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2" r:id="rId5"/>
    <p:sldId id="261" r:id="rId6"/>
    <p:sldId id="271" r:id="rId7"/>
    <p:sldId id="410" r:id="rId8"/>
    <p:sldId id="272" r:id="rId9"/>
    <p:sldId id="388" r:id="rId10"/>
    <p:sldId id="289" r:id="rId11"/>
    <p:sldId id="392" r:id="rId12"/>
    <p:sldId id="383" r:id="rId13"/>
    <p:sldId id="314" r:id="rId14"/>
    <p:sldId id="278" r:id="rId15"/>
    <p:sldId id="393" r:id="rId16"/>
    <p:sldId id="411" r:id="rId17"/>
    <p:sldId id="385" r:id="rId18"/>
    <p:sldId id="321" r:id="rId19"/>
    <p:sldId id="277" r:id="rId20"/>
    <p:sldId id="330" r:id="rId21"/>
    <p:sldId id="274" r:id="rId22"/>
    <p:sldId id="394" r:id="rId23"/>
    <p:sldId id="304" r:id="rId24"/>
    <p:sldId id="384" r:id="rId25"/>
    <p:sldId id="391" r:id="rId26"/>
    <p:sldId id="376" r:id="rId27"/>
    <p:sldId id="386" r:id="rId28"/>
    <p:sldId id="399" r:id="rId29"/>
    <p:sldId id="290" r:id="rId30"/>
    <p:sldId id="381" r:id="rId31"/>
    <p:sldId id="396" r:id="rId32"/>
    <p:sldId id="281" r:id="rId33"/>
    <p:sldId id="390" r:id="rId34"/>
    <p:sldId id="387" r:id="rId35"/>
    <p:sldId id="322" r:id="rId36"/>
    <p:sldId id="275" r:id="rId37"/>
    <p:sldId id="395" r:id="rId38"/>
    <p:sldId id="264" r:id="rId39"/>
    <p:sldId id="379" r:id="rId40"/>
    <p:sldId id="273" r:id="rId41"/>
    <p:sldId id="265" r:id="rId42"/>
    <p:sldId id="378" r:id="rId43"/>
    <p:sldId id="389" r:id="rId44"/>
    <p:sldId id="276" r:id="rId45"/>
    <p:sldId id="398" r:id="rId46"/>
    <p:sldId id="380" r:id="rId47"/>
    <p:sldId id="397" r:id="rId48"/>
    <p:sldId id="332" r:id="rId49"/>
    <p:sldId id="382" r:id="rId50"/>
    <p:sldId id="270" r:id="rId51"/>
    <p:sldId id="266" r:id="rId52"/>
    <p:sldId id="377" r:id="rId53"/>
    <p:sldId id="260" r:id="rId54"/>
    <p:sldId id="408" r:id="rId55"/>
    <p:sldId id="409" r:id="rId56"/>
    <p:sldId id="267" r:id="rId57"/>
    <p:sldId id="268" r:id="rId58"/>
    <p:sldId id="269" r:id="rId59"/>
    <p:sldId id="257" r:id="rId60"/>
    <p:sldId id="258" r:id="rId61"/>
    <p:sldId id="259" r:id="rId6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17-40C5-A0D2-9E80172BF1AC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817-40C5-A0D2-9E80172BF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95879936"/>
        <c:axId val="-1795887008"/>
      </c:lineChart>
      <c:catAx>
        <c:axId val="-179587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en-US"/>
          </a:p>
        </c:txPr>
        <c:crossAx val="-1795887008"/>
        <c:crosses val="autoZero"/>
        <c:auto val="1"/>
        <c:lblAlgn val="ctr"/>
        <c:lblOffset val="100"/>
        <c:noMultiLvlLbl val="0"/>
      </c:catAx>
      <c:valAx>
        <c:axId val="-17958870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en-US"/>
          </a:p>
        </c:txPr>
        <c:crossAx val="-179587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33-4AC5-B557-E9F8036F1C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33-4AC5-B557-E9F8036F1C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33-4AC5-B557-E9F8036F1CE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A33-4AC5-B557-E9F8036F1C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A33-4AC5-B557-E9F8036F1C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A33-4AC5-B557-E9F8036F1C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A33-4AC5-B557-E9F8036F1C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A33-4AC5-B557-E9F8036F1CE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A33-4AC5-B557-E9F8036F1C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A33-4AC5-B557-E9F8036F1C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A33-4AC5-B557-E9F8036F1C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A33-4AC5-B557-E9F8036F1C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10000"/>
                  <a:lumOff val="9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A33-4AC5-B557-E9F8036F1CE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8A33-4AC5-B557-E9F8036F1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-1795883200"/>
        <c:axId val="-1795881024"/>
      </c:barChart>
      <c:catAx>
        <c:axId val="-179588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795881024"/>
        <c:crosses val="autoZero"/>
        <c:auto val="1"/>
        <c:lblAlgn val="ctr"/>
        <c:lblOffset val="100"/>
        <c:noMultiLvlLbl val="0"/>
      </c:catAx>
      <c:valAx>
        <c:axId val="-17958810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79588320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46-41D7-B55D-BD752B1124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46-41D7-B55D-BD752B1124C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46-41D7-B55D-BD752B1124C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46-41D7-B55D-BD752B1124C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46-41D7-B55D-BD752B112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-1795882656"/>
        <c:axId val="-1795885376"/>
      </c:barChart>
      <c:catAx>
        <c:axId val="-1795882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795885376"/>
        <c:crosses val="autoZero"/>
        <c:auto val="1"/>
        <c:lblAlgn val="ctr"/>
        <c:lblOffset val="100"/>
        <c:noMultiLvlLbl val="0"/>
      </c:catAx>
      <c:valAx>
        <c:axId val="-17958853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79588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70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0" y="0"/>
            <a:ext cx="12197005" cy="4351918"/>
          </a:xfrm>
          <a:custGeom>
            <a:avLst/>
            <a:gdLst>
              <a:gd name="connsiteX0" fmla="*/ 0 w 12235105"/>
              <a:gd name="connsiteY0" fmla="*/ 0 h 4351918"/>
              <a:gd name="connsiteX1" fmla="*/ 12235105 w 12235105"/>
              <a:gd name="connsiteY1" fmla="*/ 0 h 4351918"/>
              <a:gd name="connsiteX2" fmla="*/ 12235105 w 12235105"/>
              <a:gd name="connsiteY2" fmla="*/ 4351918 h 4351918"/>
              <a:gd name="connsiteX0" fmla="*/ 0 w 12197005"/>
              <a:gd name="connsiteY0" fmla="*/ 0 h 4351918"/>
              <a:gd name="connsiteX1" fmla="*/ 12197005 w 12197005"/>
              <a:gd name="connsiteY1" fmla="*/ 0 h 4351918"/>
              <a:gd name="connsiteX2" fmla="*/ 12197005 w 12197005"/>
              <a:gd name="connsiteY2" fmla="*/ 4351918 h 4351918"/>
              <a:gd name="connsiteX3" fmla="*/ 0 w 12197005"/>
              <a:gd name="connsiteY3" fmla="*/ 0 h 435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7005" h="4351918">
                <a:moveTo>
                  <a:pt x="0" y="0"/>
                </a:moveTo>
                <a:lnTo>
                  <a:pt x="12197005" y="0"/>
                </a:lnTo>
                <a:lnTo>
                  <a:pt x="12197005" y="43519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5" y="4124325"/>
            <a:ext cx="8610600" cy="16097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5400" b="0" baseline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</a:t>
            </a:r>
          </a:p>
          <a:p>
            <a:pPr lvl="0"/>
            <a:r>
              <a:rPr lang="en-US" altLang="ko-KR" dirty="0"/>
              <a:t>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6577" y="5723746"/>
            <a:ext cx="8610600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31" y="367739"/>
            <a:ext cx="5824583" cy="45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85B408DE-B54F-4F56-8B91-E6D59747F5B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3CDC87CA-0DCD-4252-AEBF-03005EF2074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17FCD16-7BE5-4A68-80AD-068560786FB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960000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4C4A8D3-15CA-46A5-86AE-06071AD427C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B50180AC-F101-4B88-8C37-C189241CEB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36498E0E-BCBF-4BAE-BEFC-EEDFFD2214C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960000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5F09CDB5-4DD8-40B4-B40E-ADBEA58E8E38}"/>
              </a:ext>
            </a:extLst>
          </p:cNvPr>
          <p:cNvSpPr/>
          <p:nvPr userDrawn="1"/>
        </p:nvSpPr>
        <p:spPr>
          <a:xfrm>
            <a:off x="7489505" y="4003565"/>
            <a:ext cx="2232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C8436220-F3F4-4B4A-BA42-BACB1F53356B}"/>
              </a:ext>
            </a:extLst>
          </p:cNvPr>
          <p:cNvSpPr/>
          <p:nvPr userDrawn="1"/>
        </p:nvSpPr>
        <p:spPr>
          <a:xfrm>
            <a:off x="1" y="1801398"/>
            <a:ext cx="4780516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09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913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7A513B6A-23AF-468B-AFC6-8FA1E534408D}"/>
              </a:ext>
            </a:extLst>
          </p:cNvPr>
          <p:cNvSpPr/>
          <p:nvPr userDrawn="1"/>
        </p:nvSpPr>
        <p:spPr>
          <a:xfrm>
            <a:off x="6318915" y="593002"/>
            <a:ext cx="5113965" cy="5671996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0167" y="0"/>
            <a:ext cx="415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1370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32000" y="0"/>
            <a:ext cx="4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00231FF-70E3-437D-B365-68E5375FE536}"/>
              </a:ext>
            </a:extLst>
          </p:cNvPr>
          <p:cNvSpPr/>
          <p:nvPr userDrawn="1"/>
        </p:nvSpPr>
        <p:spPr>
          <a:xfrm>
            <a:off x="5380236" y="0"/>
            <a:ext cx="144016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7C37ACC0-D0FB-4A39-9801-6B151FC56852}"/>
              </a:ext>
            </a:extLst>
          </p:cNvPr>
          <p:cNvSpPr/>
          <p:nvPr userDrawn="1"/>
        </p:nvSpPr>
        <p:spPr>
          <a:xfrm>
            <a:off x="5380236" y="6619664"/>
            <a:ext cx="1440160" cy="238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321376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3489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7F990676-21EA-4B0E-9EC4-FC73AEFC7DD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29660" y="130766"/>
            <a:ext cx="8564608" cy="6596467"/>
          </a:xfrm>
          <a:custGeom>
            <a:avLst/>
            <a:gdLst>
              <a:gd name="connsiteX0" fmla="*/ 4271471 w 8564608"/>
              <a:gd name="connsiteY0" fmla="*/ 0 h 6596467"/>
              <a:gd name="connsiteX1" fmla="*/ 4351667 w 8564608"/>
              <a:gd name="connsiteY1" fmla="*/ 113994 h 6596467"/>
              <a:gd name="connsiteX2" fmla="*/ 4275691 w 8564608"/>
              <a:gd name="connsiteY2" fmla="*/ 417977 h 6596467"/>
              <a:gd name="connsiteX3" fmla="*/ 4225042 w 8564608"/>
              <a:gd name="connsiteY3" fmla="*/ 451753 h 6596467"/>
              <a:gd name="connsiteX4" fmla="*/ 4212379 w 8564608"/>
              <a:gd name="connsiteY4" fmla="*/ 396867 h 6596467"/>
              <a:gd name="connsiteX5" fmla="*/ 4220821 w 8564608"/>
              <a:gd name="connsiteY5" fmla="*/ 337759 h 6596467"/>
              <a:gd name="connsiteX6" fmla="*/ 4106859 w 8564608"/>
              <a:gd name="connsiteY6" fmla="*/ 557302 h 6596467"/>
              <a:gd name="connsiteX7" fmla="*/ 4165949 w 8564608"/>
              <a:gd name="connsiteY7" fmla="*/ 481307 h 6596467"/>
              <a:gd name="connsiteX8" fmla="*/ 4195495 w 8564608"/>
              <a:gd name="connsiteY8" fmla="*/ 464419 h 6596467"/>
              <a:gd name="connsiteX9" fmla="*/ 4229262 w 8564608"/>
              <a:gd name="connsiteY9" fmla="*/ 493972 h 6596467"/>
              <a:gd name="connsiteX10" fmla="*/ 4208158 w 8564608"/>
              <a:gd name="connsiteY10" fmla="*/ 515083 h 6596467"/>
              <a:gd name="connsiteX11" fmla="*/ 4191275 w 8564608"/>
              <a:gd name="connsiteY11" fmla="*/ 553079 h 6596467"/>
              <a:gd name="connsiteX12" fmla="*/ 4195495 w 8564608"/>
              <a:gd name="connsiteY12" fmla="*/ 650185 h 6596467"/>
              <a:gd name="connsiteX13" fmla="*/ 4161729 w 8564608"/>
              <a:gd name="connsiteY13" fmla="*/ 667074 h 6596467"/>
              <a:gd name="connsiteX14" fmla="*/ 4140625 w 8564608"/>
              <a:gd name="connsiteY14" fmla="*/ 688184 h 6596467"/>
              <a:gd name="connsiteX15" fmla="*/ 4187055 w 8564608"/>
              <a:gd name="connsiteY15" fmla="*/ 789510 h 6596467"/>
              <a:gd name="connsiteX16" fmla="*/ 4195495 w 8564608"/>
              <a:gd name="connsiteY16" fmla="*/ 793733 h 6596467"/>
              <a:gd name="connsiteX17" fmla="*/ 4199718 w 8564608"/>
              <a:gd name="connsiteY17" fmla="*/ 747291 h 6596467"/>
              <a:gd name="connsiteX18" fmla="*/ 4220821 w 8564608"/>
              <a:gd name="connsiteY18" fmla="*/ 721960 h 6596467"/>
              <a:gd name="connsiteX19" fmla="*/ 4237705 w 8564608"/>
              <a:gd name="connsiteY19" fmla="*/ 743069 h 6596467"/>
              <a:gd name="connsiteX20" fmla="*/ 4220821 w 8564608"/>
              <a:gd name="connsiteY20" fmla="*/ 903504 h 6596467"/>
              <a:gd name="connsiteX21" fmla="*/ 4330561 w 8564608"/>
              <a:gd name="connsiteY21" fmla="*/ 810621 h 6596467"/>
              <a:gd name="connsiteX22" fmla="*/ 4339004 w 8564608"/>
              <a:gd name="connsiteY22" fmla="*/ 785290 h 6596467"/>
              <a:gd name="connsiteX23" fmla="*/ 4385434 w 8564608"/>
              <a:gd name="connsiteY23" fmla="*/ 675519 h 6596467"/>
              <a:gd name="connsiteX24" fmla="*/ 4562707 w 8564608"/>
              <a:gd name="connsiteY24" fmla="*/ 531971 h 6596467"/>
              <a:gd name="connsiteX25" fmla="*/ 4626019 w 8564608"/>
              <a:gd name="connsiteY25" fmla="*/ 548859 h 6596467"/>
              <a:gd name="connsiteX26" fmla="*/ 4659569 w 8564608"/>
              <a:gd name="connsiteY26" fmla="*/ 609874 h 6596467"/>
              <a:gd name="connsiteX27" fmla="*/ 4693144 w 8564608"/>
              <a:gd name="connsiteY27" fmla="*/ 574190 h 6596467"/>
              <a:gd name="connsiteX28" fmla="*/ 4866197 w 8564608"/>
              <a:gd name="connsiteY28" fmla="*/ 527749 h 6596467"/>
              <a:gd name="connsiteX29" fmla="*/ 4916847 w 8564608"/>
              <a:gd name="connsiteY29" fmla="*/ 599521 h 6596467"/>
              <a:gd name="connsiteX30" fmla="*/ 4870417 w 8564608"/>
              <a:gd name="connsiteY30" fmla="*/ 835952 h 6596467"/>
              <a:gd name="connsiteX31" fmla="*/ 4866197 w 8564608"/>
              <a:gd name="connsiteY31" fmla="*/ 873951 h 6596467"/>
              <a:gd name="connsiteX32" fmla="*/ 4875051 w 8564608"/>
              <a:gd name="connsiteY32" fmla="*/ 878031 h 6596467"/>
              <a:gd name="connsiteX33" fmla="*/ 4895097 w 8564608"/>
              <a:gd name="connsiteY33" fmla="*/ 861285 h 6596467"/>
              <a:gd name="connsiteX34" fmla="*/ 4942935 w 8564608"/>
              <a:gd name="connsiteY34" fmla="*/ 829713 h 6596467"/>
              <a:gd name="connsiteX35" fmla="*/ 4956418 w 8564608"/>
              <a:gd name="connsiteY35" fmla="*/ 813789 h 6596467"/>
              <a:gd name="connsiteX36" fmla="*/ 4997043 w 8564608"/>
              <a:gd name="connsiteY36" fmla="*/ 755737 h 6596467"/>
              <a:gd name="connsiteX37" fmla="*/ 5322045 w 8564608"/>
              <a:gd name="connsiteY37" fmla="*/ 350425 h 6596467"/>
              <a:gd name="connsiteX38" fmla="*/ 5389578 w 8564608"/>
              <a:gd name="connsiteY38" fmla="*/ 295538 h 6596467"/>
              <a:gd name="connsiteX39" fmla="*/ 5436007 w 8564608"/>
              <a:gd name="connsiteY39" fmla="*/ 295538 h 6596467"/>
              <a:gd name="connsiteX40" fmla="*/ 5465554 w 8564608"/>
              <a:gd name="connsiteY40" fmla="*/ 295538 h 6596467"/>
              <a:gd name="connsiteX41" fmla="*/ 5554190 w 8564608"/>
              <a:gd name="connsiteY41" fmla="*/ 333537 h 6596467"/>
              <a:gd name="connsiteX42" fmla="*/ 5562633 w 8564608"/>
              <a:gd name="connsiteY42" fmla="*/ 346202 h 6596467"/>
              <a:gd name="connsiteX43" fmla="*/ 5587956 w 8564608"/>
              <a:gd name="connsiteY43" fmla="*/ 485530 h 6596467"/>
              <a:gd name="connsiteX44" fmla="*/ 5575296 w 8564608"/>
              <a:gd name="connsiteY44" fmla="*/ 510861 h 6596467"/>
              <a:gd name="connsiteX45" fmla="*/ 5634386 w 8564608"/>
              <a:gd name="connsiteY45" fmla="*/ 603744 h 6596467"/>
              <a:gd name="connsiteX46" fmla="*/ 5642829 w 8564608"/>
              <a:gd name="connsiteY46" fmla="*/ 599521 h 6596467"/>
              <a:gd name="connsiteX47" fmla="*/ 5752569 w 8564608"/>
              <a:gd name="connsiteY47" fmla="*/ 489750 h 6596467"/>
              <a:gd name="connsiteX48" fmla="*/ 5832765 w 8564608"/>
              <a:gd name="connsiteY48" fmla="*/ 413755 h 6596467"/>
              <a:gd name="connsiteX49" fmla="*/ 5794778 w 8564608"/>
              <a:gd name="connsiteY49" fmla="*/ 291318 h 6596467"/>
              <a:gd name="connsiteX50" fmla="*/ 5815881 w 8564608"/>
              <a:gd name="connsiteY50" fmla="*/ 274430 h 6596467"/>
              <a:gd name="connsiteX51" fmla="*/ 5820102 w 8564608"/>
              <a:gd name="connsiteY51" fmla="*/ 299761 h 6596467"/>
              <a:gd name="connsiteX52" fmla="*/ 5820102 w 8564608"/>
              <a:gd name="connsiteY52" fmla="*/ 341982 h 6596467"/>
              <a:gd name="connsiteX53" fmla="*/ 5845428 w 8564608"/>
              <a:gd name="connsiteY53" fmla="*/ 312429 h 6596467"/>
              <a:gd name="connsiteX54" fmla="*/ 5870751 w 8564608"/>
              <a:gd name="connsiteY54" fmla="*/ 173101 h 6596467"/>
              <a:gd name="connsiteX55" fmla="*/ 5967831 w 8564608"/>
              <a:gd name="connsiteY55" fmla="*/ 71775 h 6596467"/>
              <a:gd name="connsiteX56" fmla="*/ 5997377 w 8564608"/>
              <a:gd name="connsiteY56" fmla="*/ 50664 h 6596467"/>
              <a:gd name="connsiteX57" fmla="*/ 6077573 w 8564608"/>
              <a:gd name="connsiteY57" fmla="*/ 0 h 6596467"/>
              <a:gd name="connsiteX58" fmla="*/ 6157769 w 8564608"/>
              <a:gd name="connsiteY58" fmla="*/ 113994 h 6596467"/>
              <a:gd name="connsiteX59" fmla="*/ 6081793 w 8564608"/>
              <a:gd name="connsiteY59" fmla="*/ 417977 h 6596467"/>
              <a:gd name="connsiteX60" fmla="*/ 6031144 w 8564608"/>
              <a:gd name="connsiteY60" fmla="*/ 451753 h 6596467"/>
              <a:gd name="connsiteX61" fmla="*/ 6018481 w 8564608"/>
              <a:gd name="connsiteY61" fmla="*/ 396867 h 6596467"/>
              <a:gd name="connsiteX62" fmla="*/ 6026923 w 8564608"/>
              <a:gd name="connsiteY62" fmla="*/ 337759 h 6596467"/>
              <a:gd name="connsiteX63" fmla="*/ 5912961 w 8564608"/>
              <a:gd name="connsiteY63" fmla="*/ 557302 h 6596467"/>
              <a:gd name="connsiteX64" fmla="*/ 5972051 w 8564608"/>
              <a:gd name="connsiteY64" fmla="*/ 481307 h 6596467"/>
              <a:gd name="connsiteX65" fmla="*/ 6001597 w 8564608"/>
              <a:gd name="connsiteY65" fmla="*/ 464419 h 6596467"/>
              <a:gd name="connsiteX66" fmla="*/ 6035364 w 8564608"/>
              <a:gd name="connsiteY66" fmla="*/ 493972 h 6596467"/>
              <a:gd name="connsiteX67" fmla="*/ 6014260 w 8564608"/>
              <a:gd name="connsiteY67" fmla="*/ 515083 h 6596467"/>
              <a:gd name="connsiteX68" fmla="*/ 5997377 w 8564608"/>
              <a:gd name="connsiteY68" fmla="*/ 553079 h 6596467"/>
              <a:gd name="connsiteX69" fmla="*/ 6001597 w 8564608"/>
              <a:gd name="connsiteY69" fmla="*/ 650185 h 6596467"/>
              <a:gd name="connsiteX70" fmla="*/ 5967831 w 8564608"/>
              <a:gd name="connsiteY70" fmla="*/ 667074 h 6596467"/>
              <a:gd name="connsiteX71" fmla="*/ 5946727 w 8564608"/>
              <a:gd name="connsiteY71" fmla="*/ 688184 h 6596467"/>
              <a:gd name="connsiteX72" fmla="*/ 5993157 w 8564608"/>
              <a:gd name="connsiteY72" fmla="*/ 789510 h 6596467"/>
              <a:gd name="connsiteX73" fmla="*/ 6001597 w 8564608"/>
              <a:gd name="connsiteY73" fmla="*/ 793733 h 6596467"/>
              <a:gd name="connsiteX74" fmla="*/ 6005820 w 8564608"/>
              <a:gd name="connsiteY74" fmla="*/ 747291 h 6596467"/>
              <a:gd name="connsiteX75" fmla="*/ 6026923 w 8564608"/>
              <a:gd name="connsiteY75" fmla="*/ 721960 h 6596467"/>
              <a:gd name="connsiteX76" fmla="*/ 6043807 w 8564608"/>
              <a:gd name="connsiteY76" fmla="*/ 743069 h 6596467"/>
              <a:gd name="connsiteX77" fmla="*/ 6026923 w 8564608"/>
              <a:gd name="connsiteY77" fmla="*/ 903504 h 6596467"/>
              <a:gd name="connsiteX78" fmla="*/ 6136663 w 8564608"/>
              <a:gd name="connsiteY78" fmla="*/ 810621 h 6596467"/>
              <a:gd name="connsiteX79" fmla="*/ 6145106 w 8564608"/>
              <a:gd name="connsiteY79" fmla="*/ 785290 h 6596467"/>
              <a:gd name="connsiteX80" fmla="*/ 6191536 w 8564608"/>
              <a:gd name="connsiteY80" fmla="*/ 675519 h 6596467"/>
              <a:gd name="connsiteX81" fmla="*/ 6368809 w 8564608"/>
              <a:gd name="connsiteY81" fmla="*/ 531971 h 6596467"/>
              <a:gd name="connsiteX82" fmla="*/ 6417480 w 8564608"/>
              <a:gd name="connsiteY82" fmla="*/ 528409 h 6596467"/>
              <a:gd name="connsiteX83" fmla="*/ 6430413 w 8564608"/>
              <a:gd name="connsiteY83" fmla="*/ 546473 h 6596467"/>
              <a:gd name="connsiteX84" fmla="*/ 6438335 w 8564608"/>
              <a:gd name="connsiteY84" fmla="*/ 526693 h 6596467"/>
              <a:gd name="connsiteX85" fmla="*/ 6487401 w 8564608"/>
              <a:gd name="connsiteY85" fmla="*/ 527749 h 6596467"/>
              <a:gd name="connsiteX86" fmla="*/ 6512725 w 8564608"/>
              <a:gd name="connsiteY86" fmla="*/ 510861 h 6596467"/>
              <a:gd name="connsiteX87" fmla="*/ 6567597 w 8564608"/>
              <a:gd name="connsiteY87" fmla="*/ 409532 h 6596467"/>
              <a:gd name="connsiteX88" fmla="*/ 6630910 w 8564608"/>
              <a:gd name="connsiteY88" fmla="*/ 354648 h 6596467"/>
              <a:gd name="connsiteX89" fmla="*/ 6694221 w 8564608"/>
              <a:gd name="connsiteY89" fmla="*/ 384201 h 6596467"/>
              <a:gd name="connsiteX90" fmla="*/ 6706883 w 8564608"/>
              <a:gd name="connsiteY90" fmla="*/ 413755 h 6596467"/>
              <a:gd name="connsiteX91" fmla="*/ 6744870 w 8564608"/>
              <a:gd name="connsiteY91" fmla="*/ 519303 h 6596467"/>
              <a:gd name="connsiteX92" fmla="*/ 6576037 w 8564608"/>
              <a:gd name="connsiteY92" fmla="*/ 721960 h 6596467"/>
              <a:gd name="connsiteX93" fmla="*/ 6525388 w 8564608"/>
              <a:gd name="connsiteY93" fmla="*/ 768402 h 6596467"/>
              <a:gd name="connsiteX94" fmla="*/ 6517797 w 8564608"/>
              <a:gd name="connsiteY94" fmla="*/ 782865 h 6596467"/>
              <a:gd name="connsiteX95" fmla="*/ 6533882 w 8564608"/>
              <a:gd name="connsiteY95" fmla="*/ 805806 h 6596467"/>
              <a:gd name="connsiteX96" fmla="*/ 6524980 w 8564608"/>
              <a:gd name="connsiteY96" fmla="*/ 882396 h 6596467"/>
              <a:gd name="connsiteX97" fmla="*/ 6516537 w 8564608"/>
              <a:gd name="connsiteY97" fmla="*/ 962611 h 6596467"/>
              <a:gd name="connsiteX98" fmla="*/ 6532191 w 8564608"/>
              <a:gd name="connsiteY98" fmla="*/ 969599 h 6596467"/>
              <a:gd name="connsiteX99" fmla="*/ 6572081 w 8564608"/>
              <a:gd name="connsiteY99" fmla="*/ 929892 h 6596467"/>
              <a:gd name="connsiteX100" fmla="*/ 6618247 w 8564608"/>
              <a:gd name="connsiteY100" fmla="*/ 869728 h 6596467"/>
              <a:gd name="connsiteX101" fmla="*/ 6626687 w 8564608"/>
              <a:gd name="connsiteY101" fmla="*/ 857063 h 6596467"/>
              <a:gd name="connsiteX102" fmla="*/ 6694221 w 8564608"/>
              <a:gd name="connsiteY102" fmla="*/ 827509 h 6596467"/>
              <a:gd name="connsiteX103" fmla="*/ 6710313 w 8564608"/>
              <a:gd name="connsiteY103" fmla="*/ 844727 h 6596467"/>
              <a:gd name="connsiteX104" fmla="*/ 6711266 w 8564608"/>
              <a:gd name="connsiteY104" fmla="*/ 854641 h 6596467"/>
              <a:gd name="connsiteX105" fmla="*/ 6803553 w 8564608"/>
              <a:gd name="connsiteY105" fmla="*/ 793733 h 6596467"/>
              <a:gd name="connsiteX106" fmla="*/ 6854202 w 8564608"/>
              <a:gd name="connsiteY106" fmla="*/ 810621 h 6596467"/>
              <a:gd name="connsiteX107" fmla="*/ 6871085 w 8564608"/>
              <a:gd name="connsiteY107" fmla="*/ 835952 h 6596467"/>
              <a:gd name="connsiteX108" fmla="*/ 6879529 w 8564608"/>
              <a:gd name="connsiteY108" fmla="*/ 954169 h 6596467"/>
              <a:gd name="connsiteX109" fmla="*/ 6693813 w 8564608"/>
              <a:gd name="connsiteY109" fmla="*/ 1063940 h 6596467"/>
              <a:gd name="connsiteX110" fmla="*/ 6668487 w 8564608"/>
              <a:gd name="connsiteY110" fmla="*/ 1101939 h 6596467"/>
              <a:gd name="connsiteX111" fmla="*/ 6596733 w 8564608"/>
              <a:gd name="connsiteY111" fmla="*/ 1131492 h 6596467"/>
              <a:gd name="connsiteX112" fmla="*/ 6562967 w 8564608"/>
              <a:gd name="connsiteY112" fmla="*/ 1131492 h 6596467"/>
              <a:gd name="connsiteX113" fmla="*/ 6567187 w 8564608"/>
              <a:gd name="connsiteY113" fmla="*/ 1161046 h 6596467"/>
              <a:gd name="connsiteX114" fmla="*/ 6562967 w 8564608"/>
              <a:gd name="connsiteY114" fmla="*/ 1199045 h 6596467"/>
              <a:gd name="connsiteX115" fmla="*/ 6571407 w 8564608"/>
              <a:gd name="connsiteY115" fmla="*/ 1237041 h 6596467"/>
              <a:gd name="connsiteX116" fmla="*/ 6503874 w 8564608"/>
              <a:gd name="connsiteY116" fmla="*/ 1304593 h 6596467"/>
              <a:gd name="connsiteX117" fmla="*/ 6490685 w 8564608"/>
              <a:gd name="connsiteY117" fmla="*/ 1332037 h 6596467"/>
              <a:gd name="connsiteX118" fmla="*/ 6489048 w 8564608"/>
              <a:gd name="connsiteY118" fmla="*/ 1346057 h 6596467"/>
              <a:gd name="connsiteX119" fmla="*/ 6498678 w 8564608"/>
              <a:gd name="connsiteY119" fmla="*/ 1357962 h 6596467"/>
              <a:gd name="connsiteX120" fmla="*/ 6525388 w 8564608"/>
              <a:gd name="connsiteY120" fmla="*/ 1367923 h 6596467"/>
              <a:gd name="connsiteX121" fmla="*/ 6538578 w 8564608"/>
              <a:gd name="connsiteY121" fmla="*/ 1375312 h 6596467"/>
              <a:gd name="connsiteX122" fmla="*/ 6539887 w 8564608"/>
              <a:gd name="connsiteY122" fmla="*/ 1380172 h 6596467"/>
              <a:gd name="connsiteX123" fmla="*/ 6559603 w 8564608"/>
              <a:gd name="connsiteY123" fmla="*/ 1381447 h 6596467"/>
              <a:gd name="connsiteX124" fmla="*/ 6579850 w 8564608"/>
              <a:gd name="connsiteY124" fmla="*/ 1372146 h 6596467"/>
              <a:gd name="connsiteX125" fmla="*/ 6672709 w 8564608"/>
              <a:gd name="connsiteY125" fmla="*/ 1308816 h 6596467"/>
              <a:gd name="connsiteX126" fmla="*/ 6803553 w 8564608"/>
              <a:gd name="connsiteY126" fmla="*/ 1177934 h 6596467"/>
              <a:gd name="connsiteX127" fmla="*/ 6976607 w 8564608"/>
              <a:gd name="connsiteY127" fmla="*/ 1025944 h 6596467"/>
              <a:gd name="connsiteX128" fmla="*/ 7014595 w 8564608"/>
              <a:gd name="connsiteY128" fmla="*/ 1017498 h 6596467"/>
              <a:gd name="connsiteX129" fmla="*/ 7048361 w 8564608"/>
              <a:gd name="connsiteY129" fmla="*/ 979500 h 6596467"/>
              <a:gd name="connsiteX130" fmla="*/ 7065244 w 8564608"/>
              <a:gd name="connsiteY130" fmla="*/ 954169 h 6596467"/>
              <a:gd name="connsiteX131" fmla="*/ 7246739 w 8564608"/>
              <a:gd name="connsiteY131" fmla="*/ 810621 h 6596467"/>
              <a:gd name="connsiteX132" fmla="*/ 7499988 w 8564608"/>
              <a:gd name="connsiteY132" fmla="*/ 595301 h 6596467"/>
              <a:gd name="connsiteX133" fmla="*/ 7546417 w 8564608"/>
              <a:gd name="connsiteY133" fmla="*/ 565745 h 6596467"/>
              <a:gd name="connsiteX134" fmla="*/ 7584405 w 8564608"/>
              <a:gd name="connsiteY134" fmla="*/ 620632 h 6596467"/>
              <a:gd name="connsiteX135" fmla="*/ 7601287 w 8564608"/>
              <a:gd name="connsiteY135" fmla="*/ 751514 h 6596467"/>
              <a:gd name="connsiteX136" fmla="*/ 7537975 w 8564608"/>
              <a:gd name="connsiteY136" fmla="*/ 848620 h 6596467"/>
              <a:gd name="connsiteX137" fmla="*/ 7504209 w 8564608"/>
              <a:gd name="connsiteY137" fmla="*/ 869728 h 6596467"/>
              <a:gd name="connsiteX138" fmla="*/ 7415572 w 8564608"/>
              <a:gd name="connsiteY138" fmla="*/ 924615 h 6596467"/>
              <a:gd name="connsiteX139" fmla="*/ 7411351 w 8564608"/>
              <a:gd name="connsiteY139" fmla="*/ 979500 h 6596467"/>
              <a:gd name="connsiteX140" fmla="*/ 7415572 w 8564608"/>
              <a:gd name="connsiteY140" fmla="*/ 1009055 h 6596467"/>
              <a:gd name="connsiteX141" fmla="*/ 7381805 w 8564608"/>
              <a:gd name="connsiteY141" fmla="*/ 1004833 h 6596467"/>
              <a:gd name="connsiteX142" fmla="*/ 7318493 w 8564608"/>
              <a:gd name="connsiteY142" fmla="*/ 1025944 h 6596467"/>
              <a:gd name="connsiteX143" fmla="*/ 7179207 w 8564608"/>
              <a:gd name="connsiteY143" fmla="*/ 1232818 h 6596467"/>
              <a:gd name="connsiteX144" fmla="*/ 7128557 w 8564608"/>
              <a:gd name="connsiteY144" fmla="*/ 1329924 h 6596467"/>
              <a:gd name="connsiteX145" fmla="*/ 7136997 w 8564608"/>
              <a:gd name="connsiteY145" fmla="*/ 1351035 h 6596467"/>
              <a:gd name="connsiteX146" fmla="*/ 7187647 w 8564608"/>
              <a:gd name="connsiteY146" fmla="*/ 1359480 h 6596467"/>
              <a:gd name="connsiteX147" fmla="*/ 7208753 w 8564608"/>
              <a:gd name="connsiteY147" fmla="*/ 1329924 h 6596467"/>
              <a:gd name="connsiteX148" fmla="*/ 7234077 w 8564608"/>
              <a:gd name="connsiteY148" fmla="*/ 1275040 h 6596467"/>
              <a:gd name="connsiteX149" fmla="*/ 7407131 w 8564608"/>
              <a:gd name="connsiteY149" fmla="*/ 1131492 h 6596467"/>
              <a:gd name="connsiteX150" fmla="*/ 7453559 w 8564608"/>
              <a:gd name="connsiteY150" fmla="*/ 1123047 h 6596467"/>
              <a:gd name="connsiteX151" fmla="*/ 7529535 w 8564608"/>
              <a:gd name="connsiteY151" fmla="*/ 1097716 h 6596467"/>
              <a:gd name="connsiteX152" fmla="*/ 7626613 w 8564608"/>
              <a:gd name="connsiteY152" fmla="*/ 1101939 h 6596467"/>
              <a:gd name="connsiteX153" fmla="*/ 7656160 w 8564608"/>
              <a:gd name="connsiteY153" fmla="*/ 1101939 h 6596467"/>
              <a:gd name="connsiteX154" fmla="*/ 7778563 w 8564608"/>
              <a:gd name="connsiteY154" fmla="*/ 996388 h 6596467"/>
              <a:gd name="connsiteX155" fmla="*/ 8019149 w 8564608"/>
              <a:gd name="connsiteY155" fmla="*/ 768402 h 6596467"/>
              <a:gd name="connsiteX156" fmla="*/ 8196424 w 8564608"/>
              <a:gd name="connsiteY156" fmla="*/ 620632 h 6596467"/>
              <a:gd name="connsiteX157" fmla="*/ 8230191 w 8564608"/>
              <a:gd name="connsiteY157" fmla="*/ 569968 h 6596467"/>
              <a:gd name="connsiteX158" fmla="*/ 8293503 w 8564608"/>
              <a:gd name="connsiteY158" fmla="*/ 527749 h 6596467"/>
              <a:gd name="connsiteX159" fmla="*/ 8318827 w 8564608"/>
              <a:gd name="connsiteY159" fmla="*/ 510861 h 6596467"/>
              <a:gd name="connsiteX160" fmla="*/ 8373699 w 8564608"/>
              <a:gd name="connsiteY160" fmla="*/ 409532 h 6596467"/>
              <a:gd name="connsiteX161" fmla="*/ 8437012 w 8564608"/>
              <a:gd name="connsiteY161" fmla="*/ 354648 h 6596467"/>
              <a:gd name="connsiteX162" fmla="*/ 8500323 w 8564608"/>
              <a:gd name="connsiteY162" fmla="*/ 384201 h 6596467"/>
              <a:gd name="connsiteX163" fmla="*/ 8512985 w 8564608"/>
              <a:gd name="connsiteY163" fmla="*/ 413755 h 6596467"/>
              <a:gd name="connsiteX164" fmla="*/ 8550972 w 8564608"/>
              <a:gd name="connsiteY164" fmla="*/ 519303 h 6596467"/>
              <a:gd name="connsiteX165" fmla="*/ 8382139 w 8564608"/>
              <a:gd name="connsiteY165" fmla="*/ 721960 h 6596467"/>
              <a:gd name="connsiteX166" fmla="*/ 8331490 w 8564608"/>
              <a:gd name="connsiteY166" fmla="*/ 768402 h 6596467"/>
              <a:gd name="connsiteX167" fmla="*/ 8149995 w 8564608"/>
              <a:gd name="connsiteY167" fmla="*/ 1021721 h 6596467"/>
              <a:gd name="connsiteX168" fmla="*/ 8099345 w 8564608"/>
              <a:gd name="connsiteY168" fmla="*/ 1165269 h 6596467"/>
              <a:gd name="connsiteX169" fmla="*/ 8074021 w 8564608"/>
              <a:gd name="connsiteY169" fmla="*/ 1224376 h 6596467"/>
              <a:gd name="connsiteX170" fmla="*/ 8069799 w 8564608"/>
              <a:gd name="connsiteY170" fmla="*/ 1245486 h 6596467"/>
              <a:gd name="connsiteX171" fmla="*/ 8090904 w 8564608"/>
              <a:gd name="connsiteY171" fmla="*/ 1245486 h 6596467"/>
              <a:gd name="connsiteX172" fmla="*/ 8242853 w 8564608"/>
              <a:gd name="connsiteY172" fmla="*/ 1110382 h 6596467"/>
              <a:gd name="connsiteX173" fmla="*/ 8424349 w 8564608"/>
              <a:gd name="connsiteY173" fmla="*/ 869728 h 6596467"/>
              <a:gd name="connsiteX174" fmla="*/ 8432789 w 8564608"/>
              <a:gd name="connsiteY174" fmla="*/ 857063 h 6596467"/>
              <a:gd name="connsiteX175" fmla="*/ 8500323 w 8564608"/>
              <a:gd name="connsiteY175" fmla="*/ 827509 h 6596467"/>
              <a:gd name="connsiteX176" fmla="*/ 8504545 w 8564608"/>
              <a:gd name="connsiteY176" fmla="*/ 903504 h 6596467"/>
              <a:gd name="connsiteX177" fmla="*/ 8445453 w 8564608"/>
              <a:gd name="connsiteY177" fmla="*/ 1000610 h 6596467"/>
              <a:gd name="connsiteX178" fmla="*/ 8297723 w 8564608"/>
              <a:gd name="connsiteY178" fmla="*/ 1220153 h 6596467"/>
              <a:gd name="connsiteX179" fmla="*/ 8293503 w 8564608"/>
              <a:gd name="connsiteY179" fmla="*/ 1300371 h 6596467"/>
              <a:gd name="connsiteX180" fmla="*/ 8331490 w 8564608"/>
              <a:gd name="connsiteY180" fmla="*/ 1367923 h 6596467"/>
              <a:gd name="connsiteX181" fmla="*/ 8339933 w 8564608"/>
              <a:gd name="connsiteY181" fmla="*/ 1422810 h 6596467"/>
              <a:gd name="connsiteX182" fmla="*/ 8301943 w 8564608"/>
              <a:gd name="connsiteY182" fmla="*/ 1435475 h 6596467"/>
              <a:gd name="connsiteX183" fmla="*/ 8263957 w 8564608"/>
              <a:gd name="connsiteY183" fmla="*/ 1431253 h 6596467"/>
              <a:gd name="connsiteX184" fmla="*/ 8272399 w 8564608"/>
              <a:gd name="connsiteY184" fmla="*/ 1439696 h 6596467"/>
              <a:gd name="connsiteX185" fmla="*/ 8263957 w 8564608"/>
              <a:gd name="connsiteY185" fmla="*/ 1557912 h 6596467"/>
              <a:gd name="connsiteX186" fmla="*/ 8200644 w 8564608"/>
              <a:gd name="connsiteY186" fmla="*/ 1587466 h 6596467"/>
              <a:gd name="connsiteX187" fmla="*/ 8175321 w 8564608"/>
              <a:gd name="connsiteY187" fmla="*/ 1739458 h 6596467"/>
              <a:gd name="connsiteX188" fmla="*/ 8171100 w 8564608"/>
              <a:gd name="connsiteY188" fmla="*/ 1794343 h 6596467"/>
              <a:gd name="connsiteX189" fmla="*/ 8192203 w 8564608"/>
              <a:gd name="connsiteY189" fmla="*/ 1836562 h 6596467"/>
              <a:gd name="connsiteX190" fmla="*/ 8255517 w 8564608"/>
              <a:gd name="connsiteY190" fmla="*/ 1760567 h 6596467"/>
              <a:gd name="connsiteX191" fmla="*/ 8263957 w 8564608"/>
              <a:gd name="connsiteY191" fmla="*/ 1709903 h 6596467"/>
              <a:gd name="connsiteX192" fmla="*/ 8268177 w 8564608"/>
              <a:gd name="connsiteY192" fmla="*/ 1650796 h 6596467"/>
              <a:gd name="connsiteX193" fmla="*/ 8268177 w 8564608"/>
              <a:gd name="connsiteY193" fmla="*/ 1629685 h 6596467"/>
              <a:gd name="connsiteX194" fmla="*/ 8356816 w 8564608"/>
              <a:gd name="connsiteY194" fmla="*/ 1646573 h 6596467"/>
              <a:gd name="connsiteX195" fmla="*/ 8356816 w 8564608"/>
              <a:gd name="connsiteY195" fmla="*/ 1684572 h 6596467"/>
              <a:gd name="connsiteX196" fmla="*/ 8335710 w 8564608"/>
              <a:gd name="connsiteY196" fmla="*/ 1785900 h 6596467"/>
              <a:gd name="connsiteX197" fmla="*/ 8331490 w 8564608"/>
              <a:gd name="connsiteY197" fmla="*/ 1802788 h 6596467"/>
              <a:gd name="connsiteX198" fmla="*/ 8234411 w 8564608"/>
              <a:gd name="connsiteY198" fmla="*/ 2001220 h 6596467"/>
              <a:gd name="connsiteX199" fmla="*/ 8204867 w 8564608"/>
              <a:gd name="connsiteY199" fmla="*/ 2043439 h 6596467"/>
              <a:gd name="connsiteX200" fmla="*/ 8120448 w 8564608"/>
              <a:gd name="connsiteY200" fmla="*/ 2165879 h 6596467"/>
              <a:gd name="connsiteX201" fmla="*/ 8103565 w 8564608"/>
              <a:gd name="connsiteY201" fmla="*/ 2199655 h 6596467"/>
              <a:gd name="connsiteX202" fmla="*/ 8069799 w 8564608"/>
              <a:gd name="connsiteY202" fmla="*/ 2275650 h 6596467"/>
              <a:gd name="connsiteX203" fmla="*/ 8120448 w 8564608"/>
              <a:gd name="connsiteY203" fmla="*/ 2368533 h 6596467"/>
              <a:gd name="connsiteX204" fmla="*/ 8137331 w 8564608"/>
              <a:gd name="connsiteY204" fmla="*/ 2499415 h 6596467"/>
              <a:gd name="connsiteX205" fmla="*/ 7879863 w 8564608"/>
              <a:gd name="connsiteY205" fmla="*/ 2870948 h 6596467"/>
              <a:gd name="connsiteX206" fmla="*/ 7778563 w 8564608"/>
              <a:gd name="connsiteY206" fmla="*/ 2989165 h 6596467"/>
              <a:gd name="connsiteX207" fmla="*/ 7677263 w 8564608"/>
              <a:gd name="connsiteY207" fmla="*/ 3060938 h 6596467"/>
              <a:gd name="connsiteX208" fmla="*/ 7643497 w 8564608"/>
              <a:gd name="connsiteY208" fmla="*/ 3103159 h 6596467"/>
              <a:gd name="connsiteX209" fmla="*/ 7525315 w 8564608"/>
              <a:gd name="connsiteY209" fmla="*/ 3322702 h 6596467"/>
              <a:gd name="connsiteX210" fmla="*/ 7618171 w 8564608"/>
              <a:gd name="connsiteY210" fmla="*/ 3339590 h 6596467"/>
              <a:gd name="connsiteX211" fmla="*/ 7656160 w 8564608"/>
              <a:gd name="connsiteY211" fmla="*/ 3326924 h 6596467"/>
              <a:gd name="connsiteX212" fmla="*/ 7753237 w 8564608"/>
              <a:gd name="connsiteY212" fmla="*/ 3145378 h 6596467"/>
              <a:gd name="connsiteX213" fmla="*/ 7858759 w 8564608"/>
              <a:gd name="connsiteY213" fmla="*/ 3044049 h 6596467"/>
              <a:gd name="connsiteX214" fmla="*/ 7909409 w 8564608"/>
              <a:gd name="connsiteY214" fmla="*/ 2989165 h 6596467"/>
              <a:gd name="connsiteX215" fmla="*/ 8052915 w 8564608"/>
              <a:gd name="connsiteY215" fmla="*/ 2723181 h 6596467"/>
              <a:gd name="connsiteX216" fmla="*/ 8112007 w 8564608"/>
              <a:gd name="connsiteY216" fmla="*/ 2672516 h 6596467"/>
              <a:gd name="connsiteX217" fmla="*/ 8095125 w 8564608"/>
              <a:gd name="connsiteY217" fmla="*/ 2820287 h 6596467"/>
              <a:gd name="connsiteX218" fmla="*/ 8027591 w 8564608"/>
              <a:gd name="connsiteY218" fmla="*/ 3022941 h 6596467"/>
              <a:gd name="connsiteX219" fmla="*/ 7947395 w 8564608"/>
              <a:gd name="connsiteY219" fmla="*/ 3141155 h 6596467"/>
              <a:gd name="connsiteX220" fmla="*/ 7812329 w 8564608"/>
              <a:gd name="connsiteY220" fmla="*/ 3301591 h 6596467"/>
              <a:gd name="connsiteX221" fmla="*/ 7795446 w 8564608"/>
              <a:gd name="connsiteY221" fmla="*/ 3322702 h 6596467"/>
              <a:gd name="connsiteX222" fmla="*/ 7711030 w 8564608"/>
              <a:gd name="connsiteY222" fmla="*/ 3424028 h 6596467"/>
              <a:gd name="connsiteX223" fmla="*/ 7609731 w 8564608"/>
              <a:gd name="connsiteY223" fmla="*/ 3525356 h 6596467"/>
              <a:gd name="connsiteX224" fmla="*/ 7605511 w 8564608"/>
              <a:gd name="connsiteY224" fmla="*/ 3546467 h 6596467"/>
              <a:gd name="connsiteX225" fmla="*/ 7571744 w 8564608"/>
              <a:gd name="connsiteY225" fmla="*/ 3567575 h 6596467"/>
              <a:gd name="connsiteX226" fmla="*/ 7516871 w 8564608"/>
              <a:gd name="connsiteY226" fmla="*/ 3567575 h 6596467"/>
              <a:gd name="connsiteX227" fmla="*/ 7428235 w 8564608"/>
              <a:gd name="connsiteY227" fmla="*/ 3647793 h 6596467"/>
              <a:gd name="connsiteX228" fmla="*/ 7415572 w 8564608"/>
              <a:gd name="connsiteY228" fmla="*/ 3681569 h 6596467"/>
              <a:gd name="connsiteX229" fmla="*/ 7377585 w 8564608"/>
              <a:gd name="connsiteY229" fmla="*/ 3740679 h 6596467"/>
              <a:gd name="connsiteX230" fmla="*/ 7322715 w 8564608"/>
              <a:gd name="connsiteY230" fmla="*/ 3787120 h 6596467"/>
              <a:gd name="connsiteX231" fmla="*/ 7322715 w 8564608"/>
              <a:gd name="connsiteY231" fmla="*/ 3863116 h 6596467"/>
              <a:gd name="connsiteX232" fmla="*/ 7310053 w 8564608"/>
              <a:gd name="connsiteY232" fmla="*/ 3896892 h 6596467"/>
              <a:gd name="connsiteX233" fmla="*/ 7242519 w 8564608"/>
              <a:gd name="connsiteY233" fmla="*/ 3968664 h 6596467"/>
              <a:gd name="connsiteX234" fmla="*/ 7208753 w 8564608"/>
              <a:gd name="connsiteY234" fmla="*/ 3968664 h 6596467"/>
              <a:gd name="connsiteX235" fmla="*/ 7115893 w 8564608"/>
              <a:gd name="connsiteY235" fmla="*/ 3905335 h 6596467"/>
              <a:gd name="connsiteX236" fmla="*/ 7065244 w 8564608"/>
              <a:gd name="connsiteY236" fmla="*/ 3888446 h 6596467"/>
              <a:gd name="connsiteX237" fmla="*/ 7048361 w 8564608"/>
              <a:gd name="connsiteY237" fmla="*/ 3930668 h 6596467"/>
              <a:gd name="connsiteX238" fmla="*/ 7014595 w 8564608"/>
              <a:gd name="connsiteY238" fmla="*/ 3981330 h 6596467"/>
              <a:gd name="connsiteX239" fmla="*/ 6833099 w 8564608"/>
              <a:gd name="connsiteY239" fmla="*/ 4162876 h 6596467"/>
              <a:gd name="connsiteX240" fmla="*/ 6761345 w 8564608"/>
              <a:gd name="connsiteY240" fmla="*/ 4243094 h 6596467"/>
              <a:gd name="connsiteX241" fmla="*/ 6651603 w 8564608"/>
              <a:gd name="connsiteY241" fmla="*/ 4331755 h 6596467"/>
              <a:gd name="connsiteX242" fmla="*/ 6508097 w 8564608"/>
              <a:gd name="connsiteY242" fmla="*/ 4449971 h 6596467"/>
              <a:gd name="connsiteX243" fmla="*/ 6449005 w 8564608"/>
              <a:gd name="connsiteY243" fmla="*/ 4513301 h 6596467"/>
              <a:gd name="connsiteX244" fmla="*/ 6204196 w 8564608"/>
              <a:gd name="connsiteY244" fmla="*/ 4737066 h 6596467"/>
              <a:gd name="connsiteX245" fmla="*/ 6191536 w 8564608"/>
              <a:gd name="connsiteY245" fmla="*/ 4758175 h 6596467"/>
              <a:gd name="connsiteX246" fmla="*/ 6166210 w 8564608"/>
              <a:gd name="connsiteY246" fmla="*/ 4838392 h 6596467"/>
              <a:gd name="connsiteX247" fmla="*/ 6052247 w 8564608"/>
              <a:gd name="connsiteY247" fmla="*/ 5007273 h 6596467"/>
              <a:gd name="connsiteX248" fmla="*/ 5980494 w 8564608"/>
              <a:gd name="connsiteY248" fmla="*/ 5074823 h 6596467"/>
              <a:gd name="connsiteX249" fmla="*/ 5955168 w 8564608"/>
              <a:gd name="connsiteY249" fmla="*/ 5104379 h 6596467"/>
              <a:gd name="connsiteX250" fmla="*/ 5858091 w 8564608"/>
              <a:gd name="connsiteY250" fmla="*/ 5188817 h 6596467"/>
              <a:gd name="connsiteX251" fmla="*/ 5832765 w 8564608"/>
              <a:gd name="connsiteY251" fmla="*/ 5197262 h 6596467"/>
              <a:gd name="connsiteX252" fmla="*/ 5832765 w 8564608"/>
              <a:gd name="connsiteY252" fmla="*/ 5218371 h 6596467"/>
              <a:gd name="connsiteX253" fmla="*/ 5845428 w 8564608"/>
              <a:gd name="connsiteY253" fmla="*/ 5290146 h 6596467"/>
              <a:gd name="connsiteX254" fmla="*/ 5807441 w 8564608"/>
              <a:gd name="connsiteY254" fmla="*/ 5437916 h 6596467"/>
              <a:gd name="connsiteX255" fmla="*/ 5752569 w 8564608"/>
              <a:gd name="connsiteY255" fmla="*/ 5497023 h 6596467"/>
              <a:gd name="connsiteX256" fmla="*/ 5672373 w 8564608"/>
              <a:gd name="connsiteY256" fmla="*/ 5573018 h 6596467"/>
              <a:gd name="connsiteX257" fmla="*/ 5621723 w 8564608"/>
              <a:gd name="connsiteY257" fmla="*/ 5602572 h 6596467"/>
              <a:gd name="connsiteX258" fmla="*/ 5592179 w 8564608"/>
              <a:gd name="connsiteY258" fmla="*/ 5653236 h 6596467"/>
              <a:gd name="connsiteX259" fmla="*/ 5541529 w 8564608"/>
              <a:gd name="connsiteY259" fmla="*/ 5699678 h 6596467"/>
              <a:gd name="connsiteX260" fmla="*/ 5537307 w 8564608"/>
              <a:gd name="connsiteY260" fmla="*/ 5703900 h 6596467"/>
              <a:gd name="connsiteX261" fmla="*/ 5360034 w 8564608"/>
              <a:gd name="connsiteY261" fmla="*/ 5830560 h 6596467"/>
              <a:gd name="connsiteX262" fmla="*/ 5334708 w 8564608"/>
              <a:gd name="connsiteY262" fmla="*/ 5931886 h 6596467"/>
              <a:gd name="connsiteX263" fmla="*/ 5313604 w 8564608"/>
              <a:gd name="connsiteY263" fmla="*/ 5990995 h 6596467"/>
              <a:gd name="connsiteX264" fmla="*/ 5170096 w 8564608"/>
              <a:gd name="connsiteY264" fmla="*/ 6138763 h 6596467"/>
              <a:gd name="connsiteX265" fmla="*/ 5106783 w 8564608"/>
              <a:gd name="connsiteY265" fmla="*/ 6223203 h 6596467"/>
              <a:gd name="connsiteX266" fmla="*/ 5018146 w 8564608"/>
              <a:gd name="connsiteY266" fmla="*/ 6290756 h 6596467"/>
              <a:gd name="connsiteX267" fmla="*/ 4832431 w 8564608"/>
              <a:gd name="connsiteY267" fmla="*/ 6417415 h 6596467"/>
              <a:gd name="connsiteX268" fmla="*/ 4684702 w 8564608"/>
              <a:gd name="connsiteY268" fmla="*/ 6489188 h 6596467"/>
              <a:gd name="connsiteX269" fmla="*/ 4608728 w 8564608"/>
              <a:gd name="connsiteY269" fmla="*/ 6408970 h 6596467"/>
              <a:gd name="connsiteX270" fmla="*/ 4562299 w 8564608"/>
              <a:gd name="connsiteY270" fmla="*/ 6362528 h 6596467"/>
              <a:gd name="connsiteX271" fmla="*/ 4587622 w 8564608"/>
              <a:gd name="connsiteY271" fmla="*/ 6328752 h 6596467"/>
              <a:gd name="connsiteX272" fmla="*/ 4600285 w 8564608"/>
              <a:gd name="connsiteY272" fmla="*/ 6307644 h 6596467"/>
              <a:gd name="connsiteX273" fmla="*/ 4596065 w 8564608"/>
              <a:gd name="connsiteY273" fmla="*/ 6168319 h 6596467"/>
              <a:gd name="connsiteX274" fmla="*/ 4591845 w 8564608"/>
              <a:gd name="connsiteY274" fmla="*/ 6138763 h 6596467"/>
              <a:gd name="connsiteX275" fmla="*/ 4532752 w 8564608"/>
              <a:gd name="connsiteY275" fmla="*/ 6142986 h 6596467"/>
              <a:gd name="connsiteX276" fmla="*/ 4515869 w 8564608"/>
              <a:gd name="connsiteY276" fmla="*/ 6003661 h 6596467"/>
              <a:gd name="connsiteX277" fmla="*/ 4617169 w 8564608"/>
              <a:gd name="connsiteY277" fmla="*/ 5822114 h 6596467"/>
              <a:gd name="connsiteX278" fmla="*/ 4621389 w 8564608"/>
              <a:gd name="connsiteY278" fmla="*/ 5775673 h 6596467"/>
              <a:gd name="connsiteX279" fmla="*/ 4558078 w 8564608"/>
              <a:gd name="connsiteY279" fmla="*/ 5775673 h 6596467"/>
              <a:gd name="connsiteX280" fmla="*/ 4494766 w 8564608"/>
              <a:gd name="connsiteY280" fmla="*/ 5847448 h 6596467"/>
              <a:gd name="connsiteX281" fmla="*/ 4368140 w 8564608"/>
              <a:gd name="connsiteY281" fmla="*/ 5999438 h 6596467"/>
              <a:gd name="connsiteX282" fmla="*/ 4355477 w 8564608"/>
              <a:gd name="connsiteY282" fmla="*/ 6012104 h 6596467"/>
              <a:gd name="connsiteX283" fmla="*/ 4254178 w 8564608"/>
              <a:gd name="connsiteY283" fmla="*/ 6096544 h 6596467"/>
              <a:gd name="connsiteX284" fmla="*/ 3882746 w 8564608"/>
              <a:gd name="connsiteY284" fmla="*/ 6573628 h 6596467"/>
              <a:gd name="connsiteX285" fmla="*/ 3836317 w 8564608"/>
              <a:gd name="connsiteY285" fmla="*/ 6590516 h 6596467"/>
              <a:gd name="connsiteX286" fmla="*/ 3823654 w 8564608"/>
              <a:gd name="connsiteY286" fmla="*/ 6548297 h 6596467"/>
              <a:gd name="connsiteX287" fmla="*/ 3844760 w 8564608"/>
              <a:gd name="connsiteY287" fmla="*/ 6430081 h 6596467"/>
              <a:gd name="connsiteX288" fmla="*/ 3891187 w 8564608"/>
              <a:gd name="connsiteY288" fmla="*/ 6307644 h 6596467"/>
              <a:gd name="connsiteX289" fmla="*/ 3950279 w 8564608"/>
              <a:gd name="connsiteY289" fmla="*/ 6193650 h 6596467"/>
              <a:gd name="connsiteX290" fmla="*/ 3899630 w 8564608"/>
              <a:gd name="connsiteY290" fmla="*/ 6113432 h 6596467"/>
              <a:gd name="connsiteX291" fmla="*/ 3870083 w 8564608"/>
              <a:gd name="connsiteY291" fmla="*/ 6096544 h 6596467"/>
              <a:gd name="connsiteX292" fmla="*/ 3895409 w 8564608"/>
              <a:gd name="connsiteY292" fmla="*/ 6079656 h 6596467"/>
              <a:gd name="connsiteX293" fmla="*/ 3937616 w 8564608"/>
              <a:gd name="connsiteY293" fmla="*/ 6003661 h 6596467"/>
              <a:gd name="connsiteX294" fmla="*/ 3874303 w 8564608"/>
              <a:gd name="connsiteY294" fmla="*/ 5982550 h 6596467"/>
              <a:gd name="connsiteX295" fmla="*/ 3781447 w 8564608"/>
              <a:gd name="connsiteY295" fmla="*/ 6050102 h 6596467"/>
              <a:gd name="connsiteX296" fmla="*/ 3756121 w 8564608"/>
              <a:gd name="connsiteY296" fmla="*/ 6075433 h 6596467"/>
              <a:gd name="connsiteX297" fmla="*/ 3743460 w 8564608"/>
              <a:gd name="connsiteY297" fmla="*/ 6050102 h 6596467"/>
              <a:gd name="connsiteX298" fmla="*/ 3709694 w 8564608"/>
              <a:gd name="connsiteY298" fmla="*/ 6033214 h 6596467"/>
              <a:gd name="connsiteX299" fmla="*/ 3536639 w 8564608"/>
              <a:gd name="connsiteY299" fmla="*/ 6151431 h 6596467"/>
              <a:gd name="connsiteX300" fmla="*/ 3397352 w 8564608"/>
              <a:gd name="connsiteY300" fmla="*/ 6278090 h 6596467"/>
              <a:gd name="connsiteX301" fmla="*/ 3372026 w 8564608"/>
              <a:gd name="connsiteY301" fmla="*/ 6282311 h 6596467"/>
              <a:gd name="connsiteX302" fmla="*/ 3367806 w 8564608"/>
              <a:gd name="connsiteY302" fmla="*/ 6261202 h 6596467"/>
              <a:gd name="connsiteX303" fmla="*/ 3385746 w 8564608"/>
              <a:gd name="connsiteY303" fmla="*/ 6149319 h 6596467"/>
              <a:gd name="connsiteX304" fmla="*/ 3387550 w 8564608"/>
              <a:gd name="connsiteY304" fmla="*/ 6119461 h 6596467"/>
              <a:gd name="connsiteX305" fmla="*/ 3363994 w 8564608"/>
              <a:gd name="connsiteY305" fmla="*/ 6138763 h 6596467"/>
              <a:gd name="connsiteX306" fmla="*/ 3300681 w 8564608"/>
              <a:gd name="connsiteY306" fmla="*/ 6223203 h 6596467"/>
              <a:gd name="connsiteX307" fmla="*/ 3212044 w 8564608"/>
              <a:gd name="connsiteY307" fmla="*/ 6290756 h 6596467"/>
              <a:gd name="connsiteX308" fmla="*/ 3026329 w 8564608"/>
              <a:gd name="connsiteY308" fmla="*/ 6417415 h 6596467"/>
              <a:gd name="connsiteX309" fmla="*/ 2878600 w 8564608"/>
              <a:gd name="connsiteY309" fmla="*/ 6489188 h 6596467"/>
              <a:gd name="connsiteX310" fmla="*/ 2802626 w 8564608"/>
              <a:gd name="connsiteY310" fmla="*/ 6408970 h 6596467"/>
              <a:gd name="connsiteX311" fmla="*/ 2756197 w 8564608"/>
              <a:gd name="connsiteY311" fmla="*/ 6362528 h 6596467"/>
              <a:gd name="connsiteX312" fmla="*/ 2781520 w 8564608"/>
              <a:gd name="connsiteY312" fmla="*/ 6328752 h 6596467"/>
              <a:gd name="connsiteX313" fmla="*/ 2794183 w 8564608"/>
              <a:gd name="connsiteY313" fmla="*/ 6307644 h 6596467"/>
              <a:gd name="connsiteX314" fmla="*/ 2789963 w 8564608"/>
              <a:gd name="connsiteY314" fmla="*/ 6168319 h 6596467"/>
              <a:gd name="connsiteX315" fmla="*/ 2785743 w 8564608"/>
              <a:gd name="connsiteY315" fmla="*/ 6138763 h 6596467"/>
              <a:gd name="connsiteX316" fmla="*/ 2726650 w 8564608"/>
              <a:gd name="connsiteY316" fmla="*/ 6142986 h 6596467"/>
              <a:gd name="connsiteX317" fmla="*/ 2709767 w 8564608"/>
              <a:gd name="connsiteY317" fmla="*/ 6003661 h 6596467"/>
              <a:gd name="connsiteX318" fmla="*/ 2811067 w 8564608"/>
              <a:gd name="connsiteY318" fmla="*/ 5822114 h 6596467"/>
              <a:gd name="connsiteX319" fmla="*/ 2815287 w 8564608"/>
              <a:gd name="connsiteY319" fmla="*/ 5775673 h 6596467"/>
              <a:gd name="connsiteX320" fmla="*/ 2751976 w 8564608"/>
              <a:gd name="connsiteY320" fmla="*/ 5775673 h 6596467"/>
              <a:gd name="connsiteX321" fmla="*/ 2688665 w 8564608"/>
              <a:gd name="connsiteY321" fmla="*/ 5847448 h 6596467"/>
              <a:gd name="connsiteX322" fmla="*/ 2562038 w 8564608"/>
              <a:gd name="connsiteY322" fmla="*/ 5999438 h 6596467"/>
              <a:gd name="connsiteX323" fmla="*/ 2549375 w 8564608"/>
              <a:gd name="connsiteY323" fmla="*/ 6012104 h 6596467"/>
              <a:gd name="connsiteX324" fmla="*/ 2448076 w 8564608"/>
              <a:gd name="connsiteY324" fmla="*/ 6096544 h 6596467"/>
              <a:gd name="connsiteX325" fmla="*/ 2076644 w 8564608"/>
              <a:gd name="connsiteY325" fmla="*/ 6573628 h 6596467"/>
              <a:gd name="connsiteX326" fmla="*/ 2030215 w 8564608"/>
              <a:gd name="connsiteY326" fmla="*/ 6590516 h 6596467"/>
              <a:gd name="connsiteX327" fmla="*/ 2017552 w 8564608"/>
              <a:gd name="connsiteY327" fmla="*/ 6548297 h 6596467"/>
              <a:gd name="connsiteX328" fmla="*/ 2038658 w 8564608"/>
              <a:gd name="connsiteY328" fmla="*/ 6430081 h 6596467"/>
              <a:gd name="connsiteX329" fmla="*/ 2085085 w 8564608"/>
              <a:gd name="connsiteY329" fmla="*/ 6307644 h 6596467"/>
              <a:gd name="connsiteX330" fmla="*/ 2144177 w 8564608"/>
              <a:gd name="connsiteY330" fmla="*/ 6193650 h 6596467"/>
              <a:gd name="connsiteX331" fmla="*/ 2093528 w 8564608"/>
              <a:gd name="connsiteY331" fmla="*/ 6113432 h 6596467"/>
              <a:gd name="connsiteX332" fmla="*/ 2063981 w 8564608"/>
              <a:gd name="connsiteY332" fmla="*/ 6096544 h 6596467"/>
              <a:gd name="connsiteX333" fmla="*/ 2089307 w 8564608"/>
              <a:gd name="connsiteY333" fmla="*/ 6079656 h 6596467"/>
              <a:gd name="connsiteX334" fmla="*/ 2131514 w 8564608"/>
              <a:gd name="connsiteY334" fmla="*/ 6003661 h 6596467"/>
              <a:gd name="connsiteX335" fmla="*/ 2068201 w 8564608"/>
              <a:gd name="connsiteY335" fmla="*/ 5982550 h 6596467"/>
              <a:gd name="connsiteX336" fmla="*/ 1975345 w 8564608"/>
              <a:gd name="connsiteY336" fmla="*/ 6050102 h 6596467"/>
              <a:gd name="connsiteX337" fmla="*/ 1950019 w 8564608"/>
              <a:gd name="connsiteY337" fmla="*/ 6075433 h 6596467"/>
              <a:gd name="connsiteX338" fmla="*/ 1937358 w 8564608"/>
              <a:gd name="connsiteY338" fmla="*/ 6050102 h 6596467"/>
              <a:gd name="connsiteX339" fmla="*/ 1903592 w 8564608"/>
              <a:gd name="connsiteY339" fmla="*/ 6033214 h 6596467"/>
              <a:gd name="connsiteX340" fmla="*/ 1730537 w 8564608"/>
              <a:gd name="connsiteY340" fmla="*/ 6151431 h 6596467"/>
              <a:gd name="connsiteX341" fmla="*/ 1591250 w 8564608"/>
              <a:gd name="connsiteY341" fmla="*/ 6278090 h 6596467"/>
              <a:gd name="connsiteX342" fmla="*/ 1565924 w 8564608"/>
              <a:gd name="connsiteY342" fmla="*/ 6282311 h 6596467"/>
              <a:gd name="connsiteX343" fmla="*/ 1561704 w 8564608"/>
              <a:gd name="connsiteY343" fmla="*/ 6261202 h 6596467"/>
              <a:gd name="connsiteX344" fmla="*/ 1591250 w 8564608"/>
              <a:gd name="connsiteY344" fmla="*/ 6037437 h 6596467"/>
              <a:gd name="connsiteX345" fmla="*/ 1633457 w 8564608"/>
              <a:gd name="connsiteY345" fmla="*/ 5885444 h 6596467"/>
              <a:gd name="connsiteX346" fmla="*/ 1519497 w 8564608"/>
              <a:gd name="connsiteY346" fmla="*/ 5927666 h 6596467"/>
              <a:gd name="connsiteX347" fmla="*/ 1473068 w 8564608"/>
              <a:gd name="connsiteY347" fmla="*/ 5919220 h 6596467"/>
              <a:gd name="connsiteX348" fmla="*/ 1473068 w 8564608"/>
              <a:gd name="connsiteY348" fmla="*/ 5830560 h 6596467"/>
              <a:gd name="connsiteX349" fmla="*/ 1489951 w 8564608"/>
              <a:gd name="connsiteY349" fmla="*/ 5716566 h 6596467"/>
              <a:gd name="connsiteX350" fmla="*/ 1485728 w 8564608"/>
              <a:gd name="connsiteY350" fmla="*/ 5682789 h 6596467"/>
              <a:gd name="connsiteX351" fmla="*/ 1447742 w 8564608"/>
              <a:gd name="connsiteY351" fmla="*/ 5695455 h 6596467"/>
              <a:gd name="connsiteX352" fmla="*/ 1422418 w 8564608"/>
              <a:gd name="connsiteY352" fmla="*/ 5725008 h 6596467"/>
              <a:gd name="connsiteX353" fmla="*/ 1236702 w 8564608"/>
              <a:gd name="connsiteY353" fmla="*/ 5952996 h 6596467"/>
              <a:gd name="connsiteX354" fmla="*/ 1122740 w 8564608"/>
              <a:gd name="connsiteY354" fmla="*/ 5974107 h 6596467"/>
              <a:gd name="connsiteX355" fmla="*/ 1067867 w 8564608"/>
              <a:gd name="connsiteY355" fmla="*/ 5974107 h 6596467"/>
              <a:gd name="connsiteX356" fmla="*/ 1050984 w 8564608"/>
              <a:gd name="connsiteY356" fmla="*/ 5986773 h 6596467"/>
              <a:gd name="connsiteX357" fmla="*/ 966568 w 8564608"/>
              <a:gd name="connsiteY357" fmla="*/ 5965662 h 6596467"/>
              <a:gd name="connsiteX358" fmla="*/ 991894 w 8564608"/>
              <a:gd name="connsiteY358" fmla="*/ 5898112 h 6596467"/>
              <a:gd name="connsiteX359" fmla="*/ 1152284 w 8564608"/>
              <a:gd name="connsiteY359" fmla="*/ 5661679 h 6596467"/>
              <a:gd name="connsiteX360" fmla="*/ 1139623 w 8564608"/>
              <a:gd name="connsiteY360" fmla="*/ 5606794 h 6596467"/>
              <a:gd name="connsiteX361" fmla="*/ 1093193 w 8564608"/>
              <a:gd name="connsiteY361" fmla="*/ 5619460 h 6596467"/>
              <a:gd name="connsiteX362" fmla="*/ 1004557 w 8564608"/>
              <a:gd name="connsiteY362" fmla="*/ 5703900 h 6596467"/>
              <a:gd name="connsiteX363" fmla="*/ 953907 w 8564608"/>
              <a:gd name="connsiteY363" fmla="*/ 5703900 h 6596467"/>
              <a:gd name="connsiteX364" fmla="*/ 983451 w 8564608"/>
              <a:gd name="connsiteY364" fmla="*/ 5670124 h 6596467"/>
              <a:gd name="connsiteX365" fmla="*/ 1008777 w 8564608"/>
              <a:gd name="connsiteY365" fmla="*/ 5653236 h 6596467"/>
              <a:gd name="connsiteX366" fmla="*/ 987674 w 8564608"/>
              <a:gd name="connsiteY366" fmla="*/ 5568795 h 6596467"/>
              <a:gd name="connsiteX367" fmla="*/ 970790 w 8564608"/>
              <a:gd name="connsiteY367" fmla="*/ 5535019 h 6596467"/>
              <a:gd name="connsiteX368" fmla="*/ 1080530 w 8564608"/>
              <a:gd name="connsiteY368" fmla="*/ 5332365 h 6596467"/>
              <a:gd name="connsiteX369" fmla="*/ 1240922 w 8564608"/>
              <a:gd name="connsiteY369" fmla="*/ 5146598 h 6596467"/>
              <a:gd name="connsiteX370" fmla="*/ 1397092 w 8564608"/>
              <a:gd name="connsiteY370" fmla="*/ 4927055 h 6596467"/>
              <a:gd name="connsiteX371" fmla="*/ 1422418 w 8564608"/>
              <a:gd name="connsiteY371" fmla="*/ 4901722 h 6596467"/>
              <a:gd name="connsiteX372" fmla="*/ 1700990 w 8564608"/>
              <a:gd name="connsiteY372" fmla="*/ 4606184 h 6596467"/>
              <a:gd name="connsiteX373" fmla="*/ 1713654 w 8564608"/>
              <a:gd name="connsiteY373" fmla="*/ 4534412 h 6596467"/>
              <a:gd name="connsiteX374" fmla="*/ 1637680 w 8564608"/>
              <a:gd name="connsiteY374" fmla="*/ 4547077 h 6596467"/>
              <a:gd name="connsiteX375" fmla="*/ 1477288 w 8564608"/>
              <a:gd name="connsiteY375" fmla="*/ 4724401 h 6596467"/>
              <a:gd name="connsiteX376" fmla="*/ 1397092 w 8564608"/>
              <a:gd name="connsiteY376" fmla="*/ 4728621 h 6596467"/>
              <a:gd name="connsiteX377" fmla="*/ 1342222 w 8564608"/>
              <a:gd name="connsiteY377" fmla="*/ 4724401 h 6596467"/>
              <a:gd name="connsiteX378" fmla="*/ 962348 w 8564608"/>
              <a:gd name="connsiteY378" fmla="*/ 5053715 h 6596467"/>
              <a:gd name="connsiteX379" fmla="*/ 763969 w 8564608"/>
              <a:gd name="connsiteY379" fmla="*/ 5159264 h 6596467"/>
              <a:gd name="connsiteX380" fmla="*/ 717539 w 8564608"/>
              <a:gd name="connsiteY380" fmla="*/ 5184595 h 6596467"/>
              <a:gd name="connsiteX381" fmla="*/ 531824 w 8564608"/>
              <a:gd name="connsiteY381" fmla="*/ 5328142 h 6596467"/>
              <a:gd name="connsiteX382" fmla="*/ 400978 w 8564608"/>
              <a:gd name="connsiteY382" fmla="*/ 5416805 h 6596467"/>
              <a:gd name="connsiteX383" fmla="*/ 329225 w 8564608"/>
              <a:gd name="connsiteY383" fmla="*/ 5433693 h 6596467"/>
              <a:gd name="connsiteX384" fmla="*/ 308121 w 8564608"/>
              <a:gd name="connsiteY384" fmla="*/ 5370363 h 6596467"/>
              <a:gd name="connsiteX385" fmla="*/ 417861 w 8564608"/>
              <a:gd name="connsiteY385" fmla="*/ 5167709 h 6596467"/>
              <a:gd name="connsiteX386" fmla="*/ 219483 w 8564608"/>
              <a:gd name="connsiteY386" fmla="*/ 5273258 h 6596467"/>
              <a:gd name="connsiteX387" fmla="*/ 181496 w 8564608"/>
              <a:gd name="connsiteY387" fmla="*/ 5290146 h 6596467"/>
              <a:gd name="connsiteX388" fmla="*/ 177275 w 8564608"/>
              <a:gd name="connsiteY388" fmla="*/ 5256370 h 6596467"/>
              <a:gd name="connsiteX389" fmla="*/ 151949 w 8564608"/>
              <a:gd name="connsiteY389" fmla="*/ 5218371 h 6596467"/>
              <a:gd name="connsiteX390" fmla="*/ 118183 w 8564608"/>
              <a:gd name="connsiteY390" fmla="*/ 5247927 h 6596467"/>
              <a:gd name="connsiteX391" fmla="*/ 71756 w 8564608"/>
              <a:gd name="connsiteY391" fmla="*/ 5290146 h 6596467"/>
              <a:gd name="connsiteX392" fmla="*/ 0 w 8564608"/>
              <a:gd name="connsiteY392" fmla="*/ 5252147 h 6596467"/>
              <a:gd name="connsiteX393" fmla="*/ 59093 w 8564608"/>
              <a:gd name="connsiteY393" fmla="*/ 5222593 h 6596467"/>
              <a:gd name="connsiteX394" fmla="*/ 84416 w 8564608"/>
              <a:gd name="connsiteY394" fmla="*/ 5218371 h 6596467"/>
              <a:gd name="connsiteX395" fmla="*/ 42210 w 8564608"/>
              <a:gd name="connsiteY395" fmla="*/ 5197262 h 6596467"/>
              <a:gd name="connsiteX396" fmla="*/ 33767 w 8564608"/>
              <a:gd name="connsiteY396" fmla="*/ 5150821 h 6596467"/>
              <a:gd name="connsiteX397" fmla="*/ 46430 w 8564608"/>
              <a:gd name="connsiteY397" fmla="*/ 5125487 h 6596467"/>
              <a:gd name="connsiteX398" fmla="*/ 67533 w 8564608"/>
              <a:gd name="connsiteY398" fmla="*/ 4948164 h 6596467"/>
              <a:gd name="connsiteX399" fmla="*/ 109743 w 8564608"/>
              <a:gd name="connsiteY399" fmla="*/ 4766620 h 6596467"/>
              <a:gd name="connsiteX400" fmla="*/ 122406 w 8564608"/>
              <a:gd name="connsiteY400" fmla="*/ 4724401 h 6596467"/>
              <a:gd name="connsiteX401" fmla="*/ 151949 w 8564608"/>
              <a:gd name="connsiteY401" fmla="*/ 4601962 h 6596467"/>
              <a:gd name="connsiteX402" fmla="*/ 130846 w 8564608"/>
              <a:gd name="connsiteY402" fmla="*/ 4521744 h 6596467"/>
              <a:gd name="connsiteX403" fmla="*/ 135066 w 8564608"/>
              <a:gd name="connsiteY403" fmla="*/ 4458414 h 6596467"/>
              <a:gd name="connsiteX404" fmla="*/ 139289 w 8564608"/>
              <a:gd name="connsiteY404" fmla="*/ 4420418 h 6596467"/>
              <a:gd name="connsiteX405" fmla="*/ 130846 w 8564608"/>
              <a:gd name="connsiteY405" fmla="*/ 4407750 h 6596467"/>
              <a:gd name="connsiteX406" fmla="*/ 160392 w 8564608"/>
              <a:gd name="connsiteY406" fmla="*/ 4302201 h 6596467"/>
              <a:gd name="connsiteX407" fmla="*/ 156172 w 8564608"/>
              <a:gd name="connsiteY407" fmla="*/ 4251537 h 6596467"/>
              <a:gd name="connsiteX408" fmla="*/ 206822 w 8564608"/>
              <a:gd name="connsiteY408" fmla="*/ 4141765 h 6596467"/>
              <a:gd name="connsiteX409" fmla="*/ 337668 w 8564608"/>
              <a:gd name="connsiteY409" fmla="*/ 4031994 h 6596467"/>
              <a:gd name="connsiteX410" fmla="*/ 350328 w 8564608"/>
              <a:gd name="connsiteY410" fmla="*/ 4015106 h 6596467"/>
              <a:gd name="connsiteX411" fmla="*/ 493837 w 8564608"/>
              <a:gd name="connsiteY411" fmla="*/ 3778675 h 6596467"/>
              <a:gd name="connsiteX412" fmla="*/ 650006 w 8564608"/>
              <a:gd name="connsiteY412" fmla="*/ 3529579 h 6596467"/>
              <a:gd name="connsiteX413" fmla="*/ 873711 w 8564608"/>
              <a:gd name="connsiteY413" fmla="*/ 3238261 h 6596467"/>
              <a:gd name="connsiteX414" fmla="*/ 1063647 w 8564608"/>
              <a:gd name="connsiteY414" fmla="*/ 2896282 h 6596467"/>
              <a:gd name="connsiteX415" fmla="*/ 1059427 w 8564608"/>
              <a:gd name="connsiteY415" fmla="*/ 2803398 h 6596467"/>
              <a:gd name="connsiteX416" fmla="*/ 1059427 w 8564608"/>
              <a:gd name="connsiteY416" fmla="*/ 2765400 h 6596467"/>
              <a:gd name="connsiteX417" fmla="*/ 1287352 w 8564608"/>
              <a:gd name="connsiteY417" fmla="*/ 2402310 h 6596467"/>
              <a:gd name="connsiteX418" fmla="*/ 1422418 w 8564608"/>
              <a:gd name="connsiteY418" fmla="*/ 2110992 h 6596467"/>
              <a:gd name="connsiteX419" fmla="*/ 1439301 w 8564608"/>
              <a:gd name="connsiteY419" fmla="*/ 2068773 h 6596467"/>
              <a:gd name="connsiteX420" fmla="*/ 1321118 w 8564608"/>
              <a:gd name="connsiteY420" fmla="*/ 2110992 h 6596467"/>
              <a:gd name="connsiteX421" fmla="*/ 1278910 w 8564608"/>
              <a:gd name="connsiteY421" fmla="*/ 2136325 h 6596467"/>
              <a:gd name="connsiteX422" fmla="*/ 1126960 w 8564608"/>
              <a:gd name="connsiteY422" fmla="*/ 2153213 h 6596467"/>
              <a:gd name="connsiteX423" fmla="*/ 1114297 w 8564608"/>
              <a:gd name="connsiteY423" fmla="*/ 2157433 h 6596467"/>
              <a:gd name="connsiteX424" fmla="*/ 975011 w 8564608"/>
              <a:gd name="connsiteY424" fmla="*/ 2203875 h 6596467"/>
              <a:gd name="connsiteX425" fmla="*/ 493837 w 8564608"/>
              <a:gd name="connsiteY425" fmla="*/ 2334757 h 6596467"/>
              <a:gd name="connsiteX426" fmla="*/ 422084 w 8564608"/>
              <a:gd name="connsiteY426" fmla="*/ 2351645 h 6596467"/>
              <a:gd name="connsiteX427" fmla="*/ 371434 w 8564608"/>
              <a:gd name="connsiteY427" fmla="*/ 2334757 h 6596467"/>
              <a:gd name="connsiteX428" fmla="*/ 405201 w 8564608"/>
              <a:gd name="connsiteY428" fmla="*/ 2300981 h 6596467"/>
              <a:gd name="connsiteX429" fmla="*/ 721762 w 8564608"/>
              <a:gd name="connsiteY429" fmla="*/ 2174321 h 6596467"/>
              <a:gd name="connsiteX430" fmla="*/ 1181830 w 8564608"/>
              <a:gd name="connsiteY430" fmla="*/ 2030774 h 6596467"/>
              <a:gd name="connsiteX431" fmla="*/ 1219819 w 8564608"/>
              <a:gd name="connsiteY431" fmla="*/ 2022331 h 6596467"/>
              <a:gd name="connsiteX432" fmla="*/ 1232481 w 8564608"/>
              <a:gd name="connsiteY432" fmla="*/ 2001220 h 6596467"/>
              <a:gd name="connsiteX433" fmla="*/ 1211376 w 8564608"/>
              <a:gd name="connsiteY433" fmla="*/ 1988555 h 6596467"/>
              <a:gd name="connsiteX434" fmla="*/ 903258 w 8564608"/>
              <a:gd name="connsiteY434" fmla="*/ 2034997 h 6596467"/>
              <a:gd name="connsiteX435" fmla="*/ 877931 w 8564608"/>
              <a:gd name="connsiteY435" fmla="*/ 2030774 h 6596467"/>
              <a:gd name="connsiteX436" fmla="*/ 877931 w 8564608"/>
              <a:gd name="connsiteY436" fmla="*/ 2001220 h 6596467"/>
              <a:gd name="connsiteX437" fmla="*/ 970790 w 8564608"/>
              <a:gd name="connsiteY437" fmla="*/ 1937891 h 6596467"/>
              <a:gd name="connsiteX438" fmla="*/ 1034101 w 8564608"/>
              <a:gd name="connsiteY438" fmla="*/ 1878784 h 6596467"/>
              <a:gd name="connsiteX439" fmla="*/ 1097414 w 8564608"/>
              <a:gd name="connsiteY439" fmla="*/ 1832342 h 6596467"/>
              <a:gd name="connsiteX440" fmla="*/ 1283129 w 8564608"/>
              <a:gd name="connsiteY440" fmla="*/ 1790120 h 6596467"/>
              <a:gd name="connsiteX441" fmla="*/ 1608134 w 8564608"/>
              <a:gd name="connsiteY441" fmla="*/ 1714125 h 6596467"/>
              <a:gd name="connsiteX442" fmla="*/ 1409755 w 8564608"/>
              <a:gd name="connsiteY442" fmla="*/ 1684572 h 6596467"/>
              <a:gd name="connsiteX443" fmla="*/ 1228259 w 8564608"/>
              <a:gd name="connsiteY443" fmla="*/ 1735236 h 6596467"/>
              <a:gd name="connsiteX444" fmla="*/ 1181830 w 8564608"/>
              <a:gd name="connsiteY444" fmla="*/ 1726791 h 6596467"/>
              <a:gd name="connsiteX445" fmla="*/ 1359105 w 8564608"/>
              <a:gd name="connsiteY445" fmla="*/ 1659241 h 6596467"/>
              <a:gd name="connsiteX446" fmla="*/ 1283129 w 8564608"/>
              <a:gd name="connsiteY446" fmla="*/ 1646573 h 6596467"/>
              <a:gd name="connsiteX447" fmla="*/ 1232481 w 8564608"/>
              <a:gd name="connsiteY447" fmla="*/ 1667684 h 6596467"/>
              <a:gd name="connsiteX448" fmla="*/ 1194493 w 8564608"/>
              <a:gd name="connsiteY448" fmla="*/ 1663461 h 6596467"/>
              <a:gd name="connsiteX449" fmla="*/ 1207156 w 8564608"/>
              <a:gd name="connsiteY449" fmla="*/ 1629685 h 6596467"/>
              <a:gd name="connsiteX450" fmla="*/ 1240922 w 8564608"/>
              <a:gd name="connsiteY450" fmla="*/ 1591688 h 6596467"/>
              <a:gd name="connsiteX451" fmla="*/ 983451 w 8564608"/>
              <a:gd name="connsiteY451" fmla="*/ 1633907 h 6596467"/>
              <a:gd name="connsiteX452" fmla="*/ 738645 w 8564608"/>
              <a:gd name="connsiteY452" fmla="*/ 1633907 h 6596467"/>
              <a:gd name="connsiteX453" fmla="*/ 1316896 w 8564608"/>
              <a:gd name="connsiteY453" fmla="*/ 1494583 h 6596467"/>
              <a:gd name="connsiteX454" fmla="*/ 1274689 w 8564608"/>
              <a:gd name="connsiteY454" fmla="*/ 1473472 h 6596467"/>
              <a:gd name="connsiteX455" fmla="*/ 1321118 w 8564608"/>
              <a:gd name="connsiteY455" fmla="*/ 1448141 h 6596467"/>
              <a:gd name="connsiteX456" fmla="*/ 1574367 w 8564608"/>
              <a:gd name="connsiteY456" fmla="*/ 1376366 h 6596467"/>
              <a:gd name="connsiteX457" fmla="*/ 1785406 w 8564608"/>
              <a:gd name="connsiteY457" fmla="*/ 1367923 h 6596467"/>
              <a:gd name="connsiteX458" fmla="*/ 1924695 w 8564608"/>
              <a:gd name="connsiteY458" fmla="*/ 1342592 h 6596467"/>
              <a:gd name="connsiteX459" fmla="*/ 2055541 w 8564608"/>
              <a:gd name="connsiteY459" fmla="*/ 1300371 h 6596467"/>
              <a:gd name="connsiteX460" fmla="*/ 2089307 w 8564608"/>
              <a:gd name="connsiteY460" fmla="*/ 1266595 h 6596467"/>
              <a:gd name="connsiteX461" fmla="*/ 2030215 w 8564608"/>
              <a:gd name="connsiteY461" fmla="*/ 1199045 h 6596467"/>
              <a:gd name="connsiteX462" fmla="*/ 1975345 w 8564608"/>
              <a:gd name="connsiteY462" fmla="*/ 1203265 h 6596467"/>
              <a:gd name="connsiteX463" fmla="*/ 1840279 w 8564608"/>
              <a:gd name="connsiteY463" fmla="*/ 1156823 h 6596467"/>
              <a:gd name="connsiteX464" fmla="*/ 1709433 w 8564608"/>
              <a:gd name="connsiteY464" fmla="*/ 1173711 h 6596467"/>
              <a:gd name="connsiteX465" fmla="*/ 1726316 w 8564608"/>
              <a:gd name="connsiteY465" fmla="*/ 1148380 h 6596467"/>
              <a:gd name="connsiteX466" fmla="*/ 1966902 w 8564608"/>
              <a:gd name="connsiteY466" fmla="*/ 1068163 h 6596467"/>
              <a:gd name="connsiteX467" fmla="*/ 2034435 w 8564608"/>
              <a:gd name="connsiteY467" fmla="*/ 1097716 h 6596467"/>
              <a:gd name="connsiteX468" fmla="*/ 2106190 w 8564608"/>
              <a:gd name="connsiteY468" fmla="*/ 1135715 h 6596467"/>
              <a:gd name="connsiteX469" fmla="*/ 2148397 w 8564608"/>
              <a:gd name="connsiteY469" fmla="*/ 1127270 h 6596467"/>
              <a:gd name="connsiteX470" fmla="*/ 2194827 w 8564608"/>
              <a:gd name="connsiteY470" fmla="*/ 1148380 h 6596467"/>
              <a:gd name="connsiteX471" fmla="*/ 2177945 w 8564608"/>
              <a:gd name="connsiteY471" fmla="*/ 1190599 h 6596467"/>
              <a:gd name="connsiteX472" fmla="*/ 2156840 w 8564608"/>
              <a:gd name="connsiteY472" fmla="*/ 1220153 h 6596467"/>
              <a:gd name="connsiteX473" fmla="*/ 2177945 w 8564608"/>
              <a:gd name="connsiteY473" fmla="*/ 1237041 h 6596467"/>
              <a:gd name="connsiteX474" fmla="*/ 2199047 w 8564608"/>
              <a:gd name="connsiteY474" fmla="*/ 1211710 h 6596467"/>
              <a:gd name="connsiteX475" fmla="*/ 2224374 w 8564608"/>
              <a:gd name="connsiteY475" fmla="*/ 1177934 h 6596467"/>
              <a:gd name="connsiteX476" fmla="*/ 2308789 w 8564608"/>
              <a:gd name="connsiteY476" fmla="*/ 1169489 h 6596467"/>
              <a:gd name="connsiteX477" fmla="*/ 2397426 w 8564608"/>
              <a:gd name="connsiteY477" fmla="*/ 1156823 h 6596467"/>
              <a:gd name="connsiteX478" fmla="*/ 2397426 w 8564608"/>
              <a:gd name="connsiteY478" fmla="*/ 1152603 h 6596467"/>
              <a:gd name="connsiteX479" fmla="*/ 2646454 w 8564608"/>
              <a:gd name="connsiteY479" fmla="*/ 852840 h 6596467"/>
              <a:gd name="connsiteX480" fmla="*/ 2768860 w 8564608"/>
              <a:gd name="connsiteY480" fmla="*/ 755737 h 6596467"/>
              <a:gd name="connsiteX481" fmla="*/ 2794183 w 8564608"/>
              <a:gd name="connsiteY481" fmla="*/ 721960 h 6596467"/>
              <a:gd name="connsiteX482" fmla="*/ 2887042 w 8564608"/>
              <a:gd name="connsiteY482" fmla="*/ 574190 h 6596467"/>
              <a:gd name="connsiteX483" fmla="*/ 3060095 w 8564608"/>
              <a:gd name="connsiteY483" fmla="*/ 527749 h 6596467"/>
              <a:gd name="connsiteX484" fmla="*/ 3110745 w 8564608"/>
              <a:gd name="connsiteY484" fmla="*/ 599521 h 6596467"/>
              <a:gd name="connsiteX485" fmla="*/ 3064315 w 8564608"/>
              <a:gd name="connsiteY485" fmla="*/ 835952 h 6596467"/>
              <a:gd name="connsiteX486" fmla="*/ 3060095 w 8564608"/>
              <a:gd name="connsiteY486" fmla="*/ 873951 h 6596467"/>
              <a:gd name="connsiteX487" fmla="*/ 3106525 w 8564608"/>
              <a:gd name="connsiteY487" fmla="*/ 865508 h 6596467"/>
              <a:gd name="connsiteX488" fmla="*/ 3190941 w 8564608"/>
              <a:gd name="connsiteY488" fmla="*/ 755737 h 6596467"/>
              <a:gd name="connsiteX489" fmla="*/ 3515943 w 8564608"/>
              <a:gd name="connsiteY489" fmla="*/ 350425 h 6596467"/>
              <a:gd name="connsiteX490" fmla="*/ 3583476 w 8564608"/>
              <a:gd name="connsiteY490" fmla="*/ 295538 h 6596467"/>
              <a:gd name="connsiteX491" fmla="*/ 3629905 w 8564608"/>
              <a:gd name="connsiteY491" fmla="*/ 295538 h 6596467"/>
              <a:gd name="connsiteX492" fmla="*/ 3659452 w 8564608"/>
              <a:gd name="connsiteY492" fmla="*/ 295538 h 6596467"/>
              <a:gd name="connsiteX493" fmla="*/ 3748088 w 8564608"/>
              <a:gd name="connsiteY493" fmla="*/ 333537 h 6596467"/>
              <a:gd name="connsiteX494" fmla="*/ 3756531 w 8564608"/>
              <a:gd name="connsiteY494" fmla="*/ 346202 h 6596467"/>
              <a:gd name="connsiteX495" fmla="*/ 3781854 w 8564608"/>
              <a:gd name="connsiteY495" fmla="*/ 485530 h 6596467"/>
              <a:gd name="connsiteX496" fmla="*/ 3769194 w 8564608"/>
              <a:gd name="connsiteY496" fmla="*/ 510861 h 6596467"/>
              <a:gd name="connsiteX497" fmla="*/ 3828284 w 8564608"/>
              <a:gd name="connsiteY497" fmla="*/ 603744 h 6596467"/>
              <a:gd name="connsiteX498" fmla="*/ 3836727 w 8564608"/>
              <a:gd name="connsiteY498" fmla="*/ 599521 h 6596467"/>
              <a:gd name="connsiteX499" fmla="*/ 3946467 w 8564608"/>
              <a:gd name="connsiteY499" fmla="*/ 489750 h 6596467"/>
              <a:gd name="connsiteX500" fmla="*/ 4026663 w 8564608"/>
              <a:gd name="connsiteY500" fmla="*/ 413755 h 6596467"/>
              <a:gd name="connsiteX501" fmla="*/ 3988676 w 8564608"/>
              <a:gd name="connsiteY501" fmla="*/ 291318 h 6596467"/>
              <a:gd name="connsiteX502" fmla="*/ 4009779 w 8564608"/>
              <a:gd name="connsiteY502" fmla="*/ 274430 h 6596467"/>
              <a:gd name="connsiteX503" fmla="*/ 4014000 w 8564608"/>
              <a:gd name="connsiteY503" fmla="*/ 299761 h 6596467"/>
              <a:gd name="connsiteX504" fmla="*/ 4014000 w 8564608"/>
              <a:gd name="connsiteY504" fmla="*/ 341982 h 6596467"/>
              <a:gd name="connsiteX505" fmla="*/ 4039326 w 8564608"/>
              <a:gd name="connsiteY505" fmla="*/ 312429 h 6596467"/>
              <a:gd name="connsiteX506" fmla="*/ 4064649 w 8564608"/>
              <a:gd name="connsiteY506" fmla="*/ 173101 h 6596467"/>
              <a:gd name="connsiteX507" fmla="*/ 4161729 w 8564608"/>
              <a:gd name="connsiteY507" fmla="*/ 71775 h 6596467"/>
              <a:gd name="connsiteX508" fmla="*/ 4191275 w 8564608"/>
              <a:gd name="connsiteY508" fmla="*/ 50664 h 6596467"/>
              <a:gd name="connsiteX509" fmla="*/ 4271471 w 8564608"/>
              <a:gd name="connsiteY509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</a:cxnLst>
            <a:rect l="l" t="t" r="r" b="b"/>
            <a:pathLst>
              <a:path w="8564608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lnTo>
                  <a:pt x="4659569" y="609874"/>
                </a:lnTo>
                <a:lnTo>
                  <a:pt x="4693144" y="574190"/>
                </a:lnTo>
                <a:cubicBezTo>
                  <a:pt x="4743794" y="540414"/>
                  <a:pt x="4790221" y="477084"/>
                  <a:pt x="4866197" y="527749"/>
                </a:cubicBezTo>
                <a:cubicBezTo>
                  <a:pt x="4895743" y="548859"/>
                  <a:pt x="4916847" y="561525"/>
                  <a:pt x="4916847" y="599521"/>
                </a:cubicBezTo>
                <a:cubicBezTo>
                  <a:pt x="4916847" y="679739"/>
                  <a:pt x="4895743" y="759957"/>
                  <a:pt x="4870417" y="835952"/>
                </a:cubicBezTo>
                <a:cubicBezTo>
                  <a:pt x="4866197" y="848620"/>
                  <a:pt x="4849314" y="861285"/>
                  <a:pt x="4866197" y="873951"/>
                </a:cubicBezTo>
                <a:lnTo>
                  <a:pt x="4875051" y="878031"/>
                </a:lnTo>
                <a:lnTo>
                  <a:pt x="4895097" y="861285"/>
                </a:lnTo>
                <a:lnTo>
                  <a:pt x="4942935" y="829713"/>
                </a:lnTo>
                <a:lnTo>
                  <a:pt x="4956418" y="813789"/>
                </a:lnTo>
                <a:cubicBezTo>
                  <a:pt x="4970663" y="795845"/>
                  <a:pt x="4984380" y="776847"/>
                  <a:pt x="4997043" y="755737"/>
                </a:cubicBezTo>
                <a:cubicBezTo>
                  <a:pt x="5081459" y="603744"/>
                  <a:pt x="5216525" y="485530"/>
                  <a:pt x="5322045" y="350425"/>
                </a:cubicBezTo>
                <a:cubicBezTo>
                  <a:pt x="5338928" y="329314"/>
                  <a:pt x="5368474" y="312429"/>
                  <a:pt x="5389578" y="295538"/>
                </a:cubicBezTo>
                <a:cubicBezTo>
                  <a:pt x="5406461" y="282873"/>
                  <a:pt x="5423347" y="270207"/>
                  <a:pt x="5436007" y="295538"/>
                </a:cubicBezTo>
                <a:cubicBezTo>
                  <a:pt x="5444450" y="308206"/>
                  <a:pt x="5457113" y="299761"/>
                  <a:pt x="5465554" y="295538"/>
                </a:cubicBezTo>
                <a:cubicBezTo>
                  <a:pt x="5516203" y="265984"/>
                  <a:pt x="5541529" y="278652"/>
                  <a:pt x="5554190" y="333537"/>
                </a:cubicBezTo>
                <a:cubicBezTo>
                  <a:pt x="5554190" y="337759"/>
                  <a:pt x="5558413" y="346202"/>
                  <a:pt x="5562633" y="346202"/>
                </a:cubicBezTo>
                <a:cubicBezTo>
                  <a:pt x="5638606" y="379978"/>
                  <a:pt x="5596399" y="434865"/>
                  <a:pt x="5587956" y="485530"/>
                </a:cubicBezTo>
                <a:cubicBezTo>
                  <a:pt x="5583736" y="493972"/>
                  <a:pt x="5579516" y="502415"/>
                  <a:pt x="5575296" y="510861"/>
                </a:cubicBezTo>
                <a:cubicBezTo>
                  <a:pt x="5549970" y="578413"/>
                  <a:pt x="5566853" y="603744"/>
                  <a:pt x="5634386" y="603744"/>
                </a:cubicBezTo>
                <a:cubicBezTo>
                  <a:pt x="5638606" y="603744"/>
                  <a:pt x="5642829" y="603744"/>
                  <a:pt x="5642829" y="599521"/>
                </a:cubicBezTo>
                <a:cubicBezTo>
                  <a:pt x="5659712" y="544637"/>
                  <a:pt x="5739908" y="553079"/>
                  <a:pt x="5752569" y="489750"/>
                </a:cubicBezTo>
                <a:cubicBezTo>
                  <a:pt x="5761012" y="447531"/>
                  <a:pt x="5786335" y="422200"/>
                  <a:pt x="5832765" y="413755"/>
                </a:cubicBezTo>
                <a:cubicBezTo>
                  <a:pt x="5782115" y="384201"/>
                  <a:pt x="5773675" y="350425"/>
                  <a:pt x="5794778" y="291318"/>
                </a:cubicBezTo>
                <a:cubicBezTo>
                  <a:pt x="5798998" y="282873"/>
                  <a:pt x="5803218" y="270207"/>
                  <a:pt x="5815881" y="274430"/>
                </a:cubicBezTo>
                <a:cubicBezTo>
                  <a:pt x="5828545" y="278652"/>
                  <a:pt x="5824324" y="291318"/>
                  <a:pt x="5820102" y="299761"/>
                </a:cubicBezTo>
                <a:cubicBezTo>
                  <a:pt x="5815881" y="312429"/>
                  <a:pt x="5811661" y="325094"/>
                  <a:pt x="5820102" y="341982"/>
                </a:cubicBezTo>
                <a:cubicBezTo>
                  <a:pt x="5841208" y="341982"/>
                  <a:pt x="5845428" y="325094"/>
                  <a:pt x="5845428" y="312429"/>
                </a:cubicBezTo>
                <a:cubicBezTo>
                  <a:pt x="5845428" y="265984"/>
                  <a:pt x="5862311" y="219543"/>
                  <a:pt x="5870751" y="173101"/>
                </a:cubicBezTo>
                <a:cubicBezTo>
                  <a:pt x="5883414" y="118217"/>
                  <a:pt x="5908741" y="80218"/>
                  <a:pt x="5967831" y="71775"/>
                </a:cubicBezTo>
                <a:cubicBezTo>
                  <a:pt x="5980494" y="67552"/>
                  <a:pt x="5993157" y="67552"/>
                  <a:pt x="5997377" y="50664"/>
                </a:cubicBezTo>
                <a:cubicBezTo>
                  <a:pt x="6010040" y="12666"/>
                  <a:pt x="6043807" y="4223"/>
                  <a:pt x="6077573" y="0"/>
                </a:cubicBezTo>
                <a:cubicBezTo>
                  <a:pt x="6098677" y="0"/>
                  <a:pt x="6161989" y="88663"/>
                  <a:pt x="6157769" y="113994"/>
                </a:cubicBezTo>
                <a:cubicBezTo>
                  <a:pt x="6132443" y="215323"/>
                  <a:pt x="6107119" y="316649"/>
                  <a:pt x="6081793" y="417977"/>
                </a:cubicBezTo>
                <a:cubicBezTo>
                  <a:pt x="6073353" y="443308"/>
                  <a:pt x="6056470" y="460196"/>
                  <a:pt x="6031144" y="451753"/>
                </a:cubicBezTo>
                <a:cubicBezTo>
                  <a:pt x="6001597" y="443308"/>
                  <a:pt x="6014260" y="417977"/>
                  <a:pt x="6018481" y="396867"/>
                </a:cubicBezTo>
                <a:cubicBezTo>
                  <a:pt x="6018481" y="379978"/>
                  <a:pt x="6031144" y="363090"/>
                  <a:pt x="6026923" y="337759"/>
                </a:cubicBezTo>
                <a:cubicBezTo>
                  <a:pt x="5959390" y="401089"/>
                  <a:pt x="5934064" y="472862"/>
                  <a:pt x="5912961" y="557302"/>
                </a:cubicBezTo>
                <a:cubicBezTo>
                  <a:pt x="5955168" y="540414"/>
                  <a:pt x="5959390" y="510861"/>
                  <a:pt x="5972051" y="481307"/>
                </a:cubicBezTo>
                <a:cubicBezTo>
                  <a:pt x="5976274" y="468641"/>
                  <a:pt x="5984714" y="460196"/>
                  <a:pt x="6001597" y="464419"/>
                </a:cubicBezTo>
                <a:cubicBezTo>
                  <a:pt x="6018481" y="468641"/>
                  <a:pt x="6031144" y="477084"/>
                  <a:pt x="6035364" y="493972"/>
                </a:cubicBezTo>
                <a:cubicBezTo>
                  <a:pt x="6039586" y="515083"/>
                  <a:pt x="6026923" y="515083"/>
                  <a:pt x="6014260" y="515083"/>
                </a:cubicBezTo>
                <a:cubicBezTo>
                  <a:pt x="5988934" y="523526"/>
                  <a:pt x="5988934" y="536191"/>
                  <a:pt x="5997377" y="553079"/>
                </a:cubicBezTo>
                <a:cubicBezTo>
                  <a:pt x="6022703" y="586856"/>
                  <a:pt x="6010040" y="616409"/>
                  <a:pt x="6001597" y="650185"/>
                </a:cubicBezTo>
                <a:cubicBezTo>
                  <a:pt x="5997377" y="671296"/>
                  <a:pt x="5988934" y="675519"/>
                  <a:pt x="5967831" y="667074"/>
                </a:cubicBezTo>
                <a:cubicBezTo>
                  <a:pt x="5946727" y="658631"/>
                  <a:pt x="5946727" y="688184"/>
                  <a:pt x="5946727" y="688184"/>
                </a:cubicBezTo>
                <a:cubicBezTo>
                  <a:pt x="5997377" y="709292"/>
                  <a:pt x="5976274" y="759957"/>
                  <a:pt x="5993157" y="789510"/>
                </a:cubicBezTo>
                <a:cubicBezTo>
                  <a:pt x="5997377" y="793733"/>
                  <a:pt x="5997377" y="793733"/>
                  <a:pt x="6001597" y="793733"/>
                </a:cubicBezTo>
                <a:cubicBezTo>
                  <a:pt x="6026923" y="781068"/>
                  <a:pt x="6001597" y="764179"/>
                  <a:pt x="6005820" y="747291"/>
                </a:cubicBezTo>
                <a:cubicBezTo>
                  <a:pt x="6005820" y="730403"/>
                  <a:pt x="6014260" y="721960"/>
                  <a:pt x="6026923" y="721960"/>
                </a:cubicBezTo>
                <a:cubicBezTo>
                  <a:pt x="6039586" y="721960"/>
                  <a:pt x="6043807" y="730403"/>
                  <a:pt x="6043807" y="743069"/>
                </a:cubicBezTo>
                <a:cubicBezTo>
                  <a:pt x="6052247" y="793733"/>
                  <a:pt x="6031144" y="840175"/>
                  <a:pt x="6026923" y="903504"/>
                </a:cubicBezTo>
                <a:cubicBezTo>
                  <a:pt x="6064910" y="857063"/>
                  <a:pt x="6094456" y="823286"/>
                  <a:pt x="6136663" y="810621"/>
                </a:cubicBezTo>
                <a:cubicBezTo>
                  <a:pt x="6145106" y="806398"/>
                  <a:pt x="6149326" y="793733"/>
                  <a:pt x="6145106" y="785290"/>
                </a:cubicBezTo>
                <a:cubicBezTo>
                  <a:pt x="6132443" y="734626"/>
                  <a:pt x="6170430" y="709292"/>
                  <a:pt x="6191536" y="675519"/>
                </a:cubicBezTo>
                <a:cubicBezTo>
                  <a:pt x="6229522" y="599521"/>
                  <a:pt x="6318159" y="595301"/>
                  <a:pt x="6368809" y="531971"/>
                </a:cubicBezTo>
                <a:cubicBezTo>
                  <a:pt x="6381470" y="512971"/>
                  <a:pt x="6401256" y="512972"/>
                  <a:pt x="6417480" y="528409"/>
                </a:cubicBezTo>
                <a:lnTo>
                  <a:pt x="6430413" y="546473"/>
                </a:lnTo>
                <a:lnTo>
                  <a:pt x="6438335" y="526693"/>
                </a:lnTo>
                <a:cubicBezTo>
                  <a:pt x="6446248" y="515083"/>
                  <a:pt x="6459966" y="510861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lnTo>
                  <a:pt x="6517797" y="782865"/>
                </a:lnTo>
                <a:lnTo>
                  <a:pt x="6533882" y="805806"/>
                </a:lnTo>
                <a:cubicBezTo>
                  <a:pt x="6546347" y="830149"/>
                  <a:pt x="6543973" y="853897"/>
                  <a:pt x="6524980" y="882396"/>
                </a:cubicBezTo>
                <a:cubicBezTo>
                  <a:pt x="6512317" y="907727"/>
                  <a:pt x="6491213" y="941503"/>
                  <a:pt x="6516537" y="962611"/>
                </a:cubicBezTo>
                <a:lnTo>
                  <a:pt x="6532191" y="969599"/>
                </a:lnTo>
                <a:lnTo>
                  <a:pt x="6572081" y="929892"/>
                </a:lnTo>
                <a:cubicBezTo>
                  <a:pt x="6589492" y="911421"/>
                  <a:pt x="6605585" y="891894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02663" y="832787"/>
                  <a:pt x="6707675" y="838592"/>
                  <a:pt x="6710313" y="844727"/>
                </a:cubicBezTo>
                <a:lnTo>
                  <a:pt x="6711266" y="854641"/>
                </a:lnTo>
                <a:lnTo>
                  <a:pt x="6803553" y="793733"/>
                </a:lnTo>
                <a:cubicBezTo>
                  <a:pt x="6828879" y="781068"/>
                  <a:pt x="6845762" y="781068"/>
                  <a:pt x="6854202" y="810621"/>
                </a:cubicBezTo>
                <a:cubicBezTo>
                  <a:pt x="6854202" y="823286"/>
                  <a:pt x="6858425" y="831732"/>
                  <a:pt x="6871085" y="835952"/>
                </a:cubicBezTo>
                <a:cubicBezTo>
                  <a:pt x="6930178" y="861285"/>
                  <a:pt x="6934398" y="924615"/>
                  <a:pt x="6879529" y="954169"/>
                </a:cubicBezTo>
                <a:cubicBezTo>
                  <a:pt x="6816215" y="987945"/>
                  <a:pt x="6765566" y="1042829"/>
                  <a:pt x="6693813" y="1063940"/>
                </a:cubicBezTo>
                <a:cubicBezTo>
                  <a:pt x="6676929" y="1068163"/>
                  <a:pt x="6668487" y="1080828"/>
                  <a:pt x="6668487" y="1101939"/>
                </a:cubicBezTo>
                <a:cubicBezTo>
                  <a:pt x="6664267" y="1139935"/>
                  <a:pt x="6630500" y="1152603"/>
                  <a:pt x="6596733" y="1131492"/>
                </a:cubicBezTo>
                <a:cubicBezTo>
                  <a:pt x="6584071" y="1127270"/>
                  <a:pt x="6571407" y="1118827"/>
                  <a:pt x="6562967" y="1131492"/>
                </a:cubicBezTo>
                <a:cubicBezTo>
                  <a:pt x="6550304" y="1144158"/>
                  <a:pt x="6558747" y="1152603"/>
                  <a:pt x="6567187" y="1161046"/>
                </a:cubicBezTo>
                <a:cubicBezTo>
                  <a:pt x="6588291" y="1177934"/>
                  <a:pt x="6584071" y="1190599"/>
                  <a:pt x="6562967" y="1199045"/>
                </a:cubicBezTo>
                <a:cubicBezTo>
                  <a:pt x="6516537" y="1224376"/>
                  <a:pt x="6562967" y="1224376"/>
                  <a:pt x="6571407" y="1237041"/>
                </a:cubicBezTo>
                <a:cubicBezTo>
                  <a:pt x="6546083" y="1258152"/>
                  <a:pt x="6516537" y="1270817"/>
                  <a:pt x="6503874" y="1304593"/>
                </a:cubicBezTo>
                <a:cubicBezTo>
                  <a:pt x="6501764" y="1313037"/>
                  <a:pt x="6494378" y="1322537"/>
                  <a:pt x="6490685" y="1332037"/>
                </a:cubicBezTo>
                <a:lnTo>
                  <a:pt x="6489048" y="1346057"/>
                </a:lnTo>
                <a:lnTo>
                  <a:pt x="6498678" y="1357962"/>
                </a:lnTo>
                <a:cubicBezTo>
                  <a:pt x="6505075" y="1362382"/>
                  <a:pt x="6513781" y="1365812"/>
                  <a:pt x="6525388" y="1367923"/>
                </a:cubicBezTo>
                <a:cubicBezTo>
                  <a:pt x="6531720" y="1368979"/>
                  <a:pt x="6535940" y="1371618"/>
                  <a:pt x="6538578" y="1375312"/>
                </a:cubicBezTo>
                <a:lnTo>
                  <a:pt x="6539887" y="1380172"/>
                </a:lnTo>
                <a:lnTo>
                  <a:pt x="6559603" y="1381447"/>
                </a:lnTo>
                <a:cubicBezTo>
                  <a:pt x="6566659" y="1380325"/>
                  <a:pt x="6573519" y="1377423"/>
                  <a:pt x="6579850" y="1372146"/>
                </a:cubicBezTo>
                <a:cubicBezTo>
                  <a:pt x="6609397" y="1342592"/>
                  <a:pt x="6660046" y="1329924"/>
                  <a:pt x="6672709" y="1308816"/>
                </a:cubicBezTo>
                <a:cubicBezTo>
                  <a:pt x="6702253" y="1245486"/>
                  <a:pt x="6765566" y="1228598"/>
                  <a:pt x="6803553" y="1177934"/>
                </a:cubicBezTo>
                <a:cubicBezTo>
                  <a:pt x="6849982" y="1114604"/>
                  <a:pt x="6930178" y="1089273"/>
                  <a:pt x="6976607" y="1025944"/>
                </a:cubicBezTo>
                <a:cubicBezTo>
                  <a:pt x="6985048" y="1017498"/>
                  <a:pt x="7001931" y="1017498"/>
                  <a:pt x="7014595" y="1017498"/>
                </a:cubicBezTo>
                <a:cubicBezTo>
                  <a:pt x="7035697" y="1013276"/>
                  <a:pt x="7065244" y="1017498"/>
                  <a:pt x="7048361" y="979500"/>
                </a:cubicBezTo>
                <a:cubicBezTo>
                  <a:pt x="7044141" y="966834"/>
                  <a:pt x="7056803" y="958391"/>
                  <a:pt x="7065244" y="954169"/>
                </a:cubicBezTo>
                <a:cubicBezTo>
                  <a:pt x="7149660" y="933058"/>
                  <a:pt x="7183427" y="852840"/>
                  <a:pt x="7246739" y="810621"/>
                </a:cubicBezTo>
                <a:cubicBezTo>
                  <a:pt x="7335376" y="747291"/>
                  <a:pt x="7390249" y="637520"/>
                  <a:pt x="7499988" y="595301"/>
                </a:cubicBezTo>
                <a:cubicBezTo>
                  <a:pt x="7516871" y="591078"/>
                  <a:pt x="7529535" y="578413"/>
                  <a:pt x="7546417" y="565745"/>
                </a:cubicBezTo>
                <a:cubicBezTo>
                  <a:pt x="7563301" y="582633"/>
                  <a:pt x="7563301" y="603744"/>
                  <a:pt x="7584405" y="620632"/>
                </a:cubicBezTo>
                <a:cubicBezTo>
                  <a:pt x="7622393" y="645963"/>
                  <a:pt x="7630834" y="709292"/>
                  <a:pt x="7601287" y="751514"/>
                </a:cubicBezTo>
                <a:cubicBezTo>
                  <a:pt x="7575964" y="781068"/>
                  <a:pt x="7537975" y="802178"/>
                  <a:pt x="7537975" y="848620"/>
                </a:cubicBezTo>
                <a:cubicBezTo>
                  <a:pt x="7537975" y="865508"/>
                  <a:pt x="7516871" y="865508"/>
                  <a:pt x="7504209" y="869728"/>
                </a:cubicBezTo>
                <a:cubicBezTo>
                  <a:pt x="7466221" y="873951"/>
                  <a:pt x="7440898" y="899282"/>
                  <a:pt x="7415572" y="924615"/>
                </a:cubicBezTo>
                <a:cubicBezTo>
                  <a:pt x="7394469" y="945726"/>
                  <a:pt x="7386025" y="958391"/>
                  <a:pt x="7411351" y="979500"/>
                </a:cubicBezTo>
                <a:cubicBezTo>
                  <a:pt x="7419792" y="987945"/>
                  <a:pt x="7424015" y="1000610"/>
                  <a:pt x="7415572" y="1009055"/>
                </a:cubicBezTo>
                <a:cubicBezTo>
                  <a:pt x="7402909" y="1025944"/>
                  <a:pt x="7390249" y="1013276"/>
                  <a:pt x="7381805" y="1004833"/>
                </a:cubicBezTo>
                <a:cubicBezTo>
                  <a:pt x="7348039" y="979500"/>
                  <a:pt x="7331155" y="996388"/>
                  <a:pt x="7318493" y="1025944"/>
                </a:cubicBezTo>
                <a:cubicBezTo>
                  <a:pt x="7280506" y="1101939"/>
                  <a:pt x="7238297" y="1173711"/>
                  <a:pt x="7179207" y="1232818"/>
                </a:cubicBezTo>
                <a:cubicBezTo>
                  <a:pt x="7153881" y="1262374"/>
                  <a:pt x="7179207" y="1313036"/>
                  <a:pt x="7128557" y="1329924"/>
                </a:cubicBezTo>
                <a:cubicBezTo>
                  <a:pt x="7124337" y="1329924"/>
                  <a:pt x="7132777" y="1346812"/>
                  <a:pt x="7136997" y="1351035"/>
                </a:cubicBezTo>
                <a:cubicBezTo>
                  <a:pt x="7153881" y="1367923"/>
                  <a:pt x="7170763" y="1367923"/>
                  <a:pt x="7187647" y="1359480"/>
                </a:cubicBezTo>
                <a:cubicBezTo>
                  <a:pt x="7200310" y="1355258"/>
                  <a:pt x="7221413" y="1346812"/>
                  <a:pt x="7208753" y="1329924"/>
                </a:cubicBezTo>
                <a:cubicBezTo>
                  <a:pt x="7196089" y="1300371"/>
                  <a:pt x="7217193" y="1291928"/>
                  <a:pt x="7234077" y="1275040"/>
                </a:cubicBezTo>
                <a:cubicBezTo>
                  <a:pt x="7293169" y="1228598"/>
                  <a:pt x="7364922" y="1199045"/>
                  <a:pt x="7407131" y="1131492"/>
                </a:cubicBezTo>
                <a:cubicBezTo>
                  <a:pt x="7419792" y="1110382"/>
                  <a:pt x="7436675" y="1118827"/>
                  <a:pt x="7453559" y="1123047"/>
                </a:cubicBezTo>
                <a:cubicBezTo>
                  <a:pt x="7487325" y="1139935"/>
                  <a:pt x="7508431" y="1127270"/>
                  <a:pt x="7529535" y="1097716"/>
                </a:cubicBezTo>
                <a:cubicBezTo>
                  <a:pt x="7563301" y="1051275"/>
                  <a:pt x="7592847" y="1051275"/>
                  <a:pt x="7626613" y="1101939"/>
                </a:cubicBezTo>
                <a:cubicBezTo>
                  <a:pt x="7643497" y="1123047"/>
                  <a:pt x="7647717" y="1106159"/>
                  <a:pt x="7656160" y="1101939"/>
                </a:cubicBezTo>
                <a:cubicBezTo>
                  <a:pt x="7698367" y="1068163"/>
                  <a:pt x="7740576" y="1034386"/>
                  <a:pt x="7778563" y="996388"/>
                </a:cubicBezTo>
                <a:cubicBezTo>
                  <a:pt x="7858759" y="920392"/>
                  <a:pt x="7951615" y="857063"/>
                  <a:pt x="8019149" y="768402"/>
                </a:cubicBezTo>
                <a:cubicBezTo>
                  <a:pt x="8061358" y="705072"/>
                  <a:pt x="8133111" y="667074"/>
                  <a:pt x="8196424" y="620632"/>
                </a:cubicBezTo>
                <a:cubicBezTo>
                  <a:pt x="8217527" y="603744"/>
                  <a:pt x="8225970" y="595301"/>
                  <a:pt x="8230191" y="569968"/>
                </a:cubicBezTo>
                <a:cubicBezTo>
                  <a:pt x="8238633" y="544637"/>
                  <a:pt x="8238633" y="493972"/>
                  <a:pt x="8293503" y="527749"/>
                </a:cubicBezTo>
                <a:cubicBezTo>
                  <a:pt x="8306166" y="536191"/>
                  <a:pt x="8323049" y="523526"/>
                  <a:pt x="8318827" y="510861"/>
                </a:cubicBezTo>
                <a:cubicBezTo>
                  <a:pt x="8297723" y="451753"/>
                  <a:pt x="8348373" y="439086"/>
                  <a:pt x="8373699" y="409532"/>
                </a:cubicBezTo>
                <a:cubicBezTo>
                  <a:pt x="8394803" y="388424"/>
                  <a:pt x="8415906" y="371536"/>
                  <a:pt x="8437012" y="354648"/>
                </a:cubicBezTo>
                <a:cubicBezTo>
                  <a:pt x="8479219" y="329314"/>
                  <a:pt x="8496102" y="337759"/>
                  <a:pt x="8500323" y="384201"/>
                </a:cubicBezTo>
                <a:cubicBezTo>
                  <a:pt x="8504545" y="396867"/>
                  <a:pt x="8500323" y="405312"/>
                  <a:pt x="8512985" y="413755"/>
                </a:cubicBezTo>
                <a:cubicBezTo>
                  <a:pt x="8559415" y="434865"/>
                  <a:pt x="8580519" y="477084"/>
                  <a:pt x="8550972" y="519303"/>
                </a:cubicBezTo>
                <a:cubicBezTo>
                  <a:pt x="8504545" y="595301"/>
                  <a:pt x="8458115" y="671296"/>
                  <a:pt x="8382139" y="721960"/>
                </a:cubicBezTo>
                <a:cubicBezTo>
                  <a:pt x="8361036" y="734626"/>
                  <a:pt x="8339933" y="747291"/>
                  <a:pt x="8331490" y="768402"/>
                </a:cubicBezTo>
                <a:cubicBezTo>
                  <a:pt x="8289283" y="865508"/>
                  <a:pt x="8217527" y="945726"/>
                  <a:pt x="8149995" y="1021721"/>
                </a:cubicBezTo>
                <a:cubicBezTo>
                  <a:pt x="8112007" y="1059717"/>
                  <a:pt x="8078241" y="1101939"/>
                  <a:pt x="8099345" y="1165269"/>
                </a:cubicBezTo>
                <a:cubicBezTo>
                  <a:pt x="8103565" y="1186377"/>
                  <a:pt x="8090904" y="1207488"/>
                  <a:pt x="8074021" y="1224376"/>
                </a:cubicBezTo>
                <a:cubicBezTo>
                  <a:pt x="8065578" y="1228598"/>
                  <a:pt x="8061358" y="1237041"/>
                  <a:pt x="8069799" y="1245486"/>
                </a:cubicBezTo>
                <a:cubicBezTo>
                  <a:pt x="8078241" y="1249707"/>
                  <a:pt x="8086681" y="1249707"/>
                  <a:pt x="8090904" y="1245486"/>
                </a:cubicBezTo>
                <a:cubicBezTo>
                  <a:pt x="8137331" y="1194822"/>
                  <a:pt x="8179541" y="1144158"/>
                  <a:pt x="8242853" y="1110382"/>
                </a:cubicBezTo>
                <a:cubicBezTo>
                  <a:pt x="8268177" y="1004833"/>
                  <a:pt x="8373699" y="958391"/>
                  <a:pt x="8424349" y="869728"/>
                </a:cubicBezTo>
                <a:cubicBezTo>
                  <a:pt x="8428569" y="865508"/>
                  <a:pt x="8428569" y="861285"/>
                  <a:pt x="8432789" y="857063"/>
                </a:cubicBezTo>
                <a:cubicBezTo>
                  <a:pt x="8453895" y="844397"/>
                  <a:pt x="8466556" y="806398"/>
                  <a:pt x="8500323" y="827509"/>
                </a:cubicBezTo>
                <a:cubicBezTo>
                  <a:pt x="8534089" y="848620"/>
                  <a:pt x="8512985" y="878173"/>
                  <a:pt x="8504545" y="903504"/>
                </a:cubicBezTo>
                <a:cubicBezTo>
                  <a:pt x="8496102" y="941503"/>
                  <a:pt x="8474999" y="975279"/>
                  <a:pt x="8445453" y="1000610"/>
                </a:cubicBezTo>
                <a:cubicBezTo>
                  <a:pt x="8386360" y="1068163"/>
                  <a:pt x="8352593" y="1152603"/>
                  <a:pt x="8297723" y="1220153"/>
                </a:cubicBezTo>
                <a:cubicBezTo>
                  <a:pt x="8280840" y="1241264"/>
                  <a:pt x="8306166" y="1270817"/>
                  <a:pt x="8293503" y="1300371"/>
                </a:cubicBezTo>
                <a:cubicBezTo>
                  <a:pt x="8285061" y="1329924"/>
                  <a:pt x="8285061" y="1359480"/>
                  <a:pt x="8331490" y="1367923"/>
                </a:cubicBezTo>
                <a:cubicBezTo>
                  <a:pt x="8356816" y="1372146"/>
                  <a:pt x="8348373" y="1401699"/>
                  <a:pt x="8339933" y="1422810"/>
                </a:cubicBezTo>
                <a:cubicBezTo>
                  <a:pt x="8331490" y="1439696"/>
                  <a:pt x="8318827" y="1448141"/>
                  <a:pt x="8301943" y="1435475"/>
                </a:cubicBezTo>
                <a:cubicBezTo>
                  <a:pt x="8293503" y="1427030"/>
                  <a:pt x="8280840" y="1414365"/>
                  <a:pt x="8263957" y="1431253"/>
                </a:cubicBezTo>
                <a:cubicBezTo>
                  <a:pt x="8268177" y="1431253"/>
                  <a:pt x="8272399" y="1439696"/>
                  <a:pt x="8272399" y="1439696"/>
                </a:cubicBezTo>
                <a:cubicBezTo>
                  <a:pt x="8335710" y="1490360"/>
                  <a:pt x="8331490" y="1524136"/>
                  <a:pt x="8263957" y="1557912"/>
                </a:cubicBezTo>
                <a:cubicBezTo>
                  <a:pt x="8242853" y="1570578"/>
                  <a:pt x="8204867" y="1562135"/>
                  <a:pt x="8200644" y="1587466"/>
                </a:cubicBezTo>
                <a:cubicBezTo>
                  <a:pt x="8192203" y="1638130"/>
                  <a:pt x="8166877" y="1688794"/>
                  <a:pt x="8175321" y="1739458"/>
                </a:cubicBezTo>
                <a:cubicBezTo>
                  <a:pt x="8179541" y="1760567"/>
                  <a:pt x="8187983" y="1777455"/>
                  <a:pt x="8171100" y="1794343"/>
                </a:cubicBezTo>
                <a:cubicBezTo>
                  <a:pt x="8145774" y="1823897"/>
                  <a:pt x="8175321" y="1832342"/>
                  <a:pt x="8192203" y="1836562"/>
                </a:cubicBezTo>
                <a:cubicBezTo>
                  <a:pt x="8221750" y="1845007"/>
                  <a:pt x="8263957" y="1790120"/>
                  <a:pt x="8255517" y="1760567"/>
                </a:cubicBezTo>
                <a:cubicBezTo>
                  <a:pt x="8247073" y="1739458"/>
                  <a:pt x="8247073" y="1726791"/>
                  <a:pt x="8263957" y="1709903"/>
                </a:cubicBezTo>
                <a:cubicBezTo>
                  <a:pt x="8280840" y="1693015"/>
                  <a:pt x="8318827" y="1671906"/>
                  <a:pt x="8268177" y="1650796"/>
                </a:cubicBezTo>
                <a:cubicBezTo>
                  <a:pt x="8259737" y="1646573"/>
                  <a:pt x="8263957" y="1638130"/>
                  <a:pt x="8268177" y="1629685"/>
                </a:cubicBezTo>
                <a:cubicBezTo>
                  <a:pt x="8301943" y="1608577"/>
                  <a:pt x="8323049" y="1650796"/>
                  <a:pt x="8356816" y="1646573"/>
                </a:cubicBezTo>
                <a:cubicBezTo>
                  <a:pt x="8373699" y="1646573"/>
                  <a:pt x="8361036" y="1667684"/>
                  <a:pt x="8356816" y="1684572"/>
                </a:cubicBezTo>
                <a:cubicBezTo>
                  <a:pt x="8348373" y="1718348"/>
                  <a:pt x="8314607" y="1747901"/>
                  <a:pt x="8335710" y="1785900"/>
                </a:cubicBezTo>
                <a:cubicBezTo>
                  <a:pt x="8339933" y="1790120"/>
                  <a:pt x="8335710" y="1798566"/>
                  <a:pt x="8331490" y="1802788"/>
                </a:cubicBezTo>
                <a:cubicBezTo>
                  <a:pt x="8259737" y="1849230"/>
                  <a:pt x="8285061" y="1946336"/>
                  <a:pt x="8234411" y="2001220"/>
                </a:cubicBezTo>
                <a:cubicBezTo>
                  <a:pt x="8221750" y="2013886"/>
                  <a:pt x="8217527" y="2030774"/>
                  <a:pt x="8204867" y="2043439"/>
                </a:cubicBezTo>
                <a:cubicBezTo>
                  <a:pt x="8162657" y="2077216"/>
                  <a:pt x="8141554" y="2119437"/>
                  <a:pt x="8120448" y="2165879"/>
                </a:cubicBezTo>
                <a:cubicBezTo>
                  <a:pt x="8116228" y="2178544"/>
                  <a:pt x="8107787" y="2186987"/>
                  <a:pt x="8103565" y="2199655"/>
                </a:cubicBezTo>
                <a:cubicBezTo>
                  <a:pt x="8103565" y="2229208"/>
                  <a:pt x="8014929" y="2216543"/>
                  <a:pt x="8069799" y="2275650"/>
                </a:cubicBezTo>
                <a:cubicBezTo>
                  <a:pt x="8090904" y="2300981"/>
                  <a:pt x="8086681" y="2338980"/>
                  <a:pt x="8120448" y="2368533"/>
                </a:cubicBezTo>
                <a:cubicBezTo>
                  <a:pt x="8158437" y="2402310"/>
                  <a:pt x="8166877" y="2452974"/>
                  <a:pt x="8137331" y="2499415"/>
                </a:cubicBezTo>
                <a:cubicBezTo>
                  <a:pt x="8057137" y="2626075"/>
                  <a:pt x="7981162" y="2756954"/>
                  <a:pt x="7879863" y="2870948"/>
                </a:cubicBezTo>
                <a:cubicBezTo>
                  <a:pt x="7846096" y="2908947"/>
                  <a:pt x="7808109" y="2946946"/>
                  <a:pt x="7778563" y="2989165"/>
                </a:cubicBezTo>
                <a:cubicBezTo>
                  <a:pt x="7757459" y="3022941"/>
                  <a:pt x="7711030" y="3039829"/>
                  <a:pt x="7677263" y="3060938"/>
                </a:cubicBezTo>
                <a:cubicBezTo>
                  <a:pt x="7660380" y="3069383"/>
                  <a:pt x="7647717" y="3082048"/>
                  <a:pt x="7643497" y="3103159"/>
                </a:cubicBezTo>
                <a:cubicBezTo>
                  <a:pt x="7613951" y="3179154"/>
                  <a:pt x="7575964" y="3246707"/>
                  <a:pt x="7525315" y="3322702"/>
                </a:cubicBezTo>
                <a:cubicBezTo>
                  <a:pt x="7559081" y="3326924"/>
                  <a:pt x="7588627" y="3335367"/>
                  <a:pt x="7618171" y="3339590"/>
                </a:cubicBezTo>
                <a:cubicBezTo>
                  <a:pt x="7635054" y="3343812"/>
                  <a:pt x="7651937" y="3339590"/>
                  <a:pt x="7656160" y="3326924"/>
                </a:cubicBezTo>
                <a:cubicBezTo>
                  <a:pt x="7673043" y="3259372"/>
                  <a:pt x="7765900" y="3229818"/>
                  <a:pt x="7753237" y="3145378"/>
                </a:cubicBezTo>
                <a:cubicBezTo>
                  <a:pt x="7795446" y="3124267"/>
                  <a:pt x="7770120" y="3031384"/>
                  <a:pt x="7858759" y="3044049"/>
                </a:cubicBezTo>
                <a:cubicBezTo>
                  <a:pt x="7884083" y="3048272"/>
                  <a:pt x="7888305" y="3006053"/>
                  <a:pt x="7909409" y="2989165"/>
                </a:cubicBezTo>
                <a:cubicBezTo>
                  <a:pt x="7993825" y="2921613"/>
                  <a:pt x="8036032" y="2828730"/>
                  <a:pt x="8052915" y="2723181"/>
                </a:cubicBezTo>
                <a:cubicBezTo>
                  <a:pt x="8061358" y="2689405"/>
                  <a:pt x="8078241" y="2672516"/>
                  <a:pt x="8112007" y="2672516"/>
                </a:cubicBezTo>
                <a:cubicBezTo>
                  <a:pt x="8137331" y="2723181"/>
                  <a:pt x="8124671" y="2769622"/>
                  <a:pt x="8095125" y="2820287"/>
                </a:cubicBezTo>
                <a:cubicBezTo>
                  <a:pt x="8057137" y="2879394"/>
                  <a:pt x="8048695" y="2955389"/>
                  <a:pt x="8027591" y="3022941"/>
                </a:cubicBezTo>
                <a:cubicBezTo>
                  <a:pt x="8014929" y="3073605"/>
                  <a:pt x="7993825" y="3111602"/>
                  <a:pt x="7947395" y="3141155"/>
                </a:cubicBezTo>
                <a:cubicBezTo>
                  <a:pt x="7888305" y="3179154"/>
                  <a:pt x="7867199" y="3255149"/>
                  <a:pt x="7812329" y="3301591"/>
                </a:cubicBezTo>
                <a:cubicBezTo>
                  <a:pt x="7808109" y="3310036"/>
                  <a:pt x="7803887" y="3322702"/>
                  <a:pt x="7795446" y="3322702"/>
                </a:cubicBezTo>
                <a:cubicBezTo>
                  <a:pt x="7732133" y="3326924"/>
                  <a:pt x="7732133" y="3386031"/>
                  <a:pt x="7711030" y="3424028"/>
                </a:cubicBezTo>
                <a:cubicBezTo>
                  <a:pt x="7685704" y="3466249"/>
                  <a:pt x="7647717" y="3495803"/>
                  <a:pt x="7609731" y="3525356"/>
                </a:cubicBezTo>
                <a:cubicBezTo>
                  <a:pt x="7601287" y="3529579"/>
                  <a:pt x="7601287" y="3538022"/>
                  <a:pt x="7605511" y="3546467"/>
                </a:cubicBezTo>
                <a:cubicBezTo>
                  <a:pt x="7605511" y="3576020"/>
                  <a:pt x="7575964" y="3580243"/>
                  <a:pt x="7571744" y="3567575"/>
                </a:cubicBezTo>
                <a:cubicBezTo>
                  <a:pt x="7550638" y="3529579"/>
                  <a:pt x="7533755" y="3554910"/>
                  <a:pt x="7516871" y="3567575"/>
                </a:cubicBezTo>
                <a:cubicBezTo>
                  <a:pt x="7487325" y="3592909"/>
                  <a:pt x="7470442" y="3635128"/>
                  <a:pt x="7428235" y="3647793"/>
                </a:cubicBezTo>
                <a:cubicBezTo>
                  <a:pt x="7415572" y="3652016"/>
                  <a:pt x="7411351" y="3668904"/>
                  <a:pt x="7415572" y="3681569"/>
                </a:cubicBezTo>
                <a:cubicBezTo>
                  <a:pt x="7428235" y="3715345"/>
                  <a:pt x="7407131" y="3728011"/>
                  <a:pt x="7377585" y="3740679"/>
                </a:cubicBezTo>
                <a:cubicBezTo>
                  <a:pt x="7360702" y="3753344"/>
                  <a:pt x="7314273" y="3732233"/>
                  <a:pt x="7322715" y="3787120"/>
                </a:cubicBezTo>
                <a:cubicBezTo>
                  <a:pt x="7326935" y="3808229"/>
                  <a:pt x="7284726" y="3833562"/>
                  <a:pt x="7322715" y="3863116"/>
                </a:cubicBezTo>
                <a:cubicBezTo>
                  <a:pt x="7335376" y="3871558"/>
                  <a:pt x="7318493" y="3888446"/>
                  <a:pt x="7310053" y="3896892"/>
                </a:cubicBezTo>
                <a:cubicBezTo>
                  <a:pt x="7284726" y="3918000"/>
                  <a:pt x="7250959" y="3926445"/>
                  <a:pt x="7242519" y="3968664"/>
                </a:cubicBezTo>
                <a:cubicBezTo>
                  <a:pt x="7238297" y="3985552"/>
                  <a:pt x="7221413" y="3977110"/>
                  <a:pt x="7208753" y="3968664"/>
                </a:cubicBezTo>
                <a:cubicBezTo>
                  <a:pt x="7179207" y="3947554"/>
                  <a:pt x="7145440" y="3926445"/>
                  <a:pt x="7115893" y="3905335"/>
                </a:cubicBezTo>
                <a:cubicBezTo>
                  <a:pt x="7099011" y="3892669"/>
                  <a:pt x="7082127" y="3880004"/>
                  <a:pt x="7065244" y="3888446"/>
                </a:cubicBezTo>
                <a:cubicBezTo>
                  <a:pt x="7044141" y="3896892"/>
                  <a:pt x="7048361" y="3913780"/>
                  <a:pt x="7048361" y="3930668"/>
                </a:cubicBezTo>
                <a:cubicBezTo>
                  <a:pt x="7052581" y="3960221"/>
                  <a:pt x="7039921" y="3968664"/>
                  <a:pt x="7014595" y="3981330"/>
                </a:cubicBezTo>
                <a:cubicBezTo>
                  <a:pt x="6934398" y="4019329"/>
                  <a:pt x="6871085" y="4082658"/>
                  <a:pt x="6833099" y="4162876"/>
                </a:cubicBezTo>
                <a:cubicBezTo>
                  <a:pt x="6816215" y="4196652"/>
                  <a:pt x="6790892" y="4221983"/>
                  <a:pt x="6761345" y="4243094"/>
                </a:cubicBezTo>
                <a:cubicBezTo>
                  <a:pt x="6723359" y="4272648"/>
                  <a:pt x="6689593" y="4314867"/>
                  <a:pt x="6651603" y="4331755"/>
                </a:cubicBezTo>
                <a:cubicBezTo>
                  <a:pt x="6588291" y="4357088"/>
                  <a:pt x="6558747" y="4416195"/>
                  <a:pt x="6508097" y="4449971"/>
                </a:cubicBezTo>
                <a:cubicBezTo>
                  <a:pt x="6482771" y="4466859"/>
                  <a:pt x="6465887" y="4487968"/>
                  <a:pt x="6449005" y="4513301"/>
                </a:cubicBezTo>
                <a:cubicBezTo>
                  <a:pt x="6385691" y="4606184"/>
                  <a:pt x="6305498" y="4682179"/>
                  <a:pt x="6204196" y="4737066"/>
                </a:cubicBezTo>
                <a:cubicBezTo>
                  <a:pt x="6195756" y="4741286"/>
                  <a:pt x="6183093" y="4745509"/>
                  <a:pt x="6191536" y="4758175"/>
                </a:cubicBezTo>
                <a:cubicBezTo>
                  <a:pt x="6216859" y="4796173"/>
                  <a:pt x="6187313" y="4817284"/>
                  <a:pt x="6166210" y="4838392"/>
                </a:cubicBezTo>
                <a:cubicBezTo>
                  <a:pt x="6115560" y="4884834"/>
                  <a:pt x="6098677" y="4952386"/>
                  <a:pt x="6052247" y="5007273"/>
                </a:cubicBezTo>
                <a:cubicBezTo>
                  <a:pt x="6081793" y="5087491"/>
                  <a:pt x="6026923" y="5074823"/>
                  <a:pt x="5980494" y="5074823"/>
                </a:cubicBezTo>
                <a:cubicBezTo>
                  <a:pt x="5967831" y="5074823"/>
                  <a:pt x="5950947" y="5083268"/>
                  <a:pt x="5955168" y="5104379"/>
                </a:cubicBezTo>
                <a:cubicBezTo>
                  <a:pt x="5959390" y="5167709"/>
                  <a:pt x="5925624" y="5197262"/>
                  <a:pt x="5858091" y="5188817"/>
                </a:cubicBezTo>
                <a:cubicBezTo>
                  <a:pt x="5849648" y="5188817"/>
                  <a:pt x="5841208" y="5188817"/>
                  <a:pt x="5832765" y="5197262"/>
                </a:cubicBezTo>
                <a:cubicBezTo>
                  <a:pt x="5828545" y="5201483"/>
                  <a:pt x="5828545" y="5209928"/>
                  <a:pt x="5832765" y="5218371"/>
                </a:cubicBezTo>
                <a:cubicBezTo>
                  <a:pt x="5845428" y="5239481"/>
                  <a:pt x="5921401" y="5252147"/>
                  <a:pt x="5845428" y="5290146"/>
                </a:cubicBezTo>
                <a:cubicBezTo>
                  <a:pt x="5870751" y="5349253"/>
                  <a:pt x="5811661" y="5383029"/>
                  <a:pt x="5807441" y="5437916"/>
                </a:cubicBezTo>
                <a:cubicBezTo>
                  <a:pt x="5803218" y="5463247"/>
                  <a:pt x="5790558" y="5484357"/>
                  <a:pt x="5752569" y="5497023"/>
                </a:cubicBezTo>
                <a:cubicBezTo>
                  <a:pt x="5723025" y="5505466"/>
                  <a:pt x="5697699" y="5543465"/>
                  <a:pt x="5672373" y="5573018"/>
                </a:cubicBezTo>
                <a:cubicBezTo>
                  <a:pt x="5655489" y="5585684"/>
                  <a:pt x="5642829" y="5598349"/>
                  <a:pt x="5621723" y="5602572"/>
                </a:cubicBezTo>
                <a:cubicBezTo>
                  <a:pt x="5600620" y="5606794"/>
                  <a:pt x="5549970" y="5602572"/>
                  <a:pt x="5592179" y="5653236"/>
                </a:cubicBezTo>
                <a:cubicBezTo>
                  <a:pt x="5558413" y="5653236"/>
                  <a:pt x="5604840" y="5729231"/>
                  <a:pt x="5541529" y="5699678"/>
                </a:cubicBezTo>
                <a:cubicBezTo>
                  <a:pt x="5541529" y="5699678"/>
                  <a:pt x="5537307" y="5699678"/>
                  <a:pt x="5537307" y="5703900"/>
                </a:cubicBezTo>
                <a:cubicBezTo>
                  <a:pt x="5495100" y="5767230"/>
                  <a:pt x="5389578" y="5741897"/>
                  <a:pt x="5360034" y="5830560"/>
                </a:cubicBezTo>
                <a:cubicBezTo>
                  <a:pt x="5351591" y="5864336"/>
                  <a:pt x="5326267" y="5893889"/>
                  <a:pt x="5334708" y="5931886"/>
                </a:cubicBezTo>
                <a:cubicBezTo>
                  <a:pt x="5338928" y="5957219"/>
                  <a:pt x="5326267" y="5974107"/>
                  <a:pt x="5313604" y="5990995"/>
                </a:cubicBezTo>
                <a:cubicBezTo>
                  <a:pt x="5267175" y="6041660"/>
                  <a:pt x="5224968" y="6100767"/>
                  <a:pt x="5170096" y="6138763"/>
                </a:cubicBezTo>
                <a:cubicBezTo>
                  <a:pt x="5136329" y="6159874"/>
                  <a:pt x="5123668" y="6193650"/>
                  <a:pt x="5106783" y="6223203"/>
                </a:cubicBezTo>
                <a:cubicBezTo>
                  <a:pt x="5089900" y="6261202"/>
                  <a:pt x="5060356" y="6286533"/>
                  <a:pt x="5018146" y="6290756"/>
                </a:cubicBezTo>
                <a:cubicBezTo>
                  <a:pt x="4933730" y="6299199"/>
                  <a:pt x="4874640" y="6345640"/>
                  <a:pt x="4832431" y="6417415"/>
                </a:cubicBezTo>
                <a:cubicBezTo>
                  <a:pt x="4798664" y="6480745"/>
                  <a:pt x="4743794" y="6489188"/>
                  <a:pt x="4684702" y="6489188"/>
                </a:cubicBezTo>
                <a:cubicBezTo>
                  <a:pt x="4650935" y="6489188"/>
                  <a:pt x="4604506" y="6434303"/>
                  <a:pt x="4608728" y="6408970"/>
                </a:cubicBezTo>
                <a:cubicBezTo>
                  <a:pt x="4612948" y="6358308"/>
                  <a:pt x="4612948" y="6358308"/>
                  <a:pt x="4562299" y="6362528"/>
                </a:cubicBezTo>
                <a:cubicBezTo>
                  <a:pt x="4558078" y="6341420"/>
                  <a:pt x="4574962" y="6337197"/>
                  <a:pt x="4587622" y="6328752"/>
                </a:cubicBezTo>
                <a:cubicBezTo>
                  <a:pt x="4591845" y="6324532"/>
                  <a:pt x="4608728" y="6316087"/>
                  <a:pt x="4600285" y="6307644"/>
                </a:cubicBezTo>
                <a:cubicBezTo>
                  <a:pt x="4553856" y="6265422"/>
                  <a:pt x="4604506" y="6214761"/>
                  <a:pt x="4596065" y="6168319"/>
                </a:cubicBezTo>
                <a:cubicBezTo>
                  <a:pt x="4596065" y="6159874"/>
                  <a:pt x="4591845" y="6147208"/>
                  <a:pt x="4591845" y="6138763"/>
                </a:cubicBezTo>
                <a:cubicBezTo>
                  <a:pt x="4570739" y="6134543"/>
                  <a:pt x="4532752" y="6164096"/>
                  <a:pt x="4532752" y="6142986"/>
                </a:cubicBezTo>
                <a:cubicBezTo>
                  <a:pt x="4528532" y="6096544"/>
                  <a:pt x="4477882" y="6054325"/>
                  <a:pt x="4515869" y="6003661"/>
                </a:cubicBezTo>
                <a:cubicBezTo>
                  <a:pt x="4558078" y="5948774"/>
                  <a:pt x="4596065" y="5889667"/>
                  <a:pt x="4617169" y="5822114"/>
                </a:cubicBezTo>
                <a:cubicBezTo>
                  <a:pt x="4621389" y="5805226"/>
                  <a:pt x="4638272" y="5792561"/>
                  <a:pt x="4621389" y="5775673"/>
                </a:cubicBezTo>
                <a:cubicBezTo>
                  <a:pt x="4604506" y="5763007"/>
                  <a:pt x="4579182" y="5763007"/>
                  <a:pt x="4558078" y="5775673"/>
                </a:cubicBezTo>
                <a:cubicBezTo>
                  <a:pt x="4532752" y="5796783"/>
                  <a:pt x="4511649" y="5817894"/>
                  <a:pt x="4494766" y="5847448"/>
                </a:cubicBezTo>
                <a:cubicBezTo>
                  <a:pt x="4465219" y="5906555"/>
                  <a:pt x="4418790" y="5952996"/>
                  <a:pt x="4368140" y="5999438"/>
                </a:cubicBezTo>
                <a:cubicBezTo>
                  <a:pt x="4363920" y="6003661"/>
                  <a:pt x="4359700" y="6016326"/>
                  <a:pt x="4355477" y="6012104"/>
                </a:cubicBezTo>
                <a:cubicBezTo>
                  <a:pt x="4292167" y="6007883"/>
                  <a:pt x="4279504" y="6062768"/>
                  <a:pt x="4254178" y="6096544"/>
                </a:cubicBezTo>
                <a:cubicBezTo>
                  <a:pt x="4135995" y="6261202"/>
                  <a:pt x="3984046" y="6400527"/>
                  <a:pt x="3882746" y="6573628"/>
                </a:cubicBezTo>
                <a:cubicBezTo>
                  <a:pt x="3870083" y="6594739"/>
                  <a:pt x="3857420" y="6603182"/>
                  <a:pt x="3836317" y="6590516"/>
                </a:cubicBezTo>
                <a:cubicBezTo>
                  <a:pt x="3819433" y="6577851"/>
                  <a:pt x="3815213" y="6565185"/>
                  <a:pt x="3823654" y="6548297"/>
                </a:cubicBezTo>
                <a:cubicBezTo>
                  <a:pt x="3844760" y="6510298"/>
                  <a:pt x="3844760" y="6468079"/>
                  <a:pt x="3844760" y="6430081"/>
                </a:cubicBezTo>
                <a:cubicBezTo>
                  <a:pt x="3844760" y="6379416"/>
                  <a:pt x="3861643" y="6341420"/>
                  <a:pt x="3891187" y="6307644"/>
                </a:cubicBezTo>
                <a:cubicBezTo>
                  <a:pt x="3916513" y="6273868"/>
                  <a:pt x="3933396" y="6231649"/>
                  <a:pt x="3950279" y="6193650"/>
                </a:cubicBezTo>
                <a:cubicBezTo>
                  <a:pt x="3971383" y="6138763"/>
                  <a:pt x="3941839" y="6126098"/>
                  <a:pt x="3899630" y="6113432"/>
                </a:cubicBezTo>
                <a:cubicBezTo>
                  <a:pt x="3886966" y="6113432"/>
                  <a:pt x="3870083" y="6113432"/>
                  <a:pt x="3870083" y="6096544"/>
                </a:cubicBezTo>
                <a:cubicBezTo>
                  <a:pt x="3870083" y="6079656"/>
                  <a:pt x="3886966" y="6083879"/>
                  <a:pt x="3895409" y="6079656"/>
                </a:cubicBezTo>
                <a:cubicBezTo>
                  <a:pt x="3924956" y="6062768"/>
                  <a:pt x="3937616" y="6028992"/>
                  <a:pt x="3937616" y="6003661"/>
                </a:cubicBezTo>
                <a:cubicBezTo>
                  <a:pt x="3933396" y="5969885"/>
                  <a:pt x="3895409" y="5978327"/>
                  <a:pt x="3874303" y="5982550"/>
                </a:cubicBezTo>
                <a:cubicBezTo>
                  <a:pt x="3832097" y="5990995"/>
                  <a:pt x="3798330" y="6007883"/>
                  <a:pt x="3781447" y="6050102"/>
                </a:cubicBezTo>
                <a:cubicBezTo>
                  <a:pt x="3777227" y="6058545"/>
                  <a:pt x="3773004" y="6075433"/>
                  <a:pt x="3756121" y="6075433"/>
                </a:cubicBezTo>
                <a:cubicBezTo>
                  <a:pt x="3743460" y="6075433"/>
                  <a:pt x="3743460" y="6058545"/>
                  <a:pt x="3743460" y="6050102"/>
                </a:cubicBezTo>
                <a:cubicBezTo>
                  <a:pt x="3739237" y="6028992"/>
                  <a:pt x="3726577" y="6028992"/>
                  <a:pt x="3709694" y="6033214"/>
                </a:cubicBezTo>
                <a:cubicBezTo>
                  <a:pt x="3642161" y="6058545"/>
                  <a:pt x="3578848" y="6083879"/>
                  <a:pt x="3536639" y="6151431"/>
                </a:cubicBezTo>
                <a:cubicBezTo>
                  <a:pt x="3502872" y="6202093"/>
                  <a:pt x="3443782" y="6235869"/>
                  <a:pt x="3397352" y="6278090"/>
                </a:cubicBezTo>
                <a:cubicBezTo>
                  <a:pt x="3393132" y="6286533"/>
                  <a:pt x="3380469" y="6286533"/>
                  <a:pt x="3372026" y="6282311"/>
                </a:cubicBezTo>
                <a:cubicBezTo>
                  <a:pt x="3367806" y="6278090"/>
                  <a:pt x="3367806" y="6265422"/>
                  <a:pt x="3367806" y="6261202"/>
                </a:cubicBezTo>
                <a:cubicBezTo>
                  <a:pt x="3380469" y="6225315"/>
                  <a:pt x="3383635" y="6187317"/>
                  <a:pt x="3385746" y="6149319"/>
                </a:cubicBezTo>
                <a:lnTo>
                  <a:pt x="3387550" y="6119461"/>
                </a:lnTo>
                <a:lnTo>
                  <a:pt x="3363994" y="6138763"/>
                </a:ln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5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5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4" y="4534412"/>
                </a:cubicBezTo>
                <a:cubicBezTo>
                  <a:pt x="1688331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10" y="2136325"/>
                </a:cubicBezTo>
                <a:cubicBezTo>
                  <a:pt x="1228259" y="2123657"/>
                  <a:pt x="1177611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1" y="2001220"/>
                </a:cubicBezTo>
                <a:cubicBezTo>
                  <a:pt x="1232481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1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4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4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4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5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4" y="1237041"/>
                  <a:pt x="2177945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4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488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EBBCD9AC-6DC7-4CF0-B75A-514911F667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3748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883908"/>
            <a:ext cx="3311691" cy="42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41" hasCustomPrompt="1"/>
          </p:nvPr>
        </p:nvSpPr>
        <p:spPr>
          <a:xfrm>
            <a:off x="8988492" y="1883908"/>
            <a:ext cx="2639616" cy="42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4" hasCustomPrompt="1"/>
          </p:nvPr>
        </p:nvSpPr>
        <p:spPr>
          <a:xfrm>
            <a:off x="6216353" y="1883908"/>
            <a:ext cx="2639616" cy="42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/>
          <p:cNvSpPr>
            <a:spLocks noGrp="1"/>
          </p:cNvSpPr>
          <p:nvPr>
            <p:ph type="pic" sz="quarter" idx="45" hasCustomPrompt="1"/>
          </p:nvPr>
        </p:nvSpPr>
        <p:spPr>
          <a:xfrm>
            <a:off x="3444214" y="1883908"/>
            <a:ext cx="2639616" cy="42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760629" y="1883908"/>
            <a:ext cx="431371" cy="42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3654505B-9640-4D9C-B420-F3F09D373208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AB441044-DD6C-4257-95CE-F7E59E7F4072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xmlns="" id="{889F0967-76C4-4CC2-9513-78958F9333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74014216-7F50-42C0-B8C0-FE7D23746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23" name="Rectangle 5">
            <a:extLst>
              <a:ext uri="{FF2B5EF4-FFF2-40B4-BE49-F238E27FC236}">
                <a16:creationId xmlns:a16="http://schemas.microsoft.com/office/drawing/2014/main" xmlns="" id="{FFB910C2-AB56-424D-B628-50E4CD4056DF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11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97457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897457"/>
            <a:ext cx="1875635" cy="2389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47535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47535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FFAE4E1F-E840-4F4B-9CD9-E4349DBF4530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1AF10A14-7385-43AD-ACBA-D34F98A9C6F2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13666D0F-D87C-4896-822E-7289EDEA45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87504F0E-A6B7-45BD-8E2D-591CE17B8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xmlns="" id="{832668C7-1DA3-4BF1-A382-42A780A86920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22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568000" y="1946208"/>
            <a:ext cx="6624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-3076" y="1946208"/>
            <a:ext cx="2628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2782462" y="1946208"/>
            <a:ext cx="2628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58208"/>
            <a:ext cx="5410462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390221"/>
            <a:ext cx="12192000" cy="815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D8620001-CB7F-4D0F-85CE-3B315021E74D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8CED24C5-3D6F-493D-B438-C01C4AEFF83E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45C6C6E4-4FFF-42C6-B5DA-359E70C5FF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F904E732-1FD2-4CA1-BE6C-FB42AFC07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CA134A85-ED87-42D1-ABD3-3B2814BCF8D2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24250" y="0"/>
            <a:ext cx="514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772024" y="0"/>
            <a:ext cx="2647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401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34007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58" y="644576"/>
            <a:ext cx="5079430" cy="40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2063013"/>
            <a:ext cx="8404456" cy="3883620"/>
            <a:chOff x="0" y="1992982"/>
            <a:chExt cx="3096864" cy="3380234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pic>
        <p:nvPicPr>
          <p:cNvPr id="20" name="그림 5">
            <a:extLst>
              <a:ext uri="{FF2B5EF4-FFF2-40B4-BE49-F238E27FC236}">
                <a16:creationId xmlns:a16="http://schemas.microsoft.com/office/drawing/2014/main" xmlns="" id="{97E02823-D6E9-4BC9-A8C1-2F06F5CFE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85" y="1905138"/>
            <a:ext cx="2779457" cy="4555221"/>
          </a:xfrm>
          <a:prstGeom prst="rect">
            <a:avLst/>
          </a:prstGeom>
        </p:spPr>
      </p:pic>
      <p:sp>
        <p:nvSpPr>
          <p:cNvPr id="21" name="그림 개체 틀 2">
            <a:extLst>
              <a:ext uri="{FF2B5EF4-FFF2-40B4-BE49-F238E27FC236}">
                <a16:creationId xmlns:a16="http://schemas.microsoft.com/office/drawing/2014/main" xmlns="" id="{B1BE3B03-2F5F-44AD-8D79-5D7B27C1A5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4319" y="2487575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E98B8AC6-35CE-4A9B-9003-FDE98A19991A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8CBD2879-5849-4691-9781-4268F5A5A437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AF362ACC-5A58-4ACA-A758-9BC9707C7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BDA1F853-5381-4005-9917-7A5C6D6858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xmlns="" id="{62B819EB-93A5-4EE8-A28D-F3F5148193C8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0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4313430" y="555801"/>
            <a:ext cx="3600000" cy="31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416061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721322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8805539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10800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721322" y="555801"/>
            <a:ext cx="3600000" cy="31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7905539" y="555801"/>
            <a:ext cx="3600000" cy="31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6571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solidFill>
          <a:schemeClr val="accent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212976"/>
            <a:ext cx="12192000" cy="3106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0" baseline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xmlns="" id="{B5D53FA1-409A-4F5F-97C4-2399D18531AF}"/>
              </a:ext>
            </a:extLst>
          </p:cNvPr>
          <p:cNvGrpSpPr/>
          <p:nvPr userDrawn="1"/>
        </p:nvGrpSpPr>
        <p:grpSpPr>
          <a:xfrm>
            <a:off x="2187927" y="902493"/>
            <a:ext cx="7356667" cy="3751977"/>
            <a:chOff x="-612576" y="1705002"/>
            <a:chExt cx="5688632" cy="2537858"/>
          </a:xfrm>
        </p:grpSpPr>
        <p:sp>
          <p:nvSpPr>
            <p:cNvPr id="11" name="Oval 6">
              <a:extLst>
                <a:ext uri="{FF2B5EF4-FFF2-40B4-BE49-F238E27FC236}">
                  <a16:creationId xmlns:a16="http://schemas.microsoft.com/office/drawing/2014/main" xmlns="" id="{969FB361-09E7-4A75-BE80-810B6558E106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xmlns="" id="{B0DD55B0-CC85-48EE-91A7-11167D6D7A5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F90C4089-2A84-4438-930C-7392D1437CB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70667" y="1367063"/>
            <a:ext cx="3536161" cy="26518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0807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08518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62125"/>
            <a:ext cx="2952750" cy="327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743200" y="1762125"/>
            <a:ext cx="944880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53125" y="2847975"/>
            <a:ext cx="6238875" cy="7155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53125" y="3563491"/>
            <a:ext cx="623887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687066"/>
            <a:ext cx="381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6548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44"/>
            <a:ext cx="2081463" cy="1977390"/>
          </a:xfrm>
          <a:prstGeom prst="rect">
            <a:avLst/>
          </a:prstGeom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2095" y="556614"/>
            <a:ext cx="95746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912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C4B73D-5D87-4FC0-921D-C5CB8EFDA7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130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44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0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2575F0E1-023F-41BE-A027-0C561590555C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402315" y="168934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4BD8B274-E0F1-4987-BE56-88EFDABA4180}"/>
              </a:ext>
            </a:extLst>
          </p:cNvPr>
          <p:cNvSpPr/>
          <p:nvPr userDrawn="1"/>
        </p:nvSpPr>
        <p:spPr>
          <a:xfrm>
            <a:off x="8400258" y="5201452"/>
            <a:ext cx="3087849" cy="105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11AEA1F3-8D3E-40F0-BA2D-BB28AC8C05D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561888" y="1698785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xmlns="" id="{947EB0C1-2E67-4F3B-B6B4-FF9FDFAC5352}"/>
              </a:ext>
            </a:extLst>
          </p:cNvPr>
          <p:cNvSpPr/>
          <p:nvPr userDrawn="1"/>
        </p:nvSpPr>
        <p:spPr>
          <a:xfrm>
            <a:off x="4559832" y="5210897"/>
            <a:ext cx="3087849" cy="10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F6B072A9-4C30-483E-AD56-17094660D9F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721462" y="170823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45">
            <a:extLst>
              <a:ext uri="{FF2B5EF4-FFF2-40B4-BE49-F238E27FC236}">
                <a16:creationId xmlns:a16="http://schemas.microsoft.com/office/drawing/2014/main" xmlns="" id="{F5D1422D-7597-4465-9FFA-E916548111D3}"/>
              </a:ext>
            </a:extLst>
          </p:cNvPr>
          <p:cNvSpPr/>
          <p:nvPr userDrawn="1"/>
        </p:nvSpPr>
        <p:spPr>
          <a:xfrm>
            <a:off x="719405" y="5220342"/>
            <a:ext cx="3087849" cy="10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1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6" r:id="rId2"/>
    <p:sldLayoutId id="2147483691" r:id="rId3"/>
    <p:sldLayoutId id="2147483687" r:id="rId4"/>
    <p:sldLayoutId id="2147483689" r:id="rId5"/>
    <p:sldLayoutId id="2147483688" r:id="rId6"/>
    <p:sldLayoutId id="2147483703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06" r:id="rId13"/>
    <p:sldLayoutId id="2147483705" r:id="rId14"/>
    <p:sldLayoutId id="2147483697" r:id="rId15"/>
    <p:sldLayoutId id="2147483698" r:id="rId16"/>
    <p:sldLayoutId id="2147483699" r:id="rId17"/>
    <p:sldLayoutId id="2147483701" r:id="rId18"/>
    <p:sldLayoutId id="2147483700" r:id="rId19"/>
    <p:sldLayoutId id="2147483702" r:id="rId20"/>
    <p:sldLayoutId id="2147483656" r:id="rId21"/>
    <p:sldLayoutId id="2147483690" r:id="rId2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Free</a:t>
            </a:r>
          </a:p>
          <a:p>
            <a:r>
              <a:rPr lang="en-US" b="1" dirty="0"/>
              <a:t>PPT Templates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466576" y="6597852"/>
            <a:ext cx="1172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427" y="3415567"/>
            <a:ext cx="185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LogoType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xmlns="" id="{4BC5D10F-C964-4D2B-96E3-ACD6D971ECE8}"/>
              </a:ext>
            </a:extLst>
          </p:cNvPr>
          <p:cNvSpPr/>
          <p:nvPr/>
        </p:nvSpPr>
        <p:spPr>
          <a:xfrm rot="10800000">
            <a:off x="1005590" y="4276302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L-Shape 2">
            <a:extLst>
              <a:ext uri="{FF2B5EF4-FFF2-40B4-BE49-F238E27FC236}">
                <a16:creationId xmlns:a16="http://schemas.microsoft.com/office/drawing/2014/main" xmlns="" id="{2236167F-039D-42CA-B69B-A717A7F634A4}"/>
              </a:ext>
            </a:extLst>
          </p:cNvPr>
          <p:cNvSpPr/>
          <p:nvPr/>
        </p:nvSpPr>
        <p:spPr>
          <a:xfrm rot="10800000">
            <a:off x="3691192" y="3475969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L-Shape 2">
            <a:extLst>
              <a:ext uri="{FF2B5EF4-FFF2-40B4-BE49-F238E27FC236}">
                <a16:creationId xmlns:a16="http://schemas.microsoft.com/office/drawing/2014/main" xmlns="" id="{67DB8D24-AF49-4A9E-869D-B195417959A0}"/>
              </a:ext>
            </a:extLst>
          </p:cNvPr>
          <p:cNvSpPr/>
          <p:nvPr/>
        </p:nvSpPr>
        <p:spPr>
          <a:xfrm rot="10800000">
            <a:off x="6376794" y="2675636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-Shape 2">
            <a:extLst>
              <a:ext uri="{FF2B5EF4-FFF2-40B4-BE49-F238E27FC236}">
                <a16:creationId xmlns:a16="http://schemas.microsoft.com/office/drawing/2014/main" xmlns="" id="{D0B6E8A1-6F6D-462E-8979-1CABDD35E108}"/>
              </a:ext>
            </a:extLst>
          </p:cNvPr>
          <p:cNvSpPr/>
          <p:nvPr/>
        </p:nvSpPr>
        <p:spPr>
          <a:xfrm rot="10800000">
            <a:off x="9062396" y="1875303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0DA36A-FACE-4B96-9284-96047F67BA25}"/>
              </a:ext>
            </a:extLst>
          </p:cNvPr>
          <p:cNvSpPr txBox="1"/>
          <p:nvPr/>
        </p:nvSpPr>
        <p:spPr>
          <a:xfrm rot="18900000">
            <a:off x="967766" y="5218147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91467B-EDC2-4A0A-B1B3-9082EDB29591}"/>
              </a:ext>
            </a:extLst>
          </p:cNvPr>
          <p:cNvSpPr txBox="1"/>
          <p:nvPr/>
        </p:nvSpPr>
        <p:spPr>
          <a:xfrm rot="18900000">
            <a:off x="3659699" y="4408052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83138C-81DB-44E9-AF31-9E1F0CF6B89D}"/>
              </a:ext>
            </a:extLst>
          </p:cNvPr>
          <p:cNvSpPr txBox="1"/>
          <p:nvPr/>
        </p:nvSpPr>
        <p:spPr>
          <a:xfrm rot="18900000">
            <a:off x="6351632" y="3597958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D30374-3309-4E4B-A6B0-C0419CD31F8B}"/>
              </a:ext>
            </a:extLst>
          </p:cNvPr>
          <p:cNvSpPr txBox="1"/>
          <p:nvPr/>
        </p:nvSpPr>
        <p:spPr>
          <a:xfrm rot="18900000">
            <a:off x="9043564" y="2787864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xmlns="" id="{49D9C1E9-9D38-4F7A-A4DF-7B5A8A1C5E90}"/>
              </a:ext>
            </a:extLst>
          </p:cNvPr>
          <p:cNvGrpSpPr/>
          <p:nvPr/>
        </p:nvGrpSpPr>
        <p:grpSpPr>
          <a:xfrm>
            <a:off x="909122" y="2599817"/>
            <a:ext cx="2076421" cy="1452344"/>
            <a:chOff x="1005509" y="2053079"/>
            <a:chExt cx="1982315" cy="14523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E660F4B-19D4-4EF0-A040-DA8F3F904E8C}"/>
                </a:ext>
              </a:extLst>
            </p:cNvPr>
            <p:cNvSpPr txBox="1"/>
            <p:nvPr/>
          </p:nvSpPr>
          <p:spPr>
            <a:xfrm>
              <a:off x="1005509" y="2053079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BC69D35-5C27-479E-BFB1-45BCE54F514C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">
            <a:extLst>
              <a:ext uri="{FF2B5EF4-FFF2-40B4-BE49-F238E27FC236}">
                <a16:creationId xmlns:a16="http://schemas.microsoft.com/office/drawing/2014/main" xmlns="" id="{A14BBD88-1175-45E9-A039-A2A86C7F9489}"/>
              </a:ext>
            </a:extLst>
          </p:cNvPr>
          <p:cNvGrpSpPr/>
          <p:nvPr/>
        </p:nvGrpSpPr>
        <p:grpSpPr>
          <a:xfrm>
            <a:off x="3673249" y="1803532"/>
            <a:ext cx="2076421" cy="1452344"/>
            <a:chOff x="2961536" y="1647319"/>
            <a:chExt cx="1982315" cy="14523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1CF9CB2-4E31-404B-909C-D2C4502D0E11}"/>
                </a:ext>
              </a:extLst>
            </p:cNvPr>
            <p:cNvSpPr txBox="1"/>
            <p:nvPr/>
          </p:nvSpPr>
          <p:spPr>
            <a:xfrm>
              <a:off x="2961536" y="1647319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E09F39B-342E-433E-ADE7-938978BE2FC9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xmlns="" id="{E8D9B38F-D4D5-41ED-90F7-5D202D51674F}"/>
              </a:ext>
            </a:extLst>
          </p:cNvPr>
          <p:cNvGrpSpPr/>
          <p:nvPr/>
        </p:nvGrpSpPr>
        <p:grpSpPr>
          <a:xfrm>
            <a:off x="6437376" y="4693531"/>
            <a:ext cx="2076421" cy="1452344"/>
            <a:chOff x="4860032" y="4784968"/>
            <a:chExt cx="1982315" cy="14523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F55935D-EC47-4FEC-8EBE-56CF8A39990F}"/>
                </a:ext>
              </a:extLst>
            </p:cNvPr>
            <p:cNvSpPr txBox="1"/>
            <p:nvPr/>
          </p:nvSpPr>
          <p:spPr>
            <a:xfrm>
              <a:off x="4860032" y="4784968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CF5870-DBFD-433A-86F3-A9CAE0138A88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xmlns="" id="{E184206B-CB0F-49BA-8986-930BE4749452}"/>
              </a:ext>
            </a:extLst>
          </p:cNvPr>
          <p:cNvGrpSpPr/>
          <p:nvPr/>
        </p:nvGrpSpPr>
        <p:grpSpPr>
          <a:xfrm>
            <a:off x="9201502" y="4049646"/>
            <a:ext cx="2076421" cy="1452344"/>
            <a:chOff x="6816059" y="4379208"/>
            <a:chExt cx="1982315" cy="14523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6AA874D-E048-484A-9240-BA9A4C9766B1}"/>
                </a:ext>
              </a:extLst>
            </p:cNvPr>
            <p:cNvSpPr txBox="1"/>
            <p:nvPr/>
          </p:nvSpPr>
          <p:spPr>
            <a:xfrm>
              <a:off x="6816059" y="4379208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E3CCEF8-7D80-49E6-8D4D-B64D92824161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xmlns="" id="{822106B9-F9E6-4AEE-8619-20B475CB5AE5}"/>
              </a:ext>
            </a:extLst>
          </p:cNvPr>
          <p:cNvSpPr/>
          <p:nvPr/>
        </p:nvSpPr>
        <p:spPr>
          <a:xfrm>
            <a:off x="2365073" y="444578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xmlns="" id="{383EEB39-2697-4E82-BFE9-433FBC10DCA5}"/>
              </a:ext>
            </a:extLst>
          </p:cNvPr>
          <p:cNvSpPr/>
          <p:nvPr/>
        </p:nvSpPr>
        <p:spPr>
          <a:xfrm>
            <a:off x="5085530" y="360547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xmlns="" id="{F1555631-C1D1-40F1-B0ED-87C7264FE775}"/>
              </a:ext>
            </a:extLst>
          </p:cNvPr>
          <p:cNvSpPr/>
          <p:nvPr/>
        </p:nvSpPr>
        <p:spPr>
          <a:xfrm>
            <a:off x="10484698" y="199139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049A73B7-E1BE-4723-8C84-DFAD9613B9C1}"/>
              </a:ext>
            </a:extLst>
          </p:cNvPr>
          <p:cNvSpPr/>
          <p:nvPr/>
        </p:nvSpPr>
        <p:spPr>
          <a:xfrm>
            <a:off x="7761572" y="28156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572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chemeClr val="accent2"/>
                </a:solidFill>
              </a:rPr>
              <a:t>Portfolio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172D32C-9036-4FEC-AC8F-BAD42E3307F5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39B2C4E-5E6E-4C15-9A3F-9E84FF72DEB1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E62EFE2B-7A81-4AE1-9662-5682C741678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xmlns="" id="{D28E74EE-6752-4DC0-BCD7-8D13D58A69A1}"/>
              </a:ext>
            </a:extLst>
          </p:cNvPr>
          <p:cNvSpPr/>
          <p:nvPr/>
        </p:nvSpPr>
        <p:spPr>
          <a:xfrm>
            <a:off x="932507" y="2112039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9" name="Table 3">
            <a:extLst>
              <a:ext uri="{FF2B5EF4-FFF2-40B4-BE49-F238E27FC236}">
                <a16:creationId xmlns:a16="http://schemas.microsoft.com/office/drawing/2014/main" xmlns="" id="{DB0C699F-AA2B-4EE4-844D-4EBF7717C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692383"/>
              </p:ext>
            </p:extLst>
          </p:nvPr>
        </p:nvGraphicFramePr>
        <p:xfrm>
          <a:off x="6351014" y="2284108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" name="Rounded Rectangle 4">
            <a:extLst>
              <a:ext uri="{FF2B5EF4-FFF2-40B4-BE49-F238E27FC236}">
                <a16:creationId xmlns:a16="http://schemas.microsoft.com/office/drawing/2014/main" xmlns="" id="{3EF77B75-3FE6-47DD-8DEF-602261760BE7}"/>
              </a:ext>
            </a:extLst>
          </p:cNvPr>
          <p:cNvSpPr/>
          <p:nvPr/>
        </p:nvSpPr>
        <p:spPr>
          <a:xfrm>
            <a:off x="1372084" y="1896015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Straight Connector 5">
            <a:extLst>
              <a:ext uri="{FF2B5EF4-FFF2-40B4-BE49-F238E27FC236}">
                <a16:creationId xmlns:a16="http://schemas.microsoft.com/office/drawing/2014/main" xmlns="" id="{1FFD0E1B-0299-4015-940C-826120CEB207}"/>
              </a:ext>
            </a:extLst>
          </p:cNvPr>
          <p:cNvCxnSpPr/>
          <p:nvPr/>
        </p:nvCxnSpPr>
        <p:spPr>
          <a:xfrm>
            <a:off x="1547111" y="2849655"/>
            <a:ext cx="4320000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A39AFDA-81AD-47F3-BE1F-3305663F5703}"/>
              </a:ext>
            </a:extLst>
          </p:cNvPr>
          <p:cNvSpPr txBox="1"/>
          <p:nvPr/>
        </p:nvSpPr>
        <p:spPr>
          <a:xfrm>
            <a:off x="1657055" y="2989404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6E019F4-1E5D-4E88-B059-234D252DF249}"/>
              </a:ext>
            </a:extLst>
          </p:cNvPr>
          <p:cNvSpPr txBox="1"/>
          <p:nvPr/>
        </p:nvSpPr>
        <p:spPr>
          <a:xfrm>
            <a:off x="1657054" y="2458362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A8B4914-11C7-4A56-9016-FCB4C04E83C5}"/>
              </a:ext>
            </a:extLst>
          </p:cNvPr>
          <p:cNvSpPr txBox="1"/>
          <p:nvPr/>
        </p:nvSpPr>
        <p:spPr>
          <a:xfrm>
            <a:off x="1908751" y="1943385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xmlns="" id="{C8FFEED5-38FA-4960-BC01-D410CFF348C8}"/>
              </a:ext>
            </a:extLst>
          </p:cNvPr>
          <p:cNvSpPr/>
          <p:nvPr/>
        </p:nvSpPr>
        <p:spPr>
          <a:xfrm>
            <a:off x="932507" y="4312483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" name="Table 10">
            <a:extLst>
              <a:ext uri="{FF2B5EF4-FFF2-40B4-BE49-F238E27FC236}">
                <a16:creationId xmlns:a16="http://schemas.microsoft.com/office/drawing/2014/main" xmlns="" id="{FB3EB8F3-9ED6-4E1B-ACE2-586813D74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65075"/>
              </p:ext>
            </p:extLst>
          </p:nvPr>
        </p:nvGraphicFramePr>
        <p:xfrm>
          <a:off x="6351014" y="4484552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7" name="Rounded Rectangle 11">
            <a:extLst>
              <a:ext uri="{FF2B5EF4-FFF2-40B4-BE49-F238E27FC236}">
                <a16:creationId xmlns:a16="http://schemas.microsoft.com/office/drawing/2014/main" xmlns="" id="{638AF5D3-0459-4CF4-A647-F124B28BFA9E}"/>
              </a:ext>
            </a:extLst>
          </p:cNvPr>
          <p:cNvSpPr/>
          <p:nvPr/>
        </p:nvSpPr>
        <p:spPr>
          <a:xfrm>
            <a:off x="1372084" y="4096459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Straight Connector 12">
            <a:extLst>
              <a:ext uri="{FF2B5EF4-FFF2-40B4-BE49-F238E27FC236}">
                <a16:creationId xmlns:a16="http://schemas.microsoft.com/office/drawing/2014/main" xmlns="" id="{1187765B-8EEF-4E0F-8D4F-D4D735EBCB35}"/>
              </a:ext>
            </a:extLst>
          </p:cNvPr>
          <p:cNvCxnSpPr/>
          <p:nvPr/>
        </p:nvCxnSpPr>
        <p:spPr>
          <a:xfrm>
            <a:off x="1547111" y="5050099"/>
            <a:ext cx="4320000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2FED216-6046-4713-A1B1-078A75CBD50E}"/>
              </a:ext>
            </a:extLst>
          </p:cNvPr>
          <p:cNvSpPr txBox="1"/>
          <p:nvPr/>
        </p:nvSpPr>
        <p:spPr>
          <a:xfrm>
            <a:off x="1657055" y="5189848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BA7015B-F2EB-420F-B378-BEAED339628E}"/>
              </a:ext>
            </a:extLst>
          </p:cNvPr>
          <p:cNvSpPr txBox="1"/>
          <p:nvPr/>
        </p:nvSpPr>
        <p:spPr>
          <a:xfrm>
            <a:off x="1657054" y="4658806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A06DEB8-45B2-4ACF-973C-C3208BFD09EF}"/>
              </a:ext>
            </a:extLst>
          </p:cNvPr>
          <p:cNvSpPr txBox="1"/>
          <p:nvPr/>
        </p:nvSpPr>
        <p:spPr>
          <a:xfrm>
            <a:off x="1908751" y="4143829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4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xmlns="" id="{F27A8619-68FC-4C0F-AAFF-BAF5AD7CE4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CA105E7-7F02-45E0-A460-18FA165DDA86}"/>
              </a:ext>
            </a:extLst>
          </p:cNvPr>
          <p:cNvGrpSpPr/>
          <p:nvPr/>
        </p:nvGrpSpPr>
        <p:grpSpPr>
          <a:xfrm>
            <a:off x="1906340" y="4033971"/>
            <a:ext cx="1278139" cy="1100338"/>
            <a:chOff x="7521194" y="5284915"/>
            <a:chExt cx="1137987" cy="979683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xmlns="" id="{06C34072-2C56-4B00-870C-64D94EAFAF5A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6" name="Trapezoid 1">
                <a:extLst>
                  <a:ext uri="{FF2B5EF4-FFF2-40B4-BE49-F238E27FC236}">
                    <a16:creationId xmlns:a16="http://schemas.microsoft.com/office/drawing/2014/main" xmlns="" id="{AD41F6F1-41C4-495A-9D21-F0D271446659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xmlns="" id="{7A10024E-8B89-40E6-A714-02267D0AB59A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Oval 5">
                <a:extLst>
                  <a:ext uri="{FF2B5EF4-FFF2-40B4-BE49-F238E27FC236}">
                    <a16:creationId xmlns:a16="http://schemas.microsoft.com/office/drawing/2014/main" xmlns="" id="{F122FA1C-500E-4C66-A826-04DDE4D124BA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Chord 23">
              <a:extLst>
                <a:ext uri="{FF2B5EF4-FFF2-40B4-BE49-F238E27FC236}">
                  <a16:creationId xmlns:a16="http://schemas.microsoft.com/office/drawing/2014/main" xmlns="" id="{02FC07F2-73D0-478D-8836-1AF76A3C7424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71">
            <a:extLst>
              <a:ext uri="{FF2B5EF4-FFF2-40B4-BE49-F238E27FC236}">
                <a16:creationId xmlns:a16="http://schemas.microsoft.com/office/drawing/2014/main" xmlns="" id="{B264F0A9-AF06-4562-9820-129231E686D8}"/>
              </a:ext>
            </a:extLst>
          </p:cNvPr>
          <p:cNvGrpSpPr/>
          <p:nvPr/>
        </p:nvGrpSpPr>
        <p:grpSpPr>
          <a:xfrm>
            <a:off x="1253499" y="5353759"/>
            <a:ext cx="2230129" cy="911409"/>
            <a:chOff x="4965552" y="1736224"/>
            <a:chExt cx="3484978" cy="91140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AFB688C-18BB-4CA6-8A25-B821A8E900C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F96D765-FD69-4915-8E6D-98D0B8154171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11B6F5AB-86B9-4387-9E1B-F56BD57905B1}"/>
              </a:ext>
            </a:extLst>
          </p:cNvPr>
          <p:cNvGrpSpPr/>
          <p:nvPr/>
        </p:nvGrpSpPr>
        <p:grpSpPr>
          <a:xfrm rot="914251">
            <a:off x="-335378" y="2151777"/>
            <a:ext cx="3392473" cy="1975550"/>
            <a:chOff x="4094747" y="2381166"/>
            <a:chExt cx="4510139" cy="2626405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xmlns="" id="{734D9535-4908-41F6-B47F-A0574BAFC493}"/>
                </a:ext>
              </a:extLst>
            </p:cNvPr>
            <p:cNvGrpSpPr/>
            <p:nvPr/>
          </p:nvGrpSpPr>
          <p:grpSpPr>
            <a:xfrm rot="712870">
              <a:off x="4094747" y="2381166"/>
              <a:ext cx="3101505" cy="1698788"/>
              <a:chOff x="2380909" y="2446766"/>
              <a:chExt cx="2745256" cy="1503659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xmlns="" id="{4BB54496-2EE6-4755-B324-345FB8BCD26F}"/>
                  </a:ext>
                </a:extLst>
              </p:cNvPr>
              <p:cNvSpPr/>
              <p:nvPr/>
            </p:nvSpPr>
            <p:spPr>
              <a:xfrm rot="1231697">
                <a:off x="3121386" y="2561927"/>
                <a:ext cx="2004779" cy="1388498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xmlns="" id="{5EFF3610-A52D-474E-AE46-F49B9C2820F4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">
                <a:extLst>
                  <a:ext uri="{FF2B5EF4-FFF2-40B4-BE49-F238E27FC236}">
                    <a16:creationId xmlns:a16="http://schemas.microsoft.com/office/drawing/2014/main" xmlns="" id="{196388CD-4624-4639-B45D-2964D650D48A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46026F9A-A606-4E30-B075-9EB44A5C51F6}"/>
                </a:ext>
              </a:extLst>
            </p:cNvPr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16" name="원호 15">
                <a:extLst>
                  <a:ext uri="{FF2B5EF4-FFF2-40B4-BE49-F238E27FC236}">
                    <a16:creationId xmlns:a16="http://schemas.microsoft.com/office/drawing/2014/main" xmlns="" id="{B6AA9109-AB5C-4595-9F37-B1EB71D8317D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xmlns="" id="{0A155335-C070-45D9-84D0-AF2541642159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xmlns="" id="{24F28D32-4C47-4503-BF4C-30AA414D4725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xmlns="" id="{21989554-F305-45D3-A7B5-9079294439B4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C17BD7DC-413C-48F2-93FB-C2B5958F7382}"/>
              </a:ext>
            </a:extLst>
          </p:cNvPr>
          <p:cNvGrpSpPr/>
          <p:nvPr/>
        </p:nvGrpSpPr>
        <p:grpSpPr>
          <a:xfrm>
            <a:off x="8806864" y="1668164"/>
            <a:ext cx="2250102" cy="3927083"/>
            <a:chOff x="6900650" y="1819712"/>
            <a:chExt cx="1858036" cy="324281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B6452320-C2FA-4EB9-A558-9A1C3BA5EE52}"/>
                </a:ext>
              </a:extLst>
            </p:cNvPr>
            <p:cNvGrpSpPr/>
            <p:nvPr/>
          </p:nvGrpSpPr>
          <p:grpSpPr>
            <a:xfrm>
              <a:off x="7215127" y="3101758"/>
              <a:ext cx="1271173" cy="1960768"/>
              <a:chOff x="7311137" y="4298740"/>
              <a:chExt cx="1360941" cy="1965858"/>
            </a:xfrm>
          </p:grpSpPr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xmlns="" id="{B6E71D8A-BFE5-4BB0-990B-2595CBFD1A3D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33" name="Group 7">
                  <a:extLst>
                    <a:ext uri="{FF2B5EF4-FFF2-40B4-BE49-F238E27FC236}">
                      <a16:creationId xmlns:a16="http://schemas.microsoft.com/office/drawing/2014/main" xmlns="" id="{99D54615-C4E7-4260-9701-D7259E92DAC9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35" name="Trapezoid 1">
                    <a:extLst>
                      <a:ext uri="{FF2B5EF4-FFF2-40B4-BE49-F238E27FC236}">
                        <a16:creationId xmlns:a16="http://schemas.microsoft.com/office/drawing/2014/main" xmlns="" id="{CC3BC23A-3371-4073-B236-15B0B9EFCB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Trapezoid 6">
                    <a:extLst>
                      <a:ext uri="{FF2B5EF4-FFF2-40B4-BE49-F238E27FC236}">
                        <a16:creationId xmlns:a16="http://schemas.microsoft.com/office/drawing/2014/main" xmlns="" id="{F741F1EB-0646-410C-A0B1-AFF1D300A1F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7" name="Oval 5">
                    <a:extLst>
                      <a:ext uri="{FF2B5EF4-FFF2-40B4-BE49-F238E27FC236}">
                        <a16:creationId xmlns:a16="http://schemas.microsoft.com/office/drawing/2014/main" xmlns="" id="{68D27669-073A-4F2F-A224-146B9AF51EB6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34" name="Chord 23">
                  <a:extLst>
                    <a:ext uri="{FF2B5EF4-FFF2-40B4-BE49-F238E27FC236}">
                      <a16:creationId xmlns:a16="http://schemas.microsoft.com/office/drawing/2014/main" xmlns="" id="{45268EAD-F545-4F8F-A076-3C3B04DCE792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xmlns="" id="{C6AF4D58-8349-45CB-8294-FBCC5CF98656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26" name="Freeform 9">
                  <a:extLst>
                    <a:ext uri="{FF2B5EF4-FFF2-40B4-BE49-F238E27FC236}">
                      <a16:creationId xmlns:a16="http://schemas.microsoft.com/office/drawing/2014/main" xmlns="" id="{784EC7B0-D3DB-40A1-A02C-0F32F898D8DA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Freeform 13">
                  <a:extLst>
                    <a:ext uri="{FF2B5EF4-FFF2-40B4-BE49-F238E27FC236}">
                      <a16:creationId xmlns:a16="http://schemas.microsoft.com/office/drawing/2014/main" xmlns="" id="{F186AB2C-69A6-4EFC-9F28-D32EB3439720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8" name="Freeform 19">
                  <a:extLst>
                    <a:ext uri="{FF2B5EF4-FFF2-40B4-BE49-F238E27FC236}">
                      <a16:creationId xmlns:a16="http://schemas.microsoft.com/office/drawing/2014/main" xmlns="" id="{DA1B1CEC-EE5D-461B-AFE4-E52F469C99A8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9" name="Freeform 20">
                  <a:extLst>
                    <a:ext uri="{FF2B5EF4-FFF2-40B4-BE49-F238E27FC236}">
                      <a16:creationId xmlns:a16="http://schemas.microsoft.com/office/drawing/2014/main" xmlns="" id="{9542C6EE-C5BC-4F8B-B60D-5E6E5BBF5779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8" name="그룹 19">
              <a:extLst>
                <a:ext uri="{FF2B5EF4-FFF2-40B4-BE49-F238E27FC236}">
                  <a16:creationId xmlns:a16="http://schemas.microsoft.com/office/drawing/2014/main" xmlns="" id="{0ABA98FB-2840-42EE-92C5-6277D3CE26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57781" y="2499960"/>
              <a:ext cx="617392" cy="617392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39" name="타원 4">
                <a:extLst>
                  <a:ext uri="{FF2B5EF4-FFF2-40B4-BE49-F238E27FC236}">
                    <a16:creationId xmlns:a16="http://schemas.microsoft.com/office/drawing/2014/main" xmlns="" id="{163D4323-48B3-4FA3-9B16-C1C76020BF9D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자유형 18">
                <a:extLst>
                  <a:ext uri="{FF2B5EF4-FFF2-40B4-BE49-F238E27FC236}">
                    <a16:creationId xmlns:a16="http://schemas.microsoft.com/office/drawing/2014/main" xmlns="" id="{427388CE-400A-4480-AE78-E27C40319E9B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Rectangle 21">
              <a:extLst>
                <a:ext uri="{FF2B5EF4-FFF2-40B4-BE49-F238E27FC236}">
                  <a16:creationId xmlns:a16="http://schemas.microsoft.com/office/drawing/2014/main" xmlns="" id="{78E7C9C2-064F-4565-B444-90D6887C018F}"/>
                </a:ext>
              </a:extLst>
            </p:cNvPr>
            <p:cNvSpPr/>
            <p:nvPr/>
          </p:nvSpPr>
          <p:spPr>
            <a:xfrm rot="15759340">
              <a:off x="7438742" y="195543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xmlns="" id="{C793E7E7-F983-41E1-BDF8-E82A1BAE69B3}"/>
                </a:ext>
              </a:extLst>
            </p:cNvPr>
            <p:cNvSpPr/>
            <p:nvPr/>
          </p:nvSpPr>
          <p:spPr>
            <a:xfrm rot="11980498">
              <a:off x="6900650" y="240254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xmlns="" id="{06C08D18-D540-490F-B1F1-B89EB4C955DD}"/>
                </a:ext>
              </a:extLst>
            </p:cNvPr>
            <p:cNvSpPr/>
            <p:nvPr/>
          </p:nvSpPr>
          <p:spPr>
            <a:xfrm rot="19265083">
              <a:off x="7027522" y="3061057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xmlns="" id="{CD196F94-2331-4870-B0DA-94E717BD7DD3}"/>
                </a:ext>
              </a:extLst>
            </p:cNvPr>
            <p:cNvSpPr/>
            <p:nvPr/>
          </p:nvSpPr>
          <p:spPr>
            <a:xfrm rot="9071228" flipH="1">
              <a:off x="8136495" y="2287450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xmlns="" id="{2DDAD3FC-FE91-4A01-96FE-DDE107DCC72C}"/>
                </a:ext>
              </a:extLst>
            </p:cNvPr>
            <p:cNvSpPr/>
            <p:nvPr/>
          </p:nvSpPr>
          <p:spPr>
            <a:xfrm rot="2334917" flipH="1">
              <a:off x="8141497" y="298876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xmlns="" id="{669C6AC5-1B71-4ACD-9509-2ADB1682342B}"/>
              </a:ext>
            </a:extLst>
          </p:cNvPr>
          <p:cNvGrpSpPr/>
          <p:nvPr/>
        </p:nvGrpSpPr>
        <p:grpSpPr>
          <a:xfrm rot="10800000" flipV="1">
            <a:off x="8999254" y="5171446"/>
            <a:ext cx="2523434" cy="1065203"/>
            <a:chOff x="1682410" y="2217893"/>
            <a:chExt cx="2019261" cy="852379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xmlns="" id="{A30E7ADF-EB41-4158-B21F-BA70F2AB5626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xmlns="" id="{59E7153D-EBEB-4E88-B0EA-4391B50DD0B4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xmlns="" id="{93E4E022-245B-4549-8CDD-1EDF45A0C9ED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xmlns="" id="{E8D3C3D2-CDBE-4C0B-A096-C5312D36B15B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5" name="Rounded Rectangle 13">
            <a:extLst>
              <a:ext uri="{FF2B5EF4-FFF2-40B4-BE49-F238E27FC236}">
                <a16:creationId xmlns:a16="http://schemas.microsoft.com/office/drawing/2014/main" xmlns="" id="{8A63EA14-71DD-4C7E-A48E-89E708800959}"/>
              </a:ext>
            </a:extLst>
          </p:cNvPr>
          <p:cNvSpPr/>
          <p:nvPr/>
        </p:nvSpPr>
        <p:spPr>
          <a:xfrm>
            <a:off x="3929721" y="3761755"/>
            <a:ext cx="4592249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Rounded Rectangle 14">
            <a:extLst>
              <a:ext uri="{FF2B5EF4-FFF2-40B4-BE49-F238E27FC236}">
                <a16:creationId xmlns:a16="http://schemas.microsoft.com/office/drawing/2014/main" xmlns="" id="{871FDBBE-8459-4FB5-9027-591DC4768DF3}"/>
              </a:ext>
            </a:extLst>
          </p:cNvPr>
          <p:cNvSpPr/>
          <p:nvPr/>
        </p:nvSpPr>
        <p:spPr>
          <a:xfrm>
            <a:off x="3929721" y="5139375"/>
            <a:ext cx="4592249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0171DE9-E77E-4466-9CAB-54C162AA176E}"/>
              </a:ext>
            </a:extLst>
          </p:cNvPr>
          <p:cNvSpPr txBox="1"/>
          <p:nvPr/>
        </p:nvSpPr>
        <p:spPr>
          <a:xfrm>
            <a:off x="6025456" y="376558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1F43C05-2702-4EF9-A5AB-69BB579D7D9B}"/>
              </a:ext>
            </a:extLst>
          </p:cNvPr>
          <p:cNvSpPr txBox="1"/>
          <p:nvPr/>
        </p:nvSpPr>
        <p:spPr>
          <a:xfrm>
            <a:off x="6025456" y="512449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E7538B2-F998-469D-B249-219C3C2FCEDE}"/>
              </a:ext>
            </a:extLst>
          </p:cNvPr>
          <p:cNvSpPr txBox="1"/>
          <p:nvPr/>
        </p:nvSpPr>
        <p:spPr>
          <a:xfrm>
            <a:off x="4097425" y="4376812"/>
            <a:ext cx="425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0A69C3E-CE84-43C5-ADC2-E9B77F2FD0A9}"/>
              </a:ext>
            </a:extLst>
          </p:cNvPr>
          <p:cNvSpPr txBox="1"/>
          <p:nvPr/>
        </p:nvSpPr>
        <p:spPr>
          <a:xfrm>
            <a:off x="4097425" y="5799096"/>
            <a:ext cx="425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grpSp>
        <p:nvGrpSpPr>
          <p:cNvPr id="63" name="그룹 19">
            <a:extLst>
              <a:ext uri="{FF2B5EF4-FFF2-40B4-BE49-F238E27FC236}">
                <a16:creationId xmlns:a16="http://schemas.microsoft.com/office/drawing/2014/main" xmlns="" id="{FED00EAC-C50C-4944-8FDA-8C4FEADD6050}"/>
              </a:ext>
            </a:extLst>
          </p:cNvPr>
          <p:cNvGrpSpPr>
            <a:grpSpLocks noChangeAspect="1"/>
          </p:cNvGrpSpPr>
          <p:nvPr/>
        </p:nvGrpSpPr>
        <p:grpSpPr>
          <a:xfrm>
            <a:off x="5044606" y="3840426"/>
            <a:ext cx="503107" cy="503107"/>
            <a:chOff x="331023" y="414040"/>
            <a:chExt cx="5704886" cy="5704886"/>
          </a:xfrm>
        </p:grpSpPr>
        <p:sp>
          <p:nvSpPr>
            <p:cNvPr id="64" name="타원 4">
              <a:extLst>
                <a:ext uri="{FF2B5EF4-FFF2-40B4-BE49-F238E27FC236}">
                  <a16:creationId xmlns:a16="http://schemas.microsoft.com/office/drawing/2014/main" xmlns="" id="{41561F1E-6BD6-4FB7-867B-AF5E0C635300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" name="자유형 18">
              <a:extLst>
                <a:ext uri="{FF2B5EF4-FFF2-40B4-BE49-F238E27FC236}">
                  <a16:creationId xmlns:a16="http://schemas.microsoft.com/office/drawing/2014/main" xmlns="" id="{54CE92D9-8924-4CA1-B851-2EF95A7F4194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그룹 28">
            <a:extLst>
              <a:ext uri="{FF2B5EF4-FFF2-40B4-BE49-F238E27FC236}">
                <a16:creationId xmlns:a16="http://schemas.microsoft.com/office/drawing/2014/main" xmlns="" id="{8704EBC0-8B8D-439A-880E-44E8B5A5FB3B}"/>
              </a:ext>
            </a:extLst>
          </p:cNvPr>
          <p:cNvGrpSpPr/>
          <p:nvPr/>
        </p:nvGrpSpPr>
        <p:grpSpPr>
          <a:xfrm>
            <a:off x="5085069" y="5247429"/>
            <a:ext cx="422181" cy="501538"/>
            <a:chOff x="666028" y="4606413"/>
            <a:chExt cx="1359418" cy="1614948"/>
          </a:xfrm>
          <a:solidFill>
            <a:schemeClr val="accent3"/>
          </a:solidFill>
        </p:grpSpPr>
        <p:sp>
          <p:nvSpPr>
            <p:cNvPr id="67" name="자유형: 도형 29">
              <a:extLst>
                <a:ext uri="{FF2B5EF4-FFF2-40B4-BE49-F238E27FC236}">
                  <a16:creationId xmlns:a16="http://schemas.microsoft.com/office/drawing/2014/main" xmlns="" id="{65928D61-4536-4D87-9901-244E0D685669}"/>
                </a:ext>
              </a:extLst>
            </p:cNvPr>
            <p:cNvSpPr/>
            <p:nvPr/>
          </p:nvSpPr>
          <p:spPr>
            <a:xfrm>
              <a:off x="693174" y="4606413"/>
              <a:ext cx="1312606" cy="533400"/>
            </a:xfrm>
            <a:custGeom>
              <a:avLst/>
              <a:gdLst>
                <a:gd name="connsiteX0" fmla="*/ 793955 w 1322439"/>
                <a:gd name="connsiteY0" fmla="*/ 0 h 545690"/>
                <a:gd name="connsiteX1" fmla="*/ 0 w 1322439"/>
                <a:gd name="connsiteY1" fmla="*/ 287593 h 545690"/>
                <a:gd name="connsiteX2" fmla="*/ 543232 w 1322439"/>
                <a:gd name="connsiteY2" fmla="*/ 545690 h 545690"/>
                <a:gd name="connsiteX3" fmla="*/ 1322439 w 1322439"/>
                <a:gd name="connsiteY3" fmla="*/ 265471 h 545690"/>
                <a:gd name="connsiteX4" fmla="*/ 793955 w 1322439"/>
                <a:gd name="connsiteY4" fmla="*/ 0 h 545690"/>
                <a:gd name="connsiteX0" fmla="*/ 811161 w 1322439"/>
                <a:gd name="connsiteY0" fmla="*/ 0 h 518652"/>
                <a:gd name="connsiteX1" fmla="*/ 0 w 1322439"/>
                <a:gd name="connsiteY1" fmla="*/ 260555 h 518652"/>
                <a:gd name="connsiteX2" fmla="*/ 543232 w 1322439"/>
                <a:gd name="connsiteY2" fmla="*/ 518652 h 518652"/>
                <a:gd name="connsiteX3" fmla="*/ 1322439 w 1322439"/>
                <a:gd name="connsiteY3" fmla="*/ 238433 h 518652"/>
                <a:gd name="connsiteX4" fmla="*/ 811161 w 1322439"/>
                <a:gd name="connsiteY4" fmla="*/ 0 h 518652"/>
                <a:gd name="connsiteX0" fmla="*/ 796413 w 1322439"/>
                <a:gd name="connsiteY0" fmla="*/ 0 h 535858"/>
                <a:gd name="connsiteX1" fmla="*/ 0 w 1322439"/>
                <a:gd name="connsiteY1" fmla="*/ 277761 h 535858"/>
                <a:gd name="connsiteX2" fmla="*/ 543232 w 1322439"/>
                <a:gd name="connsiteY2" fmla="*/ 535858 h 535858"/>
                <a:gd name="connsiteX3" fmla="*/ 1322439 w 1322439"/>
                <a:gd name="connsiteY3" fmla="*/ 255639 h 535858"/>
                <a:gd name="connsiteX4" fmla="*/ 796413 w 1322439"/>
                <a:gd name="connsiteY4" fmla="*/ 0 h 535858"/>
                <a:gd name="connsiteX0" fmla="*/ 796413 w 1307690"/>
                <a:gd name="connsiteY0" fmla="*/ 0 h 535858"/>
                <a:gd name="connsiteX1" fmla="*/ 0 w 1307690"/>
                <a:gd name="connsiteY1" fmla="*/ 277761 h 535858"/>
                <a:gd name="connsiteX2" fmla="*/ 543232 w 1307690"/>
                <a:gd name="connsiteY2" fmla="*/ 535858 h 535858"/>
                <a:gd name="connsiteX3" fmla="*/ 1307690 w 1307690"/>
                <a:gd name="connsiteY3" fmla="*/ 253181 h 535858"/>
                <a:gd name="connsiteX4" fmla="*/ 796413 w 1307690"/>
                <a:gd name="connsiteY4" fmla="*/ 0 h 535858"/>
                <a:gd name="connsiteX0" fmla="*/ 796413 w 1315064"/>
                <a:gd name="connsiteY0" fmla="*/ 0 h 535858"/>
                <a:gd name="connsiteX1" fmla="*/ 0 w 1315064"/>
                <a:gd name="connsiteY1" fmla="*/ 277761 h 535858"/>
                <a:gd name="connsiteX2" fmla="*/ 543232 w 1315064"/>
                <a:gd name="connsiteY2" fmla="*/ 535858 h 535858"/>
                <a:gd name="connsiteX3" fmla="*/ 1315064 w 1315064"/>
                <a:gd name="connsiteY3" fmla="*/ 253181 h 535858"/>
                <a:gd name="connsiteX4" fmla="*/ 796413 w 1315064"/>
                <a:gd name="connsiteY4" fmla="*/ 0 h 535858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35858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40774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71832 w 1290483"/>
                <a:gd name="connsiteY0" fmla="*/ 0 h 533400"/>
                <a:gd name="connsiteX1" fmla="*/ 0 w 1290483"/>
                <a:gd name="connsiteY1" fmla="*/ 277761 h 533400"/>
                <a:gd name="connsiteX2" fmla="*/ 516193 w 1290483"/>
                <a:gd name="connsiteY2" fmla="*/ 533400 h 533400"/>
                <a:gd name="connsiteX3" fmla="*/ 1290483 w 1290483"/>
                <a:gd name="connsiteY3" fmla="*/ 253181 h 533400"/>
                <a:gd name="connsiteX4" fmla="*/ 771832 w 1290483"/>
                <a:gd name="connsiteY4" fmla="*/ 0 h 533400"/>
                <a:gd name="connsiteX0" fmla="*/ 789039 w 1307690"/>
                <a:gd name="connsiteY0" fmla="*/ 0 h 533400"/>
                <a:gd name="connsiteX1" fmla="*/ 0 w 1307690"/>
                <a:gd name="connsiteY1" fmla="*/ 280219 h 533400"/>
                <a:gd name="connsiteX2" fmla="*/ 533400 w 1307690"/>
                <a:gd name="connsiteY2" fmla="*/ 533400 h 533400"/>
                <a:gd name="connsiteX3" fmla="*/ 1307690 w 1307690"/>
                <a:gd name="connsiteY3" fmla="*/ 253181 h 533400"/>
                <a:gd name="connsiteX4" fmla="*/ 789039 w 1307690"/>
                <a:gd name="connsiteY4" fmla="*/ 0 h 533400"/>
                <a:gd name="connsiteX0" fmla="*/ 789039 w 1312606"/>
                <a:gd name="connsiteY0" fmla="*/ 0 h 533400"/>
                <a:gd name="connsiteX1" fmla="*/ 0 w 1312606"/>
                <a:gd name="connsiteY1" fmla="*/ 280219 h 533400"/>
                <a:gd name="connsiteX2" fmla="*/ 533400 w 1312606"/>
                <a:gd name="connsiteY2" fmla="*/ 533400 h 533400"/>
                <a:gd name="connsiteX3" fmla="*/ 1312606 w 1312606"/>
                <a:gd name="connsiteY3" fmla="*/ 253181 h 533400"/>
                <a:gd name="connsiteX4" fmla="*/ 789039 w 1312606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606" h="533400">
                  <a:moveTo>
                    <a:pt x="789039" y="0"/>
                  </a:moveTo>
                  <a:lnTo>
                    <a:pt x="0" y="280219"/>
                  </a:lnTo>
                  <a:lnTo>
                    <a:pt x="533400" y="533400"/>
                  </a:lnTo>
                  <a:lnTo>
                    <a:pt x="1312606" y="253181"/>
                  </a:lnTo>
                  <a:lnTo>
                    <a:pt x="7890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30">
              <a:extLst>
                <a:ext uri="{FF2B5EF4-FFF2-40B4-BE49-F238E27FC236}">
                  <a16:creationId xmlns:a16="http://schemas.microsoft.com/office/drawing/2014/main" xmlns="" id="{1F0EC54A-2923-4C8A-A802-C5D4239160BF}"/>
                </a:ext>
              </a:extLst>
            </p:cNvPr>
            <p:cNvSpPr/>
            <p:nvPr/>
          </p:nvSpPr>
          <p:spPr>
            <a:xfrm>
              <a:off x="1465007" y="4884174"/>
              <a:ext cx="560439" cy="1064342"/>
            </a:xfrm>
            <a:custGeom>
              <a:avLst/>
              <a:gdLst>
                <a:gd name="connsiteX0" fmla="*/ 0 w 557981"/>
                <a:gd name="connsiteY0" fmla="*/ 196645 h 1059426"/>
                <a:gd name="connsiteX1" fmla="*/ 0 w 557981"/>
                <a:gd name="connsiteY1" fmla="*/ 840658 h 1059426"/>
                <a:gd name="connsiteX2" fmla="*/ 557981 w 557981"/>
                <a:gd name="connsiteY2" fmla="*/ 1059426 h 1059426"/>
                <a:gd name="connsiteX3" fmla="*/ 553065 w 557981"/>
                <a:gd name="connsiteY3" fmla="*/ 0 h 1059426"/>
                <a:gd name="connsiteX4" fmla="*/ 0 w 557981"/>
                <a:gd name="connsiteY4" fmla="*/ 196645 h 1059426"/>
                <a:gd name="connsiteX0" fmla="*/ 0 w 558454"/>
                <a:gd name="connsiteY0" fmla="*/ 199103 h 1061884"/>
                <a:gd name="connsiteX1" fmla="*/ 0 w 558454"/>
                <a:gd name="connsiteY1" fmla="*/ 843116 h 1061884"/>
                <a:gd name="connsiteX2" fmla="*/ 557981 w 558454"/>
                <a:gd name="connsiteY2" fmla="*/ 1061884 h 1061884"/>
                <a:gd name="connsiteX3" fmla="*/ 557981 w 558454"/>
                <a:gd name="connsiteY3" fmla="*/ 0 h 1061884"/>
                <a:gd name="connsiteX4" fmla="*/ 0 w 558454"/>
                <a:gd name="connsiteY4" fmla="*/ 199103 h 1061884"/>
                <a:gd name="connsiteX0" fmla="*/ 0 w 560439"/>
                <a:gd name="connsiteY0" fmla="*/ 199103 h 1064342"/>
                <a:gd name="connsiteX1" fmla="*/ 0 w 560439"/>
                <a:gd name="connsiteY1" fmla="*/ 843116 h 1064342"/>
                <a:gd name="connsiteX2" fmla="*/ 560439 w 560439"/>
                <a:gd name="connsiteY2" fmla="*/ 1064342 h 1064342"/>
                <a:gd name="connsiteX3" fmla="*/ 557981 w 560439"/>
                <a:gd name="connsiteY3" fmla="*/ 0 h 1064342"/>
                <a:gd name="connsiteX4" fmla="*/ 0 w 560439"/>
                <a:gd name="connsiteY4" fmla="*/ 199103 h 10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439" h="1064342">
                  <a:moveTo>
                    <a:pt x="0" y="199103"/>
                  </a:moveTo>
                  <a:lnTo>
                    <a:pt x="0" y="843116"/>
                  </a:lnTo>
                  <a:lnTo>
                    <a:pt x="560439" y="1064342"/>
                  </a:lnTo>
                  <a:cubicBezTo>
                    <a:pt x="558800" y="711200"/>
                    <a:pt x="559620" y="353142"/>
                    <a:pt x="557981" y="0"/>
                  </a:cubicBezTo>
                  <a:lnTo>
                    <a:pt x="0" y="1991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" name="자유형: 도형 31">
              <a:extLst>
                <a:ext uri="{FF2B5EF4-FFF2-40B4-BE49-F238E27FC236}">
                  <a16:creationId xmlns:a16="http://schemas.microsoft.com/office/drawing/2014/main" xmlns="" id="{63A159DF-146D-4BA7-84BE-9DBA87002B9F}"/>
                </a:ext>
              </a:extLst>
            </p:cNvPr>
            <p:cNvSpPr/>
            <p:nvPr/>
          </p:nvSpPr>
          <p:spPr>
            <a:xfrm>
              <a:off x="666028" y="4913671"/>
              <a:ext cx="539370" cy="1307690"/>
            </a:xfrm>
            <a:custGeom>
              <a:avLst/>
              <a:gdLst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0942 w 540775"/>
                <a:gd name="connsiteY3" fmla="*/ 258097 h 1315064"/>
                <a:gd name="connsiteX4" fmla="*/ 0 w 540775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58097 h 1315064"/>
                <a:gd name="connsiteX4" fmla="*/ 0 w 541720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63013 h 1315064"/>
                <a:gd name="connsiteX4" fmla="*/ 0 w 541720"/>
                <a:gd name="connsiteY4" fmla="*/ 0 h 1315064"/>
                <a:gd name="connsiteX0" fmla="*/ 0 w 548652"/>
                <a:gd name="connsiteY0" fmla="*/ 0 h 1315064"/>
                <a:gd name="connsiteX1" fmla="*/ 4917 w 548652"/>
                <a:gd name="connsiteY1" fmla="*/ 1044677 h 1315064"/>
                <a:gd name="connsiteX2" fmla="*/ 540775 w 548652"/>
                <a:gd name="connsiteY2" fmla="*/ 1315064 h 1315064"/>
                <a:gd name="connsiteX3" fmla="*/ 548149 w 548652"/>
                <a:gd name="connsiteY3" fmla="*/ 282678 h 1315064"/>
                <a:gd name="connsiteX4" fmla="*/ 0 w 548652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5858 w 540775"/>
                <a:gd name="connsiteY3" fmla="*/ 258098 h 1315064"/>
                <a:gd name="connsiteX4" fmla="*/ 0 w 540775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8316 w 540775"/>
                <a:gd name="connsiteY3" fmla="*/ 258098 h 1315064"/>
                <a:gd name="connsiteX4" fmla="*/ 0 w 540775"/>
                <a:gd name="connsiteY4" fmla="*/ 0 h 1315064"/>
                <a:gd name="connsiteX0" fmla="*/ 14748 w 535858"/>
                <a:gd name="connsiteY0" fmla="*/ 0 h 1297858"/>
                <a:gd name="connsiteX1" fmla="*/ 0 w 535858"/>
                <a:gd name="connsiteY1" fmla="*/ 1027471 h 1297858"/>
                <a:gd name="connsiteX2" fmla="*/ 535858 w 535858"/>
                <a:gd name="connsiteY2" fmla="*/ 1297858 h 1297858"/>
                <a:gd name="connsiteX3" fmla="*/ 533399 w 535858"/>
                <a:gd name="connsiteY3" fmla="*/ 240892 h 1297858"/>
                <a:gd name="connsiteX4" fmla="*/ 14748 w 535858"/>
                <a:gd name="connsiteY4" fmla="*/ 0 h 1297858"/>
                <a:gd name="connsiteX0" fmla="*/ 0 w 538317"/>
                <a:gd name="connsiteY0" fmla="*/ 0 h 1307690"/>
                <a:gd name="connsiteX1" fmla="*/ 2459 w 538317"/>
                <a:gd name="connsiteY1" fmla="*/ 1037303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0 w 538317"/>
                <a:gd name="connsiteY0" fmla="*/ 0 h 1307690"/>
                <a:gd name="connsiteX1" fmla="*/ 24582 w 538317"/>
                <a:gd name="connsiteY1" fmla="*/ 1042219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2566 w 540883"/>
                <a:gd name="connsiteY0" fmla="*/ 0 h 1307690"/>
                <a:gd name="connsiteX1" fmla="*/ 109 w 540883"/>
                <a:gd name="connsiteY1" fmla="*/ 1042219 h 1307690"/>
                <a:gd name="connsiteX2" fmla="*/ 540883 w 540883"/>
                <a:gd name="connsiteY2" fmla="*/ 1307690 h 1307690"/>
                <a:gd name="connsiteX3" fmla="*/ 538424 w 540883"/>
                <a:gd name="connsiteY3" fmla="*/ 250724 h 1307690"/>
                <a:gd name="connsiteX4" fmla="*/ 2566 w 540883"/>
                <a:gd name="connsiteY4" fmla="*/ 0 h 1307690"/>
                <a:gd name="connsiteX0" fmla="*/ 2566 w 538583"/>
                <a:gd name="connsiteY0" fmla="*/ 0 h 1307690"/>
                <a:gd name="connsiteX1" fmla="*/ 109 w 538583"/>
                <a:gd name="connsiteY1" fmla="*/ 1042219 h 1307690"/>
                <a:gd name="connsiteX2" fmla="*/ 496638 w 538583"/>
                <a:gd name="connsiteY2" fmla="*/ 1307690 h 1307690"/>
                <a:gd name="connsiteX3" fmla="*/ 538424 w 538583"/>
                <a:gd name="connsiteY3" fmla="*/ 250724 h 1307690"/>
                <a:gd name="connsiteX4" fmla="*/ 2566 w 538583"/>
                <a:gd name="connsiteY4" fmla="*/ 0 h 1307690"/>
                <a:gd name="connsiteX0" fmla="*/ 2566 w 539370"/>
                <a:gd name="connsiteY0" fmla="*/ 0 h 1307690"/>
                <a:gd name="connsiteX1" fmla="*/ 109 w 539370"/>
                <a:gd name="connsiteY1" fmla="*/ 1042219 h 1307690"/>
                <a:gd name="connsiteX2" fmla="*/ 538425 w 539370"/>
                <a:gd name="connsiteY2" fmla="*/ 1307690 h 1307690"/>
                <a:gd name="connsiteX3" fmla="*/ 538424 w 539370"/>
                <a:gd name="connsiteY3" fmla="*/ 250724 h 1307690"/>
                <a:gd name="connsiteX4" fmla="*/ 2566 w 539370"/>
                <a:gd name="connsiteY4" fmla="*/ 0 h 13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70" h="1307690">
                  <a:moveTo>
                    <a:pt x="2566" y="0"/>
                  </a:moveTo>
                  <a:cubicBezTo>
                    <a:pt x="3386" y="345768"/>
                    <a:pt x="-711" y="696451"/>
                    <a:pt x="109" y="1042219"/>
                  </a:cubicBezTo>
                  <a:lnTo>
                    <a:pt x="538425" y="1307690"/>
                  </a:lnTo>
                  <a:cubicBezTo>
                    <a:pt x="535147" y="955368"/>
                    <a:pt x="541702" y="603046"/>
                    <a:pt x="538424" y="250724"/>
                  </a:cubicBezTo>
                  <a:lnTo>
                    <a:pt x="25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1" name="Rectangle 1">
            <a:extLst>
              <a:ext uri="{FF2B5EF4-FFF2-40B4-BE49-F238E27FC236}">
                <a16:creationId xmlns:a16="http://schemas.microsoft.com/office/drawing/2014/main" xmlns="" id="{F4A61DE2-A7AD-4701-A075-B45B640CA9E7}"/>
              </a:ext>
            </a:extLst>
          </p:cNvPr>
          <p:cNvSpPr/>
          <p:nvPr/>
        </p:nvSpPr>
        <p:spPr>
          <a:xfrm>
            <a:off x="3870378" y="1472618"/>
            <a:ext cx="4726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D74CC60-5DB4-4607-AFC0-77A77F35F2B9}"/>
              </a:ext>
            </a:extLst>
          </p:cNvPr>
          <p:cNvSpPr txBox="1"/>
          <p:nvPr/>
        </p:nvSpPr>
        <p:spPr>
          <a:xfrm>
            <a:off x="3870378" y="1810005"/>
            <a:ext cx="4726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415269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58CC71DF-56C3-4151-A855-9E862AF55D23}"/>
              </a:ext>
            </a:extLst>
          </p:cNvPr>
          <p:cNvSpPr/>
          <p:nvPr/>
        </p:nvSpPr>
        <p:spPr>
          <a:xfrm>
            <a:off x="8129661" y="3635790"/>
            <a:ext cx="2738364" cy="29095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B580F734-98AF-4AEA-8D02-D06C3F6A0E08}"/>
              </a:ext>
            </a:extLst>
          </p:cNvPr>
          <p:cNvGrpSpPr/>
          <p:nvPr/>
        </p:nvGrpSpPr>
        <p:grpSpPr>
          <a:xfrm>
            <a:off x="8301946" y="4121508"/>
            <a:ext cx="2393794" cy="1938084"/>
            <a:chOff x="2598653" y="5162525"/>
            <a:chExt cx="1737808" cy="19380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22F8AA7-B382-4E6B-B36D-152E111903AE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4B3B4AD-EB02-4233-802B-D8EF0E8D5249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C1854BB-DBD1-40AF-93AD-3C554B5D6F6E}"/>
              </a:ext>
            </a:extLst>
          </p:cNvPr>
          <p:cNvSpPr txBox="1">
            <a:spLocks/>
          </p:cNvSpPr>
          <p:nvPr/>
        </p:nvSpPr>
        <p:spPr>
          <a:xfrm>
            <a:off x="2063986" y="1070519"/>
            <a:ext cx="3913209" cy="758924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</a:rPr>
              <a:t>Portfolio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1C74AA4-9D16-4E26-AD52-5C75194E6525}"/>
              </a:ext>
            </a:extLst>
          </p:cNvPr>
          <p:cNvSpPr txBox="1">
            <a:spLocks/>
          </p:cNvSpPr>
          <p:nvPr/>
        </p:nvSpPr>
        <p:spPr>
          <a:xfrm>
            <a:off x="2063986" y="1856979"/>
            <a:ext cx="3913209" cy="758924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42055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4">
            <a:extLst>
              <a:ext uri="{FF2B5EF4-FFF2-40B4-BE49-F238E27FC236}">
                <a16:creationId xmlns:a16="http://schemas.microsoft.com/office/drawing/2014/main" xmlns="" id="{814D41A2-38ED-4B1D-8C5D-4B5D90643B23}"/>
              </a:ext>
            </a:extLst>
          </p:cNvPr>
          <p:cNvSpPr/>
          <p:nvPr/>
        </p:nvSpPr>
        <p:spPr>
          <a:xfrm rot="16200000">
            <a:off x="936469" y="4900627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Block Arc 6">
            <a:extLst>
              <a:ext uri="{FF2B5EF4-FFF2-40B4-BE49-F238E27FC236}">
                <a16:creationId xmlns:a16="http://schemas.microsoft.com/office/drawing/2014/main" xmlns="" id="{4BCC8532-22AE-47D6-9667-106574027539}"/>
              </a:ext>
            </a:extLst>
          </p:cNvPr>
          <p:cNvSpPr/>
          <p:nvPr/>
        </p:nvSpPr>
        <p:spPr>
          <a:xfrm rot="16200000">
            <a:off x="936469" y="3428434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Block Arc 7">
            <a:extLst>
              <a:ext uri="{FF2B5EF4-FFF2-40B4-BE49-F238E27FC236}">
                <a16:creationId xmlns:a16="http://schemas.microsoft.com/office/drawing/2014/main" xmlns="" id="{144A3F69-C3C2-4985-A670-D21F83642F4E}"/>
              </a:ext>
            </a:extLst>
          </p:cNvPr>
          <p:cNvSpPr/>
          <p:nvPr/>
        </p:nvSpPr>
        <p:spPr>
          <a:xfrm rot="16200000">
            <a:off x="936469" y="1973825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14C44682-B67D-41AD-A47D-927BC323FE4C}"/>
              </a:ext>
            </a:extLst>
          </p:cNvPr>
          <p:cNvGrpSpPr/>
          <p:nvPr/>
        </p:nvGrpSpPr>
        <p:grpSpPr>
          <a:xfrm rot="10800000">
            <a:off x="6096000" y="1937287"/>
            <a:ext cx="6095998" cy="4197623"/>
            <a:chOff x="-878469" y="1992977"/>
            <a:chExt cx="3513872" cy="3638888"/>
          </a:xfrm>
          <a:solidFill>
            <a:schemeClr val="accent2"/>
          </a:solidFill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xmlns="" id="{FEEE514B-5846-47DF-BD06-7E55F8C39331}"/>
                </a:ext>
              </a:extLst>
            </p:cNvPr>
            <p:cNvSpPr/>
            <p:nvPr/>
          </p:nvSpPr>
          <p:spPr>
            <a:xfrm>
              <a:off x="-878469" y="1992985"/>
              <a:ext cx="3434246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xmlns="" id="{E0997F20-76A3-43BC-9BC6-1E3DFFA8F6A0}"/>
                </a:ext>
              </a:extLst>
            </p:cNvPr>
            <p:cNvSpPr/>
            <p:nvPr/>
          </p:nvSpPr>
          <p:spPr>
            <a:xfrm>
              <a:off x="2589684" y="1992977"/>
              <a:ext cx="45719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7B346B58-8D2D-4C51-BE6F-31C101D9830B}"/>
              </a:ext>
            </a:extLst>
          </p:cNvPr>
          <p:cNvGrpSpPr/>
          <p:nvPr/>
        </p:nvGrpSpPr>
        <p:grpSpPr>
          <a:xfrm>
            <a:off x="2351060" y="2149955"/>
            <a:ext cx="3504617" cy="898633"/>
            <a:chOff x="1688705" y="2043404"/>
            <a:chExt cx="2587987" cy="8110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219797F-CE6D-4302-9047-0363148088A3}"/>
                </a:ext>
              </a:extLst>
            </p:cNvPr>
            <p:cNvSpPr txBox="1"/>
            <p:nvPr/>
          </p:nvSpPr>
          <p:spPr>
            <a:xfrm>
              <a:off x="1691680" y="2043404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C573AEE-CBFA-48E9-81AE-C06639573961}"/>
                </a:ext>
              </a:extLst>
            </p:cNvPr>
            <p:cNvSpPr txBox="1"/>
            <p:nvPr/>
          </p:nvSpPr>
          <p:spPr>
            <a:xfrm>
              <a:off x="1688705" y="2271125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F35A339C-DE7B-45E8-80C5-214E2564142C}"/>
              </a:ext>
            </a:extLst>
          </p:cNvPr>
          <p:cNvGrpSpPr/>
          <p:nvPr/>
        </p:nvGrpSpPr>
        <p:grpSpPr>
          <a:xfrm>
            <a:off x="2351060" y="3604564"/>
            <a:ext cx="3504617" cy="898633"/>
            <a:chOff x="1688705" y="3410133"/>
            <a:chExt cx="2587987" cy="8110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191C4EC-1141-42EE-AEA9-77B81914DB87}"/>
                </a:ext>
              </a:extLst>
            </p:cNvPr>
            <p:cNvSpPr txBox="1"/>
            <p:nvPr/>
          </p:nvSpPr>
          <p:spPr>
            <a:xfrm>
              <a:off x="1691680" y="3410133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C5C3BD1-829D-4A29-986D-A5D139866D09}"/>
                </a:ext>
              </a:extLst>
            </p:cNvPr>
            <p:cNvSpPr txBox="1"/>
            <p:nvPr/>
          </p:nvSpPr>
          <p:spPr>
            <a:xfrm>
              <a:off x="1688705" y="3637854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BE3E2149-EA0C-494E-860F-5F1592987862}"/>
              </a:ext>
            </a:extLst>
          </p:cNvPr>
          <p:cNvGrpSpPr/>
          <p:nvPr/>
        </p:nvGrpSpPr>
        <p:grpSpPr>
          <a:xfrm>
            <a:off x="2351060" y="5076756"/>
            <a:ext cx="3504617" cy="898633"/>
            <a:chOff x="1688705" y="4776862"/>
            <a:chExt cx="2587987" cy="8110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F52381C-A6E4-48ED-8350-4EC1E7C5A82F}"/>
                </a:ext>
              </a:extLst>
            </p:cNvPr>
            <p:cNvSpPr txBox="1"/>
            <p:nvPr/>
          </p:nvSpPr>
          <p:spPr>
            <a:xfrm>
              <a:off x="1691680" y="4776862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4FFA57E-3C20-49D2-8D61-424BB04013DA}"/>
                </a:ext>
              </a:extLst>
            </p:cNvPr>
            <p:cNvSpPr txBox="1"/>
            <p:nvPr/>
          </p:nvSpPr>
          <p:spPr>
            <a:xfrm>
              <a:off x="1688705" y="5004583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7C607108-BBE3-4C25-A9BC-2F58A86F624E}"/>
              </a:ext>
            </a:extLst>
          </p:cNvPr>
          <p:cNvGrpSpPr/>
          <p:nvPr/>
        </p:nvGrpSpPr>
        <p:grpSpPr>
          <a:xfrm>
            <a:off x="6456041" y="2183895"/>
            <a:ext cx="4874876" cy="1106576"/>
            <a:chOff x="4932040" y="2183692"/>
            <a:chExt cx="4032448" cy="11065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6EF16EC-451D-4BCB-833F-BE8C96B5DE5D}"/>
                </a:ext>
              </a:extLst>
            </p:cNvPr>
            <p:cNvSpPr txBox="1"/>
            <p:nvPr/>
          </p:nvSpPr>
          <p:spPr>
            <a:xfrm>
              <a:off x="4932040" y="2183692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46D29F0-E1DD-4CD1-B02D-BB48E4C5FBEF}"/>
                </a:ext>
              </a:extLst>
            </p:cNvPr>
            <p:cNvSpPr txBox="1"/>
            <p:nvPr/>
          </p:nvSpPr>
          <p:spPr>
            <a:xfrm>
              <a:off x="4939819" y="2643937"/>
              <a:ext cx="402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DD080963-BC7B-4B1F-B8C1-CEBF7BF7AE18}"/>
              </a:ext>
            </a:extLst>
          </p:cNvPr>
          <p:cNvGrpSpPr/>
          <p:nvPr/>
        </p:nvGrpSpPr>
        <p:grpSpPr>
          <a:xfrm>
            <a:off x="6471416" y="3480039"/>
            <a:ext cx="4856288" cy="1106576"/>
            <a:chOff x="4947415" y="3479836"/>
            <a:chExt cx="4017073" cy="11065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E7EC9D7-8AA3-4717-8ECC-6C6F0A39DAFC}"/>
                </a:ext>
              </a:extLst>
            </p:cNvPr>
            <p:cNvSpPr txBox="1"/>
            <p:nvPr/>
          </p:nvSpPr>
          <p:spPr>
            <a:xfrm>
              <a:off x="4947415" y="3479836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8100299-6506-4780-BB12-3205BAE34EF2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39A44E70-1AB6-42AC-A41C-EF17A4DC4CAA}"/>
              </a:ext>
            </a:extLst>
          </p:cNvPr>
          <p:cNvGrpSpPr/>
          <p:nvPr/>
        </p:nvGrpSpPr>
        <p:grpSpPr>
          <a:xfrm>
            <a:off x="6486791" y="4704175"/>
            <a:ext cx="4837701" cy="1106576"/>
            <a:chOff x="4962790" y="4703972"/>
            <a:chExt cx="4001698" cy="11065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0810C55-D567-40C4-A000-B5BEF0C63F31}"/>
                </a:ext>
              </a:extLst>
            </p:cNvPr>
            <p:cNvSpPr txBox="1"/>
            <p:nvPr/>
          </p:nvSpPr>
          <p:spPr>
            <a:xfrm>
              <a:off x="4962790" y="4703972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F52B08A-AA00-4E68-9676-6CC6DD6BE1BA}"/>
                </a:ext>
              </a:extLst>
            </p:cNvPr>
            <p:cNvSpPr txBox="1"/>
            <p:nvPr/>
          </p:nvSpPr>
          <p:spPr>
            <a:xfrm>
              <a:off x="4970569" y="5164217"/>
              <a:ext cx="3993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Donut 8">
            <a:extLst>
              <a:ext uri="{FF2B5EF4-FFF2-40B4-BE49-F238E27FC236}">
                <a16:creationId xmlns:a16="http://schemas.microsoft.com/office/drawing/2014/main" xmlns="" id="{9396AB22-AA9F-44AA-83D5-EAB9925D5B56}"/>
              </a:ext>
            </a:extLst>
          </p:cNvPr>
          <p:cNvSpPr/>
          <p:nvPr/>
        </p:nvSpPr>
        <p:spPr>
          <a:xfrm>
            <a:off x="1383373" y="5292483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AC9A90E5-E9AD-405F-9930-E509AFF65A6B}"/>
              </a:ext>
            </a:extLst>
          </p:cNvPr>
          <p:cNvSpPr/>
          <p:nvPr/>
        </p:nvSpPr>
        <p:spPr>
          <a:xfrm>
            <a:off x="1399521" y="385686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xmlns="" id="{C1CB69ED-D4AB-4F54-BD8D-D5F987295457}"/>
              </a:ext>
            </a:extLst>
          </p:cNvPr>
          <p:cNvSpPr>
            <a:spLocks noChangeAspect="1"/>
          </p:cNvSpPr>
          <p:nvPr/>
        </p:nvSpPr>
        <p:spPr>
          <a:xfrm>
            <a:off x="1370110" y="240225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076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6"/>
          </p:nvPr>
        </p:nvSpPr>
        <p:spPr/>
      </p:sp>
      <p:pic>
        <p:nvPicPr>
          <p:cNvPr id="25" name="그림 개체 틀 24">
            <a:extLst>
              <a:ext uri="{FF2B5EF4-FFF2-40B4-BE49-F238E27FC236}">
                <a16:creationId xmlns:a16="http://schemas.microsoft.com/office/drawing/2014/main" xmlns="" id="{3628CF8E-A536-4107-9E8A-5E76EDCCC062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1299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xmlns="" id="{2CD31EBB-7B16-487A-8AD5-4F7FB8002057}"/>
              </a:ext>
            </a:extLst>
          </p:cNvPr>
          <p:cNvSpPr/>
          <p:nvPr/>
        </p:nvSpPr>
        <p:spPr>
          <a:xfrm>
            <a:off x="1866924" y="1897457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8BE9D5FB-7B55-4378-B3AF-97A9EA79953B}"/>
              </a:ext>
            </a:extLst>
          </p:cNvPr>
          <p:cNvSpPr/>
          <p:nvPr/>
        </p:nvSpPr>
        <p:spPr>
          <a:xfrm>
            <a:off x="2087665" y="2814883"/>
            <a:ext cx="29357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SIMPLE</a:t>
            </a:r>
          </a:p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48FD719-4641-4888-944A-B36282544F6D}"/>
              </a:ext>
            </a:extLst>
          </p:cNvPr>
          <p:cNvSpPr/>
          <p:nvPr/>
        </p:nvSpPr>
        <p:spPr>
          <a:xfrm>
            <a:off x="1792390" y="4724003"/>
            <a:ext cx="508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pic>
        <p:nvPicPr>
          <p:cNvPr id="16" name="그림 개체 틀 15">
            <a:extLst>
              <a:ext uri="{FF2B5EF4-FFF2-40B4-BE49-F238E27FC236}">
                <a16:creationId xmlns:a16="http://schemas.microsoft.com/office/drawing/2014/main" xmlns="" id="{4AC4211E-B0C3-4B72-8078-1563B8F5CEE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t="69" r="9201" b="-1"/>
          <a:stretch/>
        </p:blipFill>
        <p:spPr>
          <a:xfrm>
            <a:off x="9615413" y="4475359"/>
            <a:ext cx="1853497" cy="1670440"/>
          </a:xfrm>
        </p:spPr>
      </p:pic>
    </p:spTree>
    <p:extLst>
      <p:ext uri="{BB962C8B-B14F-4D97-AF65-F5344CB8AC3E}">
        <p14:creationId xmlns:p14="http://schemas.microsoft.com/office/powerpoint/2010/main" val="258728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3">
            <a:extLst>
              <a:ext uri="{FF2B5EF4-FFF2-40B4-BE49-F238E27FC236}">
                <a16:creationId xmlns:a16="http://schemas.microsoft.com/office/drawing/2014/main" xmlns="" id="{C958A176-00C7-4E79-AF2D-C5C4A984CD38}"/>
              </a:ext>
            </a:extLst>
          </p:cNvPr>
          <p:cNvSpPr/>
          <p:nvPr/>
        </p:nvSpPr>
        <p:spPr>
          <a:xfrm>
            <a:off x="10011331" y="2287739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xmlns="" id="{7EE2832D-E60A-49FE-98E3-7DCDA7D74E44}"/>
              </a:ext>
            </a:extLst>
          </p:cNvPr>
          <p:cNvSpPr/>
          <p:nvPr/>
        </p:nvSpPr>
        <p:spPr>
          <a:xfrm rot="10800000">
            <a:off x="10011331" y="4231955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9B3EA6-1784-4E22-AB85-3BDD64E7827A}"/>
              </a:ext>
            </a:extLst>
          </p:cNvPr>
          <p:cNvSpPr txBox="1"/>
          <p:nvPr/>
        </p:nvSpPr>
        <p:spPr>
          <a:xfrm>
            <a:off x="8620429" y="318988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C43CDA-0F66-406E-8B09-957C7E50CFB9}"/>
              </a:ext>
            </a:extLst>
          </p:cNvPr>
          <p:cNvSpPr txBox="1"/>
          <p:nvPr/>
        </p:nvSpPr>
        <p:spPr>
          <a:xfrm>
            <a:off x="8620429" y="439227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DCA451-B6B3-4BDD-AFEE-4F0EF06EDE27}"/>
              </a:ext>
            </a:extLst>
          </p:cNvPr>
          <p:cNvSpPr txBox="1"/>
          <p:nvPr/>
        </p:nvSpPr>
        <p:spPr>
          <a:xfrm>
            <a:off x="8323329" y="2263232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F044B7-AE10-424B-8A67-77CE3870171E}"/>
              </a:ext>
            </a:extLst>
          </p:cNvPr>
          <p:cNvSpPr txBox="1"/>
          <p:nvPr/>
        </p:nvSpPr>
        <p:spPr>
          <a:xfrm>
            <a:off x="8323329" y="5503592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DBD3EF-53B0-4E93-AEA7-C2E5C9F8C854}"/>
              </a:ext>
            </a:extLst>
          </p:cNvPr>
          <p:cNvSpPr txBox="1"/>
          <p:nvPr/>
        </p:nvSpPr>
        <p:spPr>
          <a:xfrm>
            <a:off x="885659" y="215512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F05A49-858B-46BB-920B-AE9022D8E5D5}"/>
              </a:ext>
            </a:extLst>
          </p:cNvPr>
          <p:cNvSpPr txBox="1"/>
          <p:nvPr/>
        </p:nvSpPr>
        <p:spPr>
          <a:xfrm>
            <a:off x="2180473" y="2124349"/>
            <a:ext cx="569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98016E-FF2F-4665-8369-A29CC852F5C7}"/>
              </a:ext>
            </a:extLst>
          </p:cNvPr>
          <p:cNvSpPr txBox="1"/>
          <p:nvPr/>
        </p:nvSpPr>
        <p:spPr>
          <a:xfrm>
            <a:off x="885659" y="2878602"/>
            <a:ext cx="699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F9DCB8-F2DA-44B1-A549-B48AF4D33B47}"/>
              </a:ext>
            </a:extLst>
          </p:cNvPr>
          <p:cNvSpPr txBox="1"/>
          <p:nvPr/>
        </p:nvSpPr>
        <p:spPr>
          <a:xfrm>
            <a:off x="885659" y="1809768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5">
            <a:extLst>
              <a:ext uri="{FF2B5EF4-FFF2-40B4-BE49-F238E27FC236}">
                <a16:creationId xmlns:a16="http://schemas.microsoft.com/office/drawing/2014/main" xmlns="" id="{6EF17696-639C-4101-899C-5E32CD86B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760482"/>
              </p:ext>
            </p:extLst>
          </p:nvPr>
        </p:nvGraphicFramePr>
        <p:xfrm>
          <a:off x="885660" y="3786722"/>
          <a:ext cx="6992404" cy="237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623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xmlns="" id="{E82D5D55-F0B9-4882-89DD-58CEB6A2B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xmlns="" id="{D21A5921-C942-409C-8EEB-E5D2A990AAC4}"/>
              </a:ext>
            </a:extLst>
          </p:cNvPr>
          <p:cNvSpPr txBox="1">
            <a:spLocks/>
          </p:cNvSpPr>
          <p:nvPr/>
        </p:nvSpPr>
        <p:spPr>
          <a:xfrm>
            <a:off x="1315229" y="5526966"/>
            <a:ext cx="2702856" cy="576062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GALLERY C</a:t>
            </a:r>
            <a:endParaRPr lang="ko-KR" alt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2172F5B7-C0C9-4F91-8D3C-E33A5455468C}"/>
              </a:ext>
            </a:extLst>
          </p:cNvPr>
          <p:cNvSpPr txBox="1">
            <a:spLocks/>
          </p:cNvSpPr>
          <p:nvPr/>
        </p:nvSpPr>
        <p:spPr>
          <a:xfrm>
            <a:off x="4448908" y="5525638"/>
            <a:ext cx="7042637" cy="57871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Get a modern PowerPoint  Presentation that is beautifully designed. hope and I believe that this Template will your Time, Money and Reputation.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4227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xmlns="" id="{43521514-AA53-40C1-99EF-0A9B61779D89}"/>
              </a:ext>
            </a:extLst>
          </p:cNvPr>
          <p:cNvSpPr/>
          <p:nvPr/>
        </p:nvSpPr>
        <p:spPr>
          <a:xfrm>
            <a:off x="1053682" y="2129431"/>
            <a:ext cx="10186708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xmlns="" id="{F148F1E2-EB72-4713-B857-8897469752B6}"/>
              </a:ext>
            </a:extLst>
          </p:cNvPr>
          <p:cNvSpPr/>
          <p:nvPr/>
        </p:nvSpPr>
        <p:spPr>
          <a:xfrm>
            <a:off x="2781873" y="2877633"/>
            <a:ext cx="8458517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xmlns="" id="{B70B013A-03C4-4037-AB8D-621A37F984A9}"/>
              </a:ext>
            </a:extLst>
          </p:cNvPr>
          <p:cNvSpPr/>
          <p:nvPr/>
        </p:nvSpPr>
        <p:spPr>
          <a:xfrm>
            <a:off x="4510066" y="3619656"/>
            <a:ext cx="6730324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xmlns="" id="{B91DD277-8AFC-409E-9DE3-ED37F863E7D8}"/>
              </a:ext>
            </a:extLst>
          </p:cNvPr>
          <p:cNvSpPr/>
          <p:nvPr/>
        </p:nvSpPr>
        <p:spPr>
          <a:xfrm>
            <a:off x="6220504" y="4361679"/>
            <a:ext cx="5019886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xmlns="" id="{38BD7F18-5AA9-4AC4-990C-5D366D7F0A32}"/>
              </a:ext>
            </a:extLst>
          </p:cNvPr>
          <p:cNvGrpSpPr/>
          <p:nvPr/>
        </p:nvGrpSpPr>
        <p:grpSpPr>
          <a:xfrm>
            <a:off x="1144114" y="2705495"/>
            <a:ext cx="1512168" cy="1096064"/>
            <a:chOff x="1418442" y="3789040"/>
            <a:chExt cx="1512168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EDE2969-F9E2-4ECD-9794-F91AD072BC67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6C134FC-E456-4851-BA43-3BF5D7DAB0D8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xmlns="" id="{31DAF520-91AB-48F3-A248-95710670CD4A}"/>
              </a:ext>
            </a:extLst>
          </p:cNvPr>
          <p:cNvGrpSpPr/>
          <p:nvPr/>
        </p:nvGrpSpPr>
        <p:grpSpPr>
          <a:xfrm>
            <a:off x="2872306" y="3481639"/>
            <a:ext cx="1512168" cy="1096064"/>
            <a:chOff x="1418442" y="3789040"/>
            <a:chExt cx="1512168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DA97703-722F-4734-9CE0-EF2078FCC26C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8B724AD-ECA4-4FC1-9AA7-4622ABFB558A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23">
            <a:extLst>
              <a:ext uri="{FF2B5EF4-FFF2-40B4-BE49-F238E27FC236}">
                <a16:creationId xmlns:a16="http://schemas.microsoft.com/office/drawing/2014/main" xmlns="" id="{53603A72-6B14-4FB5-873D-23E6A1C44940}"/>
              </a:ext>
            </a:extLst>
          </p:cNvPr>
          <p:cNvGrpSpPr/>
          <p:nvPr/>
        </p:nvGrpSpPr>
        <p:grpSpPr>
          <a:xfrm>
            <a:off x="4591620" y="4222271"/>
            <a:ext cx="1512168" cy="1096064"/>
            <a:chOff x="1418442" y="3789040"/>
            <a:chExt cx="1512168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7E0395E-94FC-4675-805E-1E1ADCC928A4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1DE4E40-E49F-400E-A0F0-121EDFE86E8B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xmlns="" id="{9736A93F-2017-4444-9808-8BD0C624BC29}"/>
              </a:ext>
            </a:extLst>
          </p:cNvPr>
          <p:cNvGrpSpPr/>
          <p:nvPr/>
        </p:nvGrpSpPr>
        <p:grpSpPr>
          <a:xfrm>
            <a:off x="6310934" y="4954025"/>
            <a:ext cx="1512168" cy="1096064"/>
            <a:chOff x="1418442" y="3789040"/>
            <a:chExt cx="1512168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D810C1C-739B-4956-83F0-AD88870CEBF9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75CE74C-914E-4398-963D-9DBDF475B8EB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83ADC7B-C4C1-4B53-9F30-44C21F94D74B}"/>
              </a:ext>
            </a:extLst>
          </p:cNvPr>
          <p:cNvSpPr txBox="1"/>
          <p:nvPr/>
        </p:nvSpPr>
        <p:spPr>
          <a:xfrm>
            <a:off x="1273016" y="2308457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A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6444377-CD27-4017-ABF7-9DE20E6C0BED}"/>
              </a:ext>
            </a:extLst>
          </p:cNvPr>
          <p:cNvSpPr txBox="1"/>
          <p:nvPr/>
        </p:nvSpPr>
        <p:spPr>
          <a:xfrm>
            <a:off x="3014817" y="3047781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B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797ADE-410C-4148-A0D8-ADE2D74AD16B}"/>
              </a:ext>
            </a:extLst>
          </p:cNvPr>
          <p:cNvSpPr txBox="1"/>
          <p:nvPr/>
        </p:nvSpPr>
        <p:spPr>
          <a:xfrm>
            <a:off x="4756618" y="3787105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C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F89DA9C-728E-4A6A-91D7-33800AD20FB2}"/>
              </a:ext>
            </a:extLst>
          </p:cNvPr>
          <p:cNvSpPr txBox="1"/>
          <p:nvPr/>
        </p:nvSpPr>
        <p:spPr>
          <a:xfrm>
            <a:off x="6498420" y="4526429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D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5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2791" y="493377"/>
            <a:ext cx="57053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2"/>
                </a:solidFill>
                <a:cs typeface="Arial" pitchFamily="34" charset="0"/>
              </a:rPr>
              <a:t>Agenda </a:t>
            </a:r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84141" y="1752061"/>
            <a:ext cx="5794001" cy="800219"/>
            <a:chOff x="4745820" y="1482096"/>
            <a:chExt cx="5794001" cy="800219"/>
          </a:xfrm>
        </p:grpSpPr>
        <p:grpSp>
          <p:nvGrpSpPr>
            <p:cNvPr id="10" name="Group 9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5484141" y="2876919"/>
            <a:ext cx="5794001" cy="800219"/>
            <a:chOff x="4745820" y="1482096"/>
            <a:chExt cx="5794001" cy="800219"/>
          </a:xfrm>
        </p:grpSpPr>
        <p:grpSp>
          <p:nvGrpSpPr>
            <p:cNvPr id="37" name="Group 36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5484141" y="4001777"/>
            <a:ext cx="5794001" cy="800219"/>
            <a:chOff x="4745820" y="1482096"/>
            <a:chExt cx="5794001" cy="800219"/>
          </a:xfrm>
        </p:grpSpPr>
        <p:grpSp>
          <p:nvGrpSpPr>
            <p:cNvPr id="44" name="Group 43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484141" y="5126635"/>
            <a:ext cx="5794001" cy="800219"/>
            <a:chOff x="4745820" y="1482096"/>
            <a:chExt cx="5794001" cy="800219"/>
          </a:xfrm>
        </p:grpSpPr>
        <p:grpSp>
          <p:nvGrpSpPr>
            <p:cNvPr id="51" name="Group 50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98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>
            <a:extLst>
              <a:ext uri="{FF2B5EF4-FFF2-40B4-BE49-F238E27FC236}">
                <a16:creationId xmlns:a16="http://schemas.microsoft.com/office/drawing/2014/main" xmlns="" id="{63EEC004-C9F0-47BF-83ED-1471F76DEF5F}"/>
              </a:ext>
            </a:extLst>
          </p:cNvPr>
          <p:cNvSpPr/>
          <p:nvPr/>
        </p:nvSpPr>
        <p:spPr>
          <a:xfrm>
            <a:off x="3564647" y="2258508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80D93A-8E9E-4D28-B7F2-07BE339AB57A}"/>
              </a:ext>
            </a:extLst>
          </p:cNvPr>
          <p:cNvSpPr txBox="1"/>
          <p:nvPr/>
        </p:nvSpPr>
        <p:spPr>
          <a:xfrm>
            <a:off x="876453" y="233138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06F602-6813-45C4-843B-8C60A59A12C8}"/>
              </a:ext>
            </a:extLst>
          </p:cNvPr>
          <p:cNvSpPr txBox="1"/>
          <p:nvPr/>
        </p:nvSpPr>
        <p:spPr>
          <a:xfrm>
            <a:off x="1912725" y="2500664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Add Text</a:t>
            </a:r>
            <a:endParaRPr lang="ko-KR" altLang="en-US" sz="1600" b="1" dirty="0"/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xmlns="" id="{0DBAC486-DAC0-48A6-A795-6C262753228E}"/>
              </a:ext>
            </a:extLst>
          </p:cNvPr>
          <p:cNvSpPr/>
          <p:nvPr/>
        </p:nvSpPr>
        <p:spPr>
          <a:xfrm>
            <a:off x="4785867" y="2397973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xmlns="" id="{7C8FF87B-BF04-4B77-893F-EDCDC6733705}"/>
              </a:ext>
            </a:extLst>
          </p:cNvPr>
          <p:cNvGrpSpPr/>
          <p:nvPr/>
        </p:nvGrpSpPr>
        <p:grpSpPr>
          <a:xfrm>
            <a:off x="5615197" y="2320363"/>
            <a:ext cx="5717526" cy="668379"/>
            <a:chOff x="3779912" y="1717580"/>
            <a:chExt cx="4896545" cy="6683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8C5A65A-4B12-43A2-8B2E-AA72D2B71FE4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Presentations. Easy to change colors, photos and Text.</a:t>
              </a:r>
              <a:endParaRPr lang="ko-KR" altLang="en-US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5F5290-DB8E-495D-B95E-781B7F52E595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Add Contents Title</a:t>
              </a:r>
              <a:endParaRPr lang="ko-KR" altLang="en-US" sz="1200" b="1" dirty="0"/>
            </a:p>
          </p:txBody>
        </p:sp>
      </p:grpSp>
      <p:sp>
        <p:nvSpPr>
          <p:cNvPr id="10" name="Oval 18">
            <a:extLst>
              <a:ext uri="{FF2B5EF4-FFF2-40B4-BE49-F238E27FC236}">
                <a16:creationId xmlns:a16="http://schemas.microsoft.com/office/drawing/2014/main" xmlns="" id="{E2EE9A53-FE6A-4BB0-BA0C-B89ED98FB9A4}"/>
              </a:ext>
            </a:extLst>
          </p:cNvPr>
          <p:cNvSpPr/>
          <p:nvPr/>
        </p:nvSpPr>
        <p:spPr>
          <a:xfrm>
            <a:off x="3564647" y="3377761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A0C06D-463F-455A-8E85-BA8EEBF1B83B}"/>
              </a:ext>
            </a:extLst>
          </p:cNvPr>
          <p:cNvSpPr txBox="1"/>
          <p:nvPr/>
        </p:nvSpPr>
        <p:spPr>
          <a:xfrm>
            <a:off x="876453" y="3450639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02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16C7F9-C0DA-44D6-8AE6-3253BDAB5263}"/>
              </a:ext>
            </a:extLst>
          </p:cNvPr>
          <p:cNvSpPr txBox="1"/>
          <p:nvPr/>
        </p:nvSpPr>
        <p:spPr>
          <a:xfrm>
            <a:off x="1912725" y="3635305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Add Text</a:t>
            </a:r>
            <a:endParaRPr lang="ko-KR" altLang="en-US" sz="1600" b="1" dirty="0"/>
          </a:p>
        </p:txBody>
      </p:sp>
      <p:sp>
        <p:nvSpPr>
          <p:cNvPr id="13" name="Chevron 21">
            <a:extLst>
              <a:ext uri="{FF2B5EF4-FFF2-40B4-BE49-F238E27FC236}">
                <a16:creationId xmlns:a16="http://schemas.microsoft.com/office/drawing/2014/main" xmlns="" id="{B54A833F-E6CC-4EF9-B403-CFF39E2ECC74}"/>
              </a:ext>
            </a:extLst>
          </p:cNvPr>
          <p:cNvSpPr/>
          <p:nvPr/>
        </p:nvSpPr>
        <p:spPr>
          <a:xfrm>
            <a:off x="4785867" y="3493952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xmlns="" id="{EF8CA186-13B4-4D22-AAA7-76249E92043E}"/>
              </a:ext>
            </a:extLst>
          </p:cNvPr>
          <p:cNvGrpSpPr/>
          <p:nvPr/>
        </p:nvGrpSpPr>
        <p:grpSpPr>
          <a:xfrm>
            <a:off x="5615197" y="3430446"/>
            <a:ext cx="5717526" cy="668379"/>
            <a:chOff x="3779912" y="1717580"/>
            <a:chExt cx="4896545" cy="6683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98CA74B-B3CD-417F-9FC6-3F49D0FC4364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Presentations. Easy to change colors, photos and Text.</a:t>
              </a:r>
              <a:endParaRPr lang="ko-KR" altLang="en-US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6CFCFC5-E58B-409C-9D48-B2FCA956FBC2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Add Contents Title</a:t>
              </a:r>
              <a:endParaRPr lang="ko-KR" altLang="en-US" sz="1200" b="1" dirty="0"/>
            </a:p>
          </p:txBody>
        </p:sp>
      </p:grpSp>
      <p:sp>
        <p:nvSpPr>
          <p:cNvPr id="17" name="Oval 26">
            <a:extLst>
              <a:ext uri="{FF2B5EF4-FFF2-40B4-BE49-F238E27FC236}">
                <a16:creationId xmlns:a16="http://schemas.microsoft.com/office/drawing/2014/main" xmlns="" id="{5920BD98-1BD0-49ED-9535-476D11E0D64F}"/>
              </a:ext>
            </a:extLst>
          </p:cNvPr>
          <p:cNvSpPr/>
          <p:nvPr/>
        </p:nvSpPr>
        <p:spPr>
          <a:xfrm>
            <a:off x="3564647" y="4497014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F64E149-4EE5-4D76-BB8D-E796EB7A6AA0}"/>
              </a:ext>
            </a:extLst>
          </p:cNvPr>
          <p:cNvSpPr txBox="1"/>
          <p:nvPr/>
        </p:nvSpPr>
        <p:spPr>
          <a:xfrm>
            <a:off x="876453" y="456989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03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4F0A1B6-A3E5-4233-AD7B-232FA9E09807}"/>
              </a:ext>
            </a:extLst>
          </p:cNvPr>
          <p:cNvSpPr txBox="1"/>
          <p:nvPr/>
        </p:nvSpPr>
        <p:spPr>
          <a:xfrm>
            <a:off x="1912725" y="4754558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Add Text</a:t>
            </a:r>
            <a:endParaRPr lang="ko-KR" altLang="en-US" sz="1600" b="1" dirty="0"/>
          </a:p>
        </p:txBody>
      </p:sp>
      <p:sp>
        <p:nvSpPr>
          <p:cNvPr id="20" name="Chevron 29">
            <a:extLst>
              <a:ext uri="{FF2B5EF4-FFF2-40B4-BE49-F238E27FC236}">
                <a16:creationId xmlns:a16="http://schemas.microsoft.com/office/drawing/2014/main" xmlns="" id="{E0E29C09-8F37-4642-A50D-6D9685DE112D}"/>
              </a:ext>
            </a:extLst>
          </p:cNvPr>
          <p:cNvSpPr/>
          <p:nvPr/>
        </p:nvSpPr>
        <p:spPr>
          <a:xfrm>
            <a:off x="4785867" y="4613205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30">
            <a:extLst>
              <a:ext uri="{FF2B5EF4-FFF2-40B4-BE49-F238E27FC236}">
                <a16:creationId xmlns:a16="http://schemas.microsoft.com/office/drawing/2014/main" xmlns="" id="{E1EEA4D4-5A32-45BD-9333-25CFB716A09E}"/>
              </a:ext>
            </a:extLst>
          </p:cNvPr>
          <p:cNvGrpSpPr/>
          <p:nvPr/>
        </p:nvGrpSpPr>
        <p:grpSpPr>
          <a:xfrm>
            <a:off x="5615197" y="4549699"/>
            <a:ext cx="5717526" cy="668379"/>
            <a:chOff x="3779912" y="1717580"/>
            <a:chExt cx="4896545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F8DCF6D-B8C3-4092-8F2A-D6817D1DB6F5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Presentations. Easy to change colors, photos and Text.</a:t>
              </a:r>
              <a:endParaRPr lang="ko-KR" alt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1DE8EA7-3DE0-45CD-A177-18B21317FC07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Add Contents Title</a:t>
              </a:r>
              <a:endParaRPr lang="ko-KR" altLang="en-US" sz="1200" b="1" dirty="0"/>
            </a:p>
          </p:txBody>
        </p:sp>
      </p:grpSp>
      <p:sp>
        <p:nvSpPr>
          <p:cNvPr id="24" name="Oval 34">
            <a:extLst>
              <a:ext uri="{FF2B5EF4-FFF2-40B4-BE49-F238E27FC236}">
                <a16:creationId xmlns:a16="http://schemas.microsoft.com/office/drawing/2014/main" xmlns="" id="{D4C755BA-D145-48FF-8E0F-F5ADD9CBDB69}"/>
              </a:ext>
            </a:extLst>
          </p:cNvPr>
          <p:cNvSpPr/>
          <p:nvPr/>
        </p:nvSpPr>
        <p:spPr>
          <a:xfrm>
            <a:off x="3564647" y="561626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BBF7AB-A034-407E-B80F-A1FDFC04924C}"/>
              </a:ext>
            </a:extLst>
          </p:cNvPr>
          <p:cNvSpPr txBox="1"/>
          <p:nvPr/>
        </p:nvSpPr>
        <p:spPr>
          <a:xfrm>
            <a:off x="876453" y="5689145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04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006D9BD-FC22-4F81-BFC8-DFD4A7FA9022}"/>
              </a:ext>
            </a:extLst>
          </p:cNvPr>
          <p:cNvSpPr txBox="1"/>
          <p:nvPr/>
        </p:nvSpPr>
        <p:spPr>
          <a:xfrm>
            <a:off x="1912724" y="5858422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Add Text</a:t>
            </a:r>
            <a:endParaRPr lang="ko-KR" altLang="en-US" sz="1600" b="1" dirty="0"/>
          </a:p>
        </p:txBody>
      </p:sp>
      <p:sp>
        <p:nvSpPr>
          <p:cNvPr id="27" name="Chevron 37">
            <a:extLst>
              <a:ext uri="{FF2B5EF4-FFF2-40B4-BE49-F238E27FC236}">
                <a16:creationId xmlns:a16="http://schemas.microsoft.com/office/drawing/2014/main" xmlns="" id="{C4D69F08-4611-45E7-AC0E-C5D7B0B09D91}"/>
              </a:ext>
            </a:extLst>
          </p:cNvPr>
          <p:cNvSpPr/>
          <p:nvPr/>
        </p:nvSpPr>
        <p:spPr>
          <a:xfrm>
            <a:off x="4785867" y="5755731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8" name="Group 38">
            <a:extLst>
              <a:ext uri="{FF2B5EF4-FFF2-40B4-BE49-F238E27FC236}">
                <a16:creationId xmlns:a16="http://schemas.microsoft.com/office/drawing/2014/main" xmlns="" id="{26B29E05-862B-4447-9F73-AE8CB79574FC}"/>
              </a:ext>
            </a:extLst>
          </p:cNvPr>
          <p:cNvGrpSpPr/>
          <p:nvPr/>
        </p:nvGrpSpPr>
        <p:grpSpPr>
          <a:xfrm>
            <a:off x="5615197" y="5678121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753DBCB-24DD-4E30-A18E-7099B18E8235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Presentations. Easy to change colors, photos and Text.</a:t>
              </a:r>
              <a:endParaRPr lang="ko-KR" altLang="en-US" sz="12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AE30CC1-60D4-44D1-A1AE-D6E02C73F832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Add Contents Title</a:t>
              </a:r>
              <a:endParaRPr lang="ko-KR" altLang="en-US" sz="1200" b="1" dirty="0"/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xmlns="" id="{A585E1C0-89AB-4F60-93AA-3D0A759ECA90}"/>
              </a:ext>
            </a:extLst>
          </p:cNvPr>
          <p:cNvSpPr/>
          <p:nvPr/>
        </p:nvSpPr>
        <p:spPr>
          <a:xfrm rot="2700000">
            <a:off x="3832812" y="466042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xmlns="" id="{FB9BFBF6-EA77-47D0-9ED3-E0CECFBE802C}"/>
              </a:ext>
            </a:extLst>
          </p:cNvPr>
          <p:cNvSpPr/>
          <p:nvPr/>
        </p:nvSpPr>
        <p:spPr>
          <a:xfrm flipH="1">
            <a:off x="3764460" y="362508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xmlns="" id="{EF42F9EF-2F19-4C2D-AC37-6EB1B6D756C4}"/>
              </a:ext>
            </a:extLst>
          </p:cNvPr>
          <p:cNvSpPr/>
          <p:nvPr/>
        </p:nvSpPr>
        <p:spPr>
          <a:xfrm>
            <a:off x="3813680" y="250553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xmlns="" id="{396C4A8D-EEAB-4850-B749-22021D50AF3B}"/>
              </a:ext>
            </a:extLst>
          </p:cNvPr>
          <p:cNvSpPr>
            <a:spLocks noChangeAspect="1"/>
          </p:cNvSpPr>
          <p:nvPr/>
        </p:nvSpPr>
        <p:spPr>
          <a:xfrm>
            <a:off x="3788878" y="585011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xmlns="" id="{B0E4BCBB-112C-48E2-A34B-8C9449403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820399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309EA19-F8C2-4763-83D9-753D68973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5039F189-8BEA-45E9-8564-80070971A41B}"/>
              </a:ext>
            </a:extLst>
          </p:cNvPr>
          <p:cNvSpPr/>
          <p:nvPr/>
        </p:nvSpPr>
        <p:spPr>
          <a:xfrm>
            <a:off x="604825" y="2099357"/>
            <a:ext cx="2160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You can simply impress your audience and add a unique zing and appeal to your Reports.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AA976CE-8565-4144-9B07-F8CE07B4A1DA}"/>
              </a:ext>
            </a:extLst>
          </p:cNvPr>
          <p:cNvSpPr/>
          <p:nvPr/>
        </p:nvSpPr>
        <p:spPr>
          <a:xfrm>
            <a:off x="604825" y="4422613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dirty="0">
                <a:solidFill>
                  <a:schemeClr val="bg1"/>
                </a:solidFill>
              </a:rPr>
              <a:t>Contents Here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dirty="0">
                <a:solidFill>
                  <a:schemeClr val="bg1"/>
                </a:solidFill>
              </a:rPr>
              <a:t>Contents Here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338222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0" name="Chart 3">
            <a:extLst>
              <a:ext uri="{FF2B5EF4-FFF2-40B4-BE49-F238E27FC236}">
                <a16:creationId xmlns:a16="http://schemas.microsoft.com/office/drawing/2014/main" xmlns="" id="{44C1574D-6FBD-4ADE-A9E6-2EF190763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035456"/>
              </p:ext>
            </p:extLst>
          </p:nvPr>
        </p:nvGraphicFramePr>
        <p:xfrm>
          <a:off x="897308" y="2746334"/>
          <a:ext cx="5270700" cy="344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1" name="Group 7">
            <a:extLst>
              <a:ext uri="{FF2B5EF4-FFF2-40B4-BE49-F238E27FC236}">
                <a16:creationId xmlns:a16="http://schemas.microsoft.com/office/drawing/2014/main" xmlns="" id="{9A862801-C601-4190-B2F3-04E6786EF18F}"/>
              </a:ext>
            </a:extLst>
          </p:cNvPr>
          <p:cNvGrpSpPr/>
          <p:nvPr/>
        </p:nvGrpSpPr>
        <p:grpSpPr>
          <a:xfrm>
            <a:off x="897308" y="1842169"/>
            <a:ext cx="5198692" cy="871880"/>
            <a:chOff x="80902" y="1114177"/>
            <a:chExt cx="3303442" cy="8718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D06AF70-29CC-45E5-9F6E-4F102FA0D2CC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D9CBEC9-ABA0-4269-877D-B0815682CBF4}"/>
                </a:ext>
              </a:extLst>
            </p:cNvPr>
            <p:cNvSpPr txBox="1"/>
            <p:nvPr/>
          </p:nvSpPr>
          <p:spPr>
            <a:xfrm>
              <a:off x="80902" y="1339726"/>
              <a:ext cx="3303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27">
            <a:extLst>
              <a:ext uri="{FF2B5EF4-FFF2-40B4-BE49-F238E27FC236}">
                <a16:creationId xmlns:a16="http://schemas.microsoft.com/office/drawing/2014/main" xmlns="" id="{8A003EAF-F306-4611-86FE-39C85D246C35}"/>
              </a:ext>
            </a:extLst>
          </p:cNvPr>
          <p:cNvGrpSpPr/>
          <p:nvPr/>
        </p:nvGrpSpPr>
        <p:grpSpPr>
          <a:xfrm>
            <a:off x="6551597" y="2746333"/>
            <a:ext cx="2216390" cy="1121816"/>
            <a:chOff x="5364088" y="2940913"/>
            <a:chExt cx="2771800" cy="112181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E178642-90E9-45F2-93E4-B7DF0FCD89F8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1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DCBB53D-71D8-4CEA-8611-3376B1525B28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2">
            <a:extLst>
              <a:ext uri="{FF2B5EF4-FFF2-40B4-BE49-F238E27FC236}">
                <a16:creationId xmlns:a16="http://schemas.microsoft.com/office/drawing/2014/main" xmlns="" id="{FBE72F74-659F-47EC-AF3C-8E67DC1610A0}"/>
              </a:ext>
            </a:extLst>
          </p:cNvPr>
          <p:cNvGrpSpPr/>
          <p:nvPr/>
        </p:nvGrpSpPr>
        <p:grpSpPr>
          <a:xfrm>
            <a:off x="6551597" y="5042054"/>
            <a:ext cx="2216390" cy="1121816"/>
            <a:chOff x="5364088" y="2940913"/>
            <a:chExt cx="2771800" cy="112181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73C2030-CEC1-4D57-B15A-3DE7B51A222E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3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F8422C2-AA07-482F-A3AA-538333E00BF4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ounded Rectangle 15">
            <a:extLst>
              <a:ext uri="{FF2B5EF4-FFF2-40B4-BE49-F238E27FC236}">
                <a16:creationId xmlns:a16="http://schemas.microsoft.com/office/drawing/2014/main" xmlns="" id="{1F8049BC-E7D0-4315-8596-C8FEDDDB43DC}"/>
              </a:ext>
            </a:extLst>
          </p:cNvPr>
          <p:cNvSpPr/>
          <p:nvPr/>
        </p:nvSpPr>
        <p:spPr>
          <a:xfrm>
            <a:off x="9766059" y="1944720"/>
            <a:ext cx="882976" cy="7063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Rounded Rectangle 16">
            <a:extLst>
              <a:ext uri="{FF2B5EF4-FFF2-40B4-BE49-F238E27FC236}">
                <a16:creationId xmlns:a16="http://schemas.microsoft.com/office/drawing/2014/main" xmlns="" id="{80E7B304-A4AE-4155-A2EC-9BDA681253AA}"/>
              </a:ext>
            </a:extLst>
          </p:cNvPr>
          <p:cNvSpPr/>
          <p:nvPr/>
        </p:nvSpPr>
        <p:spPr>
          <a:xfrm>
            <a:off x="7218302" y="4229758"/>
            <a:ext cx="882976" cy="7063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Rounded Rectangle 17">
            <a:extLst>
              <a:ext uri="{FF2B5EF4-FFF2-40B4-BE49-F238E27FC236}">
                <a16:creationId xmlns:a16="http://schemas.microsoft.com/office/drawing/2014/main" xmlns="" id="{DB8C219B-3FD5-4465-93D7-CC7CC51836FB}"/>
              </a:ext>
            </a:extLst>
          </p:cNvPr>
          <p:cNvSpPr/>
          <p:nvPr/>
        </p:nvSpPr>
        <p:spPr>
          <a:xfrm>
            <a:off x="9766059" y="4229758"/>
            <a:ext cx="882976" cy="7063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Rounded Rectangle 18">
            <a:extLst>
              <a:ext uri="{FF2B5EF4-FFF2-40B4-BE49-F238E27FC236}">
                <a16:creationId xmlns:a16="http://schemas.microsoft.com/office/drawing/2014/main" xmlns="" id="{CDBFD96B-7F1C-4BDE-9083-F6D0CBEB1860}"/>
              </a:ext>
            </a:extLst>
          </p:cNvPr>
          <p:cNvSpPr/>
          <p:nvPr/>
        </p:nvSpPr>
        <p:spPr>
          <a:xfrm>
            <a:off x="7218302" y="1944720"/>
            <a:ext cx="882976" cy="7063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4" name="Group 23">
            <a:extLst>
              <a:ext uri="{FF2B5EF4-FFF2-40B4-BE49-F238E27FC236}">
                <a16:creationId xmlns:a16="http://schemas.microsoft.com/office/drawing/2014/main" xmlns="" id="{139D8AED-E1AB-47F2-A937-1931EF20C548}"/>
              </a:ext>
            </a:extLst>
          </p:cNvPr>
          <p:cNvGrpSpPr/>
          <p:nvPr/>
        </p:nvGrpSpPr>
        <p:grpSpPr>
          <a:xfrm>
            <a:off x="9099353" y="2746333"/>
            <a:ext cx="2216390" cy="1121816"/>
            <a:chOff x="5364088" y="2940913"/>
            <a:chExt cx="2771800" cy="11218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CBA7BD36-9842-457F-B916-6C36694CDE71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2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00F1EB3-8BE8-4EA9-A519-009837649F13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30">
            <a:extLst>
              <a:ext uri="{FF2B5EF4-FFF2-40B4-BE49-F238E27FC236}">
                <a16:creationId xmlns:a16="http://schemas.microsoft.com/office/drawing/2014/main" xmlns="" id="{B893DCF7-C52D-4419-B544-280B17359289}"/>
              </a:ext>
            </a:extLst>
          </p:cNvPr>
          <p:cNvGrpSpPr/>
          <p:nvPr/>
        </p:nvGrpSpPr>
        <p:grpSpPr>
          <a:xfrm>
            <a:off x="9099353" y="5042054"/>
            <a:ext cx="2216390" cy="1121816"/>
            <a:chOff x="5364088" y="2940913"/>
            <a:chExt cx="2771800" cy="112181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F1A9313-F436-4BF2-BA93-DC3C6D487D03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4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2286D4C8-C7C5-4B45-B611-5B92E8E524A9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그룹 54">
            <a:extLst>
              <a:ext uri="{FF2B5EF4-FFF2-40B4-BE49-F238E27FC236}">
                <a16:creationId xmlns:a16="http://schemas.microsoft.com/office/drawing/2014/main" xmlns="" id="{96789EB0-CB3B-4052-9F35-265427AC4E84}"/>
              </a:ext>
            </a:extLst>
          </p:cNvPr>
          <p:cNvGrpSpPr>
            <a:grpSpLocks noChangeAspect="1"/>
          </p:cNvGrpSpPr>
          <p:nvPr/>
        </p:nvGrpSpPr>
        <p:grpSpPr>
          <a:xfrm>
            <a:off x="7408236" y="4327993"/>
            <a:ext cx="503107" cy="503107"/>
            <a:chOff x="2674820" y="0"/>
            <a:chExt cx="6842360" cy="6842360"/>
          </a:xfrm>
        </p:grpSpPr>
        <p:sp>
          <p:nvSpPr>
            <p:cNvPr id="55" name="타원 50">
              <a:extLst>
                <a:ext uri="{FF2B5EF4-FFF2-40B4-BE49-F238E27FC236}">
                  <a16:creationId xmlns:a16="http://schemas.microsoft.com/office/drawing/2014/main" xmlns="" id="{EF7BE3B2-A974-47D0-B3CD-98DD085A5B97}"/>
                </a:ext>
              </a:extLst>
            </p:cNvPr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6" name="자유형 53">
              <a:extLst>
                <a:ext uri="{FF2B5EF4-FFF2-40B4-BE49-F238E27FC236}">
                  <a16:creationId xmlns:a16="http://schemas.microsoft.com/office/drawing/2014/main" xmlns="" id="{010B0463-396A-4F88-A0D6-512BE275BE9E}"/>
                </a:ext>
              </a:extLst>
            </p:cNvPr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자유형 86">
            <a:extLst>
              <a:ext uri="{FF2B5EF4-FFF2-40B4-BE49-F238E27FC236}">
                <a16:creationId xmlns:a16="http://schemas.microsoft.com/office/drawing/2014/main" xmlns="" id="{8B186650-2DC4-417F-9EB2-44723C22650C}"/>
              </a:ext>
            </a:extLst>
          </p:cNvPr>
          <p:cNvSpPr>
            <a:spLocks noChangeAspect="1"/>
          </p:cNvSpPr>
          <p:nvPr/>
        </p:nvSpPr>
        <p:spPr>
          <a:xfrm>
            <a:off x="9956898" y="4331394"/>
            <a:ext cx="463245" cy="503107"/>
          </a:xfrm>
          <a:custGeom>
            <a:avLst/>
            <a:gdLst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190611 w 4989305"/>
              <a:gd name="connsiteY26" fmla="*/ 2247877 h 5418682"/>
              <a:gd name="connsiteX27" fmla="*/ 2243487 w 4989305"/>
              <a:gd name="connsiteY27" fmla="*/ 2297301 h 5418682"/>
              <a:gd name="connsiteX28" fmla="*/ 2504715 w 4989305"/>
              <a:gd name="connsiteY28" fmla="*/ 2406413 h 5418682"/>
              <a:gd name="connsiteX29" fmla="*/ 2942243 w 4989305"/>
              <a:gd name="connsiteY29" fmla="*/ 2027991 h 5418682"/>
              <a:gd name="connsiteX30" fmla="*/ 2911064 w 4989305"/>
              <a:gd name="connsiteY30" fmla="*/ 1807656 h 5418682"/>
              <a:gd name="connsiteX31" fmla="*/ 2910216 w 4989305"/>
              <a:gd name="connsiteY31" fmla="*/ 1806094 h 5418682"/>
              <a:gd name="connsiteX32" fmla="*/ 2915832 w 4989305"/>
              <a:gd name="connsiteY32" fmla="*/ 1809111 h 5418682"/>
              <a:gd name="connsiteX33" fmla="*/ 2895578 w 4989305"/>
              <a:gd name="connsiteY33" fmla="*/ 1784563 h 5418682"/>
              <a:gd name="connsiteX34" fmla="*/ 2700097 w 4989305"/>
              <a:gd name="connsiteY34" fmla="*/ 1144604 h 5418682"/>
              <a:gd name="connsiteX35" fmla="*/ 3844701 w 4989305"/>
              <a:gd name="connsiteY3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093728 w 4989305"/>
              <a:gd name="connsiteY20" fmla="*/ 3349300 h 5418682"/>
              <a:gd name="connsiteX21" fmla="*/ 1144604 w 4989305"/>
              <a:gd name="connsiteY21" fmla="*/ 3853945 h 5418682"/>
              <a:gd name="connsiteX22" fmla="*/ 0 w 4989305"/>
              <a:gd name="connsiteY22" fmla="*/ 2709341 h 5418682"/>
              <a:gd name="connsiteX23" fmla="*/ 1144604 w 4989305"/>
              <a:gd name="connsiteY23" fmla="*/ 1564737 h 5418682"/>
              <a:gd name="connsiteX24" fmla="*/ 2093728 w 4989305"/>
              <a:gd name="connsiteY24" fmla="*/ 2069382 h 5418682"/>
              <a:gd name="connsiteX25" fmla="*/ 2243487 w 4989305"/>
              <a:gd name="connsiteY25" fmla="*/ 2297301 h 5418682"/>
              <a:gd name="connsiteX26" fmla="*/ 2504715 w 4989305"/>
              <a:gd name="connsiteY26" fmla="*/ 2406413 h 5418682"/>
              <a:gd name="connsiteX27" fmla="*/ 2942243 w 4989305"/>
              <a:gd name="connsiteY27" fmla="*/ 2027991 h 5418682"/>
              <a:gd name="connsiteX28" fmla="*/ 2911064 w 4989305"/>
              <a:gd name="connsiteY28" fmla="*/ 1807656 h 5418682"/>
              <a:gd name="connsiteX29" fmla="*/ 2910216 w 4989305"/>
              <a:gd name="connsiteY29" fmla="*/ 1806094 h 5418682"/>
              <a:gd name="connsiteX30" fmla="*/ 2915832 w 4989305"/>
              <a:gd name="connsiteY30" fmla="*/ 1809111 h 5418682"/>
              <a:gd name="connsiteX31" fmla="*/ 2895578 w 4989305"/>
              <a:gd name="connsiteY31" fmla="*/ 1784563 h 5418682"/>
              <a:gd name="connsiteX32" fmla="*/ 2700097 w 4989305"/>
              <a:gd name="connsiteY32" fmla="*/ 1144604 h 5418682"/>
              <a:gd name="connsiteX33" fmla="*/ 3844701 w 4989305"/>
              <a:gd name="connsiteY33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29673 w 4989305"/>
              <a:gd name="connsiteY15" fmla="*/ 3545675 h 5418682"/>
              <a:gd name="connsiteX16" fmla="*/ 2938425 w 4989305"/>
              <a:gd name="connsiteY16" fmla="*/ 3458858 h 5418682"/>
              <a:gd name="connsiteX17" fmla="*/ 2507647 w 4989305"/>
              <a:gd name="connsiteY17" fmla="*/ 3028080 h 5418682"/>
              <a:gd name="connsiteX18" fmla="*/ 2203041 w 4989305"/>
              <a:gd name="connsiteY18" fmla="*/ 3154252 h 5418682"/>
              <a:gd name="connsiteX19" fmla="*/ 2093728 w 4989305"/>
              <a:gd name="connsiteY19" fmla="*/ 3349300 h 5418682"/>
              <a:gd name="connsiteX20" fmla="*/ 1144604 w 4989305"/>
              <a:gd name="connsiteY20" fmla="*/ 3853945 h 5418682"/>
              <a:gd name="connsiteX21" fmla="*/ 0 w 4989305"/>
              <a:gd name="connsiteY21" fmla="*/ 2709341 h 5418682"/>
              <a:gd name="connsiteX22" fmla="*/ 1144604 w 4989305"/>
              <a:gd name="connsiteY22" fmla="*/ 1564737 h 5418682"/>
              <a:gd name="connsiteX23" fmla="*/ 2093728 w 4989305"/>
              <a:gd name="connsiteY23" fmla="*/ 2069382 h 5418682"/>
              <a:gd name="connsiteX24" fmla="*/ 2243487 w 4989305"/>
              <a:gd name="connsiteY24" fmla="*/ 2297301 h 5418682"/>
              <a:gd name="connsiteX25" fmla="*/ 2504715 w 4989305"/>
              <a:gd name="connsiteY25" fmla="*/ 2406413 h 5418682"/>
              <a:gd name="connsiteX26" fmla="*/ 2942243 w 4989305"/>
              <a:gd name="connsiteY26" fmla="*/ 2027991 h 5418682"/>
              <a:gd name="connsiteX27" fmla="*/ 2911064 w 4989305"/>
              <a:gd name="connsiteY27" fmla="*/ 1807656 h 5418682"/>
              <a:gd name="connsiteX28" fmla="*/ 2910216 w 4989305"/>
              <a:gd name="connsiteY28" fmla="*/ 1806094 h 5418682"/>
              <a:gd name="connsiteX29" fmla="*/ 2915832 w 4989305"/>
              <a:gd name="connsiteY29" fmla="*/ 1809111 h 5418682"/>
              <a:gd name="connsiteX30" fmla="*/ 2895578 w 4989305"/>
              <a:gd name="connsiteY30" fmla="*/ 1784563 h 5418682"/>
              <a:gd name="connsiteX31" fmla="*/ 2700097 w 4989305"/>
              <a:gd name="connsiteY31" fmla="*/ 1144604 h 5418682"/>
              <a:gd name="connsiteX32" fmla="*/ 3844701 w 4989305"/>
              <a:gd name="connsiteY32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770038 w 4989305"/>
              <a:gd name="connsiteY4" fmla="*/ 2289208 h 5418682"/>
              <a:gd name="connsiteX5" fmla="*/ 3339260 w 4989305"/>
              <a:gd name="connsiteY5" fmla="*/ 2719986 h 5418682"/>
              <a:gd name="connsiteX6" fmla="*/ 3683221 w 4989305"/>
              <a:gd name="connsiteY6" fmla="*/ 3142012 h 5418682"/>
              <a:gd name="connsiteX7" fmla="*/ 3682889 w 4989305"/>
              <a:gd name="connsiteY7" fmla="*/ 3142218 h 5418682"/>
              <a:gd name="connsiteX8" fmla="*/ 3844701 w 4989305"/>
              <a:gd name="connsiteY8" fmla="*/ 3129474 h 5418682"/>
              <a:gd name="connsiteX9" fmla="*/ 4989305 w 4989305"/>
              <a:gd name="connsiteY9" fmla="*/ 4274078 h 5418682"/>
              <a:gd name="connsiteX10" fmla="*/ 3844701 w 4989305"/>
              <a:gd name="connsiteY10" fmla="*/ 5418682 h 5418682"/>
              <a:gd name="connsiteX11" fmla="*/ 2700097 w 4989305"/>
              <a:gd name="connsiteY11" fmla="*/ 4274078 h 5418682"/>
              <a:gd name="connsiteX12" fmla="*/ 2895578 w 4989305"/>
              <a:gd name="connsiteY12" fmla="*/ 3634119 h 5418682"/>
              <a:gd name="connsiteX13" fmla="*/ 2938425 w 4989305"/>
              <a:gd name="connsiteY13" fmla="*/ 3458858 h 5418682"/>
              <a:gd name="connsiteX14" fmla="*/ 2507647 w 4989305"/>
              <a:gd name="connsiteY14" fmla="*/ 3028080 h 5418682"/>
              <a:gd name="connsiteX15" fmla="*/ 2203041 w 4989305"/>
              <a:gd name="connsiteY15" fmla="*/ 3154252 h 5418682"/>
              <a:gd name="connsiteX16" fmla="*/ 2093728 w 4989305"/>
              <a:gd name="connsiteY16" fmla="*/ 3349300 h 5418682"/>
              <a:gd name="connsiteX17" fmla="*/ 1144604 w 4989305"/>
              <a:gd name="connsiteY17" fmla="*/ 3853945 h 5418682"/>
              <a:gd name="connsiteX18" fmla="*/ 0 w 4989305"/>
              <a:gd name="connsiteY18" fmla="*/ 2709341 h 5418682"/>
              <a:gd name="connsiteX19" fmla="*/ 1144604 w 4989305"/>
              <a:gd name="connsiteY19" fmla="*/ 1564737 h 5418682"/>
              <a:gd name="connsiteX20" fmla="*/ 2093728 w 4989305"/>
              <a:gd name="connsiteY20" fmla="*/ 2069382 h 5418682"/>
              <a:gd name="connsiteX21" fmla="*/ 2243487 w 4989305"/>
              <a:gd name="connsiteY21" fmla="*/ 2297301 h 5418682"/>
              <a:gd name="connsiteX22" fmla="*/ 2504715 w 4989305"/>
              <a:gd name="connsiteY22" fmla="*/ 2406413 h 5418682"/>
              <a:gd name="connsiteX23" fmla="*/ 2942243 w 4989305"/>
              <a:gd name="connsiteY23" fmla="*/ 2027991 h 5418682"/>
              <a:gd name="connsiteX24" fmla="*/ 2911064 w 4989305"/>
              <a:gd name="connsiteY24" fmla="*/ 1807656 h 5418682"/>
              <a:gd name="connsiteX25" fmla="*/ 2910216 w 4989305"/>
              <a:gd name="connsiteY25" fmla="*/ 1806094 h 5418682"/>
              <a:gd name="connsiteX26" fmla="*/ 2915832 w 4989305"/>
              <a:gd name="connsiteY26" fmla="*/ 1809111 h 5418682"/>
              <a:gd name="connsiteX27" fmla="*/ 2895578 w 4989305"/>
              <a:gd name="connsiteY27" fmla="*/ 1784563 h 5418682"/>
              <a:gd name="connsiteX28" fmla="*/ 2700097 w 4989305"/>
              <a:gd name="connsiteY28" fmla="*/ 1144604 h 5418682"/>
              <a:gd name="connsiteX29" fmla="*/ 3844701 w 4989305"/>
              <a:gd name="connsiteY29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915832 w 4989305"/>
              <a:gd name="connsiteY25" fmla="*/ 1809111 h 5418682"/>
              <a:gd name="connsiteX26" fmla="*/ 2895578 w 4989305"/>
              <a:gd name="connsiteY26" fmla="*/ 1784563 h 5418682"/>
              <a:gd name="connsiteX27" fmla="*/ 2700097 w 4989305"/>
              <a:gd name="connsiteY27" fmla="*/ 1144604 h 5418682"/>
              <a:gd name="connsiteX28" fmla="*/ 3844701 w 4989305"/>
              <a:gd name="connsiteY28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895578 w 4989305"/>
              <a:gd name="connsiteY25" fmla="*/ 1784563 h 5418682"/>
              <a:gd name="connsiteX26" fmla="*/ 2700097 w 4989305"/>
              <a:gd name="connsiteY26" fmla="*/ 1144604 h 5418682"/>
              <a:gd name="connsiteX27" fmla="*/ 3844701 w 4989305"/>
              <a:gd name="connsiteY27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895578 w 4989305"/>
              <a:gd name="connsiteY24" fmla="*/ 1784563 h 5418682"/>
              <a:gd name="connsiteX25" fmla="*/ 2700097 w 4989305"/>
              <a:gd name="connsiteY25" fmla="*/ 1144604 h 5418682"/>
              <a:gd name="connsiteX26" fmla="*/ 3844701 w 4989305"/>
              <a:gd name="connsiteY26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89305" h="5418682">
                <a:moveTo>
                  <a:pt x="3844701" y="0"/>
                </a:moveTo>
                <a:cubicBezTo>
                  <a:pt x="4476848" y="0"/>
                  <a:pt x="4989305" y="512457"/>
                  <a:pt x="4989305" y="1144604"/>
                </a:cubicBezTo>
                <a:cubicBezTo>
                  <a:pt x="4989305" y="1776751"/>
                  <a:pt x="4476848" y="2289208"/>
                  <a:pt x="3844701" y="2289208"/>
                </a:cubicBezTo>
                <a:lnTo>
                  <a:pt x="3770038" y="2289208"/>
                </a:lnTo>
                <a:cubicBezTo>
                  <a:pt x="3532126" y="2289208"/>
                  <a:pt x="3339260" y="2482074"/>
                  <a:pt x="3339260" y="2719986"/>
                </a:cubicBezTo>
                <a:cubicBezTo>
                  <a:pt x="3339260" y="2928159"/>
                  <a:pt x="3486923" y="3101844"/>
                  <a:pt x="3683221" y="3142012"/>
                </a:cubicBezTo>
                <a:lnTo>
                  <a:pt x="3682889" y="3142218"/>
                </a:lnTo>
                <a:cubicBezTo>
                  <a:pt x="3761791" y="3147332"/>
                  <a:pt x="3790764" y="3133722"/>
                  <a:pt x="3844701" y="3129474"/>
                </a:cubicBezTo>
                <a:cubicBezTo>
                  <a:pt x="4476848" y="3129474"/>
                  <a:pt x="4989305" y="3641931"/>
                  <a:pt x="4989305" y="4274078"/>
                </a:cubicBezTo>
                <a:cubicBezTo>
                  <a:pt x="4989305" y="4906225"/>
                  <a:pt x="4476848" y="5418682"/>
                  <a:pt x="3844701" y="5418682"/>
                </a:cubicBezTo>
                <a:cubicBezTo>
                  <a:pt x="3212554" y="5418682"/>
                  <a:pt x="2700097" y="4906225"/>
                  <a:pt x="2700097" y="4274078"/>
                </a:cubicBezTo>
                <a:cubicBezTo>
                  <a:pt x="2700097" y="4037023"/>
                  <a:pt x="2772161" y="3816799"/>
                  <a:pt x="2895578" y="3634119"/>
                </a:cubicBezTo>
                <a:cubicBezTo>
                  <a:pt x="2922342" y="3569457"/>
                  <a:pt x="2933504" y="3523519"/>
                  <a:pt x="2938425" y="3458858"/>
                </a:cubicBezTo>
                <a:cubicBezTo>
                  <a:pt x="2956479" y="3221632"/>
                  <a:pt x="2745559" y="3028080"/>
                  <a:pt x="2507647" y="3028080"/>
                </a:cubicBezTo>
                <a:cubicBezTo>
                  <a:pt x="2388691" y="3028080"/>
                  <a:pt x="2280997" y="3076297"/>
                  <a:pt x="2203041" y="3154252"/>
                </a:cubicBezTo>
                <a:lnTo>
                  <a:pt x="2093728" y="3349300"/>
                </a:lnTo>
                <a:cubicBezTo>
                  <a:pt x="1888034" y="3653767"/>
                  <a:pt x="1539696" y="3853945"/>
                  <a:pt x="1144604" y="3853945"/>
                </a:cubicBezTo>
                <a:cubicBezTo>
                  <a:pt x="512457" y="3853945"/>
                  <a:pt x="0" y="3341488"/>
                  <a:pt x="0" y="2709341"/>
                </a:cubicBezTo>
                <a:cubicBezTo>
                  <a:pt x="0" y="2077194"/>
                  <a:pt x="512457" y="1564737"/>
                  <a:pt x="1144604" y="1564737"/>
                </a:cubicBezTo>
                <a:cubicBezTo>
                  <a:pt x="1539696" y="1564737"/>
                  <a:pt x="1888034" y="1764916"/>
                  <a:pt x="2093728" y="2069382"/>
                </a:cubicBezTo>
                <a:cubicBezTo>
                  <a:pt x="2143648" y="2145355"/>
                  <a:pt x="2174844" y="2221328"/>
                  <a:pt x="2243487" y="2297301"/>
                </a:cubicBezTo>
                <a:cubicBezTo>
                  <a:pt x="2322126" y="2362034"/>
                  <a:pt x="2399533" y="2396817"/>
                  <a:pt x="2504715" y="2406413"/>
                </a:cubicBezTo>
                <a:cubicBezTo>
                  <a:pt x="2637958" y="2418569"/>
                  <a:pt x="2924859" y="2334134"/>
                  <a:pt x="2942243" y="2027991"/>
                </a:cubicBezTo>
                <a:cubicBezTo>
                  <a:pt x="2954337" y="1933712"/>
                  <a:pt x="2929695" y="1841296"/>
                  <a:pt x="2895578" y="1784563"/>
                </a:cubicBezTo>
                <a:cubicBezTo>
                  <a:pt x="2772161" y="1601883"/>
                  <a:pt x="2700097" y="1381659"/>
                  <a:pt x="2700097" y="1144604"/>
                </a:cubicBezTo>
                <a:cubicBezTo>
                  <a:pt x="2700097" y="512457"/>
                  <a:pt x="3212554" y="0"/>
                  <a:pt x="3844701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8" name="그룹 19">
            <a:extLst>
              <a:ext uri="{FF2B5EF4-FFF2-40B4-BE49-F238E27FC236}">
                <a16:creationId xmlns:a16="http://schemas.microsoft.com/office/drawing/2014/main" xmlns="" id="{9CC8D4AC-46D2-4C67-B925-6A2578D944A9}"/>
              </a:ext>
            </a:extLst>
          </p:cNvPr>
          <p:cNvGrpSpPr>
            <a:grpSpLocks noChangeAspect="1"/>
          </p:cNvGrpSpPr>
          <p:nvPr/>
        </p:nvGrpSpPr>
        <p:grpSpPr>
          <a:xfrm>
            <a:off x="9955993" y="2046356"/>
            <a:ext cx="503107" cy="503107"/>
            <a:chOff x="331023" y="414040"/>
            <a:chExt cx="5704886" cy="5704886"/>
          </a:xfrm>
        </p:grpSpPr>
        <p:sp>
          <p:nvSpPr>
            <p:cNvPr id="59" name="타원 4">
              <a:extLst>
                <a:ext uri="{FF2B5EF4-FFF2-40B4-BE49-F238E27FC236}">
                  <a16:creationId xmlns:a16="http://schemas.microsoft.com/office/drawing/2014/main" xmlns="" id="{E9A27C05-477F-4508-AAE9-74248E5C092D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자유형 18">
              <a:extLst>
                <a:ext uri="{FF2B5EF4-FFF2-40B4-BE49-F238E27FC236}">
                  <a16:creationId xmlns:a16="http://schemas.microsoft.com/office/drawing/2014/main" xmlns="" id="{D3B02108-BEE4-45BB-8627-AB4D12812475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28">
            <a:extLst>
              <a:ext uri="{FF2B5EF4-FFF2-40B4-BE49-F238E27FC236}">
                <a16:creationId xmlns:a16="http://schemas.microsoft.com/office/drawing/2014/main" xmlns="" id="{95CCCD57-73A1-454D-B97D-F628EE39E559}"/>
              </a:ext>
            </a:extLst>
          </p:cNvPr>
          <p:cNvGrpSpPr/>
          <p:nvPr/>
        </p:nvGrpSpPr>
        <p:grpSpPr>
          <a:xfrm>
            <a:off x="7448699" y="2063991"/>
            <a:ext cx="422181" cy="501538"/>
            <a:chOff x="666028" y="4606413"/>
            <a:chExt cx="1359418" cy="1614948"/>
          </a:xfrm>
          <a:solidFill>
            <a:schemeClr val="tx1"/>
          </a:solidFill>
        </p:grpSpPr>
        <p:sp>
          <p:nvSpPr>
            <p:cNvPr id="62" name="자유형: 도형 29">
              <a:extLst>
                <a:ext uri="{FF2B5EF4-FFF2-40B4-BE49-F238E27FC236}">
                  <a16:creationId xmlns:a16="http://schemas.microsoft.com/office/drawing/2014/main" xmlns="" id="{14AE6204-C477-4173-9EB9-E11E31DF34D2}"/>
                </a:ext>
              </a:extLst>
            </p:cNvPr>
            <p:cNvSpPr/>
            <p:nvPr/>
          </p:nvSpPr>
          <p:spPr>
            <a:xfrm>
              <a:off x="693174" y="4606413"/>
              <a:ext cx="1312606" cy="533400"/>
            </a:xfrm>
            <a:custGeom>
              <a:avLst/>
              <a:gdLst>
                <a:gd name="connsiteX0" fmla="*/ 793955 w 1322439"/>
                <a:gd name="connsiteY0" fmla="*/ 0 h 545690"/>
                <a:gd name="connsiteX1" fmla="*/ 0 w 1322439"/>
                <a:gd name="connsiteY1" fmla="*/ 287593 h 545690"/>
                <a:gd name="connsiteX2" fmla="*/ 543232 w 1322439"/>
                <a:gd name="connsiteY2" fmla="*/ 545690 h 545690"/>
                <a:gd name="connsiteX3" fmla="*/ 1322439 w 1322439"/>
                <a:gd name="connsiteY3" fmla="*/ 265471 h 545690"/>
                <a:gd name="connsiteX4" fmla="*/ 793955 w 1322439"/>
                <a:gd name="connsiteY4" fmla="*/ 0 h 545690"/>
                <a:gd name="connsiteX0" fmla="*/ 811161 w 1322439"/>
                <a:gd name="connsiteY0" fmla="*/ 0 h 518652"/>
                <a:gd name="connsiteX1" fmla="*/ 0 w 1322439"/>
                <a:gd name="connsiteY1" fmla="*/ 260555 h 518652"/>
                <a:gd name="connsiteX2" fmla="*/ 543232 w 1322439"/>
                <a:gd name="connsiteY2" fmla="*/ 518652 h 518652"/>
                <a:gd name="connsiteX3" fmla="*/ 1322439 w 1322439"/>
                <a:gd name="connsiteY3" fmla="*/ 238433 h 518652"/>
                <a:gd name="connsiteX4" fmla="*/ 811161 w 1322439"/>
                <a:gd name="connsiteY4" fmla="*/ 0 h 518652"/>
                <a:gd name="connsiteX0" fmla="*/ 796413 w 1322439"/>
                <a:gd name="connsiteY0" fmla="*/ 0 h 535858"/>
                <a:gd name="connsiteX1" fmla="*/ 0 w 1322439"/>
                <a:gd name="connsiteY1" fmla="*/ 277761 h 535858"/>
                <a:gd name="connsiteX2" fmla="*/ 543232 w 1322439"/>
                <a:gd name="connsiteY2" fmla="*/ 535858 h 535858"/>
                <a:gd name="connsiteX3" fmla="*/ 1322439 w 1322439"/>
                <a:gd name="connsiteY3" fmla="*/ 255639 h 535858"/>
                <a:gd name="connsiteX4" fmla="*/ 796413 w 1322439"/>
                <a:gd name="connsiteY4" fmla="*/ 0 h 535858"/>
                <a:gd name="connsiteX0" fmla="*/ 796413 w 1307690"/>
                <a:gd name="connsiteY0" fmla="*/ 0 h 535858"/>
                <a:gd name="connsiteX1" fmla="*/ 0 w 1307690"/>
                <a:gd name="connsiteY1" fmla="*/ 277761 h 535858"/>
                <a:gd name="connsiteX2" fmla="*/ 543232 w 1307690"/>
                <a:gd name="connsiteY2" fmla="*/ 535858 h 535858"/>
                <a:gd name="connsiteX3" fmla="*/ 1307690 w 1307690"/>
                <a:gd name="connsiteY3" fmla="*/ 253181 h 535858"/>
                <a:gd name="connsiteX4" fmla="*/ 796413 w 1307690"/>
                <a:gd name="connsiteY4" fmla="*/ 0 h 535858"/>
                <a:gd name="connsiteX0" fmla="*/ 796413 w 1315064"/>
                <a:gd name="connsiteY0" fmla="*/ 0 h 535858"/>
                <a:gd name="connsiteX1" fmla="*/ 0 w 1315064"/>
                <a:gd name="connsiteY1" fmla="*/ 277761 h 535858"/>
                <a:gd name="connsiteX2" fmla="*/ 543232 w 1315064"/>
                <a:gd name="connsiteY2" fmla="*/ 535858 h 535858"/>
                <a:gd name="connsiteX3" fmla="*/ 1315064 w 1315064"/>
                <a:gd name="connsiteY3" fmla="*/ 253181 h 535858"/>
                <a:gd name="connsiteX4" fmla="*/ 796413 w 1315064"/>
                <a:gd name="connsiteY4" fmla="*/ 0 h 535858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35858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40774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71832 w 1290483"/>
                <a:gd name="connsiteY0" fmla="*/ 0 h 533400"/>
                <a:gd name="connsiteX1" fmla="*/ 0 w 1290483"/>
                <a:gd name="connsiteY1" fmla="*/ 277761 h 533400"/>
                <a:gd name="connsiteX2" fmla="*/ 516193 w 1290483"/>
                <a:gd name="connsiteY2" fmla="*/ 533400 h 533400"/>
                <a:gd name="connsiteX3" fmla="*/ 1290483 w 1290483"/>
                <a:gd name="connsiteY3" fmla="*/ 253181 h 533400"/>
                <a:gd name="connsiteX4" fmla="*/ 771832 w 1290483"/>
                <a:gd name="connsiteY4" fmla="*/ 0 h 533400"/>
                <a:gd name="connsiteX0" fmla="*/ 789039 w 1307690"/>
                <a:gd name="connsiteY0" fmla="*/ 0 h 533400"/>
                <a:gd name="connsiteX1" fmla="*/ 0 w 1307690"/>
                <a:gd name="connsiteY1" fmla="*/ 280219 h 533400"/>
                <a:gd name="connsiteX2" fmla="*/ 533400 w 1307690"/>
                <a:gd name="connsiteY2" fmla="*/ 533400 h 533400"/>
                <a:gd name="connsiteX3" fmla="*/ 1307690 w 1307690"/>
                <a:gd name="connsiteY3" fmla="*/ 253181 h 533400"/>
                <a:gd name="connsiteX4" fmla="*/ 789039 w 1307690"/>
                <a:gd name="connsiteY4" fmla="*/ 0 h 533400"/>
                <a:gd name="connsiteX0" fmla="*/ 789039 w 1312606"/>
                <a:gd name="connsiteY0" fmla="*/ 0 h 533400"/>
                <a:gd name="connsiteX1" fmla="*/ 0 w 1312606"/>
                <a:gd name="connsiteY1" fmla="*/ 280219 h 533400"/>
                <a:gd name="connsiteX2" fmla="*/ 533400 w 1312606"/>
                <a:gd name="connsiteY2" fmla="*/ 533400 h 533400"/>
                <a:gd name="connsiteX3" fmla="*/ 1312606 w 1312606"/>
                <a:gd name="connsiteY3" fmla="*/ 253181 h 533400"/>
                <a:gd name="connsiteX4" fmla="*/ 789039 w 1312606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606" h="533400">
                  <a:moveTo>
                    <a:pt x="789039" y="0"/>
                  </a:moveTo>
                  <a:lnTo>
                    <a:pt x="0" y="280219"/>
                  </a:lnTo>
                  <a:lnTo>
                    <a:pt x="533400" y="533400"/>
                  </a:lnTo>
                  <a:lnTo>
                    <a:pt x="1312606" y="253181"/>
                  </a:lnTo>
                  <a:lnTo>
                    <a:pt x="7890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자유형: 도형 30">
              <a:extLst>
                <a:ext uri="{FF2B5EF4-FFF2-40B4-BE49-F238E27FC236}">
                  <a16:creationId xmlns:a16="http://schemas.microsoft.com/office/drawing/2014/main" xmlns="" id="{6782C910-37CE-494C-BE30-EEB0F2F95B5C}"/>
                </a:ext>
              </a:extLst>
            </p:cNvPr>
            <p:cNvSpPr/>
            <p:nvPr/>
          </p:nvSpPr>
          <p:spPr>
            <a:xfrm>
              <a:off x="1465007" y="4884174"/>
              <a:ext cx="560439" cy="1064342"/>
            </a:xfrm>
            <a:custGeom>
              <a:avLst/>
              <a:gdLst>
                <a:gd name="connsiteX0" fmla="*/ 0 w 557981"/>
                <a:gd name="connsiteY0" fmla="*/ 196645 h 1059426"/>
                <a:gd name="connsiteX1" fmla="*/ 0 w 557981"/>
                <a:gd name="connsiteY1" fmla="*/ 840658 h 1059426"/>
                <a:gd name="connsiteX2" fmla="*/ 557981 w 557981"/>
                <a:gd name="connsiteY2" fmla="*/ 1059426 h 1059426"/>
                <a:gd name="connsiteX3" fmla="*/ 553065 w 557981"/>
                <a:gd name="connsiteY3" fmla="*/ 0 h 1059426"/>
                <a:gd name="connsiteX4" fmla="*/ 0 w 557981"/>
                <a:gd name="connsiteY4" fmla="*/ 196645 h 1059426"/>
                <a:gd name="connsiteX0" fmla="*/ 0 w 558454"/>
                <a:gd name="connsiteY0" fmla="*/ 199103 h 1061884"/>
                <a:gd name="connsiteX1" fmla="*/ 0 w 558454"/>
                <a:gd name="connsiteY1" fmla="*/ 843116 h 1061884"/>
                <a:gd name="connsiteX2" fmla="*/ 557981 w 558454"/>
                <a:gd name="connsiteY2" fmla="*/ 1061884 h 1061884"/>
                <a:gd name="connsiteX3" fmla="*/ 557981 w 558454"/>
                <a:gd name="connsiteY3" fmla="*/ 0 h 1061884"/>
                <a:gd name="connsiteX4" fmla="*/ 0 w 558454"/>
                <a:gd name="connsiteY4" fmla="*/ 199103 h 1061884"/>
                <a:gd name="connsiteX0" fmla="*/ 0 w 560439"/>
                <a:gd name="connsiteY0" fmla="*/ 199103 h 1064342"/>
                <a:gd name="connsiteX1" fmla="*/ 0 w 560439"/>
                <a:gd name="connsiteY1" fmla="*/ 843116 h 1064342"/>
                <a:gd name="connsiteX2" fmla="*/ 560439 w 560439"/>
                <a:gd name="connsiteY2" fmla="*/ 1064342 h 1064342"/>
                <a:gd name="connsiteX3" fmla="*/ 557981 w 560439"/>
                <a:gd name="connsiteY3" fmla="*/ 0 h 1064342"/>
                <a:gd name="connsiteX4" fmla="*/ 0 w 560439"/>
                <a:gd name="connsiteY4" fmla="*/ 199103 h 10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439" h="1064342">
                  <a:moveTo>
                    <a:pt x="0" y="199103"/>
                  </a:moveTo>
                  <a:lnTo>
                    <a:pt x="0" y="843116"/>
                  </a:lnTo>
                  <a:lnTo>
                    <a:pt x="560439" y="1064342"/>
                  </a:lnTo>
                  <a:cubicBezTo>
                    <a:pt x="558800" y="711200"/>
                    <a:pt x="559620" y="353142"/>
                    <a:pt x="557981" y="0"/>
                  </a:cubicBezTo>
                  <a:lnTo>
                    <a:pt x="0" y="1991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자유형: 도형 31">
              <a:extLst>
                <a:ext uri="{FF2B5EF4-FFF2-40B4-BE49-F238E27FC236}">
                  <a16:creationId xmlns:a16="http://schemas.microsoft.com/office/drawing/2014/main" xmlns="" id="{88E290F4-C14F-4084-83C9-22DB62513DE2}"/>
                </a:ext>
              </a:extLst>
            </p:cNvPr>
            <p:cNvSpPr/>
            <p:nvPr/>
          </p:nvSpPr>
          <p:spPr>
            <a:xfrm>
              <a:off x="666028" y="4913671"/>
              <a:ext cx="539370" cy="1307690"/>
            </a:xfrm>
            <a:custGeom>
              <a:avLst/>
              <a:gdLst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0942 w 540775"/>
                <a:gd name="connsiteY3" fmla="*/ 258097 h 1315064"/>
                <a:gd name="connsiteX4" fmla="*/ 0 w 540775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58097 h 1315064"/>
                <a:gd name="connsiteX4" fmla="*/ 0 w 541720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63013 h 1315064"/>
                <a:gd name="connsiteX4" fmla="*/ 0 w 541720"/>
                <a:gd name="connsiteY4" fmla="*/ 0 h 1315064"/>
                <a:gd name="connsiteX0" fmla="*/ 0 w 548652"/>
                <a:gd name="connsiteY0" fmla="*/ 0 h 1315064"/>
                <a:gd name="connsiteX1" fmla="*/ 4917 w 548652"/>
                <a:gd name="connsiteY1" fmla="*/ 1044677 h 1315064"/>
                <a:gd name="connsiteX2" fmla="*/ 540775 w 548652"/>
                <a:gd name="connsiteY2" fmla="*/ 1315064 h 1315064"/>
                <a:gd name="connsiteX3" fmla="*/ 548149 w 548652"/>
                <a:gd name="connsiteY3" fmla="*/ 282678 h 1315064"/>
                <a:gd name="connsiteX4" fmla="*/ 0 w 548652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5858 w 540775"/>
                <a:gd name="connsiteY3" fmla="*/ 258098 h 1315064"/>
                <a:gd name="connsiteX4" fmla="*/ 0 w 540775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8316 w 540775"/>
                <a:gd name="connsiteY3" fmla="*/ 258098 h 1315064"/>
                <a:gd name="connsiteX4" fmla="*/ 0 w 540775"/>
                <a:gd name="connsiteY4" fmla="*/ 0 h 1315064"/>
                <a:gd name="connsiteX0" fmla="*/ 14748 w 535858"/>
                <a:gd name="connsiteY0" fmla="*/ 0 h 1297858"/>
                <a:gd name="connsiteX1" fmla="*/ 0 w 535858"/>
                <a:gd name="connsiteY1" fmla="*/ 1027471 h 1297858"/>
                <a:gd name="connsiteX2" fmla="*/ 535858 w 535858"/>
                <a:gd name="connsiteY2" fmla="*/ 1297858 h 1297858"/>
                <a:gd name="connsiteX3" fmla="*/ 533399 w 535858"/>
                <a:gd name="connsiteY3" fmla="*/ 240892 h 1297858"/>
                <a:gd name="connsiteX4" fmla="*/ 14748 w 535858"/>
                <a:gd name="connsiteY4" fmla="*/ 0 h 1297858"/>
                <a:gd name="connsiteX0" fmla="*/ 0 w 538317"/>
                <a:gd name="connsiteY0" fmla="*/ 0 h 1307690"/>
                <a:gd name="connsiteX1" fmla="*/ 2459 w 538317"/>
                <a:gd name="connsiteY1" fmla="*/ 1037303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0 w 538317"/>
                <a:gd name="connsiteY0" fmla="*/ 0 h 1307690"/>
                <a:gd name="connsiteX1" fmla="*/ 24582 w 538317"/>
                <a:gd name="connsiteY1" fmla="*/ 1042219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2566 w 540883"/>
                <a:gd name="connsiteY0" fmla="*/ 0 h 1307690"/>
                <a:gd name="connsiteX1" fmla="*/ 109 w 540883"/>
                <a:gd name="connsiteY1" fmla="*/ 1042219 h 1307690"/>
                <a:gd name="connsiteX2" fmla="*/ 540883 w 540883"/>
                <a:gd name="connsiteY2" fmla="*/ 1307690 h 1307690"/>
                <a:gd name="connsiteX3" fmla="*/ 538424 w 540883"/>
                <a:gd name="connsiteY3" fmla="*/ 250724 h 1307690"/>
                <a:gd name="connsiteX4" fmla="*/ 2566 w 540883"/>
                <a:gd name="connsiteY4" fmla="*/ 0 h 1307690"/>
                <a:gd name="connsiteX0" fmla="*/ 2566 w 538583"/>
                <a:gd name="connsiteY0" fmla="*/ 0 h 1307690"/>
                <a:gd name="connsiteX1" fmla="*/ 109 w 538583"/>
                <a:gd name="connsiteY1" fmla="*/ 1042219 h 1307690"/>
                <a:gd name="connsiteX2" fmla="*/ 496638 w 538583"/>
                <a:gd name="connsiteY2" fmla="*/ 1307690 h 1307690"/>
                <a:gd name="connsiteX3" fmla="*/ 538424 w 538583"/>
                <a:gd name="connsiteY3" fmla="*/ 250724 h 1307690"/>
                <a:gd name="connsiteX4" fmla="*/ 2566 w 538583"/>
                <a:gd name="connsiteY4" fmla="*/ 0 h 1307690"/>
                <a:gd name="connsiteX0" fmla="*/ 2566 w 539370"/>
                <a:gd name="connsiteY0" fmla="*/ 0 h 1307690"/>
                <a:gd name="connsiteX1" fmla="*/ 109 w 539370"/>
                <a:gd name="connsiteY1" fmla="*/ 1042219 h 1307690"/>
                <a:gd name="connsiteX2" fmla="*/ 538425 w 539370"/>
                <a:gd name="connsiteY2" fmla="*/ 1307690 h 1307690"/>
                <a:gd name="connsiteX3" fmla="*/ 538424 w 539370"/>
                <a:gd name="connsiteY3" fmla="*/ 250724 h 1307690"/>
                <a:gd name="connsiteX4" fmla="*/ 2566 w 539370"/>
                <a:gd name="connsiteY4" fmla="*/ 0 h 13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70" h="1307690">
                  <a:moveTo>
                    <a:pt x="2566" y="0"/>
                  </a:moveTo>
                  <a:cubicBezTo>
                    <a:pt x="3386" y="345768"/>
                    <a:pt x="-711" y="696451"/>
                    <a:pt x="109" y="1042219"/>
                  </a:cubicBezTo>
                  <a:lnTo>
                    <a:pt x="538425" y="1307690"/>
                  </a:lnTo>
                  <a:cubicBezTo>
                    <a:pt x="535147" y="955368"/>
                    <a:pt x="541702" y="603046"/>
                    <a:pt x="538424" y="250724"/>
                  </a:cubicBezTo>
                  <a:lnTo>
                    <a:pt x="25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02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xmlns="" id="{AFF679E5-EDD1-4F62-BC31-712696CDB0C6}"/>
              </a:ext>
            </a:extLst>
          </p:cNvPr>
          <p:cNvGrpSpPr/>
          <p:nvPr/>
        </p:nvGrpSpPr>
        <p:grpSpPr>
          <a:xfrm>
            <a:off x="904352" y="2598366"/>
            <a:ext cx="10376440" cy="2632730"/>
            <a:chOff x="968172" y="1851670"/>
            <a:chExt cx="7200800" cy="2161848"/>
          </a:xfrm>
        </p:grpSpPr>
        <p:sp>
          <p:nvSpPr>
            <p:cNvPr id="4" name="Rectangle 43">
              <a:extLst>
                <a:ext uri="{FF2B5EF4-FFF2-40B4-BE49-F238E27FC236}">
                  <a16:creationId xmlns:a16="http://schemas.microsoft.com/office/drawing/2014/main" xmlns="" id="{79C68E24-C647-42BA-AEA7-6E8C7BB9833D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Rectangle 44">
              <a:extLst>
                <a:ext uri="{FF2B5EF4-FFF2-40B4-BE49-F238E27FC236}">
                  <a16:creationId xmlns:a16="http://schemas.microsoft.com/office/drawing/2014/main" xmlns="" id="{FC73C838-B6BE-4583-81FC-2B4C6D7EE3D9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Rectangle 45">
              <a:extLst>
                <a:ext uri="{FF2B5EF4-FFF2-40B4-BE49-F238E27FC236}">
                  <a16:creationId xmlns:a16="http://schemas.microsoft.com/office/drawing/2014/main" xmlns="" id="{1EBF8676-AADD-4D15-AC86-682EB9F02A8C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Rectangle 46">
              <a:extLst>
                <a:ext uri="{FF2B5EF4-FFF2-40B4-BE49-F238E27FC236}">
                  <a16:creationId xmlns:a16="http://schemas.microsoft.com/office/drawing/2014/main" xmlns="" id="{144A89E0-7666-4294-9CF3-CDF28D73BE2F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xmlns="" id="{760915E7-2A12-4937-A16C-F976A0D9F7E1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48">
            <a:extLst>
              <a:ext uri="{FF2B5EF4-FFF2-40B4-BE49-F238E27FC236}">
                <a16:creationId xmlns:a16="http://schemas.microsoft.com/office/drawing/2014/main" xmlns="" id="{BD5803F1-4023-45F1-9C17-A1D0CDCB6C30}"/>
              </a:ext>
            </a:extLst>
          </p:cNvPr>
          <p:cNvGrpSpPr/>
          <p:nvPr/>
        </p:nvGrpSpPr>
        <p:grpSpPr>
          <a:xfrm>
            <a:off x="999945" y="2741547"/>
            <a:ext cx="1926632" cy="1879428"/>
            <a:chOff x="910640" y="3222194"/>
            <a:chExt cx="1527408" cy="1879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B3DDA74-6698-4734-BF28-66BBA83DEA61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6DA79F5-78BC-42B4-8E36-2669774E06D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1">
            <a:extLst>
              <a:ext uri="{FF2B5EF4-FFF2-40B4-BE49-F238E27FC236}">
                <a16:creationId xmlns:a16="http://schemas.microsoft.com/office/drawing/2014/main" xmlns="" id="{621D630D-8201-475F-A5E6-73E8BE1E2107}"/>
              </a:ext>
            </a:extLst>
          </p:cNvPr>
          <p:cNvGrpSpPr/>
          <p:nvPr/>
        </p:nvGrpSpPr>
        <p:grpSpPr>
          <a:xfrm>
            <a:off x="3119179" y="2209581"/>
            <a:ext cx="1926632" cy="1879428"/>
            <a:chOff x="910640" y="3222194"/>
            <a:chExt cx="1527408" cy="18794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A74CCD7-236A-40CC-9F99-E5813261461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C636FE1-716D-45B3-AEA3-B24B75964046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4">
            <a:extLst>
              <a:ext uri="{FF2B5EF4-FFF2-40B4-BE49-F238E27FC236}">
                <a16:creationId xmlns:a16="http://schemas.microsoft.com/office/drawing/2014/main" xmlns="" id="{9C182600-428B-4BD8-98D1-128CB5DE7C7E}"/>
              </a:ext>
            </a:extLst>
          </p:cNvPr>
          <p:cNvGrpSpPr/>
          <p:nvPr/>
        </p:nvGrpSpPr>
        <p:grpSpPr>
          <a:xfrm>
            <a:off x="5143873" y="4269692"/>
            <a:ext cx="1898082" cy="1879428"/>
            <a:chOff x="910640" y="3222194"/>
            <a:chExt cx="1527408" cy="18794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7E71D94-39A2-4B77-AE73-C9F97D58255D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C23EAF8-AA08-489E-AC39-7D98E5B9B8B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xmlns="" id="{2F7688A1-9861-432F-917F-A3C7C5B6D425}"/>
              </a:ext>
            </a:extLst>
          </p:cNvPr>
          <p:cNvGrpSpPr/>
          <p:nvPr/>
        </p:nvGrpSpPr>
        <p:grpSpPr>
          <a:xfrm>
            <a:off x="7219825" y="3741887"/>
            <a:ext cx="1898082" cy="1879428"/>
            <a:chOff x="910640" y="3222194"/>
            <a:chExt cx="1527408" cy="1879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58B7BB3-AF17-4392-A532-72110AC6A62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0192897-FD9A-4511-AEBE-D7ACA4E3444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0">
            <a:extLst>
              <a:ext uri="{FF2B5EF4-FFF2-40B4-BE49-F238E27FC236}">
                <a16:creationId xmlns:a16="http://schemas.microsoft.com/office/drawing/2014/main" xmlns="" id="{5185967E-A737-4FE1-A1DC-88D16A439171}"/>
              </a:ext>
            </a:extLst>
          </p:cNvPr>
          <p:cNvGrpSpPr/>
          <p:nvPr/>
        </p:nvGrpSpPr>
        <p:grpSpPr>
          <a:xfrm>
            <a:off x="9295782" y="3204573"/>
            <a:ext cx="1898082" cy="1879428"/>
            <a:chOff x="910640" y="3222194"/>
            <a:chExt cx="1527408" cy="18794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8EEE09D-7418-4D95-ABA9-C2ADD557A3F4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CA4CBBD-6FBE-4729-BE8F-FA15A818A947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xmlns="" id="{35E60D87-E5E0-4315-B07F-D3A3649B4219}"/>
              </a:ext>
            </a:extLst>
          </p:cNvPr>
          <p:cNvSpPr/>
          <p:nvPr/>
        </p:nvSpPr>
        <p:spPr>
          <a:xfrm>
            <a:off x="1679912" y="5497983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53DA6446-7221-4485-A1AD-59D16B7D68A6}"/>
              </a:ext>
            </a:extLst>
          </p:cNvPr>
          <p:cNvSpPr/>
          <p:nvPr/>
        </p:nvSpPr>
        <p:spPr>
          <a:xfrm>
            <a:off x="3878842" y="4958464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xmlns="" id="{A65AAD85-2290-4853-9DA5-A53941A0A7A8}"/>
              </a:ext>
            </a:extLst>
          </p:cNvPr>
          <p:cNvSpPr/>
          <p:nvPr/>
        </p:nvSpPr>
        <p:spPr>
          <a:xfrm>
            <a:off x="7985415" y="2515155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xmlns="" id="{12118DDF-DB0C-4999-BD66-54A967504F8E}"/>
              </a:ext>
            </a:extLst>
          </p:cNvPr>
          <p:cNvSpPr/>
          <p:nvPr/>
        </p:nvSpPr>
        <p:spPr>
          <a:xfrm>
            <a:off x="10090815" y="2087722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0FE90FA4-30F3-4E0C-9E02-99024B2454BB}"/>
              </a:ext>
            </a:extLst>
          </p:cNvPr>
          <p:cNvSpPr/>
          <p:nvPr/>
        </p:nvSpPr>
        <p:spPr>
          <a:xfrm flipH="1">
            <a:off x="5887268" y="31584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806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0">
            <a:extLst>
              <a:ext uri="{FF2B5EF4-FFF2-40B4-BE49-F238E27FC236}">
                <a16:creationId xmlns:a16="http://schemas.microsoft.com/office/drawing/2014/main" xmlns="" id="{D573D31B-8E34-412F-9F72-ECB534A9A46F}"/>
              </a:ext>
            </a:extLst>
          </p:cNvPr>
          <p:cNvSpPr/>
          <p:nvPr/>
        </p:nvSpPr>
        <p:spPr>
          <a:xfrm>
            <a:off x="4058842" y="2455837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xmlns="" id="{C2EF0A4D-3DD4-428E-9D63-BD281190B70D}"/>
              </a:ext>
            </a:extLst>
          </p:cNvPr>
          <p:cNvSpPr/>
          <p:nvPr/>
        </p:nvSpPr>
        <p:spPr>
          <a:xfrm>
            <a:off x="4058842" y="3641977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xmlns="" id="{3D0D2C68-095C-457B-923A-B5CDE50E65B9}"/>
              </a:ext>
            </a:extLst>
          </p:cNvPr>
          <p:cNvSpPr/>
          <p:nvPr/>
        </p:nvSpPr>
        <p:spPr>
          <a:xfrm>
            <a:off x="4058842" y="4828117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xmlns="" id="{F4BD2DA2-5F29-4D62-966E-17F85597CA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xmlns="" id="{7BA1DCC2-DC83-4139-B9CB-3FFC0C24DAA3}"/>
              </a:ext>
            </a:extLst>
          </p:cNvPr>
          <p:cNvSpPr txBox="1">
            <a:spLocks/>
          </p:cNvSpPr>
          <p:nvPr/>
        </p:nvSpPr>
        <p:spPr>
          <a:xfrm>
            <a:off x="4887619" y="2474615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xmlns="" id="{0676220C-7C79-49DB-9328-60FAE7E6E19D}"/>
              </a:ext>
            </a:extLst>
          </p:cNvPr>
          <p:cNvSpPr txBox="1">
            <a:spLocks/>
          </p:cNvSpPr>
          <p:nvPr/>
        </p:nvSpPr>
        <p:spPr>
          <a:xfrm>
            <a:off x="4887619" y="3660755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xmlns="" id="{EA7BEED6-3278-4873-91CF-5E53E1775A18}"/>
              </a:ext>
            </a:extLst>
          </p:cNvPr>
          <p:cNvSpPr txBox="1">
            <a:spLocks/>
          </p:cNvSpPr>
          <p:nvPr/>
        </p:nvSpPr>
        <p:spPr>
          <a:xfrm>
            <a:off x="4887619" y="4846895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03002EB2-506C-4444-8C96-A692BC56ADB1}"/>
              </a:ext>
            </a:extLst>
          </p:cNvPr>
          <p:cNvSpPr/>
          <p:nvPr/>
        </p:nvSpPr>
        <p:spPr>
          <a:xfrm>
            <a:off x="685396" y="2309756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7DD61A78-3F2F-4C7F-AB52-E86E0F082B73}"/>
              </a:ext>
            </a:extLst>
          </p:cNvPr>
          <p:cNvSpPr/>
          <p:nvPr/>
        </p:nvSpPr>
        <p:spPr>
          <a:xfrm>
            <a:off x="685397" y="3690280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xmlns="" id="{2FD61A90-52F0-47D8-AA1E-0A4A6B6F447B}"/>
              </a:ext>
            </a:extLst>
          </p:cNvPr>
          <p:cNvSpPr/>
          <p:nvPr/>
        </p:nvSpPr>
        <p:spPr>
          <a:xfrm rot="2700000">
            <a:off x="4288519" y="37455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2EC26EB6-44A4-42BF-9EDF-8B0BD973CF96}"/>
              </a:ext>
            </a:extLst>
          </p:cNvPr>
          <p:cNvSpPr/>
          <p:nvPr/>
        </p:nvSpPr>
        <p:spPr>
          <a:xfrm>
            <a:off x="4214453" y="2625696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xmlns="" id="{6615A711-36EE-4F83-A0BC-D27664DB3DC5}"/>
              </a:ext>
            </a:extLst>
          </p:cNvPr>
          <p:cNvSpPr/>
          <p:nvPr/>
        </p:nvSpPr>
        <p:spPr>
          <a:xfrm>
            <a:off x="4214453" y="4987815"/>
            <a:ext cx="360125" cy="35435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78081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xmlns="" id="{A071625C-4DA4-414E-9CAC-69621D2226C2}"/>
              </a:ext>
            </a:extLst>
          </p:cNvPr>
          <p:cNvGrpSpPr/>
          <p:nvPr/>
        </p:nvGrpSpPr>
        <p:grpSpPr>
          <a:xfrm>
            <a:off x="4528038" y="2416669"/>
            <a:ext cx="3112682" cy="3110046"/>
            <a:chOff x="3213373" y="2511946"/>
            <a:chExt cx="2694012" cy="2691730"/>
          </a:xfrm>
        </p:grpSpPr>
        <p:sp>
          <p:nvSpPr>
            <p:cNvPr id="4" name="Rectangle 62">
              <a:extLst>
                <a:ext uri="{FF2B5EF4-FFF2-40B4-BE49-F238E27FC236}">
                  <a16:creationId xmlns:a16="http://schemas.microsoft.com/office/drawing/2014/main" xmlns="" id="{AD2244D4-1DA8-4202-8823-D826F9227A91}"/>
                </a:ext>
              </a:extLst>
            </p:cNvPr>
            <p:cNvSpPr/>
            <p:nvPr/>
          </p:nvSpPr>
          <p:spPr>
            <a:xfrm rot="2700000">
              <a:off x="4137637" y="4291751"/>
              <a:ext cx="555155" cy="128311"/>
            </a:xfrm>
            <a:custGeom>
              <a:avLst/>
              <a:gdLst/>
              <a:ahLst/>
              <a:cxnLst/>
              <a:rect l="l" t="t" r="r" b="b"/>
              <a:pathLst>
                <a:path w="555155" h="128311">
                  <a:moveTo>
                    <a:pt x="1" y="0"/>
                  </a:moveTo>
                  <a:lnTo>
                    <a:pt x="555155" y="0"/>
                  </a:lnTo>
                  <a:lnTo>
                    <a:pt x="555155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Oval 52">
              <a:extLst>
                <a:ext uri="{FF2B5EF4-FFF2-40B4-BE49-F238E27FC236}">
                  <a16:creationId xmlns:a16="http://schemas.microsoft.com/office/drawing/2014/main" xmlns="" id="{248AD21A-595A-4B2E-A504-8772288858B7}"/>
                </a:ext>
              </a:extLst>
            </p:cNvPr>
            <p:cNvSpPr/>
            <p:nvPr/>
          </p:nvSpPr>
          <p:spPr>
            <a:xfrm>
              <a:off x="4093375" y="4267572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ectangle 60">
              <a:extLst>
                <a:ext uri="{FF2B5EF4-FFF2-40B4-BE49-F238E27FC236}">
                  <a16:creationId xmlns:a16="http://schemas.microsoft.com/office/drawing/2014/main" xmlns="" id="{BD0215BF-7F5C-4D9A-BECC-202A4E03CEA2}"/>
                </a:ext>
              </a:extLst>
            </p:cNvPr>
            <p:cNvSpPr/>
            <p:nvPr/>
          </p:nvSpPr>
          <p:spPr>
            <a:xfrm rot="8100000">
              <a:off x="4371502" y="4118918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53">
              <a:extLst>
                <a:ext uri="{FF2B5EF4-FFF2-40B4-BE49-F238E27FC236}">
                  <a16:creationId xmlns:a16="http://schemas.microsoft.com/office/drawing/2014/main" xmlns="" id="{23AD0576-82CD-4F7F-9B9E-C7C70642E4A0}"/>
                </a:ext>
              </a:extLst>
            </p:cNvPr>
            <p:cNvSpPr/>
            <p:nvPr/>
          </p:nvSpPr>
          <p:spPr>
            <a:xfrm>
              <a:off x="4971281" y="3388618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58">
              <a:extLst>
                <a:ext uri="{FF2B5EF4-FFF2-40B4-BE49-F238E27FC236}">
                  <a16:creationId xmlns:a16="http://schemas.microsoft.com/office/drawing/2014/main" xmlns="" id="{4A743DF8-9161-4EA5-9DB7-502934BB33C5}"/>
                </a:ext>
              </a:extLst>
            </p:cNvPr>
            <p:cNvSpPr/>
            <p:nvPr/>
          </p:nvSpPr>
          <p:spPr>
            <a:xfrm rot="2700000">
              <a:off x="4371501" y="3469132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2">
              <a:extLst>
                <a:ext uri="{FF2B5EF4-FFF2-40B4-BE49-F238E27FC236}">
                  <a16:creationId xmlns:a16="http://schemas.microsoft.com/office/drawing/2014/main" xmlns="" id="{EFC92AF6-6A38-4DEB-B7C7-AE2D561F7A29}"/>
                </a:ext>
              </a:extLst>
            </p:cNvPr>
            <p:cNvSpPr/>
            <p:nvPr/>
          </p:nvSpPr>
          <p:spPr>
            <a:xfrm>
              <a:off x="4093375" y="2511946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xmlns="" id="{42DE8B29-56C6-4016-B794-7A183B114904}"/>
                </a:ext>
              </a:extLst>
            </p:cNvPr>
            <p:cNvSpPr/>
            <p:nvPr/>
          </p:nvSpPr>
          <p:spPr>
            <a:xfrm rot="18900000">
              <a:off x="3719246" y="3469133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54">
              <a:extLst>
                <a:ext uri="{FF2B5EF4-FFF2-40B4-BE49-F238E27FC236}">
                  <a16:creationId xmlns:a16="http://schemas.microsoft.com/office/drawing/2014/main" xmlns="" id="{69D8BE5E-8759-4A70-9465-9F99CF3B65CD}"/>
                </a:ext>
              </a:extLst>
            </p:cNvPr>
            <p:cNvSpPr/>
            <p:nvPr/>
          </p:nvSpPr>
          <p:spPr>
            <a:xfrm>
              <a:off x="3213373" y="3388618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xmlns="" id="{0F04B622-6179-4C63-9C6E-9B34C6C3CD7C}"/>
                </a:ext>
              </a:extLst>
            </p:cNvPr>
            <p:cNvSpPr/>
            <p:nvPr/>
          </p:nvSpPr>
          <p:spPr>
            <a:xfrm rot="2700000">
              <a:off x="3803605" y="3928939"/>
              <a:ext cx="500477" cy="128311"/>
            </a:xfrm>
            <a:custGeom>
              <a:avLst/>
              <a:gdLst/>
              <a:ahLst/>
              <a:cxnLst/>
              <a:rect l="l" t="t" r="r" b="b"/>
              <a:pathLst>
                <a:path w="500477" h="128311">
                  <a:moveTo>
                    <a:pt x="0" y="0"/>
                  </a:moveTo>
                  <a:lnTo>
                    <a:pt x="500477" y="0"/>
                  </a:lnTo>
                  <a:lnTo>
                    <a:pt x="500477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35937C-A693-486F-A079-A408CAD57BA1}"/>
              </a:ext>
            </a:extLst>
          </p:cNvPr>
          <p:cNvSpPr txBox="1"/>
          <p:nvPr/>
        </p:nvSpPr>
        <p:spPr>
          <a:xfrm>
            <a:off x="5855293" y="2558629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2414EC-FEB7-4BF5-9489-BA9463623A49}"/>
              </a:ext>
            </a:extLst>
          </p:cNvPr>
          <p:cNvSpPr txBox="1"/>
          <p:nvPr/>
        </p:nvSpPr>
        <p:spPr>
          <a:xfrm>
            <a:off x="7007825" y="3699469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A025DD-11BE-4385-8DAE-45C84027A700}"/>
              </a:ext>
            </a:extLst>
          </p:cNvPr>
          <p:cNvSpPr txBox="1"/>
          <p:nvPr/>
        </p:nvSpPr>
        <p:spPr>
          <a:xfrm>
            <a:off x="4691016" y="3699469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8D2622-21E8-49E1-BA72-BC5DC1B6F25B}"/>
              </a:ext>
            </a:extLst>
          </p:cNvPr>
          <p:cNvSpPr txBox="1"/>
          <p:nvPr/>
        </p:nvSpPr>
        <p:spPr>
          <a:xfrm>
            <a:off x="5855293" y="4831597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O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70">
            <a:extLst>
              <a:ext uri="{FF2B5EF4-FFF2-40B4-BE49-F238E27FC236}">
                <a16:creationId xmlns:a16="http://schemas.microsoft.com/office/drawing/2014/main" xmlns="" id="{94581BCF-47EB-4E21-86EB-37C041CFA479}"/>
              </a:ext>
            </a:extLst>
          </p:cNvPr>
          <p:cNvGrpSpPr/>
          <p:nvPr/>
        </p:nvGrpSpPr>
        <p:grpSpPr>
          <a:xfrm>
            <a:off x="8056760" y="3455959"/>
            <a:ext cx="3267730" cy="1100738"/>
            <a:chOff x="5921826" y="2468986"/>
            <a:chExt cx="2683774" cy="11007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27E6DF1-559F-4931-BB64-6EE77A30B121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9639E2F-8F60-4D3E-964F-0F016E806D3F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3">
            <a:extLst>
              <a:ext uri="{FF2B5EF4-FFF2-40B4-BE49-F238E27FC236}">
                <a16:creationId xmlns:a16="http://schemas.microsoft.com/office/drawing/2014/main" xmlns="" id="{10256486-3680-4A47-A3AC-C508BA677C22}"/>
              </a:ext>
            </a:extLst>
          </p:cNvPr>
          <p:cNvGrpSpPr/>
          <p:nvPr/>
        </p:nvGrpSpPr>
        <p:grpSpPr>
          <a:xfrm>
            <a:off x="6953397" y="5082636"/>
            <a:ext cx="3262210" cy="1100738"/>
            <a:chOff x="5921826" y="2468986"/>
            <a:chExt cx="2683774" cy="11007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A0C7F65-4AC9-443B-BC3E-4E610136D526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F69A072-5197-47A3-874E-D4D0171CFC50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6">
            <a:extLst>
              <a:ext uri="{FF2B5EF4-FFF2-40B4-BE49-F238E27FC236}">
                <a16:creationId xmlns:a16="http://schemas.microsoft.com/office/drawing/2014/main" xmlns="" id="{C334FAB0-2254-48A8-B477-94901F619FD6}"/>
              </a:ext>
            </a:extLst>
          </p:cNvPr>
          <p:cNvGrpSpPr/>
          <p:nvPr/>
        </p:nvGrpSpPr>
        <p:grpSpPr>
          <a:xfrm>
            <a:off x="1935721" y="1782132"/>
            <a:ext cx="3282836" cy="1100738"/>
            <a:chOff x="5921826" y="2468986"/>
            <a:chExt cx="2683774" cy="11007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7589BFF-97B2-4AF7-8FD0-DE40CCF1B2CA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0DB8C91-2551-4CB7-9E97-A824786BA794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81">
            <a:extLst>
              <a:ext uri="{FF2B5EF4-FFF2-40B4-BE49-F238E27FC236}">
                <a16:creationId xmlns:a16="http://schemas.microsoft.com/office/drawing/2014/main" xmlns="" id="{577A1FF8-F5F0-4385-A7A7-4F3EA22B4360}"/>
              </a:ext>
            </a:extLst>
          </p:cNvPr>
          <p:cNvGrpSpPr/>
          <p:nvPr/>
        </p:nvGrpSpPr>
        <p:grpSpPr>
          <a:xfrm>
            <a:off x="782518" y="3455959"/>
            <a:ext cx="3284247" cy="1100738"/>
            <a:chOff x="5921826" y="2468986"/>
            <a:chExt cx="2683774" cy="11007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2A712E0-9251-41D1-AF15-91D4AA4B9DDD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B13E8AD-280F-4FF1-ADA2-F27480B8419F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224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65">
            <a:extLst>
              <a:ext uri="{FF2B5EF4-FFF2-40B4-BE49-F238E27FC236}">
                <a16:creationId xmlns:a16="http://schemas.microsoft.com/office/drawing/2014/main" xmlns="" id="{1BF48469-5349-4E3D-A738-A2F2CA756815}"/>
              </a:ext>
            </a:extLst>
          </p:cNvPr>
          <p:cNvGrpSpPr/>
          <p:nvPr/>
        </p:nvGrpSpPr>
        <p:grpSpPr>
          <a:xfrm>
            <a:off x="2646485" y="5485949"/>
            <a:ext cx="6894054" cy="892885"/>
            <a:chOff x="910640" y="3141174"/>
            <a:chExt cx="1527408" cy="141522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458662D-1C21-4C4B-B832-408913539932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F4B16A5-9CAE-445D-9EDB-330A3CFF029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cxnSp>
        <p:nvCxnSpPr>
          <p:cNvPr id="32" name="Straight Arrow Connector 88">
            <a:extLst>
              <a:ext uri="{FF2B5EF4-FFF2-40B4-BE49-F238E27FC236}">
                <a16:creationId xmlns:a16="http://schemas.microsoft.com/office/drawing/2014/main" xmlns="" id="{5E8C54A4-3C38-403E-A361-6B771CCE6E8B}"/>
              </a:ext>
            </a:extLst>
          </p:cNvPr>
          <p:cNvCxnSpPr/>
          <p:nvPr/>
        </p:nvCxnSpPr>
        <p:spPr>
          <a:xfrm flipH="1">
            <a:off x="6090650" y="3371891"/>
            <a:ext cx="10700" cy="10004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62">
            <a:extLst>
              <a:ext uri="{FF2B5EF4-FFF2-40B4-BE49-F238E27FC236}">
                <a16:creationId xmlns:a16="http://schemas.microsoft.com/office/drawing/2014/main" xmlns="" id="{65B6161A-F20B-427B-BBB2-1B9B54C8C287}"/>
              </a:ext>
            </a:extLst>
          </p:cNvPr>
          <p:cNvGrpSpPr/>
          <p:nvPr/>
        </p:nvGrpSpPr>
        <p:grpSpPr>
          <a:xfrm>
            <a:off x="8256239" y="2075075"/>
            <a:ext cx="3200137" cy="892885"/>
            <a:chOff x="910640" y="3141174"/>
            <a:chExt cx="1527408" cy="141522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DD43172-35B6-4FCE-8389-5DE4ACD30F4D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986CB0B-3C98-4C7E-850E-2D1932C2621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xmlns="" id="{461BF3B3-AA0B-42A9-9A2A-3923F89C7303}"/>
              </a:ext>
            </a:extLst>
          </p:cNvPr>
          <p:cNvGrpSpPr/>
          <p:nvPr/>
        </p:nvGrpSpPr>
        <p:grpSpPr>
          <a:xfrm>
            <a:off x="7968207" y="3635062"/>
            <a:ext cx="3200137" cy="892885"/>
            <a:chOff x="910640" y="3141174"/>
            <a:chExt cx="1527408" cy="14152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F67DA08-9C8A-4257-A231-3FDB1E58448A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E843DE9-D072-495E-88F2-1EF2CF3C6DF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39" name="Group 68">
            <a:extLst>
              <a:ext uri="{FF2B5EF4-FFF2-40B4-BE49-F238E27FC236}">
                <a16:creationId xmlns:a16="http://schemas.microsoft.com/office/drawing/2014/main" xmlns="" id="{1597AD2B-4E0A-451E-9994-5B33C00D899E}"/>
              </a:ext>
            </a:extLst>
          </p:cNvPr>
          <p:cNvGrpSpPr/>
          <p:nvPr/>
        </p:nvGrpSpPr>
        <p:grpSpPr>
          <a:xfrm>
            <a:off x="807632" y="2075074"/>
            <a:ext cx="3200136" cy="892886"/>
            <a:chOff x="910640" y="3141172"/>
            <a:chExt cx="1527408" cy="141522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7851EB6-8A86-41BB-BC0A-DF5745030912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18F8350-5B3A-43C9-9968-72A45CEB9D1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71">
            <a:extLst>
              <a:ext uri="{FF2B5EF4-FFF2-40B4-BE49-F238E27FC236}">
                <a16:creationId xmlns:a16="http://schemas.microsoft.com/office/drawing/2014/main" xmlns="" id="{ACA637C2-69EE-4FAB-AB20-CD9A01FB08F6}"/>
              </a:ext>
            </a:extLst>
          </p:cNvPr>
          <p:cNvGrpSpPr/>
          <p:nvPr/>
        </p:nvGrpSpPr>
        <p:grpSpPr>
          <a:xfrm>
            <a:off x="1023656" y="3635061"/>
            <a:ext cx="3200136" cy="892886"/>
            <a:chOff x="910640" y="3141172"/>
            <a:chExt cx="1527408" cy="141522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AD5D851-91C3-471E-B5C7-0C3D737795BB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C6301A6-A977-4C94-80AB-76DD3D6AEDA0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56">
            <a:extLst>
              <a:ext uri="{FF2B5EF4-FFF2-40B4-BE49-F238E27FC236}">
                <a16:creationId xmlns:a16="http://schemas.microsoft.com/office/drawing/2014/main" xmlns="" id="{287B8015-78B7-4626-AE9A-DD28BA5104E3}"/>
              </a:ext>
            </a:extLst>
          </p:cNvPr>
          <p:cNvSpPr/>
          <p:nvPr/>
        </p:nvSpPr>
        <p:spPr>
          <a:xfrm>
            <a:off x="5344711" y="2519861"/>
            <a:ext cx="1530516" cy="1530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Oval 57">
            <a:extLst>
              <a:ext uri="{FF2B5EF4-FFF2-40B4-BE49-F238E27FC236}">
                <a16:creationId xmlns:a16="http://schemas.microsoft.com/office/drawing/2014/main" xmlns="" id="{819878B8-9EBC-48FD-8BBC-095392DFE567}"/>
              </a:ext>
            </a:extLst>
          </p:cNvPr>
          <p:cNvSpPr/>
          <p:nvPr/>
        </p:nvSpPr>
        <p:spPr>
          <a:xfrm>
            <a:off x="7076867" y="1985837"/>
            <a:ext cx="1071361" cy="1071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Oval 58">
            <a:extLst>
              <a:ext uri="{FF2B5EF4-FFF2-40B4-BE49-F238E27FC236}">
                <a16:creationId xmlns:a16="http://schemas.microsoft.com/office/drawing/2014/main" xmlns="" id="{112A3C58-C7C6-4DFC-A82D-8A8A2DD5E196}"/>
              </a:ext>
            </a:extLst>
          </p:cNvPr>
          <p:cNvSpPr/>
          <p:nvPr/>
        </p:nvSpPr>
        <p:spPr>
          <a:xfrm>
            <a:off x="4043772" y="1985837"/>
            <a:ext cx="1071361" cy="1071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Oval 59">
            <a:extLst>
              <a:ext uri="{FF2B5EF4-FFF2-40B4-BE49-F238E27FC236}">
                <a16:creationId xmlns:a16="http://schemas.microsoft.com/office/drawing/2014/main" xmlns="" id="{C9E0C5CF-108D-4701-AC92-DAA06A7143F7}"/>
              </a:ext>
            </a:extLst>
          </p:cNvPr>
          <p:cNvSpPr/>
          <p:nvPr/>
        </p:nvSpPr>
        <p:spPr>
          <a:xfrm>
            <a:off x="6976047" y="3634497"/>
            <a:ext cx="894015" cy="8940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Oval 60">
            <a:extLst>
              <a:ext uri="{FF2B5EF4-FFF2-40B4-BE49-F238E27FC236}">
                <a16:creationId xmlns:a16="http://schemas.microsoft.com/office/drawing/2014/main" xmlns="" id="{55E67E9B-1B91-41B2-A1A4-F00F9C4285F6}"/>
              </a:ext>
            </a:extLst>
          </p:cNvPr>
          <p:cNvSpPr/>
          <p:nvPr/>
        </p:nvSpPr>
        <p:spPr>
          <a:xfrm>
            <a:off x="4273349" y="3634497"/>
            <a:ext cx="894015" cy="8940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61">
            <a:extLst>
              <a:ext uri="{FF2B5EF4-FFF2-40B4-BE49-F238E27FC236}">
                <a16:creationId xmlns:a16="http://schemas.microsoft.com/office/drawing/2014/main" xmlns="" id="{258ED305-4FFD-4374-B6CE-7EE14988F4D4}"/>
              </a:ext>
            </a:extLst>
          </p:cNvPr>
          <p:cNvSpPr/>
          <p:nvPr/>
        </p:nvSpPr>
        <p:spPr>
          <a:xfrm>
            <a:off x="5689077" y="4434662"/>
            <a:ext cx="841784" cy="841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1" name="Straight Arrow Connector 77">
            <a:extLst>
              <a:ext uri="{FF2B5EF4-FFF2-40B4-BE49-F238E27FC236}">
                <a16:creationId xmlns:a16="http://schemas.microsoft.com/office/drawing/2014/main" xmlns="" id="{655C2A16-724C-4BC9-B0E4-771003604930}"/>
              </a:ext>
            </a:extLst>
          </p:cNvPr>
          <p:cNvCxnSpPr/>
          <p:nvPr/>
        </p:nvCxnSpPr>
        <p:spPr>
          <a:xfrm flipH="1" flipV="1">
            <a:off x="5153396" y="2804142"/>
            <a:ext cx="953928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78">
            <a:extLst>
              <a:ext uri="{FF2B5EF4-FFF2-40B4-BE49-F238E27FC236}">
                <a16:creationId xmlns:a16="http://schemas.microsoft.com/office/drawing/2014/main" xmlns="" id="{61FCBB74-6F5F-4979-8630-3974810575DA}"/>
              </a:ext>
            </a:extLst>
          </p:cNvPr>
          <p:cNvCxnSpPr/>
          <p:nvPr/>
        </p:nvCxnSpPr>
        <p:spPr>
          <a:xfrm flipV="1">
            <a:off x="6134263" y="2804142"/>
            <a:ext cx="942604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79">
            <a:extLst>
              <a:ext uri="{FF2B5EF4-FFF2-40B4-BE49-F238E27FC236}">
                <a16:creationId xmlns:a16="http://schemas.microsoft.com/office/drawing/2014/main" xmlns="" id="{92C75C4C-A7DA-44CC-B2C0-068C5112CA7E}"/>
              </a:ext>
            </a:extLst>
          </p:cNvPr>
          <p:cNvCxnSpPr/>
          <p:nvPr/>
        </p:nvCxnSpPr>
        <p:spPr>
          <a:xfrm>
            <a:off x="6066835" y="3332299"/>
            <a:ext cx="863065" cy="5845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80">
            <a:extLst>
              <a:ext uri="{FF2B5EF4-FFF2-40B4-BE49-F238E27FC236}">
                <a16:creationId xmlns:a16="http://schemas.microsoft.com/office/drawing/2014/main" xmlns="" id="{CE53FC59-6E87-49C3-922A-BDAC5FF7F7A5}"/>
              </a:ext>
            </a:extLst>
          </p:cNvPr>
          <p:cNvCxnSpPr/>
          <p:nvPr/>
        </p:nvCxnSpPr>
        <p:spPr>
          <a:xfrm flipH="1">
            <a:off x="5229303" y="3332298"/>
            <a:ext cx="896862" cy="53389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1B94856-0943-4D9D-9235-1653AA7E2589}"/>
              </a:ext>
            </a:extLst>
          </p:cNvPr>
          <p:cNvSpPr txBox="1"/>
          <p:nvPr/>
        </p:nvSpPr>
        <p:spPr>
          <a:xfrm>
            <a:off x="5365416" y="3371890"/>
            <a:ext cx="1492921" cy="3597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xmlns="" id="{79FC7786-0CD3-4D8A-B6E8-51A079EB6B31}"/>
              </a:ext>
            </a:extLst>
          </p:cNvPr>
          <p:cNvSpPr/>
          <p:nvPr/>
        </p:nvSpPr>
        <p:spPr>
          <a:xfrm>
            <a:off x="4373284" y="2361889"/>
            <a:ext cx="383353" cy="28111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6">
            <a:extLst>
              <a:ext uri="{FF2B5EF4-FFF2-40B4-BE49-F238E27FC236}">
                <a16:creationId xmlns:a16="http://schemas.microsoft.com/office/drawing/2014/main" xmlns="" id="{8037BD22-A02E-4830-AFE5-7A2091FC67B0}"/>
              </a:ext>
            </a:extLst>
          </p:cNvPr>
          <p:cNvSpPr/>
          <p:nvPr/>
        </p:nvSpPr>
        <p:spPr>
          <a:xfrm>
            <a:off x="4535887" y="3928803"/>
            <a:ext cx="368937" cy="3750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Teardrop 1">
            <a:extLst>
              <a:ext uri="{FF2B5EF4-FFF2-40B4-BE49-F238E27FC236}">
                <a16:creationId xmlns:a16="http://schemas.microsoft.com/office/drawing/2014/main" xmlns="" id="{4A25570B-3A55-4BA6-B46A-82B1E2E64EA7}"/>
              </a:ext>
            </a:extLst>
          </p:cNvPr>
          <p:cNvSpPr/>
          <p:nvPr/>
        </p:nvSpPr>
        <p:spPr>
          <a:xfrm rot="18805991">
            <a:off x="5909045" y="4656725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ed Rectangle 27">
            <a:extLst>
              <a:ext uri="{FF2B5EF4-FFF2-40B4-BE49-F238E27FC236}">
                <a16:creationId xmlns:a16="http://schemas.microsoft.com/office/drawing/2014/main" xmlns="" id="{A022F4B0-2FC6-4F12-BE34-C05B591E5AE9}"/>
              </a:ext>
            </a:extLst>
          </p:cNvPr>
          <p:cNvSpPr/>
          <p:nvPr/>
        </p:nvSpPr>
        <p:spPr>
          <a:xfrm>
            <a:off x="7404269" y="2339322"/>
            <a:ext cx="398724" cy="306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xmlns="" id="{5D4BC7D1-D599-432F-949D-683292B98652}"/>
              </a:ext>
            </a:extLst>
          </p:cNvPr>
          <p:cNvSpPr/>
          <p:nvPr/>
        </p:nvSpPr>
        <p:spPr>
          <a:xfrm>
            <a:off x="7262353" y="3912483"/>
            <a:ext cx="375525" cy="3240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xmlns="" id="{6F3652ED-692D-4791-A826-5A16AC00029E}"/>
              </a:ext>
            </a:extLst>
          </p:cNvPr>
          <p:cNvSpPr/>
          <p:nvPr/>
        </p:nvSpPr>
        <p:spPr>
          <a:xfrm>
            <a:off x="5845229" y="2844769"/>
            <a:ext cx="512242" cy="41341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468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6285" y="4816522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6285" y="3762658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641326" y="700587"/>
            <a:ext cx="237626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Images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718601"/>
            <a:ext cx="540000" cy="1782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133324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xmlns="" id="{8130007C-7649-4272-9A3E-6E0ABFAC13B0}"/>
              </a:ext>
            </a:extLst>
          </p:cNvPr>
          <p:cNvGrpSpPr/>
          <p:nvPr/>
        </p:nvGrpSpPr>
        <p:grpSpPr>
          <a:xfrm>
            <a:off x="1145332" y="1764927"/>
            <a:ext cx="4264393" cy="4313485"/>
            <a:chOff x="369152" y="1617134"/>
            <a:chExt cx="3546035" cy="3586857"/>
          </a:xfrm>
        </p:grpSpPr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xmlns="" id="{6ED105AE-6A3C-43B6-83D0-8FC6DDBCACC8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33" name="Rectangle 14">
                <a:extLst>
                  <a:ext uri="{FF2B5EF4-FFF2-40B4-BE49-F238E27FC236}">
                    <a16:creationId xmlns:a16="http://schemas.microsoft.com/office/drawing/2014/main" xmlns="" id="{4AD13A34-9337-413B-A824-587BAFBD317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Right Triangle 13">
                <a:extLst>
                  <a:ext uri="{FF2B5EF4-FFF2-40B4-BE49-F238E27FC236}">
                    <a16:creationId xmlns:a16="http://schemas.microsoft.com/office/drawing/2014/main" xmlns="" id="{83F70945-5632-4361-8304-D2B656F5BC36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ectangle 24">
                <a:extLst>
                  <a:ext uri="{FF2B5EF4-FFF2-40B4-BE49-F238E27FC236}">
                    <a16:creationId xmlns:a16="http://schemas.microsoft.com/office/drawing/2014/main" xmlns="" id="{725D99A8-A748-471A-9D6B-367035B0C0B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xmlns="" id="{C26B59C2-A382-457A-9B40-9E7019B65659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Isosceles Triangle 3">
                <a:extLst>
                  <a:ext uri="{FF2B5EF4-FFF2-40B4-BE49-F238E27FC236}">
                    <a16:creationId xmlns:a16="http://schemas.microsoft.com/office/drawing/2014/main" xmlns="" id="{FD83AF7D-CE29-4BEB-B86F-97B0D31B31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Group 88">
              <a:extLst>
                <a:ext uri="{FF2B5EF4-FFF2-40B4-BE49-F238E27FC236}">
                  <a16:creationId xmlns:a16="http://schemas.microsoft.com/office/drawing/2014/main" xmlns="" id="{DE409B21-51CB-44F2-B15A-1D0062BFE0CF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28" name="Rectangle 14">
                <a:extLst>
                  <a:ext uri="{FF2B5EF4-FFF2-40B4-BE49-F238E27FC236}">
                    <a16:creationId xmlns:a16="http://schemas.microsoft.com/office/drawing/2014/main" xmlns="" id="{537A24A5-79B6-427C-A699-C46F53926DEE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Right Triangle 13">
                <a:extLst>
                  <a:ext uri="{FF2B5EF4-FFF2-40B4-BE49-F238E27FC236}">
                    <a16:creationId xmlns:a16="http://schemas.microsoft.com/office/drawing/2014/main" xmlns="" id="{E323C266-8D31-412E-B3A0-38DF8EA5FC5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" name="Rectangle 24">
                <a:extLst>
                  <a:ext uri="{FF2B5EF4-FFF2-40B4-BE49-F238E27FC236}">
                    <a16:creationId xmlns:a16="http://schemas.microsoft.com/office/drawing/2014/main" xmlns="" id="{3E77D5D2-5EE2-4845-A5E5-4A5DD31098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Rectangle 41">
                <a:extLst>
                  <a:ext uri="{FF2B5EF4-FFF2-40B4-BE49-F238E27FC236}">
                    <a16:creationId xmlns:a16="http://schemas.microsoft.com/office/drawing/2014/main" xmlns="" id="{BC3AE71F-1F12-44F6-91D6-CB7492C1638E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Isosceles Triangle 3">
                <a:extLst>
                  <a:ext uri="{FF2B5EF4-FFF2-40B4-BE49-F238E27FC236}">
                    <a16:creationId xmlns:a16="http://schemas.microsoft.com/office/drawing/2014/main" xmlns="" id="{9C9A9931-4A91-4297-A8B4-02C31AB9E6F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Group 94">
              <a:extLst>
                <a:ext uri="{FF2B5EF4-FFF2-40B4-BE49-F238E27FC236}">
                  <a16:creationId xmlns:a16="http://schemas.microsoft.com/office/drawing/2014/main" xmlns="" id="{74E46DE7-D084-4135-AE83-2E2236D0EDB5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23" name="Rectangle 14">
                <a:extLst>
                  <a:ext uri="{FF2B5EF4-FFF2-40B4-BE49-F238E27FC236}">
                    <a16:creationId xmlns:a16="http://schemas.microsoft.com/office/drawing/2014/main" xmlns="" id="{51869A4C-F9F2-422B-B9E9-24A1950A7171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Right Triangle 13">
                <a:extLst>
                  <a:ext uri="{FF2B5EF4-FFF2-40B4-BE49-F238E27FC236}">
                    <a16:creationId xmlns:a16="http://schemas.microsoft.com/office/drawing/2014/main" xmlns="" id="{6E22DAAE-D088-4544-9CC5-2B806AC5C20D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8D96FA0-B9DA-4002-8417-BCD3AB3666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xmlns="" id="{061BBCC2-B3F8-4410-AFB1-4BAF12FFE37E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Isosceles Triangle 3">
                <a:extLst>
                  <a:ext uri="{FF2B5EF4-FFF2-40B4-BE49-F238E27FC236}">
                    <a16:creationId xmlns:a16="http://schemas.microsoft.com/office/drawing/2014/main" xmlns="" id="{5D4CD3C2-412F-43CA-9D1A-13887123C9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Group 100">
              <a:extLst>
                <a:ext uri="{FF2B5EF4-FFF2-40B4-BE49-F238E27FC236}">
                  <a16:creationId xmlns:a16="http://schemas.microsoft.com/office/drawing/2014/main" xmlns="" id="{3288EA1A-7A28-4845-8464-7D19BEF128FB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xmlns="" id="{C8A668D2-CB87-4CD6-A66D-ECB282D68B68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ight Triangle 13">
                <a:extLst>
                  <a:ext uri="{FF2B5EF4-FFF2-40B4-BE49-F238E27FC236}">
                    <a16:creationId xmlns:a16="http://schemas.microsoft.com/office/drawing/2014/main" xmlns="" id="{BCAF089D-273D-4710-B666-F2CA7FF2E0BC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24">
                <a:extLst>
                  <a:ext uri="{FF2B5EF4-FFF2-40B4-BE49-F238E27FC236}">
                    <a16:creationId xmlns:a16="http://schemas.microsoft.com/office/drawing/2014/main" xmlns="" id="{9752AA2D-E527-4C99-A045-51B821E7E8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ectangle 41">
                <a:extLst>
                  <a:ext uri="{FF2B5EF4-FFF2-40B4-BE49-F238E27FC236}">
                    <a16:creationId xmlns:a16="http://schemas.microsoft.com/office/drawing/2014/main" xmlns="" id="{A0133199-02CB-42B8-B771-BB083DC0B6C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Isosceles Triangle 3">
                <a:extLst>
                  <a:ext uri="{FF2B5EF4-FFF2-40B4-BE49-F238E27FC236}">
                    <a16:creationId xmlns:a16="http://schemas.microsoft.com/office/drawing/2014/main" xmlns="" id="{5C9CFCB5-81D7-44D9-96EA-B83252E6D78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xmlns="" id="{B7068F42-4CE3-4E9A-9C2B-93A5222FBC66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38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xmlns="" id="{87F02AA5-B428-4230-9063-10D510F6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36" y="2420712"/>
            <a:ext cx="3143472" cy="31434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7">
            <a:extLst>
              <a:ext uri="{FF2B5EF4-FFF2-40B4-BE49-F238E27FC236}">
                <a16:creationId xmlns:a16="http://schemas.microsoft.com/office/drawing/2014/main" xmlns="" id="{D06FFAC6-7457-4EC6-8DC8-41A11E28E70F}"/>
              </a:ext>
            </a:extLst>
          </p:cNvPr>
          <p:cNvGrpSpPr/>
          <p:nvPr/>
        </p:nvGrpSpPr>
        <p:grpSpPr>
          <a:xfrm>
            <a:off x="4375" y="2047494"/>
            <a:ext cx="9700027" cy="4380611"/>
            <a:chOff x="-579606" y="1852101"/>
            <a:chExt cx="8066010" cy="3642676"/>
          </a:xfrm>
        </p:grpSpPr>
        <p:sp>
          <p:nvSpPr>
            <p:cNvPr id="40" name="Oval 4">
              <a:extLst>
                <a:ext uri="{FF2B5EF4-FFF2-40B4-BE49-F238E27FC236}">
                  <a16:creationId xmlns:a16="http://schemas.microsoft.com/office/drawing/2014/main" xmlns="" id="{DC5A755B-DB2D-4B40-AF96-B4DFCED24869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xmlns="" id="{D01E8EA6-83A3-4061-9C80-FB6FE089F84C}"/>
                </a:ext>
              </a:extLst>
            </p:cNvPr>
            <p:cNvSpPr/>
            <p:nvPr/>
          </p:nvSpPr>
          <p:spPr>
            <a:xfrm>
              <a:off x="-579606" y="1852101"/>
              <a:ext cx="80660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60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67357" y="1610823"/>
                    <a:pt x="6229187" y="1139794"/>
                  </a:cubicBezTo>
                  <a:cubicBezTo>
                    <a:pt x="7145930" y="909094"/>
                    <a:pt x="7610223" y="754715"/>
                    <a:pt x="8066010" y="609006"/>
                  </a:cubicBezTo>
                </a:path>
              </a:pathLst>
            </a:cu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595C7F4-549D-41B1-8615-DDB4B96F4A9C}"/>
              </a:ext>
            </a:extLst>
          </p:cNvPr>
          <p:cNvSpPr txBox="1"/>
          <p:nvPr/>
        </p:nvSpPr>
        <p:spPr>
          <a:xfrm>
            <a:off x="7014481" y="3961821"/>
            <a:ext cx="1195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</a:rPr>
              <a:t>75</a:t>
            </a:r>
            <a:r>
              <a:rPr lang="en-US" altLang="ko-KR" sz="2800" b="1" dirty="0">
                <a:solidFill>
                  <a:schemeClr val="accent2"/>
                </a:solidFill>
              </a:rPr>
              <a:t>%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43" name="Group 77">
            <a:extLst>
              <a:ext uri="{FF2B5EF4-FFF2-40B4-BE49-F238E27FC236}">
                <a16:creationId xmlns:a16="http://schemas.microsoft.com/office/drawing/2014/main" xmlns="" id="{9B851A59-4C1D-4AF6-95E3-6B02EB8E5D94}"/>
              </a:ext>
            </a:extLst>
          </p:cNvPr>
          <p:cNvGrpSpPr/>
          <p:nvPr/>
        </p:nvGrpSpPr>
        <p:grpSpPr>
          <a:xfrm>
            <a:off x="6927002" y="4731261"/>
            <a:ext cx="4354103" cy="1292662"/>
            <a:chOff x="5889059" y="3872747"/>
            <a:chExt cx="2527680" cy="129266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09A57E6-011A-4D19-BE44-C0B17223197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8A240DC-8A47-49A6-A6F1-8E36735DA632}"/>
                </a:ext>
              </a:extLst>
            </p:cNvPr>
            <p:cNvSpPr txBox="1"/>
            <p:nvPr/>
          </p:nvSpPr>
          <p:spPr>
            <a:xfrm>
              <a:off x="5889059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17">
            <a:extLst>
              <a:ext uri="{FF2B5EF4-FFF2-40B4-BE49-F238E27FC236}">
                <a16:creationId xmlns:a16="http://schemas.microsoft.com/office/drawing/2014/main" xmlns="" id="{D2C79330-C0C7-475B-8075-221B7ADF2103}"/>
              </a:ext>
            </a:extLst>
          </p:cNvPr>
          <p:cNvSpPr/>
          <p:nvPr/>
        </p:nvSpPr>
        <p:spPr>
          <a:xfrm rot="3769326">
            <a:off x="9967865" y="1464421"/>
            <a:ext cx="1072802" cy="176595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557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527859-986D-47FC-91E8-862742DE86C4}"/>
              </a:ext>
            </a:extLst>
          </p:cNvPr>
          <p:cNvSpPr/>
          <p:nvPr/>
        </p:nvSpPr>
        <p:spPr>
          <a:xfrm>
            <a:off x="0" y="3851310"/>
            <a:ext cx="1219200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xmlns="" id="{8CB74A93-20AF-4551-B220-D68A8E50AADB}"/>
              </a:ext>
            </a:extLst>
          </p:cNvPr>
          <p:cNvSpPr/>
          <p:nvPr/>
        </p:nvSpPr>
        <p:spPr>
          <a:xfrm>
            <a:off x="9432006" y="1720774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xmlns="" id="{0E0DE443-3E47-4DC1-B7EB-3EC205D6435D}"/>
              </a:ext>
            </a:extLst>
          </p:cNvPr>
          <p:cNvSpPr/>
          <p:nvPr/>
        </p:nvSpPr>
        <p:spPr>
          <a:xfrm rot="10800000">
            <a:off x="7567038" y="4067334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3F6D75-AC31-4582-A9CF-1FE8AC18AC60}"/>
              </a:ext>
            </a:extLst>
          </p:cNvPr>
          <p:cNvSpPr txBox="1"/>
          <p:nvPr/>
        </p:nvSpPr>
        <p:spPr>
          <a:xfrm>
            <a:off x="7450064" y="3203238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8B1D88-688A-4C04-B97B-036ED592AD28}"/>
              </a:ext>
            </a:extLst>
          </p:cNvPr>
          <p:cNvSpPr txBox="1"/>
          <p:nvPr/>
        </p:nvSpPr>
        <p:spPr>
          <a:xfrm>
            <a:off x="9315032" y="4211350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D57FBF-8F3E-40B2-8357-F2618AC27830}"/>
              </a:ext>
            </a:extLst>
          </p:cNvPr>
          <p:cNvSpPr txBox="1"/>
          <p:nvPr/>
        </p:nvSpPr>
        <p:spPr>
          <a:xfrm>
            <a:off x="904671" y="2545878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41E024-AE04-4B8D-A744-B617EE3C3F4E}"/>
              </a:ext>
            </a:extLst>
          </p:cNvPr>
          <p:cNvSpPr txBox="1"/>
          <p:nvPr/>
        </p:nvSpPr>
        <p:spPr>
          <a:xfrm>
            <a:off x="904671" y="1898893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CC456B-830E-44BE-BCC7-1B795D66C516}"/>
              </a:ext>
            </a:extLst>
          </p:cNvPr>
          <p:cNvSpPr txBox="1"/>
          <p:nvPr/>
        </p:nvSpPr>
        <p:spPr>
          <a:xfrm>
            <a:off x="904671" y="4976869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882605-8107-4406-8887-8FF2A2044E65}"/>
              </a:ext>
            </a:extLst>
          </p:cNvPr>
          <p:cNvSpPr txBox="1"/>
          <p:nvPr/>
        </p:nvSpPr>
        <p:spPr>
          <a:xfrm>
            <a:off x="904671" y="4329884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2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20CA8D7-6573-42E7-B5D1-5C9C8E67DB13}"/>
              </a:ext>
            </a:extLst>
          </p:cNvPr>
          <p:cNvGrpSpPr/>
          <p:nvPr/>
        </p:nvGrpSpPr>
        <p:grpSpPr>
          <a:xfrm>
            <a:off x="4677509" y="2039431"/>
            <a:ext cx="2840450" cy="1323440"/>
            <a:chOff x="3423337" y="1969095"/>
            <a:chExt cx="2300791" cy="1323440"/>
          </a:xfrm>
        </p:grpSpPr>
        <p:sp>
          <p:nvSpPr>
            <p:cNvPr id="10" name="TextBox 9"/>
            <p:cNvSpPr txBox="1"/>
            <p:nvPr/>
          </p:nvSpPr>
          <p:spPr>
            <a:xfrm>
              <a:off x="3423337" y="2276872"/>
              <a:ext cx="23007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3338" y="1969095"/>
              <a:ext cx="2300790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32">
            <a:extLst>
              <a:ext uri="{FF2B5EF4-FFF2-40B4-BE49-F238E27FC236}">
                <a16:creationId xmlns:a16="http://schemas.microsoft.com/office/drawing/2014/main" xmlns="" id="{EFBF9D9E-BD35-4199-B57F-C2BDA6AECE92}"/>
              </a:ext>
            </a:extLst>
          </p:cNvPr>
          <p:cNvGrpSpPr/>
          <p:nvPr/>
        </p:nvGrpSpPr>
        <p:grpSpPr>
          <a:xfrm>
            <a:off x="5725836" y="1023768"/>
            <a:ext cx="740328" cy="740328"/>
            <a:chOff x="527322" y="2435453"/>
            <a:chExt cx="1620000" cy="1620000"/>
          </a:xfrm>
        </p:grpSpPr>
        <p:sp>
          <p:nvSpPr>
            <p:cNvPr id="15" name="타원 34">
              <a:extLst>
                <a:ext uri="{FF2B5EF4-FFF2-40B4-BE49-F238E27FC236}">
                  <a16:creationId xmlns:a16="http://schemas.microsoft.com/office/drawing/2014/main" xmlns="" id="{4579EF2F-FB42-4158-88DA-8CB36D38981F}"/>
                </a:ext>
              </a:extLst>
            </p:cNvPr>
            <p:cNvSpPr/>
            <p:nvPr/>
          </p:nvSpPr>
          <p:spPr>
            <a:xfrm>
              <a:off x="527322" y="2435453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38">
              <a:extLst>
                <a:ext uri="{FF2B5EF4-FFF2-40B4-BE49-F238E27FC236}">
                  <a16:creationId xmlns:a16="http://schemas.microsoft.com/office/drawing/2014/main" xmlns="" id="{C5DAC0C0-F56F-4F6A-8B7F-9C64B6D52EAF}"/>
                </a:ext>
              </a:extLst>
            </p:cNvPr>
            <p:cNvSpPr/>
            <p:nvPr/>
          </p:nvSpPr>
          <p:spPr>
            <a:xfrm>
              <a:off x="707322" y="2615453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 47">
              <a:extLst>
                <a:ext uri="{FF2B5EF4-FFF2-40B4-BE49-F238E27FC236}">
                  <a16:creationId xmlns:a16="http://schemas.microsoft.com/office/drawing/2014/main" xmlns="" id="{139CC1CB-5918-4E97-B123-221DA7525ABA}"/>
                </a:ext>
              </a:extLst>
            </p:cNvPr>
            <p:cNvSpPr/>
            <p:nvPr/>
          </p:nvSpPr>
          <p:spPr>
            <a:xfrm>
              <a:off x="1036415" y="2722135"/>
              <a:ext cx="612186" cy="1048433"/>
            </a:xfrm>
            <a:custGeom>
              <a:avLst/>
              <a:gdLst>
                <a:gd name="connsiteX0" fmla="*/ 995588 w 2783138"/>
                <a:gd name="connsiteY0" fmla="*/ 0 h 4766416"/>
                <a:gd name="connsiteX1" fmla="*/ 1778851 w 2783138"/>
                <a:gd name="connsiteY1" fmla="*/ 0 h 4766416"/>
                <a:gd name="connsiteX2" fmla="*/ 1778851 w 2783138"/>
                <a:gd name="connsiteY2" fmla="*/ 643576 h 4766416"/>
                <a:gd name="connsiteX3" fmla="*/ 2725784 w 2783138"/>
                <a:gd name="connsiteY3" fmla="*/ 643576 h 4766416"/>
                <a:gd name="connsiteX4" fmla="*/ 2728687 w 2783138"/>
                <a:gd name="connsiteY4" fmla="*/ 1311001 h 4766416"/>
                <a:gd name="connsiteX5" fmla="*/ 2710648 w 2783138"/>
                <a:gd name="connsiteY5" fmla="*/ 1313847 h 4766416"/>
                <a:gd name="connsiteX6" fmla="*/ 1272000 w 2783138"/>
                <a:gd name="connsiteY6" fmla="*/ 3279234 h 4766416"/>
                <a:gd name="connsiteX7" fmla="*/ 2783138 w 2783138"/>
                <a:gd name="connsiteY7" fmla="*/ 3287847 h 4766416"/>
                <a:gd name="connsiteX8" fmla="*/ 2783138 w 2783138"/>
                <a:gd name="connsiteY8" fmla="*/ 4138821 h 4766416"/>
                <a:gd name="connsiteX9" fmla="*/ 1774146 w 2783138"/>
                <a:gd name="connsiteY9" fmla="*/ 4138821 h 4766416"/>
                <a:gd name="connsiteX10" fmla="*/ 1774146 w 2783138"/>
                <a:gd name="connsiteY10" fmla="*/ 4766416 h 4766416"/>
                <a:gd name="connsiteX11" fmla="*/ 990883 w 2783138"/>
                <a:gd name="connsiteY11" fmla="*/ 4766416 h 4766416"/>
                <a:gd name="connsiteX12" fmla="*/ 990883 w 2783138"/>
                <a:gd name="connsiteY12" fmla="*/ 4138821 h 4766416"/>
                <a:gd name="connsiteX13" fmla="*/ 12704 w 2783138"/>
                <a:gd name="connsiteY13" fmla="*/ 4138821 h 4766416"/>
                <a:gd name="connsiteX14" fmla="*/ 5885 w 2783138"/>
                <a:gd name="connsiteY14" fmla="*/ 3541613 h 4766416"/>
                <a:gd name="connsiteX15" fmla="*/ 0 w 2783138"/>
                <a:gd name="connsiteY15" fmla="*/ 3542771 h 4766416"/>
                <a:gd name="connsiteX16" fmla="*/ 5808 w 2783138"/>
                <a:gd name="connsiteY16" fmla="*/ 3534880 h 4766416"/>
                <a:gd name="connsiteX17" fmla="*/ 5805 w 2783138"/>
                <a:gd name="connsiteY17" fmla="*/ 3534589 h 4766416"/>
                <a:gd name="connsiteX18" fmla="*/ 6061 w 2783138"/>
                <a:gd name="connsiteY18" fmla="*/ 3534536 h 4766416"/>
                <a:gd name="connsiteX19" fmla="*/ 1501833 w 2783138"/>
                <a:gd name="connsiteY19" fmla="*/ 1502412 h 4766416"/>
                <a:gd name="connsiteX20" fmla="*/ 1517941 w 2783138"/>
                <a:gd name="connsiteY20" fmla="*/ 1499718 h 4766416"/>
                <a:gd name="connsiteX21" fmla="*/ 138681 w 2783138"/>
                <a:gd name="connsiteY21" fmla="*/ 1502590 h 4766416"/>
                <a:gd name="connsiteX22" fmla="*/ 138681 w 2783138"/>
                <a:gd name="connsiteY22" fmla="*/ 643576 h 4766416"/>
                <a:gd name="connsiteX23" fmla="*/ 995588 w 2783138"/>
                <a:gd name="connsiteY23" fmla="*/ 643576 h 476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83138" h="4766416">
                  <a:moveTo>
                    <a:pt x="995588" y="0"/>
                  </a:moveTo>
                  <a:lnTo>
                    <a:pt x="1778851" y="0"/>
                  </a:lnTo>
                  <a:lnTo>
                    <a:pt x="1778851" y="643576"/>
                  </a:lnTo>
                  <a:lnTo>
                    <a:pt x="2725784" y="643576"/>
                  </a:lnTo>
                  <a:cubicBezTo>
                    <a:pt x="2726752" y="866051"/>
                    <a:pt x="2727719" y="1088526"/>
                    <a:pt x="2728687" y="1311001"/>
                  </a:cubicBezTo>
                  <a:lnTo>
                    <a:pt x="2710648" y="1313847"/>
                  </a:lnTo>
                  <a:lnTo>
                    <a:pt x="1272000" y="3279234"/>
                  </a:lnTo>
                  <a:lnTo>
                    <a:pt x="2783138" y="3287847"/>
                  </a:lnTo>
                  <a:lnTo>
                    <a:pt x="2783138" y="4138821"/>
                  </a:lnTo>
                  <a:lnTo>
                    <a:pt x="1774146" y="4138821"/>
                  </a:lnTo>
                  <a:lnTo>
                    <a:pt x="1774146" y="4766416"/>
                  </a:lnTo>
                  <a:lnTo>
                    <a:pt x="990883" y="4766416"/>
                  </a:lnTo>
                  <a:lnTo>
                    <a:pt x="990883" y="4138821"/>
                  </a:lnTo>
                  <a:lnTo>
                    <a:pt x="12704" y="4138821"/>
                  </a:lnTo>
                  <a:lnTo>
                    <a:pt x="5885" y="3541613"/>
                  </a:lnTo>
                  <a:lnTo>
                    <a:pt x="0" y="3542771"/>
                  </a:lnTo>
                  <a:lnTo>
                    <a:pt x="5808" y="3534880"/>
                  </a:lnTo>
                  <a:lnTo>
                    <a:pt x="5805" y="3534589"/>
                  </a:lnTo>
                  <a:lnTo>
                    <a:pt x="6061" y="3534536"/>
                  </a:lnTo>
                  <a:lnTo>
                    <a:pt x="1501833" y="1502412"/>
                  </a:lnTo>
                  <a:lnTo>
                    <a:pt x="1517941" y="1499718"/>
                  </a:lnTo>
                  <a:lnTo>
                    <a:pt x="138681" y="1502590"/>
                  </a:lnTo>
                  <a:lnTo>
                    <a:pt x="138681" y="643576"/>
                  </a:lnTo>
                  <a:lnTo>
                    <a:pt x="995588" y="6435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33549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xmlns="" id="{A1E72692-B716-4F8E-99FF-9FAE1D701949}"/>
              </a:ext>
            </a:extLst>
          </p:cNvPr>
          <p:cNvSpPr/>
          <p:nvPr/>
        </p:nvSpPr>
        <p:spPr>
          <a:xfrm>
            <a:off x="5303912" y="3155513"/>
            <a:ext cx="1584176" cy="1584176"/>
          </a:xfrm>
          <a:prstGeom prst="ellipse">
            <a:avLst/>
          </a:prstGeom>
          <a:solidFill>
            <a:schemeClr val="accent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16DF0607-77F4-4AED-A82C-1D5B3BBCAD25}"/>
              </a:ext>
            </a:extLst>
          </p:cNvPr>
          <p:cNvGrpSpPr/>
          <p:nvPr/>
        </p:nvGrpSpPr>
        <p:grpSpPr>
          <a:xfrm>
            <a:off x="4508529" y="2520415"/>
            <a:ext cx="3174943" cy="2854373"/>
            <a:chOff x="4667572" y="2691674"/>
            <a:chExt cx="2852682" cy="2564650"/>
          </a:xfrm>
        </p:grpSpPr>
        <p:sp>
          <p:nvSpPr>
            <p:cNvPr id="14" name="Oval 27">
              <a:extLst>
                <a:ext uri="{FF2B5EF4-FFF2-40B4-BE49-F238E27FC236}">
                  <a16:creationId xmlns:a16="http://schemas.microsoft.com/office/drawing/2014/main" xmlns="" id="{4F6C361E-50E9-4326-B1B0-A278F9080CB2}"/>
                </a:ext>
              </a:extLst>
            </p:cNvPr>
            <p:cNvSpPr/>
            <p:nvPr/>
          </p:nvSpPr>
          <p:spPr>
            <a:xfrm>
              <a:off x="4814936" y="2697540"/>
              <a:ext cx="2552092" cy="2552092"/>
            </a:xfrm>
            <a:prstGeom prst="ellipse">
              <a:avLst/>
            </a:prstGeom>
            <a:noFill/>
            <a:ln w="666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xmlns="" id="{232F9884-8404-482A-9920-5FC0D5ED5FD7}"/>
                </a:ext>
              </a:extLst>
            </p:cNvPr>
            <p:cNvSpPr/>
            <p:nvPr/>
          </p:nvSpPr>
          <p:spPr>
            <a:xfrm>
              <a:off x="6520947" y="2691674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30">
              <a:extLst>
                <a:ext uri="{FF2B5EF4-FFF2-40B4-BE49-F238E27FC236}">
                  <a16:creationId xmlns:a16="http://schemas.microsoft.com/office/drawing/2014/main" xmlns="" id="{3FF19796-F4CD-4D30-A629-82CD475EABB8}"/>
                </a:ext>
              </a:extLst>
            </p:cNvPr>
            <p:cNvSpPr/>
            <p:nvPr/>
          </p:nvSpPr>
          <p:spPr>
            <a:xfrm>
              <a:off x="6520947" y="4930614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Oval 31">
              <a:extLst>
                <a:ext uri="{FF2B5EF4-FFF2-40B4-BE49-F238E27FC236}">
                  <a16:creationId xmlns:a16="http://schemas.microsoft.com/office/drawing/2014/main" xmlns="" id="{0DE2D622-413B-41EE-8946-20DE54678BDF}"/>
                </a:ext>
              </a:extLst>
            </p:cNvPr>
            <p:cNvSpPr/>
            <p:nvPr/>
          </p:nvSpPr>
          <p:spPr>
            <a:xfrm>
              <a:off x="7200410" y="381114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32">
              <a:extLst>
                <a:ext uri="{FF2B5EF4-FFF2-40B4-BE49-F238E27FC236}">
                  <a16:creationId xmlns:a16="http://schemas.microsoft.com/office/drawing/2014/main" xmlns="" id="{6B3CC3CF-104E-4D5F-9ECB-26E15F3070AB}"/>
                </a:ext>
              </a:extLst>
            </p:cNvPr>
            <p:cNvSpPr/>
            <p:nvPr/>
          </p:nvSpPr>
          <p:spPr>
            <a:xfrm>
              <a:off x="5303912" y="2719312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Oval 34">
              <a:extLst>
                <a:ext uri="{FF2B5EF4-FFF2-40B4-BE49-F238E27FC236}">
                  <a16:creationId xmlns:a16="http://schemas.microsoft.com/office/drawing/2014/main" xmlns="" id="{4D59EC35-417D-4C88-A297-BD814B126F72}"/>
                </a:ext>
              </a:extLst>
            </p:cNvPr>
            <p:cNvSpPr/>
            <p:nvPr/>
          </p:nvSpPr>
          <p:spPr>
            <a:xfrm>
              <a:off x="5303912" y="4936480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41">
              <a:extLst>
                <a:ext uri="{FF2B5EF4-FFF2-40B4-BE49-F238E27FC236}">
                  <a16:creationId xmlns:a16="http://schemas.microsoft.com/office/drawing/2014/main" xmlns="" id="{8728074A-D4E0-4522-8D60-C2DFD43A78BD}"/>
                </a:ext>
              </a:extLst>
            </p:cNvPr>
            <p:cNvSpPr/>
            <p:nvPr/>
          </p:nvSpPr>
          <p:spPr>
            <a:xfrm>
              <a:off x="4667572" y="380612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44">
            <a:extLst>
              <a:ext uri="{FF2B5EF4-FFF2-40B4-BE49-F238E27FC236}">
                <a16:creationId xmlns:a16="http://schemas.microsoft.com/office/drawing/2014/main" xmlns="" id="{413B19D4-C051-494C-B92A-056BC9E4C192}"/>
              </a:ext>
            </a:extLst>
          </p:cNvPr>
          <p:cNvGrpSpPr/>
          <p:nvPr/>
        </p:nvGrpSpPr>
        <p:grpSpPr>
          <a:xfrm>
            <a:off x="7007400" y="1783591"/>
            <a:ext cx="3475732" cy="916671"/>
            <a:chOff x="302738" y="4401667"/>
            <a:chExt cx="3619748" cy="9166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E11B500-6328-4C44-B654-2B3402D6EE4C}"/>
                </a:ext>
              </a:extLst>
            </p:cNvPr>
            <p:cNvSpPr txBox="1"/>
            <p:nvPr/>
          </p:nvSpPr>
          <p:spPr>
            <a:xfrm>
              <a:off x="302738" y="4401667"/>
              <a:ext cx="361974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17EEF36-BB42-4EAB-BC75-EDA80D56323B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7">
            <a:extLst>
              <a:ext uri="{FF2B5EF4-FFF2-40B4-BE49-F238E27FC236}">
                <a16:creationId xmlns:a16="http://schemas.microsoft.com/office/drawing/2014/main" xmlns="" id="{CF78E8EA-9048-49FA-8342-A52EE62D85A0}"/>
              </a:ext>
            </a:extLst>
          </p:cNvPr>
          <p:cNvGrpSpPr/>
          <p:nvPr/>
        </p:nvGrpSpPr>
        <p:grpSpPr>
          <a:xfrm>
            <a:off x="7776353" y="3511303"/>
            <a:ext cx="3618477" cy="916671"/>
            <a:chOff x="602706" y="4401667"/>
            <a:chExt cx="2826253" cy="9166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FC13DC8-E39A-4537-AEA7-A7FDD202671B}"/>
                </a:ext>
              </a:extLst>
            </p:cNvPr>
            <p:cNvSpPr txBox="1"/>
            <p:nvPr/>
          </p:nvSpPr>
          <p:spPr>
            <a:xfrm>
              <a:off x="602706" y="4401667"/>
              <a:ext cx="2826253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F4C6DF7-C66F-4B98-9472-CC6E0A242AE1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0">
            <a:extLst>
              <a:ext uri="{FF2B5EF4-FFF2-40B4-BE49-F238E27FC236}">
                <a16:creationId xmlns:a16="http://schemas.microsoft.com/office/drawing/2014/main" xmlns="" id="{62690C0C-9C2E-4B48-AB9E-713B93A5A67B}"/>
              </a:ext>
            </a:extLst>
          </p:cNvPr>
          <p:cNvGrpSpPr/>
          <p:nvPr/>
        </p:nvGrpSpPr>
        <p:grpSpPr>
          <a:xfrm>
            <a:off x="7007400" y="5239016"/>
            <a:ext cx="3475732" cy="916671"/>
            <a:chOff x="302738" y="4401667"/>
            <a:chExt cx="3619748" cy="91667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35DF0F0-793C-464C-90FF-E880A754A4A1}"/>
                </a:ext>
              </a:extLst>
            </p:cNvPr>
            <p:cNvSpPr txBox="1"/>
            <p:nvPr/>
          </p:nvSpPr>
          <p:spPr>
            <a:xfrm>
              <a:off x="302738" y="4401667"/>
              <a:ext cx="361974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8D4BCA4-6ED6-4D33-AF0E-FAD9E150C589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3">
            <a:extLst>
              <a:ext uri="{FF2B5EF4-FFF2-40B4-BE49-F238E27FC236}">
                <a16:creationId xmlns:a16="http://schemas.microsoft.com/office/drawing/2014/main" xmlns="" id="{726F1023-9B92-4308-A1BE-D5DA496B32C8}"/>
              </a:ext>
            </a:extLst>
          </p:cNvPr>
          <p:cNvGrpSpPr/>
          <p:nvPr/>
        </p:nvGrpSpPr>
        <p:grpSpPr>
          <a:xfrm>
            <a:off x="1684164" y="1783591"/>
            <a:ext cx="3475732" cy="916671"/>
            <a:chOff x="302738" y="4401667"/>
            <a:chExt cx="3619748" cy="91667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5B8FDC3-55DE-46E7-A9CC-610481421334}"/>
                </a:ext>
              </a:extLst>
            </p:cNvPr>
            <p:cNvSpPr txBox="1"/>
            <p:nvPr/>
          </p:nvSpPr>
          <p:spPr>
            <a:xfrm>
              <a:off x="302738" y="4401667"/>
              <a:ext cx="361974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84D8ABA-6C8B-4F57-A5CB-AA57D5D959F3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6">
            <a:extLst>
              <a:ext uri="{FF2B5EF4-FFF2-40B4-BE49-F238E27FC236}">
                <a16:creationId xmlns:a16="http://schemas.microsoft.com/office/drawing/2014/main" xmlns="" id="{E03E00E5-2F2A-49C5-BD7F-6357DB72160D}"/>
              </a:ext>
            </a:extLst>
          </p:cNvPr>
          <p:cNvGrpSpPr/>
          <p:nvPr/>
        </p:nvGrpSpPr>
        <p:grpSpPr>
          <a:xfrm>
            <a:off x="814755" y="3511303"/>
            <a:ext cx="3637734" cy="916671"/>
            <a:chOff x="602706" y="4401667"/>
            <a:chExt cx="2826253" cy="91667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BD2840A-6C2F-4C6B-94B8-5E24D7F2FCC6}"/>
                </a:ext>
              </a:extLst>
            </p:cNvPr>
            <p:cNvSpPr txBox="1"/>
            <p:nvPr/>
          </p:nvSpPr>
          <p:spPr>
            <a:xfrm>
              <a:off x="602706" y="4401667"/>
              <a:ext cx="2826253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7D4AB38-2073-4F57-9EE4-E121EDC4DE8F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9">
            <a:extLst>
              <a:ext uri="{FF2B5EF4-FFF2-40B4-BE49-F238E27FC236}">
                <a16:creationId xmlns:a16="http://schemas.microsoft.com/office/drawing/2014/main" xmlns="" id="{855A1834-08B5-4B6A-AF01-8500AE3332AB}"/>
              </a:ext>
            </a:extLst>
          </p:cNvPr>
          <p:cNvGrpSpPr/>
          <p:nvPr/>
        </p:nvGrpSpPr>
        <p:grpSpPr>
          <a:xfrm>
            <a:off x="1684164" y="5239016"/>
            <a:ext cx="3475732" cy="916671"/>
            <a:chOff x="302738" y="4401667"/>
            <a:chExt cx="3619748" cy="91667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FD48275-BCF9-45A0-803C-7864BCE46C72}"/>
                </a:ext>
              </a:extLst>
            </p:cNvPr>
            <p:cNvSpPr txBox="1"/>
            <p:nvPr/>
          </p:nvSpPr>
          <p:spPr>
            <a:xfrm>
              <a:off x="302738" y="4401667"/>
              <a:ext cx="361974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4E7C644-65CB-42A0-9782-3150AABC6B6B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36">
            <a:extLst>
              <a:ext uri="{FF2B5EF4-FFF2-40B4-BE49-F238E27FC236}">
                <a16:creationId xmlns:a16="http://schemas.microsoft.com/office/drawing/2014/main" xmlns="" id="{4A5A5699-629C-4BC1-A9C9-4331DF4E202C}"/>
              </a:ext>
            </a:extLst>
          </p:cNvPr>
          <p:cNvGrpSpPr>
            <a:grpSpLocks noChangeAspect="1"/>
          </p:cNvGrpSpPr>
          <p:nvPr/>
        </p:nvGrpSpPr>
        <p:grpSpPr>
          <a:xfrm>
            <a:off x="5733926" y="3589000"/>
            <a:ext cx="717623" cy="716284"/>
            <a:chOff x="5015894" y="414040"/>
            <a:chExt cx="6122896" cy="6111462"/>
          </a:xfrm>
          <a:solidFill>
            <a:schemeClr val="accent1"/>
          </a:solidFill>
        </p:grpSpPr>
        <p:sp>
          <p:nvSpPr>
            <p:cNvPr id="41" name="자유형 35">
              <a:extLst>
                <a:ext uri="{FF2B5EF4-FFF2-40B4-BE49-F238E27FC236}">
                  <a16:creationId xmlns:a16="http://schemas.microsoft.com/office/drawing/2014/main" xmlns="" id="{40AA0466-0C9E-4FEE-84A6-47CCC4F4DF6A}"/>
                </a:ext>
              </a:extLst>
            </p:cNvPr>
            <p:cNvSpPr/>
            <p:nvPr/>
          </p:nvSpPr>
          <p:spPr>
            <a:xfrm>
              <a:off x="5476097" y="3436653"/>
              <a:ext cx="5202486" cy="308884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9155 w 6164486"/>
                <a:gd name="connsiteY0" fmla="*/ 3034046 h 6122896"/>
                <a:gd name="connsiteX1" fmla="*/ 3064921 w 6164486"/>
                <a:gd name="connsiteY1" fmla="*/ 4366463 h 6122896"/>
                <a:gd name="connsiteX2" fmla="*/ 4370149 w 6164486"/>
                <a:gd name="connsiteY2" fmla="*/ 3044609 h 6122896"/>
                <a:gd name="connsiteX3" fmla="*/ 4368129 w 6164486"/>
                <a:gd name="connsiteY3" fmla="*/ 4659983 h 6122896"/>
                <a:gd name="connsiteX4" fmla="*/ 5667261 w 6164486"/>
                <a:gd name="connsiteY4" fmla="*/ 4662498 h 6122896"/>
                <a:gd name="connsiteX5" fmla="*/ 5600049 w 6164486"/>
                <a:gd name="connsiteY5" fmla="*/ 4773133 h 6122896"/>
                <a:gd name="connsiteX6" fmla="*/ 3061448 w 6164486"/>
                <a:gd name="connsiteY6" fmla="*/ 6122896 h 6122896"/>
                <a:gd name="connsiteX7" fmla="*/ 522848 w 6164486"/>
                <a:gd name="connsiteY7" fmla="*/ 4773133 h 6122896"/>
                <a:gd name="connsiteX8" fmla="*/ 464775 w 6164486"/>
                <a:gd name="connsiteY8" fmla="*/ 4677543 h 6122896"/>
                <a:gd name="connsiteX9" fmla="*/ 1733517 w 6164486"/>
                <a:gd name="connsiteY9" fmla="*/ 4648704 h 6122896"/>
                <a:gd name="connsiteX10" fmla="*/ 1739155 w 6164486"/>
                <a:gd name="connsiteY10" fmla="*/ 3034046 h 6122896"/>
                <a:gd name="connsiteX11" fmla="*/ 3061448 w 6164486"/>
                <a:gd name="connsiteY11" fmla="*/ 0 h 6122896"/>
                <a:gd name="connsiteX12" fmla="*/ 6122896 w 6164486"/>
                <a:gd name="connsiteY12" fmla="*/ 3061448 h 6122896"/>
                <a:gd name="connsiteX13" fmla="*/ 1075767 w 6164486"/>
                <a:gd name="connsiteY13" fmla="*/ 1485467 h 6122896"/>
                <a:gd name="connsiteX14" fmla="*/ 1061163 w 6164486"/>
                <a:gd name="connsiteY14" fmla="*/ 4029847 h 6122896"/>
                <a:gd name="connsiteX15" fmla="*/ 156578 w 6164486"/>
                <a:gd name="connsiteY15" fmla="*/ 4023580 h 6122896"/>
                <a:gd name="connsiteX16" fmla="*/ 137637 w 6164486"/>
                <a:gd name="connsiteY16" fmla="*/ 3971829 h 6122896"/>
                <a:gd name="connsiteX17" fmla="*/ 0 w 6164486"/>
                <a:gd name="connsiteY17" fmla="*/ 3061448 h 6122896"/>
                <a:gd name="connsiteX18" fmla="*/ 3061448 w 6164486"/>
                <a:gd name="connsiteY18" fmla="*/ 0 h 6122896"/>
                <a:gd name="connsiteX0" fmla="*/ 1739155 w 5667261"/>
                <a:gd name="connsiteY0" fmla="*/ 3074511 h 6163361"/>
                <a:gd name="connsiteX1" fmla="*/ 3064921 w 5667261"/>
                <a:gd name="connsiteY1" fmla="*/ 4406928 h 6163361"/>
                <a:gd name="connsiteX2" fmla="*/ 4370149 w 5667261"/>
                <a:gd name="connsiteY2" fmla="*/ 3085074 h 6163361"/>
                <a:gd name="connsiteX3" fmla="*/ 4368129 w 5667261"/>
                <a:gd name="connsiteY3" fmla="*/ 4700448 h 6163361"/>
                <a:gd name="connsiteX4" fmla="*/ 5667261 w 5667261"/>
                <a:gd name="connsiteY4" fmla="*/ 4702963 h 6163361"/>
                <a:gd name="connsiteX5" fmla="*/ 5600049 w 5667261"/>
                <a:gd name="connsiteY5" fmla="*/ 4813598 h 6163361"/>
                <a:gd name="connsiteX6" fmla="*/ 3061448 w 5667261"/>
                <a:gd name="connsiteY6" fmla="*/ 6163361 h 6163361"/>
                <a:gd name="connsiteX7" fmla="*/ 522848 w 5667261"/>
                <a:gd name="connsiteY7" fmla="*/ 4813598 h 6163361"/>
                <a:gd name="connsiteX8" fmla="*/ 464775 w 5667261"/>
                <a:gd name="connsiteY8" fmla="*/ 4718008 h 6163361"/>
                <a:gd name="connsiteX9" fmla="*/ 1733517 w 5667261"/>
                <a:gd name="connsiteY9" fmla="*/ 4689169 h 6163361"/>
                <a:gd name="connsiteX10" fmla="*/ 1739155 w 5667261"/>
                <a:gd name="connsiteY10" fmla="*/ 3074511 h 6163361"/>
                <a:gd name="connsiteX11" fmla="*/ 3061448 w 5667261"/>
                <a:gd name="connsiteY11" fmla="*/ 40465 h 6163361"/>
                <a:gd name="connsiteX12" fmla="*/ 1075767 w 5667261"/>
                <a:gd name="connsiteY12" fmla="*/ 1525932 h 6163361"/>
                <a:gd name="connsiteX13" fmla="*/ 1061163 w 5667261"/>
                <a:gd name="connsiteY13" fmla="*/ 4070312 h 6163361"/>
                <a:gd name="connsiteX14" fmla="*/ 156578 w 5667261"/>
                <a:gd name="connsiteY14" fmla="*/ 4064045 h 6163361"/>
                <a:gd name="connsiteX15" fmla="*/ 137637 w 5667261"/>
                <a:gd name="connsiteY15" fmla="*/ 4012294 h 6163361"/>
                <a:gd name="connsiteX16" fmla="*/ 0 w 5667261"/>
                <a:gd name="connsiteY16" fmla="*/ 3101913 h 6163361"/>
                <a:gd name="connsiteX17" fmla="*/ 3061448 w 5667261"/>
                <a:gd name="connsiteY17" fmla="*/ 40465 h 6163361"/>
                <a:gd name="connsiteX0" fmla="*/ 1739155 w 5667261"/>
                <a:gd name="connsiteY0" fmla="*/ 1562154 h 4651004"/>
                <a:gd name="connsiteX1" fmla="*/ 3064921 w 5667261"/>
                <a:gd name="connsiteY1" fmla="*/ 2894571 h 4651004"/>
                <a:gd name="connsiteX2" fmla="*/ 4370149 w 5667261"/>
                <a:gd name="connsiteY2" fmla="*/ 1572717 h 4651004"/>
                <a:gd name="connsiteX3" fmla="*/ 4368129 w 5667261"/>
                <a:gd name="connsiteY3" fmla="*/ 3188091 h 4651004"/>
                <a:gd name="connsiteX4" fmla="*/ 5667261 w 5667261"/>
                <a:gd name="connsiteY4" fmla="*/ 3190606 h 4651004"/>
                <a:gd name="connsiteX5" fmla="*/ 5600049 w 5667261"/>
                <a:gd name="connsiteY5" fmla="*/ 3301241 h 4651004"/>
                <a:gd name="connsiteX6" fmla="*/ 3061448 w 5667261"/>
                <a:gd name="connsiteY6" fmla="*/ 4651004 h 4651004"/>
                <a:gd name="connsiteX7" fmla="*/ 522848 w 5667261"/>
                <a:gd name="connsiteY7" fmla="*/ 3301241 h 4651004"/>
                <a:gd name="connsiteX8" fmla="*/ 464775 w 5667261"/>
                <a:gd name="connsiteY8" fmla="*/ 3205651 h 4651004"/>
                <a:gd name="connsiteX9" fmla="*/ 1733517 w 5667261"/>
                <a:gd name="connsiteY9" fmla="*/ 3176812 h 4651004"/>
                <a:gd name="connsiteX10" fmla="*/ 1739155 w 5667261"/>
                <a:gd name="connsiteY10" fmla="*/ 1562154 h 4651004"/>
                <a:gd name="connsiteX11" fmla="*/ 0 w 5667261"/>
                <a:gd name="connsiteY11" fmla="*/ 1589556 h 4651004"/>
                <a:gd name="connsiteX12" fmla="*/ 1075767 w 5667261"/>
                <a:gd name="connsiteY12" fmla="*/ 13575 h 4651004"/>
                <a:gd name="connsiteX13" fmla="*/ 1061163 w 5667261"/>
                <a:gd name="connsiteY13" fmla="*/ 2557955 h 4651004"/>
                <a:gd name="connsiteX14" fmla="*/ 156578 w 5667261"/>
                <a:gd name="connsiteY14" fmla="*/ 2551688 h 4651004"/>
                <a:gd name="connsiteX15" fmla="*/ 137637 w 5667261"/>
                <a:gd name="connsiteY15" fmla="*/ 2499937 h 4651004"/>
                <a:gd name="connsiteX16" fmla="*/ 0 w 5667261"/>
                <a:gd name="connsiteY16" fmla="*/ 1589556 h 4651004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061163 w 5667261"/>
                <a:gd name="connsiteY12" fmla="*/ 995801 h 3088850"/>
                <a:gd name="connsiteX13" fmla="*/ 156578 w 5667261"/>
                <a:gd name="connsiteY13" fmla="*/ 989534 h 3088850"/>
                <a:gd name="connsiteX14" fmla="*/ 137637 w 5667261"/>
                <a:gd name="connsiteY14" fmla="*/ 937783 h 3088850"/>
                <a:gd name="connsiteX15" fmla="*/ 0 w 5667261"/>
                <a:gd name="connsiteY15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137637 w 5667261"/>
                <a:gd name="connsiteY13" fmla="*/ 937783 h 3088850"/>
                <a:gd name="connsiteX14" fmla="*/ 0 w 5667261"/>
                <a:gd name="connsiteY14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0 w 5667261"/>
                <a:gd name="connsiteY13" fmla="*/ 27402 h 3088850"/>
                <a:gd name="connsiteX0" fmla="*/ 1274380 w 5202486"/>
                <a:gd name="connsiteY0" fmla="*/ 0 h 3088850"/>
                <a:gd name="connsiteX1" fmla="*/ 2600146 w 5202486"/>
                <a:gd name="connsiteY1" fmla="*/ 1332417 h 3088850"/>
                <a:gd name="connsiteX2" fmla="*/ 3905374 w 5202486"/>
                <a:gd name="connsiteY2" fmla="*/ 10563 h 3088850"/>
                <a:gd name="connsiteX3" fmla="*/ 3903354 w 5202486"/>
                <a:gd name="connsiteY3" fmla="*/ 1625937 h 3088850"/>
                <a:gd name="connsiteX4" fmla="*/ 5202486 w 5202486"/>
                <a:gd name="connsiteY4" fmla="*/ 1628452 h 3088850"/>
                <a:gd name="connsiteX5" fmla="*/ 5135274 w 5202486"/>
                <a:gd name="connsiteY5" fmla="*/ 1739087 h 3088850"/>
                <a:gd name="connsiteX6" fmla="*/ 2596673 w 5202486"/>
                <a:gd name="connsiteY6" fmla="*/ 3088850 h 3088850"/>
                <a:gd name="connsiteX7" fmla="*/ 58073 w 5202486"/>
                <a:gd name="connsiteY7" fmla="*/ 1739087 h 3088850"/>
                <a:gd name="connsiteX8" fmla="*/ 0 w 5202486"/>
                <a:gd name="connsiteY8" fmla="*/ 1643497 h 3088850"/>
                <a:gd name="connsiteX9" fmla="*/ 1268742 w 5202486"/>
                <a:gd name="connsiteY9" fmla="*/ 1614658 h 3088850"/>
                <a:gd name="connsiteX10" fmla="*/ 1274380 w 5202486"/>
                <a:gd name="connsiteY10" fmla="*/ 0 h 308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02486" h="3088850">
                  <a:moveTo>
                    <a:pt x="1274380" y="0"/>
                  </a:moveTo>
                  <a:lnTo>
                    <a:pt x="2600146" y="1332417"/>
                  </a:lnTo>
                  <a:lnTo>
                    <a:pt x="3905374" y="10563"/>
                  </a:lnTo>
                  <a:cubicBezTo>
                    <a:pt x="3908026" y="541263"/>
                    <a:pt x="3900702" y="1095237"/>
                    <a:pt x="3903354" y="1625937"/>
                  </a:cubicBezTo>
                  <a:lnTo>
                    <a:pt x="5202486" y="1628452"/>
                  </a:lnTo>
                  <a:lnTo>
                    <a:pt x="5135274" y="1739087"/>
                  </a:lnTo>
                  <a:cubicBezTo>
                    <a:pt x="4585109" y="2553437"/>
                    <a:pt x="3653417" y="3088850"/>
                    <a:pt x="2596673" y="3088850"/>
                  </a:cubicBezTo>
                  <a:cubicBezTo>
                    <a:pt x="1539929" y="3088850"/>
                    <a:pt x="608237" y="2553437"/>
                    <a:pt x="58073" y="1739087"/>
                  </a:cubicBezTo>
                  <a:lnTo>
                    <a:pt x="0" y="1643497"/>
                  </a:lnTo>
                  <a:lnTo>
                    <a:pt x="1268742" y="1614658"/>
                  </a:lnTo>
                  <a:cubicBezTo>
                    <a:pt x="1270621" y="1076439"/>
                    <a:pt x="1272501" y="538219"/>
                    <a:pt x="12743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 33">
              <a:extLst>
                <a:ext uri="{FF2B5EF4-FFF2-40B4-BE49-F238E27FC236}">
                  <a16:creationId xmlns:a16="http://schemas.microsoft.com/office/drawing/2014/main" xmlns="" id="{0CB1557C-A80C-4B08-B924-8968F991F5A7}"/>
                </a:ext>
              </a:extLst>
            </p:cNvPr>
            <p:cNvSpPr/>
            <p:nvPr/>
          </p:nvSpPr>
          <p:spPr>
            <a:xfrm>
              <a:off x="5015894" y="414040"/>
              <a:ext cx="6122896" cy="404141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3517 w 6122896"/>
                <a:gd name="connsiteY0" fmla="*/ 4648704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3061448 w 6122896"/>
                <a:gd name="connsiteY10" fmla="*/ 0 h 6122896"/>
                <a:gd name="connsiteX11" fmla="*/ 6122896 w 6122896"/>
                <a:gd name="connsiteY11" fmla="*/ 3061448 h 6122896"/>
                <a:gd name="connsiteX12" fmla="*/ 5985259 w 6122896"/>
                <a:gd name="connsiteY12" fmla="*/ 3971829 h 6122896"/>
                <a:gd name="connsiteX13" fmla="*/ 5962854 w 6122896"/>
                <a:gd name="connsiteY13" fmla="*/ 4033046 h 6122896"/>
                <a:gd name="connsiteX14" fmla="*/ 5046121 w 6122896"/>
                <a:gd name="connsiteY14" fmla="*/ 4041419 h 6122896"/>
                <a:gd name="connsiteX15" fmla="*/ 5038167 w 6122896"/>
                <a:gd name="connsiteY15" fmla="*/ 1486477 h 6122896"/>
                <a:gd name="connsiteX16" fmla="*/ 3060292 w 6122896"/>
                <a:gd name="connsiteY16" fmla="*/ 3462038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3517 w 6122896"/>
                <a:gd name="connsiteY0" fmla="*/ 4648704 h 6122896"/>
                <a:gd name="connsiteX1" fmla="*/ 4370149 w 6122896"/>
                <a:gd name="connsiteY1" fmla="*/ 3044609 h 6122896"/>
                <a:gd name="connsiteX2" fmla="*/ 4368129 w 6122896"/>
                <a:gd name="connsiteY2" fmla="*/ 4659983 h 6122896"/>
                <a:gd name="connsiteX3" fmla="*/ 5667261 w 6122896"/>
                <a:gd name="connsiteY3" fmla="*/ 4662498 h 6122896"/>
                <a:gd name="connsiteX4" fmla="*/ 5600049 w 6122896"/>
                <a:gd name="connsiteY4" fmla="*/ 4773133 h 6122896"/>
                <a:gd name="connsiteX5" fmla="*/ 3061448 w 6122896"/>
                <a:gd name="connsiteY5" fmla="*/ 6122896 h 6122896"/>
                <a:gd name="connsiteX6" fmla="*/ 522848 w 6122896"/>
                <a:gd name="connsiteY6" fmla="*/ 4773133 h 6122896"/>
                <a:gd name="connsiteX7" fmla="*/ 464775 w 6122896"/>
                <a:gd name="connsiteY7" fmla="*/ 4677543 h 6122896"/>
                <a:gd name="connsiteX8" fmla="*/ 1733517 w 6122896"/>
                <a:gd name="connsiteY8" fmla="*/ 4648704 h 6122896"/>
                <a:gd name="connsiteX9" fmla="*/ 3061448 w 6122896"/>
                <a:gd name="connsiteY9" fmla="*/ 0 h 6122896"/>
                <a:gd name="connsiteX10" fmla="*/ 6122896 w 6122896"/>
                <a:gd name="connsiteY10" fmla="*/ 3061448 h 6122896"/>
                <a:gd name="connsiteX11" fmla="*/ 5985259 w 6122896"/>
                <a:gd name="connsiteY11" fmla="*/ 3971829 h 6122896"/>
                <a:gd name="connsiteX12" fmla="*/ 5962854 w 6122896"/>
                <a:gd name="connsiteY12" fmla="*/ 4033046 h 6122896"/>
                <a:gd name="connsiteX13" fmla="*/ 5046121 w 6122896"/>
                <a:gd name="connsiteY13" fmla="*/ 4041419 h 6122896"/>
                <a:gd name="connsiteX14" fmla="*/ 5038167 w 6122896"/>
                <a:gd name="connsiteY14" fmla="*/ 1486477 h 6122896"/>
                <a:gd name="connsiteX15" fmla="*/ 3060292 w 6122896"/>
                <a:gd name="connsiteY15" fmla="*/ 3462038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3517 w 6122896"/>
                <a:gd name="connsiteY0" fmla="*/ 4648704 h 6122896"/>
                <a:gd name="connsiteX1" fmla="*/ 4368129 w 6122896"/>
                <a:gd name="connsiteY1" fmla="*/ 4659983 h 6122896"/>
                <a:gd name="connsiteX2" fmla="*/ 5667261 w 6122896"/>
                <a:gd name="connsiteY2" fmla="*/ 4662498 h 6122896"/>
                <a:gd name="connsiteX3" fmla="*/ 5600049 w 6122896"/>
                <a:gd name="connsiteY3" fmla="*/ 4773133 h 6122896"/>
                <a:gd name="connsiteX4" fmla="*/ 3061448 w 6122896"/>
                <a:gd name="connsiteY4" fmla="*/ 6122896 h 6122896"/>
                <a:gd name="connsiteX5" fmla="*/ 522848 w 6122896"/>
                <a:gd name="connsiteY5" fmla="*/ 4773133 h 6122896"/>
                <a:gd name="connsiteX6" fmla="*/ 464775 w 6122896"/>
                <a:gd name="connsiteY6" fmla="*/ 4677543 h 6122896"/>
                <a:gd name="connsiteX7" fmla="*/ 1733517 w 6122896"/>
                <a:gd name="connsiteY7" fmla="*/ 4648704 h 6122896"/>
                <a:gd name="connsiteX8" fmla="*/ 3061448 w 6122896"/>
                <a:gd name="connsiteY8" fmla="*/ 0 h 6122896"/>
                <a:gd name="connsiteX9" fmla="*/ 6122896 w 6122896"/>
                <a:gd name="connsiteY9" fmla="*/ 3061448 h 6122896"/>
                <a:gd name="connsiteX10" fmla="*/ 5985259 w 6122896"/>
                <a:gd name="connsiteY10" fmla="*/ 3971829 h 6122896"/>
                <a:gd name="connsiteX11" fmla="*/ 5962854 w 6122896"/>
                <a:gd name="connsiteY11" fmla="*/ 4033046 h 6122896"/>
                <a:gd name="connsiteX12" fmla="*/ 5046121 w 6122896"/>
                <a:gd name="connsiteY12" fmla="*/ 4041419 h 6122896"/>
                <a:gd name="connsiteX13" fmla="*/ 5038167 w 6122896"/>
                <a:gd name="connsiteY13" fmla="*/ 1486477 h 6122896"/>
                <a:gd name="connsiteX14" fmla="*/ 3060292 w 6122896"/>
                <a:gd name="connsiteY14" fmla="*/ 3462038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3517 w 6122896"/>
                <a:gd name="connsiteY0" fmla="*/ 4648704 h 6122896"/>
                <a:gd name="connsiteX1" fmla="*/ 5667261 w 6122896"/>
                <a:gd name="connsiteY1" fmla="*/ 4662498 h 6122896"/>
                <a:gd name="connsiteX2" fmla="*/ 5600049 w 6122896"/>
                <a:gd name="connsiteY2" fmla="*/ 4773133 h 6122896"/>
                <a:gd name="connsiteX3" fmla="*/ 3061448 w 6122896"/>
                <a:gd name="connsiteY3" fmla="*/ 6122896 h 6122896"/>
                <a:gd name="connsiteX4" fmla="*/ 522848 w 6122896"/>
                <a:gd name="connsiteY4" fmla="*/ 4773133 h 6122896"/>
                <a:gd name="connsiteX5" fmla="*/ 464775 w 6122896"/>
                <a:gd name="connsiteY5" fmla="*/ 4677543 h 6122896"/>
                <a:gd name="connsiteX6" fmla="*/ 1733517 w 6122896"/>
                <a:gd name="connsiteY6" fmla="*/ 4648704 h 6122896"/>
                <a:gd name="connsiteX7" fmla="*/ 3061448 w 6122896"/>
                <a:gd name="connsiteY7" fmla="*/ 0 h 6122896"/>
                <a:gd name="connsiteX8" fmla="*/ 6122896 w 6122896"/>
                <a:gd name="connsiteY8" fmla="*/ 3061448 h 6122896"/>
                <a:gd name="connsiteX9" fmla="*/ 5985259 w 6122896"/>
                <a:gd name="connsiteY9" fmla="*/ 3971829 h 6122896"/>
                <a:gd name="connsiteX10" fmla="*/ 5962854 w 6122896"/>
                <a:gd name="connsiteY10" fmla="*/ 4033046 h 6122896"/>
                <a:gd name="connsiteX11" fmla="*/ 5046121 w 6122896"/>
                <a:gd name="connsiteY11" fmla="*/ 4041419 h 6122896"/>
                <a:gd name="connsiteX12" fmla="*/ 5038167 w 6122896"/>
                <a:gd name="connsiteY12" fmla="*/ 1486477 h 6122896"/>
                <a:gd name="connsiteX13" fmla="*/ 3060292 w 6122896"/>
                <a:gd name="connsiteY13" fmla="*/ 3462038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3517 w 6122896"/>
                <a:gd name="connsiteY0" fmla="*/ 4648704 h 4786039"/>
                <a:gd name="connsiteX1" fmla="*/ 5667261 w 6122896"/>
                <a:gd name="connsiteY1" fmla="*/ 4662498 h 4786039"/>
                <a:gd name="connsiteX2" fmla="*/ 5600049 w 6122896"/>
                <a:gd name="connsiteY2" fmla="*/ 4773133 h 4786039"/>
                <a:gd name="connsiteX3" fmla="*/ 522848 w 6122896"/>
                <a:gd name="connsiteY3" fmla="*/ 4773133 h 4786039"/>
                <a:gd name="connsiteX4" fmla="*/ 464775 w 6122896"/>
                <a:gd name="connsiteY4" fmla="*/ 4677543 h 4786039"/>
                <a:gd name="connsiteX5" fmla="*/ 1733517 w 6122896"/>
                <a:gd name="connsiteY5" fmla="*/ 4648704 h 4786039"/>
                <a:gd name="connsiteX6" fmla="*/ 3061448 w 6122896"/>
                <a:gd name="connsiteY6" fmla="*/ 0 h 4786039"/>
                <a:gd name="connsiteX7" fmla="*/ 6122896 w 6122896"/>
                <a:gd name="connsiteY7" fmla="*/ 3061448 h 4786039"/>
                <a:gd name="connsiteX8" fmla="*/ 5985259 w 6122896"/>
                <a:gd name="connsiteY8" fmla="*/ 3971829 h 4786039"/>
                <a:gd name="connsiteX9" fmla="*/ 5962854 w 6122896"/>
                <a:gd name="connsiteY9" fmla="*/ 4033046 h 4786039"/>
                <a:gd name="connsiteX10" fmla="*/ 5046121 w 6122896"/>
                <a:gd name="connsiteY10" fmla="*/ 4041419 h 4786039"/>
                <a:gd name="connsiteX11" fmla="*/ 5038167 w 6122896"/>
                <a:gd name="connsiteY11" fmla="*/ 1486477 h 4786039"/>
                <a:gd name="connsiteX12" fmla="*/ 3060292 w 6122896"/>
                <a:gd name="connsiteY12" fmla="*/ 3462038 h 4786039"/>
                <a:gd name="connsiteX13" fmla="*/ 1075767 w 6122896"/>
                <a:gd name="connsiteY13" fmla="*/ 1485467 h 4786039"/>
                <a:gd name="connsiteX14" fmla="*/ 1061163 w 6122896"/>
                <a:gd name="connsiteY14" fmla="*/ 4029847 h 4786039"/>
                <a:gd name="connsiteX15" fmla="*/ 156578 w 6122896"/>
                <a:gd name="connsiteY15" fmla="*/ 4023580 h 4786039"/>
                <a:gd name="connsiteX16" fmla="*/ 137637 w 6122896"/>
                <a:gd name="connsiteY16" fmla="*/ 3971829 h 4786039"/>
                <a:gd name="connsiteX17" fmla="*/ 0 w 6122896"/>
                <a:gd name="connsiteY17" fmla="*/ 3061448 h 4786039"/>
                <a:gd name="connsiteX18" fmla="*/ 3061448 w 6122896"/>
                <a:gd name="connsiteY18" fmla="*/ 0 h 4786039"/>
                <a:gd name="connsiteX0" fmla="*/ 1733517 w 6122896"/>
                <a:gd name="connsiteY0" fmla="*/ 4648704 h 4773133"/>
                <a:gd name="connsiteX1" fmla="*/ 5667261 w 6122896"/>
                <a:gd name="connsiteY1" fmla="*/ 4662498 h 4773133"/>
                <a:gd name="connsiteX2" fmla="*/ 522848 w 6122896"/>
                <a:gd name="connsiteY2" fmla="*/ 4773133 h 4773133"/>
                <a:gd name="connsiteX3" fmla="*/ 464775 w 6122896"/>
                <a:gd name="connsiteY3" fmla="*/ 4677543 h 4773133"/>
                <a:gd name="connsiteX4" fmla="*/ 1733517 w 6122896"/>
                <a:gd name="connsiteY4" fmla="*/ 4648704 h 4773133"/>
                <a:gd name="connsiteX5" fmla="*/ 3061448 w 6122896"/>
                <a:gd name="connsiteY5" fmla="*/ 0 h 4773133"/>
                <a:gd name="connsiteX6" fmla="*/ 6122896 w 6122896"/>
                <a:gd name="connsiteY6" fmla="*/ 3061448 h 4773133"/>
                <a:gd name="connsiteX7" fmla="*/ 5985259 w 6122896"/>
                <a:gd name="connsiteY7" fmla="*/ 3971829 h 4773133"/>
                <a:gd name="connsiteX8" fmla="*/ 5962854 w 6122896"/>
                <a:gd name="connsiteY8" fmla="*/ 4033046 h 4773133"/>
                <a:gd name="connsiteX9" fmla="*/ 5046121 w 6122896"/>
                <a:gd name="connsiteY9" fmla="*/ 4041419 h 4773133"/>
                <a:gd name="connsiteX10" fmla="*/ 5038167 w 6122896"/>
                <a:gd name="connsiteY10" fmla="*/ 1486477 h 4773133"/>
                <a:gd name="connsiteX11" fmla="*/ 3060292 w 6122896"/>
                <a:gd name="connsiteY11" fmla="*/ 3462038 h 4773133"/>
                <a:gd name="connsiteX12" fmla="*/ 1075767 w 6122896"/>
                <a:gd name="connsiteY12" fmla="*/ 1485467 h 4773133"/>
                <a:gd name="connsiteX13" fmla="*/ 1061163 w 6122896"/>
                <a:gd name="connsiteY13" fmla="*/ 4029847 h 4773133"/>
                <a:gd name="connsiteX14" fmla="*/ 156578 w 6122896"/>
                <a:gd name="connsiteY14" fmla="*/ 4023580 h 4773133"/>
                <a:gd name="connsiteX15" fmla="*/ 137637 w 6122896"/>
                <a:gd name="connsiteY15" fmla="*/ 3971829 h 4773133"/>
                <a:gd name="connsiteX16" fmla="*/ 0 w 6122896"/>
                <a:gd name="connsiteY16" fmla="*/ 3061448 h 4773133"/>
                <a:gd name="connsiteX17" fmla="*/ 3061448 w 6122896"/>
                <a:gd name="connsiteY17" fmla="*/ 0 h 4773133"/>
                <a:gd name="connsiteX0" fmla="*/ 1733517 w 6122896"/>
                <a:gd name="connsiteY0" fmla="*/ 4648704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1733517 w 6122896"/>
                <a:gd name="connsiteY3" fmla="*/ 4648704 h 4773133"/>
                <a:gd name="connsiteX4" fmla="*/ 3061448 w 6122896"/>
                <a:gd name="connsiteY4" fmla="*/ 0 h 4773133"/>
                <a:gd name="connsiteX5" fmla="*/ 6122896 w 6122896"/>
                <a:gd name="connsiteY5" fmla="*/ 3061448 h 4773133"/>
                <a:gd name="connsiteX6" fmla="*/ 5985259 w 6122896"/>
                <a:gd name="connsiteY6" fmla="*/ 3971829 h 4773133"/>
                <a:gd name="connsiteX7" fmla="*/ 5962854 w 6122896"/>
                <a:gd name="connsiteY7" fmla="*/ 4033046 h 4773133"/>
                <a:gd name="connsiteX8" fmla="*/ 5046121 w 6122896"/>
                <a:gd name="connsiteY8" fmla="*/ 4041419 h 4773133"/>
                <a:gd name="connsiteX9" fmla="*/ 5038167 w 6122896"/>
                <a:gd name="connsiteY9" fmla="*/ 1486477 h 4773133"/>
                <a:gd name="connsiteX10" fmla="*/ 3060292 w 6122896"/>
                <a:gd name="connsiteY10" fmla="*/ 3462038 h 4773133"/>
                <a:gd name="connsiteX11" fmla="*/ 1075767 w 6122896"/>
                <a:gd name="connsiteY11" fmla="*/ 1485467 h 4773133"/>
                <a:gd name="connsiteX12" fmla="*/ 1061163 w 6122896"/>
                <a:gd name="connsiteY12" fmla="*/ 4029847 h 4773133"/>
                <a:gd name="connsiteX13" fmla="*/ 156578 w 6122896"/>
                <a:gd name="connsiteY13" fmla="*/ 4023580 h 4773133"/>
                <a:gd name="connsiteX14" fmla="*/ 137637 w 6122896"/>
                <a:gd name="connsiteY14" fmla="*/ 3971829 h 4773133"/>
                <a:gd name="connsiteX15" fmla="*/ 0 w 6122896"/>
                <a:gd name="connsiteY15" fmla="*/ 3061448 h 4773133"/>
                <a:gd name="connsiteX16" fmla="*/ 3061448 w 6122896"/>
                <a:gd name="connsiteY16" fmla="*/ 0 h 4773133"/>
                <a:gd name="connsiteX0" fmla="*/ 464775 w 6122896"/>
                <a:gd name="connsiteY0" fmla="*/ 4677543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3061448 w 6122896"/>
                <a:gd name="connsiteY3" fmla="*/ 0 h 4773133"/>
                <a:gd name="connsiteX4" fmla="*/ 6122896 w 6122896"/>
                <a:gd name="connsiteY4" fmla="*/ 3061448 h 4773133"/>
                <a:gd name="connsiteX5" fmla="*/ 5985259 w 6122896"/>
                <a:gd name="connsiteY5" fmla="*/ 3971829 h 4773133"/>
                <a:gd name="connsiteX6" fmla="*/ 5962854 w 6122896"/>
                <a:gd name="connsiteY6" fmla="*/ 4033046 h 4773133"/>
                <a:gd name="connsiteX7" fmla="*/ 5046121 w 6122896"/>
                <a:gd name="connsiteY7" fmla="*/ 4041419 h 4773133"/>
                <a:gd name="connsiteX8" fmla="*/ 5038167 w 6122896"/>
                <a:gd name="connsiteY8" fmla="*/ 1486477 h 4773133"/>
                <a:gd name="connsiteX9" fmla="*/ 3060292 w 6122896"/>
                <a:gd name="connsiteY9" fmla="*/ 3462038 h 4773133"/>
                <a:gd name="connsiteX10" fmla="*/ 1075767 w 6122896"/>
                <a:gd name="connsiteY10" fmla="*/ 1485467 h 4773133"/>
                <a:gd name="connsiteX11" fmla="*/ 1061163 w 6122896"/>
                <a:gd name="connsiteY11" fmla="*/ 4029847 h 4773133"/>
                <a:gd name="connsiteX12" fmla="*/ 156578 w 6122896"/>
                <a:gd name="connsiteY12" fmla="*/ 4023580 h 4773133"/>
                <a:gd name="connsiteX13" fmla="*/ 137637 w 6122896"/>
                <a:gd name="connsiteY13" fmla="*/ 3971829 h 4773133"/>
                <a:gd name="connsiteX14" fmla="*/ 0 w 6122896"/>
                <a:gd name="connsiteY14" fmla="*/ 3061448 h 4773133"/>
                <a:gd name="connsiteX15" fmla="*/ 3061448 w 6122896"/>
                <a:gd name="connsiteY15" fmla="*/ 0 h 4773133"/>
                <a:gd name="connsiteX0" fmla="*/ 3061448 w 6122896"/>
                <a:gd name="connsiteY0" fmla="*/ 0 h 4041419"/>
                <a:gd name="connsiteX1" fmla="*/ 6122896 w 6122896"/>
                <a:gd name="connsiteY1" fmla="*/ 3061448 h 4041419"/>
                <a:gd name="connsiteX2" fmla="*/ 5985259 w 6122896"/>
                <a:gd name="connsiteY2" fmla="*/ 3971829 h 4041419"/>
                <a:gd name="connsiteX3" fmla="*/ 5962854 w 6122896"/>
                <a:gd name="connsiteY3" fmla="*/ 4033046 h 4041419"/>
                <a:gd name="connsiteX4" fmla="*/ 5046121 w 6122896"/>
                <a:gd name="connsiteY4" fmla="*/ 4041419 h 4041419"/>
                <a:gd name="connsiteX5" fmla="*/ 5038167 w 6122896"/>
                <a:gd name="connsiteY5" fmla="*/ 1486477 h 4041419"/>
                <a:gd name="connsiteX6" fmla="*/ 3060292 w 6122896"/>
                <a:gd name="connsiteY6" fmla="*/ 3462038 h 4041419"/>
                <a:gd name="connsiteX7" fmla="*/ 1075767 w 6122896"/>
                <a:gd name="connsiteY7" fmla="*/ 1485467 h 4041419"/>
                <a:gd name="connsiteX8" fmla="*/ 1061163 w 6122896"/>
                <a:gd name="connsiteY8" fmla="*/ 4029847 h 4041419"/>
                <a:gd name="connsiteX9" fmla="*/ 156578 w 6122896"/>
                <a:gd name="connsiteY9" fmla="*/ 4023580 h 4041419"/>
                <a:gd name="connsiteX10" fmla="*/ 137637 w 6122896"/>
                <a:gd name="connsiteY10" fmla="*/ 3971829 h 4041419"/>
                <a:gd name="connsiteX11" fmla="*/ 0 w 6122896"/>
                <a:gd name="connsiteY11" fmla="*/ 3061448 h 4041419"/>
                <a:gd name="connsiteX12" fmla="*/ 3061448 w 6122896"/>
                <a:gd name="connsiteY12" fmla="*/ 0 h 40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2896" h="4041419">
                  <a:moveTo>
                    <a:pt x="3061448" y="0"/>
                  </a:moveTo>
                  <a:cubicBezTo>
                    <a:pt x="4752239" y="0"/>
                    <a:pt x="6122896" y="1370657"/>
                    <a:pt x="6122896" y="3061448"/>
                  </a:cubicBezTo>
                  <a:cubicBezTo>
                    <a:pt x="6122896" y="3378471"/>
                    <a:pt x="6074709" y="3684240"/>
                    <a:pt x="5985259" y="3971829"/>
                  </a:cubicBezTo>
                  <a:lnTo>
                    <a:pt x="5962854" y="4033046"/>
                  </a:lnTo>
                  <a:lnTo>
                    <a:pt x="5046121" y="4041419"/>
                  </a:lnTo>
                  <a:cubicBezTo>
                    <a:pt x="5043470" y="3189772"/>
                    <a:pt x="5040818" y="2338124"/>
                    <a:pt x="5038167" y="1486477"/>
                  </a:cubicBezTo>
                  <a:lnTo>
                    <a:pt x="3060292" y="3462038"/>
                  </a:lnTo>
                  <a:lnTo>
                    <a:pt x="1075767" y="1485467"/>
                  </a:lnTo>
                  <a:lnTo>
                    <a:pt x="1061163" y="4029847"/>
                  </a:lnTo>
                  <a:lnTo>
                    <a:pt x="156578" y="4023580"/>
                  </a:lnTo>
                  <a:lnTo>
                    <a:pt x="137637" y="3971829"/>
                  </a:lnTo>
                  <a:cubicBezTo>
                    <a:pt x="48187" y="3684240"/>
                    <a:pt x="0" y="3378471"/>
                    <a:pt x="0" y="3061448"/>
                  </a:cubicBezTo>
                  <a:cubicBezTo>
                    <a:pt x="0" y="1370657"/>
                    <a:pt x="1370657" y="0"/>
                    <a:pt x="3061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0124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그룹 19">
            <a:extLst>
              <a:ext uri="{FF2B5EF4-FFF2-40B4-BE49-F238E27FC236}">
                <a16:creationId xmlns:a16="http://schemas.microsoft.com/office/drawing/2014/main" xmlns="" id="{4368900C-87E8-4B68-8328-D86D925A9E82}"/>
              </a:ext>
            </a:extLst>
          </p:cNvPr>
          <p:cNvGrpSpPr>
            <a:grpSpLocks noChangeAspect="1"/>
          </p:cNvGrpSpPr>
          <p:nvPr/>
        </p:nvGrpSpPr>
        <p:grpSpPr>
          <a:xfrm rot="19800000">
            <a:off x="6471654" y="1401538"/>
            <a:ext cx="646331" cy="64633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86" name="타원 4">
              <a:extLst>
                <a:ext uri="{FF2B5EF4-FFF2-40B4-BE49-F238E27FC236}">
                  <a16:creationId xmlns:a16="http://schemas.microsoft.com/office/drawing/2014/main" xmlns="" id="{FA041624-3B07-4718-A820-A72804E8A0A3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자유형 18">
              <a:extLst>
                <a:ext uri="{FF2B5EF4-FFF2-40B4-BE49-F238E27FC236}">
                  <a16:creationId xmlns:a16="http://schemas.microsoft.com/office/drawing/2014/main" xmlns="" id="{0614874A-FE3E-4A03-BBCC-FBADCEB3B00A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1" name="Picture 49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xmlns="" id="{BED97560-6D6C-41D6-A039-78CBE8A3F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952" y="2043264"/>
            <a:ext cx="4221574" cy="40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그림 개체 틀 2">
            <a:extLst>
              <a:ext uri="{FF2B5EF4-FFF2-40B4-BE49-F238E27FC236}">
                <a16:creationId xmlns:a16="http://schemas.microsoft.com/office/drawing/2014/main" xmlns="" id="{BC06F51B-263A-4234-A47A-98D72C4211AE}"/>
              </a:ext>
            </a:extLst>
          </p:cNvPr>
          <p:cNvSpPr txBox="1">
            <a:spLocks/>
          </p:cNvSpPr>
          <p:nvPr/>
        </p:nvSpPr>
        <p:spPr>
          <a:xfrm flipH="1">
            <a:off x="1150905" y="2227389"/>
            <a:ext cx="3845667" cy="2564084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latin typeface="+mn-lt"/>
            </a:endParaRPr>
          </a:p>
        </p:txBody>
      </p:sp>
      <p:sp>
        <p:nvSpPr>
          <p:cNvPr id="33" name="Freeform 52">
            <a:extLst>
              <a:ext uri="{FF2B5EF4-FFF2-40B4-BE49-F238E27FC236}">
                <a16:creationId xmlns:a16="http://schemas.microsoft.com/office/drawing/2014/main" xmlns="" id="{FDB0D035-6C80-4ECB-B3E9-AC1B5FA1D0BA}"/>
              </a:ext>
            </a:extLst>
          </p:cNvPr>
          <p:cNvSpPr/>
          <p:nvPr/>
        </p:nvSpPr>
        <p:spPr>
          <a:xfrm>
            <a:off x="1150504" y="2226428"/>
            <a:ext cx="1663354" cy="2567578"/>
          </a:xfrm>
          <a:custGeom>
            <a:avLst/>
            <a:gdLst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66977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50504"/>
              <a:gd name="connsiteY0" fmla="*/ 286247 h 2631882"/>
              <a:gd name="connsiteX1" fmla="*/ 1534602 w 1550504"/>
              <a:gd name="connsiteY1" fmla="*/ 858741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  <a:gd name="connsiteX0" fmla="*/ 1391479 w 1550504"/>
              <a:gd name="connsiteY0" fmla="*/ 286247 h 2631882"/>
              <a:gd name="connsiteX1" fmla="*/ 1478943 w 1550504"/>
              <a:gd name="connsiteY1" fmla="*/ 906449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04" h="2631882">
                <a:moveTo>
                  <a:pt x="1391479" y="286247"/>
                </a:moveTo>
                <a:lnTo>
                  <a:pt x="1478943" y="906449"/>
                </a:lnTo>
                <a:cubicBezTo>
                  <a:pt x="1216550" y="1327869"/>
                  <a:pt x="1129087" y="1566406"/>
                  <a:pt x="1152940" y="1789043"/>
                </a:cubicBezTo>
                <a:cubicBezTo>
                  <a:pt x="1192696" y="2115047"/>
                  <a:pt x="1423283" y="2337684"/>
                  <a:pt x="1550504" y="2600077"/>
                </a:cubicBezTo>
                <a:lnTo>
                  <a:pt x="166977" y="2631882"/>
                </a:lnTo>
                <a:lnTo>
                  <a:pt x="0" y="0"/>
                </a:lnTo>
                <a:lnTo>
                  <a:pt x="1391479" y="286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51">
            <a:extLst>
              <a:ext uri="{FF2B5EF4-FFF2-40B4-BE49-F238E27FC236}">
                <a16:creationId xmlns:a16="http://schemas.microsoft.com/office/drawing/2014/main" xmlns="" id="{53C3C56B-B7D0-4842-B6D7-D10A6B36E755}"/>
              </a:ext>
            </a:extLst>
          </p:cNvPr>
          <p:cNvSpPr/>
          <p:nvPr/>
        </p:nvSpPr>
        <p:spPr>
          <a:xfrm>
            <a:off x="2600696" y="2242551"/>
            <a:ext cx="4194124" cy="1735966"/>
          </a:xfrm>
          <a:custGeom>
            <a:avLst/>
            <a:gdLst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633496 w 3909575"/>
              <a:gd name="connsiteY12" fmla="*/ 563552 h 1788689"/>
              <a:gd name="connsiteX13" fmla="*/ 2496374 w 3909575"/>
              <a:gd name="connsiteY13" fmla="*/ 661511 h 1788689"/>
              <a:gd name="connsiteX14" fmla="*/ 707665 w 3909575"/>
              <a:gd name="connsiteY14" fmla="*/ 1778584 h 1788689"/>
              <a:gd name="connsiteX15" fmla="*/ 0 w 3909575"/>
              <a:gd name="connsiteY15" fmla="*/ 251933 h 1788689"/>
              <a:gd name="connsiteX16" fmla="*/ 723568 w 3909575"/>
              <a:gd name="connsiteY16" fmla="*/ 410960 h 1788689"/>
              <a:gd name="connsiteX17" fmla="*/ 906449 w 3909575"/>
              <a:gd name="connsiteY17" fmla="*/ 1110675 h 1788689"/>
              <a:gd name="connsiteX18" fmla="*/ 2334017 w 3909575"/>
              <a:gd name="connsiteY18" fmla="*/ 349554 h 1788689"/>
              <a:gd name="connsiteX19" fmla="*/ 2664775 w 3909575"/>
              <a:gd name="connsiteY19" fmla="*/ 145840 h 1788689"/>
              <a:gd name="connsiteX20" fmla="*/ 3107886 w 3909575"/>
              <a:gd name="connsiteY20" fmla="*/ 44315 h 1788689"/>
              <a:gd name="connsiteX21" fmla="*/ 3418711 w 3909575"/>
              <a:gd name="connsiteY21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496374 w 3909575"/>
              <a:gd name="connsiteY12" fmla="*/ 661511 h 1788689"/>
              <a:gd name="connsiteX13" fmla="*/ 707665 w 3909575"/>
              <a:gd name="connsiteY13" fmla="*/ 1778584 h 1788689"/>
              <a:gd name="connsiteX14" fmla="*/ 0 w 3909575"/>
              <a:gd name="connsiteY14" fmla="*/ 251933 h 1788689"/>
              <a:gd name="connsiteX15" fmla="*/ 723568 w 3909575"/>
              <a:gd name="connsiteY15" fmla="*/ 410960 h 1788689"/>
              <a:gd name="connsiteX16" fmla="*/ 906449 w 3909575"/>
              <a:gd name="connsiteY16" fmla="*/ 1110675 h 1788689"/>
              <a:gd name="connsiteX17" fmla="*/ 2334017 w 3909575"/>
              <a:gd name="connsiteY17" fmla="*/ 349554 h 1788689"/>
              <a:gd name="connsiteX18" fmla="*/ 2664775 w 3909575"/>
              <a:gd name="connsiteY18" fmla="*/ 145840 h 1788689"/>
              <a:gd name="connsiteX19" fmla="*/ 3107886 w 3909575"/>
              <a:gd name="connsiteY19" fmla="*/ 44315 h 1788689"/>
              <a:gd name="connsiteX20" fmla="*/ 3418711 w 3909575"/>
              <a:gd name="connsiteY20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496374 w 3909575"/>
              <a:gd name="connsiteY11" fmla="*/ 661511 h 1788689"/>
              <a:gd name="connsiteX12" fmla="*/ 707665 w 3909575"/>
              <a:gd name="connsiteY12" fmla="*/ 1778584 h 1788689"/>
              <a:gd name="connsiteX13" fmla="*/ 0 w 3909575"/>
              <a:gd name="connsiteY13" fmla="*/ 251933 h 1788689"/>
              <a:gd name="connsiteX14" fmla="*/ 723568 w 3909575"/>
              <a:gd name="connsiteY14" fmla="*/ 410960 h 1788689"/>
              <a:gd name="connsiteX15" fmla="*/ 906449 w 3909575"/>
              <a:gd name="connsiteY15" fmla="*/ 1110675 h 1788689"/>
              <a:gd name="connsiteX16" fmla="*/ 2334017 w 3909575"/>
              <a:gd name="connsiteY16" fmla="*/ 349554 h 1788689"/>
              <a:gd name="connsiteX17" fmla="*/ 2664775 w 3909575"/>
              <a:gd name="connsiteY17" fmla="*/ 145840 h 1788689"/>
              <a:gd name="connsiteX18" fmla="*/ 3107886 w 3909575"/>
              <a:gd name="connsiteY18" fmla="*/ 44315 h 1788689"/>
              <a:gd name="connsiteX19" fmla="*/ 3418711 w 3909575"/>
              <a:gd name="connsiteY19" fmla="*/ 1537 h 1788689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334017 w 3909575"/>
              <a:gd name="connsiteY15" fmla="*/ 349554 h 1779443"/>
              <a:gd name="connsiteX16" fmla="*/ 2664775 w 3909575"/>
              <a:gd name="connsiteY16" fmla="*/ 145840 h 1779443"/>
              <a:gd name="connsiteX17" fmla="*/ 3107886 w 3909575"/>
              <a:gd name="connsiteY17" fmla="*/ 44315 h 1779443"/>
              <a:gd name="connsiteX18" fmla="*/ 3418711 w 3909575"/>
              <a:gd name="connsiteY18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64775 w 3909575"/>
              <a:gd name="connsiteY15" fmla="*/ 14584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09575" h="1779443">
                <a:moveTo>
                  <a:pt x="3418711" y="1537"/>
                </a:moveTo>
                <a:cubicBezTo>
                  <a:pt x="3469264" y="24466"/>
                  <a:pt x="3432681" y="105909"/>
                  <a:pt x="3368419" y="121871"/>
                </a:cubicBezTo>
                <a:cubicBezTo>
                  <a:pt x="3315782" y="146844"/>
                  <a:pt x="3240643" y="151411"/>
                  <a:pt x="3176755" y="166181"/>
                </a:cubicBezTo>
                <a:cubicBezTo>
                  <a:pt x="3236930" y="196659"/>
                  <a:pt x="3336872" y="160680"/>
                  <a:pt x="3416930" y="157930"/>
                </a:cubicBezTo>
                <a:cubicBezTo>
                  <a:pt x="3522106" y="103071"/>
                  <a:pt x="3594377" y="68841"/>
                  <a:pt x="3701848" y="27103"/>
                </a:cubicBezTo>
                <a:cubicBezTo>
                  <a:pt x="3804830" y="-6636"/>
                  <a:pt x="3906693" y="-15839"/>
                  <a:pt x="3909575" y="58533"/>
                </a:cubicBezTo>
                <a:lnTo>
                  <a:pt x="3805270" y="99736"/>
                </a:lnTo>
                <a:cubicBezTo>
                  <a:pt x="3846572" y="108704"/>
                  <a:pt x="3885345" y="157331"/>
                  <a:pt x="3852640" y="168423"/>
                </a:cubicBezTo>
                <a:cubicBezTo>
                  <a:pt x="3662305" y="225168"/>
                  <a:pt x="3521110" y="292253"/>
                  <a:pt x="3340943" y="360744"/>
                </a:cubicBezTo>
                <a:cubicBezTo>
                  <a:pt x="3307879" y="381646"/>
                  <a:pt x="3243681" y="425574"/>
                  <a:pt x="3212947" y="436602"/>
                </a:cubicBezTo>
                <a:cubicBezTo>
                  <a:pt x="3118058" y="459638"/>
                  <a:pt x="2933306" y="422867"/>
                  <a:pt x="2793493" y="469443"/>
                </a:cubicBezTo>
                <a:cubicBezTo>
                  <a:pt x="2375946" y="693107"/>
                  <a:pt x="1173247" y="1814836"/>
                  <a:pt x="707665" y="1778584"/>
                </a:cubicBezTo>
                <a:cubicBezTo>
                  <a:pt x="527436" y="1709673"/>
                  <a:pt x="156375" y="1179586"/>
                  <a:pt x="0" y="251933"/>
                </a:cubicBezTo>
                <a:lnTo>
                  <a:pt x="723568" y="410960"/>
                </a:lnTo>
                <a:cubicBezTo>
                  <a:pt x="765975" y="694556"/>
                  <a:pt x="887896" y="962250"/>
                  <a:pt x="906449" y="1110675"/>
                </a:cubicBezTo>
                <a:cubicBezTo>
                  <a:pt x="1285642" y="963121"/>
                  <a:pt x="2226306" y="411031"/>
                  <a:pt x="2601164" y="209450"/>
                </a:cubicBezTo>
                <a:cubicBezTo>
                  <a:pt x="2826145" y="18599"/>
                  <a:pt x="3014053" y="22756"/>
                  <a:pt x="3107886" y="44315"/>
                </a:cubicBezTo>
                <a:cubicBezTo>
                  <a:pt x="3172104" y="52270"/>
                  <a:pt x="3315915" y="-10491"/>
                  <a:pt x="3418711" y="15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854CC3B-9DC8-4C3A-A690-E730CDBB1A4B}"/>
              </a:ext>
            </a:extLst>
          </p:cNvPr>
          <p:cNvSpPr txBox="1"/>
          <p:nvPr/>
        </p:nvSpPr>
        <p:spPr>
          <a:xfrm>
            <a:off x="7215881" y="5443064"/>
            <a:ext cx="41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C601CE0-28CC-448C-A266-17DFE22A4D28}"/>
              </a:ext>
            </a:extLst>
          </p:cNvPr>
          <p:cNvSpPr txBox="1"/>
          <p:nvPr/>
        </p:nvSpPr>
        <p:spPr>
          <a:xfrm>
            <a:off x="7215881" y="3512576"/>
            <a:ext cx="4114728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BUSINESS</a:t>
            </a:r>
          </a:p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IDEA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75" name="Straight Connector 21">
            <a:extLst>
              <a:ext uri="{FF2B5EF4-FFF2-40B4-BE49-F238E27FC236}">
                <a16:creationId xmlns:a16="http://schemas.microsoft.com/office/drawing/2014/main" xmlns="" id="{C0DA0103-E804-40D2-A938-A03A770D5B83}"/>
              </a:ext>
            </a:extLst>
          </p:cNvPr>
          <p:cNvCxnSpPr/>
          <p:nvPr/>
        </p:nvCxnSpPr>
        <p:spPr>
          <a:xfrm flipV="1">
            <a:off x="7215881" y="4945010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85AF79D-C867-4BEF-95EB-DAE60963C877}"/>
              </a:ext>
            </a:extLst>
          </p:cNvPr>
          <p:cNvSpPr txBox="1"/>
          <p:nvPr/>
        </p:nvSpPr>
        <p:spPr>
          <a:xfrm>
            <a:off x="7215881" y="5135288"/>
            <a:ext cx="41147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8" name="그룹 19">
            <a:extLst>
              <a:ext uri="{FF2B5EF4-FFF2-40B4-BE49-F238E27FC236}">
                <a16:creationId xmlns:a16="http://schemas.microsoft.com/office/drawing/2014/main" xmlns="" id="{CB9FB7D6-40A0-40D9-9203-1AD3F3DFD8AD}"/>
              </a:ext>
            </a:extLst>
          </p:cNvPr>
          <p:cNvGrpSpPr>
            <a:grpSpLocks noChangeAspect="1"/>
          </p:cNvGrpSpPr>
          <p:nvPr/>
        </p:nvGrpSpPr>
        <p:grpSpPr>
          <a:xfrm rot="900000">
            <a:off x="7230695" y="1537083"/>
            <a:ext cx="646331" cy="64633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89" name="타원 4">
              <a:extLst>
                <a:ext uri="{FF2B5EF4-FFF2-40B4-BE49-F238E27FC236}">
                  <a16:creationId xmlns:a16="http://schemas.microsoft.com/office/drawing/2014/main" xmlns="" id="{36EBBC0E-FEA9-477F-A8AD-E4B2742B9A63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자유형 18">
              <a:extLst>
                <a:ext uri="{FF2B5EF4-FFF2-40B4-BE49-F238E27FC236}">
                  <a16:creationId xmlns:a16="http://schemas.microsoft.com/office/drawing/2014/main" xmlns="" id="{0F9F2193-AE24-476D-8930-61503F54D30F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19">
            <a:extLst>
              <a:ext uri="{FF2B5EF4-FFF2-40B4-BE49-F238E27FC236}">
                <a16:creationId xmlns:a16="http://schemas.microsoft.com/office/drawing/2014/main" xmlns="" id="{3139B7D0-8A88-40F6-9B1B-C0B589A703DF}"/>
              </a:ext>
            </a:extLst>
          </p:cNvPr>
          <p:cNvGrpSpPr>
            <a:grpSpLocks noChangeAspect="1"/>
          </p:cNvGrpSpPr>
          <p:nvPr/>
        </p:nvGrpSpPr>
        <p:grpSpPr>
          <a:xfrm rot="19800000">
            <a:off x="7731149" y="2080139"/>
            <a:ext cx="646331" cy="64633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92" name="타원 4">
              <a:extLst>
                <a:ext uri="{FF2B5EF4-FFF2-40B4-BE49-F238E27FC236}">
                  <a16:creationId xmlns:a16="http://schemas.microsoft.com/office/drawing/2014/main" xmlns="" id="{5D3A3821-3318-4770-975A-0BC9DB00A918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자유형 18">
              <a:extLst>
                <a:ext uri="{FF2B5EF4-FFF2-40B4-BE49-F238E27FC236}">
                  <a16:creationId xmlns:a16="http://schemas.microsoft.com/office/drawing/2014/main" xmlns="" id="{A56EFB09-0BBA-4150-A735-30C8F5726D0F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4" name="그룹 19">
            <a:extLst>
              <a:ext uri="{FF2B5EF4-FFF2-40B4-BE49-F238E27FC236}">
                <a16:creationId xmlns:a16="http://schemas.microsoft.com/office/drawing/2014/main" xmlns="" id="{347C9A78-8B5C-4792-BDC9-46F41F4AF5BE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293668" y="2690849"/>
            <a:ext cx="646331" cy="64633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95" name="타원 4">
              <a:extLst>
                <a:ext uri="{FF2B5EF4-FFF2-40B4-BE49-F238E27FC236}">
                  <a16:creationId xmlns:a16="http://schemas.microsoft.com/office/drawing/2014/main" xmlns="" id="{B1059BA4-FCE8-466F-A9B4-9F84536344E7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자유형 18">
              <a:extLst>
                <a:ext uri="{FF2B5EF4-FFF2-40B4-BE49-F238E27FC236}">
                  <a16:creationId xmlns:a16="http://schemas.microsoft.com/office/drawing/2014/main" xmlns="" id="{BD1E8A27-7796-4C4F-9562-7B2247206C90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7" name="그룹 19">
            <a:extLst>
              <a:ext uri="{FF2B5EF4-FFF2-40B4-BE49-F238E27FC236}">
                <a16:creationId xmlns:a16="http://schemas.microsoft.com/office/drawing/2014/main" xmlns="" id="{4B7E06F0-CF50-4C3E-B376-DA44A3742ABA}"/>
              </a:ext>
            </a:extLst>
          </p:cNvPr>
          <p:cNvGrpSpPr>
            <a:grpSpLocks noChangeAspect="1"/>
          </p:cNvGrpSpPr>
          <p:nvPr/>
        </p:nvGrpSpPr>
        <p:grpSpPr>
          <a:xfrm rot="900000">
            <a:off x="8271531" y="2795216"/>
            <a:ext cx="646331" cy="64633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98" name="타원 4">
              <a:extLst>
                <a:ext uri="{FF2B5EF4-FFF2-40B4-BE49-F238E27FC236}">
                  <a16:creationId xmlns:a16="http://schemas.microsoft.com/office/drawing/2014/main" xmlns="" id="{CF6481FB-90D9-4231-A8FF-99A8E1417C08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자유형 18">
              <a:extLst>
                <a:ext uri="{FF2B5EF4-FFF2-40B4-BE49-F238E27FC236}">
                  <a16:creationId xmlns:a16="http://schemas.microsoft.com/office/drawing/2014/main" xmlns="" id="{45F1AA23-C530-4827-9337-95833D1AF598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xmlns="" id="{ED4530C7-D1AD-4E59-BCCF-80FE829D0D6A}"/>
              </a:ext>
            </a:extLst>
          </p:cNvPr>
          <p:cNvGrpSpPr/>
          <p:nvPr/>
        </p:nvGrpSpPr>
        <p:grpSpPr>
          <a:xfrm>
            <a:off x="6012900" y="1553395"/>
            <a:ext cx="874948" cy="1318331"/>
            <a:chOff x="6012900" y="1553395"/>
            <a:chExt cx="874948" cy="1318331"/>
          </a:xfrm>
        </p:grpSpPr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xmlns="" id="{ACF13372-43C7-4715-97C1-722E80117C35}"/>
                </a:ext>
              </a:extLst>
            </p:cNvPr>
            <p:cNvGrpSpPr/>
            <p:nvPr/>
          </p:nvGrpSpPr>
          <p:grpSpPr>
            <a:xfrm rot="2891550">
              <a:off x="5791208" y="1775087"/>
              <a:ext cx="1318331" cy="874948"/>
              <a:chOff x="8890504" y="1819747"/>
              <a:chExt cx="2424749" cy="1609253"/>
            </a:xfrm>
          </p:grpSpPr>
          <p:sp>
            <p:nvSpPr>
              <p:cNvPr id="77" name="사각형: 둥근 모서리 76">
                <a:extLst>
                  <a:ext uri="{FF2B5EF4-FFF2-40B4-BE49-F238E27FC236}">
                    <a16:creationId xmlns:a16="http://schemas.microsoft.com/office/drawing/2014/main" xmlns="" id="{953EF37B-F2A3-4B1B-B1D5-409902CC92BB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xmlns="" id="{6DF1172A-5811-46DA-AD40-E7F4C183CC1F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54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사각형: 둥근 모서리 78">
                <a:extLst>
                  <a:ext uri="{FF2B5EF4-FFF2-40B4-BE49-F238E27FC236}">
                    <a16:creationId xmlns:a16="http://schemas.microsoft.com/office/drawing/2014/main" xmlns="" id="{77E0EB20-9319-4124-8BC8-BA297C7516F0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xmlns="" id="{411A3072-5050-487F-A315-77F4D4CFA422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0" name="자유형 18">
              <a:extLst>
                <a:ext uri="{FF2B5EF4-FFF2-40B4-BE49-F238E27FC236}">
                  <a16:creationId xmlns:a16="http://schemas.microsoft.com/office/drawing/2014/main" xmlns="" id="{AAFDA82C-DE97-401B-B714-6B72CE2FC18D}"/>
                </a:ext>
              </a:extLst>
            </p:cNvPr>
            <p:cNvSpPr/>
            <p:nvPr/>
          </p:nvSpPr>
          <p:spPr>
            <a:xfrm rot="2112703">
              <a:off x="6222843" y="1915129"/>
              <a:ext cx="391813" cy="521464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4" name="자유형: 도형 83">
            <a:extLst>
              <a:ext uri="{FF2B5EF4-FFF2-40B4-BE49-F238E27FC236}">
                <a16:creationId xmlns:a16="http://schemas.microsoft.com/office/drawing/2014/main" xmlns="" id="{FE0B23E9-F9DD-48A2-809A-F7A1C23BA4F2}"/>
              </a:ext>
            </a:extLst>
          </p:cNvPr>
          <p:cNvSpPr/>
          <p:nvPr/>
        </p:nvSpPr>
        <p:spPr>
          <a:xfrm>
            <a:off x="5490777" y="2242551"/>
            <a:ext cx="802897" cy="516840"/>
          </a:xfrm>
          <a:custGeom>
            <a:avLst/>
            <a:gdLst>
              <a:gd name="connsiteX0" fmla="*/ 777452 w 1304042"/>
              <a:gd name="connsiteY0" fmla="*/ 1500 h 516840"/>
              <a:gd name="connsiteX1" fmla="*/ 723499 w 1304042"/>
              <a:gd name="connsiteY1" fmla="*/ 118893 h 516840"/>
              <a:gd name="connsiteX2" fmla="*/ 517886 w 1304042"/>
              <a:gd name="connsiteY2" fmla="*/ 162121 h 516840"/>
              <a:gd name="connsiteX3" fmla="*/ 775541 w 1304042"/>
              <a:gd name="connsiteY3" fmla="*/ 154071 h 516840"/>
              <a:gd name="connsiteX4" fmla="*/ 1081196 w 1304042"/>
              <a:gd name="connsiteY4" fmla="*/ 26441 h 516840"/>
              <a:gd name="connsiteX5" fmla="*/ 1304042 w 1304042"/>
              <a:gd name="connsiteY5" fmla="*/ 57103 h 516840"/>
              <a:gd name="connsiteX6" fmla="*/ 1192146 w 1304042"/>
              <a:gd name="connsiteY6" fmla="*/ 97299 h 516840"/>
              <a:gd name="connsiteX7" fmla="*/ 1242963 w 1304042"/>
              <a:gd name="connsiteY7" fmla="*/ 164308 h 516840"/>
              <a:gd name="connsiteX8" fmla="*/ 694024 w 1304042"/>
              <a:gd name="connsiteY8" fmla="*/ 351930 h 516840"/>
              <a:gd name="connsiteX9" fmla="*/ 556712 w 1304042"/>
              <a:gd name="connsiteY9" fmla="*/ 425935 h 516840"/>
              <a:gd name="connsiteX10" fmla="*/ 106729 w 1304042"/>
              <a:gd name="connsiteY10" fmla="*/ 457973 h 516840"/>
              <a:gd name="connsiteX11" fmla="*/ 13269 w 1304042"/>
              <a:gd name="connsiteY11" fmla="*/ 508663 h 516840"/>
              <a:gd name="connsiteX12" fmla="*/ 0 w 1304042"/>
              <a:gd name="connsiteY12" fmla="*/ 516840 h 516840"/>
              <a:gd name="connsiteX13" fmla="*/ 0 w 1304042"/>
              <a:gd name="connsiteY13" fmla="*/ 137107 h 516840"/>
              <a:gd name="connsiteX14" fmla="*/ 73006 w 1304042"/>
              <a:gd name="connsiteY14" fmla="*/ 97655 h 516840"/>
              <a:gd name="connsiteX15" fmla="*/ 444004 w 1304042"/>
              <a:gd name="connsiteY15" fmla="*/ 43232 h 516840"/>
              <a:gd name="connsiteX16" fmla="*/ 777452 w 1304042"/>
              <a:gd name="connsiteY16" fmla="*/ 1500 h 516840"/>
              <a:gd name="connsiteX0" fmla="*/ 777452 w 1256079"/>
              <a:gd name="connsiteY0" fmla="*/ 1500 h 516840"/>
              <a:gd name="connsiteX1" fmla="*/ 723499 w 1256079"/>
              <a:gd name="connsiteY1" fmla="*/ 118893 h 516840"/>
              <a:gd name="connsiteX2" fmla="*/ 517886 w 1256079"/>
              <a:gd name="connsiteY2" fmla="*/ 162121 h 516840"/>
              <a:gd name="connsiteX3" fmla="*/ 775541 w 1256079"/>
              <a:gd name="connsiteY3" fmla="*/ 154071 h 516840"/>
              <a:gd name="connsiteX4" fmla="*/ 1081196 w 1256079"/>
              <a:gd name="connsiteY4" fmla="*/ 26441 h 516840"/>
              <a:gd name="connsiteX5" fmla="*/ 1192146 w 1256079"/>
              <a:gd name="connsiteY5" fmla="*/ 97299 h 516840"/>
              <a:gd name="connsiteX6" fmla="*/ 1242963 w 1256079"/>
              <a:gd name="connsiteY6" fmla="*/ 164308 h 516840"/>
              <a:gd name="connsiteX7" fmla="*/ 694024 w 1256079"/>
              <a:gd name="connsiteY7" fmla="*/ 351930 h 516840"/>
              <a:gd name="connsiteX8" fmla="*/ 556712 w 1256079"/>
              <a:gd name="connsiteY8" fmla="*/ 425935 h 516840"/>
              <a:gd name="connsiteX9" fmla="*/ 106729 w 1256079"/>
              <a:gd name="connsiteY9" fmla="*/ 457973 h 516840"/>
              <a:gd name="connsiteX10" fmla="*/ 13269 w 1256079"/>
              <a:gd name="connsiteY10" fmla="*/ 508663 h 516840"/>
              <a:gd name="connsiteX11" fmla="*/ 0 w 1256079"/>
              <a:gd name="connsiteY11" fmla="*/ 516840 h 516840"/>
              <a:gd name="connsiteX12" fmla="*/ 0 w 1256079"/>
              <a:gd name="connsiteY12" fmla="*/ 137107 h 516840"/>
              <a:gd name="connsiteX13" fmla="*/ 73006 w 1256079"/>
              <a:gd name="connsiteY13" fmla="*/ 97655 h 516840"/>
              <a:gd name="connsiteX14" fmla="*/ 444004 w 1256079"/>
              <a:gd name="connsiteY14" fmla="*/ 43232 h 516840"/>
              <a:gd name="connsiteX15" fmla="*/ 777452 w 1256079"/>
              <a:gd name="connsiteY15" fmla="*/ 1500 h 516840"/>
              <a:gd name="connsiteX0" fmla="*/ 777452 w 1256079"/>
              <a:gd name="connsiteY0" fmla="*/ 1500 h 516840"/>
              <a:gd name="connsiteX1" fmla="*/ 723499 w 1256079"/>
              <a:gd name="connsiteY1" fmla="*/ 118893 h 516840"/>
              <a:gd name="connsiteX2" fmla="*/ 517886 w 1256079"/>
              <a:gd name="connsiteY2" fmla="*/ 162121 h 516840"/>
              <a:gd name="connsiteX3" fmla="*/ 775541 w 1256079"/>
              <a:gd name="connsiteY3" fmla="*/ 154071 h 516840"/>
              <a:gd name="connsiteX4" fmla="*/ 1192146 w 1256079"/>
              <a:gd name="connsiteY4" fmla="*/ 97299 h 516840"/>
              <a:gd name="connsiteX5" fmla="*/ 1242963 w 1256079"/>
              <a:gd name="connsiteY5" fmla="*/ 164308 h 516840"/>
              <a:gd name="connsiteX6" fmla="*/ 694024 w 1256079"/>
              <a:gd name="connsiteY6" fmla="*/ 351930 h 516840"/>
              <a:gd name="connsiteX7" fmla="*/ 556712 w 1256079"/>
              <a:gd name="connsiteY7" fmla="*/ 425935 h 516840"/>
              <a:gd name="connsiteX8" fmla="*/ 106729 w 1256079"/>
              <a:gd name="connsiteY8" fmla="*/ 457973 h 516840"/>
              <a:gd name="connsiteX9" fmla="*/ 13269 w 1256079"/>
              <a:gd name="connsiteY9" fmla="*/ 508663 h 516840"/>
              <a:gd name="connsiteX10" fmla="*/ 0 w 1256079"/>
              <a:gd name="connsiteY10" fmla="*/ 516840 h 516840"/>
              <a:gd name="connsiteX11" fmla="*/ 0 w 1256079"/>
              <a:gd name="connsiteY11" fmla="*/ 137107 h 516840"/>
              <a:gd name="connsiteX12" fmla="*/ 73006 w 1256079"/>
              <a:gd name="connsiteY12" fmla="*/ 97655 h 516840"/>
              <a:gd name="connsiteX13" fmla="*/ 444004 w 1256079"/>
              <a:gd name="connsiteY13" fmla="*/ 43232 h 516840"/>
              <a:gd name="connsiteX14" fmla="*/ 777452 w 1256079"/>
              <a:gd name="connsiteY14" fmla="*/ 1500 h 516840"/>
              <a:gd name="connsiteX0" fmla="*/ 777452 w 1243337"/>
              <a:gd name="connsiteY0" fmla="*/ 1500 h 516840"/>
              <a:gd name="connsiteX1" fmla="*/ 723499 w 1243337"/>
              <a:gd name="connsiteY1" fmla="*/ 118893 h 516840"/>
              <a:gd name="connsiteX2" fmla="*/ 517886 w 1243337"/>
              <a:gd name="connsiteY2" fmla="*/ 162121 h 516840"/>
              <a:gd name="connsiteX3" fmla="*/ 775541 w 1243337"/>
              <a:gd name="connsiteY3" fmla="*/ 154071 h 516840"/>
              <a:gd name="connsiteX4" fmla="*/ 1242963 w 1243337"/>
              <a:gd name="connsiteY4" fmla="*/ 164308 h 516840"/>
              <a:gd name="connsiteX5" fmla="*/ 694024 w 1243337"/>
              <a:gd name="connsiteY5" fmla="*/ 351930 h 516840"/>
              <a:gd name="connsiteX6" fmla="*/ 556712 w 1243337"/>
              <a:gd name="connsiteY6" fmla="*/ 425935 h 516840"/>
              <a:gd name="connsiteX7" fmla="*/ 106729 w 1243337"/>
              <a:gd name="connsiteY7" fmla="*/ 457973 h 516840"/>
              <a:gd name="connsiteX8" fmla="*/ 13269 w 1243337"/>
              <a:gd name="connsiteY8" fmla="*/ 508663 h 516840"/>
              <a:gd name="connsiteX9" fmla="*/ 0 w 1243337"/>
              <a:gd name="connsiteY9" fmla="*/ 516840 h 516840"/>
              <a:gd name="connsiteX10" fmla="*/ 0 w 1243337"/>
              <a:gd name="connsiteY10" fmla="*/ 137107 h 516840"/>
              <a:gd name="connsiteX11" fmla="*/ 73006 w 1243337"/>
              <a:gd name="connsiteY11" fmla="*/ 97655 h 516840"/>
              <a:gd name="connsiteX12" fmla="*/ 444004 w 1243337"/>
              <a:gd name="connsiteY12" fmla="*/ 43232 h 516840"/>
              <a:gd name="connsiteX13" fmla="*/ 777452 w 1243337"/>
              <a:gd name="connsiteY13" fmla="*/ 1500 h 516840"/>
              <a:gd name="connsiteX0" fmla="*/ 777452 w 802897"/>
              <a:gd name="connsiteY0" fmla="*/ 1500 h 516840"/>
              <a:gd name="connsiteX1" fmla="*/ 723499 w 802897"/>
              <a:gd name="connsiteY1" fmla="*/ 118893 h 516840"/>
              <a:gd name="connsiteX2" fmla="*/ 517886 w 802897"/>
              <a:gd name="connsiteY2" fmla="*/ 162121 h 516840"/>
              <a:gd name="connsiteX3" fmla="*/ 775541 w 802897"/>
              <a:gd name="connsiteY3" fmla="*/ 154071 h 516840"/>
              <a:gd name="connsiteX4" fmla="*/ 694024 w 802897"/>
              <a:gd name="connsiteY4" fmla="*/ 351930 h 516840"/>
              <a:gd name="connsiteX5" fmla="*/ 556712 w 802897"/>
              <a:gd name="connsiteY5" fmla="*/ 425935 h 516840"/>
              <a:gd name="connsiteX6" fmla="*/ 106729 w 802897"/>
              <a:gd name="connsiteY6" fmla="*/ 457973 h 516840"/>
              <a:gd name="connsiteX7" fmla="*/ 13269 w 802897"/>
              <a:gd name="connsiteY7" fmla="*/ 508663 h 516840"/>
              <a:gd name="connsiteX8" fmla="*/ 0 w 802897"/>
              <a:gd name="connsiteY8" fmla="*/ 516840 h 516840"/>
              <a:gd name="connsiteX9" fmla="*/ 0 w 802897"/>
              <a:gd name="connsiteY9" fmla="*/ 137107 h 516840"/>
              <a:gd name="connsiteX10" fmla="*/ 73006 w 802897"/>
              <a:gd name="connsiteY10" fmla="*/ 97655 h 516840"/>
              <a:gd name="connsiteX11" fmla="*/ 444004 w 802897"/>
              <a:gd name="connsiteY11" fmla="*/ 43232 h 516840"/>
              <a:gd name="connsiteX12" fmla="*/ 777452 w 802897"/>
              <a:gd name="connsiteY12" fmla="*/ 1500 h 516840"/>
              <a:gd name="connsiteX0" fmla="*/ 777452 w 802897"/>
              <a:gd name="connsiteY0" fmla="*/ 1500 h 516840"/>
              <a:gd name="connsiteX1" fmla="*/ 723499 w 802897"/>
              <a:gd name="connsiteY1" fmla="*/ 118893 h 516840"/>
              <a:gd name="connsiteX2" fmla="*/ 517886 w 802897"/>
              <a:gd name="connsiteY2" fmla="*/ 162121 h 516840"/>
              <a:gd name="connsiteX3" fmla="*/ 694024 w 802897"/>
              <a:gd name="connsiteY3" fmla="*/ 351930 h 516840"/>
              <a:gd name="connsiteX4" fmla="*/ 556712 w 802897"/>
              <a:gd name="connsiteY4" fmla="*/ 425935 h 516840"/>
              <a:gd name="connsiteX5" fmla="*/ 106729 w 802897"/>
              <a:gd name="connsiteY5" fmla="*/ 457973 h 516840"/>
              <a:gd name="connsiteX6" fmla="*/ 13269 w 802897"/>
              <a:gd name="connsiteY6" fmla="*/ 508663 h 516840"/>
              <a:gd name="connsiteX7" fmla="*/ 0 w 802897"/>
              <a:gd name="connsiteY7" fmla="*/ 516840 h 516840"/>
              <a:gd name="connsiteX8" fmla="*/ 0 w 802897"/>
              <a:gd name="connsiteY8" fmla="*/ 137107 h 516840"/>
              <a:gd name="connsiteX9" fmla="*/ 73006 w 802897"/>
              <a:gd name="connsiteY9" fmla="*/ 97655 h 516840"/>
              <a:gd name="connsiteX10" fmla="*/ 444004 w 802897"/>
              <a:gd name="connsiteY10" fmla="*/ 43232 h 516840"/>
              <a:gd name="connsiteX11" fmla="*/ 777452 w 802897"/>
              <a:gd name="connsiteY11" fmla="*/ 1500 h 51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897" h="516840">
                <a:moveTo>
                  <a:pt x="777452" y="1500"/>
                </a:moveTo>
                <a:cubicBezTo>
                  <a:pt x="831684" y="23868"/>
                  <a:pt x="792439" y="103321"/>
                  <a:pt x="723499" y="118893"/>
                </a:cubicBezTo>
                <a:cubicBezTo>
                  <a:pt x="667031" y="143256"/>
                  <a:pt x="586424" y="147712"/>
                  <a:pt x="517886" y="162121"/>
                </a:cubicBezTo>
                <a:cubicBezTo>
                  <a:pt x="512974" y="200960"/>
                  <a:pt x="687553" y="307961"/>
                  <a:pt x="694024" y="351930"/>
                </a:cubicBezTo>
                <a:cubicBezTo>
                  <a:pt x="658553" y="372321"/>
                  <a:pt x="589683" y="415176"/>
                  <a:pt x="556712" y="425935"/>
                </a:cubicBezTo>
                <a:cubicBezTo>
                  <a:pt x="454916" y="448408"/>
                  <a:pt x="256718" y="412535"/>
                  <a:pt x="106729" y="457973"/>
                </a:cubicBezTo>
                <a:cubicBezTo>
                  <a:pt x="78733" y="471611"/>
                  <a:pt x="47447" y="488670"/>
                  <a:pt x="13269" y="508663"/>
                </a:cubicBezTo>
                <a:lnTo>
                  <a:pt x="0" y="516840"/>
                </a:lnTo>
                <a:lnTo>
                  <a:pt x="0" y="137107"/>
                </a:lnTo>
                <a:lnTo>
                  <a:pt x="73006" y="97655"/>
                </a:lnTo>
                <a:cubicBezTo>
                  <a:pt x="236242" y="21233"/>
                  <a:pt x="368507" y="27458"/>
                  <a:pt x="444004" y="43232"/>
                </a:cubicBezTo>
                <a:cubicBezTo>
                  <a:pt x="512896" y="50993"/>
                  <a:pt x="667174" y="-10235"/>
                  <a:pt x="777452" y="15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750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4759051" y="948503"/>
            <a:ext cx="2673901" cy="15539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Portfolio 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9857" y="4147629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7CD365-3356-4744-816E-5F86D1925CFB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그룹 36">
            <a:extLst>
              <a:ext uri="{FF2B5EF4-FFF2-40B4-BE49-F238E27FC236}">
                <a16:creationId xmlns:a16="http://schemas.microsoft.com/office/drawing/2014/main" xmlns="" id="{8B32AEDE-4E0B-44C3-8787-F58564E0BA84}"/>
              </a:ext>
            </a:extLst>
          </p:cNvPr>
          <p:cNvGrpSpPr>
            <a:grpSpLocks noChangeAspect="1"/>
          </p:cNvGrpSpPr>
          <p:nvPr/>
        </p:nvGrpSpPr>
        <p:grpSpPr>
          <a:xfrm>
            <a:off x="5737188" y="2947219"/>
            <a:ext cx="717623" cy="716284"/>
            <a:chOff x="5015894" y="414040"/>
            <a:chExt cx="6122896" cy="6111462"/>
          </a:xfrm>
          <a:solidFill>
            <a:schemeClr val="accent1"/>
          </a:solidFill>
        </p:grpSpPr>
        <p:sp>
          <p:nvSpPr>
            <p:cNvPr id="25" name="자유형 35">
              <a:extLst>
                <a:ext uri="{FF2B5EF4-FFF2-40B4-BE49-F238E27FC236}">
                  <a16:creationId xmlns:a16="http://schemas.microsoft.com/office/drawing/2014/main" xmlns="" id="{3DA50BCB-A779-45B4-BE18-278AD74D2F1C}"/>
                </a:ext>
              </a:extLst>
            </p:cNvPr>
            <p:cNvSpPr/>
            <p:nvPr/>
          </p:nvSpPr>
          <p:spPr>
            <a:xfrm>
              <a:off x="5476097" y="3436653"/>
              <a:ext cx="5202486" cy="308884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9155 w 6164486"/>
                <a:gd name="connsiteY0" fmla="*/ 3034046 h 6122896"/>
                <a:gd name="connsiteX1" fmla="*/ 3064921 w 6164486"/>
                <a:gd name="connsiteY1" fmla="*/ 4366463 h 6122896"/>
                <a:gd name="connsiteX2" fmla="*/ 4370149 w 6164486"/>
                <a:gd name="connsiteY2" fmla="*/ 3044609 h 6122896"/>
                <a:gd name="connsiteX3" fmla="*/ 4368129 w 6164486"/>
                <a:gd name="connsiteY3" fmla="*/ 4659983 h 6122896"/>
                <a:gd name="connsiteX4" fmla="*/ 5667261 w 6164486"/>
                <a:gd name="connsiteY4" fmla="*/ 4662498 h 6122896"/>
                <a:gd name="connsiteX5" fmla="*/ 5600049 w 6164486"/>
                <a:gd name="connsiteY5" fmla="*/ 4773133 h 6122896"/>
                <a:gd name="connsiteX6" fmla="*/ 3061448 w 6164486"/>
                <a:gd name="connsiteY6" fmla="*/ 6122896 h 6122896"/>
                <a:gd name="connsiteX7" fmla="*/ 522848 w 6164486"/>
                <a:gd name="connsiteY7" fmla="*/ 4773133 h 6122896"/>
                <a:gd name="connsiteX8" fmla="*/ 464775 w 6164486"/>
                <a:gd name="connsiteY8" fmla="*/ 4677543 h 6122896"/>
                <a:gd name="connsiteX9" fmla="*/ 1733517 w 6164486"/>
                <a:gd name="connsiteY9" fmla="*/ 4648704 h 6122896"/>
                <a:gd name="connsiteX10" fmla="*/ 1739155 w 6164486"/>
                <a:gd name="connsiteY10" fmla="*/ 3034046 h 6122896"/>
                <a:gd name="connsiteX11" fmla="*/ 3061448 w 6164486"/>
                <a:gd name="connsiteY11" fmla="*/ 0 h 6122896"/>
                <a:gd name="connsiteX12" fmla="*/ 6122896 w 6164486"/>
                <a:gd name="connsiteY12" fmla="*/ 3061448 h 6122896"/>
                <a:gd name="connsiteX13" fmla="*/ 1075767 w 6164486"/>
                <a:gd name="connsiteY13" fmla="*/ 1485467 h 6122896"/>
                <a:gd name="connsiteX14" fmla="*/ 1061163 w 6164486"/>
                <a:gd name="connsiteY14" fmla="*/ 4029847 h 6122896"/>
                <a:gd name="connsiteX15" fmla="*/ 156578 w 6164486"/>
                <a:gd name="connsiteY15" fmla="*/ 4023580 h 6122896"/>
                <a:gd name="connsiteX16" fmla="*/ 137637 w 6164486"/>
                <a:gd name="connsiteY16" fmla="*/ 3971829 h 6122896"/>
                <a:gd name="connsiteX17" fmla="*/ 0 w 6164486"/>
                <a:gd name="connsiteY17" fmla="*/ 3061448 h 6122896"/>
                <a:gd name="connsiteX18" fmla="*/ 3061448 w 6164486"/>
                <a:gd name="connsiteY18" fmla="*/ 0 h 6122896"/>
                <a:gd name="connsiteX0" fmla="*/ 1739155 w 5667261"/>
                <a:gd name="connsiteY0" fmla="*/ 3074511 h 6163361"/>
                <a:gd name="connsiteX1" fmla="*/ 3064921 w 5667261"/>
                <a:gd name="connsiteY1" fmla="*/ 4406928 h 6163361"/>
                <a:gd name="connsiteX2" fmla="*/ 4370149 w 5667261"/>
                <a:gd name="connsiteY2" fmla="*/ 3085074 h 6163361"/>
                <a:gd name="connsiteX3" fmla="*/ 4368129 w 5667261"/>
                <a:gd name="connsiteY3" fmla="*/ 4700448 h 6163361"/>
                <a:gd name="connsiteX4" fmla="*/ 5667261 w 5667261"/>
                <a:gd name="connsiteY4" fmla="*/ 4702963 h 6163361"/>
                <a:gd name="connsiteX5" fmla="*/ 5600049 w 5667261"/>
                <a:gd name="connsiteY5" fmla="*/ 4813598 h 6163361"/>
                <a:gd name="connsiteX6" fmla="*/ 3061448 w 5667261"/>
                <a:gd name="connsiteY6" fmla="*/ 6163361 h 6163361"/>
                <a:gd name="connsiteX7" fmla="*/ 522848 w 5667261"/>
                <a:gd name="connsiteY7" fmla="*/ 4813598 h 6163361"/>
                <a:gd name="connsiteX8" fmla="*/ 464775 w 5667261"/>
                <a:gd name="connsiteY8" fmla="*/ 4718008 h 6163361"/>
                <a:gd name="connsiteX9" fmla="*/ 1733517 w 5667261"/>
                <a:gd name="connsiteY9" fmla="*/ 4689169 h 6163361"/>
                <a:gd name="connsiteX10" fmla="*/ 1739155 w 5667261"/>
                <a:gd name="connsiteY10" fmla="*/ 3074511 h 6163361"/>
                <a:gd name="connsiteX11" fmla="*/ 3061448 w 5667261"/>
                <a:gd name="connsiteY11" fmla="*/ 40465 h 6163361"/>
                <a:gd name="connsiteX12" fmla="*/ 1075767 w 5667261"/>
                <a:gd name="connsiteY12" fmla="*/ 1525932 h 6163361"/>
                <a:gd name="connsiteX13" fmla="*/ 1061163 w 5667261"/>
                <a:gd name="connsiteY13" fmla="*/ 4070312 h 6163361"/>
                <a:gd name="connsiteX14" fmla="*/ 156578 w 5667261"/>
                <a:gd name="connsiteY14" fmla="*/ 4064045 h 6163361"/>
                <a:gd name="connsiteX15" fmla="*/ 137637 w 5667261"/>
                <a:gd name="connsiteY15" fmla="*/ 4012294 h 6163361"/>
                <a:gd name="connsiteX16" fmla="*/ 0 w 5667261"/>
                <a:gd name="connsiteY16" fmla="*/ 3101913 h 6163361"/>
                <a:gd name="connsiteX17" fmla="*/ 3061448 w 5667261"/>
                <a:gd name="connsiteY17" fmla="*/ 40465 h 6163361"/>
                <a:gd name="connsiteX0" fmla="*/ 1739155 w 5667261"/>
                <a:gd name="connsiteY0" fmla="*/ 1562154 h 4651004"/>
                <a:gd name="connsiteX1" fmla="*/ 3064921 w 5667261"/>
                <a:gd name="connsiteY1" fmla="*/ 2894571 h 4651004"/>
                <a:gd name="connsiteX2" fmla="*/ 4370149 w 5667261"/>
                <a:gd name="connsiteY2" fmla="*/ 1572717 h 4651004"/>
                <a:gd name="connsiteX3" fmla="*/ 4368129 w 5667261"/>
                <a:gd name="connsiteY3" fmla="*/ 3188091 h 4651004"/>
                <a:gd name="connsiteX4" fmla="*/ 5667261 w 5667261"/>
                <a:gd name="connsiteY4" fmla="*/ 3190606 h 4651004"/>
                <a:gd name="connsiteX5" fmla="*/ 5600049 w 5667261"/>
                <a:gd name="connsiteY5" fmla="*/ 3301241 h 4651004"/>
                <a:gd name="connsiteX6" fmla="*/ 3061448 w 5667261"/>
                <a:gd name="connsiteY6" fmla="*/ 4651004 h 4651004"/>
                <a:gd name="connsiteX7" fmla="*/ 522848 w 5667261"/>
                <a:gd name="connsiteY7" fmla="*/ 3301241 h 4651004"/>
                <a:gd name="connsiteX8" fmla="*/ 464775 w 5667261"/>
                <a:gd name="connsiteY8" fmla="*/ 3205651 h 4651004"/>
                <a:gd name="connsiteX9" fmla="*/ 1733517 w 5667261"/>
                <a:gd name="connsiteY9" fmla="*/ 3176812 h 4651004"/>
                <a:gd name="connsiteX10" fmla="*/ 1739155 w 5667261"/>
                <a:gd name="connsiteY10" fmla="*/ 1562154 h 4651004"/>
                <a:gd name="connsiteX11" fmla="*/ 0 w 5667261"/>
                <a:gd name="connsiteY11" fmla="*/ 1589556 h 4651004"/>
                <a:gd name="connsiteX12" fmla="*/ 1075767 w 5667261"/>
                <a:gd name="connsiteY12" fmla="*/ 13575 h 4651004"/>
                <a:gd name="connsiteX13" fmla="*/ 1061163 w 5667261"/>
                <a:gd name="connsiteY13" fmla="*/ 2557955 h 4651004"/>
                <a:gd name="connsiteX14" fmla="*/ 156578 w 5667261"/>
                <a:gd name="connsiteY14" fmla="*/ 2551688 h 4651004"/>
                <a:gd name="connsiteX15" fmla="*/ 137637 w 5667261"/>
                <a:gd name="connsiteY15" fmla="*/ 2499937 h 4651004"/>
                <a:gd name="connsiteX16" fmla="*/ 0 w 5667261"/>
                <a:gd name="connsiteY16" fmla="*/ 1589556 h 4651004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061163 w 5667261"/>
                <a:gd name="connsiteY12" fmla="*/ 995801 h 3088850"/>
                <a:gd name="connsiteX13" fmla="*/ 156578 w 5667261"/>
                <a:gd name="connsiteY13" fmla="*/ 989534 h 3088850"/>
                <a:gd name="connsiteX14" fmla="*/ 137637 w 5667261"/>
                <a:gd name="connsiteY14" fmla="*/ 937783 h 3088850"/>
                <a:gd name="connsiteX15" fmla="*/ 0 w 5667261"/>
                <a:gd name="connsiteY15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137637 w 5667261"/>
                <a:gd name="connsiteY13" fmla="*/ 937783 h 3088850"/>
                <a:gd name="connsiteX14" fmla="*/ 0 w 5667261"/>
                <a:gd name="connsiteY14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0 w 5667261"/>
                <a:gd name="connsiteY13" fmla="*/ 27402 h 3088850"/>
                <a:gd name="connsiteX0" fmla="*/ 1274380 w 5202486"/>
                <a:gd name="connsiteY0" fmla="*/ 0 h 3088850"/>
                <a:gd name="connsiteX1" fmla="*/ 2600146 w 5202486"/>
                <a:gd name="connsiteY1" fmla="*/ 1332417 h 3088850"/>
                <a:gd name="connsiteX2" fmla="*/ 3905374 w 5202486"/>
                <a:gd name="connsiteY2" fmla="*/ 10563 h 3088850"/>
                <a:gd name="connsiteX3" fmla="*/ 3903354 w 5202486"/>
                <a:gd name="connsiteY3" fmla="*/ 1625937 h 3088850"/>
                <a:gd name="connsiteX4" fmla="*/ 5202486 w 5202486"/>
                <a:gd name="connsiteY4" fmla="*/ 1628452 h 3088850"/>
                <a:gd name="connsiteX5" fmla="*/ 5135274 w 5202486"/>
                <a:gd name="connsiteY5" fmla="*/ 1739087 h 3088850"/>
                <a:gd name="connsiteX6" fmla="*/ 2596673 w 5202486"/>
                <a:gd name="connsiteY6" fmla="*/ 3088850 h 3088850"/>
                <a:gd name="connsiteX7" fmla="*/ 58073 w 5202486"/>
                <a:gd name="connsiteY7" fmla="*/ 1739087 h 3088850"/>
                <a:gd name="connsiteX8" fmla="*/ 0 w 5202486"/>
                <a:gd name="connsiteY8" fmla="*/ 1643497 h 3088850"/>
                <a:gd name="connsiteX9" fmla="*/ 1268742 w 5202486"/>
                <a:gd name="connsiteY9" fmla="*/ 1614658 h 3088850"/>
                <a:gd name="connsiteX10" fmla="*/ 1274380 w 5202486"/>
                <a:gd name="connsiteY10" fmla="*/ 0 h 308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02486" h="3088850">
                  <a:moveTo>
                    <a:pt x="1274380" y="0"/>
                  </a:moveTo>
                  <a:lnTo>
                    <a:pt x="2600146" y="1332417"/>
                  </a:lnTo>
                  <a:lnTo>
                    <a:pt x="3905374" y="10563"/>
                  </a:lnTo>
                  <a:cubicBezTo>
                    <a:pt x="3908026" y="541263"/>
                    <a:pt x="3900702" y="1095237"/>
                    <a:pt x="3903354" y="1625937"/>
                  </a:cubicBezTo>
                  <a:lnTo>
                    <a:pt x="5202486" y="1628452"/>
                  </a:lnTo>
                  <a:lnTo>
                    <a:pt x="5135274" y="1739087"/>
                  </a:lnTo>
                  <a:cubicBezTo>
                    <a:pt x="4585109" y="2553437"/>
                    <a:pt x="3653417" y="3088850"/>
                    <a:pt x="2596673" y="3088850"/>
                  </a:cubicBezTo>
                  <a:cubicBezTo>
                    <a:pt x="1539929" y="3088850"/>
                    <a:pt x="608237" y="2553437"/>
                    <a:pt x="58073" y="1739087"/>
                  </a:cubicBezTo>
                  <a:lnTo>
                    <a:pt x="0" y="1643497"/>
                  </a:lnTo>
                  <a:lnTo>
                    <a:pt x="1268742" y="1614658"/>
                  </a:lnTo>
                  <a:cubicBezTo>
                    <a:pt x="1270621" y="1076439"/>
                    <a:pt x="1272501" y="538219"/>
                    <a:pt x="12743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33">
              <a:extLst>
                <a:ext uri="{FF2B5EF4-FFF2-40B4-BE49-F238E27FC236}">
                  <a16:creationId xmlns:a16="http://schemas.microsoft.com/office/drawing/2014/main" xmlns="" id="{F1F27A3B-7903-4122-8D43-67FBA3C3C3C0}"/>
                </a:ext>
              </a:extLst>
            </p:cNvPr>
            <p:cNvSpPr/>
            <p:nvPr/>
          </p:nvSpPr>
          <p:spPr>
            <a:xfrm>
              <a:off x="5015894" y="414040"/>
              <a:ext cx="6122896" cy="404141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3517 w 6122896"/>
                <a:gd name="connsiteY0" fmla="*/ 4648704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3061448 w 6122896"/>
                <a:gd name="connsiteY10" fmla="*/ 0 h 6122896"/>
                <a:gd name="connsiteX11" fmla="*/ 6122896 w 6122896"/>
                <a:gd name="connsiteY11" fmla="*/ 3061448 h 6122896"/>
                <a:gd name="connsiteX12" fmla="*/ 5985259 w 6122896"/>
                <a:gd name="connsiteY12" fmla="*/ 3971829 h 6122896"/>
                <a:gd name="connsiteX13" fmla="*/ 5962854 w 6122896"/>
                <a:gd name="connsiteY13" fmla="*/ 4033046 h 6122896"/>
                <a:gd name="connsiteX14" fmla="*/ 5046121 w 6122896"/>
                <a:gd name="connsiteY14" fmla="*/ 4041419 h 6122896"/>
                <a:gd name="connsiteX15" fmla="*/ 5038167 w 6122896"/>
                <a:gd name="connsiteY15" fmla="*/ 1486477 h 6122896"/>
                <a:gd name="connsiteX16" fmla="*/ 3060292 w 6122896"/>
                <a:gd name="connsiteY16" fmla="*/ 3462038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3517 w 6122896"/>
                <a:gd name="connsiteY0" fmla="*/ 4648704 h 6122896"/>
                <a:gd name="connsiteX1" fmla="*/ 4370149 w 6122896"/>
                <a:gd name="connsiteY1" fmla="*/ 3044609 h 6122896"/>
                <a:gd name="connsiteX2" fmla="*/ 4368129 w 6122896"/>
                <a:gd name="connsiteY2" fmla="*/ 4659983 h 6122896"/>
                <a:gd name="connsiteX3" fmla="*/ 5667261 w 6122896"/>
                <a:gd name="connsiteY3" fmla="*/ 4662498 h 6122896"/>
                <a:gd name="connsiteX4" fmla="*/ 5600049 w 6122896"/>
                <a:gd name="connsiteY4" fmla="*/ 4773133 h 6122896"/>
                <a:gd name="connsiteX5" fmla="*/ 3061448 w 6122896"/>
                <a:gd name="connsiteY5" fmla="*/ 6122896 h 6122896"/>
                <a:gd name="connsiteX6" fmla="*/ 522848 w 6122896"/>
                <a:gd name="connsiteY6" fmla="*/ 4773133 h 6122896"/>
                <a:gd name="connsiteX7" fmla="*/ 464775 w 6122896"/>
                <a:gd name="connsiteY7" fmla="*/ 4677543 h 6122896"/>
                <a:gd name="connsiteX8" fmla="*/ 1733517 w 6122896"/>
                <a:gd name="connsiteY8" fmla="*/ 4648704 h 6122896"/>
                <a:gd name="connsiteX9" fmla="*/ 3061448 w 6122896"/>
                <a:gd name="connsiteY9" fmla="*/ 0 h 6122896"/>
                <a:gd name="connsiteX10" fmla="*/ 6122896 w 6122896"/>
                <a:gd name="connsiteY10" fmla="*/ 3061448 h 6122896"/>
                <a:gd name="connsiteX11" fmla="*/ 5985259 w 6122896"/>
                <a:gd name="connsiteY11" fmla="*/ 3971829 h 6122896"/>
                <a:gd name="connsiteX12" fmla="*/ 5962854 w 6122896"/>
                <a:gd name="connsiteY12" fmla="*/ 4033046 h 6122896"/>
                <a:gd name="connsiteX13" fmla="*/ 5046121 w 6122896"/>
                <a:gd name="connsiteY13" fmla="*/ 4041419 h 6122896"/>
                <a:gd name="connsiteX14" fmla="*/ 5038167 w 6122896"/>
                <a:gd name="connsiteY14" fmla="*/ 1486477 h 6122896"/>
                <a:gd name="connsiteX15" fmla="*/ 3060292 w 6122896"/>
                <a:gd name="connsiteY15" fmla="*/ 3462038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3517 w 6122896"/>
                <a:gd name="connsiteY0" fmla="*/ 4648704 h 6122896"/>
                <a:gd name="connsiteX1" fmla="*/ 4368129 w 6122896"/>
                <a:gd name="connsiteY1" fmla="*/ 4659983 h 6122896"/>
                <a:gd name="connsiteX2" fmla="*/ 5667261 w 6122896"/>
                <a:gd name="connsiteY2" fmla="*/ 4662498 h 6122896"/>
                <a:gd name="connsiteX3" fmla="*/ 5600049 w 6122896"/>
                <a:gd name="connsiteY3" fmla="*/ 4773133 h 6122896"/>
                <a:gd name="connsiteX4" fmla="*/ 3061448 w 6122896"/>
                <a:gd name="connsiteY4" fmla="*/ 6122896 h 6122896"/>
                <a:gd name="connsiteX5" fmla="*/ 522848 w 6122896"/>
                <a:gd name="connsiteY5" fmla="*/ 4773133 h 6122896"/>
                <a:gd name="connsiteX6" fmla="*/ 464775 w 6122896"/>
                <a:gd name="connsiteY6" fmla="*/ 4677543 h 6122896"/>
                <a:gd name="connsiteX7" fmla="*/ 1733517 w 6122896"/>
                <a:gd name="connsiteY7" fmla="*/ 4648704 h 6122896"/>
                <a:gd name="connsiteX8" fmla="*/ 3061448 w 6122896"/>
                <a:gd name="connsiteY8" fmla="*/ 0 h 6122896"/>
                <a:gd name="connsiteX9" fmla="*/ 6122896 w 6122896"/>
                <a:gd name="connsiteY9" fmla="*/ 3061448 h 6122896"/>
                <a:gd name="connsiteX10" fmla="*/ 5985259 w 6122896"/>
                <a:gd name="connsiteY10" fmla="*/ 3971829 h 6122896"/>
                <a:gd name="connsiteX11" fmla="*/ 5962854 w 6122896"/>
                <a:gd name="connsiteY11" fmla="*/ 4033046 h 6122896"/>
                <a:gd name="connsiteX12" fmla="*/ 5046121 w 6122896"/>
                <a:gd name="connsiteY12" fmla="*/ 4041419 h 6122896"/>
                <a:gd name="connsiteX13" fmla="*/ 5038167 w 6122896"/>
                <a:gd name="connsiteY13" fmla="*/ 1486477 h 6122896"/>
                <a:gd name="connsiteX14" fmla="*/ 3060292 w 6122896"/>
                <a:gd name="connsiteY14" fmla="*/ 3462038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3517 w 6122896"/>
                <a:gd name="connsiteY0" fmla="*/ 4648704 h 6122896"/>
                <a:gd name="connsiteX1" fmla="*/ 5667261 w 6122896"/>
                <a:gd name="connsiteY1" fmla="*/ 4662498 h 6122896"/>
                <a:gd name="connsiteX2" fmla="*/ 5600049 w 6122896"/>
                <a:gd name="connsiteY2" fmla="*/ 4773133 h 6122896"/>
                <a:gd name="connsiteX3" fmla="*/ 3061448 w 6122896"/>
                <a:gd name="connsiteY3" fmla="*/ 6122896 h 6122896"/>
                <a:gd name="connsiteX4" fmla="*/ 522848 w 6122896"/>
                <a:gd name="connsiteY4" fmla="*/ 4773133 h 6122896"/>
                <a:gd name="connsiteX5" fmla="*/ 464775 w 6122896"/>
                <a:gd name="connsiteY5" fmla="*/ 4677543 h 6122896"/>
                <a:gd name="connsiteX6" fmla="*/ 1733517 w 6122896"/>
                <a:gd name="connsiteY6" fmla="*/ 4648704 h 6122896"/>
                <a:gd name="connsiteX7" fmla="*/ 3061448 w 6122896"/>
                <a:gd name="connsiteY7" fmla="*/ 0 h 6122896"/>
                <a:gd name="connsiteX8" fmla="*/ 6122896 w 6122896"/>
                <a:gd name="connsiteY8" fmla="*/ 3061448 h 6122896"/>
                <a:gd name="connsiteX9" fmla="*/ 5985259 w 6122896"/>
                <a:gd name="connsiteY9" fmla="*/ 3971829 h 6122896"/>
                <a:gd name="connsiteX10" fmla="*/ 5962854 w 6122896"/>
                <a:gd name="connsiteY10" fmla="*/ 4033046 h 6122896"/>
                <a:gd name="connsiteX11" fmla="*/ 5046121 w 6122896"/>
                <a:gd name="connsiteY11" fmla="*/ 4041419 h 6122896"/>
                <a:gd name="connsiteX12" fmla="*/ 5038167 w 6122896"/>
                <a:gd name="connsiteY12" fmla="*/ 1486477 h 6122896"/>
                <a:gd name="connsiteX13" fmla="*/ 3060292 w 6122896"/>
                <a:gd name="connsiteY13" fmla="*/ 3462038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3517 w 6122896"/>
                <a:gd name="connsiteY0" fmla="*/ 4648704 h 4786039"/>
                <a:gd name="connsiteX1" fmla="*/ 5667261 w 6122896"/>
                <a:gd name="connsiteY1" fmla="*/ 4662498 h 4786039"/>
                <a:gd name="connsiteX2" fmla="*/ 5600049 w 6122896"/>
                <a:gd name="connsiteY2" fmla="*/ 4773133 h 4786039"/>
                <a:gd name="connsiteX3" fmla="*/ 522848 w 6122896"/>
                <a:gd name="connsiteY3" fmla="*/ 4773133 h 4786039"/>
                <a:gd name="connsiteX4" fmla="*/ 464775 w 6122896"/>
                <a:gd name="connsiteY4" fmla="*/ 4677543 h 4786039"/>
                <a:gd name="connsiteX5" fmla="*/ 1733517 w 6122896"/>
                <a:gd name="connsiteY5" fmla="*/ 4648704 h 4786039"/>
                <a:gd name="connsiteX6" fmla="*/ 3061448 w 6122896"/>
                <a:gd name="connsiteY6" fmla="*/ 0 h 4786039"/>
                <a:gd name="connsiteX7" fmla="*/ 6122896 w 6122896"/>
                <a:gd name="connsiteY7" fmla="*/ 3061448 h 4786039"/>
                <a:gd name="connsiteX8" fmla="*/ 5985259 w 6122896"/>
                <a:gd name="connsiteY8" fmla="*/ 3971829 h 4786039"/>
                <a:gd name="connsiteX9" fmla="*/ 5962854 w 6122896"/>
                <a:gd name="connsiteY9" fmla="*/ 4033046 h 4786039"/>
                <a:gd name="connsiteX10" fmla="*/ 5046121 w 6122896"/>
                <a:gd name="connsiteY10" fmla="*/ 4041419 h 4786039"/>
                <a:gd name="connsiteX11" fmla="*/ 5038167 w 6122896"/>
                <a:gd name="connsiteY11" fmla="*/ 1486477 h 4786039"/>
                <a:gd name="connsiteX12" fmla="*/ 3060292 w 6122896"/>
                <a:gd name="connsiteY12" fmla="*/ 3462038 h 4786039"/>
                <a:gd name="connsiteX13" fmla="*/ 1075767 w 6122896"/>
                <a:gd name="connsiteY13" fmla="*/ 1485467 h 4786039"/>
                <a:gd name="connsiteX14" fmla="*/ 1061163 w 6122896"/>
                <a:gd name="connsiteY14" fmla="*/ 4029847 h 4786039"/>
                <a:gd name="connsiteX15" fmla="*/ 156578 w 6122896"/>
                <a:gd name="connsiteY15" fmla="*/ 4023580 h 4786039"/>
                <a:gd name="connsiteX16" fmla="*/ 137637 w 6122896"/>
                <a:gd name="connsiteY16" fmla="*/ 3971829 h 4786039"/>
                <a:gd name="connsiteX17" fmla="*/ 0 w 6122896"/>
                <a:gd name="connsiteY17" fmla="*/ 3061448 h 4786039"/>
                <a:gd name="connsiteX18" fmla="*/ 3061448 w 6122896"/>
                <a:gd name="connsiteY18" fmla="*/ 0 h 4786039"/>
                <a:gd name="connsiteX0" fmla="*/ 1733517 w 6122896"/>
                <a:gd name="connsiteY0" fmla="*/ 4648704 h 4773133"/>
                <a:gd name="connsiteX1" fmla="*/ 5667261 w 6122896"/>
                <a:gd name="connsiteY1" fmla="*/ 4662498 h 4773133"/>
                <a:gd name="connsiteX2" fmla="*/ 522848 w 6122896"/>
                <a:gd name="connsiteY2" fmla="*/ 4773133 h 4773133"/>
                <a:gd name="connsiteX3" fmla="*/ 464775 w 6122896"/>
                <a:gd name="connsiteY3" fmla="*/ 4677543 h 4773133"/>
                <a:gd name="connsiteX4" fmla="*/ 1733517 w 6122896"/>
                <a:gd name="connsiteY4" fmla="*/ 4648704 h 4773133"/>
                <a:gd name="connsiteX5" fmla="*/ 3061448 w 6122896"/>
                <a:gd name="connsiteY5" fmla="*/ 0 h 4773133"/>
                <a:gd name="connsiteX6" fmla="*/ 6122896 w 6122896"/>
                <a:gd name="connsiteY6" fmla="*/ 3061448 h 4773133"/>
                <a:gd name="connsiteX7" fmla="*/ 5985259 w 6122896"/>
                <a:gd name="connsiteY7" fmla="*/ 3971829 h 4773133"/>
                <a:gd name="connsiteX8" fmla="*/ 5962854 w 6122896"/>
                <a:gd name="connsiteY8" fmla="*/ 4033046 h 4773133"/>
                <a:gd name="connsiteX9" fmla="*/ 5046121 w 6122896"/>
                <a:gd name="connsiteY9" fmla="*/ 4041419 h 4773133"/>
                <a:gd name="connsiteX10" fmla="*/ 5038167 w 6122896"/>
                <a:gd name="connsiteY10" fmla="*/ 1486477 h 4773133"/>
                <a:gd name="connsiteX11" fmla="*/ 3060292 w 6122896"/>
                <a:gd name="connsiteY11" fmla="*/ 3462038 h 4773133"/>
                <a:gd name="connsiteX12" fmla="*/ 1075767 w 6122896"/>
                <a:gd name="connsiteY12" fmla="*/ 1485467 h 4773133"/>
                <a:gd name="connsiteX13" fmla="*/ 1061163 w 6122896"/>
                <a:gd name="connsiteY13" fmla="*/ 4029847 h 4773133"/>
                <a:gd name="connsiteX14" fmla="*/ 156578 w 6122896"/>
                <a:gd name="connsiteY14" fmla="*/ 4023580 h 4773133"/>
                <a:gd name="connsiteX15" fmla="*/ 137637 w 6122896"/>
                <a:gd name="connsiteY15" fmla="*/ 3971829 h 4773133"/>
                <a:gd name="connsiteX16" fmla="*/ 0 w 6122896"/>
                <a:gd name="connsiteY16" fmla="*/ 3061448 h 4773133"/>
                <a:gd name="connsiteX17" fmla="*/ 3061448 w 6122896"/>
                <a:gd name="connsiteY17" fmla="*/ 0 h 4773133"/>
                <a:gd name="connsiteX0" fmla="*/ 1733517 w 6122896"/>
                <a:gd name="connsiteY0" fmla="*/ 4648704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1733517 w 6122896"/>
                <a:gd name="connsiteY3" fmla="*/ 4648704 h 4773133"/>
                <a:gd name="connsiteX4" fmla="*/ 3061448 w 6122896"/>
                <a:gd name="connsiteY4" fmla="*/ 0 h 4773133"/>
                <a:gd name="connsiteX5" fmla="*/ 6122896 w 6122896"/>
                <a:gd name="connsiteY5" fmla="*/ 3061448 h 4773133"/>
                <a:gd name="connsiteX6" fmla="*/ 5985259 w 6122896"/>
                <a:gd name="connsiteY6" fmla="*/ 3971829 h 4773133"/>
                <a:gd name="connsiteX7" fmla="*/ 5962854 w 6122896"/>
                <a:gd name="connsiteY7" fmla="*/ 4033046 h 4773133"/>
                <a:gd name="connsiteX8" fmla="*/ 5046121 w 6122896"/>
                <a:gd name="connsiteY8" fmla="*/ 4041419 h 4773133"/>
                <a:gd name="connsiteX9" fmla="*/ 5038167 w 6122896"/>
                <a:gd name="connsiteY9" fmla="*/ 1486477 h 4773133"/>
                <a:gd name="connsiteX10" fmla="*/ 3060292 w 6122896"/>
                <a:gd name="connsiteY10" fmla="*/ 3462038 h 4773133"/>
                <a:gd name="connsiteX11" fmla="*/ 1075767 w 6122896"/>
                <a:gd name="connsiteY11" fmla="*/ 1485467 h 4773133"/>
                <a:gd name="connsiteX12" fmla="*/ 1061163 w 6122896"/>
                <a:gd name="connsiteY12" fmla="*/ 4029847 h 4773133"/>
                <a:gd name="connsiteX13" fmla="*/ 156578 w 6122896"/>
                <a:gd name="connsiteY13" fmla="*/ 4023580 h 4773133"/>
                <a:gd name="connsiteX14" fmla="*/ 137637 w 6122896"/>
                <a:gd name="connsiteY14" fmla="*/ 3971829 h 4773133"/>
                <a:gd name="connsiteX15" fmla="*/ 0 w 6122896"/>
                <a:gd name="connsiteY15" fmla="*/ 3061448 h 4773133"/>
                <a:gd name="connsiteX16" fmla="*/ 3061448 w 6122896"/>
                <a:gd name="connsiteY16" fmla="*/ 0 h 4773133"/>
                <a:gd name="connsiteX0" fmla="*/ 464775 w 6122896"/>
                <a:gd name="connsiteY0" fmla="*/ 4677543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3061448 w 6122896"/>
                <a:gd name="connsiteY3" fmla="*/ 0 h 4773133"/>
                <a:gd name="connsiteX4" fmla="*/ 6122896 w 6122896"/>
                <a:gd name="connsiteY4" fmla="*/ 3061448 h 4773133"/>
                <a:gd name="connsiteX5" fmla="*/ 5985259 w 6122896"/>
                <a:gd name="connsiteY5" fmla="*/ 3971829 h 4773133"/>
                <a:gd name="connsiteX6" fmla="*/ 5962854 w 6122896"/>
                <a:gd name="connsiteY6" fmla="*/ 4033046 h 4773133"/>
                <a:gd name="connsiteX7" fmla="*/ 5046121 w 6122896"/>
                <a:gd name="connsiteY7" fmla="*/ 4041419 h 4773133"/>
                <a:gd name="connsiteX8" fmla="*/ 5038167 w 6122896"/>
                <a:gd name="connsiteY8" fmla="*/ 1486477 h 4773133"/>
                <a:gd name="connsiteX9" fmla="*/ 3060292 w 6122896"/>
                <a:gd name="connsiteY9" fmla="*/ 3462038 h 4773133"/>
                <a:gd name="connsiteX10" fmla="*/ 1075767 w 6122896"/>
                <a:gd name="connsiteY10" fmla="*/ 1485467 h 4773133"/>
                <a:gd name="connsiteX11" fmla="*/ 1061163 w 6122896"/>
                <a:gd name="connsiteY11" fmla="*/ 4029847 h 4773133"/>
                <a:gd name="connsiteX12" fmla="*/ 156578 w 6122896"/>
                <a:gd name="connsiteY12" fmla="*/ 4023580 h 4773133"/>
                <a:gd name="connsiteX13" fmla="*/ 137637 w 6122896"/>
                <a:gd name="connsiteY13" fmla="*/ 3971829 h 4773133"/>
                <a:gd name="connsiteX14" fmla="*/ 0 w 6122896"/>
                <a:gd name="connsiteY14" fmla="*/ 3061448 h 4773133"/>
                <a:gd name="connsiteX15" fmla="*/ 3061448 w 6122896"/>
                <a:gd name="connsiteY15" fmla="*/ 0 h 4773133"/>
                <a:gd name="connsiteX0" fmla="*/ 3061448 w 6122896"/>
                <a:gd name="connsiteY0" fmla="*/ 0 h 4041419"/>
                <a:gd name="connsiteX1" fmla="*/ 6122896 w 6122896"/>
                <a:gd name="connsiteY1" fmla="*/ 3061448 h 4041419"/>
                <a:gd name="connsiteX2" fmla="*/ 5985259 w 6122896"/>
                <a:gd name="connsiteY2" fmla="*/ 3971829 h 4041419"/>
                <a:gd name="connsiteX3" fmla="*/ 5962854 w 6122896"/>
                <a:gd name="connsiteY3" fmla="*/ 4033046 h 4041419"/>
                <a:gd name="connsiteX4" fmla="*/ 5046121 w 6122896"/>
                <a:gd name="connsiteY4" fmla="*/ 4041419 h 4041419"/>
                <a:gd name="connsiteX5" fmla="*/ 5038167 w 6122896"/>
                <a:gd name="connsiteY5" fmla="*/ 1486477 h 4041419"/>
                <a:gd name="connsiteX6" fmla="*/ 3060292 w 6122896"/>
                <a:gd name="connsiteY6" fmla="*/ 3462038 h 4041419"/>
                <a:gd name="connsiteX7" fmla="*/ 1075767 w 6122896"/>
                <a:gd name="connsiteY7" fmla="*/ 1485467 h 4041419"/>
                <a:gd name="connsiteX8" fmla="*/ 1061163 w 6122896"/>
                <a:gd name="connsiteY8" fmla="*/ 4029847 h 4041419"/>
                <a:gd name="connsiteX9" fmla="*/ 156578 w 6122896"/>
                <a:gd name="connsiteY9" fmla="*/ 4023580 h 4041419"/>
                <a:gd name="connsiteX10" fmla="*/ 137637 w 6122896"/>
                <a:gd name="connsiteY10" fmla="*/ 3971829 h 4041419"/>
                <a:gd name="connsiteX11" fmla="*/ 0 w 6122896"/>
                <a:gd name="connsiteY11" fmla="*/ 3061448 h 4041419"/>
                <a:gd name="connsiteX12" fmla="*/ 3061448 w 6122896"/>
                <a:gd name="connsiteY12" fmla="*/ 0 h 40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2896" h="4041419">
                  <a:moveTo>
                    <a:pt x="3061448" y="0"/>
                  </a:moveTo>
                  <a:cubicBezTo>
                    <a:pt x="4752239" y="0"/>
                    <a:pt x="6122896" y="1370657"/>
                    <a:pt x="6122896" y="3061448"/>
                  </a:cubicBezTo>
                  <a:cubicBezTo>
                    <a:pt x="6122896" y="3378471"/>
                    <a:pt x="6074709" y="3684240"/>
                    <a:pt x="5985259" y="3971829"/>
                  </a:cubicBezTo>
                  <a:lnTo>
                    <a:pt x="5962854" y="4033046"/>
                  </a:lnTo>
                  <a:lnTo>
                    <a:pt x="5046121" y="4041419"/>
                  </a:lnTo>
                  <a:cubicBezTo>
                    <a:pt x="5043470" y="3189772"/>
                    <a:pt x="5040818" y="2338124"/>
                    <a:pt x="5038167" y="1486477"/>
                  </a:cubicBezTo>
                  <a:lnTo>
                    <a:pt x="3060292" y="3462038"/>
                  </a:lnTo>
                  <a:lnTo>
                    <a:pt x="1075767" y="1485467"/>
                  </a:lnTo>
                  <a:lnTo>
                    <a:pt x="1061163" y="4029847"/>
                  </a:lnTo>
                  <a:lnTo>
                    <a:pt x="156578" y="4023580"/>
                  </a:lnTo>
                  <a:lnTo>
                    <a:pt x="137637" y="3971829"/>
                  </a:lnTo>
                  <a:cubicBezTo>
                    <a:pt x="48187" y="3684240"/>
                    <a:pt x="0" y="3378471"/>
                    <a:pt x="0" y="3061448"/>
                  </a:cubicBezTo>
                  <a:cubicBezTo>
                    <a:pt x="0" y="1370657"/>
                    <a:pt x="1370657" y="0"/>
                    <a:pt x="3061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4050575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0" name="Chart 8">
            <a:extLst>
              <a:ext uri="{FF2B5EF4-FFF2-40B4-BE49-F238E27FC236}">
                <a16:creationId xmlns:a16="http://schemas.microsoft.com/office/drawing/2014/main" xmlns="" id="{4BE5E914-EF9E-4C0C-9687-B0A380DD1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283156"/>
              </p:ext>
            </p:extLst>
          </p:nvPr>
        </p:nvGraphicFramePr>
        <p:xfrm>
          <a:off x="803257" y="3085607"/>
          <a:ext cx="5546267" cy="290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82F666-B05E-4EC3-9AC5-A5FD5AF1A063}"/>
              </a:ext>
            </a:extLst>
          </p:cNvPr>
          <p:cNvSpPr txBox="1"/>
          <p:nvPr/>
        </p:nvSpPr>
        <p:spPr>
          <a:xfrm>
            <a:off x="1273532" y="4562595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4DE6475-F71F-4011-8745-1FA50E06A2F5}"/>
              </a:ext>
            </a:extLst>
          </p:cNvPr>
          <p:cNvSpPr txBox="1"/>
          <p:nvPr/>
        </p:nvSpPr>
        <p:spPr>
          <a:xfrm>
            <a:off x="2589885" y="4272073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267285B-5410-4683-A76B-2D34A95CB5E8}"/>
              </a:ext>
            </a:extLst>
          </p:cNvPr>
          <p:cNvSpPr txBox="1"/>
          <p:nvPr/>
        </p:nvSpPr>
        <p:spPr>
          <a:xfrm>
            <a:off x="3906238" y="3487664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A0853B4-D5C1-4D85-98B8-C409FD1F991D}"/>
              </a:ext>
            </a:extLst>
          </p:cNvPr>
          <p:cNvSpPr txBox="1"/>
          <p:nvPr/>
        </p:nvSpPr>
        <p:spPr>
          <a:xfrm>
            <a:off x="5222591" y="3770790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DC5C760-B9F7-4676-8FDA-4661F5C63CD8}"/>
              </a:ext>
            </a:extLst>
          </p:cNvPr>
          <p:cNvSpPr txBox="1"/>
          <p:nvPr/>
        </p:nvSpPr>
        <p:spPr>
          <a:xfrm>
            <a:off x="1131817" y="5906832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EEADE69-7972-4527-BCF9-22994B3CA968}"/>
              </a:ext>
            </a:extLst>
          </p:cNvPr>
          <p:cNvSpPr txBox="1"/>
          <p:nvPr/>
        </p:nvSpPr>
        <p:spPr>
          <a:xfrm>
            <a:off x="2448170" y="5906832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18CFA7F-26E6-4866-B4B5-26621FEEDBC7}"/>
              </a:ext>
            </a:extLst>
          </p:cNvPr>
          <p:cNvSpPr txBox="1"/>
          <p:nvPr/>
        </p:nvSpPr>
        <p:spPr>
          <a:xfrm>
            <a:off x="3764523" y="5906832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80E77F0-778D-4B95-BE08-ED8C51198232}"/>
              </a:ext>
            </a:extLst>
          </p:cNvPr>
          <p:cNvSpPr txBox="1"/>
          <p:nvPr/>
        </p:nvSpPr>
        <p:spPr>
          <a:xfrm>
            <a:off x="5080876" y="5906832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Isosceles Triangle 6">
            <a:extLst>
              <a:ext uri="{FF2B5EF4-FFF2-40B4-BE49-F238E27FC236}">
                <a16:creationId xmlns:a16="http://schemas.microsoft.com/office/drawing/2014/main" xmlns="" id="{0AC1EE22-5C73-42BC-8948-0B88BA4DBD88}"/>
              </a:ext>
            </a:extLst>
          </p:cNvPr>
          <p:cNvSpPr/>
          <p:nvPr/>
        </p:nvSpPr>
        <p:spPr>
          <a:xfrm>
            <a:off x="1267251" y="3982531"/>
            <a:ext cx="668234" cy="5760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Isosceles Triangle 18">
            <a:extLst>
              <a:ext uri="{FF2B5EF4-FFF2-40B4-BE49-F238E27FC236}">
                <a16:creationId xmlns:a16="http://schemas.microsoft.com/office/drawing/2014/main" xmlns="" id="{A58CC5D3-63E4-4DBA-8C3C-9BC483D4EEAD}"/>
              </a:ext>
            </a:extLst>
          </p:cNvPr>
          <p:cNvSpPr/>
          <p:nvPr/>
        </p:nvSpPr>
        <p:spPr>
          <a:xfrm>
            <a:off x="2583604" y="3704013"/>
            <a:ext cx="668234" cy="5760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Isosceles Triangle 19">
            <a:extLst>
              <a:ext uri="{FF2B5EF4-FFF2-40B4-BE49-F238E27FC236}">
                <a16:creationId xmlns:a16="http://schemas.microsoft.com/office/drawing/2014/main" xmlns="" id="{EDF855EC-E6C5-4419-B5C5-E7029188167C}"/>
              </a:ext>
            </a:extLst>
          </p:cNvPr>
          <p:cNvSpPr/>
          <p:nvPr/>
        </p:nvSpPr>
        <p:spPr>
          <a:xfrm>
            <a:off x="3899957" y="2910091"/>
            <a:ext cx="668234" cy="57606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Isosceles Triangle 20">
            <a:extLst>
              <a:ext uri="{FF2B5EF4-FFF2-40B4-BE49-F238E27FC236}">
                <a16:creationId xmlns:a16="http://schemas.microsoft.com/office/drawing/2014/main" xmlns="" id="{0086EBC6-1C09-4604-A3FB-E167F8EB95A5}"/>
              </a:ext>
            </a:extLst>
          </p:cNvPr>
          <p:cNvSpPr/>
          <p:nvPr/>
        </p:nvSpPr>
        <p:spPr>
          <a:xfrm>
            <a:off x="5216310" y="3192514"/>
            <a:ext cx="668234" cy="57606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xmlns="" id="{A78876ED-23E9-4790-854B-759FD696F155}"/>
              </a:ext>
            </a:extLst>
          </p:cNvPr>
          <p:cNvGrpSpPr/>
          <p:nvPr/>
        </p:nvGrpSpPr>
        <p:grpSpPr>
          <a:xfrm>
            <a:off x="7309501" y="1860116"/>
            <a:ext cx="3996000" cy="865797"/>
            <a:chOff x="7309501" y="1773026"/>
            <a:chExt cx="3996000" cy="86579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E54355BE-860B-4FBF-A708-F835D4872681}"/>
                </a:ext>
              </a:extLst>
            </p:cNvPr>
            <p:cNvSpPr txBox="1"/>
            <p:nvPr/>
          </p:nvSpPr>
          <p:spPr>
            <a:xfrm>
              <a:off x="7309501" y="199249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E3044792-3D5A-4A88-99E1-6CBC1292AD13}"/>
                </a:ext>
              </a:extLst>
            </p:cNvPr>
            <p:cNvSpPr txBox="1"/>
            <p:nvPr/>
          </p:nvSpPr>
          <p:spPr>
            <a:xfrm>
              <a:off x="7309501" y="177302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xmlns="" id="{4EFB5787-453C-4FB8-A86A-26A28A8CE9ED}"/>
              </a:ext>
            </a:extLst>
          </p:cNvPr>
          <p:cNvGrpSpPr/>
          <p:nvPr/>
        </p:nvGrpSpPr>
        <p:grpSpPr>
          <a:xfrm>
            <a:off x="7309501" y="3017239"/>
            <a:ext cx="3996000" cy="865797"/>
            <a:chOff x="7309501" y="2930149"/>
            <a:chExt cx="3996000" cy="86579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B20CA0C-A3E1-4E5B-B37A-AA3B8B6625D8}"/>
                </a:ext>
              </a:extLst>
            </p:cNvPr>
            <p:cNvSpPr txBox="1"/>
            <p:nvPr/>
          </p:nvSpPr>
          <p:spPr>
            <a:xfrm>
              <a:off x="7309501" y="3149615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BC0404B-D446-4D91-BD27-794A4DFAF758}"/>
                </a:ext>
              </a:extLst>
            </p:cNvPr>
            <p:cNvSpPr txBox="1"/>
            <p:nvPr/>
          </p:nvSpPr>
          <p:spPr>
            <a:xfrm>
              <a:off x="7309501" y="2930149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F10F653D-27B3-4741-81AF-FD431ED8A20F}"/>
              </a:ext>
            </a:extLst>
          </p:cNvPr>
          <p:cNvGrpSpPr/>
          <p:nvPr/>
        </p:nvGrpSpPr>
        <p:grpSpPr>
          <a:xfrm>
            <a:off x="7309501" y="4174362"/>
            <a:ext cx="3996000" cy="865797"/>
            <a:chOff x="7309501" y="4087272"/>
            <a:chExt cx="3996000" cy="86579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C929CB0-BC08-4512-A37C-BDE37AA2BC67}"/>
                </a:ext>
              </a:extLst>
            </p:cNvPr>
            <p:cNvSpPr txBox="1"/>
            <p:nvPr/>
          </p:nvSpPr>
          <p:spPr>
            <a:xfrm>
              <a:off x="7309501" y="4306738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66B2146-CD1E-41D1-836D-AEF54106CC9A}"/>
                </a:ext>
              </a:extLst>
            </p:cNvPr>
            <p:cNvSpPr txBox="1"/>
            <p:nvPr/>
          </p:nvSpPr>
          <p:spPr>
            <a:xfrm>
              <a:off x="7309501" y="4087272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xmlns="" id="{D85FE665-4F1F-439E-9F93-56AB25189F87}"/>
              </a:ext>
            </a:extLst>
          </p:cNvPr>
          <p:cNvGrpSpPr/>
          <p:nvPr/>
        </p:nvGrpSpPr>
        <p:grpSpPr>
          <a:xfrm>
            <a:off x="7309501" y="5331486"/>
            <a:ext cx="3996000" cy="865797"/>
            <a:chOff x="7309501" y="5244396"/>
            <a:chExt cx="3996000" cy="86579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ED547DF7-6D7D-4C20-9551-B6EE4979862D}"/>
                </a:ext>
              </a:extLst>
            </p:cNvPr>
            <p:cNvSpPr txBox="1"/>
            <p:nvPr/>
          </p:nvSpPr>
          <p:spPr>
            <a:xfrm>
              <a:off x="7309501" y="546386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882F053-ACD9-4BA0-8968-3A66ED3C9752}"/>
                </a:ext>
              </a:extLst>
            </p:cNvPr>
            <p:cNvSpPr txBox="1"/>
            <p:nvPr/>
          </p:nvSpPr>
          <p:spPr>
            <a:xfrm>
              <a:off x="7309501" y="524439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그룹 19">
            <a:extLst>
              <a:ext uri="{FF2B5EF4-FFF2-40B4-BE49-F238E27FC236}">
                <a16:creationId xmlns:a16="http://schemas.microsoft.com/office/drawing/2014/main" xmlns="" id="{31F49D98-8A84-4F0E-85C7-69EF7946BF28}"/>
              </a:ext>
            </a:extLst>
          </p:cNvPr>
          <p:cNvGrpSpPr>
            <a:grpSpLocks noChangeAspect="1"/>
          </p:cNvGrpSpPr>
          <p:nvPr/>
        </p:nvGrpSpPr>
        <p:grpSpPr>
          <a:xfrm>
            <a:off x="3700849" y="1754211"/>
            <a:ext cx="1066450" cy="1066450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74" name="타원 4">
              <a:extLst>
                <a:ext uri="{FF2B5EF4-FFF2-40B4-BE49-F238E27FC236}">
                  <a16:creationId xmlns:a16="http://schemas.microsoft.com/office/drawing/2014/main" xmlns="" id="{5BD07E35-8C05-4BFA-A7A3-A72DA6FAD5D5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자유형 18">
              <a:extLst>
                <a:ext uri="{FF2B5EF4-FFF2-40B4-BE49-F238E27FC236}">
                  <a16:creationId xmlns:a16="http://schemas.microsoft.com/office/drawing/2014/main" xmlns="" id="{F753D364-0C2C-4B0C-8142-1F050EEDC910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3">
            <a:extLst>
              <a:ext uri="{FF2B5EF4-FFF2-40B4-BE49-F238E27FC236}">
                <a16:creationId xmlns:a16="http://schemas.microsoft.com/office/drawing/2014/main" xmlns="" id="{7093C66D-1BE6-42A8-8B21-0277B5DEB430}"/>
              </a:ext>
            </a:extLst>
          </p:cNvPr>
          <p:cNvGrpSpPr>
            <a:grpSpLocks noChangeAspect="1"/>
          </p:cNvGrpSpPr>
          <p:nvPr/>
        </p:nvGrpSpPr>
        <p:grpSpPr>
          <a:xfrm>
            <a:off x="6740787" y="3171149"/>
            <a:ext cx="294709" cy="560221"/>
            <a:chOff x="9488342" y="-16255"/>
            <a:chExt cx="2802018" cy="5326445"/>
          </a:xfrm>
        </p:grpSpPr>
        <p:sp>
          <p:nvSpPr>
            <p:cNvPr id="77" name="이등변 삼각형 66">
              <a:extLst>
                <a:ext uri="{FF2B5EF4-FFF2-40B4-BE49-F238E27FC236}">
                  <a16:creationId xmlns:a16="http://schemas.microsoft.com/office/drawing/2014/main" xmlns="" id="{F956A19F-B081-4FC8-8331-9F024A8BF63D}"/>
                </a:ext>
              </a:extLst>
            </p:cNvPr>
            <p:cNvSpPr/>
            <p:nvPr/>
          </p:nvSpPr>
          <p:spPr>
            <a:xfrm rot="7280102">
              <a:off x="892078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이등변 삼각형 68">
              <a:extLst>
                <a:ext uri="{FF2B5EF4-FFF2-40B4-BE49-F238E27FC236}">
                  <a16:creationId xmlns:a16="http://schemas.microsoft.com/office/drawing/2014/main" xmlns="" id="{7994EE26-EC2D-4C2B-ABF2-1DCFCCEE603B}"/>
                </a:ext>
              </a:extLst>
            </p:cNvPr>
            <p:cNvSpPr/>
            <p:nvPr/>
          </p:nvSpPr>
          <p:spPr>
            <a:xfrm rot="14319898" flipH="1">
              <a:off x="968497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이등변 삼각형 69">
              <a:extLst>
                <a:ext uri="{FF2B5EF4-FFF2-40B4-BE49-F238E27FC236}">
                  <a16:creationId xmlns:a16="http://schemas.microsoft.com/office/drawing/2014/main" xmlns="" id="{4417F86C-71A3-4A83-A13A-04EF29AFAF42}"/>
                </a:ext>
              </a:extLst>
            </p:cNvPr>
            <p:cNvSpPr/>
            <p:nvPr/>
          </p:nvSpPr>
          <p:spPr>
            <a:xfrm rot="1818926" flipH="1">
              <a:off x="9488342" y="1768039"/>
              <a:ext cx="1891102" cy="1469977"/>
            </a:xfrm>
            <a:prstGeom prst="triangle">
              <a:avLst>
                <a:gd name="adj" fmla="val 448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이등변 삼각형 70">
              <a:extLst>
                <a:ext uri="{FF2B5EF4-FFF2-40B4-BE49-F238E27FC236}">
                  <a16:creationId xmlns:a16="http://schemas.microsoft.com/office/drawing/2014/main" xmlns="" id="{EEFC6450-E84E-4302-8DC3-D87BCC7A2FDA}"/>
                </a:ext>
              </a:extLst>
            </p:cNvPr>
            <p:cNvSpPr/>
            <p:nvPr/>
          </p:nvSpPr>
          <p:spPr>
            <a:xfrm rot="19781074">
              <a:off x="10367026" y="1759904"/>
              <a:ext cx="1923334" cy="1469977"/>
            </a:xfrm>
            <a:prstGeom prst="triangle">
              <a:avLst>
                <a:gd name="adj" fmla="val 453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이등변 삼각형 71">
              <a:extLst>
                <a:ext uri="{FF2B5EF4-FFF2-40B4-BE49-F238E27FC236}">
                  <a16:creationId xmlns:a16="http://schemas.microsoft.com/office/drawing/2014/main" xmlns="" id="{D1BD5296-A839-42B1-B2A5-B1398321F9EE}"/>
                </a:ext>
              </a:extLst>
            </p:cNvPr>
            <p:cNvSpPr/>
            <p:nvPr/>
          </p:nvSpPr>
          <p:spPr>
            <a:xfrm rot="3287817">
              <a:off x="8994438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이등변 삼각형 72">
              <a:extLst>
                <a:ext uri="{FF2B5EF4-FFF2-40B4-BE49-F238E27FC236}">
                  <a16:creationId xmlns:a16="http://schemas.microsoft.com/office/drawing/2014/main" xmlns="" id="{B11DB0DC-51C0-413C-89B5-CD0BD795BE23}"/>
                </a:ext>
              </a:extLst>
            </p:cNvPr>
            <p:cNvSpPr/>
            <p:nvPr/>
          </p:nvSpPr>
          <p:spPr>
            <a:xfrm rot="18312183" flipH="1">
              <a:off x="9983775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3" name="그룹 36">
            <a:extLst>
              <a:ext uri="{FF2B5EF4-FFF2-40B4-BE49-F238E27FC236}">
                <a16:creationId xmlns:a16="http://schemas.microsoft.com/office/drawing/2014/main" xmlns="" id="{6A4DCEBC-158C-42A4-B9F7-04028E180D37}"/>
              </a:ext>
            </a:extLst>
          </p:cNvPr>
          <p:cNvGrpSpPr>
            <a:grpSpLocks noChangeAspect="1"/>
          </p:cNvGrpSpPr>
          <p:nvPr/>
        </p:nvGrpSpPr>
        <p:grpSpPr>
          <a:xfrm>
            <a:off x="6609192" y="4329394"/>
            <a:ext cx="557898" cy="556857"/>
            <a:chOff x="5015894" y="414040"/>
            <a:chExt cx="6122896" cy="6111462"/>
          </a:xfrm>
          <a:solidFill>
            <a:schemeClr val="accent1"/>
          </a:solidFill>
        </p:grpSpPr>
        <p:sp>
          <p:nvSpPr>
            <p:cNvPr id="84" name="자유형 35">
              <a:extLst>
                <a:ext uri="{FF2B5EF4-FFF2-40B4-BE49-F238E27FC236}">
                  <a16:creationId xmlns:a16="http://schemas.microsoft.com/office/drawing/2014/main" xmlns="" id="{30A269AA-6586-48D1-93F3-48093149729A}"/>
                </a:ext>
              </a:extLst>
            </p:cNvPr>
            <p:cNvSpPr/>
            <p:nvPr/>
          </p:nvSpPr>
          <p:spPr>
            <a:xfrm>
              <a:off x="5476097" y="3436653"/>
              <a:ext cx="5202486" cy="308884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9155 w 6164486"/>
                <a:gd name="connsiteY0" fmla="*/ 3034046 h 6122896"/>
                <a:gd name="connsiteX1" fmla="*/ 3064921 w 6164486"/>
                <a:gd name="connsiteY1" fmla="*/ 4366463 h 6122896"/>
                <a:gd name="connsiteX2" fmla="*/ 4370149 w 6164486"/>
                <a:gd name="connsiteY2" fmla="*/ 3044609 h 6122896"/>
                <a:gd name="connsiteX3" fmla="*/ 4368129 w 6164486"/>
                <a:gd name="connsiteY3" fmla="*/ 4659983 h 6122896"/>
                <a:gd name="connsiteX4" fmla="*/ 5667261 w 6164486"/>
                <a:gd name="connsiteY4" fmla="*/ 4662498 h 6122896"/>
                <a:gd name="connsiteX5" fmla="*/ 5600049 w 6164486"/>
                <a:gd name="connsiteY5" fmla="*/ 4773133 h 6122896"/>
                <a:gd name="connsiteX6" fmla="*/ 3061448 w 6164486"/>
                <a:gd name="connsiteY6" fmla="*/ 6122896 h 6122896"/>
                <a:gd name="connsiteX7" fmla="*/ 522848 w 6164486"/>
                <a:gd name="connsiteY7" fmla="*/ 4773133 h 6122896"/>
                <a:gd name="connsiteX8" fmla="*/ 464775 w 6164486"/>
                <a:gd name="connsiteY8" fmla="*/ 4677543 h 6122896"/>
                <a:gd name="connsiteX9" fmla="*/ 1733517 w 6164486"/>
                <a:gd name="connsiteY9" fmla="*/ 4648704 h 6122896"/>
                <a:gd name="connsiteX10" fmla="*/ 1739155 w 6164486"/>
                <a:gd name="connsiteY10" fmla="*/ 3034046 h 6122896"/>
                <a:gd name="connsiteX11" fmla="*/ 3061448 w 6164486"/>
                <a:gd name="connsiteY11" fmla="*/ 0 h 6122896"/>
                <a:gd name="connsiteX12" fmla="*/ 6122896 w 6164486"/>
                <a:gd name="connsiteY12" fmla="*/ 3061448 h 6122896"/>
                <a:gd name="connsiteX13" fmla="*/ 1075767 w 6164486"/>
                <a:gd name="connsiteY13" fmla="*/ 1485467 h 6122896"/>
                <a:gd name="connsiteX14" fmla="*/ 1061163 w 6164486"/>
                <a:gd name="connsiteY14" fmla="*/ 4029847 h 6122896"/>
                <a:gd name="connsiteX15" fmla="*/ 156578 w 6164486"/>
                <a:gd name="connsiteY15" fmla="*/ 4023580 h 6122896"/>
                <a:gd name="connsiteX16" fmla="*/ 137637 w 6164486"/>
                <a:gd name="connsiteY16" fmla="*/ 3971829 h 6122896"/>
                <a:gd name="connsiteX17" fmla="*/ 0 w 6164486"/>
                <a:gd name="connsiteY17" fmla="*/ 3061448 h 6122896"/>
                <a:gd name="connsiteX18" fmla="*/ 3061448 w 6164486"/>
                <a:gd name="connsiteY18" fmla="*/ 0 h 6122896"/>
                <a:gd name="connsiteX0" fmla="*/ 1739155 w 5667261"/>
                <a:gd name="connsiteY0" fmla="*/ 3074511 h 6163361"/>
                <a:gd name="connsiteX1" fmla="*/ 3064921 w 5667261"/>
                <a:gd name="connsiteY1" fmla="*/ 4406928 h 6163361"/>
                <a:gd name="connsiteX2" fmla="*/ 4370149 w 5667261"/>
                <a:gd name="connsiteY2" fmla="*/ 3085074 h 6163361"/>
                <a:gd name="connsiteX3" fmla="*/ 4368129 w 5667261"/>
                <a:gd name="connsiteY3" fmla="*/ 4700448 h 6163361"/>
                <a:gd name="connsiteX4" fmla="*/ 5667261 w 5667261"/>
                <a:gd name="connsiteY4" fmla="*/ 4702963 h 6163361"/>
                <a:gd name="connsiteX5" fmla="*/ 5600049 w 5667261"/>
                <a:gd name="connsiteY5" fmla="*/ 4813598 h 6163361"/>
                <a:gd name="connsiteX6" fmla="*/ 3061448 w 5667261"/>
                <a:gd name="connsiteY6" fmla="*/ 6163361 h 6163361"/>
                <a:gd name="connsiteX7" fmla="*/ 522848 w 5667261"/>
                <a:gd name="connsiteY7" fmla="*/ 4813598 h 6163361"/>
                <a:gd name="connsiteX8" fmla="*/ 464775 w 5667261"/>
                <a:gd name="connsiteY8" fmla="*/ 4718008 h 6163361"/>
                <a:gd name="connsiteX9" fmla="*/ 1733517 w 5667261"/>
                <a:gd name="connsiteY9" fmla="*/ 4689169 h 6163361"/>
                <a:gd name="connsiteX10" fmla="*/ 1739155 w 5667261"/>
                <a:gd name="connsiteY10" fmla="*/ 3074511 h 6163361"/>
                <a:gd name="connsiteX11" fmla="*/ 3061448 w 5667261"/>
                <a:gd name="connsiteY11" fmla="*/ 40465 h 6163361"/>
                <a:gd name="connsiteX12" fmla="*/ 1075767 w 5667261"/>
                <a:gd name="connsiteY12" fmla="*/ 1525932 h 6163361"/>
                <a:gd name="connsiteX13" fmla="*/ 1061163 w 5667261"/>
                <a:gd name="connsiteY13" fmla="*/ 4070312 h 6163361"/>
                <a:gd name="connsiteX14" fmla="*/ 156578 w 5667261"/>
                <a:gd name="connsiteY14" fmla="*/ 4064045 h 6163361"/>
                <a:gd name="connsiteX15" fmla="*/ 137637 w 5667261"/>
                <a:gd name="connsiteY15" fmla="*/ 4012294 h 6163361"/>
                <a:gd name="connsiteX16" fmla="*/ 0 w 5667261"/>
                <a:gd name="connsiteY16" fmla="*/ 3101913 h 6163361"/>
                <a:gd name="connsiteX17" fmla="*/ 3061448 w 5667261"/>
                <a:gd name="connsiteY17" fmla="*/ 40465 h 6163361"/>
                <a:gd name="connsiteX0" fmla="*/ 1739155 w 5667261"/>
                <a:gd name="connsiteY0" fmla="*/ 1562154 h 4651004"/>
                <a:gd name="connsiteX1" fmla="*/ 3064921 w 5667261"/>
                <a:gd name="connsiteY1" fmla="*/ 2894571 h 4651004"/>
                <a:gd name="connsiteX2" fmla="*/ 4370149 w 5667261"/>
                <a:gd name="connsiteY2" fmla="*/ 1572717 h 4651004"/>
                <a:gd name="connsiteX3" fmla="*/ 4368129 w 5667261"/>
                <a:gd name="connsiteY3" fmla="*/ 3188091 h 4651004"/>
                <a:gd name="connsiteX4" fmla="*/ 5667261 w 5667261"/>
                <a:gd name="connsiteY4" fmla="*/ 3190606 h 4651004"/>
                <a:gd name="connsiteX5" fmla="*/ 5600049 w 5667261"/>
                <a:gd name="connsiteY5" fmla="*/ 3301241 h 4651004"/>
                <a:gd name="connsiteX6" fmla="*/ 3061448 w 5667261"/>
                <a:gd name="connsiteY6" fmla="*/ 4651004 h 4651004"/>
                <a:gd name="connsiteX7" fmla="*/ 522848 w 5667261"/>
                <a:gd name="connsiteY7" fmla="*/ 3301241 h 4651004"/>
                <a:gd name="connsiteX8" fmla="*/ 464775 w 5667261"/>
                <a:gd name="connsiteY8" fmla="*/ 3205651 h 4651004"/>
                <a:gd name="connsiteX9" fmla="*/ 1733517 w 5667261"/>
                <a:gd name="connsiteY9" fmla="*/ 3176812 h 4651004"/>
                <a:gd name="connsiteX10" fmla="*/ 1739155 w 5667261"/>
                <a:gd name="connsiteY10" fmla="*/ 1562154 h 4651004"/>
                <a:gd name="connsiteX11" fmla="*/ 0 w 5667261"/>
                <a:gd name="connsiteY11" fmla="*/ 1589556 h 4651004"/>
                <a:gd name="connsiteX12" fmla="*/ 1075767 w 5667261"/>
                <a:gd name="connsiteY12" fmla="*/ 13575 h 4651004"/>
                <a:gd name="connsiteX13" fmla="*/ 1061163 w 5667261"/>
                <a:gd name="connsiteY13" fmla="*/ 2557955 h 4651004"/>
                <a:gd name="connsiteX14" fmla="*/ 156578 w 5667261"/>
                <a:gd name="connsiteY14" fmla="*/ 2551688 h 4651004"/>
                <a:gd name="connsiteX15" fmla="*/ 137637 w 5667261"/>
                <a:gd name="connsiteY15" fmla="*/ 2499937 h 4651004"/>
                <a:gd name="connsiteX16" fmla="*/ 0 w 5667261"/>
                <a:gd name="connsiteY16" fmla="*/ 1589556 h 4651004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061163 w 5667261"/>
                <a:gd name="connsiteY12" fmla="*/ 995801 h 3088850"/>
                <a:gd name="connsiteX13" fmla="*/ 156578 w 5667261"/>
                <a:gd name="connsiteY13" fmla="*/ 989534 h 3088850"/>
                <a:gd name="connsiteX14" fmla="*/ 137637 w 5667261"/>
                <a:gd name="connsiteY14" fmla="*/ 937783 h 3088850"/>
                <a:gd name="connsiteX15" fmla="*/ 0 w 5667261"/>
                <a:gd name="connsiteY15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137637 w 5667261"/>
                <a:gd name="connsiteY13" fmla="*/ 937783 h 3088850"/>
                <a:gd name="connsiteX14" fmla="*/ 0 w 5667261"/>
                <a:gd name="connsiteY14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0 w 5667261"/>
                <a:gd name="connsiteY13" fmla="*/ 27402 h 3088850"/>
                <a:gd name="connsiteX0" fmla="*/ 1274380 w 5202486"/>
                <a:gd name="connsiteY0" fmla="*/ 0 h 3088850"/>
                <a:gd name="connsiteX1" fmla="*/ 2600146 w 5202486"/>
                <a:gd name="connsiteY1" fmla="*/ 1332417 h 3088850"/>
                <a:gd name="connsiteX2" fmla="*/ 3905374 w 5202486"/>
                <a:gd name="connsiteY2" fmla="*/ 10563 h 3088850"/>
                <a:gd name="connsiteX3" fmla="*/ 3903354 w 5202486"/>
                <a:gd name="connsiteY3" fmla="*/ 1625937 h 3088850"/>
                <a:gd name="connsiteX4" fmla="*/ 5202486 w 5202486"/>
                <a:gd name="connsiteY4" fmla="*/ 1628452 h 3088850"/>
                <a:gd name="connsiteX5" fmla="*/ 5135274 w 5202486"/>
                <a:gd name="connsiteY5" fmla="*/ 1739087 h 3088850"/>
                <a:gd name="connsiteX6" fmla="*/ 2596673 w 5202486"/>
                <a:gd name="connsiteY6" fmla="*/ 3088850 h 3088850"/>
                <a:gd name="connsiteX7" fmla="*/ 58073 w 5202486"/>
                <a:gd name="connsiteY7" fmla="*/ 1739087 h 3088850"/>
                <a:gd name="connsiteX8" fmla="*/ 0 w 5202486"/>
                <a:gd name="connsiteY8" fmla="*/ 1643497 h 3088850"/>
                <a:gd name="connsiteX9" fmla="*/ 1268742 w 5202486"/>
                <a:gd name="connsiteY9" fmla="*/ 1614658 h 3088850"/>
                <a:gd name="connsiteX10" fmla="*/ 1274380 w 5202486"/>
                <a:gd name="connsiteY10" fmla="*/ 0 h 308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02486" h="3088850">
                  <a:moveTo>
                    <a:pt x="1274380" y="0"/>
                  </a:moveTo>
                  <a:lnTo>
                    <a:pt x="2600146" y="1332417"/>
                  </a:lnTo>
                  <a:lnTo>
                    <a:pt x="3905374" y="10563"/>
                  </a:lnTo>
                  <a:cubicBezTo>
                    <a:pt x="3908026" y="541263"/>
                    <a:pt x="3900702" y="1095237"/>
                    <a:pt x="3903354" y="1625937"/>
                  </a:cubicBezTo>
                  <a:lnTo>
                    <a:pt x="5202486" y="1628452"/>
                  </a:lnTo>
                  <a:lnTo>
                    <a:pt x="5135274" y="1739087"/>
                  </a:lnTo>
                  <a:cubicBezTo>
                    <a:pt x="4585109" y="2553437"/>
                    <a:pt x="3653417" y="3088850"/>
                    <a:pt x="2596673" y="3088850"/>
                  </a:cubicBezTo>
                  <a:cubicBezTo>
                    <a:pt x="1539929" y="3088850"/>
                    <a:pt x="608237" y="2553437"/>
                    <a:pt x="58073" y="1739087"/>
                  </a:cubicBezTo>
                  <a:lnTo>
                    <a:pt x="0" y="1643497"/>
                  </a:lnTo>
                  <a:lnTo>
                    <a:pt x="1268742" y="1614658"/>
                  </a:lnTo>
                  <a:cubicBezTo>
                    <a:pt x="1270621" y="1076439"/>
                    <a:pt x="1272501" y="538219"/>
                    <a:pt x="1274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자유형 33">
              <a:extLst>
                <a:ext uri="{FF2B5EF4-FFF2-40B4-BE49-F238E27FC236}">
                  <a16:creationId xmlns:a16="http://schemas.microsoft.com/office/drawing/2014/main" xmlns="" id="{EA2BDBAF-6924-48F9-BAB7-F496EFE1903C}"/>
                </a:ext>
              </a:extLst>
            </p:cNvPr>
            <p:cNvSpPr/>
            <p:nvPr/>
          </p:nvSpPr>
          <p:spPr>
            <a:xfrm>
              <a:off x="5015894" y="414040"/>
              <a:ext cx="6122896" cy="404141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3517 w 6122896"/>
                <a:gd name="connsiteY0" fmla="*/ 4648704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3061448 w 6122896"/>
                <a:gd name="connsiteY10" fmla="*/ 0 h 6122896"/>
                <a:gd name="connsiteX11" fmla="*/ 6122896 w 6122896"/>
                <a:gd name="connsiteY11" fmla="*/ 3061448 h 6122896"/>
                <a:gd name="connsiteX12" fmla="*/ 5985259 w 6122896"/>
                <a:gd name="connsiteY12" fmla="*/ 3971829 h 6122896"/>
                <a:gd name="connsiteX13" fmla="*/ 5962854 w 6122896"/>
                <a:gd name="connsiteY13" fmla="*/ 4033046 h 6122896"/>
                <a:gd name="connsiteX14" fmla="*/ 5046121 w 6122896"/>
                <a:gd name="connsiteY14" fmla="*/ 4041419 h 6122896"/>
                <a:gd name="connsiteX15" fmla="*/ 5038167 w 6122896"/>
                <a:gd name="connsiteY15" fmla="*/ 1486477 h 6122896"/>
                <a:gd name="connsiteX16" fmla="*/ 3060292 w 6122896"/>
                <a:gd name="connsiteY16" fmla="*/ 3462038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3517 w 6122896"/>
                <a:gd name="connsiteY0" fmla="*/ 4648704 h 6122896"/>
                <a:gd name="connsiteX1" fmla="*/ 4370149 w 6122896"/>
                <a:gd name="connsiteY1" fmla="*/ 3044609 h 6122896"/>
                <a:gd name="connsiteX2" fmla="*/ 4368129 w 6122896"/>
                <a:gd name="connsiteY2" fmla="*/ 4659983 h 6122896"/>
                <a:gd name="connsiteX3" fmla="*/ 5667261 w 6122896"/>
                <a:gd name="connsiteY3" fmla="*/ 4662498 h 6122896"/>
                <a:gd name="connsiteX4" fmla="*/ 5600049 w 6122896"/>
                <a:gd name="connsiteY4" fmla="*/ 4773133 h 6122896"/>
                <a:gd name="connsiteX5" fmla="*/ 3061448 w 6122896"/>
                <a:gd name="connsiteY5" fmla="*/ 6122896 h 6122896"/>
                <a:gd name="connsiteX6" fmla="*/ 522848 w 6122896"/>
                <a:gd name="connsiteY6" fmla="*/ 4773133 h 6122896"/>
                <a:gd name="connsiteX7" fmla="*/ 464775 w 6122896"/>
                <a:gd name="connsiteY7" fmla="*/ 4677543 h 6122896"/>
                <a:gd name="connsiteX8" fmla="*/ 1733517 w 6122896"/>
                <a:gd name="connsiteY8" fmla="*/ 4648704 h 6122896"/>
                <a:gd name="connsiteX9" fmla="*/ 3061448 w 6122896"/>
                <a:gd name="connsiteY9" fmla="*/ 0 h 6122896"/>
                <a:gd name="connsiteX10" fmla="*/ 6122896 w 6122896"/>
                <a:gd name="connsiteY10" fmla="*/ 3061448 h 6122896"/>
                <a:gd name="connsiteX11" fmla="*/ 5985259 w 6122896"/>
                <a:gd name="connsiteY11" fmla="*/ 3971829 h 6122896"/>
                <a:gd name="connsiteX12" fmla="*/ 5962854 w 6122896"/>
                <a:gd name="connsiteY12" fmla="*/ 4033046 h 6122896"/>
                <a:gd name="connsiteX13" fmla="*/ 5046121 w 6122896"/>
                <a:gd name="connsiteY13" fmla="*/ 4041419 h 6122896"/>
                <a:gd name="connsiteX14" fmla="*/ 5038167 w 6122896"/>
                <a:gd name="connsiteY14" fmla="*/ 1486477 h 6122896"/>
                <a:gd name="connsiteX15" fmla="*/ 3060292 w 6122896"/>
                <a:gd name="connsiteY15" fmla="*/ 3462038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3517 w 6122896"/>
                <a:gd name="connsiteY0" fmla="*/ 4648704 h 6122896"/>
                <a:gd name="connsiteX1" fmla="*/ 4368129 w 6122896"/>
                <a:gd name="connsiteY1" fmla="*/ 4659983 h 6122896"/>
                <a:gd name="connsiteX2" fmla="*/ 5667261 w 6122896"/>
                <a:gd name="connsiteY2" fmla="*/ 4662498 h 6122896"/>
                <a:gd name="connsiteX3" fmla="*/ 5600049 w 6122896"/>
                <a:gd name="connsiteY3" fmla="*/ 4773133 h 6122896"/>
                <a:gd name="connsiteX4" fmla="*/ 3061448 w 6122896"/>
                <a:gd name="connsiteY4" fmla="*/ 6122896 h 6122896"/>
                <a:gd name="connsiteX5" fmla="*/ 522848 w 6122896"/>
                <a:gd name="connsiteY5" fmla="*/ 4773133 h 6122896"/>
                <a:gd name="connsiteX6" fmla="*/ 464775 w 6122896"/>
                <a:gd name="connsiteY6" fmla="*/ 4677543 h 6122896"/>
                <a:gd name="connsiteX7" fmla="*/ 1733517 w 6122896"/>
                <a:gd name="connsiteY7" fmla="*/ 4648704 h 6122896"/>
                <a:gd name="connsiteX8" fmla="*/ 3061448 w 6122896"/>
                <a:gd name="connsiteY8" fmla="*/ 0 h 6122896"/>
                <a:gd name="connsiteX9" fmla="*/ 6122896 w 6122896"/>
                <a:gd name="connsiteY9" fmla="*/ 3061448 h 6122896"/>
                <a:gd name="connsiteX10" fmla="*/ 5985259 w 6122896"/>
                <a:gd name="connsiteY10" fmla="*/ 3971829 h 6122896"/>
                <a:gd name="connsiteX11" fmla="*/ 5962854 w 6122896"/>
                <a:gd name="connsiteY11" fmla="*/ 4033046 h 6122896"/>
                <a:gd name="connsiteX12" fmla="*/ 5046121 w 6122896"/>
                <a:gd name="connsiteY12" fmla="*/ 4041419 h 6122896"/>
                <a:gd name="connsiteX13" fmla="*/ 5038167 w 6122896"/>
                <a:gd name="connsiteY13" fmla="*/ 1486477 h 6122896"/>
                <a:gd name="connsiteX14" fmla="*/ 3060292 w 6122896"/>
                <a:gd name="connsiteY14" fmla="*/ 3462038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3517 w 6122896"/>
                <a:gd name="connsiteY0" fmla="*/ 4648704 h 6122896"/>
                <a:gd name="connsiteX1" fmla="*/ 5667261 w 6122896"/>
                <a:gd name="connsiteY1" fmla="*/ 4662498 h 6122896"/>
                <a:gd name="connsiteX2" fmla="*/ 5600049 w 6122896"/>
                <a:gd name="connsiteY2" fmla="*/ 4773133 h 6122896"/>
                <a:gd name="connsiteX3" fmla="*/ 3061448 w 6122896"/>
                <a:gd name="connsiteY3" fmla="*/ 6122896 h 6122896"/>
                <a:gd name="connsiteX4" fmla="*/ 522848 w 6122896"/>
                <a:gd name="connsiteY4" fmla="*/ 4773133 h 6122896"/>
                <a:gd name="connsiteX5" fmla="*/ 464775 w 6122896"/>
                <a:gd name="connsiteY5" fmla="*/ 4677543 h 6122896"/>
                <a:gd name="connsiteX6" fmla="*/ 1733517 w 6122896"/>
                <a:gd name="connsiteY6" fmla="*/ 4648704 h 6122896"/>
                <a:gd name="connsiteX7" fmla="*/ 3061448 w 6122896"/>
                <a:gd name="connsiteY7" fmla="*/ 0 h 6122896"/>
                <a:gd name="connsiteX8" fmla="*/ 6122896 w 6122896"/>
                <a:gd name="connsiteY8" fmla="*/ 3061448 h 6122896"/>
                <a:gd name="connsiteX9" fmla="*/ 5985259 w 6122896"/>
                <a:gd name="connsiteY9" fmla="*/ 3971829 h 6122896"/>
                <a:gd name="connsiteX10" fmla="*/ 5962854 w 6122896"/>
                <a:gd name="connsiteY10" fmla="*/ 4033046 h 6122896"/>
                <a:gd name="connsiteX11" fmla="*/ 5046121 w 6122896"/>
                <a:gd name="connsiteY11" fmla="*/ 4041419 h 6122896"/>
                <a:gd name="connsiteX12" fmla="*/ 5038167 w 6122896"/>
                <a:gd name="connsiteY12" fmla="*/ 1486477 h 6122896"/>
                <a:gd name="connsiteX13" fmla="*/ 3060292 w 6122896"/>
                <a:gd name="connsiteY13" fmla="*/ 3462038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3517 w 6122896"/>
                <a:gd name="connsiteY0" fmla="*/ 4648704 h 4786039"/>
                <a:gd name="connsiteX1" fmla="*/ 5667261 w 6122896"/>
                <a:gd name="connsiteY1" fmla="*/ 4662498 h 4786039"/>
                <a:gd name="connsiteX2" fmla="*/ 5600049 w 6122896"/>
                <a:gd name="connsiteY2" fmla="*/ 4773133 h 4786039"/>
                <a:gd name="connsiteX3" fmla="*/ 522848 w 6122896"/>
                <a:gd name="connsiteY3" fmla="*/ 4773133 h 4786039"/>
                <a:gd name="connsiteX4" fmla="*/ 464775 w 6122896"/>
                <a:gd name="connsiteY4" fmla="*/ 4677543 h 4786039"/>
                <a:gd name="connsiteX5" fmla="*/ 1733517 w 6122896"/>
                <a:gd name="connsiteY5" fmla="*/ 4648704 h 4786039"/>
                <a:gd name="connsiteX6" fmla="*/ 3061448 w 6122896"/>
                <a:gd name="connsiteY6" fmla="*/ 0 h 4786039"/>
                <a:gd name="connsiteX7" fmla="*/ 6122896 w 6122896"/>
                <a:gd name="connsiteY7" fmla="*/ 3061448 h 4786039"/>
                <a:gd name="connsiteX8" fmla="*/ 5985259 w 6122896"/>
                <a:gd name="connsiteY8" fmla="*/ 3971829 h 4786039"/>
                <a:gd name="connsiteX9" fmla="*/ 5962854 w 6122896"/>
                <a:gd name="connsiteY9" fmla="*/ 4033046 h 4786039"/>
                <a:gd name="connsiteX10" fmla="*/ 5046121 w 6122896"/>
                <a:gd name="connsiteY10" fmla="*/ 4041419 h 4786039"/>
                <a:gd name="connsiteX11" fmla="*/ 5038167 w 6122896"/>
                <a:gd name="connsiteY11" fmla="*/ 1486477 h 4786039"/>
                <a:gd name="connsiteX12" fmla="*/ 3060292 w 6122896"/>
                <a:gd name="connsiteY12" fmla="*/ 3462038 h 4786039"/>
                <a:gd name="connsiteX13" fmla="*/ 1075767 w 6122896"/>
                <a:gd name="connsiteY13" fmla="*/ 1485467 h 4786039"/>
                <a:gd name="connsiteX14" fmla="*/ 1061163 w 6122896"/>
                <a:gd name="connsiteY14" fmla="*/ 4029847 h 4786039"/>
                <a:gd name="connsiteX15" fmla="*/ 156578 w 6122896"/>
                <a:gd name="connsiteY15" fmla="*/ 4023580 h 4786039"/>
                <a:gd name="connsiteX16" fmla="*/ 137637 w 6122896"/>
                <a:gd name="connsiteY16" fmla="*/ 3971829 h 4786039"/>
                <a:gd name="connsiteX17" fmla="*/ 0 w 6122896"/>
                <a:gd name="connsiteY17" fmla="*/ 3061448 h 4786039"/>
                <a:gd name="connsiteX18" fmla="*/ 3061448 w 6122896"/>
                <a:gd name="connsiteY18" fmla="*/ 0 h 4786039"/>
                <a:gd name="connsiteX0" fmla="*/ 1733517 w 6122896"/>
                <a:gd name="connsiteY0" fmla="*/ 4648704 h 4773133"/>
                <a:gd name="connsiteX1" fmla="*/ 5667261 w 6122896"/>
                <a:gd name="connsiteY1" fmla="*/ 4662498 h 4773133"/>
                <a:gd name="connsiteX2" fmla="*/ 522848 w 6122896"/>
                <a:gd name="connsiteY2" fmla="*/ 4773133 h 4773133"/>
                <a:gd name="connsiteX3" fmla="*/ 464775 w 6122896"/>
                <a:gd name="connsiteY3" fmla="*/ 4677543 h 4773133"/>
                <a:gd name="connsiteX4" fmla="*/ 1733517 w 6122896"/>
                <a:gd name="connsiteY4" fmla="*/ 4648704 h 4773133"/>
                <a:gd name="connsiteX5" fmla="*/ 3061448 w 6122896"/>
                <a:gd name="connsiteY5" fmla="*/ 0 h 4773133"/>
                <a:gd name="connsiteX6" fmla="*/ 6122896 w 6122896"/>
                <a:gd name="connsiteY6" fmla="*/ 3061448 h 4773133"/>
                <a:gd name="connsiteX7" fmla="*/ 5985259 w 6122896"/>
                <a:gd name="connsiteY7" fmla="*/ 3971829 h 4773133"/>
                <a:gd name="connsiteX8" fmla="*/ 5962854 w 6122896"/>
                <a:gd name="connsiteY8" fmla="*/ 4033046 h 4773133"/>
                <a:gd name="connsiteX9" fmla="*/ 5046121 w 6122896"/>
                <a:gd name="connsiteY9" fmla="*/ 4041419 h 4773133"/>
                <a:gd name="connsiteX10" fmla="*/ 5038167 w 6122896"/>
                <a:gd name="connsiteY10" fmla="*/ 1486477 h 4773133"/>
                <a:gd name="connsiteX11" fmla="*/ 3060292 w 6122896"/>
                <a:gd name="connsiteY11" fmla="*/ 3462038 h 4773133"/>
                <a:gd name="connsiteX12" fmla="*/ 1075767 w 6122896"/>
                <a:gd name="connsiteY12" fmla="*/ 1485467 h 4773133"/>
                <a:gd name="connsiteX13" fmla="*/ 1061163 w 6122896"/>
                <a:gd name="connsiteY13" fmla="*/ 4029847 h 4773133"/>
                <a:gd name="connsiteX14" fmla="*/ 156578 w 6122896"/>
                <a:gd name="connsiteY14" fmla="*/ 4023580 h 4773133"/>
                <a:gd name="connsiteX15" fmla="*/ 137637 w 6122896"/>
                <a:gd name="connsiteY15" fmla="*/ 3971829 h 4773133"/>
                <a:gd name="connsiteX16" fmla="*/ 0 w 6122896"/>
                <a:gd name="connsiteY16" fmla="*/ 3061448 h 4773133"/>
                <a:gd name="connsiteX17" fmla="*/ 3061448 w 6122896"/>
                <a:gd name="connsiteY17" fmla="*/ 0 h 4773133"/>
                <a:gd name="connsiteX0" fmla="*/ 1733517 w 6122896"/>
                <a:gd name="connsiteY0" fmla="*/ 4648704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1733517 w 6122896"/>
                <a:gd name="connsiteY3" fmla="*/ 4648704 h 4773133"/>
                <a:gd name="connsiteX4" fmla="*/ 3061448 w 6122896"/>
                <a:gd name="connsiteY4" fmla="*/ 0 h 4773133"/>
                <a:gd name="connsiteX5" fmla="*/ 6122896 w 6122896"/>
                <a:gd name="connsiteY5" fmla="*/ 3061448 h 4773133"/>
                <a:gd name="connsiteX6" fmla="*/ 5985259 w 6122896"/>
                <a:gd name="connsiteY6" fmla="*/ 3971829 h 4773133"/>
                <a:gd name="connsiteX7" fmla="*/ 5962854 w 6122896"/>
                <a:gd name="connsiteY7" fmla="*/ 4033046 h 4773133"/>
                <a:gd name="connsiteX8" fmla="*/ 5046121 w 6122896"/>
                <a:gd name="connsiteY8" fmla="*/ 4041419 h 4773133"/>
                <a:gd name="connsiteX9" fmla="*/ 5038167 w 6122896"/>
                <a:gd name="connsiteY9" fmla="*/ 1486477 h 4773133"/>
                <a:gd name="connsiteX10" fmla="*/ 3060292 w 6122896"/>
                <a:gd name="connsiteY10" fmla="*/ 3462038 h 4773133"/>
                <a:gd name="connsiteX11" fmla="*/ 1075767 w 6122896"/>
                <a:gd name="connsiteY11" fmla="*/ 1485467 h 4773133"/>
                <a:gd name="connsiteX12" fmla="*/ 1061163 w 6122896"/>
                <a:gd name="connsiteY12" fmla="*/ 4029847 h 4773133"/>
                <a:gd name="connsiteX13" fmla="*/ 156578 w 6122896"/>
                <a:gd name="connsiteY13" fmla="*/ 4023580 h 4773133"/>
                <a:gd name="connsiteX14" fmla="*/ 137637 w 6122896"/>
                <a:gd name="connsiteY14" fmla="*/ 3971829 h 4773133"/>
                <a:gd name="connsiteX15" fmla="*/ 0 w 6122896"/>
                <a:gd name="connsiteY15" fmla="*/ 3061448 h 4773133"/>
                <a:gd name="connsiteX16" fmla="*/ 3061448 w 6122896"/>
                <a:gd name="connsiteY16" fmla="*/ 0 h 4773133"/>
                <a:gd name="connsiteX0" fmla="*/ 464775 w 6122896"/>
                <a:gd name="connsiteY0" fmla="*/ 4677543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3061448 w 6122896"/>
                <a:gd name="connsiteY3" fmla="*/ 0 h 4773133"/>
                <a:gd name="connsiteX4" fmla="*/ 6122896 w 6122896"/>
                <a:gd name="connsiteY4" fmla="*/ 3061448 h 4773133"/>
                <a:gd name="connsiteX5" fmla="*/ 5985259 w 6122896"/>
                <a:gd name="connsiteY5" fmla="*/ 3971829 h 4773133"/>
                <a:gd name="connsiteX6" fmla="*/ 5962854 w 6122896"/>
                <a:gd name="connsiteY6" fmla="*/ 4033046 h 4773133"/>
                <a:gd name="connsiteX7" fmla="*/ 5046121 w 6122896"/>
                <a:gd name="connsiteY7" fmla="*/ 4041419 h 4773133"/>
                <a:gd name="connsiteX8" fmla="*/ 5038167 w 6122896"/>
                <a:gd name="connsiteY8" fmla="*/ 1486477 h 4773133"/>
                <a:gd name="connsiteX9" fmla="*/ 3060292 w 6122896"/>
                <a:gd name="connsiteY9" fmla="*/ 3462038 h 4773133"/>
                <a:gd name="connsiteX10" fmla="*/ 1075767 w 6122896"/>
                <a:gd name="connsiteY10" fmla="*/ 1485467 h 4773133"/>
                <a:gd name="connsiteX11" fmla="*/ 1061163 w 6122896"/>
                <a:gd name="connsiteY11" fmla="*/ 4029847 h 4773133"/>
                <a:gd name="connsiteX12" fmla="*/ 156578 w 6122896"/>
                <a:gd name="connsiteY12" fmla="*/ 4023580 h 4773133"/>
                <a:gd name="connsiteX13" fmla="*/ 137637 w 6122896"/>
                <a:gd name="connsiteY13" fmla="*/ 3971829 h 4773133"/>
                <a:gd name="connsiteX14" fmla="*/ 0 w 6122896"/>
                <a:gd name="connsiteY14" fmla="*/ 3061448 h 4773133"/>
                <a:gd name="connsiteX15" fmla="*/ 3061448 w 6122896"/>
                <a:gd name="connsiteY15" fmla="*/ 0 h 4773133"/>
                <a:gd name="connsiteX0" fmla="*/ 3061448 w 6122896"/>
                <a:gd name="connsiteY0" fmla="*/ 0 h 4041419"/>
                <a:gd name="connsiteX1" fmla="*/ 6122896 w 6122896"/>
                <a:gd name="connsiteY1" fmla="*/ 3061448 h 4041419"/>
                <a:gd name="connsiteX2" fmla="*/ 5985259 w 6122896"/>
                <a:gd name="connsiteY2" fmla="*/ 3971829 h 4041419"/>
                <a:gd name="connsiteX3" fmla="*/ 5962854 w 6122896"/>
                <a:gd name="connsiteY3" fmla="*/ 4033046 h 4041419"/>
                <a:gd name="connsiteX4" fmla="*/ 5046121 w 6122896"/>
                <a:gd name="connsiteY4" fmla="*/ 4041419 h 4041419"/>
                <a:gd name="connsiteX5" fmla="*/ 5038167 w 6122896"/>
                <a:gd name="connsiteY5" fmla="*/ 1486477 h 4041419"/>
                <a:gd name="connsiteX6" fmla="*/ 3060292 w 6122896"/>
                <a:gd name="connsiteY6" fmla="*/ 3462038 h 4041419"/>
                <a:gd name="connsiteX7" fmla="*/ 1075767 w 6122896"/>
                <a:gd name="connsiteY7" fmla="*/ 1485467 h 4041419"/>
                <a:gd name="connsiteX8" fmla="*/ 1061163 w 6122896"/>
                <a:gd name="connsiteY8" fmla="*/ 4029847 h 4041419"/>
                <a:gd name="connsiteX9" fmla="*/ 156578 w 6122896"/>
                <a:gd name="connsiteY9" fmla="*/ 4023580 h 4041419"/>
                <a:gd name="connsiteX10" fmla="*/ 137637 w 6122896"/>
                <a:gd name="connsiteY10" fmla="*/ 3971829 h 4041419"/>
                <a:gd name="connsiteX11" fmla="*/ 0 w 6122896"/>
                <a:gd name="connsiteY11" fmla="*/ 3061448 h 4041419"/>
                <a:gd name="connsiteX12" fmla="*/ 3061448 w 6122896"/>
                <a:gd name="connsiteY12" fmla="*/ 0 h 40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2896" h="4041419">
                  <a:moveTo>
                    <a:pt x="3061448" y="0"/>
                  </a:moveTo>
                  <a:cubicBezTo>
                    <a:pt x="4752239" y="0"/>
                    <a:pt x="6122896" y="1370657"/>
                    <a:pt x="6122896" y="3061448"/>
                  </a:cubicBezTo>
                  <a:cubicBezTo>
                    <a:pt x="6122896" y="3378471"/>
                    <a:pt x="6074709" y="3684240"/>
                    <a:pt x="5985259" y="3971829"/>
                  </a:cubicBezTo>
                  <a:lnTo>
                    <a:pt x="5962854" y="4033046"/>
                  </a:lnTo>
                  <a:lnTo>
                    <a:pt x="5046121" y="4041419"/>
                  </a:lnTo>
                  <a:cubicBezTo>
                    <a:pt x="5043470" y="3189772"/>
                    <a:pt x="5040818" y="2338124"/>
                    <a:pt x="5038167" y="1486477"/>
                  </a:cubicBezTo>
                  <a:lnTo>
                    <a:pt x="3060292" y="3462038"/>
                  </a:lnTo>
                  <a:lnTo>
                    <a:pt x="1075767" y="1485467"/>
                  </a:lnTo>
                  <a:lnTo>
                    <a:pt x="1061163" y="4029847"/>
                  </a:lnTo>
                  <a:lnTo>
                    <a:pt x="156578" y="4023580"/>
                  </a:lnTo>
                  <a:lnTo>
                    <a:pt x="137637" y="3971829"/>
                  </a:lnTo>
                  <a:cubicBezTo>
                    <a:pt x="48187" y="3684240"/>
                    <a:pt x="0" y="3378471"/>
                    <a:pt x="0" y="3061448"/>
                  </a:cubicBezTo>
                  <a:cubicBezTo>
                    <a:pt x="0" y="1370657"/>
                    <a:pt x="1370657" y="0"/>
                    <a:pt x="306144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자유형 86">
            <a:extLst>
              <a:ext uri="{FF2B5EF4-FFF2-40B4-BE49-F238E27FC236}">
                <a16:creationId xmlns:a16="http://schemas.microsoft.com/office/drawing/2014/main" xmlns="" id="{B7DA980A-F0D3-4EC4-8A31-F702BB81918C}"/>
              </a:ext>
            </a:extLst>
          </p:cNvPr>
          <p:cNvSpPr>
            <a:spLocks noChangeAspect="1"/>
          </p:cNvSpPr>
          <p:nvPr/>
        </p:nvSpPr>
        <p:spPr>
          <a:xfrm>
            <a:off x="6630224" y="5484274"/>
            <a:ext cx="515834" cy="560221"/>
          </a:xfrm>
          <a:custGeom>
            <a:avLst/>
            <a:gdLst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190611 w 4989305"/>
              <a:gd name="connsiteY26" fmla="*/ 2247877 h 5418682"/>
              <a:gd name="connsiteX27" fmla="*/ 2243487 w 4989305"/>
              <a:gd name="connsiteY27" fmla="*/ 2297301 h 5418682"/>
              <a:gd name="connsiteX28" fmla="*/ 2504715 w 4989305"/>
              <a:gd name="connsiteY28" fmla="*/ 2406413 h 5418682"/>
              <a:gd name="connsiteX29" fmla="*/ 2942243 w 4989305"/>
              <a:gd name="connsiteY29" fmla="*/ 2027991 h 5418682"/>
              <a:gd name="connsiteX30" fmla="*/ 2911064 w 4989305"/>
              <a:gd name="connsiteY30" fmla="*/ 1807656 h 5418682"/>
              <a:gd name="connsiteX31" fmla="*/ 2910216 w 4989305"/>
              <a:gd name="connsiteY31" fmla="*/ 1806094 h 5418682"/>
              <a:gd name="connsiteX32" fmla="*/ 2915832 w 4989305"/>
              <a:gd name="connsiteY32" fmla="*/ 1809111 h 5418682"/>
              <a:gd name="connsiteX33" fmla="*/ 2895578 w 4989305"/>
              <a:gd name="connsiteY33" fmla="*/ 1784563 h 5418682"/>
              <a:gd name="connsiteX34" fmla="*/ 2700097 w 4989305"/>
              <a:gd name="connsiteY34" fmla="*/ 1144604 h 5418682"/>
              <a:gd name="connsiteX35" fmla="*/ 3844701 w 4989305"/>
              <a:gd name="connsiteY3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093728 w 4989305"/>
              <a:gd name="connsiteY20" fmla="*/ 3349300 h 5418682"/>
              <a:gd name="connsiteX21" fmla="*/ 1144604 w 4989305"/>
              <a:gd name="connsiteY21" fmla="*/ 3853945 h 5418682"/>
              <a:gd name="connsiteX22" fmla="*/ 0 w 4989305"/>
              <a:gd name="connsiteY22" fmla="*/ 2709341 h 5418682"/>
              <a:gd name="connsiteX23" fmla="*/ 1144604 w 4989305"/>
              <a:gd name="connsiteY23" fmla="*/ 1564737 h 5418682"/>
              <a:gd name="connsiteX24" fmla="*/ 2093728 w 4989305"/>
              <a:gd name="connsiteY24" fmla="*/ 2069382 h 5418682"/>
              <a:gd name="connsiteX25" fmla="*/ 2243487 w 4989305"/>
              <a:gd name="connsiteY25" fmla="*/ 2297301 h 5418682"/>
              <a:gd name="connsiteX26" fmla="*/ 2504715 w 4989305"/>
              <a:gd name="connsiteY26" fmla="*/ 2406413 h 5418682"/>
              <a:gd name="connsiteX27" fmla="*/ 2942243 w 4989305"/>
              <a:gd name="connsiteY27" fmla="*/ 2027991 h 5418682"/>
              <a:gd name="connsiteX28" fmla="*/ 2911064 w 4989305"/>
              <a:gd name="connsiteY28" fmla="*/ 1807656 h 5418682"/>
              <a:gd name="connsiteX29" fmla="*/ 2910216 w 4989305"/>
              <a:gd name="connsiteY29" fmla="*/ 1806094 h 5418682"/>
              <a:gd name="connsiteX30" fmla="*/ 2915832 w 4989305"/>
              <a:gd name="connsiteY30" fmla="*/ 1809111 h 5418682"/>
              <a:gd name="connsiteX31" fmla="*/ 2895578 w 4989305"/>
              <a:gd name="connsiteY31" fmla="*/ 1784563 h 5418682"/>
              <a:gd name="connsiteX32" fmla="*/ 2700097 w 4989305"/>
              <a:gd name="connsiteY32" fmla="*/ 1144604 h 5418682"/>
              <a:gd name="connsiteX33" fmla="*/ 3844701 w 4989305"/>
              <a:gd name="connsiteY33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29673 w 4989305"/>
              <a:gd name="connsiteY15" fmla="*/ 3545675 h 5418682"/>
              <a:gd name="connsiteX16" fmla="*/ 2938425 w 4989305"/>
              <a:gd name="connsiteY16" fmla="*/ 3458858 h 5418682"/>
              <a:gd name="connsiteX17" fmla="*/ 2507647 w 4989305"/>
              <a:gd name="connsiteY17" fmla="*/ 3028080 h 5418682"/>
              <a:gd name="connsiteX18" fmla="*/ 2203041 w 4989305"/>
              <a:gd name="connsiteY18" fmla="*/ 3154252 h 5418682"/>
              <a:gd name="connsiteX19" fmla="*/ 2093728 w 4989305"/>
              <a:gd name="connsiteY19" fmla="*/ 3349300 h 5418682"/>
              <a:gd name="connsiteX20" fmla="*/ 1144604 w 4989305"/>
              <a:gd name="connsiteY20" fmla="*/ 3853945 h 5418682"/>
              <a:gd name="connsiteX21" fmla="*/ 0 w 4989305"/>
              <a:gd name="connsiteY21" fmla="*/ 2709341 h 5418682"/>
              <a:gd name="connsiteX22" fmla="*/ 1144604 w 4989305"/>
              <a:gd name="connsiteY22" fmla="*/ 1564737 h 5418682"/>
              <a:gd name="connsiteX23" fmla="*/ 2093728 w 4989305"/>
              <a:gd name="connsiteY23" fmla="*/ 2069382 h 5418682"/>
              <a:gd name="connsiteX24" fmla="*/ 2243487 w 4989305"/>
              <a:gd name="connsiteY24" fmla="*/ 2297301 h 5418682"/>
              <a:gd name="connsiteX25" fmla="*/ 2504715 w 4989305"/>
              <a:gd name="connsiteY25" fmla="*/ 2406413 h 5418682"/>
              <a:gd name="connsiteX26" fmla="*/ 2942243 w 4989305"/>
              <a:gd name="connsiteY26" fmla="*/ 2027991 h 5418682"/>
              <a:gd name="connsiteX27" fmla="*/ 2911064 w 4989305"/>
              <a:gd name="connsiteY27" fmla="*/ 1807656 h 5418682"/>
              <a:gd name="connsiteX28" fmla="*/ 2910216 w 4989305"/>
              <a:gd name="connsiteY28" fmla="*/ 1806094 h 5418682"/>
              <a:gd name="connsiteX29" fmla="*/ 2915832 w 4989305"/>
              <a:gd name="connsiteY29" fmla="*/ 1809111 h 5418682"/>
              <a:gd name="connsiteX30" fmla="*/ 2895578 w 4989305"/>
              <a:gd name="connsiteY30" fmla="*/ 1784563 h 5418682"/>
              <a:gd name="connsiteX31" fmla="*/ 2700097 w 4989305"/>
              <a:gd name="connsiteY31" fmla="*/ 1144604 h 5418682"/>
              <a:gd name="connsiteX32" fmla="*/ 3844701 w 4989305"/>
              <a:gd name="connsiteY32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770038 w 4989305"/>
              <a:gd name="connsiteY4" fmla="*/ 2289208 h 5418682"/>
              <a:gd name="connsiteX5" fmla="*/ 3339260 w 4989305"/>
              <a:gd name="connsiteY5" fmla="*/ 2719986 h 5418682"/>
              <a:gd name="connsiteX6" fmla="*/ 3683221 w 4989305"/>
              <a:gd name="connsiteY6" fmla="*/ 3142012 h 5418682"/>
              <a:gd name="connsiteX7" fmla="*/ 3682889 w 4989305"/>
              <a:gd name="connsiteY7" fmla="*/ 3142218 h 5418682"/>
              <a:gd name="connsiteX8" fmla="*/ 3844701 w 4989305"/>
              <a:gd name="connsiteY8" fmla="*/ 3129474 h 5418682"/>
              <a:gd name="connsiteX9" fmla="*/ 4989305 w 4989305"/>
              <a:gd name="connsiteY9" fmla="*/ 4274078 h 5418682"/>
              <a:gd name="connsiteX10" fmla="*/ 3844701 w 4989305"/>
              <a:gd name="connsiteY10" fmla="*/ 5418682 h 5418682"/>
              <a:gd name="connsiteX11" fmla="*/ 2700097 w 4989305"/>
              <a:gd name="connsiteY11" fmla="*/ 4274078 h 5418682"/>
              <a:gd name="connsiteX12" fmla="*/ 2895578 w 4989305"/>
              <a:gd name="connsiteY12" fmla="*/ 3634119 h 5418682"/>
              <a:gd name="connsiteX13" fmla="*/ 2938425 w 4989305"/>
              <a:gd name="connsiteY13" fmla="*/ 3458858 h 5418682"/>
              <a:gd name="connsiteX14" fmla="*/ 2507647 w 4989305"/>
              <a:gd name="connsiteY14" fmla="*/ 3028080 h 5418682"/>
              <a:gd name="connsiteX15" fmla="*/ 2203041 w 4989305"/>
              <a:gd name="connsiteY15" fmla="*/ 3154252 h 5418682"/>
              <a:gd name="connsiteX16" fmla="*/ 2093728 w 4989305"/>
              <a:gd name="connsiteY16" fmla="*/ 3349300 h 5418682"/>
              <a:gd name="connsiteX17" fmla="*/ 1144604 w 4989305"/>
              <a:gd name="connsiteY17" fmla="*/ 3853945 h 5418682"/>
              <a:gd name="connsiteX18" fmla="*/ 0 w 4989305"/>
              <a:gd name="connsiteY18" fmla="*/ 2709341 h 5418682"/>
              <a:gd name="connsiteX19" fmla="*/ 1144604 w 4989305"/>
              <a:gd name="connsiteY19" fmla="*/ 1564737 h 5418682"/>
              <a:gd name="connsiteX20" fmla="*/ 2093728 w 4989305"/>
              <a:gd name="connsiteY20" fmla="*/ 2069382 h 5418682"/>
              <a:gd name="connsiteX21" fmla="*/ 2243487 w 4989305"/>
              <a:gd name="connsiteY21" fmla="*/ 2297301 h 5418682"/>
              <a:gd name="connsiteX22" fmla="*/ 2504715 w 4989305"/>
              <a:gd name="connsiteY22" fmla="*/ 2406413 h 5418682"/>
              <a:gd name="connsiteX23" fmla="*/ 2942243 w 4989305"/>
              <a:gd name="connsiteY23" fmla="*/ 2027991 h 5418682"/>
              <a:gd name="connsiteX24" fmla="*/ 2911064 w 4989305"/>
              <a:gd name="connsiteY24" fmla="*/ 1807656 h 5418682"/>
              <a:gd name="connsiteX25" fmla="*/ 2910216 w 4989305"/>
              <a:gd name="connsiteY25" fmla="*/ 1806094 h 5418682"/>
              <a:gd name="connsiteX26" fmla="*/ 2915832 w 4989305"/>
              <a:gd name="connsiteY26" fmla="*/ 1809111 h 5418682"/>
              <a:gd name="connsiteX27" fmla="*/ 2895578 w 4989305"/>
              <a:gd name="connsiteY27" fmla="*/ 1784563 h 5418682"/>
              <a:gd name="connsiteX28" fmla="*/ 2700097 w 4989305"/>
              <a:gd name="connsiteY28" fmla="*/ 1144604 h 5418682"/>
              <a:gd name="connsiteX29" fmla="*/ 3844701 w 4989305"/>
              <a:gd name="connsiteY29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915832 w 4989305"/>
              <a:gd name="connsiteY25" fmla="*/ 1809111 h 5418682"/>
              <a:gd name="connsiteX26" fmla="*/ 2895578 w 4989305"/>
              <a:gd name="connsiteY26" fmla="*/ 1784563 h 5418682"/>
              <a:gd name="connsiteX27" fmla="*/ 2700097 w 4989305"/>
              <a:gd name="connsiteY27" fmla="*/ 1144604 h 5418682"/>
              <a:gd name="connsiteX28" fmla="*/ 3844701 w 4989305"/>
              <a:gd name="connsiteY28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895578 w 4989305"/>
              <a:gd name="connsiteY25" fmla="*/ 1784563 h 5418682"/>
              <a:gd name="connsiteX26" fmla="*/ 2700097 w 4989305"/>
              <a:gd name="connsiteY26" fmla="*/ 1144604 h 5418682"/>
              <a:gd name="connsiteX27" fmla="*/ 3844701 w 4989305"/>
              <a:gd name="connsiteY27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895578 w 4989305"/>
              <a:gd name="connsiteY24" fmla="*/ 1784563 h 5418682"/>
              <a:gd name="connsiteX25" fmla="*/ 2700097 w 4989305"/>
              <a:gd name="connsiteY25" fmla="*/ 1144604 h 5418682"/>
              <a:gd name="connsiteX26" fmla="*/ 3844701 w 4989305"/>
              <a:gd name="connsiteY26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89305" h="5418682">
                <a:moveTo>
                  <a:pt x="3844701" y="0"/>
                </a:moveTo>
                <a:cubicBezTo>
                  <a:pt x="4476848" y="0"/>
                  <a:pt x="4989305" y="512457"/>
                  <a:pt x="4989305" y="1144604"/>
                </a:cubicBezTo>
                <a:cubicBezTo>
                  <a:pt x="4989305" y="1776751"/>
                  <a:pt x="4476848" y="2289208"/>
                  <a:pt x="3844701" y="2289208"/>
                </a:cubicBezTo>
                <a:lnTo>
                  <a:pt x="3770038" y="2289208"/>
                </a:lnTo>
                <a:cubicBezTo>
                  <a:pt x="3532126" y="2289208"/>
                  <a:pt x="3339260" y="2482074"/>
                  <a:pt x="3339260" y="2719986"/>
                </a:cubicBezTo>
                <a:cubicBezTo>
                  <a:pt x="3339260" y="2928159"/>
                  <a:pt x="3486923" y="3101844"/>
                  <a:pt x="3683221" y="3142012"/>
                </a:cubicBezTo>
                <a:lnTo>
                  <a:pt x="3682889" y="3142218"/>
                </a:lnTo>
                <a:cubicBezTo>
                  <a:pt x="3761791" y="3147332"/>
                  <a:pt x="3790764" y="3133722"/>
                  <a:pt x="3844701" y="3129474"/>
                </a:cubicBezTo>
                <a:cubicBezTo>
                  <a:pt x="4476848" y="3129474"/>
                  <a:pt x="4989305" y="3641931"/>
                  <a:pt x="4989305" y="4274078"/>
                </a:cubicBezTo>
                <a:cubicBezTo>
                  <a:pt x="4989305" y="4906225"/>
                  <a:pt x="4476848" y="5418682"/>
                  <a:pt x="3844701" y="5418682"/>
                </a:cubicBezTo>
                <a:cubicBezTo>
                  <a:pt x="3212554" y="5418682"/>
                  <a:pt x="2700097" y="4906225"/>
                  <a:pt x="2700097" y="4274078"/>
                </a:cubicBezTo>
                <a:cubicBezTo>
                  <a:pt x="2700097" y="4037023"/>
                  <a:pt x="2772161" y="3816799"/>
                  <a:pt x="2895578" y="3634119"/>
                </a:cubicBezTo>
                <a:cubicBezTo>
                  <a:pt x="2922342" y="3569457"/>
                  <a:pt x="2933504" y="3523519"/>
                  <a:pt x="2938425" y="3458858"/>
                </a:cubicBezTo>
                <a:cubicBezTo>
                  <a:pt x="2956479" y="3221632"/>
                  <a:pt x="2745559" y="3028080"/>
                  <a:pt x="2507647" y="3028080"/>
                </a:cubicBezTo>
                <a:cubicBezTo>
                  <a:pt x="2388691" y="3028080"/>
                  <a:pt x="2280997" y="3076297"/>
                  <a:pt x="2203041" y="3154252"/>
                </a:cubicBezTo>
                <a:lnTo>
                  <a:pt x="2093728" y="3349300"/>
                </a:lnTo>
                <a:cubicBezTo>
                  <a:pt x="1888034" y="3653767"/>
                  <a:pt x="1539696" y="3853945"/>
                  <a:pt x="1144604" y="3853945"/>
                </a:cubicBezTo>
                <a:cubicBezTo>
                  <a:pt x="512457" y="3853945"/>
                  <a:pt x="0" y="3341488"/>
                  <a:pt x="0" y="2709341"/>
                </a:cubicBezTo>
                <a:cubicBezTo>
                  <a:pt x="0" y="2077194"/>
                  <a:pt x="512457" y="1564737"/>
                  <a:pt x="1144604" y="1564737"/>
                </a:cubicBezTo>
                <a:cubicBezTo>
                  <a:pt x="1539696" y="1564737"/>
                  <a:pt x="1888034" y="1764916"/>
                  <a:pt x="2093728" y="2069382"/>
                </a:cubicBezTo>
                <a:cubicBezTo>
                  <a:pt x="2143648" y="2145355"/>
                  <a:pt x="2174844" y="2221328"/>
                  <a:pt x="2243487" y="2297301"/>
                </a:cubicBezTo>
                <a:cubicBezTo>
                  <a:pt x="2322126" y="2362034"/>
                  <a:pt x="2399533" y="2396817"/>
                  <a:pt x="2504715" y="2406413"/>
                </a:cubicBezTo>
                <a:cubicBezTo>
                  <a:pt x="2637958" y="2418569"/>
                  <a:pt x="2924859" y="2334134"/>
                  <a:pt x="2942243" y="2027991"/>
                </a:cubicBezTo>
                <a:cubicBezTo>
                  <a:pt x="2954337" y="1933712"/>
                  <a:pt x="2929695" y="1841296"/>
                  <a:pt x="2895578" y="1784563"/>
                </a:cubicBezTo>
                <a:cubicBezTo>
                  <a:pt x="2772161" y="1601883"/>
                  <a:pt x="2700097" y="1381659"/>
                  <a:pt x="2700097" y="1144604"/>
                </a:cubicBezTo>
                <a:cubicBezTo>
                  <a:pt x="2700097" y="512457"/>
                  <a:pt x="3212554" y="0"/>
                  <a:pt x="3844701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7" name="그룹 19">
            <a:extLst>
              <a:ext uri="{FF2B5EF4-FFF2-40B4-BE49-F238E27FC236}">
                <a16:creationId xmlns:a16="http://schemas.microsoft.com/office/drawing/2014/main" xmlns="" id="{B7E365D0-6055-48A1-B5FF-5524AD58D9B0}"/>
              </a:ext>
            </a:extLst>
          </p:cNvPr>
          <p:cNvGrpSpPr>
            <a:grpSpLocks noChangeAspect="1"/>
          </p:cNvGrpSpPr>
          <p:nvPr/>
        </p:nvGrpSpPr>
        <p:grpSpPr>
          <a:xfrm>
            <a:off x="6608031" y="2012904"/>
            <a:ext cx="560221" cy="560221"/>
            <a:chOff x="331023" y="414040"/>
            <a:chExt cx="5704886" cy="5704886"/>
          </a:xfrm>
        </p:grpSpPr>
        <p:sp>
          <p:nvSpPr>
            <p:cNvPr id="88" name="타원 4">
              <a:extLst>
                <a:ext uri="{FF2B5EF4-FFF2-40B4-BE49-F238E27FC236}">
                  <a16:creationId xmlns:a16="http://schemas.microsoft.com/office/drawing/2014/main" xmlns="" id="{D1865888-0540-4C64-8E4B-9DDB460D8568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자유형 18">
              <a:extLst>
                <a:ext uri="{FF2B5EF4-FFF2-40B4-BE49-F238E27FC236}">
                  <a16:creationId xmlns:a16="http://schemas.microsoft.com/office/drawing/2014/main" xmlns="" id="{134A78BE-2935-4736-A17B-DB278A65542A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3525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5" name="Group 13">
            <a:extLst>
              <a:ext uri="{FF2B5EF4-FFF2-40B4-BE49-F238E27FC236}">
                <a16:creationId xmlns:a16="http://schemas.microsoft.com/office/drawing/2014/main" xmlns="" id="{340BED05-399B-42D5-B30A-8742CDBB152E}"/>
              </a:ext>
            </a:extLst>
          </p:cNvPr>
          <p:cNvGrpSpPr/>
          <p:nvPr/>
        </p:nvGrpSpPr>
        <p:grpSpPr>
          <a:xfrm>
            <a:off x="4328990" y="1906048"/>
            <a:ext cx="3168352" cy="3960945"/>
            <a:chOff x="3126458" y="1456593"/>
            <a:chExt cx="3168352" cy="3960945"/>
          </a:xfrm>
          <a:solidFill>
            <a:schemeClr val="accent4"/>
          </a:solidFill>
        </p:grpSpPr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xmlns="" id="{10AE78FF-2977-4EA1-8487-7F8C4EBBD9F9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grpFill/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Block Arc 11">
              <a:extLst>
                <a:ext uri="{FF2B5EF4-FFF2-40B4-BE49-F238E27FC236}">
                  <a16:creationId xmlns:a16="http://schemas.microsoft.com/office/drawing/2014/main" xmlns="" id="{0464C0FF-4219-4858-8955-341FF1D1FC14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19">
            <a:extLst>
              <a:ext uri="{FF2B5EF4-FFF2-40B4-BE49-F238E27FC236}">
                <a16:creationId xmlns:a16="http://schemas.microsoft.com/office/drawing/2014/main" xmlns="" id="{4717A712-1D36-49A1-8A91-AD32E0516ABB}"/>
              </a:ext>
            </a:extLst>
          </p:cNvPr>
          <p:cNvGrpSpPr/>
          <p:nvPr/>
        </p:nvGrpSpPr>
        <p:grpSpPr>
          <a:xfrm>
            <a:off x="5730620" y="5427169"/>
            <a:ext cx="720406" cy="701845"/>
            <a:chOff x="5111839" y="5139075"/>
            <a:chExt cx="1080000" cy="1052174"/>
          </a:xfrm>
          <a:solidFill>
            <a:schemeClr val="accent4"/>
          </a:solidFill>
        </p:grpSpPr>
        <p:sp>
          <p:nvSpPr>
            <p:cNvPr id="59" name="Rounded Rectangle 7">
              <a:extLst>
                <a:ext uri="{FF2B5EF4-FFF2-40B4-BE49-F238E27FC236}">
                  <a16:creationId xmlns:a16="http://schemas.microsoft.com/office/drawing/2014/main" xmlns="" id="{F29E4E05-75C8-406E-8F87-33024ABFAA3E}"/>
                </a:ext>
              </a:extLst>
            </p:cNvPr>
            <p:cNvSpPr/>
            <p:nvPr/>
          </p:nvSpPr>
          <p:spPr>
            <a:xfrm>
              <a:off x="5111839" y="5139075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0" name="Rounded Rectangle 14">
              <a:extLst>
                <a:ext uri="{FF2B5EF4-FFF2-40B4-BE49-F238E27FC236}">
                  <a16:creationId xmlns:a16="http://schemas.microsoft.com/office/drawing/2014/main" xmlns="" id="{3D87B572-1E2C-4E78-A199-590ECDF29451}"/>
                </a:ext>
              </a:extLst>
            </p:cNvPr>
            <p:cNvSpPr/>
            <p:nvPr/>
          </p:nvSpPr>
          <p:spPr>
            <a:xfrm>
              <a:off x="5111839" y="5383808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Rounded Rectangle 15">
              <a:extLst>
                <a:ext uri="{FF2B5EF4-FFF2-40B4-BE49-F238E27FC236}">
                  <a16:creationId xmlns:a16="http://schemas.microsoft.com/office/drawing/2014/main" xmlns="" id="{7998ED11-B1E4-4244-A778-FA45120D2E3F}"/>
                </a:ext>
              </a:extLst>
            </p:cNvPr>
            <p:cNvSpPr/>
            <p:nvPr/>
          </p:nvSpPr>
          <p:spPr>
            <a:xfrm>
              <a:off x="5111839" y="5628541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Chord 8">
              <a:extLst>
                <a:ext uri="{FF2B5EF4-FFF2-40B4-BE49-F238E27FC236}">
                  <a16:creationId xmlns:a16="http://schemas.microsoft.com/office/drawing/2014/main" xmlns="" id="{2D1BAEBB-D647-4B68-BDB7-6A4FA3893788}"/>
                </a:ext>
              </a:extLst>
            </p:cNvPr>
            <p:cNvSpPr/>
            <p:nvPr/>
          </p:nvSpPr>
          <p:spPr>
            <a:xfrm rot="19366553">
              <a:off x="5324020" y="5615837"/>
              <a:ext cx="698218" cy="575412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B560B90-41BB-4DB4-AE91-46416165CD32}"/>
              </a:ext>
            </a:extLst>
          </p:cNvPr>
          <p:cNvSpPr txBox="1"/>
          <p:nvPr/>
        </p:nvSpPr>
        <p:spPr>
          <a:xfrm>
            <a:off x="7503268" y="5451773"/>
            <a:ext cx="41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2E320D6-9761-4393-8918-199447CB56F9}"/>
              </a:ext>
            </a:extLst>
          </p:cNvPr>
          <p:cNvSpPr txBox="1"/>
          <p:nvPr/>
        </p:nvSpPr>
        <p:spPr>
          <a:xfrm>
            <a:off x="7503268" y="3521285"/>
            <a:ext cx="4114728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BUSINESS</a:t>
            </a:r>
          </a:p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IDEA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67" name="Straight Connector 21">
            <a:extLst>
              <a:ext uri="{FF2B5EF4-FFF2-40B4-BE49-F238E27FC236}">
                <a16:creationId xmlns:a16="http://schemas.microsoft.com/office/drawing/2014/main" xmlns="" id="{E0974C17-C693-46A8-9828-61148BF993A4}"/>
              </a:ext>
            </a:extLst>
          </p:cNvPr>
          <p:cNvCxnSpPr/>
          <p:nvPr/>
        </p:nvCxnSpPr>
        <p:spPr>
          <a:xfrm flipV="1">
            <a:off x="7503268" y="4953719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E4BFBCB-F740-4C3D-B2B3-69A0FA0029D0}"/>
              </a:ext>
            </a:extLst>
          </p:cNvPr>
          <p:cNvSpPr txBox="1"/>
          <p:nvPr/>
        </p:nvSpPr>
        <p:spPr>
          <a:xfrm>
            <a:off x="7503268" y="5143997"/>
            <a:ext cx="41147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Oval 20">
            <a:extLst>
              <a:ext uri="{FF2B5EF4-FFF2-40B4-BE49-F238E27FC236}">
                <a16:creationId xmlns:a16="http://schemas.microsoft.com/office/drawing/2014/main" xmlns="" id="{1DA24DBB-D063-441A-8240-394EBB921572}"/>
              </a:ext>
            </a:extLst>
          </p:cNvPr>
          <p:cNvSpPr/>
          <p:nvPr/>
        </p:nvSpPr>
        <p:spPr>
          <a:xfrm>
            <a:off x="5940973" y="2473507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Oval 22">
            <a:extLst>
              <a:ext uri="{FF2B5EF4-FFF2-40B4-BE49-F238E27FC236}">
                <a16:creationId xmlns:a16="http://schemas.microsoft.com/office/drawing/2014/main" xmlns="" id="{7817ACDD-4AD5-4DE3-A276-DAF9002D0999}"/>
              </a:ext>
            </a:extLst>
          </p:cNvPr>
          <p:cNvSpPr/>
          <p:nvPr/>
        </p:nvSpPr>
        <p:spPr>
          <a:xfrm>
            <a:off x="4398913" y="4883357"/>
            <a:ext cx="720000" cy="7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3">
            <a:extLst>
              <a:ext uri="{FF2B5EF4-FFF2-40B4-BE49-F238E27FC236}">
                <a16:creationId xmlns:a16="http://schemas.microsoft.com/office/drawing/2014/main" xmlns="" id="{12F6D80D-D701-4104-A5E7-00D4391DE975}"/>
              </a:ext>
            </a:extLst>
          </p:cNvPr>
          <p:cNvSpPr/>
          <p:nvPr/>
        </p:nvSpPr>
        <p:spPr>
          <a:xfrm>
            <a:off x="6160178" y="2635005"/>
            <a:ext cx="281590" cy="397007"/>
          </a:xfrm>
          <a:custGeom>
            <a:avLst/>
            <a:gdLst/>
            <a:ahLst/>
            <a:cxnLst/>
            <a:rect l="l" t="t" r="r" b="b"/>
            <a:pathLst>
              <a:path w="2808312" h="3959361">
                <a:moveTo>
                  <a:pt x="1738109" y="1502623"/>
                </a:moveTo>
                <a:cubicBezTo>
                  <a:pt x="1698494" y="1505955"/>
                  <a:pt x="1662802" y="1532425"/>
                  <a:pt x="1649662" y="1572585"/>
                </a:cubicBezTo>
                <a:lnTo>
                  <a:pt x="1336420" y="2529999"/>
                </a:lnTo>
                <a:lnTo>
                  <a:pt x="1170819" y="1967482"/>
                </a:lnTo>
                <a:cubicBezTo>
                  <a:pt x="1169810" y="1964053"/>
                  <a:pt x="1168637" y="1960718"/>
                  <a:pt x="1165857" y="1958078"/>
                </a:cubicBezTo>
                <a:cubicBezTo>
                  <a:pt x="1162466" y="1917013"/>
                  <a:pt x="1133587" y="1880907"/>
                  <a:pt x="1091436" y="1869613"/>
                </a:cubicBezTo>
                <a:cubicBezTo>
                  <a:pt x="1037014" y="1855031"/>
                  <a:pt x="981075" y="1887327"/>
                  <a:pt x="966493" y="1941749"/>
                </a:cubicBezTo>
                <a:lnTo>
                  <a:pt x="813486" y="2512780"/>
                </a:lnTo>
                <a:lnTo>
                  <a:pt x="510833" y="2512781"/>
                </a:lnTo>
                <a:cubicBezTo>
                  <a:pt x="454492" y="2512781"/>
                  <a:pt x="408818" y="2558454"/>
                  <a:pt x="408818" y="2614795"/>
                </a:cubicBezTo>
                <a:cubicBezTo>
                  <a:pt x="408818" y="2671137"/>
                  <a:pt x="454492" y="2716811"/>
                  <a:pt x="510833" y="2716811"/>
                </a:cubicBezTo>
                <a:lnTo>
                  <a:pt x="844268" y="2716810"/>
                </a:lnTo>
                <a:cubicBezTo>
                  <a:pt x="869730" y="2716810"/>
                  <a:pt x="893013" y="2707482"/>
                  <a:pt x="910119" y="2691168"/>
                </a:cubicBezTo>
                <a:cubicBezTo>
                  <a:pt x="950467" y="2686878"/>
                  <a:pt x="985744" y="2658215"/>
                  <a:pt x="996885" y="2616640"/>
                </a:cubicBezTo>
                <a:lnTo>
                  <a:pt x="1069480" y="2345710"/>
                </a:lnTo>
                <a:lnTo>
                  <a:pt x="1221708" y="2862804"/>
                </a:lnTo>
                <a:cubicBezTo>
                  <a:pt x="1237619" y="2916852"/>
                  <a:pt x="1294332" y="2947769"/>
                  <a:pt x="1348381" y="2931857"/>
                </a:cubicBezTo>
                <a:cubicBezTo>
                  <a:pt x="1377289" y="2923346"/>
                  <a:pt x="1399580" y="2903162"/>
                  <a:pt x="1410808" y="2877564"/>
                </a:cubicBezTo>
                <a:cubicBezTo>
                  <a:pt x="1431400" y="2866427"/>
                  <a:pt x="1447266" y="2847340"/>
                  <a:pt x="1455104" y="2823380"/>
                </a:cubicBezTo>
                <a:lnTo>
                  <a:pt x="1737413" y="1960519"/>
                </a:lnTo>
                <a:lnTo>
                  <a:pt x="1896950" y="2555918"/>
                </a:lnTo>
                <a:cubicBezTo>
                  <a:pt x="1898423" y="2561416"/>
                  <a:pt x="1900318" y="2566688"/>
                  <a:pt x="1904388" y="2570895"/>
                </a:cubicBezTo>
                <a:lnTo>
                  <a:pt x="1902338" y="2581051"/>
                </a:lnTo>
                <a:cubicBezTo>
                  <a:pt x="1902338" y="2637392"/>
                  <a:pt x="1948013" y="2683065"/>
                  <a:pt x="2004353" y="2683065"/>
                </a:cubicBezTo>
                <a:lnTo>
                  <a:pt x="2360148" y="2683065"/>
                </a:lnTo>
                <a:cubicBezTo>
                  <a:pt x="2416490" y="2683066"/>
                  <a:pt x="2462164" y="2637391"/>
                  <a:pt x="2462164" y="2581050"/>
                </a:cubicBezTo>
                <a:cubicBezTo>
                  <a:pt x="2462163" y="2524710"/>
                  <a:pt x="2416489" y="2479036"/>
                  <a:pt x="2360148" y="2479036"/>
                </a:cubicBezTo>
                <a:lnTo>
                  <a:pt x="2087576" y="2479036"/>
                </a:lnTo>
                <a:lnTo>
                  <a:pt x="1853652" y="1606016"/>
                </a:lnTo>
                <a:cubicBezTo>
                  <a:pt x="1852530" y="1601831"/>
                  <a:pt x="1851164" y="1597776"/>
                  <a:pt x="1847944" y="1594527"/>
                </a:cubicBezTo>
                <a:cubicBezTo>
                  <a:pt x="1844394" y="1555407"/>
                  <a:pt x="1818065" y="1520347"/>
                  <a:pt x="1778342" y="1507351"/>
                </a:cubicBezTo>
                <a:cubicBezTo>
                  <a:pt x="1764955" y="1502970"/>
                  <a:pt x="1751315" y="1501511"/>
                  <a:pt x="1738109" y="1502623"/>
                </a:cubicBezTo>
                <a:close/>
                <a:moveTo>
                  <a:pt x="526301" y="856060"/>
                </a:moveTo>
                <a:lnTo>
                  <a:pt x="2300267" y="856060"/>
                </a:lnTo>
                <a:cubicBezTo>
                  <a:pt x="2414458" y="856060"/>
                  <a:pt x="2507029" y="948631"/>
                  <a:pt x="2507029" y="1062822"/>
                </a:cubicBezTo>
                <a:lnTo>
                  <a:pt x="2507029" y="3433376"/>
                </a:lnTo>
                <a:cubicBezTo>
                  <a:pt x="2507029" y="3547567"/>
                  <a:pt x="2414458" y="3640138"/>
                  <a:pt x="2300267" y="3640138"/>
                </a:cubicBezTo>
                <a:lnTo>
                  <a:pt x="526301" y="3640138"/>
                </a:lnTo>
                <a:cubicBezTo>
                  <a:pt x="412110" y="3640138"/>
                  <a:pt x="319539" y="3547567"/>
                  <a:pt x="319539" y="3433376"/>
                </a:cubicBezTo>
                <a:lnTo>
                  <a:pt x="319539" y="1062822"/>
                </a:lnTo>
                <a:cubicBezTo>
                  <a:pt x="319539" y="948631"/>
                  <a:pt x="412110" y="856060"/>
                  <a:pt x="526301" y="856060"/>
                </a:cubicBezTo>
                <a:close/>
                <a:moveTo>
                  <a:pt x="449756" y="735931"/>
                </a:moveTo>
                <a:cubicBezTo>
                  <a:pt x="325711" y="735931"/>
                  <a:pt x="225152" y="836490"/>
                  <a:pt x="225152" y="960535"/>
                </a:cubicBezTo>
                <a:lnTo>
                  <a:pt x="225152" y="3535663"/>
                </a:lnTo>
                <a:cubicBezTo>
                  <a:pt x="225152" y="3659708"/>
                  <a:pt x="325711" y="3760267"/>
                  <a:pt x="449756" y="3760267"/>
                </a:cubicBezTo>
                <a:lnTo>
                  <a:pt x="2376812" y="3760267"/>
                </a:lnTo>
                <a:cubicBezTo>
                  <a:pt x="2500857" y="3760267"/>
                  <a:pt x="2601416" y="3659708"/>
                  <a:pt x="2601416" y="3535663"/>
                </a:cubicBezTo>
                <a:lnTo>
                  <a:pt x="2601416" y="960535"/>
                </a:lnTo>
                <a:cubicBezTo>
                  <a:pt x="2601416" y="836490"/>
                  <a:pt x="2500857" y="735931"/>
                  <a:pt x="2376812" y="735931"/>
                </a:cubicBezTo>
                <a:close/>
                <a:moveTo>
                  <a:pt x="1318649" y="0"/>
                </a:moveTo>
                <a:lnTo>
                  <a:pt x="1489663" y="0"/>
                </a:lnTo>
                <a:cubicBezTo>
                  <a:pt x="1561746" y="0"/>
                  <a:pt x="1620180" y="58434"/>
                  <a:pt x="1620180" y="130517"/>
                </a:cubicBezTo>
                <a:lnTo>
                  <a:pt x="1620180" y="344214"/>
                </a:lnTo>
                <a:lnTo>
                  <a:pt x="1795633" y="344214"/>
                </a:lnTo>
                <a:cubicBezTo>
                  <a:pt x="1809834" y="344214"/>
                  <a:pt x="1821347" y="355727"/>
                  <a:pt x="1821347" y="369928"/>
                </a:cubicBezTo>
                <a:lnTo>
                  <a:pt x="1821347" y="523106"/>
                </a:lnTo>
                <a:lnTo>
                  <a:pt x="1872208" y="523106"/>
                </a:lnTo>
                <a:lnTo>
                  <a:pt x="1872208" y="522399"/>
                </a:lnTo>
                <a:lnTo>
                  <a:pt x="2597408" y="522399"/>
                </a:lnTo>
                <a:cubicBezTo>
                  <a:pt x="2713887" y="522399"/>
                  <a:pt x="2808312" y="614377"/>
                  <a:pt x="2808312" y="727838"/>
                </a:cubicBezTo>
                <a:lnTo>
                  <a:pt x="2808312" y="3753922"/>
                </a:lnTo>
                <a:cubicBezTo>
                  <a:pt x="2808312" y="3867383"/>
                  <a:pt x="2713887" y="3959361"/>
                  <a:pt x="2597408" y="3959361"/>
                </a:cubicBezTo>
                <a:lnTo>
                  <a:pt x="210904" y="3959361"/>
                </a:lnTo>
                <a:cubicBezTo>
                  <a:pt x="94425" y="3959361"/>
                  <a:pt x="0" y="3867383"/>
                  <a:pt x="0" y="3753922"/>
                </a:cubicBezTo>
                <a:lnTo>
                  <a:pt x="0" y="727838"/>
                </a:lnTo>
                <a:cubicBezTo>
                  <a:pt x="0" y="614377"/>
                  <a:pt x="94425" y="522399"/>
                  <a:pt x="210904" y="522399"/>
                </a:cubicBezTo>
                <a:lnTo>
                  <a:pt x="936104" y="522399"/>
                </a:lnTo>
                <a:lnTo>
                  <a:pt x="936104" y="523106"/>
                </a:lnTo>
                <a:lnTo>
                  <a:pt x="986965" y="523106"/>
                </a:lnTo>
                <a:lnTo>
                  <a:pt x="986965" y="369928"/>
                </a:lnTo>
                <a:cubicBezTo>
                  <a:pt x="986965" y="355727"/>
                  <a:pt x="998478" y="344214"/>
                  <a:pt x="1012679" y="344214"/>
                </a:cubicBezTo>
                <a:lnTo>
                  <a:pt x="1188132" y="344214"/>
                </a:lnTo>
                <a:lnTo>
                  <a:pt x="1188132" y="130517"/>
                </a:lnTo>
                <a:cubicBezTo>
                  <a:pt x="1188132" y="58434"/>
                  <a:pt x="1246566" y="0"/>
                  <a:pt x="13186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Heart 3">
            <a:extLst>
              <a:ext uri="{FF2B5EF4-FFF2-40B4-BE49-F238E27FC236}">
                <a16:creationId xmlns:a16="http://schemas.microsoft.com/office/drawing/2014/main" xmlns="" id="{5127E22F-2B5D-4B3C-BAB0-FCEDB1E2ABD3}"/>
              </a:ext>
            </a:extLst>
          </p:cNvPr>
          <p:cNvSpPr/>
          <p:nvPr/>
        </p:nvSpPr>
        <p:spPr>
          <a:xfrm>
            <a:off x="4538943" y="5080865"/>
            <a:ext cx="439940" cy="398139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Oval 41">
            <a:extLst>
              <a:ext uri="{FF2B5EF4-FFF2-40B4-BE49-F238E27FC236}">
                <a16:creationId xmlns:a16="http://schemas.microsoft.com/office/drawing/2014/main" xmlns="" id="{2D20C1C2-3F08-45BF-AD40-7B5255CD1086}"/>
              </a:ext>
            </a:extLst>
          </p:cNvPr>
          <p:cNvSpPr/>
          <p:nvPr/>
        </p:nvSpPr>
        <p:spPr>
          <a:xfrm>
            <a:off x="4581443" y="2808079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Oval 42">
            <a:extLst>
              <a:ext uri="{FF2B5EF4-FFF2-40B4-BE49-F238E27FC236}">
                <a16:creationId xmlns:a16="http://schemas.microsoft.com/office/drawing/2014/main" xmlns="" id="{42E71F83-3DAD-4D63-A669-5A94BA718098}"/>
              </a:ext>
            </a:extLst>
          </p:cNvPr>
          <p:cNvSpPr/>
          <p:nvPr/>
        </p:nvSpPr>
        <p:spPr>
          <a:xfrm>
            <a:off x="4003573" y="3807491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Oval 12287">
            <a:extLst>
              <a:ext uri="{FF2B5EF4-FFF2-40B4-BE49-F238E27FC236}">
                <a16:creationId xmlns:a16="http://schemas.microsoft.com/office/drawing/2014/main" xmlns="" id="{5D3081C0-DBCF-43F3-9C61-B6A77CB118F0}"/>
              </a:ext>
            </a:extLst>
          </p:cNvPr>
          <p:cNvSpPr/>
          <p:nvPr/>
        </p:nvSpPr>
        <p:spPr>
          <a:xfrm>
            <a:off x="4743773" y="2971135"/>
            <a:ext cx="395340" cy="393891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7">
            <a:extLst>
              <a:ext uri="{FF2B5EF4-FFF2-40B4-BE49-F238E27FC236}">
                <a16:creationId xmlns:a16="http://schemas.microsoft.com/office/drawing/2014/main" xmlns="" id="{147FAF69-E6F9-4E95-91FB-0B7F755A90BC}"/>
              </a:ext>
            </a:extLst>
          </p:cNvPr>
          <p:cNvSpPr/>
          <p:nvPr/>
        </p:nvSpPr>
        <p:spPr>
          <a:xfrm>
            <a:off x="4141277" y="3945195"/>
            <a:ext cx="444595" cy="444595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25FF8278-C843-4739-98BA-C7A5B373E9A2}"/>
              </a:ext>
            </a:extLst>
          </p:cNvPr>
          <p:cNvSpPr txBox="1"/>
          <p:nvPr/>
        </p:nvSpPr>
        <p:spPr>
          <a:xfrm>
            <a:off x="2477449" y="2078256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953135D-C673-4371-A78F-B67D77AA96A8}"/>
              </a:ext>
            </a:extLst>
          </p:cNvPr>
          <p:cNvSpPr txBox="1"/>
          <p:nvPr/>
        </p:nvSpPr>
        <p:spPr>
          <a:xfrm>
            <a:off x="1025839" y="2913009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ABBCB2CD-D179-4FBD-92D2-CC081AAF16FD}"/>
              </a:ext>
            </a:extLst>
          </p:cNvPr>
          <p:cNvSpPr txBox="1"/>
          <p:nvPr/>
        </p:nvSpPr>
        <p:spPr>
          <a:xfrm>
            <a:off x="480792" y="3961084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77DC60C-6206-4AB2-B1DB-13A2C0328BB6}"/>
              </a:ext>
            </a:extLst>
          </p:cNvPr>
          <p:cNvSpPr txBox="1"/>
          <p:nvPr/>
        </p:nvSpPr>
        <p:spPr>
          <a:xfrm>
            <a:off x="826647" y="5040711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L-Shape 16">
            <a:extLst>
              <a:ext uri="{FF2B5EF4-FFF2-40B4-BE49-F238E27FC236}">
                <a16:creationId xmlns:a16="http://schemas.microsoft.com/office/drawing/2014/main" xmlns="" id="{098C79A8-7B1F-4C6C-8284-0441F1DBB4B4}"/>
              </a:ext>
            </a:extLst>
          </p:cNvPr>
          <p:cNvSpPr/>
          <p:nvPr/>
        </p:nvSpPr>
        <p:spPr>
          <a:xfrm rot="11157538">
            <a:off x="7084015" y="1816300"/>
            <a:ext cx="324344" cy="324797"/>
          </a:xfrm>
          <a:prstGeom prst="corner">
            <a:avLst>
              <a:gd name="adj1" fmla="val 17993"/>
              <a:gd name="adj2" fmla="val 200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9" name="그룹 19">
            <a:extLst>
              <a:ext uri="{FF2B5EF4-FFF2-40B4-BE49-F238E27FC236}">
                <a16:creationId xmlns:a16="http://schemas.microsoft.com/office/drawing/2014/main" xmlns="" id="{5C837D26-3D64-48C4-9526-52C5248BDF8C}"/>
              </a:ext>
            </a:extLst>
          </p:cNvPr>
          <p:cNvGrpSpPr>
            <a:grpSpLocks noChangeAspect="1"/>
          </p:cNvGrpSpPr>
          <p:nvPr/>
        </p:nvGrpSpPr>
        <p:grpSpPr>
          <a:xfrm>
            <a:off x="5071003" y="3336660"/>
            <a:ext cx="2039641" cy="203964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100" name="타원 4">
              <a:extLst>
                <a:ext uri="{FF2B5EF4-FFF2-40B4-BE49-F238E27FC236}">
                  <a16:creationId xmlns:a16="http://schemas.microsoft.com/office/drawing/2014/main" xmlns="" id="{4AACEA09-F962-4D36-9C1D-19ADB0AF167A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자유형 18">
              <a:extLst>
                <a:ext uri="{FF2B5EF4-FFF2-40B4-BE49-F238E27FC236}">
                  <a16:creationId xmlns:a16="http://schemas.microsoft.com/office/drawing/2014/main" xmlns="" id="{0F9EFED6-380D-4524-8CB6-EE42666DE825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4411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AAA86A4-FD5D-4787-908C-93412795733B}"/>
              </a:ext>
            </a:extLst>
          </p:cNvPr>
          <p:cNvSpPr txBox="1">
            <a:spLocks/>
          </p:cNvSpPr>
          <p:nvPr/>
        </p:nvSpPr>
        <p:spPr>
          <a:xfrm>
            <a:off x="335362" y="269852"/>
            <a:ext cx="11521279" cy="71087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2"/>
                </a:solidFill>
              </a:rPr>
              <a:t>Worldmap</a:t>
            </a:r>
            <a:r>
              <a:rPr lang="en-US" altLang="ko-KR" dirty="0">
                <a:solidFill>
                  <a:schemeClr val="bg1"/>
                </a:solidFill>
              </a:rPr>
              <a:t> 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81" name="그룹 280">
            <a:extLst>
              <a:ext uri="{FF2B5EF4-FFF2-40B4-BE49-F238E27FC236}">
                <a16:creationId xmlns:a16="http://schemas.microsoft.com/office/drawing/2014/main" xmlns="" id="{0FF35A74-8022-400F-A012-E678483223F1}"/>
              </a:ext>
            </a:extLst>
          </p:cNvPr>
          <p:cNvGrpSpPr/>
          <p:nvPr/>
        </p:nvGrpSpPr>
        <p:grpSpPr>
          <a:xfrm>
            <a:off x="758468" y="5120170"/>
            <a:ext cx="2520000" cy="1142850"/>
            <a:chOff x="758468" y="5120170"/>
            <a:chExt cx="2520000" cy="1142850"/>
          </a:xfrm>
        </p:grpSpPr>
        <p:sp>
          <p:nvSpPr>
            <p:cNvPr id="282" name="직사각형 113">
              <a:extLst>
                <a:ext uri="{FF2B5EF4-FFF2-40B4-BE49-F238E27FC236}">
                  <a16:creationId xmlns:a16="http://schemas.microsoft.com/office/drawing/2014/main" xmlns="" id="{756FFF35-8654-4D78-9247-EFB8D1266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468" y="5120170"/>
              <a:ext cx="25200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cs typeface="Arial" charset="0"/>
                </a:rPr>
                <a:t>Text Here</a:t>
              </a:r>
              <a:endParaRPr lang="ko-KR" altLang="en-US" sz="1400" dirty="0"/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xmlns="" id="{86EA9B9F-56C0-49B0-B224-B8F19478BF2A}"/>
                </a:ext>
              </a:extLst>
            </p:cNvPr>
            <p:cNvSpPr txBox="1"/>
            <p:nvPr/>
          </p:nvSpPr>
          <p:spPr>
            <a:xfrm>
              <a:off x="758468" y="5493579"/>
              <a:ext cx="252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4" name="그룹 283">
            <a:extLst>
              <a:ext uri="{FF2B5EF4-FFF2-40B4-BE49-F238E27FC236}">
                <a16:creationId xmlns:a16="http://schemas.microsoft.com/office/drawing/2014/main" xmlns="" id="{2A6215C0-08CC-43C8-8D0C-28C6B3A015BA}"/>
              </a:ext>
            </a:extLst>
          </p:cNvPr>
          <p:cNvGrpSpPr/>
          <p:nvPr/>
        </p:nvGrpSpPr>
        <p:grpSpPr>
          <a:xfrm>
            <a:off x="3485182" y="5120170"/>
            <a:ext cx="2520000" cy="1142850"/>
            <a:chOff x="3485182" y="5120170"/>
            <a:chExt cx="2520000" cy="1142850"/>
          </a:xfrm>
        </p:grpSpPr>
        <p:sp>
          <p:nvSpPr>
            <p:cNvPr id="285" name="직사각형 113">
              <a:extLst>
                <a:ext uri="{FF2B5EF4-FFF2-40B4-BE49-F238E27FC236}">
                  <a16:creationId xmlns:a16="http://schemas.microsoft.com/office/drawing/2014/main" xmlns="" id="{C7BC697F-EE29-4D0E-BAF4-DB3067AF7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182" y="5120170"/>
              <a:ext cx="2520000" cy="307777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charset="0"/>
                </a:rPr>
                <a:t>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xmlns="" id="{F58A6907-CC27-470F-843A-33A0341A48DC}"/>
                </a:ext>
              </a:extLst>
            </p:cNvPr>
            <p:cNvSpPr txBox="1"/>
            <p:nvPr/>
          </p:nvSpPr>
          <p:spPr>
            <a:xfrm>
              <a:off x="3485182" y="5493579"/>
              <a:ext cx="252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7" name="그룹 286">
            <a:extLst>
              <a:ext uri="{FF2B5EF4-FFF2-40B4-BE49-F238E27FC236}">
                <a16:creationId xmlns:a16="http://schemas.microsoft.com/office/drawing/2014/main" xmlns="" id="{06B6F0CA-6B23-4A20-B0E2-0C96D90C9289}"/>
              </a:ext>
            </a:extLst>
          </p:cNvPr>
          <p:cNvGrpSpPr/>
          <p:nvPr/>
        </p:nvGrpSpPr>
        <p:grpSpPr>
          <a:xfrm>
            <a:off x="6211896" y="5118681"/>
            <a:ext cx="2520000" cy="1144339"/>
            <a:chOff x="6211896" y="5118681"/>
            <a:chExt cx="2520000" cy="1144339"/>
          </a:xfrm>
        </p:grpSpPr>
        <p:sp>
          <p:nvSpPr>
            <p:cNvPr id="288" name="직사각형 113">
              <a:extLst>
                <a:ext uri="{FF2B5EF4-FFF2-40B4-BE49-F238E27FC236}">
                  <a16:creationId xmlns:a16="http://schemas.microsoft.com/office/drawing/2014/main" xmlns="" id="{4CAA780A-321A-4FD6-BFF1-92A744A04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896" y="5118681"/>
              <a:ext cx="25200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cs typeface="Arial" charset="0"/>
                </a:rPr>
                <a:t>Text Here</a:t>
              </a:r>
              <a:endParaRPr lang="ko-KR" altLang="en-US" sz="1400" dirty="0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95F50956-A1A6-4B0B-97E8-B0D7776838C4}"/>
                </a:ext>
              </a:extLst>
            </p:cNvPr>
            <p:cNvSpPr txBox="1"/>
            <p:nvPr/>
          </p:nvSpPr>
          <p:spPr>
            <a:xfrm>
              <a:off x="6211896" y="5493579"/>
              <a:ext cx="252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0" name="그룹 289">
            <a:extLst>
              <a:ext uri="{FF2B5EF4-FFF2-40B4-BE49-F238E27FC236}">
                <a16:creationId xmlns:a16="http://schemas.microsoft.com/office/drawing/2014/main" xmlns="" id="{09992BBA-C904-4DC7-B3D6-CB7E9BC0CBBE}"/>
              </a:ext>
            </a:extLst>
          </p:cNvPr>
          <p:cNvGrpSpPr/>
          <p:nvPr/>
        </p:nvGrpSpPr>
        <p:grpSpPr>
          <a:xfrm>
            <a:off x="8938609" y="5118976"/>
            <a:ext cx="2520001" cy="1135381"/>
            <a:chOff x="8938609" y="5118976"/>
            <a:chExt cx="2520001" cy="1135381"/>
          </a:xfrm>
        </p:grpSpPr>
        <p:sp>
          <p:nvSpPr>
            <p:cNvPr id="291" name="직사각형 113">
              <a:extLst>
                <a:ext uri="{FF2B5EF4-FFF2-40B4-BE49-F238E27FC236}">
                  <a16:creationId xmlns:a16="http://schemas.microsoft.com/office/drawing/2014/main" xmlns="" id="{19AEA91E-4BAF-40B6-8EA1-C08D3F423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8609" y="5118976"/>
              <a:ext cx="2520000" cy="30777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charset="0"/>
                </a:rPr>
                <a:t>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F133CE36-FB8F-428B-A61C-55557C377319}"/>
                </a:ext>
              </a:extLst>
            </p:cNvPr>
            <p:cNvSpPr txBox="1"/>
            <p:nvPr/>
          </p:nvSpPr>
          <p:spPr>
            <a:xfrm>
              <a:off x="8938610" y="5484916"/>
              <a:ext cx="252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4537902" y="980729"/>
            <a:ext cx="6920707" cy="4020907"/>
            <a:chOff x="637381" y="1143000"/>
            <a:chExt cx="7869238" cy="4572000"/>
          </a:xfrm>
          <a:solidFill>
            <a:schemeClr val="bg1">
              <a:lumMod val="95000"/>
            </a:schemeClr>
          </a:solidFill>
        </p:grpSpPr>
        <p:sp>
          <p:nvSpPr>
            <p:cNvPr id="294" name="Freeform 293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5" name="Freeform 294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" name="Freeform 296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Freeform 297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8475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xmlns="" id="{207DD19F-97CC-4B16-8E06-EC320CFFFD22}"/>
              </a:ext>
            </a:extLst>
          </p:cNvPr>
          <p:cNvGrpSpPr/>
          <p:nvPr/>
        </p:nvGrpSpPr>
        <p:grpSpPr>
          <a:xfrm rot="16200000">
            <a:off x="4580192" y="1558579"/>
            <a:ext cx="3031617" cy="4741332"/>
            <a:chOff x="4680573" y="1245347"/>
            <a:chExt cx="2814395" cy="4401592"/>
          </a:xfrm>
        </p:grpSpPr>
        <p:sp>
          <p:nvSpPr>
            <p:cNvPr id="4" name="Bent Arrow 9">
              <a:extLst>
                <a:ext uri="{FF2B5EF4-FFF2-40B4-BE49-F238E27FC236}">
                  <a16:creationId xmlns:a16="http://schemas.microsoft.com/office/drawing/2014/main" xmlns="" id="{B5B9A498-AFBA-49AC-8384-2ACF11469BE5}"/>
                </a:ext>
              </a:extLst>
            </p:cNvPr>
            <p:cNvSpPr/>
            <p:nvPr/>
          </p:nvSpPr>
          <p:spPr>
            <a:xfrm>
              <a:off x="5005650" y="1489625"/>
              <a:ext cx="668408" cy="1470500"/>
            </a:xfrm>
            <a:prstGeom prst="bentArrow">
              <a:avLst>
                <a:gd name="adj1" fmla="val 15772"/>
                <a:gd name="adj2" fmla="val 17802"/>
                <a:gd name="adj3" fmla="val 28740"/>
                <a:gd name="adj4" fmla="val 27522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xmlns="" id="{1C1459B4-585F-49F7-AB83-EF422C517EAE}"/>
                </a:ext>
              </a:extLst>
            </p:cNvPr>
            <p:cNvGrpSpPr/>
            <p:nvPr/>
          </p:nvGrpSpPr>
          <p:grpSpPr>
            <a:xfrm>
              <a:off x="5693634" y="1245347"/>
              <a:ext cx="763052" cy="4401592"/>
              <a:chOff x="5655835" y="1245347"/>
              <a:chExt cx="763052" cy="4401592"/>
            </a:xfrm>
          </p:grpSpPr>
          <p:sp>
            <p:nvSpPr>
              <p:cNvPr id="12" name="Oval 53">
                <a:extLst>
                  <a:ext uri="{FF2B5EF4-FFF2-40B4-BE49-F238E27FC236}">
                    <a16:creationId xmlns:a16="http://schemas.microsoft.com/office/drawing/2014/main" xmlns="" id="{CBD1ADAF-5F0B-4E35-9A1E-B77A91DD7E86}"/>
                  </a:ext>
                </a:extLst>
              </p:cNvPr>
              <p:cNvSpPr/>
              <p:nvPr/>
            </p:nvSpPr>
            <p:spPr>
              <a:xfrm>
                <a:off x="5655835" y="1245347"/>
                <a:ext cx="763052" cy="7630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58">
                <a:extLst>
                  <a:ext uri="{FF2B5EF4-FFF2-40B4-BE49-F238E27FC236}">
                    <a16:creationId xmlns:a16="http://schemas.microsoft.com/office/drawing/2014/main" xmlns="" id="{6CFBA469-C2C9-47E5-A528-71E024102565}"/>
                  </a:ext>
                </a:extLst>
              </p:cNvPr>
              <p:cNvSpPr/>
              <p:nvPr/>
            </p:nvSpPr>
            <p:spPr>
              <a:xfrm>
                <a:off x="5655835" y="4883887"/>
                <a:ext cx="763052" cy="7630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xmlns="" id="{28CCE0A5-905D-4116-AF49-85F249979186}"/>
                </a:ext>
              </a:extLst>
            </p:cNvPr>
            <p:cNvGrpSpPr/>
            <p:nvPr/>
          </p:nvGrpSpPr>
          <p:grpSpPr>
            <a:xfrm>
              <a:off x="4680573" y="3065897"/>
              <a:ext cx="2814395" cy="763052"/>
              <a:chOff x="4680573" y="3065897"/>
              <a:chExt cx="2814395" cy="763052"/>
            </a:xfrm>
          </p:grpSpPr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xmlns="" id="{C8B4AD13-C952-4BFC-B593-F9125B9AC569}"/>
                  </a:ext>
                </a:extLst>
              </p:cNvPr>
              <p:cNvSpPr/>
              <p:nvPr/>
            </p:nvSpPr>
            <p:spPr>
              <a:xfrm>
                <a:off x="4680573" y="3065897"/>
                <a:ext cx="763052" cy="7630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63">
                <a:extLst>
                  <a:ext uri="{FF2B5EF4-FFF2-40B4-BE49-F238E27FC236}">
                    <a16:creationId xmlns:a16="http://schemas.microsoft.com/office/drawing/2014/main" xmlns="" id="{A4A7178B-028F-4459-992A-81179CB27EF4}"/>
                  </a:ext>
                </a:extLst>
              </p:cNvPr>
              <p:cNvSpPr/>
              <p:nvPr/>
            </p:nvSpPr>
            <p:spPr>
              <a:xfrm>
                <a:off x="6731916" y="3065897"/>
                <a:ext cx="763052" cy="7630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Bent Arrow 52">
              <a:extLst>
                <a:ext uri="{FF2B5EF4-FFF2-40B4-BE49-F238E27FC236}">
                  <a16:creationId xmlns:a16="http://schemas.microsoft.com/office/drawing/2014/main" xmlns="" id="{F6D67663-0276-4F09-83B4-02D706931B63}"/>
                </a:ext>
              </a:extLst>
            </p:cNvPr>
            <p:cNvSpPr/>
            <p:nvPr/>
          </p:nvSpPr>
          <p:spPr>
            <a:xfrm rot="16200000">
              <a:off x="4542031" y="4289907"/>
              <a:ext cx="1470500" cy="668408"/>
            </a:xfrm>
            <a:prstGeom prst="bentArrow">
              <a:avLst>
                <a:gd name="adj1" fmla="val 15909"/>
                <a:gd name="adj2" fmla="val 18319"/>
                <a:gd name="adj3" fmla="val 28663"/>
                <a:gd name="adj4" fmla="val 29876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ent Arrow 9">
              <a:extLst>
                <a:ext uri="{FF2B5EF4-FFF2-40B4-BE49-F238E27FC236}">
                  <a16:creationId xmlns:a16="http://schemas.microsoft.com/office/drawing/2014/main" xmlns="" id="{77F8232A-5A44-4C8A-8E07-3C6E700885E9}"/>
                </a:ext>
              </a:extLst>
            </p:cNvPr>
            <p:cNvSpPr/>
            <p:nvPr/>
          </p:nvSpPr>
          <p:spPr>
            <a:xfrm rot="10800000">
              <a:off x="6508814" y="3944950"/>
              <a:ext cx="668408" cy="1470500"/>
            </a:xfrm>
            <a:prstGeom prst="bentArrow">
              <a:avLst>
                <a:gd name="adj1" fmla="val 15772"/>
                <a:gd name="adj2" fmla="val 17802"/>
                <a:gd name="adj3" fmla="val 28740"/>
                <a:gd name="adj4" fmla="val 27522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Bent Arrow 52">
              <a:extLst>
                <a:ext uri="{FF2B5EF4-FFF2-40B4-BE49-F238E27FC236}">
                  <a16:creationId xmlns:a16="http://schemas.microsoft.com/office/drawing/2014/main" xmlns="" id="{C6A55D0B-5309-489D-8D73-30B6DF2BF040}"/>
                </a:ext>
              </a:extLst>
            </p:cNvPr>
            <p:cNvSpPr/>
            <p:nvPr/>
          </p:nvSpPr>
          <p:spPr>
            <a:xfrm rot="5400000">
              <a:off x="6155267" y="1953042"/>
              <a:ext cx="1470500" cy="668408"/>
            </a:xfrm>
            <a:prstGeom prst="bentArrow">
              <a:avLst>
                <a:gd name="adj1" fmla="val 15909"/>
                <a:gd name="adj2" fmla="val 18319"/>
                <a:gd name="adj3" fmla="val 28663"/>
                <a:gd name="adj4" fmla="val 29876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xmlns="" id="{94C515B7-EC4E-4A57-A3D8-A9F698183786}"/>
              </a:ext>
            </a:extLst>
          </p:cNvPr>
          <p:cNvGrpSpPr/>
          <p:nvPr/>
        </p:nvGrpSpPr>
        <p:grpSpPr>
          <a:xfrm>
            <a:off x="4739631" y="3863369"/>
            <a:ext cx="2712738" cy="696808"/>
            <a:chOff x="5328220" y="3089998"/>
            <a:chExt cx="1379637" cy="6968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F4B36F3-04A6-4A8C-ADE2-6E9F8313C2CE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C7C8EB-0B36-4E38-90A1-556F960DF9D4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91">
            <a:extLst>
              <a:ext uri="{FF2B5EF4-FFF2-40B4-BE49-F238E27FC236}">
                <a16:creationId xmlns:a16="http://schemas.microsoft.com/office/drawing/2014/main" xmlns="" id="{07D2FE46-FB4E-441F-81D8-5A6B06690FD5}"/>
              </a:ext>
            </a:extLst>
          </p:cNvPr>
          <p:cNvGrpSpPr/>
          <p:nvPr/>
        </p:nvGrpSpPr>
        <p:grpSpPr>
          <a:xfrm>
            <a:off x="8691147" y="3552373"/>
            <a:ext cx="2687808" cy="770022"/>
            <a:chOff x="5210294" y="837292"/>
            <a:chExt cx="1750034" cy="5156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F14D117-01DF-4814-93E5-EDCDEF60480E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E0D93BD-0B51-45D1-B131-264292AD5D0C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44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94">
            <a:extLst>
              <a:ext uri="{FF2B5EF4-FFF2-40B4-BE49-F238E27FC236}">
                <a16:creationId xmlns:a16="http://schemas.microsoft.com/office/drawing/2014/main" xmlns="" id="{6AB79434-21F5-4EFC-A405-87929D0CB4B5}"/>
              </a:ext>
            </a:extLst>
          </p:cNvPr>
          <p:cNvGrpSpPr/>
          <p:nvPr/>
        </p:nvGrpSpPr>
        <p:grpSpPr>
          <a:xfrm>
            <a:off x="905346" y="3552372"/>
            <a:ext cx="2595558" cy="770023"/>
            <a:chOff x="5210294" y="837292"/>
            <a:chExt cx="1750034" cy="51562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919053E-204A-447E-A01C-306232CEC11A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3878ED1-3DC7-4B0E-97A8-EB6E822431B7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44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105">
            <a:extLst>
              <a:ext uri="{FF2B5EF4-FFF2-40B4-BE49-F238E27FC236}">
                <a16:creationId xmlns:a16="http://schemas.microsoft.com/office/drawing/2014/main" xmlns="" id="{3445DB99-0494-470B-979F-BBEDD2817A3C}"/>
              </a:ext>
            </a:extLst>
          </p:cNvPr>
          <p:cNvGrpSpPr/>
          <p:nvPr/>
        </p:nvGrpSpPr>
        <p:grpSpPr>
          <a:xfrm>
            <a:off x="4620957" y="5522361"/>
            <a:ext cx="2949234" cy="585356"/>
            <a:chOff x="5210294" y="837292"/>
            <a:chExt cx="1750034" cy="3919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981D2D0-A336-4CD9-9EC3-EF8386DFAC3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47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AA07607-3EBF-4608-9D60-40BF6DBF4563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44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108">
            <a:extLst>
              <a:ext uri="{FF2B5EF4-FFF2-40B4-BE49-F238E27FC236}">
                <a16:creationId xmlns:a16="http://schemas.microsoft.com/office/drawing/2014/main" xmlns="" id="{6E59FA4F-A50A-49FB-B319-DAC5D8CEA4F3}"/>
              </a:ext>
            </a:extLst>
          </p:cNvPr>
          <p:cNvGrpSpPr/>
          <p:nvPr/>
        </p:nvGrpSpPr>
        <p:grpSpPr>
          <a:xfrm>
            <a:off x="4621383" y="1787113"/>
            <a:ext cx="2949234" cy="570092"/>
            <a:chOff x="5210294" y="837292"/>
            <a:chExt cx="1750034" cy="41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0CEB5A0-8462-48AE-A812-5F503ECCC54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A604ABF-C516-4E41-A8C9-B56882F76885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C5E218BF-16CA-4814-B298-B17F89E260E4}"/>
              </a:ext>
            </a:extLst>
          </p:cNvPr>
          <p:cNvSpPr/>
          <p:nvPr/>
        </p:nvSpPr>
        <p:spPr>
          <a:xfrm>
            <a:off x="5920726" y="263817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xmlns="" id="{3C965D97-6D38-44E2-B9CA-0259424FF1EC}"/>
              </a:ext>
            </a:extLst>
          </p:cNvPr>
          <p:cNvSpPr/>
          <p:nvPr/>
        </p:nvSpPr>
        <p:spPr>
          <a:xfrm>
            <a:off x="3960220" y="379086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Block Arc 10">
            <a:extLst>
              <a:ext uri="{FF2B5EF4-FFF2-40B4-BE49-F238E27FC236}">
                <a16:creationId xmlns:a16="http://schemas.microsoft.com/office/drawing/2014/main" xmlns="" id="{9098B168-940F-48AB-9214-DFD74C2905B0}"/>
              </a:ext>
            </a:extLst>
          </p:cNvPr>
          <p:cNvSpPr/>
          <p:nvPr/>
        </p:nvSpPr>
        <p:spPr>
          <a:xfrm>
            <a:off x="5880245" y="492024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xmlns="" id="{A5D86EE5-29C3-4571-93BE-F2125DBA9BDE}"/>
              </a:ext>
            </a:extLst>
          </p:cNvPr>
          <p:cNvSpPr>
            <a:spLocks noChangeAspect="1"/>
          </p:cNvSpPr>
          <p:nvPr/>
        </p:nvSpPr>
        <p:spPr>
          <a:xfrm>
            <a:off x="7877475" y="379551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그룹 147">
            <a:extLst>
              <a:ext uri="{FF2B5EF4-FFF2-40B4-BE49-F238E27FC236}">
                <a16:creationId xmlns:a16="http://schemas.microsoft.com/office/drawing/2014/main" xmlns="" id="{6BE02A72-C34D-4A3A-A9EA-53F40A17D9DD}"/>
              </a:ext>
            </a:extLst>
          </p:cNvPr>
          <p:cNvGrpSpPr>
            <a:grpSpLocks noChangeAspect="1"/>
          </p:cNvGrpSpPr>
          <p:nvPr/>
        </p:nvGrpSpPr>
        <p:grpSpPr>
          <a:xfrm>
            <a:off x="5856124" y="3334937"/>
            <a:ext cx="479752" cy="489779"/>
            <a:chOff x="3023486" y="558948"/>
            <a:chExt cx="6126854" cy="6254916"/>
          </a:xfrm>
          <a:solidFill>
            <a:schemeClr val="tx1"/>
          </a:solidFill>
        </p:grpSpPr>
        <p:sp>
          <p:nvSpPr>
            <p:cNvPr id="49" name="자유형 146">
              <a:extLst>
                <a:ext uri="{FF2B5EF4-FFF2-40B4-BE49-F238E27FC236}">
                  <a16:creationId xmlns:a16="http://schemas.microsoft.com/office/drawing/2014/main" xmlns="" id="{9838EAE9-E769-4CE5-B41D-E40657FDBD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8630" y="3371364"/>
              <a:ext cx="4304842" cy="3442500"/>
            </a:xfrm>
            <a:custGeom>
              <a:avLst/>
              <a:gdLst>
                <a:gd name="connsiteX0" fmla="*/ 2397473 w 4304842"/>
                <a:gd name="connsiteY0" fmla="*/ 2758500 h 3442500"/>
                <a:gd name="connsiteX1" fmla="*/ 2739473 w 4304842"/>
                <a:gd name="connsiteY1" fmla="*/ 3100500 h 3442500"/>
                <a:gd name="connsiteX2" fmla="*/ 2397473 w 4304842"/>
                <a:gd name="connsiteY2" fmla="*/ 3442500 h 3442500"/>
                <a:gd name="connsiteX3" fmla="*/ 2055473 w 4304842"/>
                <a:gd name="connsiteY3" fmla="*/ 3100500 h 3442500"/>
                <a:gd name="connsiteX4" fmla="*/ 2397473 w 4304842"/>
                <a:gd name="connsiteY4" fmla="*/ 2758500 h 3442500"/>
                <a:gd name="connsiteX5" fmla="*/ 1097898 w 4304842"/>
                <a:gd name="connsiteY5" fmla="*/ 2758500 h 3442500"/>
                <a:gd name="connsiteX6" fmla="*/ 1385898 w 4304842"/>
                <a:gd name="connsiteY6" fmla="*/ 3046500 h 3442500"/>
                <a:gd name="connsiteX7" fmla="*/ 1097898 w 4304842"/>
                <a:gd name="connsiteY7" fmla="*/ 3334500 h 3442500"/>
                <a:gd name="connsiteX8" fmla="*/ 809898 w 4304842"/>
                <a:gd name="connsiteY8" fmla="*/ 3046500 h 3442500"/>
                <a:gd name="connsiteX9" fmla="*/ 1097898 w 4304842"/>
                <a:gd name="connsiteY9" fmla="*/ 2758500 h 3442500"/>
                <a:gd name="connsiteX10" fmla="*/ 3908842 w 4304842"/>
                <a:gd name="connsiteY10" fmla="*/ 2434193 h 3442500"/>
                <a:gd name="connsiteX11" fmla="*/ 4304842 w 4304842"/>
                <a:gd name="connsiteY11" fmla="*/ 2830193 h 3442500"/>
                <a:gd name="connsiteX12" fmla="*/ 3908842 w 4304842"/>
                <a:gd name="connsiteY12" fmla="*/ 3226193 h 3442500"/>
                <a:gd name="connsiteX13" fmla="*/ 3512842 w 4304842"/>
                <a:gd name="connsiteY13" fmla="*/ 2830193 h 3442500"/>
                <a:gd name="connsiteX14" fmla="*/ 3908842 w 4304842"/>
                <a:gd name="connsiteY14" fmla="*/ 2434193 h 3442500"/>
                <a:gd name="connsiteX15" fmla="*/ 1689571 w 4304842"/>
                <a:gd name="connsiteY15" fmla="*/ 2279448 h 3442500"/>
                <a:gd name="connsiteX16" fmla="*/ 1977571 w 4304842"/>
                <a:gd name="connsiteY16" fmla="*/ 2567448 h 3442500"/>
                <a:gd name="connsiteX17" fmla="*/ 1689571 w 4304842"/>
                <a:gd name="connsiteY17" fmla="*/ 2855448 h 3442500"/>
                <a:gd name="connsiteX18" fmla="*/ 1401571 w 4304842"/>
                <a:gd name="connsiteY18" fmla="*/ 2567448 h 3442500"/>
                <a:gd name="connsiteX19" fmla="*/ 1689571 w 4304842"/>
                <a:gd name="connsiteY19" fmla="*/ 2279448 h 3442500"/>
                <a:gd name="connsiteX20" fmla="*/ 610564 w 4304842"/>
                <a:gd name="connsiteY20" fmla="*/ 2218637 h 3442500"/>
                <a:gd name="connsiteX21" fmla="*/ 853564 w 4304842"/>
                <a:gd name="connsiteY21" fmla="*/ 2461637 h 3442500"/>
                <a:gd name="connsiteX22" fmla="*/ 610564 w 4304842"/>
                <a:gd name="connsiteY22" fmla="*/ 2704637 h 3442500"/>
                <a:gd name="connsiteX23" fmla="*/ 367564 w 4304842"/>
                <a:gd name="connsiteY23" fmla="*/ 2461637 h 3442500"/>
                <a:gd name="connsiteX24" fmla="*/ 610564 w 4304842"/>
                <a:gd name="connsiteY24" fmla="*/ 2218637 h 3442500"/>
                <a:gd name="connsiteX25" fmla="*/ 2950879 w 4304842"/>
                <a:gd name="connsiteY25" fmla="*/ 2057825 h 3442500"/>
                <a:gd name="connsiteX26" fmla="*/ 3292879 w 4304842"/>
                <a:gd name="connsiteY26" fmla="*/ 2399825 h 3442500"/>
                <a:gd name="connsiteX27" fmla="*/ 2950879 w 4304842"/>
                <a:gd name="connsiteY27" fmla="*/ 2741825 h 3442500"/>
                <a:gd name="connsiteX28" fmla="*/ 2608879 w 4304842"/>
                <a:gd name="connsiteY28" fmla="*/ 2399825 h 3442500"/>
                <a:gd name="connsiteX29" fmla="*/ 2950879 w 4304842"/>
                <a:gd name="connsiteY29" fmla="*/ 2057825 h 3442500"/>
                <a:gd name="connsiteX30" fmla="*/ 1198549 w 4304842"/>
                <a:gd name="connsiteY30" fmla="*/ 1736601 h 3442500"/>
                <a:gd name="connsiteX31" fmla="*/ 1441549 w 4304842"/>
                <a:gd name="connsiteY31" fmla="*/ 1979601 h 3442500"/>
                <a:gd name="connsiteX32" fmla="*/ 1198549 w 4304842"/>
                <a:gd name="connsiteY32" fmla="*/ 2222601 h 3442500"/>
                <a:gd name="connsiteX33" fmla="*/ 955549 w 4304842"/>
                <a:gd name="connsiteY33" fmla="*/ 1979601 h 3442500"/>
                <a:gd name="connsiteX34" fmla="*/ 1198549 w 4304842"/>
                <a:gd name="connsiteY34" fmla="*/ 1736601 h 3442500"/>
                <a:gd name="connsiteX35" fmla="*/ 310114 w 4304842"/>
                <a:gd name="connsiteY35" fmla="*/ 1673214 h 3442500"/>
                <a:gd name="connsiteX36" fmla="*/ 526114 w 4304842"/>
                <a:gd name="connsiteY36" fmla="*/ 1889214 h 3442500"/>
                <a:gd name="connsiteX37" fmla="*/ 310114 w 4304842"/>
                <a:gd name="connsiteY37" fmla="*/ 2105214 h 3442500"/>
                <a:gd name="connsiteX38" fmla="*/ 94114 w 4304842"/>
                <a:gd name="connsiteY38" fmla="*/ 1889214 h 3442500"/>
                <a:gd name="connsiteX39" fmla="*/ 310114 w 4304842"/>
                <a:gd name="connsiteY39" fmla="*/ 1673214 h 3442500"/>
                <a:gd name="connsiteX40" fmla="*/ 2228934 w 4304842"/>
                <a:gd name="connsiteY40" fmla="*/ 1570297 h 3442500"/>
                <a:gd name="connsiteX41" fmla="*/ 2516934 w 4304842"/>
                <a:gd name="connsiteY41" fmla="*/ 1858297 h 3442500"/>
                <a:gd name="connsiteX42" fmla="*/ 2228934 w 4304842"/>
                <a:gd name="connsiteY42" fmla="*/ 2146297 h 3442500"/>
                <a:gd name="connsiteX43" fmla="*/ 1940934 w 4304842"/>
                <a:gd name="connsiteY43" fmla="*/ 1858297 h 3442500"/>
                <a:gd name="connsiteX44" fmla="*/ 2228934 w 4304842"/>
                <a:gd name="connsiteY44" fmla="*/ 1570297 h 3442500"/>
                <a:gd name="connsiteX45" fmla="*/ 909990 w 4304842"/>
                <a:gd name="connsiteY45" fmla="*/ 1194885 h 3442500"/>
                <a:gd name="connsiteX46" fmla="*/ 1125990 w 4304842"/>
                <a:gd name="connsiteY46" fmla="*/ 1410885 h 3442500"/>
                <a:gd name="connsiteX47" fmla="*/ 909990 w 4304842"/>
                <a:gd name="connsiteY47" fmla="*/ 1626885 h 3442500"/>
                <a:gd name="connsiteX48" fmla="*/ 693990 w 4304842"/>
                <a:gd name="connsiteY48" fmla="*/ 1410885 h 3442500"/>
                <a:gd name="connsiteX49" fmla="*/ 909990 w 4304842"/>
                <a:gd name="connsiteY49" fmla="*/ 1194885 h 3442500"/>
                <a:gd name="connsiteX50" fmla="*/ 180000 w 4304842"/>
                <a:gd name="connsiteY50" fmla="*/ 1172485 h 3442500"/>
                <a:gd name="connsiteX51" fmla="*/ 360000 w 4304842"/>
                <a:gd name="connsiteY51" fmla="*/ 1352485 h 3442500"/>
                <a:gd name="connsiteX52" fmla="*/ 180000 w 4304842"/>
                <a:gd name="connsiteY52" fmla="*/ 1532485 h 3442500"/>
                <a:gd name="connsiteX53" fmla="*/ 0 w 4304842"/>
                <a:gd name="connsiteY53" fmla="*/ 1352485 h 3442500"/>
                <a:gd name="connsiteX54" fmla="*/ 180000 w 4304842"/>
                <a:gd name="connsiteY54" fmla="*/ 1172485 h 3442500"/>
                <a:gd name="connsiteX55" fmla="*/ 1746809 w 4304842"/>
                <a:gd name="connsiteY55" fmla="*/ 1041808 h 3442500"/>
                <a:gd name="connsiteX56" fmla="*/ 1989809 w 4304842"/>
                <a:gd name="connsiteY56" fmla="*/ 1284808 h 3442500"/>
                <a:gd name="connsiteX57" fmla="*/ 1746809 w 4304842"/>
                <a:gd name="connsiteY57" fmla="*/ 1527808 h 3442500"/>
                <a:gd name="connsiteX58" fmla="*/ 1503809 w 4304842"/>
                <a:gd name="connsiteY58" fmla="*/ 1284808 h 3442500"/>
                <a:gd name="connsiteX59" fmla="*/ 1746809 w 4304842"/>
                <a:gd name="connsiteY59" fmla="*/ 1041808 h 3442500"/>
                <a:gd name="connsiteX60" fmla="*/ 176543 w 4304842"/>
                <a:gd name="connsiteY60" fmla="*/ 717808 h 3442500"/>
                <a:gd name="connsiteX61" fmla="*/ 338543 w 4304842"/>
                <a:gd name="connsiteY61" fmla="*/ 879808 h 3442500"/>
                <a:gd name="connsiteX62" fmla="*/ 176543 w 4304842"/>
                <a:gd name="connsiteY62" fmla="*/ 1041808 h 3442500"/>
                <a:gd name="connsiteX63" fmla="*/ 14543 w 4304842"/>
                <a:gd name="connsiteY63" fmla="*/ 879808 h 3442500"/>
                <a:gd name="connsiteX64" fmla="*/ 176543 w 4304842"/>
                <a:gd name="connsiteY64" fmla="*/ 717808 h 3442500"/>
                <a:gd name="connsiteX65" fmla="*/ 772973 w 4304842"/>
                <a:gd name="connsiteY65" fmla="*/ 703918 h 3442500"/>
                <a:gd name="connsiteX66" fmla="*/ 952973 w 4304842"/>
                <a:gd name="connsiteY66" fmla="*/ 883918 h 3442500"/>
                <a:gd name="connsiteX67" fmla="*/ 772973 w 4304842"/>
                <a:gd name="connsiteY67" fmla="*/ 1063918 h 3442500"/>
                <a:gd name="connsiteX68" fmla="*/ 592973 w 4304842"/>
                <a:gd name="connsiteY68" fmla="*/ 883918 h 3442500"/>
                <a:gd name="connsiteX69" fmla="*/ 772973 w 4304842"/>
                <a:gd name="connsiteY69" fmla="*/ 703918 h 3442500"/>
                <a:gd name="connsiteX70" fmla="*/ 1456560 w 4304842"/>
                <a:gd name="connsiteY70" fmla="*/ 487918 h 3442500"/>
                <a:gd name="connsiteX71" fmla="*/ 1672560 w 4304842"/>
                <a:gd name="connsiteY71" fmla="*/ 703918 h 3442500"/>
                <a:gd name="connsiteX72" fmla="*/ 1456560 w 4304842"/>
                <a:gd name="connsiteY72" fmla="*/ 919918 h 3442500"/>
                <a:gd name="connsiteX73" fmla="*/ 1240560 w 4304842"/>
                <a:gd name="connsiteY73" fmla="*/ 703918 h 3442500"/>
                <a:gd name="connsiteX74" fmla="*/ 1456560 w 4304842"/>
                <a:gd name="connsiteY74" fmla="*/ 487918 h 3442500"/>
                <a:gd name="connsiteX75" fmla="*/ 251366 w 4304842"/>
                <a:gd name="connsiteY75" fmla="*/ 366930 h 3442500"/>
                <a:gd name="connsiteX76" fmla="*/ 395366 w 4304842"/>
                <a:gd name="connsiteY76" fmla="*/ 510930 h 3442500"/>
                <a:gd name="connsiteX77" fmla="*/ 251366 w 4304842"/>
                <a:gd name="connsiteY77" fmla="*/ 654930 h 3442500"/>
                <a:gd name="connsiteX78" fmla="*/ 107366 w 4304842"/>
                <a:gd name="connsiteY78" fmla="*/ 510930 h 3442500"/>
                <a:gd name="connsiteX79" fmla="*/ 251366 w 4304842"/>
                <a:gd name="connsiteY79" fmla="*/ 366930 h 3442500"/>
                <a:gd name="connsiteX80" fmla="*/ 755828 w 4304842"/>
                <a:gd name="connsiteY80" fmla="*/ 248560 h 3442500"/>
                <a:gd name="connsiteX81" fmla="*/ 917828 w 4304842"/>
                <a:gd name="connsiteY81" fmla="*/ 410560 h 3442500"/>
                <a:gd name="connsiteX82" fmla="*/ 755828 w 4304842"/>
                <a:gd name="connsiteY82" fmla="*/ 572560 h 3442500"/>
                <a:gd name="connsiteX83" fmla="*/ 593828 w 4304842"/>
                <a:gd name="connsiteY83" fmla="*/ 410560 h 3442500"/>
                <a:gd name="connsiteX84" fmla="*/ 755828 w 4304842"/>
                <a:gd name="connsiteY84" fmla="*/ 248560 h 3442500"/>
                <a:gd name="connsiteX85" fmla="*/ 1320161 w 4304842"/>
                <a:gd name="connsiteY85" fmla="*/ 0 h 3442500"/>
                <a:gd name="connsiteX86" fmla="*/ 1500161 w 4304842"/>
                <a:gd name="connsiteY86" fmla="*/ 180000 h 3442500"/>
                <a:gd name="connsiteX87" fmla="*/ 1320161 w 4304842"/>
                <a:gd name="connsiteY87" fmla="*/ 360000 h 3442500"/>
                <a:gd name="connsiteX88" fmla="*/ 1140161 w 4304842"/>
                <a:gd name="connsiteY88" fmla="*/ 180000 h 3442500"/>
                <a:gd name="connsiteX89" fmla="*/ 1320161 w 4304842"/>
                <a:gd name="connsiteY89" fmla="*/ 0 h 34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304842" h="3442500">
                  <a:moveTo>
                    <a:pt x="2397473" y="2758500"/>
                  </a:moveTo>
                  <a:cubicBezTo>
                    <a:pt x="2586354" y="2758500"/>
                    <a:pt x="2739473" y="2911619"/>
                    <a:pt x="2739473" y="3100500"/>
                  </a:cubicBezTo>
                  <a:cubicBezTo>
                    <a:pt x="2739473" y="3289381"/>
                    <a:pt x="2586354" y="3442500"/>
                    <a:pt x="2397473" y="3442500"/>
                  </a:cubicBezTo>
                  <a:cubicBezTo>
                    <a:pt x="2208592" y="3442500"/>
                    <a:pt x="2055473" y="3289381"/>
                    <a:pt x="2055473" y="3100500"/>
                  </a:cubicBezTo>
                  <a:cubicBezTo>
                    <a:pt x="2055473" y="2911619"/>
                    <a:pt x="2208592" y="2758500"/>
                    <a:pt x="2397473" y="2758500"/>
                  </a:cubicBezTo>
                  <a:close/>
                  <a:moveTo>
                    <a:pt x="1097898" y="2758500"/>
                  </a:moveTo>
                  <a:cubicBezTo>
                    <a:pt x="1256956" y="2758500"/>
                    <a:pt x="1385898" y="2887442"/>
                    <a:pt x="1385898" y="3046500"/>
                  </a:cubicBezTo>
                  <a:cubicBezTo>
                    <a:pt x="1385898" y="3205558"/>
                    <a:pt x="1256956" y="3334500"/>
                    <a:pt x="1097898" y="3334500"/>
                  </a:cubicBezTo>
                  <a:cubicBezTo>
                    <a:pt x="938840" y="3334500"/>
                    <a:pt x="809898" y="3205558"/>
                    <a:pt x="809898" y="3046500"/>
                  </a:cubicBezTo>
                  <a:cubicBezTo>
                    <a:pt x="809898" y="2887442"/>
                    <a:pt x="938840" y="2758500"/>
                    <a:pt x="1097898" y="2758500"/>
                  </a:cubicBezTo>
                  <a:close/>
                  <a:moveTo>
                    <a:pt x="3908842" y="2434193"/>
                  </a:moveTo>
                  <a:cubicBezTo>
                    <a:pt x="4127547" y="2434193"/>
                    <a:pt x="4304842" y="2611488"/>
                    <a:pt x="4304842" y="2830193"/>
                  </a:cubicBezTo>
                  <a:cubicBezTo>
                    <a:pt x="4304842" y="3048898"/>
                    <a:pt x="4127547" y="3226193"/>
                    <a:pt x="3908842" y="3226193"/>
                  </a:cubicBezTo>
                  <a:cubicBezTo>
                    <a:pt x="3690137" y="3226193"/>
                    <a:pt x="3512842" y="3048898"/>
                    <a:pt x="3512842" y="2830193"/>
                  </a:cubicBezTo>
                  <a:cubicBezTo>
                    <a:pt x="3512842" y="2611488"/>
                    <a:pt x="3690137" y="2434193"/>
                    <a:pt x="3908842" y="2434193"/>
                  </a:cubicBezTo>
                  <a:close/>
                  <a:moveTo>
                    <a:pt x="1689571" y="2279448"/>
                  </a:moveTo>
                  <a:cubicBezTo>
                    <a:pt x="1848629" y="2279448"/>
                    <a:pt x="1977571" y="2408390"/>
                    <a:pt x="1977571" y="2567448"/>
                  </a:cubicBezTo>
                  <a:cubicBezTo>
                    <a:pt x="1977571" y="2726506"/>
                    <a:pt x="1848629" y="2855448"/>
                    <a:pt x="1689571" y="2855448"/>
                  </a:cubicBezTo>
                  <a:cubicBezTo>
                    <a:pt x="1530513" y="2855448"/>
                    <a:pt x="1401571" y="2726506"/>
                    <a:pt x="1401571" y="2567448"/>
                  </a:cubicBezTo>
                  <a:cubicBezTo>
                    <a:pt x="1401571" y="2408390"/>
                    <a:pt x="1530513" y="2279448"/>
                    <a:pt x="1689571" y="2279448"/>
                  </a:cubicBezTo>
                  <a:close/>
                  <a:moveTo>
                    <a:pt x="610564" y="2218637"/>
                  </a:moveTo>
                  <a:cubicBezTo>
                    <a:pt x="744769" y="2218637"/>
                    <a:pt x="853564" y="2327432"/>
                    <a:pt x="853564" y="2461637"/>
                  </a:cubicBezTo>
                  <a:cubicBezTo>
                    <a:pt x="853564" y="2595842"/>
                    <a:pt x="744769" y="2704637"/>
                    <a:pt x="610564" y="2704637"/>
                  </a:cubicBezTo>
                  <a:cubicBezTo>
                    <a:pt x="476359" y="2704637"/>
                    <a:pt x="367564" y="2595842"/>
                    <a:pt x="367564" y="2461637"/>
                  </a:cubicBezTo>
                  <a:cubicBezTo>
                    <a:pt x="367564" y="2327432"/>
                    <a:pt x="476359" y="2218637"/>
                    <a:pt x="610564" y="2218637"/>
                  </a:cubicBezTo>
                  <a:close/>
                  <a:moveTo>
                    <a:pt x="2950879" y="2057825"/>
                  </a:moveTo>
                  <a:cubicBezTo>
                    <a:pt x="3139760" y="2057825"/>
                    <a:pt x="3292879" y="2210944"/>
                    <a:pt x="3292879" y="2399825"/>
                  </a:cubicBezTo>
                  <a:cubicBezTo>
                    <a:pt x="3292879" y="2588706"/>
                    <a:pt x="3139760" y="2741825"/>
                    <a:pt x="2950879" y="2741825"/>
                  </a:cubicBezTo>
                  <a:cubicBezTo>
                    <a:pt x="2761998" y="2741825"/>
                    <a:pt x="2608879" y="2588706"/>
                    <a:pt x="2608879" y="2399825"/>
                  </a:cubicBezTo>
                  <a:cubicBezTo>
                    <a:pt x="2608879" y="2210944"/>
                    <a:pt x="2761998" y="2057825"/>
                    <a:pt x="2950879" y="2057825"/>
                  </a:cubicBezTo>
                  <a:close/>
                  <a:moveTo>
                    <a:pt x="1198549" y="1736601"/>
                  </a:moveTo>
                  <a:cubicBezTo>
                    <a:pt x="1332754" y="1736601"/>
                    <a:pt x="1441549" y="1845396"/>
                    <a:pt x="1441549" y="1979601"/>
                  </a:cubicBezTo>
                  <a:cubicBezTo>
                    <a:pt x="1441549" y="2113806"/>
                    <a:pt x="1332754" y="2222601"/>
                    <a:pt x="1198549" y="2222601"/>
                  </a:cubicBezTo>
                  <a:cubicBezTo>
                    <a:pt x="1064344" y="2222601"/>
                    <a:pt x="955549" y="2113806"/>
                    <a:pt x="955549" y="1979601"/>
                  </a:cubicBezTo>
                  <a:cubicBezTo>
                    <a:pt x="955549" y="1845396"/>
                    <a:pt x="1064344" y="1736601"/>
                    <a:pt x="1198549" y="1736601"/>
                  </a:cubicBezTo>
                  <a:close/>
                  <a:moveTo>
                    <a:pt x="310114" y="1673214"/>
                  </a:moveTo>
                  <a:cubicBezTo>
                    <a:pt x="429408" y="1673214"/>
                    <a:pt x="526114" y="1769920"/>
                    <a:pt x="526114" y="1889214"/>
                  </a:cubicBezTo>
                  <a:cubicBezTo>
                    <a:pt x="526114" y="2008508"/>
                    <a:pt x="429408" y="2105214"/>
                    <a:pt x="310114" y="2105214"/>
                  </a:cubicBezTo>
                  <a:cubicBezTo>
                    <a:pt x="190820" y="2105214"/>
                    <a:pt x="94114" y="2008508"/>
                    <a:pt x="94114" y="1889214"/>
                  </a:cubicBezTo>
                  <a:cubicBezTo>
                    <a:pt x="94114" y="1769920"/>
                    <a:pt x="190820" y="1673214"/>
                    <a:pt x="310114" y="1673214"/>
                  </a:cubicBezTo>
                  <a:close/>
                  <a:moveTo>
                    <a:pt x="2228934" y="1570297"/>
                  </a:moveTo>
                  <a:cubicBezTo>
                    <a:pt x="2387992" y="1570297"/>
                    <a:pt x="2516934" y="1699239"/>
                    <a:pt x="2516934" y="1858297"/>
                  </a:cubicBezTo>
                  <a:cubicBezTo>
                    <a:pt x="2516934" y="2017355"/>
                    <a:pt x="2387992" y="2146297"/>
                    <a:pt x="2228934" y="2146297"/>
                  </a:cubicBezTo>
                  <a:cubicBezTo>
                    <a:pt x="2069876" y="2146297"/>
                    <a:pt x="1940934" y="2017355"/>
                    <a:pt x="1940934" y="1858297"/>
                  </a:cubicBezTo>
                  <a:cubicBezTo>
                    <a:pt x="1940934" y="1699239"/>
                    <a:pt x="2069876" y="1570297"/>
                    <a:pt x="2228934" y="1570297"/>
                  </a:cubicBezTo>
                  <a:close/>
                  <a:moveTo>
                    <a:pt x="909990" y="1194885"/>
                  </a:moveTo>
                  <a:cubicBezTo>
                    <a:pt x="1029284" y="1194885"/>
                    <a:pt x="1125990" y="1291591"/>
                    <a:pt x="1125990" y="1410885"/>
                  </a:cubicBezTo>
                  <a:cubicBezTo>
                    <a:pt x="1125990" y="1530179"/>
                    <a:pt x="1029284" y="1626885"/>
                    <a:pt x="909990" y="1626885"/>
                  </a:cubicBezTo>
                  <a:cubicBezTo>
                    <a:pt x="790696" y="1626885"/>
                    <a:pt x="693990" y="1530179"/>
                    <a:pt x="693990" y="1410885"/>
                  </a:cubicBezTo>
                  <a:cubicBezTo>
                    <a:pt x="693990" y="1291591"/>
                    <a:pt x="790696" y="1194885"/>
                    <a:pt x="909990" y="1194885"/>
                  </a:cubicBezTo>
                  <a:close/>
                  <a:moveTo>
                    <a:pt x="180000" y="1172485"/>
                  </a:moveTo>
                  <a:cubicBezTo>
                    <a:pt x="279411" y="1172485"/>
                    <a:pt x="360000" y="1253074"/>
                    <a:pt x="360000" y="1352485"/>
                  </a:cubicBezTo>
                  <a:cubicBezTo>
                    <a:pt x="360000" y="1451896"/>
                    <a:pt x="279411" y="1532485"/>
                    <a:pt x="180000" y="1532485"/>
                  </a:cubicBezTo>
                  <a:cubicBezTo>
                    <a:pt x="80589" y="1532485"/>
                    <a:pt x="0" y="1451896"/>
                    <a:pt x="0" y="1352485"/>
                  </a:cubicBezTo>
                  <a:cubicBezTo>
                    <a:pt x="0" y="1253074"/>
                    <a:pt x="80589" y="1172485"/>
                    <a:pt x="180000" y="1172485"/>
                  </a:cubicBezTo>
                  <a:close/>
                  <a:moveTo>
                    <a:pt x="1746809" y="1041808"/>
                  </a:moveTo>
                  <a:cubicBezTo>
                    <a:pt x="1881014" y="1041808"/>
                    <a:pt x="1989809" y="1150603"/>
                    <a:pt x="1989809" y="1284808"/>
                  </a:cubicBezTo>
                  <a:cubicBezTo>
                    <a:pt x="1989809" y="1419013"/>
                    <a:pt x="1881014" y="1527808"/>
                    <a:pt x="1746809" y="1527808"/>
                  </a:cubicBezTo>
                  <a:cubicBezTo>
                    <a:pt x="1612604" y="1527808"/>
                    <a:pt x="1503809" y="1419013"/>
                    <a:pt x="1503809" y="1284808"/>
                  </a:cubicBezTo>
                  <a:cubicBezTo>
                    <a:pt x="1503809" y="1150603"/>
                    <a:pt x="1612604" y="1041808"/>
                    <a:pt x="1746809" y="1041808"/>
                  </a:cubicBezTo>
                  <a:close/>
                  <a:moveTo>
                    <a:pt x="176543" y="717808"/>
                  </a:moveTo>
                  <a:cubicBezTo>
                    <a:pt x="266013" y="717808"/>
                    <a:pt x="338543" y="790338"/>
                    <a:pt x="338543" y="879808"/>
                  </a:cubicBezTo>
                  <a:cubicBezTo>
                    <a:pt x="338543" y="969278"/>
                    <a:pt x="266013" y="1041808"/>
                    <a:pt x="176543" y="1041808"/>
                  </a:cubicBezTo>
                  <a:cubicBezTo>
                    <a:pt x="87073" y="1041808"/>
                    <a:pt x="14543" y="969278"/>
                    <a:pt x="14543" y="879808"/>
                  </a:cubicBezTo>
                  <a:cubicBezTo>
                    <a:pt x="14543" y="790338"/>
                    <a:pt x="87073" y="717808"/>
                    <a:pt x="176543" y="717808"/>
                  </a:cubicBezTo>
                  <a:close/>
                  <a:moveTo>
                    <a:pt x="772973" y="703918"/>
                  </a:moveTo>
                  <a:cubicBezTo>
                    <a:pt x="872384" y="703918"/>
                    <a:pt x="952973" y="784507"/>
                    <a:pt x="952973" y="883918"/>
                  </a:cubicBezTo>
                  <a:cubicBezTo>
                    <a:pt x="952973" y="983329"/>
                    <a:pt x="872384" y="1063918"/>
                    <a:pt x="772973" y="1063918"/>
                  </a:cubicBezTo>
                  <a:cubicBezTo>
                    <a:pt x="673562" y="1063918"/>
                    <a:pt x="592973" y="983329"/>
                    <a:pt x="592973" y="883918"/>
                  </a:cubicBezTo>
                  <a:cubicBezTo>
                    <a:pt x="592973" y="784507"/>
                    <a:pt x="673562" y="703918"/>
                    <a:pt x="772973" y="703918"/>
                  </a:cubicBezTo>
                  <a:close/>
                  <a:moveTo>
                    <a:pt x="1456560" y="487918"/>
                  </a:moveTo>
                  <a:cubicBezTo>
                    <a:pt x="1575854" y="487918"/>
                    <a:pt x="1672560" y="584624"/>
                    <a:pt x="1672560" y="703918"/>
                  </a:cubicBezTo>
                  <a:cubicBezTo>
                    <a:pt x="1672560" y="823212"/>
                    <a:pt x="1575854" y="919918"/>
                    <a:pt x="1456560" y="919918"/>
                  </a:cubicBezTo>
                  <a:cubicBezTo>
                    <a:pt x="1337266" y="919918"/>
                    <a:pt x="1240560" y="823212"/>
                    <a:pt x="1240560" y="703918"/>
                  </a:cubicBezTo>
                  <a:cubicBezTo>
                    <a:pt x="1240560" y="584624"/>
                    <a:pt x="1337266" y="487918"/>
                    <a:pt x="1456560" y="487918"/>
                  </a:cubicBezTo>
                  <a:close/>
                  <a:moveTo>
                    <a:pt x="251366" y="366930"/>
                  </a:moveTo>
                  <a:cubicBezTo>
                    <a:pt x="330895" y="366930"/>
                    <a:pt x="395366" y="431401"/>
                    <a:pt x="395366" y="510930"/>
                  </a:cubicBezTo>
                  <a:cubicBezTo>
                    <a:pt x="395366" y="590459"/>
                    <a:pt x="330895" y="654930"/>
                    <a:pt x="251366" y="654930"/>
                  </a:cubicBezTo>
                  <a:cubicBezTo>
                    <a:pt x="171837" y="654930"/>
                    <a:pt x="107366" y="590459"/>
                    <a:pt x="107366" y="510930"/>
                  </a:cubicBezTo>
                  <a:cubicBezTo>
                    <a:pt x="107366" y="431401"/>
                    <a:pt x="171837" y="366930"/>
                    <a:pt x="251366" y="366930"/>
                  </a:cubicBezTo>
                  <a:close/>
                  <a:moveTo>
                    <a:pt x="755828" y="248560"/>
                  </a:moveTo>
                  <a:cubicBezTo>
                    <a:pt x="845298" y="248560"/>
                    <a:pt x="917828" y="321090"/>
                    <a:pt x="917828" y="410560"/>
                  </a:cubicBezTo>
                  <a:cubicBezTo>
                    <a:pt x="917828" y="500030"/>
                    <a:pt x="845298" y="572560"/>
                    <a:pt x="755828" y="572560"/>
                  </a:cubicBezTo>
                  <a:cubicBezTo>
                    <a:pt x="666358" y="572560"/>
                    <a:pt x="593828" y="500030"/>
                    <a:pt x="593828" y="410560"/>
                  </a:cubicBezTo>
                  <a:cubicBezTo>
                    <a:pt x="593828" y="321090"/>
                    <a:pt x="666358" y="248560"/>
                    <a:pt x="755828" y="248560"/>
                  </a:cubicBezTo>
                  <a:close/>
                  <a:moveTo>
                    <a:pt x="1320161" y="0"/>
                  </a:moveTo>
                  <a:cubicBezTo>
                    <a:pt x="1419572" y="0"/>
                    <a:pt x="1500161" y="80589"/>
                    <a:pt x="1500161" y="180000"/>
                  </a:cubicBezTo>
                  <a:cubicBezTo>
                    <a:pt x="1500161" y="279411"/>
                    <a:pt x="1419572" y="360000"/>
                    <a:pt x="1320161" y="360000"/>
                  </a:cubicBezTo>
                  <a:cubicBezTo>
                    <a:pt x="1220750" y="360000"/>
                    <a:pt x="1140161" y="279411"/>
                    <a:pt x="1140161" y="180000"/>
                  </a:cubicBezTo>
                  <a:cubicBezTo>
                    <a:pt x="1140161" y="80589"/>
                    <a:pt x="1220750" y="0"/>
                    <a:pt x="132016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자유형 144">
              <a:extLst>
                <a:ext uri="{FF2B5EF4-FFF2-40B4-BE49-F238E27FC236}">
                  <a16:creationId xmlns:a16="http://schemas.microsoft.com/office/drawing/2014/main" xmlns="" id="{9C83CD50-31C7-45C0-9ADA-A125D94C1393}"/>
                </a:ext>
              </a:extLst>
            </p:cNvPr>
            <p:cNvSpPr>
              <a:spLocks noChangeAspect="1"/>
            </p:cNvSpPr>
            <p:nvPr/>
          </p:nvSpPr>
          <p:spPr>
            <a:xfrm rot="14400000">
              <a:off x="5276669" y="990118"/>
              <a:ext cx="4304842" cy="3442501"/>
            </a:xfrm>
            <a:custGeom>
              <a:avLst/>
              <a:gdLst>
                <a:gd name="connsiteX0" fmla="*/ 384049 w 4304842"/>
                <a:gd name="connsiteY0" fmla="*/ 566982 h 3442501"/>
                <a:gd name="connsiteX1" fmla="*/ 251365 w 4304842"/>
                <a:gd name="connsiteY1" fmla="*/ 654931 h 3442501"/>
                <a:gd name="connsiteX2" fmla="*/ 107365 w 4304842"/>
                <a:gd name="connsiteY2" fmla="*/ 510931 h 3442501"/>
                <a:gd name="connsiteX3" fmla="*/ 251365 w 4304842"/>
                <a:gd name="connsiteY3" fmla="*/ 366931 h 3442501"/>
                <a:gd name="connsiteX4" fmla="*/ 395365 w 4304842"/>
                <a:gd name="connsiteY4" fmla="*/ 510931 h 3442501"/>
                <a:gd name="connsiteX5" fmla="*/ 384049 w 4304842"/>
                <a:gd name="connsiteY5" fmla="*/ 566982 h 3442501"/>
                <a:gd name="connsiteX6" fmla="*/ 325811 w 4304842"/>
                <a:gd name="connsiteY6" fmla="*/ 942866 h 3442501"/>
                <a:gd name="connsiteX7" fmla="*/ 176542 w 4304842"/>
                <a:gd name="connsiteY7" fmla="*/ 1041808 h 3442501"/>
                <a:gd name="connsiteX8" fmla="*/ 14542 w 4304842"/>
                <a:gd name="connsiteY8" fmla="*/ 879809 h 3442501"/>
                <a:gd name="connsiteX9" fmla="*/ 176542 w 4304842"/>
                <a:gd name="connsiteY9" fmla="*/ 717809 h 3442501"/>
                <a:gd name="connsiteX10" fmla="*/ 338542 w 4304842"/>
                <a:gd name="connsiteY10" fmla="*/ 879808 h 3442501"/>
                <a:gd name="connsiteX11" fmla="*/ 325811 w 4304842"/>
                <a:gd name="connsiteY11" fmla="*/ 942866 h 3442501"/>
                <a:gd name="connsiteX12" fmla="*/ 345855 w 4304842"/>
                <a:gd name="connsiteY12" fmla="*/ 1422549 h 3442501"/>
                <a:gd name="connsiteX13" fmla="*/ 180000 w 4304842"/>
                <a:gd name="connsiteY13" fmla="*/ 1532485 h 3442501"/>
                <a:gd name="connsiteX14" fmla="*/ 0 w 4304842"/>
                <a:gd name="connsiteY14" fmla="*/ 1352485 h 3442501"/>
                <a:gd name="connsiteX15" fmla="*/ 180000 w 4304842"/>
                <a:gd name="connsiteY15" fmla="*/ 1172485 h 3442501"/>
                <a:gd name="connsiteX16" fmla="*/ 360000 w 4304842"/>
                <a:gd name="connsiteY16" fmla="*/ 1352485 h 3442501"/>
                <a:gd name="connsiteX17" fmla="*/ 345855 w 4304842"/>
                <a:gd name="connsiteY17" fmla="*/ 1422549 h 3442501"/>
                <a:gd name="connsiteX18" fmla="*/ 905096 w 4304842"/>
                <a:gd name="connsiteY18" fmla="*/ 473618 h 3442501"/>
                <a:gd name="connsiteX19" fmla="*/ 755828 w 4304842"/>
                <a:gd name="connsiteY19" fmla="*/ 572561 h 3442501"/>
                <a:gd name="connsiteX20" fmla="*/ 593828 w 4304842"/>
                <a:gd name="connsiteY20" fmla="*/ 410561 h 3442501"/>
                <a:gd name="connsiteX21" fmla="*/ 755827 w 4304842"/>
                <a:gd name="connsiteY21" fmla="*/ 248561 h 3442501"/>
                <a:gd name="connsiteX22" fmla="*/ 917827 w 4304842"/>
                <a:gd name="connsiteY22" fmla="*/ 410561 h 3442501"/>
                <a:gd name="connsiteX23" fmla="*/ 905096 w 4304842"/>
                <a:gd name="connsiteY23" fmla="*/ 473618 h 3442501"/>
                <a:gd name="connsiteX24" fmla="*/ 938828 w 4304842"/>
                <a:gd name="connsiteY24" fmla="*/ 953983 h 3442501"/>
                <a:gd name="connsiteX25" fmla="*/ 772974 w 4304842"/>
                <a:gd name="connsiteY25" fmla="*/ 1063919 h 3442501"/>
                <a:gd name="connsiteX26" fmla="*/ 592974 w 4304842"/>
                <a:gd name="connsiteY26" fmla="*/ 883919 h 3442501"/>
                <a:gd name="connsiteX27" fmla="*/ 772974 w 4304842"/>
                <a:gd name="connsiteY27" fmla="*/ 703919 h 3442501"/>
                <a:gd name="connsiteX28" fmla="*/ 952974 w 4304842"/>
                <a:gd name="connsiteY28" fmla="*/ 883919 h 3442501"/>
                <a:gd name="connsiteX29" fmla="*/ 938828 w 4304842"/>
                <a:gd name="connsiteY29" fmla="*/ 953983 h 3442501"/>
                <a:gd name="connsiteX30" fmla="*/ 1486016 w 4304842"/>
                <a:gd name="connsiteY30" fmla="*/ 250064 h 3442501"/>
                <a:gd name="connsiteX31" fmla="*/ 1320161 w 4304842"/>
                <a:gd name="connsiteY31" fmla="*/ 360000 h 3442501"/>
                <a:gd name="connsiteX32" fmla="*/ 1140161 w 4304842"/>
                <a:gd name="connsiteY32" fmla="*/ 180000 h 3442501"/>
                <a:gd name="connsiteX33" fmla="*/ 1320161 w 4304842"/>
                <a:gd name="connsiteY33" fmla="*/ 0 h 3442501"/>
                <a:gd name="connsiteX34" fmla="*/ 1500161 w 4304842"/>
                <a:gd name="connsiteY34" fmla="*/ 180000 h 3442501"/>
                <a:gd name="connsiteX35" fmla="*/ 1486016 w 4304842"/>
                <a:gd name="connsiteY35" fmla="*/ 250064 h 3442501"/>
                <a:gd name="connsiteX36" fmla="*/ 509140 w 4304842"/>
                <a:gd name="connsiteY36" fmla="*/ 1973292 h 3442501"/>
                <a:gd name="connsiteX37" fmla="*/ 310115 w 4304842"/>
                <a:gd name="connsiteY37" fmla="*/ 2105214 h 3442501"/>
                <a:gd name="connsiteX38" fmla="*/ 94114 w 4304842"/>
                <a:gd name="connsiteY38" fmla="*/ 1889214 h 3442501"/>
                <a:gd name="connsiteX39" fmla="*/ 310114 w 4304842"/>
                <a:gd name="connsiteY39" fmla="*/ 1673214 h 3442501"/>
                <a:gd name="connsiteX40" fmla="*/ 526114 w 4304842"/>
                <a:gd name="connsiteY40" fmla="*/ 1889214 h 3442501"/>
                <a:gd name="connsiteX41" fmla="*/ 509140 w 4304842"/>
                <a:gd name="connsiteY41" fmla="*/ 1973292 h 3442501"/>
                <a:gd name="connsiteX42" fmla="*/ 1109016 w 4304842"/>
                <a:gd name="connsiteY42" fmla="*/ 1494964 h 3442501"/>
                <a:gd name="connsiteX43" fmla="*/ 909990 w 4304842"/>
                <a:gd name="connsiteY43" fmla="*/ 1626887 h 3442501"/>
                <a:gd name="connsiteX44" fmla="*/ 693990 w 4304842"/>
                <a:gd name="connsiteY44" fmla="*/ 1410887 h 3442501"/>
                <a:gd name="connsiteX45" fmla="*/ 909991 w 4304842"/>
                <a:gd name="connsiteY45" fmla="*/ 1194887 h 3442501"/>
                <a:gd name="connsiteX46" fmla="*/ 1125991 w 4304842"/>
                <a:gd name="connsiteY46" fmla="*/ 1410887 h 3442501"/>
                <a:gd name="connsiteX47" fmla="*/ 1109016 w 4304842"/>
                <a:gd name="connsiteY47" fmla="*/ 1494964 h 3442501"/>
                <a:gd name="connsiteX48" fmla="*/ 1655586 w 4304842"/>
                <a:gd name="connsiteY48" fmla="*/ 787996 h 3442501"/>
                <a:gd name="connsiteX49" fmla="*/ 1456560 w 4304842"/>
                <a:gd name="connsiteY49" fmla="*/ 919919 h 3442501"/>
                <a:gd name="connsiteX50" fmla="*/ 1240560 w 4304842"/>
                <a:gd name="connsiteY50" fmla="*/ 703919 h 3442501"/>
                <a:gd name="connsiteX51" fmla="*/ 1456560 w 4304842"/>
                <a:gd name="connsiteY51" fmla="*/ 487919 h 3442501"/>
                <a:gd name="connsiteX52" fmla="*/ 1672560 w 4304842"/>
                <a:gd name="connsiteY52" fmla="*/ 703919 h 3442501"/>
                <a:gd name="connsiteX53" fmla="*/ 1655586 w 4304842"/>
                <a:gd name="connsiteY53" fmla="*/ 787996 h 3442501"/>
                <a:gd name="connsiteX54" fmla="*/ 834469 w 4304842"/>
                <a:gd name="connsiteY54" fmla="*/ 2556224 h 3442501"/>
                <a:gd name="connsiteX55" fmla="*/ 610565 w 4304842"/>
                <a:gd name="connsiteY55" fmla="*/ 2704638 h 3442501"/>
                <a:gd name="connsiteX56" fmla="*/ 367564 w 4304842"/>
                <a:gd name="connsiteY56" fmla="*/ 2461638 h 3442501"/>
                <a:gd name="connsiteX57" fmla="*/ 610564 w 4304842"/>
                <a:gd name="connsiteY57" fmla="*/ 2218638 h 3442501"/>
                <a:gd name="connsiteX58" fmla="*/ 853565 w 4304842"/>
                <a:gd name="connsiteY58" fmla="*/ 2461638 h 3442501"/>
                <a:gd name="connsiteX59" fmla="*/ 834469 w 4304842"/>
                <a:gd name="connsiteY59" fmla="*/ 2556224 h 3442501"/>
                <a:gd name="connsiteX60" fmla="*/ 1422454 w 4304842"/>
                <a:gd name="connsiteY60" fmla="*/ 2074188 h 3442501"/>
                <a:gd name="connsiteX61" fmla="*/ 1198550 w 4304842"/>
                <a:gd name="connsiteY61" fmla="*/ 2222601 h 3442501"/>
                <a:gd name="connsiteX62" fmla="*/ 955550 w 4304842"/>
                <a:gd name="connsiteY62" fmla="*/ 1979602 h 3442501"/>
                <a:gd name="connsiteX63" fmla="*/ 1198550 w 4304842"/>
                <a:gd name="connsiteY63" fmla="*/ 1736602 h 3442501"/>
                <a:gd name="connsiteX64" fmla="*/ 1441550 w 4304842"/>
                <a:gd name="connsiteY64" fmla="*/ 1979602 h 3442501"/>
                <a:gd name="connsiteX65" fmla="*/ 1422454 w 4304842"/>
                <a:gd name="connsiteY65" fmla="*/ 2074188 h 3442501"/>
                <a:gd name="connsiteX66" fmla="*/ 1970713 w 4304842"/>
                <a:gd name="connsiteY66" fmla="*/ 1379395 h 3442501"/>
                <a:gd name="connsiteX67" fmla="*/ 1746809 w 4304842"/>
                <a:gd name="connsiteY67" fmla="*/ 1527808 h 3442501"/>
                <a:gd name="connsiteX68" fmla="*/ 1503809 w 4304842"/>
                <a:gd name="connsiteY68" fmla="*/ 1284809 h 3442501"/>
                <a:gd name="connsiteX69" fmla="*/ 1746809 w 4304842"/>
                <a:gd name="connsiteY69" fmla="*/ 1041809 h 3442501"/>
                <a:gd name="connsiteX70" fmla="*/ 1989809 w 4304842"/>
                <a:gd name="connsiteY70" fmla="*/ 1284809 h 3442501"/>
                <a:gd name="connsiteX71" fmla="*/ 1970713 w 4304842"/>
                <a:gd name="connsiteY71" fmla="*/ 1379395 h 3442501"/>
                <a:gd name="connsiteX72" fmla="*/ 1336713 w 4304842"/>
                <a:gd name="connsiteY72" fmla="*/ 3207524 h 3442501"/>
                <a:gd name="connsiteX73" fmla="*/ 1097899 w 4304842"/>
                <a:gd name="connsiteY73" fmla="*/ 3334500 h 3442501"/>
                <a:gd name="connsiteX74" fmla="*/ 809899 w 4304842"/>
                <a:gd name="connsiteY74" fmla="*/ 3046500 h 3442501"/>
                <a:gd name="connsiteX75" fmla="*/ 1097898 w 4304842"/>
                <a:gd name="connsiteY75" fmla="*/ 2758501 h 3442501"/>
                <a:gd name="connsiteX76" fmla="*/ 1385898 w 4304842"/>
                <a:gd name="connsiteY76" fmla="*/ 3046500 h 3442501"/>
                <a:gd name="connsiteX77" fmla="*/ 1336713 w 4304842"/>
                <a:gd name="connsiteY77" fmla="*/ 3207524 h 3442501"/>
                <a:gd name="connsiteX78" fmla="*/ 1954939 w 4304842"/>
                <a:gd name="connsiteY78" fmla="*/ 2679552 h 3442501"/>
                <a:gd name="connsiteX79" fmla="*/ 1689572 w 4304842"/>
                <a:gd name="connsiteY79" fmla="*/ 2855449 h 3442501"/>
                <a:gd name="connsiteX80" fmla="*/ 1401571 w 4304842"/>
                <a:gd name="connsiteY80" fmla="*/ 2567449 h 3442501"/>
                <a:gd name="connsiteX81" fmla="*/ 1689571 w 4304842"/>
                <a:gd name="connsiteY81" fmla="*/ 2279449 h 3442501"/>
                <a:gd name="connsiteX82" fmla="*/ 1977571 w 4304842"/>
                <a:gd name="connsiteY82" fmla="*/ 2567449 h 3442501"/>
                <a:gd name="connsiteX83" fmla="*/ 1954939 w 4304842"/>
                <a:gd name="connsiteY83" fmla="*/ 2679552 h 3442501"/>
                <a:gd name="connsiteX84" fmla="*/ 2494303 w 4304842"/>
                <a:gd name="connsiteY84" fmla="*/ 1970400 h 3442501"/>
                <a:gd name="connsiteX85" fmla="*/ 2228935 w 4304842"/>
                <a:gd name="connsiteY85" fmla="*/ 2146298 h 3442501"/>
                <a:gd name="connsiteX86" fmla="*/ 1940935 w 4304842"/>
                <a:gd name="connsiteY86" fmla="*/ 1858298 h 3442501"/>
                <a:gd name="connsiteX87" fmla="*/ 2228935 w 4304842"/>
                <a:gd name="connsiteY87" fmla="*/ 1570297 h 3442501"/>
                <a:gd name="connsiteX88" fmla="*/ 2516935 w 4304842"/>
                <a:gd name="connsiteY88" fmla="*/ 1858298 h 3442501"/>
                <a:gd name="connsiteX89" fmla="*/ 2494303 w 4304842"/>
                <a:gd name="connsiteY89" fmla="*/ 1970400 h 3442501"/>
                <a:gd name="connsiteX90" fmla="*/ 2681065 w 4304842"/>
                <a:gd name="connsiteY90" fmla="*/ 3291717 h 3442501"/>
                <a:gd name="connsiteX91" fmla="*/ 2397474 w 4304842"/>
                <a:gd name="connsiteY91" fmla="*/ 3442501 h 3442501"/>
                <a:gd name="connsiteX92" fmla="*/ 2055474 w 4304842"/>
                <a:gd name="connsiteY92" fmla="*/ 3100501 h 3442501"/>
                <a:gd name="connsiteX93" fmla="*/ 2397474 w 4304842"/>
                <a:gd name="connsiteY93" fmla="*/ 2758501 h 3442501"/>
                <a:gd name="connsiteX94" fmla="*/ 2739474 w 4304842"/>
                <a:gd name="connsiteY94" fmla="*/ 3100501 h 3442501"/>
                <a:gd name="connsiteX95" fmla="*/ 2681065 w 4304842"/>
                <a:gd name="connsiteY95" fmla="*/ 3291717 h 3442501"/>
                <a:gd name="connsiteX96" fmla="*/ 3234471 w 4304842"/>
                <a:gd name="connsiteY96" fmla="*/ 2591040 h 3442501"/>
                <a:gd name="connsiteX97" fmla="*/ 2950879 w 4304842"/>
                <a:gd name="connsiteY97" fmla="*/ 2741824 h 3442501"/>
                <a:gd name="connsiteX98" fmla="*/ 2608879 w 4304842"/>
                <a:gd name="connsiteY98" fmla="*/ 2399824 h 3442501"/>
                <a:gd name="connsiteX99" fmla="*/ 2950879 w 4304842"/>
                <a:gd name="connsiteY99" fmla="*/ 2057825 h 3442501"/>
                <a:gd name="connsiteX100" fmla="*/ 3292879 w 4304842"/>
                <a:gd name="connsiteY100" fmla="*/ 2399824 h 3442501"/>
                <a:gd name="connsiteX101" fmla="*/ 3234471 w 4304842"/>
                <a:gd name="connsiteY101" fmla="*/ 2591040 h 3442501"/>
                <a:gd name="connsiteX102" fmla="*/ 4237212 w 4304842"/>
                <a:gd name="connsiteY102" fmla="*/ 3051601 h 3442501"/>
                <a:gd name="connsiteX103" fmla="*/ 3908842 w 4304842"/>
                <a:gd name="connsiteY103" fmla="*/ 3226194 h 3442501"/>
                <a:gd name="connsiteX104" fmla="*/ 3512842 w 4304842"/>
                <a:gd name="connsiteY104" fmla="*/ 2830193 h 3442501"/>
                <a:gd name="connsiteX105" fmla="*/ 3908842 w 4304842"/>
                <a:gd name="connsiteY105" fmla="*/ 2434193 h 3442501"/>
                <a:gd name="connsiteX106" fmla="*/ 4304842 w 4304842"/>
                <a:gd name="connsiteY106" fmla="*/ 2830194 h 3442501"/>
                <a:gd name="connsiteX107" fmla="*/ 4237212 w 4304842"/>
                <a:gd name="connsiteY107" fmla="*/ 3051601 h 344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304842" h="3442501">
                  <a:moveTo>
                    <a:pt x="384049" y="566982"/>
                  </a:moveTo>
                  <a:cubicBezTo>
                    <a:pt x="362188" y="618666"/>
                    <a:pt x="311012" y="654931"/>
                    <a:pt x="251365" y="654931"/>
                  </a:cubicBezTo>
                  <a:cubicBezTo>
                    <a:pt x="171837" y="654931"/>
                    <a:pt x="107366" y="590460"/>
                    <a:pt x="107365" y="510931"/>
                  </a:cubicBezTo>
                  <a:cubicBezTo>
                    <a:pt x="107365" y="431402"/>
                    <a:pt x="171836" y="366931"/>
                    <a:pt x="251365" y="366931"/>
                  </a:cubicBezTo>
                  <a:cubicBezTo>
                    <a:pt x="330894" y="366931"/>
                    <a:pt x="395365" y="431402"/>
                    <a:pt x="395365" y="510931"/>
                  </a:cubicBezTo>
                  <a:cubicBezTo>
                    <a:pt x="395365" y="530813"/>
                    <a:pt x="391336" y="549754"/>
                    <a:pt x="384049" y="566982"/>
                  </a:cubicBezTo>
                  <a:close/>
                  <a:moveTo>
                    <a:pt x="325811" y="942866"/>
                  </a:moveTo>
                  <a:cubicBezTo>
                    <a:pt x="301218" y="1001011"/>
                    <a:pt x="243645" y="1041809"/>
                    <a:pt x="176542" y="1041808"/>
                  </a:cubicBezTo>
                  <a:cubicBezTo>
                    <a:pt x="87072" y="1041808"/>
                    <a:pt x="14542" y="969279"/>
                    <a:pt x="14542" y="879809"/>
                  </a:cubicBezTo>
                  <a:cubicBezTo>
                    <a:pt x="14542" y="790338"/>
                    <a:pt x="87072" y="717808"/>
                    <a:pt x="176542" y="717809"/>
                  </a:cubicBezTo>
                  <a:cubicBezTo>
                    <a:pt x="266012" y="717809"/>
                    <a:pt x="338542" y="790338"/>
                    <a:pt x="338542" y="879808"/>
                  </a:cubicBezTo>
                  <a:cubicBezTo>
                    <a:pt x="338542" y="902176"/>
                    <a:pt x="334009" y="923485"/>
                    <a:pt x="325811" y="942866"/>
                  </a:cubicBezTo>
                  <a:close/>
                  <a:moveTo>
                    <a:pt x="345855" y="1422549"/>
                  </a:moveTo>
                  <a:cubicBezTo>
                    <a:pt x="318529" y="1487154"/>
                    <a:pt x="254558" y="1532485"/>
                    <a:pt x="180000" y="1532485"/>
                  </a:cubicBezTo>
                  <a:cubicBezTo>
                    <a:pt x="80589" y="1532485"/>
                    <a:pt x="0" y="1451896"/>
                    <a:pt x="0" y="1352485"/>
                  </a:cubicBezTo>
                  <a:cubicBezTo>
                    <a:pt x="0" y="1253074"/>
                    <a:pt x="80589" y="1172485"/>
                    <a:pt x="180000" y="1172485"/>
                  </a:cubicBezTo>
                  <a:cubicBezTo>
                    <a:pt x="279411" y="1172485"/>
                    <a:pt x="360000" y="1253074"/>
                    <a:pt x="360000" y="1352485"/>
                  </a:cubicBezTo>
                  <a:cubicBezTo>
                    <a:pt x="360000" y="1377338"/>
                    <a:pt x="354963" y="1401014"/>
                    <a:pt x="345855" y="1422549"/>
                  </a:cubicBezTo>
                  <a:close/>
                  <a:moveTo>
                    <a:pt x="905096" y="473618"/>
                  </a:moveTo>
                  <a:cubicBezTo>
                    <a:pt x="880503" y="531763"/>
                    <a:pt x="822930" y="572561"/>
                    <a:pt x="755828" y="572561"/>
                  </a:cubicBezTo>
                  <a:cubicBezTo>
                    <a:pt x="666357" y="572561"/>
                    <a:pt x="593827" y="500031"/>
                    <a:pt x="593828" y="410561"/>
                  </a:cubicBezTo>
                  <a:cubicBezTo>
                    <a:pt x="593828" y="321091"/>
                    <a:pt x="666357" y="248561"/>
                    <a:pt x="755827" y="248561"/>
                  </a:cubicBezTo>
                  <a:cubicBezTo>
                    <a:pt x="845298" y="248561"/>
                    <a:pt x="917827" y="321091"/>
                    <a:pt x="917827" y="410561"/>
                  </a:cubicBezTo>
                  <a:cubicBezTo>
                    <a:pt x="917827" y="432929"/>
                    <a:pt x="913294" y="454237"/>
                    <a:pt x="905096" y="473618"/>
                  </a:cubicBezTo>
                  <a:close/>
                  <a:moveTo>
                    <a:pt x="938828" y="953983"/>
                  </a:moveTo>
                  <a:cubicBezTo>
                    <a:pt x="911503" y="1018588"/>
                    <a:pt x="847532" y="1063919"/>
                    <a:pt x="772974" y="1063919"/>
                  </a:cubicBezTo>
                  <a:cubicBezTo>
                    <a:pt x="673563" y="1063919"/>
                    <a:pt x="592974" y="983330"/>
                    <a:pt x="592974" y="883919"/>
                  </a:cubicBezTo>
                  <a:cubicBezTo>
                    <a:pt x="592974" y="784508"/>
                    <a:pt x="673563" y="703919"/>
                    <a:pt x="772974" y="703919"/>
                  </a:cubicBezTo>
                  <a:cubicBezTo>
                    <a:pt x="872385" y="703919"/>
                    <a:pt x="952974" y="784508"/>
                    <a:pt x="952974" y="883919"/>
                  </a:cubicBezTo>
                  <a:cubicBezTo>
                    <a:pt x="952973" y="908771"/>
                    <a:pt x="947937" y="932448"/>
                    <a:pt x="938828" y="953983"/>
                  </a:cubicBezTo>
                  <a:close/>
                  <a:moveTo>
                    <a:pt x="1486016" y="250064"/>
                  </a:moveTo>
                  <a:cubicBezTo>
                    <a:pt x="1458690" y="314669"/>
                    <a:pt x="1394719" y="360000"/>
                    <a:pt x="1320161" y="360000"/>
                  </a:cubicBezTo>
                  <a:cubicBezTo>
                    <a:pt x="1220750" y="360000"/>
                    <a:pt x="1140161" y="279411"/>
                    <a:pt x="1140161" y="180000"/>
                  </a:cubicBezTo>
                  <a:cubicBezTo>
                    <a:pt x="1140161" y="80589"/>
                    <a:pt x="1220750" y="0"/>
                    <a:pt x="1320161" y="0"/>
                  </a:cubicBezTo>
                  <a:cubicBezTo>
                    <a:pt x="1419572" y="0"/>
                    <a:pt x="1500161" y="80589"/>
                    <a:pt x="1500161" y="180000"/>
                  </a:cubicBezTo>
                  <a:cubicBezTo>
                    <a:pt x="1500161" y="204853"/>
                    <a:pt x="1495124" y="228530"/>
                    <a:pt x="1486016" y="250064"/>
                  </a:cubicBezTo>
                  <a:close/>
                  <a:moveTo>
                    <a:pt x="509140" y="1973292"/>
                  </a:moveTo>
                  <a:cubicBezTo>
                    <a:pt x="476350" y="2050818"/>
                    <a:pt x="399585" y="2105214"/>
                    <a:pt x="310115" y="2105214"/>
                  </a:cubicBezTo>
                  <a:cubicBezTo>
                    <a:pt x="190821" y="2105214"/>
                    <a:pt x="94114" y="2008509"/>
                    <a:pt x="94114" y="1889214"/>
                  </a:cubicBezTo>
                  <a:cubicBezTo>
                    <a:pt x="94115" y="1769920"/>
                    <a:pt x="190821" y="1673214"/>
                    <a:pt x="310114" y="1673214"/>
                  </a:cubicBezTo>
                  <a:cubicBezTo>
                    <a:pt x="429408" y="1673214"/>
                    <a:pt x="526114" y="1769921"/>
                    <a:pt x="526114" y="1889214"/>
                  </a:cubicBezTo>
                  <a:cubicBezTo>
                    <a:pt x="526114" y="1919038"/>
                    <a:pt x="520070" y="1947449"/>
                    <a:pt x="509140" y="1973292"/>
                  </a:cubicBezTo>
                  <a:close/>
                  <a:moveTo>
                    <a:pt x="1109016" y="1494964"/>
                  </a:moveTo>
                  <a:cubicBezTo>
                    <a:pt x="1076226" y="1572490"/>
                    <a:pt x="999461" y="1626887"/>
                    <a:pt x="909990" y="1626887"/>
                  </a:cubicBezTo>
                  <a:cubicBezTo>
                    <a:pt x="790696" y="1626887"/>
                    <a:pt x="693991" y="1530181"/>
                    <a:pt x="693990" y="1410887"/>
                  </a:cubicBezTo>
                  <a:cubicBezTo>
                    <a:pt x="693990" y="1291593"/>
                    <a:pt x="790696" y="1194887"/>
                    <a:pt x="909991" y="1194887"/>
                  </a:cubicBezTo>
                  <a:cubicBezTo>
                    <a:pt x="1029285" y="1194887"/>
                    <a:pt x="1125990" y="1291593"/>
                    <a:pt x="1125991" y="1410887"/>
                  </a:cubicBezTo>
                  <a:cubicBezTo>
                    <a:pt x="1125990" y="1440710"/>
                    <a:pt x="1119946" y="1469122"/>
                    <a:pt x="1109016" y="1494964"/>
                  </a:cubicBezTo>
                  <a:close/>
                  <a:moveTo>
                    <a:pt x="1655586" y="787996"/>
                  </a:moveTo>
                  <a:cubicBezTo>
                    <a:pt x="1622795" y="865521"/>
                    <a:pt x="1546030" y="919919"/>
                    <a:pt x="1456560" y="919919"/>
                  </a:cubicBezTo>
                  <a:cubicBezTo>
                    <a:pt x="1337266" y="919919"/>
                    <a:pt x="1240560" y="823212"/>
                    <a:pt x="1240560" y="703919"/>
                  </a:cubicBezTo>
                  <a:cubicBezTo>
                    <a:pt x="1240560" y="584625"/>
                    <a:pt x="1337266" y="487919"/>
                    <a:pt x="1456560" y="487919"/>
                  </a:cubicBezTo>
                  <a:cubicBezTo>
                    <a:pt x="1575854" y="487919"/>
                    <a:pt x="1672560" y="584625"/>
                    <a:pt x="1672560" y="703919"/>
                  </a:cubicBezTo>
                  <a:cubicBezTo>
                    <a:pt x="1672560" y="733742"/>
                    <a:pt x="1666516" y="762154"/>
                    <a:pt x="1655586" y="787996"/>
                  </a:cubicBezTo>
                  <a:close/>
                  <a:moveTo>
                    <a:pt x="834469" y="2556224"/>
                  </a:moveTo>
                  <a:cubicBezTo>
                    <a:pt x="797579" y="2643441"/>
                    <a:pt x="711218" y="2704638"/>
                    <a:pt x="610565" y="2704638"/>
                  </a:cubicBezTo>
                  <a:cubicBezTo>
                    <a:pt x="476359" y="2704638"/>
                    <a:pt x="367564" y="2595843"/>
                    <a:pt x="367564" y="2461638"/>
                  </a:cubicBezTo>
                  <a:cubicBezTo>
                    <a:pt x="367565" y="2327433"/>
                    <a:pt x="476360" y="2218637"/>
                    <a:pt x="610564" y="2218638"/>
                  </a:cubicBezTo>
                  <a:cubicBezTo>
                    <a:pt x="744770" y="2218637"/>
                    <a:pt x="853565" y="2327433"/>
                    <a:pt x="853565" y="2461638"/>
                  </a:cubicBezTo>
                  <a:cubicBezTo>
                    <a:pt x="853565" y="2495189"/>
                    <a:pt x="846765" y="2527152"/>
                    <a:pt x="834469" y="2556224"/>
                  </a:cubicBezTo>
                  <a:close/>
                  <a:moveTo>
                    <a:pt x="1422454" y="2074188"/>
                  </a:moveTo>
                  <a:cubicBezTo>
                    <a:pt x="1385564" y="2161404"/>
                    <a:pt x="1299204" y="2222601"/>
                    <a:pt x="1198550" y="2222601"/>
                  </a:cubicBezTo>
                  <a:cubicBezTo>
                    <a:pt x="1064344" y="2222602"/>
                    <a:pt x="955550" y="2113807"/>
                    <a:pt x="955550" y="1979602"/>
                  </a:cubicBezTo>
                  <a:cubicBezTo>
                    <a:pt x="955550" y="1845396"/>
                    <a:pt x="1064344" y="1736602"/>
                    <a:pt x="1198550" y="1736602"/>
                  </a:cubicBezTo>
                  <a:cubicBezTo>
                    <a:pt x="1332755" y="1736602"/>
                    <a:pt x="1441550" y="1845397"/>
                    <a:pt x="1441550" y="1979602"/>
                  </a:cubicBezTo>
                  <a:cubicBezTo>
                    <a:pt x="1441550" y="2013153"/>
                    <a:pt x="1434750" y="2045116"/>
                    <a:pt x="1422454" y="2074188"/>
                  </a:cubicBezTo>
                  <a:close/>
                  <a:moveTo>
                    <a:pt x="1970713" y="1379395"/>
                  </a:moveTo>
                  <a:cubicBezTo>
                    <a:pt x="1933824" y="1466611"/>
                    <a:pt x="1847463" y="1527808"/>
                    <a:pt x="1746809" y="1527808"/>
                  </a:cubicBezTo>
                  <a:cubicBezTo>
                    <a:pt x="1612604" y="1527808"/>
                    <a:pt x="1503809" y="1419014"/>
                    <a:pt x="1503809" y="1284809"/>
                  </a:cubicBezTo>
                  <a:cubicBezTo>
                    <a:pt x="1503809" y="1150603"/>
                    <a:pt x="1612604" y="1041809"/>
                    <a:pt x="1746809" y="1041809"/>
                  </a:cubicBezTo>
                  <a:cubicBezTo>
                    <a:pt x="1881014" y="1041809"/>
                    <a:pt x="1989809" y="1150604"/>
                    <a:pt x="1989809" y="1284809"/>
                  </a:cubicBezTo>
                  <a:cubicBezTo>
                    <a:pt x="1989809" y="1318360"/>
                    <a:pt x="1983009" y="1350323"/>
                    <a:pt x="1970713" y="1379395"/>
                  </a:cubicBezTo>
                  <a:close/>
                  <a:moveTo>
                    <a:pt x="1336713" y="3207524"/>
                  </a:moveTo>
                  <a:cubicBezTo>
                    <a:pt x="1284957" y="3284132"/>
                    <a:pt x="1197310" y="3334500"/>
                    <a:pt x="1097899" y="3334500"/>
                  </a:cubicBezTo>
                  <a:cubicBezTo>
                    <a:pt x="938841" y="3334500"/>
                    <a:pt x="809899" y="3205558"/>
                    <a:pt x="809899" y="3046500"/>
                  </a:cubicBezTo>
                  <a:cubicBezTo>
                    <a:pt x="809898" y="2887443"/>
                    <a:pt x="938840" y="2758501"/>
                    <a:pt x="1097898" y="2758501"/>
                  </a:cubicBezTo>
                  <a:cubicBezTo>
                    <a:pt x="1256956" y="2758501"/>
                    <a:pt x="1385898" y="2887443"/>
                    <a:pt x="1385898" y="3046500"/>
                  </a:cubicBezTo>
                  <a:cubicBezTo>
                    <a:pt x="1385898" y="3106147"/>
                    <a:pt x="1367766" y="3161559"/>
                    <a:pt x="1336713" y="3207524"/>
                  </a:cubicBezTo>
                  <a:close/>
                  <a:moveTo>
                    <a:pt x="1954939" y="2679552"/>
                  </a:moveTo>
                  <a:cubicBezTo>
                    <a:pt x="1911218" y="2782919"/>
                    <a:pt x="1808865" y="2855449"/>
                    <a:pt x="1689572" y="2855449"/>
                  </a:cubicBezTo>
                  <a:cubicBezTo>
                    <a:pt x="1530514" y="2855449"/>
                    <a:pt x="1401572" y="2726507"/>
                    <a:pt x="1401571" y="2567449"/>
                  </a:cubicBezTo>
                  <a:cubicBezTo>
                    <a:pt x="1401571" y="2408391"/>
                    <a:pt x="1530513" y="2279449"/>
                    <a:pt x="1689571" y="2279449"/>
                  </a:cubicBezTo>
                  <a:cubicBezTo>
                    <a:pt x="1848629" y="2279449"/>
                    <a:pt x="1977571" y="2408391"/>
                    <a:pt x="1977571" y="2567449"/>
                  </a:cubicBezTo>
                  <a:cubicBezTo>
                    <a:pt x="1977571" y="2607213"/>
                    <a:pt x="1969513" y="2645096"/>
                    <a:pt x="1954939" y="2679552"/>
                  </a:cubicBezTo>
                  <a:close/>
                  <a:moveTo>
                    <a:pt x="2494303" y="1970400"/>
                  </a:moveTo>
                  <a:cubicBezTo>
                    <a:pt x="2450582" y="2073768"/>
                    <a:pt x="2348228" y="2146298"/>
                    <a:pt x="2228935" y="2146298"/>
                  </a:cubicBezTo>
                  <a:cubicBezTo>
                    <a:pt x="2069877" y="2146298"/>
                    <a:pt x="1940935" y="2017356"/>
                    <a:pt x="1940935" y="1858298"/>
                  </a:cubicBezTo>
                  <a:cubicBezTo>
                    <a:pt x="1940935" y="1699239"/>
                    <a:pt x="2069877" y="1570297"/>
                    <a:pt x="2228935" y="1570297"/>
                  </a:cubicBezTo>
                  <a:cubicBezTo>
                    <a:pt x="2387993" y="1570297"/>
                    <a:pt x="2516935" y="1699239"/>
                    <a:pt x="2516935" y="1858298"/>
                  </a:cubicBezTo>
                  <a:cubicBezTo>
                    <a:pt x="2516935" y="1898062"/>
                    <a:pt x="2508876" y="1935944"/>
                    <a:pt x="2494303" y="1970400"/>
                  </a:cubicBezTo>
                  <a:close/>
                  <a:moveTo>
                    <a:pt x="2681065" y="3291717"/>
                  </a:moveTo>
                  <a:cubicBezTo>
                    <a:pt x="2619605" y="3382688"/>
                    <a:pt x="2515525" y="3442500"/>
                    <a:pt x="2397474" y="3442501"/>
                  </a:cubicBezTo>
                  <a:cubicBezTo>
                    <a:pt x="2208593" y="3442501"/>
                    <a:pt x="2055474" y="3289382"/>
                    <a:pt x="2055474" y="3100501"/>
                  </a:cubicBezTo>
                  <a:cubicBezTo>
                    <a:pt x="2055475" y="2911620"/>
                    <a:pt x="2208593" y="2758501"/>
                    <a:pt x="2397474" y="2758501"/>
                  </a:cubicBezTo>
                  <a:cubicBezTo>
                    <a:pt x="2586355" y="2758501"/>
                    <a:pt x="2739474" y="2911620"/>
                    <a:pt x="2739474" y="3100501"/>
                  </a:cubicBezTo>
                  <a:cubicBezTo>
                    <a:pt x="2739474" y="3171331"/>
                    <a:pt x="2717941" y="3237133"/>
                    <a:pt x="2681065" y="3291717"/>
                  </a:cubicBezTo>
                  <a:close/>
                  <a:moveTo>
                    <a:pt x="3234471" y="2591040"/>
                  </a:moveTo>
                  <a:cubicBezTo>
                    <a:pt x="3173011" y="2682012"/>
                    <a:pt x="3068930" y="2741824"/>
                    <a:pt x="2950879" y="2741824"/>
                  </a:cubicBezTo>
                  <a:cubicBezTo>
                    <a:pt x="2761998" y="2741824"/>
                    <a:pt x="2608879" y="2588705"/>
                    <a:pt x="2608879" y="2399824"/>
                  </a:cubicBezTo>
                  <a:cubicBezTo>
                    <a:pt x="2608879" y="2210944"/>
                    <a:pt x="2761998" y="2057825"/>
                    <a:pt x="2950879" y="2057825"/>
                  </a:cubicBezTo>
                  <a:cubicBezTo>
                    <a:pt x="3139760" y="2057825"/>
                    <a:pt x="3292879" y="2210944"/>
                    <a:pt x="3292879" y="2399824"/>
                  </a:cubicBezTo>
                  <a:cubicBezTo>
                    <a:pt x="3292879" y="2470655"/>
                    <a:pt x="3271347" y="2536456"/>
                    <a:pt x="3234471" y="2591040"/>
                  </a:cubicBezTo>
                  <a:close/>
                  <a:moveTo>
                    <a:pt x="4237212" y="3051601"/>
                  </a:moveTo>
                  <a:cubicBezTo>
                    <a:pt x="4166048" y="3156938"/>
                    <a:pt x="4045533" y="3226193"/>
                    <a:pt x="3908842" y="3226194"/>
                  </a:cubicBezTo>
                  <a:cubicBezTo>
                    <a:pt x="3690137" y="3226194"/>
                    <a:pt x="3512842" y="3048899"/>
                    <a:pt x="3512842" y="2830193"/>
                  </a:cubicBezTo>
                  <a:cubicBezTo>
                    <a:pt x="3512842" y="2611489"/>
                    <a:pt x="3690137" y="2434194"/>
                    <a:pt x="3908842" y="2434193"/>
                  </a:cubicBezTo>
                  <a:cubicBezTo>
                    <a:pt x="4127547" y="2434194"/>
                    <a:pt x="4304842" y="2611489"/>
                    <a:pt x="4304842" y="2830194"/>
                  </a:cubicBezTo>
                  <a:cubicBezTo>
                    <a:pt x="4304842" y="2912208"/>
                    <a:pt x="4279910" y="2988399"/>
                    <a:pt x="4237212" y="30516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 145">
              <a:extLst>
                <a:ext uri="{FF2B5EF4-FFF2-40B4-BE49-F238E27FC236}">
                  <a16:creationId xmlns:a16="http://schemas.microsoft.com/office/drawing/2014/main" xmlns="" id="{0B929A29-6347-490C-9579-5C35844BC895}"/>
                </a:ext>
              </a:extLst>
            </p:cNvPr>
            <p:cNvSpPr>
              <a:spLocks noChangeAspect="1"/>
            </p:cNvSpPr>
            <p:nvPr/>
          </p:nvSpPr>
          <p:spPr>
            <a:xfrm rot="7196901">
              <a:off x="2592315" y="1123467"/>
              <a:ext cx="4304841" cy="3442500"/>
            </a:xfrm>
            <a:custGeom>
              <a:avLst/>
              <a:gdLst>
                <a:gd name="connsiteX0" fmla="*/ 3580471 w 4304841"/>
                <a:gd name="connsiteY0" fmla="*/ 3051600 h 3442500"/>
                <a:gd name="connsiteX1" fmla="*/ 3512841 w 4304841"/>
                <a:gd name="connsiteY1" fmla="*/ 2830193 h 3442500"/>
                <a:gd name="connsiteX2" fmla="*/ 3908841 w 4304841"/>
                <a:gd name="connsiteY2" fmla="*/ 2434193 h 3442500"/>
                <a:gd name="connsiteX3" fmla="*/ 4304841 w 4304841"/>
                <a:gd name="connsiteY3" fmla="*/ 2830193 h 3442500"/>
                <a:gd name="connsiteX4" fmla="*/ 3908841 w 4304841"/>
                <a:gd name="connsiteY4" fmla="*/ 3226193 h 3442500"/>
                <a:gd name="connsiteX5" fmla="*/ 3580471 w 4304841"/>
                <a:gd name="connsiteY5" fmla="*/ 3051600 h 3442500"/>
                <a:gd name="connsiteX6" fmla="*/ 2667286 w 4304841"/>
                <a:gd name="connsiteY6" fmla="*/ 2591040 h 3442500"/>
                <a:gd name="connsiteX7" fmla="*/ 2608878 w 4304841"/>
                <a:gd name="connsiteY7" fmla="*/ 2399825 h 3442500"/>
                <a:gd name="connsiteX8" fmla="*/ 2950878 w 4304841"/>
                <a:gd name="connsiteY8" fmla="*/ 2057825 h 3442500"/>
                <a:gd name="connsiteX9" fmla="*/ 3292878 w 4304841"/>
                <a:gd name="connsiteY9" fmla="*/ 2399825 h 3442500"/>
                <a:gd name="connsiteX10" fmla="*/ 2950878 w 4304841"/>
                <a:gd name="connsiteY10" fmla="*/ 2741825 h 3442500"/>
                <a:gd name="connsiteX11" fmla="*/ 2667286 w 4304841"/>
                <a:gd name="connsiteY11" fmla="*/ 2591040 h 3442500"/>
                <a:gd name="connsiteX12" fmla="*/ 1154305 w 4304841"/>
                <a:gd name="connsiteY12" fmla="*/ 250064 h 3442500"/>
                <a:gd name="connsiteX13" fmla="*/ 1140160 w 4304841"/>
                <a:gd name="connsiteY13" fmla="*/ 180000 h 3442500"/>
                <a:gd name="connsiteX14" fmla="*/ 1320160 w 4304841"/>
                <a:gd name="connsiteY14" fmla="*/ 0 h 3442500"/>
                <a:gd name="connsiteX15" fmla="*/ 1500160 w 4304841"/>
                <a:gd name="connsiteY15" fmla="*/ 180000 h 3442500"/>
                <a:gd name="connsiteX16" fmla="*/ 1320160 w 4304841"/>
                <a:gd name="connsiteY16" fmla="*/ 360000 h 3442500"/>
                <a:gd name="connsiteX17" fmla="*/ 1154305 w 4304841"/>
                <a:gd name="connsiteY17" fmla="*/ 250064 h 3442500"/>
                <a:gd name="connsiteX18" fmla="*/ 1990119 w 4304841"/>
                <a:gd name="connsiteY18" fmla="*/ 2019321 h 3442500"/>
                <a:gd name="connsiteX19" fmla="*/ 1940933 w 4304841"/>
                <a:gd name="connsiteY19" fmla="*/ 1858298 h 3442500"/>
                <a:gd name="connsiteX20" fmla="*/ 2228933 w 4304841"/>
                <a:gd name="connsiteY20" fmla="*/ 1570298 h 3442500"/>
                <a:gd name="connsiteX21" fmla="*/ 2516933 w 4304841"/>
                <a:gd name="connsiteY21" fmla="*/ 1858298 h 3442500"/>
                <a:gd name="connsiteX22" fmla="*/ 2228933 w 4304841"/>
                <a:gd name="connsiteY22" fmla="*/ 2146298 h 3442500"/>
                <a:gd name="connsiteX23" fmla="*/ 1990119 w 4304841"/>
                <a:gd name="connsiteY23" fmla="*/ 2019321 h 3442500"/>
                <a:gd name="connsiteX24" fmla="*/ 1277449 w 4304841"/>
                <a:gd name="connsiteY24" fmla="*/ 824685 h 3442500"/>
                <a:gd name="connsiteX25" fmla="*/ 1240559 w 4304841"/>
                <a:gd name="connsiteY25" fmla="*/ 703917 h 3442500"/>
                <a:gd name="connsiteX26" fmla="*/ 1456559 w 4304841"/>
                <a:gd name="connsiteY26" fmla="*/ 487917 h 3442500"/>
                <a:gd name="connsiteX27" fmla="*/ 1672560 w 4304841"/>
                <a:gd name="connsiteY27" fmla="*/ 703918 h 3442500"/>
                <a:gd name="connsiteX28" fmla="*/ 1456560 w 4304841"/>
                <a:gd name="connsiteY28" fmla="*/ 919918 h 3442500"/>
                <a:gd name="connsiteX29" fmla="*/ 1277449 w 4304841"/>
                <a:gd name="connsiteY29" fmla="*/ 824685 h 3442500"/>
                <a:gd name="connsiteX30" fmla="*/ 1545308 w 4304841"/>
                <a:gd name="connsiteY30" fmla="*/ 1420672 h 3442500"/>
                <a:gd name="connsiteX31" fmla="*/ 1503808 w 4304841"/>
                <a:gd name="connsiteY31" fmla="*/ 1284808 h 3442500"/>
                <a:gd name="connsiteX32" fmla="*/ 1746808 w 4304841"/>
                <a:gd name="connsiteY32" fmla="*/ 1041808 h 3442500"/>
                <a:gd name="connsiteX33" fmla="*/ 1989807 w 4304841"/>
                <a:gd name="connsiteY33" fmla="*/ 1284808 h 3442500"/>
                <a:gd name="connsiteX34" fmla="*/ 1746807 w 4304841"/>
                <a:gd name="connsiteY34" fmla="*/ 1527808 h 3442500"/>
                <a:gd name="connsiteX35" fmla="*/ 1545308 w 4304841"/>
                <a:gd name="connsiteY35" fmla="*/ 1420672 h 3442500"/>
                <a:gd name="connsiteX36" fmla="*/ 606558 w 4304841"/>
                <a:gd name="connsiteY36" fmla="*/ 473617 h 3442500"/>
                <a:gd name="connsiteX37" fmla="*/ 593827 w 4304841"/>
                <a:gd name="connsiteY37" fmla="*/ 410559 h 3442500"/>
                <a:gd name="connsiteX38" fmla="*/ 755827 w 4304841"/>
                <a:gd name="connsiteY38" fmla="*/ 248559 h 3442500"/>
                <a:gd name="connsiteX39" fmla="*/ 917827 w 4304841"/>
                <a:gd name="connsiteY39" fmla="*/ 410559 h 3442500"/>
                <a:gd name="connsiteX40" fmla="*/ 755827 w 4304841"/>
                <a:gd name="connsiteY40" fmla="*/ 572559 h 3442500"/>
                <a:gd name="connsiteX41" fmla="*/ 606558 w 4304841"/>
                <a:gd name="connsiteY41" fmla="*/ 473617 h 3442500"/>
                <a:gd name="connsiteX42" fmla="*/ 2113879 w 4304841"/>
                <a:gd name="connsiteY42" fmla="*/ 3291714 h 3442500"/>
                <a:gd name="connsiteX43" fmla="*/ 2055471 w 4304841"/>
                <a:gd name="connsiteY43" fmla="*/ 3100499 h 3442500"/>
                <a:gd name="connsiteX44" fmla="*/ 2397471 w 4304841"/>
                <a:gd name="connsiteY44" fmla="*/ 2758499 h 3442500"/>
                <a:gd name="connsiteX45" fmla="*/ 2739471 w 4304841"/>
                <a:gd name="connsiteY45" fmla="*/ 3100500 h 3442500"/>
                <a:gd name="connsiteX46" fmla="*/ 2397470 w 4304841"/>
                <a:gd name="connsiteY46" fmla="*/ 3442500 h 3442500"/>
                <a:gd name="connsiteX47" fmla="*/ 2113879 w 4304841"/>
                <a:gd name="connsiteY47" fmla="*/ 3291714 h 3442500"/>
                <a:gd name="connsiteX48" fmla="*/ 607118 w 4304841"/>
                <a:gd name="connsiteY48" fmla="*/ 953981 h 3442500"/>
                <a:gd name="connsiteX49" fmla="*/ 592973 w 4304841"/>
                <a:gd name="connsiteY49" fmla="*/ 883917 h 3442500"/>
                <a:gd name="connsiteX50" fmla="*/ 772973 w 4304841"/>
                <a:gd name="connsiteY50" fmla="*/ 703917 h 3442500"/>
                <a:gd name="connsiteX51" fmla="*/ 952973 w 4304841"/>
                <a:gd name="connsiteY51" fmla="*/ 883917 h 3442500"/>
                <a:gd name="connsiteX52" fmla="*/ 772973 w 4304841"/>
                <a:gd name="connsiteY52" fmla="*/ 1063917 h 3442500"/>
                <a:gd name="connsiteX53" fmla="*/ 607118 w 4304841"/>
                <a:gd name="connsiteY53" fmla="*/ 953981 h 3442500"/>
                <a:gd name="connsiteX54" fmla="*/ 1450756 w 4304841"/>
                <a:gd name="connsiteY54" fmla="*/ 2728472 h 3442500"/>
                <a:gd name="connsiteX55" fmla="*/ 1401570 w 4304841"/>
                <a:gd name="connsiteY55" fmla="*/ 2567449 h 3442500"/>
                <a:gd name="connsiteX56" fmla="*/ 1689570 w 4304841"/>
                <a:gd name="connsiteY56" fmla="*/ 2279449 h 3442500"/>
                <a:gd name="connsiteX57" fmla="*/ 1977570 w 4304841"/>
                <a:gd name="connsiteY57" fmla="*/ 2567449 h 3442500"/>
                <a:gd name="connsiteX58" fmla="*/ 1689570 w 4304841"/>
                <a:gd name="connsiteY58" fmla="*/ 2855449 h 3442500"/>
                <a:gd name="connsiteX59" fmla="*/ 1450756 w 4304841"/>
                <a:gd name="connsiteY59" fmla="*/ 2728472 h 3442500"/>
                <a:gd name="connsiteX60" fmla="*/ 730879 w 4304841"/>
                <a:gd name="connsiteY60" fmla="*/ 1531653 h 3442500"/>
                <a:gd name="connsiteX61" fmla="*/ 693990 w 4304841"/>
                <a:gd name="connsiteY61" fmla="*/ 1410884 h 3442500"/>
                <a:gd name="connsiteX62" fmla="*/ 909990 w 4304841"/>
                <a:gd name="connsiteY62" fmla="*/ 1194884 h 3442500"/>
                <a:gd name="connsiteX63" fmla="*/ 1125990 w 4304841"/>
                <a:gd name="connsiteY63" fmla="*/ 1410885 h 3442500"/>
                <a:gd name="connsiteX64" fmla="*/ 909990 w 4304841"/>
                <a:gd name="connsiteY64" fmla="*/ 1626885 h 3442500"/>
                <a:gd name="connsiteX65" fmla="*/ 730879 w 4304841"/>
                <a:gd name="connsiteY65" fmla="*/ 1531653 h 3442500"/>
                <a:gd name="connsiteX66" fmla="*/ 118682 w 4304841"/>
                <a:gd name="connsiteY66" fmla="*/ 566981 h 3442500"/>
                <a:gd name="connsiteX67" fmla="*/ 107366 w 4304841"/>
                <a:gd name="connsiteY67" fmla="*/ 510930 h 3442500"/>
                <a:gd name="connsiteX68" fmla="*/ 251366 w 4304841"/>
                <a:gd name="connsiteY68" fmla="*/ 366930 h 3442500"/>
                <a:gd name="connsiteX69" fmla="*/ 395366 w 4304841"/>
                <a:gd name="connsiteY69" fmla="*/ 510930 h 3442500"/>
                <a:gd name="connsiteX70" fmla="*/ 251366 w 4304841"/>
                <a:gd name="connsiteY70" fmla="*/ 654930 h 3442500"/>
                <a:gd name="connsiteX71" fmla="*/ 118682 w 4304841"/>
                <a:gd name="connsiteY71" fmla="*/ 566981 h 3442500"/>
                <a:gd name="connsiteX72" fmla="*/ 997049 w 4304841"/>
                <a:gd name="connsiteY72" fmla="*/ 2115465 h 3442500"/>
                <a:gd name="connsiteX73" fmla="*/ 955548 w 4304841"/>
                <a:gd name="connsiteY73" fmla="*/ 1979602 h 3442500"/>
                <a:gd name="connsiteX74" fmla="*/ 1198548 w 4304841"/>
                <a:gd name="connsiteY74" fmla="*/ 1736601 h 3442500"/>
                <a:gd name="connsiteX75" fmla="*/ 1441547 w 4304841"/>
                <a:gd name="connsiteY75" fmla="*/ 1979601 h 3442500"/>
                <a:gd name="connsiteX76" fmla="*/ 1198548 w 4304841"/>
                <a:gd name="connsiteY76" fmla="*/ 2222601 h 3442500"/>
                <a:gd name="connsiteX77" fmla="*/ 997049 w 4304841"/>
                <a:gd name="connsiteY77" fmla="*/ 2115465 h 3442500"/>
                <a:gd name="connsiteX78" fmla="*/ 27272 w 4304841"/>
                <a:gd name="connsiteY78" fmla="*/ 942866 h 3442500"/>
                <a:gd name="connsiteX79" fmla="*/ 14541 w 4304841"/>
                <a:gd name="connsiteY79" fmla="*/ 879809 h 3442500"/>
                <a:gd name="connsiteX80" fmla="*/ 176541 w 4304841"/>
                <a:gd name="connsiteY80" fmla="*/ 717809 h 3442500"/>
                <a:gd name="connsiteX81" fmla="*/ 338542 w 4304841"/>
                <a:gd name="connsiteY81" fmla="*/ 879809 h 3442500"/>
                <a:gd name="connsiteX82" fmla="*/ 176541 w 4304841"/>
                <a:gd name="connsiteY82" fmla="*/ 1041808 h 3442500"/>
                <a:gd name="connsiteX83" fmla="*/ 27272 w 4304841"/>
                <a:gd name="connsiteY83" fmla="*/ 942866 h 3442500"/>
                <a:gd name="connsiteX84" fmla="*/ 14146 w 4304841"/>
                <a:gd name="connsiteY84" fmla="*/ 1422548 h 3442500"/>
                <a:gd name="connsiteX85" fmla="*/ 0 w 4304841"/>
                <a:gd name="connsiteY85" fmla="*/ 1352484 h 3442500"/>
                <a:gd name="connsiteX86" fmla="*/ 180000 w 4304841"/>
                <a:gd name="connsiteY86" fmla="*/ 1172485 h 3442500"/>
                <a:gd name="connsiteX87" fmla="*/ 360000 w 4304841"/>
                <a:gd name="connsiteY87" fmla="*/ 1352485 h 3442500"/>
                <a:gd name="connsiteX88" fmla="*/ 180001 w 4304841"/>
                <a:gd name="connsiteY88" fmla="*/ 1532484 h 3442500"/>
                <a:gd name="connsiteX89" fmla="*/ 14146 w 4304841"/>
                <a:gd name="connsiteY89" fmla="*/ 1422548 h 3442500"/>
                <a:gd name="connsiteX90" fmla="*/ 859083 w 4304841"/>
                <a:gd name="connsiteY90" fmla="*/ 3207524 h 3442500"/>
                <a:gd name="connsiteX91" fmla="*/ 809897 w 4304841"/>
                <a:gd name="connsiteY91" fmla="*/ 3046500 h 3442500"/>
                <a:gd name="connsiteX92" fmla="*/ 1097897 w 4304841"/>
                <a:gd name="connsiteY92" fmla="*/ 2758500 h 3442500"/>
                <a:gd name="connsiteX93" fmla="*/ 1385897 w 4304841"/>
                <a:gd name="connsiteY93" fmla="*/ 3046500 h 3442500"/>
                <a:gd name="connsiteX94" fmla="*/ 1097897 w 4304841"/>
                <a:gd name="connsiteY94" fmla="*/ 3334500 h 3442500"/>
                <a:gd name="connsiteX95" fmla="*/ 859083 w 4304841"/>
                <a:gd name="connsiteY95" fmla="*/ 3207524 h 3442500"/>
                <a:gd name="connsiteX96" fmla="*/ 131003 w 4304841"/>
                <a:gd name="connsiteY96" fmla="*/ 2009982 h 3442500"/>
                <a:gd name="connsiteX97" fmla="*/ 94114 w 4304841"/>
                <a:gd name="connsiteY97" fmla="*/ 1889213 h 3442500"/>
                <a:gd name="connsiteX98" fmla="*/ 310114 w 4304841"/>
                <a:gd name="connsiteY98" fmla="*/ 1673214 h 3442500"/>
                <a:gd name="connsiteX99" fmla="*/ 526114 w 4304841"/>
                <a:gd name="connsiteY99" fmla="*/ 1889214 h 3442500"/>
                <a:gd name="connsiteX100" fmla="*/ 310114 w 4304841"/>
                <a:gd name="connsiteY100" fmla="*/ 2105214 h 3442500"/>
                <a:gd name="connsiteX101" fmla="*/ 131003 w 4304841"/>
                <a:gd name="connsiteY101" fmla="*/ 2009982 h 3442500"/>
                <a:gd name="connsiteX102" fmla="*/ 386660 w 4304841"/>
                <a:gd name="connsiteY102" fmla="*/ 2556224 h 3442500"/>
                <a:gd name="connsiteX103" fmla="*/ 367563 w 4304841"/>
                <a:gd name="connsiteY103" fmla="*/ 2461637 h 3442500"/>
                <a:gd name="connsiteX104" fmla="*/ 610564 w 4304841"/>
                <a:gd name="connsiteY104" fmla="*/ 2218637 h 3442500"/>
                <a:gd name="connsiteX105" fmla="*/ 853563 w 4304841"/>
                <a:gd name="connsiteY105" fmla="*/ 2461637 h 3442500"/>
                <a:gd name="connsiteX106" fmla="*/ 610563 w 4304841"/>
                <a:gd name="connsiteY106" fmla="*/ 2704637 h 3442500"/>
                <a:gd name="connsiteX107" fmla="*/ 386660 w 4304841"/>
                <a:gd name="connsiteY107" fmla="*/ 2556224 h 34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304841" h="3442500">
                  <a:moveTo>
                    <a:pt x="3580471" y="3051600"/>
                  </a:moveTo>
                  <a:cubicBezTo>
                    <a:pt x="3537773" y="2988398"/>
                    <a:pt x="3512841" y="2912208"/>
                    <a:pt x="3512841" y="2830193"/>
                  </a:cubicBezTo>
                  <a:cubicBezTo>
                    <a:pt x="3512841" y="2611488"/>
                    <a:pt x="3690136" y="2434193"/>
                    <a:pt x="3908841" y="2434193"/>
                  </a:cubicBezTo>
                  <a:cubicBezTo>
                    <a:pt x="4127546" y="2434193"/>
                    <a:pt x="4304841" y="2611488"/>
                    <a:pt x="4304841" y="2830193"/>
                  </a:cubicBezTo>
                  <a:cubicBezTo>
                    <a:pt x="4304841" y="3048898"/>
                    <a:pt x="4127546" y="3226193"/>
                    <a:pt x="3908841" y="3226193"/>
                  </a:cubicBezTo>
                  <a:cubicBezTo>
                    <a:pt x="3772151" y="3226193"/>
                    <a:pt x="3651636" y="3156937"/>
                    <a:pt x="3580471" y="3051600"/>
                  </a:cubicBezTo>
                  <a:close/>
                  <a:moveTo>
                    <a:pt x="2667286" y="2591040"/>
                  </a:moveTo>
                  <a:cubicBezTo>
                    <a:pt x="2630410" y="2536457"/>
                    <a:pt x="2608878" y="2470655"/>
                    <a:pt x="2608878" y="2399825"/>
                  </a:cubicBezTo>
                  <a:cubicBezTo>
                    <a:pt x="2608878" y="2210944"/>
                    <a:pt x="2761997" y="2057825"/>
                    <a:pt x="2950878" y="2057825"/>
                  </a:cubicBezTo>
                  <a:cubicBezTo>
                    <a:pt x="3139759" y="2057825"/>
                    <a:pt x="3292878" y="2210944"/>
                    <a:pt x="3292878" y="2399825"/>
                  </a:cubicBezTo>
                  <a:cubicBezTo>
                    <a:pt x="3292878" y="2588706"/>
                    <a:pt x="3139759" y="2741825"/>
                    <a:pt x="2950878" y="2741825"/>
                  </a:cubicBezTo>
                  <a:cubicBezTo>
                    <a:pt x="2832827" y="2741825"/>
                    <a:pt x="2728746" y="2682013"/>
                    <a:pt x="2667286" y="2591040"/>
                  </a:cubicBezTo>
                  <a:close/>
                  <a:moveTo>
                    <a:pt x="1154305" y="250064"/>
                  </a:moveTo>
                  <a:cubicBezTo>
                    <a:pt x="1145197" y="228529"/>
                    <a:pt x="1140160" y="204853"/>
                    <a:pt x="1140160" y="180000"/>
                  </a:cubicBezTo>
                  <a:cubicBezTo>
                    <a:pt x="1140160" y="80589"/>
                    <a:pt x="1220749" y="0"/>
                    <a:pt x="1320160" y="0"/>
                  </a:cubicBezTo>
                  <a:cubicBezTo>
                    <a:pt x="1419571" y="-1"/>
                    <a:pt x="1500160" y="80589"/>
                    <a:pt x="1500160" y="180000"/>
                  </a:cubicBezTo>
                  <a:cubicBezTo>
                    <a:pt x="1500160" y="279411"/>
                    <a:pt x="1419571" y="360000"/>
                    <a:pt x="1320160" y="360000"/>
                  </a:cubicBezTo>
                  <a:cubicBezTo>
                    <a:pt x="1245602" y="360000"/>
                    <a:pt x="1181631" y="314669"/>
                    <a:pt x="1154305" y="250064"/>
                  </a:cubicBezTo>
                  <a:close/>
                  <a:moveTo>
                    <a:pt x="1990119" y="2019321"/>
                  </a:moveTo>
                  <a:cubicBezTo>
                    <a:pt x="1959065" y="1973356"/>
                    <a:pt x="1940933" y="1917944"/>
                    <a:pt x="1940933" y="1858298"/>
                  </a:cubicBezTo>
                  <a:cubicBezTo>
                    <a:pt x="1940933" y="1699240"/>
                    <a:pt x="2069875" y="1570297"/>
                    <a:pt x="2228933" y="1570298"/>
                  </a:cubicBezTo>
                  <a:cubicBezTo>
                    <a:pt x="2387991" y="1570298"/>
                    <a:pt x="2516933" y="1699240"/>
                    <a:pt x="2516933" y="1858298"/>
                  </a:cubicBezTo>
                  <a:cubicBezTo>
                    <a:pt x="2516933" y="2017356"/>
                    <a:pt x="2387991" y="2146298"/>
                    <a:pt x="2228933" y="2146298"/>
                  </a:cubicBezTo>
                  <a:cubicBezTo>
                    <a:pt x="2129522" y="2146298"/>
                    <a:pt x="2041874" y="2095929"/>
                    <a:pt x="1990119" y="2019321"/>
                  </a:cubicBezTo>
                  <a:close/>
                  <a:moveTo>
                    <a:pt x="1277449" y="824685"/>
                  </a:moveTo>
                  <a:cubicBezTo>
                    <a:pt x="1254159" y="790212"/>
                    <a:pt x="1240559" y="748652"/>
                    <a:pt x="1240559" y="703917"/>
                  </a:cubicBezTo>
                  <a:cubicBezTo>
                    <a:pt x="1240560" y="584624"/>
                    <a:pt x="1337266" y="487917"/>
                    <a:pt x="1456559" y="487917"/>
                  </a:cubicBezTo>
                  <a:cubicBezTo>
                    <a:pt x="1575854" y="487917"/>
                    <a:pt x="1672560" y="584623"/>
                    <a:pt x="1672560" y="703918"/>
                  </a:cubicBezTo>
                  <a:cubicBezTo>
                    <a:pt x="1672560" y="823211"/>
                    <a:pt x="1575854" y="919917"/>
                    <a:pt x="1456560" y="919918"/>
                  </a:cubicBezTo>
                  <a:cubicBezTo>
                    <a:pt x="1382001" y="919917"/>
                    <a:pt x="1316266" y="882142"/>
                    <a:pt x="1277449" y="824685"/>
                  </a:cubicBezTo>
                  <a:close/>
                  <a:moveTo>
                    <a:pt x="1545308" y="1420672"/>
                  </a:moveTo>
                  <a:cubicBezTo>
                    <a:pt x="1519107" y="1381889"/>
                    <a:pt x="1503808" y="1335135"/>
                    <a:pt x="1503808" y="1284808"/>
                  </a:cubicBezTo>
                  <a:cubicBezTo>
                    <a:pt x="1503807" y="1150603"/>
                    <a:pt x="1612602" y="1041808"/>
                    <a:pt x="1746808" y="1041808"/>
                  </a:cubicBezTo>
                  <a:cubicBezTo>
                    <a:pt x="1881013" y="1041808"/>
                    <a:pt x="1989807" y="1150603"/>
                    <a:pt x="1989807" y="1284808"/>
                  </a:cubicBezTo>
                  <a:cubicBezTo>
                    <a:pt x="1989807" y="1419013"/>
                    <a:pt x="1881013" y="1527808"/>
                    <a:pt x="1746807" y="1527808"/>
                  </a:cubicBezTo>
                  <a:cubicBezTo>
                    <a:pt x="1662929" y="1527808"/>
                    <a:pt x="1588977" y="1485310"/>
                    <a:pt x="1545308" y="1420672"/>
                  </a:cubicBezTo>
                  <a:close/>
                  <a:moveTo>
                    <a:pt x="606558" y="473617"/>
                  </a:moveTo>
                  <a:cubicBezTo>
                    <a:pt x="598360" y="454235"/>
                    <a:pt x="593827" y="432927"/>
                    <a:pt x="593827" y="410559"/>
                  </a:cubicBezTo>
                  <a:cubicBezTo>
                    <a:pt x="593827" y="321089"/>
                    <a:pt x="666357" y="248559"/>
                    <a:pt x="755827" y="248559"/>
                  </a:cubicBezTo>
                  <a:cubicBezTo>
                    <a:pt x="845297" y="248559"/>
                    <a:pt x="917827" y="321089"/>
                    <a:pt x="917827" y="410559"/>
                  </a:cubicBezTo>
                  <a:cubicBezTo>
                    <a:pt x="917827" y="500029"/>
                    <a:pt x="845297" y="572559"/>
                    <a:pt x="755827" y="572559"/>
                  </a:cubicBezTo>
                  <a:cubicBezTo>
                    <a:pt x="688724" y="572559"/>
                    <a:pt x="631150" y="531761"/>
                    <a:pt x="606558" y="473617"/>
                  </a:cubicBezTo>
                  <a:close/>
                  <a:moveTo>
                    <a:pt x="2113879" y="3291714"/>
                  </a:moveTo>
                  <a:cubicBezTo>
                    <a:pt x="2077003" y="3237131"/>
                    <a:pt x="2055471" y="3171330"/>
                    <a:pt x="2055471" y="3100499"/>
                  </a:cubicBezTo>
                  <a:cubicBezTo>
                    <a:pt x="2055470" y="2911618"/>
                    <a:pt x="2208589" y="2758499"/>
                    <a:pt x="2397471" y="2758499"/>
                  </a:cubicBezTo>
                  <a:cubicBezTo>
                    <a:pt x="2586352" y="2758499"/>
                    <a:pt x="2739471" y="2911618"/>
                    <a:pt x="2739471" y="3100500"/>
                  </a:cubicBezTo>
                  <a:cubicBezTo>
                    <a:pt x="2739471" y="3289380"/>
                    <a:pt x="2586352" y="3442499"/>
                    <a:pt x="2397470" y="3442500"/>
                  </a:cubicBezTo>
                  <a:cubicBezTo>
                    <a:pt x="2279420" y="3442499"/>
                    <a:pt x="2175339" y="3382687"/>
                    <a:pt x="2113879" y="3291714"/>
                  </a:cubicBezTo>
                  <a:close/>
                  <a:moveTo>
                    <a:pt x="607118" y="953981"/>
                  </a:moveTo>
                  <a:cubicBezTo>
                    <a:pt x="598010" y="932447"/>
                    <a:pt x="592973" y="908770"/>
                    <a:pt x="592973" y="883917"/>
                  </a:cubicBezTo>
                  <a:cubicBezTo>
                    <a:pt x="592973" y="784506"/>
                    <a:pt x="673562" y="703917"/>
                    <a:pt x="772973" y="703917"/>
                  </a:cubicBezTo>
                  <a:cubicBezTo>
                    <a:pt x="872384" y="703917"/>
                    <a:pt x="952972" y="784506"/>
                    <a:pt x="952973" y="883917"/>
                  </a:cubicBezTo>
                  <a:cubicBezTo>
                    <a:pt x="952972" y="983328"/>
                    <a:pt x="872384" y="1063917"/>
                    <a:pt x="772973" y="1063917"/>
                  </a:cubicBezTo>
                  <a:cubicBezTo>
                    <a:pt x="698415" y="1063918"/>
                    <a:pt x="634444" y="1018586"/>
                    <a:pt x="607118" y="953981"/>
                  </a:cubicBezTo>
                  <a:close/>
                  <a:moveTo>
                    <a:pt x="1450756" y="2728472"/>
                  </a:moveTo>
                  <a:cubicBezTo>
                    <a:pt x="1419702" y="2682508"/>
                    <a:pt x="1401570" y="2627096"/>
                    <a:pt x="1401570" y="2567449"/>
                  </a:cubicBezTo>
                  <a:cubicBezTo>
                    <a:pt x="1401570" y="2408391"/>
                    <a:pt x="1530512" y="2279448"/>
                    <a:pt x="1689570" y="2279449"/>
                  </a:cubicBezTo>
                  <a:cubicBezTo>
                    <a:pt x="1848628" y="2279449"/>
                    <a:pt x="1977569" y="2408391"/>
                    <a:pt x="1977570" y="2567449"/>
                  </a:cubicBezTo>
                  <a:cubicBezTo>
                    <a:pt x="1977570" y="2726507"/>
                    <a:pt x="1848628" y="2855449"/>
                    <a:pt x="1689570" y="2855449"/>
                  </a:cubicBezTo>
                  <a:cubicBezTo>
                    <a:pt x="1590159" y="2855448"/>
                    <a:pt x="1502511" y="2805081"/>
                    <a:pt x="1450756" y="2728472"/>
                  </a:cubicBezTo>
                  <a:close/>
                  <a:moveTo>
                    <a:pt x="730879" y="1531653"/>
                  </a:moveTo>
                  <a:cubicBezTo>
                    <a:pt x="707590" y="1497179"/>
                    <a:pt x="693990" y="1455620"/>
                    <a:pt x="693990" y="1410884"/>
                  </a:cubicBezTo>
                  <a:cubicBezTo>
                    <a:pt x="693990" y="1291591"/>
                    <a:pt x="790696" y="1194884"/>
                    <a:pt x="909990" y="1194884"/>
                  </a:cubicBezTo>
                  <a:cubicBezTo>
                    <a:pt x="1029284" y="1194885"/>
                    <a:pt x="1125990" y="1291591"/>
                    <a:pt x="1125990" y="1410885"/>
                  </a:cubicBezTo>
                  <a:cubicBezTo>
                    <a:pt x="1125990" y="1530178"/>
                    <a:pt x="1029284" y="1626884"/>
                    <a:pt x="909990" y="1626885"/>
                  </a:cubicBezTo>
                  <a:cubicBezTo>
                    <a:pt x="835431" y="1626884"/>
                    <a:pt x="769696" y="1589109"/>
                    <a:pt x="730879" y="1531653"/>
                  </a:cubicBezTo>
                  <a:close/>
                  <a:moveTo>
                    <a:pt x="118682" y="566981"/>
                  </a:moveTo>
                  <a:cubicBezTo>
                    <a:pt x="111395" y="549753"/>
                    <a:pt x="107366" y="530812"/>
                    <a:pt x="107366" y="510930"/>
                  </a:cubicBezTo>
                  <a:cubicBezTo>
                    <a:pt x="107366" y="431401"/>
                    <a:pt x="171837" y="366929"/>
                    <a:pt x="251366" y="366930"/>
                  </a:cubicBezTo>
                  <a:cubicBezTo>
                    <a:pt x="330895" y="366930"/>
                    <a:pt x="395366" y="431400"/>
                    <a:pt x="395366" y="510930"/>
                  </a:cubicBezTo>
                  <a:cubicBezTo>
                    <a:pt x="395366" y="590458"/>
                    <a:pt x="330895" y="654930"/>
                    <a:pt x="251366" y="654930"/>
                  </a:cubicBezTo>
                  <a:cubicBezTo>
                    <a:pt x="191719" y="654929"/>
                    <a:pt x="140542" y="618664"/>
                    <a:pt x="118682" y="566981"/>
                  </a:cubicBezTo>
                  <a:close/>
                  <a:moveTo>
                    <a:pt x="997049" y="2115465"/>
                  </a:moveTo>
                  <a:cubicBezTo>
                    <a:pt x="970847" y="2076682"/>
                    <a:pt x="955548" y="2029928"/>
                    <a:pt x="955548" y="1979602"/>
                  </a:cubicBezTo>
                  <a:cubicBezTo>
                    <a:pt x="955548" y="1845397"/>
                    <a:pt x="1064343" y="1736601"/>
                    <a:pt x="1198548" y="1736601"/>
                  </a:cubicBezTo>
                  <a:cubicBezTo>
                    <a:pt x="1332753" y="1736601"/>
                    <a:pt x="1441548" y="1845397"/>
                    <a:pt x="1441547" y="1979601"/>
                  </a:cubicBezTo>
                  <a:cubicBezTo>
                    <a:pt x="1441548" y="2113806"/>
                    <a:pt x="1332753" y="2222602"/>
                    <a:pt x="1198548" y="2222601"/>
                  </a:cubicBezTo>
                  <a:cubicBezTo>
                    <a:pt x="1114670" y="2222601"/>
                    <a:pt x="1040717" y="2180103"/>
                    <a:pt x="997049" y="2115465"/>
                  </a:cubicBezTo>
                  <a:close/>
                  <a:moveTo>
                    <a:pt x="27272" y="942866"/>
                  </a:moveTo>
                  <a:cubicBezTo>
                    <a:pt x="19075" y="923485"/>
                    <a:pt x="14542" y="902176"/>
                    <a:pt x="14541" y="879809"/>
                  </a:cubicBezTo>
                  <a:cubicBezTo>
                    <a:pt x="14542" y="790339"/>
                    <a:pt x="87072" y="717809"/>
                    <a:pt x="176541" y="717809"/>
                  </a:cubicBezTo>
                  <a:cubicBezTo>
                    <a:pt x="266012" y="717808"/>
                    <a:pt x="338542" y="790339"/>
                    <a:pt x="338542" y="879809"/>
                  </a:cubicBezTo>
                  <a:cubicBezTo>
                    <a:pt x="338541" y="969279"/>
                    <a:pt x="266011" y="1041808"/>
                    <a:pt x="176541" y="1041808"/>
                  </a:cubicBezTo>
                  <a:cubicBezTo>
                    <a:pt x="109439" y="1041808"/>
                    <a:pt x="51865" y="1001010"/>
                    <a:pt x="27272" y="942866"/>
                  </a:cubicBezTo>
                  <a:close/>
                  <a:moveTo>
                    <a:pt x="14146" y="1422548"/>
                  </a:moveTo>
                  <a:cubicBezTo>
                    <a:pt x="5037" y="1401014"/>
                    <a:pt x="0" y="1377337"/>
                    <a:pt x="0" y="1352484"/>
                  </a:cubicBezTo>
                  <a:cubicBezTo>
                    <a:pt x="1" y="1253073"/>
                    <a:pt x="80589" y="1172485"/>
                    <a:pt x="180000" y="1172485"/>
                  </a:cubicBezTo>
                  <a:cubicBezTo>
                    <a:pt x="279411" y="1172484"/>
                    <a:pt x="360000" y="1253073"/>
                    <a:pt x="360000" y="1352485"/>
                  </a:cubicBezTo>
                  <a:cubicBezTo>
                    <a:pt x="360000" y="1451895"/>
                    <a:pt x="279411" y="1532485"/>
                    <a:pt x="180001" y="1532484"/>
                  </a:cubicBezTo>
                  <a:cubicBezTo>
                    <a:pt x="105442" y="1532485"/>
                    <a:pt x="41472" y="1487153"/>
                    <a:pt x="14146" y="1422548"/>
                  </a:cubicBezTo>
                  <a:close/>
                  <a:moveTo>
                    <a:pt x="859083" y="3207524"/>
                  </a:moveTo>
                  <a:cubicBezTo>
                    <a:pt x="828029" y="3161559"/>
                    <a:pt x="809897" y="3106147"/>
                    <a:pt x="809897" y="3046500"/>
                  </a:cubicBezTo>
                  <a:cubicBezTo>
                    <a:pt x="809897" y="2887442"/>
                    <a:pt x="938839" y="2758500"/>
                    <a:pt x="1097897" y="2758500"/>
                  </a:cubicBezTo>
                  <a:cubicBezTo>
                    <a:pt x="1256955" y="2758500"/>
                    <a:pt x="1385897" y="2887442"/>
                    <a:pt x="1385897" y="3046500"/>
                  </a:cubicBezTo>
                  <a:cubicBezTo>
                    <a:pt x="1385897" y="3205558"/>
                    <a:pt x="1256955" y="3334500"/>
                    <a:pt x="1097897" y="3334500"/>
                  </a:cubicBezTo>
                  <a:cubicBezTo>
                    <a:pt x="998486" y="3334500"/>
                    <a:pt x="910839" y="3284132"/>
                    <a:pt x="859083" y="3207524"/>
                  </a:cubicBezTo>
                  <a:close/>
                  <a:moveTo>
                    <a:pt x="131003" y="2009982"/>
                  </a:moveTo>
                  <a:cubicBezTo>
                    <a:pt x="107714" y="1975508"/>
                    <a:pt x="94114" y="1933949"/>
                    <a:pt x="94114" y="1889213"/>
                  </a:cubicBezTo>
                  <a:cubicBezTo>
                    <a:pt x="94114" y="1769920"/>
                    <a:pt x="190821" y="1673213"/>
                    <a:pt x="310114" y="1673214"/>
                  </a:cubicBezTo>
                  <a:cubicBezTo>
                    <a:pt x="429408" y="1673213"/>
                    <a:pt x="526114" y="1769920"/>
                    <a:pt x="526114" y="1889214"/>
                  </a:cubicBezTo>
                  <a:cubicBezTo>
                    <a:pt x="526114" y="2008508"/>
                    <a:pt x="429408" y="2105213"/>
                    <a:pt x="310114" y="2105214"/>
                  </a:cubicBezTo>
                  <a:cubicBezTo>
                    <a:pt x="235555" y="2105213"/>
                    <a:pt x="169820" y="2067438"/>
                    <a:pt x="131003" y="2009982"/>
                  </a:cubicBezTo>
                  <a:close/>
                  <a:moveTo>
                    <a:pt x="386660" y="2556224"/>
                  </a:moveTo>
                  <a:cubicBezTo>
                    <a:pt x="374363" y="2527151"/>
                    <a:pt x="367563" y="2495188"/>
                    <a:pt x="367563" y="2461637"/>
                  </a:cubicBezTo>
                  <a:cubicBezTo>
                    <a:pt x="367563" y="2327432"/>
                    <a:pt x="476359" y="2218637"/>
                    <a:pt x="610564" y="2218637"/>
                  </a:cubicBezTo>
                  <a:cubicBezTo>
                    <a:pt x="744768" y="2218637"/>
                    <a:pt x="853563" y="2327432"/>
                    <a:pt x="853563" y="2461637"/>
                  </a:cubicBezTo>
                  <a:cubicBezTo>
                    <a:pt x="853563" y="2595842"/>
                    <a:pt x="744769" y="2704637"/>
                    <a:pt x="610563" y="2704637"/>
                  </a:cubicBezTo>
                  <a:cubicBezTo>
                    <a:pt x="509910" y="2704637"/>
                    <a:pt x="423549" y="2643440"/>
                    <a:pt x="386660" y="25562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9912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9302AA9-CFAE-40C8-896D-CF24BB738D2B}"/>
              </a:ext>
            </a:extLst>
          </p:cNvPr>
          <p:cNvGrpSpPr/>
          <p:nvPr/>
        </p:nvGrpSpPr>
        <p:grpSpPr>
          <a:xfrm>
            <a:off x="956579" y="3009736"/>
            <a:ext cx="10296948" cy="1936363"/>
            <a:chOff x="535636" y="2528993"/>
            <a:chExt cx="8227294" cy="1547160"/>
          </a:xfrm>
        </p:grpSpPr>
        <p:sp>
          <p:nvSpPr>
            <p:cNvPr id="4" name="Isosceles Triangle 5">
              <a:extLst>
                <a:ext uri="{FF2B5EF4-FFF2-40B4-BE49-F238E27FC236}">
                  <a16:creationId xmlns:a16="http://schemas.microsoft.com/office/drawing/2014/main" xmlns="" id="{12C87F19-FBBC-4A46-BEB9-B598279DD1F1}"/>
                </a:ext>
              </a:extLst>
            </p:cNvPr>
            <p:cNvSpPr/>
            <p:nvPr/>
          </p:nvSpPr>
          <p:spPr>
            <a:xfrm>
              <a:off x="535636" y="2557925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xmlns="" id="{A17D3B1E-6FDA-40B2-A28C-6A4B318F4F76}"/>
                </a:ext>
              </a:extLst>
            </p:cNvPr>
            <p:cNvSpPr/>
            <p:nvPr/>
          </p:nvSpPr>
          <p:spPr>
            <a:xfrm rot="10800000">
              <a:off x="2129649" y="3212976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A52C1B11-C243-4862-B7AA-A4011819ACD4}"/>
                </a:ext>
              </a:extLst>
            </p:cNvPr>
            <p:cNvSpPr/>
            <p:nvPr/>
          </p:nvSpPr>
          <p:spPr>
            <a:xfrm>
              <a:off x="3723663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Isosceles Triangle 5">
              <a:extLst>
                <a:ext uri="{FF2B5EF4-FFF2-40B4-BE49-F238E27FC236}">
                  <a16:creationId xmlns:a16="http://schemas.microsoft.com/office/drawing/2014/main" xmlns="" id="{525931DB-3F83-483F-9F17-017C270374CA}"/>
                </a:ext>
              </a:extLst>
            </p:cNvPr>
            <p:cNvSpPr/>
            <p:nvPr/>
          </p:nvSpPr>
          <p:spPr>
            <a:xfrm rot="10800000">
              <a:off x="5317677" y="3198509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Isosceles Triangle 5">
              <a:extLst>
                <a:ext uri="{FF2B5EF4-FFF2-40B4-BE49-F238E27FC236}">
                  <a16:creationId xmlns:a16="http://schemas.microsoft.com/office/drawing/2014/main" xmlns="" id="{6DD6C503-E5E5-4179-97C9-6629028CEC71}"/>
                </a:ext>
              </a:extLst>
            </p:cNvPr>
            <p:cNvSpPr/>
            <p:nvPr/>
          </p:nvSpPr>
          <p:spPr>
            <a:xfrm>
              <a:off x="6926156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8C5D265-13AE-4860-A02D-9CFDE47DD33E}"/>
              </a:ext>
            </a:extLst>
          </p:cNvPr>
          <p:cNvGrpSpPr/>
          <p:nvPr/>
        </p:nvGrpSpPr>
        <p:grpSpPr>
          <a:xfrm>
            <a:off x="1000595" y="1931041"/>
            <a:ext cx="2232248" cy="1074303"/>
            <a:chOff x="4965552" y="1736224"/>
            <a:chExt cx="2232248" cy="10743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B179C79-275E-440F-A1F6-80F5E956E09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FC0EB15-2A8D-4665-BFB9-16CE35582EA8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325437-2E63-4AB9-93E9-BFAFB2F7C639}"/>
              </a:ext>
            </a:extLst>
          </p:cNvPr>
          <p:cNvSpPr txBox="1"/>
          <p:nvPr/>
        </p:nvSpPr>
        <p:spPr>
          <a:xfrm>
            <a:off x="1461107" y="446235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xmlns="" id="{E796B30C-7EDB-4464-BFAE-C368E1FC4B38}"/>
              </a:ext>
            </a:extLst>
          </p:cNvPr>
          <p:cNvGrpSpPr/>
          <p:nvPr/>
        </p:nvGrpSpPr>
        <p:grpSpPr>
          <a:xfrm>
            <a:off x="4968850" y="1931041"/>
            <a:ext cx="2232248" cy="1074303"/>
            <a:chOff x="4965552" y="1736224"/>
            <a:chExt cx="2232248" cy="10743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DDB3475-F566-4EF6-818C-4022F412B2D2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4EB9872-74D1-453F-94FD-FB36E19CD834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xmlns="" id="{F293F14A-4BE5-42D4-BBEF-FC24AD1E265A}"/>
              </a:ext>
            </a:extLst>
          </p:cNvPr>
          <p:cNvGrpSpPr/>
          <p:nvPr/>
        </p:nvGrpSpPr>
        <p:grpSpPr>
          <a:xfrm>
            <a:off x="8986036" y="1931041"/>
            <a:ext cx="2232248" cy="1074303"/>
            <a:chOff x="4965552" y="1736224"/>
            <a:chExt cx="2232248" cy="10743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0976B02-57F9-493A-8CA2-0201E7BDD175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92F0283-6422-43BC-A075-1FA93B848C1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xmlns="" id="{8F8864A4-5D21-45ED-9950-E1E1AF474F8C}"/>
              </a:ext>
            </a:extLst>
          </p:cNvPr>
          <p:cNvGrpSpPr/>
          <p:nvPr/>
        </p:nvGrpSpPr>
        <p:grpSpPr>
          <a:xfrm>
            <a:off x="2981285" y="5081287"/>
            <a:ext cx="2232248" cy="1074303"/>
            <a:chOff x="4965552" y="1736224"/>
            <a:chExt cx="2232248" cy="10743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E451BB1-337C-45C9-A28F-EE6AF84EA00C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20DE567-20B3-46B3-AAED-A012B8E3EF92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xmlns="" id="{381A95A9-3EE2-43AF-9229-AF3BC5CB7BBA}"/>
              </a:ext>
            </a:extLst>
          </p:cNvPr>
          <p:cNvGrpSpPr/>
          <p:nvPr/>
        </p:nvGrpSpPr>
        <p:grpSpPr>
          <a:xfrm>
            <a:off x="6962265" y="5081287"/>
            <a:ext cx="2232248" cy="1074303"/>
            <a:chOff x="4965552" y="1736224"/>
            <a:chExt cx="2232248" cy="1074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1F75AA4-1212-4A0E-A1AB-90006BB30B7C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A032324-EDEB-440D-B34F-DCDC5FD210D3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280EEF8-F244-4BD9-A48D-9FE059612AC8}"/>
              </a:ext>
            </a:extLst>
          </p:cNvPr>
          <p:cNvSpPr txBox="1"/>
          <p:nvPr/>
        </p:nvSpPr>
        <p:spPr>
          <a:xfrm>
            <a:off x="5441236" y="446110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19AA99-A724-460A-8DD1-3D375EBB4040}"/>
              </a:ext>
            </a:extLst>
          </p:cNvPr>
          <p:cNvSpPr txBox="1"/>
          <p:nvPr/>
        </p:nvSpPr>
        <p:spPr>
          <a:xfrm>
            <a:off x="9448524" y="445986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99642CC-01A3-4273-8B80-D63F9D5A915B}"/>
              </a:ext>
            </a:extLst>
          </p:cNvPr>
          <p:cNvSpPr txBox="1"/>
          <p:nvPr/>
        </p:nvSpPr>
        <p:spPr>
          <a:xfrm>
            <a:off x="3421579" y="322117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C197054-E0A3-433A-BCC2-5813B5447164}"/>
              </a:ext>
            </a:extLst>
          </p:cNvPr>
          <p:cNvSpPr txBox="1"/>
          <p:nvPr/>
        </p:nvSpPr>
        <p:spPr>
          <a:xfrm>
            <a:off x="7401714" y="321992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그룹 54">
            <a:extLst>
              <a:ext uri="{FF2B5EF4-FFF2-40B4-BE49-F238E27FC236}">
                <a16:creationId xmlns:a16="http://schemas.microsoft.com/office/drawing/2014/main" xmlns="" id="{E9E7B6D5-9CBC-4ED5-9FFA-264FF769F185}"/>
              </a:ext>
            </a:extLst>
          </p:cNvPr>
          <p:cNvGrpSpPr>
            <a:grpSpLocks noChangeAspect="1"/>
          </p:cNvGrpSpPr>
          <p:nvPr/>
        </p:nvGrpSpPr>
        <p:grpSpPr>
          <a:xfrm>
            <a:off x="7839450" y="3578642"/>
            <a:ext cx="503107" cy="503107"/>
            <a:chOff x="2674820" y="0"/>
            <a:chExt cx="6842360" cy="6842360"/>
          </a:xfrm>
        </p:grpSpPr>
        <p:sp>
          <p:nvSpPr>
            <p:cNvPr id="35" name="타원 50">
              <a:extLst>
                <a:ext uri="{FF2B5EF4-FFF2-40B4-BE49-F238E27FC236}">
                  <a16:creationId xmlns:a16="http://schemas.microsoft.com/office/drawing/2014/main" xmlns="" id="{8CDB778B-A06F-438F-8256-3F05D5FE0582}"/>
                </a:ext>
              </a:extLst>
            </p:cNvPr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 53">
              <a:extLst>
                <a:ext uri="{FF2B5EF4-FFF2-40B4-BE49-F238E27FC236}">
                  <a16:creationId xmlns:a16="http://schemas.microsoft.com/office/drawing/2014/main" xmlns="" id="{57154F91-B248-4A8B-B8B1-25E1A8D67278}"/>
                </a:ext>
              </a:extLst>
            </p:cNvPr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73">
            <a:extLst>
              <a:ext uri="{FF2B5EF4-FFF2-40B4-BE49-F238E27FC236}">
                <a16:creationId xmlns:a16="http://schemas.microsoft.com/office/drawing/2014/main" xmlns="" id="{88DD4302-B605-4C60-B6E4-92245426A887}"/>
              </a:ext>
            </a:extLst>
          </p:cNvPr>
          <p:cNvGrpSpPr>
            <a:grpSpLocks noChangeAspect="1"/>
          </p:cNvGrpSpPr>
          <p:nvPr/>
        </p:nvGrpSpPr>
        <p:grpSpPr>
          <a:xfrm>
            <a:off x="3968665" y="3614228"/>
            <a:ext cx="264664" cy="503107"/>
            <a:chOff x="9488342" y="-16255"/>
            <a:chExt cx="2802018" cy="5326445"/>
          </a:xfrm>
        </p:grpSpPr>
        <p:sp>
          <p:nvSpPr>
            <p:cNvPr id="38" name="이등변 삼각형 66">
              <a:extLst>
                <a:ext uri="{FF2B5EF4-FFF2-40B4-BE49-F238E27FC236}">
                  <a16:creationId xmlns:a16="http://schemas.microsoft.com/office/drawing/2014/main" xmlns="" id="{4D8FA86E-06EE-408C-97E0-9441C1DB71E5}"/>
                </a:ext>
              </a:extLst>
            </p:cNvPr>
            <p:cNvSpPr/>
            <p:nvPr/>
          </p:nvSpPr>
          <p:spPr>
            <a:xfrm rot="7280102">
              <a:off x="892078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이등변 삼각형 68">
              <a:extLst>
                <a:ext uri="{FF2B5EF4-FFF2-40B4-BE49-F238E27FC236}">
                  <a16:creationId xmlns:a16="http://schemas.microsoft.com/office/drawing/2014/main" xmlns="" id="{B1F5472D-7187-4445-B284-B8284B9A5DEA}"/>
                </a:ext>
              </a:extLst>
            </p:cNvPr>
            <p:cNvSpPr/>
            <p:nvPr/>
          </p:nvSpPr>
          <p:spPr>
            <a:xfrm rot="14319898" flipH="1">
              <a:off x="968497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이등변 삼각형 69">
              <a:extLst>
                <a:ext uri="{FF2B5EF4-FFF2-40B4-BE49-F238E27FC236}">
                  <a16:creationId xmlns:a16="http://schemas.microsoft.com/office/drawing/2014/main" xmlns="" id="{520BF66F-ADFC-4E12-9D13-23B6AF770DA2}"/>
                </a:ext>
              </a:extLst>
            </p:cNvPr>
            <p:cNvSpPr/>
            <p:nvPr/>
          </p:nvSpPr>
          <p:spPr>
            <a:xfrm rot="1818926" flipH="1">
              <a:off x="9488342" y="1768039"/>
              <a:ext cx="1891102" cy="1469977"/>
            </a:xfrm>
            <a:prstGeom prst="triangle">
              <a:avLst>
                <a:gd name="adj" fmla="val 448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70">
              <a:extLst>
                <a:ext uri="{FF2B5EF4-FFF2-40B4-BE49-F238E27FC236}">
                  <a16:creationId xmlns:a16="http://schemas.microsoft.com/office/drawing/2014/main" xmlns="" id="{6847B61D-9688-4A22-9FA4-8357450D43E5}"/>
                </a:ext>
              </a:extLst>
            </p:cNvPr>
            <p:cNvSpPr/>
            <p:nvPr/>
          </p:nvSpPr>
          <p:spPr>
            <a:xfrm rot="19781074">
              <a:off x="10367026" y="1759904"/>
              <a:ext cx="1923334" cy="1469977"/>
            </a:xfrm>
            <a:prstGeom prst="triangle">
              <a:avLst>
                <a:gd name="adj" fmla="val 453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이등변 삼각형 71">
              <a:extLst>
                <a:ext uri="{FF2B5EF4-FFF2-40B4-BE49-F238E27FC236}">
                  <a16:creationId xmlns:a16="http://schemas.microsoft.com/office/drawing/2014/main" xmlns="" id="{148C335D-C1C9-4CA3-8CBA-5A7694736B65}"/>
                </a:ext>
              </a:extLst>
            </p:cNvPr>
            <p:cNvSpPr/>
            <p:nvPr/>
          </p:nvSpPr>
          <p:spPr>
            <a:xfrm rot="3287817">
              <a:off x="8994438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이등변 삼각형 72">
              <a:extLst>
                <a:ext uri="{FF2B5EF4-FFF2-40B4-BE49-F238E27FC236}">
                  <a16:creationId xmlns:a16="http://schemas.microsoft.com/office/drawing/2014/main" xmlns="" id="{AAE54557-31F9-497A-9BDA-BAE31A060C72}"/>
                </a:ext>
              </a:extLst>
            </p:cNvPr>
            <p:cNvSpPr/>
            <p:nvPr/>
          </p:nvSpPr>
          <p:spPr>
            <a:xfrm rot="18312183" flipH="1">
              <a:off x="9983775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자유형 86">
            <a:extLst>
              <a:ext uri="{FF2B5EF4-FFF2-40B4-BE49-F238E27FC236}">
                <a16:creationId xmlns:a16="http://schemas.microsoft.com/office/drawing/2014/main" xmlns="" id="{3B61E1F8-8CA6-4131-BBED-46C0819D50CF}"/>
              </a:ext>
            </a:extLst>
          </p:cNvPr>
          <p:cNvSpPr>
            <a:spLocks noChangeAspect="1"/>
          </p:cNvSpPr>
          <p:nvPr/>
        </p:nvSpPr>
        <p:spPr>
          <a:xfrm>
            <a:off x="9842923" y="3865782"/>
            <a:ext cx="463245" cy="503107"/>
          </a:xfrm>
          <a:custGeom>
            <a:avLst/>
            <a:gdLst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190611 w 4989305"/>
              <a:gd name="connsiteY26" fmla="*/ 2247877 h 5418682"/>
              <a:gd name="connsiteX27" fmla="*/ 2243487 w 4989305"/>
              <a:gd name="connsiteY27" fmla="*/ 2297301 h 5418682"/>
              <a:gd name="connsiteX28" fmla="*/ 2504715 w 4989305"/>
              <a:gd name="connsiteY28" fmla="*/ 2406413 h 5418682"/>
              <a:gd name="connsiteX29" fmla="*/ 2942243 w 4989305"/>
              <a:gd name="connsiteY29" fmla="*/ 2027991 h 5418682"/>
              <a:gd name="connsiteX30" fmla="*/ 2911064 w 4989305"/>
              <a:gd name="connsiteY30" fmla="*/ 1807656 h 5418682"/>
              <a:gd name="connsiteX31" fmla="*/ 2910216 w 4989305"/>
              <a:gd name="connsiteY31" fmla="*/ 1806094 h 5418682"/>
              <a:gd name="connsiteX32" fmla="*/ 2915832 w 4989305"/>
              <a:gd name="connsiteY32" fmla="*/ 1809111 h 5418682"/>
              <a:gd name="connsiteX33" fmla="*/ 2895578 w 4989305"/>
              <a:gd name="connsiteY33" fmla="*/ 1784563 h 5418682"/>
              <a:gd name="connsiteX34" fmla="*/ 2700097 w 4989305"/>
              <a:gd name="connsiteY34" fmla="*/ 1144604 h 5418682"/>
              <a:gd name="connsiteX35" fmla="*/ 3844701 w 4989305"/>
              <a:gd name="connsiteY3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093728 w 4989305"/>
              <a:gd name="connsiteY20" fmla="*/ 3349300 h 5418682"/>
              <a:gd name="connsiteX21" fmla="*/ 1144604 w 4989305"/>
              <a:gd name="connsiteY21" fmla="*/ 3853945 h 5418682"/>
              <a:gd name="connsiteX22" fmla="*/ 0 w 4989305"/>
              <a:gd name="connsiteY22" fmla="*/ 2709341 h 5418682"/>
              <a:gd name="connsiteX23" fmla="*/ 1144604 w 4989305"/>
              <a:gd name="connsiteY23" fmla="*/ 1564737 h 5418682"/>
              <a:gd name="connsiteX24" fmla="*/ 2093728 w 4989305"/>
              <a:gd name="connsiteY24" fmla="*/ 2069382 h 5418682"/>
              <a:gd name="connsiteX25" fmla="*/ 2243487 w 4989305"/>
              <a:gd name="connsiteY25" fmla="*/ 2297301 h 5418682"/>
              <a:gd name="connsiteX26" fmla="*/ 2504715 w 4989305"/>
              <a:gd name="connsiteY26" fmla="*/ 2406413 h 5418682"/>
              <a:gd name="connsiteX27" fmla="*/ 2942243 w 4989305"/>
              <a:gd name="connsiteY27" fmla="*/ 2027991 h 5418682"/>
              <a:gd name="connsiteX28" fmla="*/ 2911064 w 4989305"/>
              <a:gd name="connsiteY28" fmla="*/ 1807656 h 5418682"/>
              <a:gd name="connsiteX29" fmla="*/ 2910216 w 4989305"/>
              <a:gd name="connsiteY29" fmla="*/ 1806094 h 5418682"/>
              <a:gd name="connsiteX30" fmla="*/ 2915832 w 4989305"/>
              <a:gd name="connsiteY30" fmla="*/ 1809111 h 5418682"/>
              <a:gd name="connsiteX31" fmla="*/ 2895578 w 4989305"/>
              <a:gd name="connsiteY31" fmla="*/ 1784563 h 5418682"/>
              <a:gd name="connsiteX32" fmla="*/ 2700097 w 4989305"/>
              <a:gd name="connsiteY32" fmla="*/ 1144604 h 5418682"/>
              <a:gd name="connsiteX33" fmla="*/ 3844701 w 4989305"/>
              <a:gd name="connsiteY33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29673 w 4989305"/>
              <a:gd name="connsiteY15" fmla="*/ 3545675 h 5418682"/>
              <a:gd name="connsiteX16" fmla="*/ 2938425 w 4989305"/>
              <a:gd name="connsiteY16" fmla="*/ 3458858 h 5418682"/>
              <a:gd name="connsiteX17" fmla="*/ 2507647 w 4989305"/>
              <a:gd name="connsiteY17" fmla="*/ 3028080 h 5418682"/>
              <a:gd name="connsiteX18" fmla="*/ 2203041 w 4989305"/>
              <a:gd name="connsiteY18" fmla="*/ 3154252 h 5418682"/>
              <a:gd name="connsiteX19" fmla="*/ 2093728 w 4989305"/>
              <a:gd name="connsiteY19" fmla="*/ 3349300 h 5418682"/>
              <a:gd name="connsiteX20" fmla="*/ 1144604 w 4989305"/>
              <a:gd name="connsiteY20" fmla="*/ 3853945 h 5418682"/>
              <a:gd name="connsiteX21" fmla="*/ 0 w 4989305"/>
              <a:gd name="connsiteY21" fmla="*/ 2709341 h 5418682"/>
              <a:gd name="connsiteX22" fmla="*/ 1144604 w 4989305"/>
              <a:gd name="connsiteY22" fmla="*/ 1564737 h 5418682"/>
              <a:gd name="connsiteX23" fmla="*/ 2093728 w 4989305"/>
              <a:gd name="connsiteY23" fmla="*/ 2069382 h 5418682"/>
              <a:gd name="connsiteX24" fmla="*/ 2243487 w 4989305"/>
              <a:gd name="connsiteY24" fmla="*/ 2297301 h 5418682"/>
              <a:gd name="connsiteX25" fmla="*/ 2504715 w 4989305"/>
              <a:gd name="connsiteY25" fmla="*/ 2406413 h 5418682"/>
              <a:gd name="connsiteX26" fmla="*/ 2942243 w 4989305"/>
              <a:gd name="connsiteY26" fmla="*/ 2027991 h 5418682"/>
              <a:gd name="connsiteX27" fmla="*/ 2911064 w 4989305"/>
              <a:gd name="connsiteY27" fmla="*/ 1807656 h 5418682"/>
              <a:gd name="connsiteX28" fmla="*/ 2910216 w 4989305"/>
              <a:gd name="connsiteY28" fmla="*/ 1806094 h 5418682"/>
              <a:gd name="connsiteX29" fmla="*/ 2915832 w 4989305"/>
              <a:gd name="connsiteY29" fmla="*/ 1809111 h 5418682"/>
              <a:gd name="connsiteX30" fmla="*/ 2895578 w 4989305"/>
              <a:gd name="connsiteY30" fmla="*/ 1784563 h 5418682"/>
              <a:gd name="connsiteX31" fmla="*/ 2700097 w 4989305"/>
              <a:gd name="connsiteY31" fmla="*/ 1144604 h 5418682"/>
              <a:gd name="connsiteX32" fmla="*/ 3844701 w 4989305"/>
              <a:gd name="connsiteY32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770038 w 4989305"/>
              <a:gd name="connsiteY4" fmla="*/ 2289208 h 5418682"/>
              <a:gd name="connsiteX5" fmla="*/ 3339260 w 4989305"/>
              <a:gd name="connsiteY5" fmla="*/ 2719986 h 5418682"/>
              <a:gd name="connsiteX6" fmla="*/ 3683221 w 4989305"/>
              <a:gd name="connsiteY6" fmla="*/ 3142012 h 5418682"/>
              <a:gd name="connsiteX7" fmla="*/ 3682889 w 4989305"/>
              <a:gd name="connsiteY7" fmla="*/ 3142218 h 5418682"/>
              <a:gd name="connsiteX8" fmla="*/ 3844701 w 4989305"/>
              <a:gd name="connsiteY8" fmla="*/ 3129474 h 5418682"/>
              <a:gd name="connsiteX9" fmla="*/ 4989305 w 4989305"/>
              <a:gd name="connsiteY9" fmla="*/ 4274078 h 5418682"/>
              <a:gd name="connsiteX10" fmla="*/ 3844701 w 4989305"/>
              <a:gd name="connsiteY10" fmla="*/ 5418682 h 5418682"/>
              <a:gd name="connsiteX11" fmla="*/ 2700097 w 4989305"/>
              <a:gd name="connsiteY11" fmla="*/ 4274078 h 5418682"/>
              <a:gd name="connsiteX12" fmla="*/ 2895578 w 4989305"/>
              <a:gd name="connsiteY12" fmla="*/ 3634119 h 5418682"/>
              <a:gd name="connsiteX13" fmla="*/ 2938425 w 4989305"/>
              <a:gd name="connsiteY13" fmla="*/ 3458858 h 5418682"/>
              <a:gd name="connsiteX14" fmla="*/ 2507647 w 4989305"/>
              <a:gd name="connsiteY14" fmla="*/ 3028080 h 5418682"/>
              <a:gd name="connsiteX15" fmla="*/ 2203041 w 4989305"/>
              <a:gd name="connsiteY15" fmla="*/ 3154252 h 5418682"/>
              <a:gd name="connsiteX16" fmla="*/ 2093728 w 4989305"/>
              <a:gd name="connsiteY16" fmla="*/ 3349300 h 5418682"/>
              <a:gd name="connsiteX17" fmla="*/ 1144604 w 4989305"/>
              <a:gd name="connsiteY17" fmla="*/ 3853945 h 5418682"/>
              <a:gd name="connsiteX18" fmla="*/ 0 w 4989305"/>
              <a:gd name="connsiteY18" fmla="*/ 2709341 h 5418682"/>
              <a:gd name="connsiteX19" fmla="*/ 1144604 w 4989305"/>
              <a:gd name="connsiteY19" fmla="*/ 1564737 h 5418682"/>
              <a:gd name="connsiteX20" fmla="*/ 2093728 w 4989305"/>
              <a:gd name="connsiteY20" fmla="*/ 2069382 h 5418682"/>
              <a:gd name="connsiteX21" fmla="*/ 2243487 w 4989305"/>
              <a:gd name="connsiteY21" fmla="*/ 2297301 h 5418682"/>
              <a:gd name="connsiteX22" fmla="*/ 2504715 w 4989305"/>
              <a:gd name="connsiteY22" fmla="*/ 2406413 h 5418682"/>
              <a:gd name="connsiteX23" fmla="*/ 2942243 w 4989305"/>
              <a:gd name="connsiteY23" fmla="*/ 2027991 h 5418682"/>
              <a:gd name="connsiteX24" fmla="*/ 2911064 w 4989305"/>
              <a:gd name="connsiteY24" fmla="*/ 1807656 h 5418682"/>
              <a:gd name="connsiteX25" fmla="*/ 2910216 w 4989305"/>
              <a:gd name="connsiteY25" fmla="*/ 1806094 h 5418682"/>
              <a:gd name="connsiteX26" fmla="*/ 2915832 w 4989305"/>
              <a:gd name="connsiteY26" fmla="*/ 1809111 h 5418682"/>
              <a:gd name="connsiteX27" fmla="*/ 2895578 w 4989305"/>
              <a:gd name="connsiteY27" fmla="*/ 1784563 h 5418682"/>
              <a:gd name="connsiteX28" fmla="*/ 2700097 w 4989305"/>
              <a:gd name="connsiteY28" fmla="*/ 1144604 h 5418682"/>
              <a:gd name="connsiteX29" fmla="*/ 3844701 w 4989305"/>
              <a:gd name="connsiteY29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915832 w 4989305"/>
              <a:gd name="connsiteY25" fmla="*/ 1809111 h 5418682"/>
              <a:gd name="connsiteX26" fmla="*/ 2895578 w 4989305"/>
              <a:gd name="connsiteY26" fmla="*/ 1784563 h 5418682"/>
              <a:gd name="connsiteX27" fmla="*/ 2700097 w 4989305"/>
              <a:gd name="connsiteY27" fmla="*/ 1144604 h 5418682"/>
              <a:gd name="connsiteX28" fmla="*/ 3844701 w 4989305"/>
              <a:gd name="connsiteY28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895578 w 4989305"/>
              <a:gd name="connsiteY25" fmla="*/ 1784563 h 5418682"/>
              <a:gd name="connsiteX26" fmla="*/ 2700097 w 4989305"/>
              <a:gd name="connsiteY26" fmla="*/ 1144604 h 5418682"/>
              <a:gd name="connsiteX27" fmla="*/ 3844701 w 4989305"/>
              <a:gd name="connsiteY27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895578 w 4989305"/>
              <a:gd name="connsiteY24" fmla="*/ 1784563 h 5418682"/>
              <a:gd name="connsiteX25" fmla="*/ 2700097 w 4989305"/>
              <a:gd name="connsiteY25" fmla="*/ 1144604 h 5418682"/>
              <a:gd name="connsiteX26" fmla="*/ 3844701 w 4989305"/>
              <a:gd name="connsiteY26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89305" h="5418682">
                <a:moveTo>
                  <a:pt x="3844701" y="0"/>
                </a:moveTo>
                <a:cubicBezTo>
                  <a:pt x="4476848" y="0"/>
                  <a:pt x="4989305" y="512457"/>
                  <a:pt x="4989305" y="1144604"/>
                </a:cubicBezTo>
                <a:cubicBezTo>
                  <a:pt x="4989305" y="1776751"/>
                  <a:pt x="4476848" y="2289208"/>
                  <a:pt x="3844701" y="2289208"/>
                </a:cubicBezTo>
                <a:lnTo>
                  <a:pt x="3770038" y="2289208"/>
                </a:lnTo>
                <a:cubicBezTo>
                  <a:pt x="3532126" y="2289208"/>
                  <a:pt x="3339260" y="2482074"/>
                  <a:pt x="3339260" y="2719986"/>
                </a:cubicBezTo>
                <a:cubicBezTo>
                  <a:pt x="3339260" y="2928159"/>
                  <a:pt x="3486923" y="3101844"/>
                  <a:pt x="3683221" y="3142012"/>
                </a:cubicBezTo>
                <a:lnTo>
                  <a:pt x="3682889" y="3142218"/>
                </a:lnTo>
                <a:cubicBezTo>
                  <a:pt x="3761791" y="3147332"/>
                  <a:pt x="3790764" y="3133722"/>
                  <a:pt x="3844701" y="3129474"/>
                </a:cubicBezTo>
                <a:cubicBezTo>
                  <a:pt x="4476848" y="3129474"/>
                  <a:pt x="4989305" y="3641931"/>
                  <a:pt x="4989305" y="4274078"/>
                </a:cubicBezTo>
                <a:cubicBezTo>
                  <a:pt x="4989305" y="4906225"/>
                  <a:pt x="4476848" y="5418682"/>
                  <a:pt x="3844701" y="5418682"/>
                </a:cubicBezTo>
                <a:cubicBezTo>
                  <a:pt x="3212554" y="5418682"/>
                  <a:pt x="2700097" y="4906225"/>
                  <a:pt x="2700097" y="4274078"/>
                </a:cubicBezTo>
                <a:cubicBezTo>
                  <a:pt x="2700097" y="4037023"/>
                  <a:pt x="2772161" y="3816799"/>
                  <a:pt x="2895578" y="3634119"/>
                </a:cubicBezTo>
                <a:cubicBezTo>
                  <a:pt x="2922342" y="3569457"/>
                  <a:pt x="2933504" y="3523519"/>
                  <a:pt x="2938425" y="3458858"/>
                </a:cubicBezTo>
                <a:cubicBezTo>
                  <a:pt x="2956479" y="3221632"/>
                  <a:pt x="2745559" y="3028080"/>
                  <a:pt x="2507647" y="3028080"/>
                </a:cubicBezTo>
                <a:cubicBezTo>
                  <a:pt x="2388691" y="3028080"/>
                  <a:pt x="2280997" y="3076297"/>
                  <a:pt x="2203041" y="3154252"/>
                </a:cubicBezTo>
                <a:lnTo>
                  <a:pt x="2093728" y="3349300"/>
                </a:lnTo>
                <a:cubicBezTo>
                  <a:pt x="1888034" y="3653767"/>
                  <a:pt x="1539696" y="3853945"/>
                  <a:pt x="1144604" y="3853945"/>
                </a:cubicBezTo>
                <a:cubicBezTo>
                  <a:pt x="512457" y="3853945"/>
                  <a:pt x="0" y="3341488"/>
                  <a:pt x="0" y="2709341"/>
                </a:cubicBezTo>
                <a:cubicBezTo>
                  <a:pt x="0" y="2077194"/>
                  <a:pt x="512457" y="1564737"/>
                  <a:pt x="1144604" y="1564737"/>
                </a:cubicBezTo>
                <a:cubicBezTo>
                  <a:pt x="1539696" y="1564737"/>
                  <a:pt x="1888034" y="1764916"/>
                  <a:pt x="2093728" y="2069382"/>
                </a:cubicBezTo>
                <a:cubicBezTo>
                  <a:pt x="2143648" y="2145355"/>
                  <a:pt x="2174844" y="2221328"/>
                  <a:pt x="2243487" y="2297301"/>
                </a:cubicBezTo>
                <a:cubicBezTo>
                  <a:pt x="2322126" y="2362034"/>
                  <a:pt x="2399533" y="2396817"/>
                  <a:pt x="2504715" y="2406413"/>
                </a:cubicBezTo>
                <a:cubicBezTo>
                  <a:pt x="2637958" y="2418569"/>
                  <a:pt x="2924859" y="2334134"/>
                  <a:pt x="2942243" y="2027991"/>
                </a:cubicBezTo>
                <a:cubicBezTo>
                  <a:pt x="2954337" y="1933712"/>
                  <a:pt x="2929695" y="1841296"/>
                  <a:pt x="2895578" y="1784563"/>
                </a:cubicBezTo>
                <a:cubicBezTo>
                  <a:pt x="2772161" y="1601883"/>
                  <a:pt x="2700097" y="1381659"/>
                  <a:pt x="2700097" y="1144604"/>
                </a:cubicBezTo>
                <a:cubicBezTo>
                  <a:pt x="2700097" y="512457"/>
                  <a:pt x="3212554" y="0"/>
                  <a:pt x="3844701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그룹 19">
            <a:extLst>
              <a:ext uri="{FF2B5EF4-FFF2-40B4-BE49-F238E27FC236}">
                <a16:creationId xmlns:a16="http://schemas.microsoft.com/office/drawing/2014/main" xmlns="" id="{7AAC1C23-1AE0-416D-94B9-81E9D20BDEF3}"/>
              </a:ext>
            </a:extLst>
          </p:cNvPr>
          <p:cNvGrpSpPr>
            <a:grpSpLocks noChangeAspect="1"/>
          </p:cNvGrpSpPr>
          <p:nvPr/>
        </p:nvGrpSpPr>
        <p:grpSpPr>
          <a:xfrm>
            <a:off x="5851877" y="3914527"/>
            <a:ext cx="503107" cy="503107"/>
            <a:chOff x="331023" y="414040"/>
            <a:chExt cx="5704886" cy="5704886"/>
          </a:xfrm>
        </p:grpSpPr>
        <p:sp>
          <p:nvSpPr>
            <p:cNvPr id="46" name="타원 4">
              <a:extLst>
                <a:ext uri="{FF2B5EF4-FFF2-40B4-BE49-F238E27FC236}">
                  <a16:creationId xmlns:a16="http://schemas.microsoft.com/office/drawing/2014/main" xmlns="" id="{6227E619-40FD-4188-B2E8-04A3B379E5E1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 18">
              <a:extLst>
                <a:ext uri="{FF2B5EF4-FFF2-40B4-BE49-F238E27FC236}">
                  <a16:creationId xmlns:a16="http://schemas.microsoft.com/office/drawing/2014/main" xmlns="" id="{5D9FA7E6-4D06-4573-8EBC-C2AB0E39839B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28">
            <a:extLst>
              <a:ext uri="{FF2B5EF4-FFF2-40B4-BE49-F238E27FC236}">
                <a16:creationId xmlns:a16="http://schemas.microsoft.com/office/drawing/2014/main" xmlns="" id="{024E7D9D-A2A6-4A15-8088-ABE91B09550A}"/>
              </a:ext>
            </a:extLst>
          </p:cNvPr>
          <p:cNvGrpSpPr/>
          <p:nvPr/>
        </p:nvGrpSpPr>
        <p:grpSpPr>
          <a:xfrm>
            <a:off x="1905628" y="3916096"/>
            <a:ext cx="422181" cy="501538"/>
            <a:chOff x="666028" y="4606413"/>
            <a:chExt cx="1359418" cy="1614948"/>
          </a:xfrm>
          <a:solidFill>
            <a:schemeClr val="tx1"/>
          </a:solidFill>
        </p:grpSpPr>
        <p:sp>
          <p:nvSpPr>
            <p:cNvPr id="49" name="자유형: 도형 29">
              <a:extLst>
                <a:ext uri="{FF2B5EF4-FFF2-40B4-BE49-F238E27FC236}">
                  <a16:creationId xmlns:a16="http://schemas.microsoft.com/office/drawing/2014/main" xmlns="" id="{C0DFBB6F-54F9-4429-8FC1-E9408F8640A1}"/>
                </a:ext>
              </a:extLst>
            </p:cNvPr>
            <p:cNvSpPr/>
            <p:nvPr/>
          </p:nvSpPr>
          <p:spPr>
            <a:xfrm>
              <a:off x="693174" y="4606413"/>
              <a:ext cx="1312606" cy="533400"/>
            </a:xfrm>
            <a:custGeom>
              <a:avLst/>
              <a:gdLst>
                <a:gd name="connsiteX0" fmla="*/ 793955 w 1322439"/>
                <a:gd name="connsiteY0" fmla="*/ 0 h 545690"/>
                <a:gd name="connsiteX1" fmla="*/ 0 w 1322439"/>
                <a:gd name="connsiteY1" fmla="*/ 287593 h 545690"/>
                <a:gd name="connsiteX2" fmla="*/ 543232 w 1322439"/>
                <a:gd name="connsiteY2" fmla="*/ 545690 h 545690"/>
                <a:gd name="connsiteX3" fmla="*/ 1322439 w 1322439"/>
                <a:gd name="connsiteY3" fmla="*/ 265471 h 545690"/>
                <a:gd name="connsiteX4" fmla="*/ 793955 w 1322439"/>
                <a:gd name="connsiteY4" fmla="*/ 0 h 545690"/>
                <a:gd name="connsiteX0" fmla="*/ 811161 w 1322439"/>
                <a:gd name="connsiteY0" fmla="*/ 0 h 518652"/>
                <a:gd name="connsiteX1" fmla="*/ 0 w 1322439"/>
                <a:gd name="connsiteY1" fmla="*/ 260555 h 518652"/>
                <a:gd name="connsiteX2" fmla="*/ 543232 w 1322439"/>
                <a:gd name="connsiteY2" fmla="*/ 518652 h 518652"/>
                <a:gd name="connsiteX3" fmla="*/ 1322439 w 1322439"/>
                <a:gd name="connsiteY3" fmla="*/ 238433 h 518652"/>
                <a:gd name="connsiteX4" fmla="*/ 811161 w 1322439"/>
                <a:gd name="connsiteY4" fmla="*/ 0 h 518652"/>
                <a:gd name="connsiteX0" fmla="*/ 796413 w 1322439"/>
                <a:gd name="connsiteY0" fmla="*/ 0 h 535858"/>
                <a:gd name="connsiteX1" fmla="*/ 0 w 1322439"/>
                <a:gd name="connsiteY1" fmla="*/ 277761 h 535858"/>
                <a:gd name="connsiteX2" fmla="*/ 543232 w 1322439"/>
                <a:gd name="connsiteY2" fmla="*/ 535858 h 535858"/>
                <a:gd name="connsiteX3" fmla="*/ 1322439 w 1322439"/>
                <a:gd name="connsiteY3" fmla="*/ 255639 h 535858"/>
                <a:gd name="connsiteX4" fmla="*/ 796413 w 1322439"/>
                <a:gd name="connsiteY4" fmla="*/ 0 h 535858"/>
                <a:gd name="connsiteX0" fmla="*/ 796413 w 1307690"/>
                <a:gd name="connsiteY0" fmla="*/ 0 h 535858"/>
                <a:gd name="connsiteX1" fmla="*/ 0 w 1307690"/>
                <a:gd name="connsiteY1" fmla="*/ 277761 h 535858"/>
                <a:gd name="connsiteX2" fmla="*/ 543232 w 1307690"/>
                <a:gd name="connsiteY2" fmla="*/ 535858 h 535858"/>
                <a:gd name="connsiteX3" fmla="*/ 1307690 w 1307690"/>
                <a:gd name="connsiteY3" fmla="*/ 253181 h 535858"/>
                <a:gd name="connsiteX4" fmla="*/ 796413 w 1307690"/>
                <a:gd name="connsiteY4" fmla="*/ 0 h 535858"/>
                <a:gd name="connsiteX0" fmla="*/ 796413 w 1315064"/>
                <a:gd name="connsiteY0" fmla="*/ 0 h 535858"/>
                <a:gd name="connsiteX1" fmla="*/ 0 w 1315064"/>
                <a:gd name="connsiteY1" fmla="*/ 277761 h 535858"/>
                <a:gd name="connsiteX2" fmla="*/ 543232 w 1315064"/>
                <a:gd name="connsiteY2" fmla="*/ 535858 h 535858"/>
                <a:gd name="connsiteX3" fmla="*/ 1315064 w 1315064"/>
                <a:gd name="connsiteY3" fmla="*/ 253181 h 535858"/>
                <a:gd name="connsiteX4" fmla="*/ 796413 w 1315064"/>
                <a:gd name="connsiteY4" fmla="*/ 0 h 535858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35858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40774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71832 w 1290483"/>
                <a:gd name="connsiteY0" fmla="*/ 0 h 533400"/>
                <a:gd name="connsiteX1" fmla="*/ 0 w 1290483"/>
                <a:gd name="connsiteY1" fmla="*/ 277761 h 533400"/>
                <a:gd name="connsiteX2" fmla="*/ 516193 w 1290483"/>
                <a:gd name="connsiteY2" fmla="*/ 533400 h 533400"/>
                <a:gd name="connsiteX3" fmla="*/ 1290483 w 1290483"/>
                <a:gd name="connsiteY3" fmla="*/ 253181 h 533400"/>
                <a:gd name="connsiteX4" fmla="*/ 771832 w 1290483"/>
                <a:gd name="connsiteY4" fmla="*/ 0 h 533400"/>
                <a:gd name="connsiteX0" fmla="*/ 789039 w 1307690"/>
                <a:gd name="connsiteY0" fmla="*/ 0 h 533400"/>
                <a:gd name="connsiteX1" fmla="*/ 0 w 1307690"/>
                <a:gd name="connsiteY1" fmla="*/ 280219 h 533400"/>
                <a:gd name="connsiteX2" fmla="*/ 533400 w 1307690"/>
                <a:gd name="connsiteY2" fmla="*/ 533400 h 533400"/>
                <a:gd name="connsiteX3" fmla="*/ 1307690 w 1307690"/>
                <a:gd name="connsiteY3" fmla="*/ 253181 h 533400"/>
                <a:gd name="connsiteX4" fmla="*/ 789039 w 1307690"/>
                <a:gd name="connsiteY4" fmla="*/ 0 h 533400"/>
                <a:gd name="connsiteX0" fmla="*/ 789039 w 1312606"/>
                <a:gd name="connsiteY0" fmla="*/ 0 h 533400"/>
                <a:gd name="connsiteX1" fmla="*/ 0 w 1312606"/>
                <a:gd name="connsiteY1" fmla="*/ 280219 h 533400"/>
                <a:gd name="connsiteX2" fmla="*/ 533400 w 1312606"/>
                <a:gd name="connsiteY2" fmla="*/ 533400 h 533400"/>
                <a:gd name="connsiteX3" fmla="*/ 1312606 w 1312606"/>
                <a:gd name="connsiteY3" fmla="*/ 253181 h 533400"/>
                <a:gd name="connsiteX4" fmla="*/ 789039 w 1312606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606" h="533400">
                  <a:moveTo>
                    <a:pt x="789039" y="0"/>
                  </a:moveTo>
                  <a:lnTo>
                    <a:pt x="0" y="280219"/>
                  </a:lnTo>
                  <a:lnTo>
                    <a:pt x="533400" y="533400"/>
                  </a:lnTo>
                  <a:lnTo>
                    <a:pt x="1312606" y="253181"/>
                  </a:lnTo>
                  <a:lnTo>
                    <a:pt x="7890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30">
              <a:extLst>
                <a:ext uri="{FF2B5EF4-FFF2-40B4-BE49-F238E27FC236}">
                  <a16:creationId xmlns:a16="http://schemas.microsoft.com/office/drawing/2014/main" xmlns="" id="{1E25A00C-3D7E-4750-BB13-2DB7A426D4CD}"/>
                </a:ext>
              </a:extLst>
            </p:cNvPr>
            <p:cNvSpPr/>
            <p:nvPr/>
          </p:nvSpPr>
          <p:spPr>
            <a:xfrm>
              <a:off x="1465007" y="4884174"/>
              <a:ext cx="560439" cy="1064342"/>
            </a:xfrm>
            <a:custGeom>
              <a:avLst/>
              <a:gdLst>
                <a:gd name="connsiteX0" fmla="*/ 0 w 557981"/>
                <a:gd name="connsiteY0" fmla="*/ 196645 h 1059426"/>
                <a:gd name="connsiteX1" fmla="*/ 0 w 557981"/>
                <a:gd name="connsiteY1" fmla="*/ 840658 h 1059426"/>
                <a:gd name="connsiteX2" fmla="*/ 557981 w 557981"/>
                <a:gd name="connsiteY2" fmla="*/ 1059426 h 1059426"/>
                <a:gd name="connsiteX3" fmla="*/ 553065 w 557981"/>
                <a:gd name="connsiteY3" fmla="*/ 0 h 1059426"/>
                <a:gd name="connsiteX4" fmla="*/ 0 w 557981"/>
                <a:gd name="connsiteY4" fmla="*/ 196645 h 1059426"/>
                <a:gd name="connsiteX0" fmla="*/ 0 w 558454"/>
                <a:gd name="connsiteY0" fmla="*/ 199103 h 1061884"/>
                <a:gd name="connsiteX1" fmla="*/ 0 w 558454"/>
                <a:gd name="connsiteY1" fmla="*/ 843116 h 1061884"/>
                <a:gd name="connsiteX2" fmla="*/ 557981 w 558454"/>
                <a:gd name="connsiteY2" fmla="*/ 1061884 h 1061884"/>
                <a:gd name="connsiteX3" fmla="*/ 557981 w 558454"/>
                <a:gd name="connsiteY3" fmla="*/ 0 h 1061884"/>
                <a:gd name="connsiteX4" fmla="*/ 0 w 558454"/>
                <a:gd name="connsiteY4" fmla="*/ 199103 h 1061884"/>
                <a:gd name="connsiteX0" fmla="*/ 0 w 560439"/>
                <a:gd name="connsiteY0" fmla="*/ 199103 h 1064342"/>
                <a:gd name="connsiteX1" fmla="*/ 0 w 560439"/>
                <a:gd name="connsiteY1" fmla="*/ 843116 h 1064342"/>
                <a:gd name="connsiteX2" fmla="*/ 560439 w 560439"/>
                <a:gd name="connsiteY2" fmla="*/ 1064342 h 1064342"/>
                <a:gd name="connsiteX3" fmla="*/ 557981 w 560439"/>
                <a:gd name="connsiteY3" fmla="*/ 0 h 1064342"/>
                <a:gd name="connsiteX4" fmla="*/ 0 w 560439"/>
                <a:gd name="connsiteY4" fmla="*/ 199103 h 10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439" h="1064342">
                  <a:moveTo>
                    <a:pt x="0" y="199103"/>
                  </a:moveTo>
                  <a:lnTo>
                    <a:pt x="0" y="843116"/>
                  </a:lnTo>
                  <a:lnTo>
                    <a:pt x="560439" y="1064342"/>
                  </a:lnTo>
                  <a:cubicBezTo>
                    <a:pt x="558800" y="711200"/>
                    <a:pt x="559620" y="353142"/>
                    <a:pt x="557981" y="0"/>
                  </a:cubicBezTo>
                  <a:lnTo>
                    <a:pt x="0" y="1991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자유형: 도형 31">
              <a:extLst>
                <a:ext uri="{FF2B5EF4-FFF2-40B4-BE49-F238E27FC236}">
                  <a16:creationId xmlns:a16="http://schemas.microsoft.com/office/drawing/2014/main" xmlns="" id="{157B6DB0-BD68-47E2-82C1-2E37860ABEA7}"/>
                </a:ext>
              </a:extLst>
            </p:cNvPr>
            <p:cNvSpPr/>
            <p:nvPr/>
          </p:nvSpPr>
          <p:spPr>
            <a:xfrm>
              <a:off x="666028" y="4913671"/>
              <a:ext cx="539370" cy="1307690"/>
            </a:xfrm>
            <a:custGeom>
              <a:avLst/>
              <a:gdLst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0942 w 540775"/>
                <a:gd name="connsiteY3" fmla="*/ 258097 h 1315064"/>
                <a:gd name="connsiteX4" fmla="*/ 0 w 540775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58097 h 1315064"/>
                <a:gd name="connsiteX4" fmla="*/ 0 w 541720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63013 h 1315064"/>
                <a:gd name="connsiteX4" fmla="*/ 0 w 541720"/>
                <a:gd name="connsiteY4" fmla="*/ 0 h 1315064"/>
                <a:gd name="connsiteX0" fmla="*/ 0 w 548652"/>
                <a:gd name="connsiteY0" fmla="*/ 0 h 1315064"/>
                <a:gd name="connsiteX1" fmla="*/ 4917 w 548652"/>
                <a:gd name="connsiteY1" fmla="*/ 1044677 h 1315064"/>
                <a:gd name="connsiteX2" fmla="*/ 540775 w 548652"/>
                <a:gd name="connsiteY2" fmla="*/ 1315064 h 1315064"/>
                <a:gd name="connsiteX3" fmla="*/ 548149 w 548652"/>
                <a:gd name="connsiteY3" fmla="*/ 282678 h 1315064"/>
                <a:gd name="connsiteX4" fmla="*/ 0 w 548652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5858 w 540775"/>
                <a:gd name="connsiteY3" fmla="*/ 258098 h 1315064"/>
                <a:gd name="connsiteX4" fmla="*/ 0 w 540775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8316 w 540775"/>
                <a:gd name="connsiteY3" fmla="*/ 258098 h 1315064"/>
                <a:gd name="connsiteX4" fmla="*/ 0 w 540775"/>
                <a:gd name="connsiteY4" fmla="*/ 0 h 1315064"/>
                <a:gd name="connsiteX0" fmla="*/ 14748 w 535858"/>
                <a:gd name="connsiteY0" fmla="*/ 0 h 1297858"/>
                <a:gd name="connsiteX1" fmla="*/ 0 w 535858"/>
                <a:gd name="connsiteY1" fmla="*/ 1027471 h 1297858"/>
                <a:gd name="connsiteX2" fmla="*/ 535858 w 535858"/>
                <a:gd name="connsiteY2" fmla="*/ 1297858 h 1297858"/>
                <a:gd name="connsiteX3" fmla="*/ 533399 w 535858"/>
                <a:gd name="connsiteY3" fmla="*/ 240892 h 1297858"/>
                <a:gd name="connsiteX4" fmla="*/ 14748 w 535858"/>
                <a:gd name="connsiteY4" fmla="*/ 0 h 1297858"/>
                <a:gd name="connsiteX0" fmla="*/ 0 w 538317"/>
                <a:gd name="connsiteY0" fmla="*/ 0 h 1307690"/>
                <a:gd name="connsiteX1" fmla="*/ 2459 w 538317"/>
                <a:gd name="connsiteY1" fmla="*/ 1037303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0 w 538317"/>
                <a:gd name="connsiteY0" fmla="*/ 0 h 1307690"/>
                <a:gd name="connsiteX1" fmla="*/ 24582 w 538317"/>
                <a:gd name="connsiteY1" fmla="*/ 1042219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2566 w 540883"/>
                <a:gd name="connsiteY0" fmla="*/ 0 h 1307690"/>
                <a:gd name="connsiteX1" fmla="*/ 109 w 540883"/>
                <a:gd name="connsiteY1" fmla="*/ 1042219 h 1307690"/>
                <a:gd name="connsiteX2" fmla="*/ 540883 w 540883"/>
                <a:gd name="connsiteY2" fmla="*/ 1307690 h 1307690"/>
                <a:gd name="connsiteX3" fmla="*/ 538424 w 540883"/>
                <a:gd name="connsiteY3" fmla="*/ 250724 h 1307690"/>
                <a:gd name="connsiteX4" fmla="*/ 2566 w 540883"/>
                <a:gd name="connsiteY4" fmla="*/ 0 h 1307690"/>
                <a:gd name="connsiteX0" fmla="*/ 2566 w 538583"/>
                <a:gd name="connsiteY0" fmla="*/ 0 h 1307690"/>
                <a:gd name="connsiteX1" fmla="*/ 109 w 538583"/>
                <a:gd name="connsiteY1" fmla="*/ 1042219 h 1307690"/>
                <a:gd name="connsiteX2" fmla="*/ 496638 w 538583"/>
                <a:gd name="connsiteY2" fmla="*/ 1307690 h 1307690"/>
                <a:gd name="connsiteX3" fmla="*/ 538424 w 538583"/>
                <a:gd name="connsiteY3" fmla="*/ 250724 h 1307690"/>
                <a:gd name="connsiteX4" fmla="*/ 2566 w 538583"/>
                <a:gd name="connsiteY4" fmla="*/ 0 h 1307690"/>
                <a:gd name="connsiteX0" fmla="*/ 2566 w 539370"/>
                <a:gd name="connsiteY0" fmla="*/ 0 h 1307690"/>
                <a:gd name="connsiteX1" fmla="*/ 109 w 539370"/>
                <a:gd name="connsiteY1" fmla="*/ 1042219 h 1307690"/>
                <a:gd name="connsiteX2" fmla="*/ 538425 w 539370"/>
                <a:gd name="connsiteY2" fmla="*/ 1307690 h 1307690"/>
                <a:gd name="connsiteX3" fmla="*/ 538424 w 539370"/>
                <a:gd name="connsiteY3" fmla="*/ 250724 h 1307690"/>
                <a:gd name="connsiteX4" fmla="*/ 2566 w 539370"/>
                <a:gd name="connsiteY4" fmla="*/ 0 h 13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70" h="1307690">
                  <a:moveTo>
                    <a:pt x="2566" y="0"/>
                  </a:moveTo>
                  <a:cubicBezTo>
                    <a:pt x="3386" y="345768"/>
                    <a:pt x="-711" y="696451"/>
                    <a:pt x="109" y="1042219"/>
                  </a:cubicBezTo>
                  <a:lnTo>
                    <a:pt x="538425" y="1307690"/>
                  </a:lnTo>
                  <a:cubicBezTo>
                    <a:pt x="535147" y="955368"/>
                    <a:pt x="541702" y="603046"/>
                    <a:pt x="538424" y="250724"/>
                  </a:cubicBezTo>
                  <a:lnTo>
                    <a:pt x="25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06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791" y="199381"/>
            <a:ext cx="570535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2"/>
                </a:solidFill>
                <a:cs typeface="Arial" pitchFamily="34" charset="0"/>
              </a:rPr>
              <a:t>Infographic</a:t>
            </a:r>
          </a:p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accent2"/>
              </a:solidFill>
              <a:cs typeface="Arial" pitchFamily="34" charset="0"/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xmlns="" id="{AB1F4599-DAD5-413D-88DE-307699074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706089"/>
              </p:ext>
            </p:extLst>
          </p:nvPr>
        </p:nvGraphicFramePr>
        <p:xfrm>
          <a:off x="9532129" y="233669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D8B27F9-A924-4EE9-B9B8-0ED824265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99453"/>
              </p:ext>
            </p:extLst>
          </p:nvPr>
        </p:nvGraphicFramePr>
        <p:xfrm>
          <a:off x="5228164" y="233669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xmlns="" id="{0BF92DBD-4707-4244-8F62-B99431B9A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033278"/>
              </p:ext>
            </p:extLst>
          </p:nvPr>
        </p:nvGraphicFramePr>
        <p:xfrm>
          <a:off x="7225952" y="2111117"/>
          <a:ext cx="2520000" cy="428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0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49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72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17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9" name="그룹 54">
            <a:extLst>
              <a:ext uri="{FF2B5EF4-FFF2-40B4-BE49-F238E27FC236}">
                <a16:creationId xmlns:a16="http://schemas.microsoft.com/office/drawing/2014/main" xmlns="" id="{D0372FE1-283B-428F-8839-FCFAF44873F9}"/>
              </a:ext>
            </a:extLst>
          </p:cNvPr>
          <p:cNvGrpSpPr>
            <a:grpSpLocks noChangeAspect="1"/>
          </p:cNvGrpSpPr>
          <p:nvPr/>
        </p:nvGrpSpPr>
        <p:grpSpPr>
          <a:xfrm>
            <a:off x="6076385" y="2629988"/>
            <a:ext cx="418012" cy="418012"/>
            <a:chOff x="2674820" y="0"/>
            <a:chExt cx="6842360" cy="6842360"/>
          </a:xfrm>
        </p:grpSpPr>
        <p:sp>
          <p:nvSpPr>
            <p:cNvPr id="10" name="타원 50">
              <a:extLst>
                <a:ext uri="{FF2B5EF4-FFF2-40B4-BE49-F238E27FC236}">
                  <a16:creationId xmlns:a16="http://schemas.microsoft.com/office/drawing/2014/main" xmlns="" id="{4B1A196E-1D1A-4E0F-8D85-C62598445F13}"/>
                </a:ext>
              </a:extLst>
            </p:cNvPr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53">
              <a:extLst>
                <a:ext uri="{FF2B5EF4-FFF2-40B4-BE49-F238E27FC236}">
                  <a16:creationId xmlns:a16="http://schemas.microsoft.com/office/drawing/2014/main" xmlns="" id="{631A6300-1D1A-4961-9950-2A6699958ABC}"/>
                </a:ext>
              </a:extLst>
            </p:cNvPr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자유형 61">
            <a:extLst>
              <a:ext uri="{FF2B5EF4-FFF2-40B4-BE49-F238E27FC236}">
                <a16:creationId xmlns:a16="http://schemas.microsoft.com/office/drawing/2014/main" xmlns="" id="{D6F713F4-2FA0-4CFC-8B56-5E2637729E04}"/>
              </a:ext>
            </a:extLst>
          </p:cNvPr>
          <p:cNvSpPr>
            <a:spLocks noChangeAspect="1"/>
          </p:cNvSpPr>
          <p:nvPr/>
        </p:nvSpPr>
        <p:spPr>
          <a:xfrm>
            <a:off x="10407000" y="2699657"/>
            <a:ext cx="502681" cy="278674"/>
          </a:xfrm>
          <a:custGeom>
            <a:avLst/>
            <a:gdLst>
              <a:gd name="connsiteX0" fmla="*/ 331901 w 7684455"/>
              <a:gd name="connsiteY0" fmla="*/ 1619999 h 4260041"/>
              <a:gd name="connsiteX1" fmla="*/ 3148979 w 7684455"/>
              <a:gd name="connsiteY1" fmla="*/ 1619999 h 4260041"/>
              <a:gd name="connsiteX2" fmla="*/ 2817078 w 7684455"/>
              <a:gd name="connsiteY2" fmla="*/ 2642050 h 4260041"/>
              <a:gd name="connsiteX3" fmla="*/ 0 w 7684455"/>
              <a:gd name="connsiteY3" fmla="*/ 2642050 h 4260041"/>
              <a:gd name="connsiteX4" fmla="*/ 6941351 w 7684455"/>
              <a:gd name="connsiteY4" fmla="*/ 0 h 4260041"/>
              <a:gd name="connsiteX5" fmla="*/ 6941353 w 7684455"/>
              <a:gd name="connsiteY5" fmla="*/ 0 h 4260041"/>
              <a:gd name="connsiteX6" fmla="*/ 6950417 w 7684455"/>
              <a:gd name="connsiteY6" fmla="*/ 0 h 4260041"/>
              <a:gd name="connsiteX7" fmla="*/ 6950218 w 7684455"/>
              <a:gd name="connsiteY7" fmla="*/ 612 h 4260041"/>
              <a:gd name="connsiteX8" fmla="*/ 7045924 w 7684455"/>
              <a:gd name="connsiteY8" fmla="*/ 7220 h 4260041"/>
              <a:gd name="connsiteX9" fmla="*/ 7638787 w 7684455"/>
              <a:gd name="connsiteY9" fmla="*/ 1072374 h 4260041"/>
              <a:gd name="connsiteX10" fmla="*/ 6901047 w 7684455"/>
              <a:gd name="connsiteY10" fmla="*/ 3183644 h 4260041"/>
              <a:gd name="connsiteX11" fmla="*/ 6381202 w 7684455"/>
              <a:gd name="connsiteY11" fmla="*/ 3892561 h 4260041"/>
              <a:gd name="connsiteX12" fmla="*/ 5081976 w 7684455"/>
              <a:gd name="connsiteY12" fmla="*/ 4250574 h 4260041"/>
              <a:gd name="connsiteX13" fmla="*/ 5036332 w 7684455"/>
              <a:gd name="connsiteY13" fmla="*/ 4246926 h 4260041"/>
              <a:gd name="connsiteX14" fmla="*/ 222018 w 7684455"/>
              <a:gd name="connsiteY14" fmla="*/ 4246926 h 4260041"/>
              <a:gd name="connsiteX15" fmla="*/ 573513 w 7684455"/>
              <a:gd name="connsiteY15" fmla="*/ 3164536 h 4260041"/>
              <a:gd name="connsiteX16" fmla="*/ 5283131 w 7684455"/>
              <a:gd name="connsiteY16" fmla="*/ 3164536 h 4260041"/>
              <a:gd name="connsiteX17" fmla="*/ 5988693 w 7684455"/>
              <a:gd name="connsiteY17" fmla="*/ 1060456 h 4260041"/>
              <a:gd name="connsiteX18" fmla="*/ 1302516 w 7684455"/>
              <a:gd name="connsiteY18" fmla="*/ 1060456 h 4260041"/>
              <a:gd name="connsiteX19" fmla="*/ 1646888 w 7684455"/>
              <a:gd name="connsiteY19" fmla="*/ 0 h 4260041"/>
              <a:gd name="connsiteX20" fmla="*/ 6941344 w 7684455"/>
              <a:gd name="connsiteY20" fmla="*/ 0 h 42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4455" h="4260041">
                <a:moveTo>
                  <a:pt x="331901" y="1619999"/>
                </a:moveTo>
                <a:lnTo>
                  <a:pt x="3148979" y="1619999"/>
                </a:lnTo>
                <a:lnTo>
                  <a:pt x="2817078" y="2642050"/>
                </a:lnTo>
                <a:lnTo>
                  <a:pt x="0" y="2642050"/>
                </a:lnTo>
                <a:close/>
                <a:moveTo>
                  <a:pt x="6941351" y="0"/>
                </a:moveTo>
                <a:lnTo>
                  <a:pt x="6941353" y="0"/>
                </a:lnTo>
                <a:lnTo>
                  <a:pt x="6950417" y="0"/>
                </a:lnTo>
                <a:lnTo>
                  <a:pt x="6950218" y="612"/>
                </a:lnTo>
                <a:lnTo>
                  <a:pt x="7045924" y="7220"/>
                </a:lnTo>
                <a:cubicBezTo>
                  <a:pt x="7551327" y="71683"/>
                  <a:pt x="7791929" y="553149"/>
                  <a:pt x="7638787" y="1072374"/>
                </a:cubicBezTo>
                <a:lnTo>
                  <a:pt x="6901047" y="3183644"/>
                </a:lnTo>
                <a:cubicBezTo>
                  <a:pt x="6769701" y="3521209"/>
                  <a:pt x="6601533" y="3720693"/>
                  <a:pt x="6381202" y="3892561"/>
                </a:cubicBezTo>
                <a:cubicBezTo>
                  <a:pt x="6031055" y="4149103"/>
                  <a:pt x="5837330" y="4300466"/>
                  <a:pt x="5081976" y="4250574"/>
                </a:cubicBezTo>
                <a:lnTo>
                  <a:pt x="5036332" y="4246926"/>
                </a:lnTo>
                <a:lnTo>
                  <a:pt x="222018" y="4246926"/>
                </a:lnTo>
                <a:lnTo>
                  <a:pt x="573513" y="3164536"/>
                </a:lnTo>
                <a:lnTo>
                  <a:pt x="5283131" y="3164536"/>
                </a:lnTo>
                <a:lnTo>
                  <a:pt x="5988693" y="1060456"/>
                </a:lnTo>
                <a:lnTo>
                  <a:pt x="1302516" y="1060456"/>
                </a:lnTo>
                <a:lnTo>
                  <a:pt x="1646888" y="0"/>
                </a:lnTo>
                <a:lnTo>
                  <a:pt x="694134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32">
            <a:extLst>
              <a:ext uri="{FF2B5EF4-FFF2-40B4-BE49-F238E27FC236}">
                <a16:creationId xmlns:a16="http://schemas.microsoft.com/office/drawing/2014/main" xmlns="" id="{2C430E7B-39BA-44FF-9F8C-F29DEC5C71A1}"/>
              </a:ext>
            </a:extLst>
          </p:cNvPr>
          <p:cNvGrpSpPr/>
          <p:nvPr/>
        </p:nvGrpSpPr>
        <p:grpSpPr>
          <a:xfrm>
            <a:off x="4898889" y="3267374"/>
            <a:ext cx="482591" cy="482591"/>
            <a:chOff x="527322" y="2435453"/>
            <a:chExt cx="1620000" cy="1620000"/>
          </a:xfrm>
        </p:grpSpPr>
        <p:sp>
          <p:nvSpPr>
            <p:cNvPr id="14" name="타원 34">
              <a:extLst>
                <a:ext uri="{FF2B5EF4-FFF2-40B4-BE49-F238E27FC236}">
                  <a16:creationId xmlns:a16="http://schemas.microsoft.com/office/drawing/2014/main" xmlns="" id="{A1F39DF7-C94E-406E-A853-D604D76975BD}"/>
                </a:ext>
              </a:extLst>
            </p:cNvPr>
            <p:cNvSpPr/>
            <p:nvPr/>
          </p:nvSpPr>
          <p:spPr>
            <a:xfrm>
              <a:off x="527322" y="2435453"/>
              <a:ext cx="1620000" cy="16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38">
              <a:extLst>
                <a:ext uri="{FF2B5EF4-FFF2-40B4-BE49-F238E27FC236}">
                  <a16:creationId xmlns:a16="http://schemas.microsoft.com/office/drawing/2014/main" xmlns="" id="{300F2E02-E472-407D-A9C6-69803200884A}"/>
                </a:ext>
              </a:extLst>
            </p:cNvPr>
            <p:cNvSpPr/>
            <p:nvPr/>
          </p:nvSpPr>
          <p:spPr>
            <a:xfrm>
              <a:off x="707322" y="2615453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 47">
              <a:extLst>
                <a:ext uri="{FF2B5EF4-FFF2-40B4-BE49-F238E27FC236}">
                  <a16:creationId xmlns:a16="http://schemas.microsoft.com/office/drawing/2014/main" xmlns="" id="{40A1039B-CCDC-49F5-89E0-2AEFF4A3043F}"/>
                </a:ext>
              </a:extLst>
            </p:cNvPr>
            <p:cNvSpPr/>
            <p:nvPr/>
          </p:nvSpPr>
          <p:spPr>
            <a:xfrm>
              <a:off x="1036415" y="2722135"/>
              <a:ext cx="612186" cy="1048433"/>
            </a:xfrm>
            <a:custGeom>
              <a:avLst/>
              <a:gdLst>
                <a:gd name="connsiteX0" fmla="*/ 995588 w 2783138"/>
                <a:gd name="connsiteY0" fmla="*/ 0 h 4766416"/>
                <a:gd name="connsiteX1" fmla="*/ 1778851 w 2783138"/>
                <a:gd name="connsiteY1" fmla="*/ 0 h 4766416"/>
                <a:gd name="connsiteX2" fmla="*/ 1778851 w 2783138"/>
                <a:gd name="connsiteY2" fmla="*/ 643576 h 4766416"/>
                <a:gd name="connsiteX3" fmla="*/ 2725784 w 2783138"/>
                <a:gd name="connsiteY3" fmla="*/ 643576 h 4766416"/>
                <a:gd name="connsiteX4" fmla="*/ 2728687 w 2783138"/>
                <a:gd name="connsiteY4" fmla="*/ 1311001 h 4766416"/>
                <a:gd name="connsiteX5" fmla="*/ 2710648 w 2783138"/>
                <a:gd name="connsiteY5" fmla="*/ 1313847 h 4766416"/>
                <a:gd name="connsiteX6" fmla="*/ 1272000 w 2783138"/>
                <a:gd name="connsiteY6" fmla="*/ 3279234 h 4766416"/>
                <a:gd name="connsiteX7" fmla="*/ 2783138 w 2783138"/>
                <a:gd name="connsiteY7" fmla="*/ 3287847 h 4766416"/>
                <a:gd name="connsiteX8" fmla="*/ 2783138 w 2783138"/>
                <a:gd name="connsiteY8" fmla="*/ 4138821 h 4766416"/>
                <a:gd name="connsiteX9" fmla="*/ 1774146 w 2783138"/>
                <a:gd name="connsiteY9" fmla="*/ 4138821 h 4766416"/>
                <a:gd name="connsiteX10" fmla="*/ 1774146 w 2783138"/>
                <a:gd name="connsiteY10" fmla="*/ 4766416 h 4766416"/>
                <a:gd name="connsiteX11" fmla="*/ 990883 w 2783138"/>
                <a:gd name="connsiteY11" fmla="*/ 4766416 h 4766416"/>
                <a:gd name="connsiteX12" fmla="*/ 990883 w 2783138"/>
                <a:gd name="connsiteY12" fmla="*/ 4138821 h 4766416"/>
                <a:gd name="connsiteX13" fmla="*/ 12704 w 2783138"/>
                <a:gd name="connsiteY13" fmla="*/ 4138821 h 4766416"/>
                <a:gd name="connsiteX14" fmla="*/ 5885 w 2783138"/>
                <a:gd name="connsiteY14" fmla="*/ 3541613 h 4766416"/>
                <a:gd name="connsiteX15" fmla="*/ 0 w 2783138"/>
                <a:gd name="connsiteY15" fmla="*/ 3542771 h 4766416"/>
                <a:gd name="connsiteX16" fmla="*/ 5808 w 2783138"/>
                <a:gd name="connsiteY16" fmla="*/ 3534880 h 4766416"/>
                <a:gd name="connsiteX17" fmla="*/ 5805 w 2783138"/>
                <a:gd name="connsiteY17" fmla="*/ 3534589 h 4766416"/>
                <a:gd name="connsiteX18" fmla="*/ 6061 w 2783138"/>
                <a:gd name="connsiteY18" fmla="*/ 3534536 h 4766416"/>
                <a:gd name="connsiteX19" fmla="*/ 1501833 w 2783138"/>
                <a:gd name="connsiteY19" fmla="*/ 1502412 h 4766416"/>
                <a:gd name="connsiteX20" fmla="*/ 1517941 w 2783138"/>
                <a:gd name="connsiteY20" fmla="*/ 1499718 h 4766416"/>
                <a:gd name="connsiteX21" fmla="*/ 138681 w 2783138"/>
                <a:gd name="connsiteY21" fmla="*/ 1502590 h 4766416"/>
                <a:gd name="connsiteX22" fmla="*/ 138681 w 2783138"/>
                <a:gd name="connsiteY22" fmla="*/ 643576 h 4766416"/>
                <a:gd name="connsiteX23" fmla="*/ 995588 w 2783138"/>
                <a:gd name="connsiteY23" fmla="*/ 643576 h 476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83138" h="4766416">
                  <a:moveTo>
                    <a:pt x="995588" y="0"/>
                  </a:moveTo>
                  <a:lnTo>
                    <a:pt x="1778851" y="0"/>
                  </a:lnTo>
                  <a:lnTo>
                    <a:pt x="1778851" y="643576"/>
                  </a:lnTo>
                  <a:lnTo>
                    <a:pt x="2725784" y="643576"/>
                  </a:lnTo>
                  <a:cubicBezTo>
                    <a:pt x="2726752" y="866051"/>
                    <a:pt x="2727719" y="1088526"/>
                    <a:pt x="2728687" y="1311001"/>
                  </a:cubicBezTo>
                  <a:lnTo>
                    <a:pt x="2710648" y="1313847"/>
                  </a:lnTo>
                  <a:lnTo>
                    <a:pt x="1272000" y="3279234"/>
                  </a:lnTo>
                  <a:lnTo>
                    <a:pt x="2783138" y="3287847"/>
                  </a:lnTo>
                  <a:lnTo>
                    <a:pt x="2783138" y="4138821"/>
                  </a:lnTo>
                  <a:lnTo>
                    <a:pt x="1774146" y="4138821"/>
                  </a:lnTo>
                  <a:lnTo>
                    <a:pt x="1774146" y="4766416"/>
                  </a:lnTo>
                  <a:lnTo>
                    <a:pt x="990883" y="4766416"/>
                  </a:lnTo>
                  <a:lnTo>
                    <a:pt x="990883" y="4138821"/>
                  </a:lnTo>
                  <a:lnTo>
                    <a:pt x="12704" y="4138821"/>
                  </a:lnTo>
                  <a:lnTo>
                    <a:pt x="5885" y="3541613"/>
                  </a:lnTo>
                  <a:lnTo>
                    <a:pt x="0" y="3542771"/>
                  </a:lnTo>
                  <a:lnTo>
                    <a:pt x="5808" y="3534880"/>
                  </a:lnTo>
                  <a:lnTo>
                    <a:pt x="5805" y="3534589"/>
                  </a:lnTo>
                  <a:lnTo>
                    <a:pt x="6061" y="3534536"/>
                  </a:lnTo>
                  <a:lnTo>
                    <a:pt x="1501833" y="1502412"/>
                  </a:lnTo>
                  <a:lnTo>
                    <a:pt x="1517941" y="1499718"/>
                  </a:lnTo>
                  <a:lnTo>
                    <a:pt x="138681" y="1502590"/>
                  </a:lnTo>
                  <a:lnTo>
                    <a:pt x="138681" y="643576"/>
                  </a:lnTo>
                  <a:lnTo>
                    <a:pt x="995588" y="6435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9">
            <a:extLst>
              <a:ext uri="{FF2B5EF4-FFF2-40B4-BE49-F238E27FC236}">
                <a16:creationId xmlns:a16="http://schemas.microsoft.com/office/drawing/2014/main" xmlns="" id="{1E1964E6-1373-46AD-8906-77BDE4457605}"/>
              </a:ext>
            </a:extLst>
          </p:cNvPr>
          <p:cNvGrpSpPr>
            <a:grpSpLocks noChangeAspect="1"/>
          </p:cNvGrpSpPr>
          <p:nvPr/>
        </p:nvGrpSpPr>
        <p:grpSpPr>
          <a:xfrm>
            <a:off x="8164835" y="2336096"/>
            <a:ext cx="642235" cy="642235"/>
            <a:chOff x="331023" y="414040"/>
            <a:chExt cx="5704886" cy="5704886"/>
          </a:xfrm>
        </p:grpSpPr>
        <p:sp>
          <p:nvSpPr>
            <p:cNvPr id="18" name="타원 4">
              <a:extLst>
                <a:ext uri="{FF2B5EF4-FFF2-40B4-BE49-F238E27FC236}">
                  <a16:creationId xmlns:a16="http://schemas.microsoft.com/office/drawing/2014/main" xmlns="" id="{6C714E27-3188-4A71-A0AE-D16AA55B45E8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 18">
              <a:extLst>
                <a:ext uri="{FF2B5EF4-FFF2-40B4-BE49-F238E27FC236}">
                  <a16:creationId xmlns:a16="http://schemas.microsoft.com/office/drawing/2014/main" xmlns="" id="{BF39B144-E956-4973-8BF1-00DB76D5D2D1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918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Meet Our Team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xmlns="" id="{EF03D38F-0ADF-4602-B59D-9436C1FDCA77}"/>
              </a:ext>
            </a:extLst>
          </p:cNvPr>
          <p:cNvSpPr txBox="1">
            <a:spLocks/>
          </p:cNvSpPr>
          <p:nvPr/>
        </p:nvSpPr>
        <p:spPr>
          <a:xfrm>
            <a:off x="752559" y="2009327"/>
            <a:ext cx="3746675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E7705E-9E10-4B90-97FD-AFB68C244753}"/>
              </a:ext>
            </a:extLst>
          </p:cNvPr>
          <p:cNvSpPr txBox="1"/>
          <p:nvPr/>
        </p:nvSpPr>
        <p:spPr>
          <a:xfrm>
            <a:off x="752560" y="2841370"/>
            <a:ext cx="374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xmlns="" id="{BCA2CDF7-5A35-4011-A8DE-EDD05D6A5E66}"/>
              </a:ext>
            </a:extLst>
          </p:cNvPr>
          <p:cNvGrpSpPr/>
          <p:nvPr/>
        </p:nvGrpSpPr>
        <p:grpSpPr>
          <a:xfrm>
            <a:off x="7788959" y="4138319"/>
            <a:ext cx="1656184" cy="1795209"/>
            <a:chOff x="-475010" y="1114177"/>
            <a:chExt cx="3859356" cy="17952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3FA9722-7CCA-4A36-A841-F57F6647371E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B4001C5-D752-495B-A896-447AF14734C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20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774004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xmlns="" id="{8775370C-ACA8-468D-8695-238E751E333C}"/>
              </a:ext>
            </a:extLst>
          </p:cNvPr>
          <p:cNvSpPr/>
          <p:nvPr/>
        </p:nvSpPr>
        <p:spPr>
          <a:xfrm>
            <a:off x="5671038" y="1987299"/>
            <a:ext cx="5363308" cy="2858708"/>
          </a:xfrm>
          <a:custGeom>
            <a:avLst/>
            <a:gdLst>
              <a:gd name="connsiteX0" fmla="*/ 0 w 3571875"/>
              <a:gd name="connsiteY0" fmla="*/ 1962150 h 2362200"/>
              <a:gd name="connsiteX1" fmla="*/ 142875 w 3571875"/>
              <a:gd name="connsiteY1" fmla="*/ 1809750 h 2362200"/>
              <a:gd name="connsiteX2" fmla="*/ 342900 w 3571875"/>
              <a:gd name="connsiteY2" fmla="*/ 2000250 h 2362200"/>
              <a:gd name="connsiteX3" fmla="*/ 704850 w 3571875"/>
              <a:gd name="connsiteY3" fmla="*/ 1190625 h 2362200"/>
              <a:gd name="connsiteX4" fmla="*/ 1200150 w 3571875"/>
              <a:gd name="connsiteY4" fmla="*/ 2362200 h 2362200"/>
              <a:gd name="connsiteX5" fmla="*/ 1466850 w 3571875"/>
              <a:gd name="connsiteY5" fmla="*/ 1790700 h 2362200"/>
              <a:gd name="connsiteX6" fmla="*/ 1581150 w 3571875"/>
              <a:gd name="connsiteY6" fmla="*/ 1885950 h 2362200"/>
              <a:gd name="connsiteX7" fmla="*/ 1885950 w 3571875"/>
              <a:gd name="connsiteY7" fmla="*/ 1076325 h 2362200"/>
              <a:gd name="connsiteX8" fmla="*/ 2114550 w 3571875"/>
              <a:gd name="connsiteY8" fmla="*/ 1314450 h 2362200"/>
              <a:gd name="connsiteX9" fmla="*/ 2724150 w 3571875"/>
              <a:gd name="connsiteY9" fmla="*/ 0 h 2362200"/>
              <a:gd name="connsiteX10" fmla="*/ 3028950 w 3571875"/>
              <a:gd name="connsiteY10" fmla="*/ 695325 h 2362200"/>
              <a:gd name="connsiteX11" fmla="*/ 3200400 w 3571875"/>
              <a:gd name="connsiteY11" fmla="*/ 352425 h 2362200"/>
              <a:gd name="connsiteX12" fmla="*/ 3571875 w 3571875"/>
              <a:gd name="connsiteY12" fmla="*/ 1171575 h 2362200"/>
              <a:gd name="connsiteX13" fmla="*/ 3571875 w 3571875"/>
              <a:gd name="connsiteY13" fmla="*/ 116205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1875" h="2362200">
                <a:moveTo>
                  <a:pt x="0" y="1962150"/>
                </a:moveTo>
                <a:lnTo>
                  <a:pt x="142875" y="1809750"/>
                </a:lnTo>
                <a:lnTo>
                  <a:pt x="342900" y="2000250"/>
                </a:lnTo>
                <a:lnTo>
                  <a:pt x="704850" y="1190625"/>
                </a:lnTo>
                <a:lnTo>
                  <a:pt x="1200150" y="2362200"/>
                </a:lnTo>
                <a:lnTo>
                  <a:pt x="1466850" y="1790700"/>
                </a:lnTo>
                <a:lnTo>
                  <a:pt x="1581150" y="1885950"/>
                </a:lnTo>
                <a:lnTo>
                  <a:pt x="1885950" y="1076325"/>
                </a:lnTo>
                <a:lnTo>
                  <a:pt x="2114550" y="1314450"/>
                </a:lnTo>
                <a:lnTo>
                  <a:pt x="2724150" y="0"/>
                </a:lnTo>
                <a:lnTo>
                  <a:pt x="3028950" y="695325"/>
                </a:lnTo>
                <a:lnTo>
                  <a:pt x="3200400" y="352425"/>
                </a:lnTo>
                <a:lnTo>
                  <a:pt x="3571875" y="1171575"/>
                </a:lnTo>
                <a:lnTo>
                  <a:pt x="3571875" y="116205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16">
            <a:extLst>
              <a:ext uri="{FF2B5EF4-FFF2-40B4-BE49-F238E27FC236}">
                <a16:creationId xmlns:a16="http://schemas.microsoft.com/office/drawing/2014/main" xmlns="" id="{EEE5E947-5A06-4195-81D3-4C5851F5D597}"/>
              </a:ext>
            </a:extLst>
          </p:cNvPr>
          <p:cNvGrpSpPr/>
          <p:nvPr/>
        </p:nvGrpSpPr>
        <p:grpSpPr>
          <a:xfrm>
            <a:off x="5661505" y="2451577"/>
            <a:ext cx="1004649" cy="867519"/>
            <a:chOff x="4050791" y="2204864"/>
            <a:chExt cx="921259" cy="795511"/>
          </a:xfrm>
        </p:grpSpPr>
        <p:sp>
          <p:nvSpPr>
            <p:cNvPr id="28" name="Oval 9">
              <a:extLst>
                <a:ext uri="{FF2B5EF4-FFF2-40B4-BE49-F238E27FC236}">
                  <a16:creationId xmlns:a16="http://schemas.microsoft.com/office/drawing/2014/main" xmlns="" id="{C944A90C-F6C3-447A-AE73-725D55D6CAF3}"/>
                </a:ext>
              </a:extLst>
            </p:cNvPr>
            <p:cNvSpPr/>
            <p:nvPr/>
          </p:nvSpPr>
          <p:spPr>
            <a:xfrm>
              <a:off x="4050791" y="2204864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9" name="Straight Connector 12">
              <a:extLst>
                <a:ext uri="{FF2B5EF4-FFF2-40B4-BE49-F238E27FC236}">
                  <a16:creationId xmlns:a16="http://schemas.microsoft.com/office/drawing/2014/main" xmlns="" id="{761D858A-4074-4D54-BF5A-67298BBC8BD4}"/>
                </a:ext>
              </a:extLst>
            </p:cNvPr>
            <p:cNvCxnSpPr>
              <a:stCxn id="28" idx="5"/>
            </p:cNvCxnSpPr>
            <p:nvPr/>
          </p:nvCxnSpPr>
          <p:spPr>
            <a:xfrm>
              <a:off x="4571774" y="2725847"/>
              <a:ext cx="400276" cy="274528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2">
            <a:extLst>
              <a:ext uri="{FF2B5EF4-FFF2-40B4-BE49-F238E27FC236}">
                <a16:creationId xmlns:a16="http://schemas.microsoft.com/office/drawing/2014/main" xmlns="" id="{E15D703D-A3B6-4DEA-885D-4105C53CD69B}"/>
              </a:ext>
            </a:extLst>
          </p:cNvPr>
          <p:cNvGrpSpPr/>
          <p:nvPr/>
        </p:nvGrpSpPr>
        <p:grpSpPr>
          <a:xfrm>
            <a:off x="7570047" y="4254095"/>
            <a:ext cx="1137334" cy="665619"/>
            <a:chOff x="3618228" y="2138246"/>
            <a:chExt cx="1042931" cy="610369"/>
          </a:xfrm>
        </p:grpSpPr>
        <p:sp>
          <p:nvSpPr>
            <p:cNvPr id="31" name="Oval 25">
              <a:extLst>
                <a:ext uri="{FF2B5EF4-FFF2-40B4-BE49-F238E27FC236}">
                  <a16:creationId xmlns:a16="http://schemas.microsoft.com/office/drawing/2014/main" xmlns="" id="{0E48A772-C015-4812-906F-19C8139E71D9}"/>
                </a:ext>
              </a:extLst>
            </p:cNvPr>
            <p:cNvSpPr/>
            <p:nvPr/>
          </p:nvSpPr>
          <p:spPr>
            <a:xfrm>
              <a:off x="4050790" y="2138246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2" name="Straight Connector 24">
              <a:extLst>
                <a:ext uri="{FF2B5EF4-FFF2-40B4-BE49-F238E27FC236}">
                  <a16:creationId xmlns:a16="http://schemas.microsoft.com/office/drawing/2014/main" xmlns="" id="{C8195013-CAFA-492D-886F-321B3FE9E754}"/>
                </a:ext>
              </a:extLst>
            </p:cNvPr>
            <p:cNvCxnSpPr>
              <a:stCxn id="31" idx="3"/>
            </p:cNvCxnSpPr>
            <p:nvPr/>
          </p:nvCxnSpPr>
          <p:spPr>
            <a:xfrm flipH="1">
              <a:off x="3618228" y="2659228"/>
              <a:ext cx="521948" cy="1183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xmlns="" id="{2F55DFF8-17B5-4A39-AA1E-3D42CD0BCA69}"/>
              </a:ext>
            </a:extLst>
          </p:cNvPr>
          <p:cNvGrpSpPr/>
          <p:nvPr/>
        </p:nvGrpSpPr>
        <p:grpSpPr>
          <a:xfrm>
            <a:off x="8283732" y="1810223"/>
            <a:ext cx="1395646" cy="665619"/>
            <a:chOff x="4050791" y="2380418"/>
            <a:chExt cx="1279801" cy="610369"/>
          </a:xfrm>
        </p:grpSpPr>
        <p:sp>
          <p:nvSpPr>
            <p:cNvPr id="34" name="Oval 32">
              <a:extLst>
                <a:ext uri="{FF2B5EF4-FFF2-40B4-BE49-F238E27FC236}">
                  <a16:creationId xmlns:a16="http://schemas.microsoft.com/office/drawing/2014/main" xmlns="" id="{02924B81-5EC2-4A32-9465-5A095BDDA753}"/>
                </a:ext>
              </a:extLst>
            </p:cNvPr>
            <p:cNvSpPr/>
            <p:nvPr/>
          </p:nvSpPr>
          <p:spPr>
            <a:xfrm>
              <a:off x="4050791" y="2380418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xmlns="" id="{2BB1B647-627D-4C61-AB67-674205E5D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709" y="2528891"/>
              <a:ext cx="705883" cy="15592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8">
            <a:extLst>
              <a:ext uri="{FF2B5EF4-FFF2-40B4-BE49-F238E27FC236}">
                <a16:creationId xmlns:a16="http://schemas.microsoft.com/office/drawing/2014/main" xmlns="" id="{446870A2-CFF1-4CB1-96C5-85F4C855E215}"/>
              </a:ext>
            </a:extLst>
          </p:cNvPr>
          <p:cNvGrpSpPr/>
          <p:nvPr/>
        </p:nvGrpSpPr>
        <p:grpSpPr>
          <a:xfrm>
            <a:off x="8931911" y="3671243"/>
            <a:ext cx="1426369" cy="975013"/>
            <a:chOff x="3191531" y="1885163"/>
            <a:chExt cx="1307974" cy="894081"/>
          </a:xfrm>
        </p:grpSpPr>
        <p:sp>
          <p:nvSpPr>
            <p:cNvPr id="37" name="Oval 41">
              <a:extLst>
                <a:ext uri="{FF2B5EF4-FFF2-40B4-BE49-F238E27FC236}">
                  <a16:creationId xmlns:a16="http://schemas.microsoft.com/office/drawing/2014/main" xmlns="" id="{D38BFEB8-05F6-4B1E-9623-F0DA03713200}"/>
                </a:ext>
              </a:extLst>
            </p:cNvPr>
            <p:cNvSpPr/>
            <p:nvPr/>
          </p:nvSpPr>
          <p:spPr>
            <a:xfrm>
              <a:off x="3889136" y="2168875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8" name="Straight Connector 40">
              <a:extLst>
                <a:ext uri="{FF2B5EF4-FFF2-40B4-BE49-F238E27FC236}">
                  <a16:creationId xmlns:a16="http://schemas.microsoft.com/office/drawing/2014/main" xmlns="" id="{A832C0C3-68D7-4757-9BD0-28E60EB1B90E}"/>
                </a:ext>
              </a:extLst>
            </p:cNvPr>
            <p:cNvCxnSpPr>
              <a:stCxn id="37" idx="1"/>
            </p:cNvCxnSpPr>
            <p:nvPr/>
          </p:nvCxnSpPr>
          <p:spPr>
            <a:xfrm flipH="1" flipV="1">
              <a:off x="3191531" y="1885163"/>
              <a:ext cx="786992" cy="373098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99">
            <a:extLst>
              <a:ext uri="{FF2B5EF4-FFF2-40B4-BE49-F238E27FC236}">
                <a16:creationId xmlns:a16="http://schemas.microsoft.com/office/drawing/2014/main" xmlns="" id="{5C455740-2BE6-4B4E-A356-0C2BEECA0EA9}"/>
              </a:ext>
            </a:extLst>
          </p:cNvPr>
          <p:cNvGrpSpPr/>
          <p:nvPr/>
        </p:nvGrpSpPr>
        <p:grpSpPr>
          <a:xfrm>
            <a:off x="955280" y="2218006"/>
            <a:ext cx="4309656" cy="2440721"/>
            <a:chOff x="827584" y="1916832"/>
            <a:chExt cx="4309656" cy="2440721"/>
          </a:xfrm>
        </p:grpSpPr>
        <p:grpSp>
          <p:nvGrpSpPr>
            <p:cNvPr id="40" name="Group 48">
              <a:extLst>
                <a:ext uri="{FF2B5EF4-FFF2-40B4-BE49-F238E27FC236}">
                  <a16:creationId xmlns:a16="http://schemas.microsoft.com/office/drawing/2014/main" xmlns="" id="{2C71E615-4F20-4304-8D5D-013BCABC5DBD}"/>
                </a:ext>
              </a:extLst>
            </p:cNvPr>
            <p:cNvGrpSpPr/>
            <p:nvPr/>
          </p:nvGrpSpPr>
          <p:grpSpPr>
            <a:xfrm>
              <a:off x="827584" y="1916832"/>
              <a:ext cx="4309656" cy="646331"/>
              <a:chOff x="7020272" y="1700460"/>
              <a:chExt cx="4309656" cy="646331"/>
            </a:xfrm>
          </p:grpSpPr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xmlns="" id="{D735CCE1-6C63-442C-8588-204BDED28DD1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39536C41-2B65-49FC-9958-1F6290C1E4A7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41" name="Group 69">
              <a:extLst>
                <a:ext uri="{FF2B5EF4-FFF2-40B4-BE49-F238E27FC236}">
                  <a16:creationId xmlns:a16="http://schemas.microsoft.com/office/drawing/2014/main" xmlns="" id="{372E30C2-0693-4E1F-8A60-3C3E019D0380}"/>
                </a:ext>
              </a:extLst>
            </p:cNvPr>
            <p:cNvGrpSpPr/>
            <p:nvPr/>
          </p:nvGrpSpPr>
          <p:grpSpPr>
            <a:xfrm>
              <a:off x="827584" y="2514962"/>
              <a:ext cx="4309656" cy="646331"/>
              <a:chOff x="7020272" y="1700460"/>
              <a:chExt cx="4309656" cy="646331"/>
            </a:xfrm>
          </p:grpSpPr>
          <p:sp>
            <p:nvSpPr>
              <p:cNvPr id="48" name="Rectangle 70">
                <a:extLst>
                  <a:ext uri="{FF2B5EF4-FFF2-40B4-BE49-F238E27FC236}">
                    <a16:creationId xmlns:a16="http://schemas.microsoft.com/office/drawing/2014/main" xmlns="" id="{72DE1EC2-348E-4568-8B1D-A29877B188A3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954310E7-9ADB-4F67-838F-333D3089CF64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42" name="Group 72">
              <a:extLst>
                <a:ext uri="{FF2B5EF4-FFF2-40B4-BE49-F238E27FC236}">
                  <a16:creationId xmlns:a16="http://schemas.microsoft.com/office/drawing/2014/main" xmlns="" id="{FA180EBF-6884-496A-A2DC-454A1897A133}"/>
                </a:ext>
              </a:extLst>
            </p:cNvPr>
            <p:cNvGrpSpPr/>
            <p:nvPr/>
          </p:nvGrpSpPr>
          <p:grpSpPr>
            <a:xfrm>
              <a:off x="827584" y="3113092"/>
              <a:ext cx="4309656" cy="646331"/>
              <a:chOff x="7020272" y="1700460"/>
              <a:chExt cx="4309656" cy="646331"/>
            </a:xfrm>
          </p:grpSpPr>
          <p:sp>
            <p:nvSpPr>
              <p:cNvPr id="46" name="Rectangle 73">
                <a:extLst>
                  <a:ext uri="{FF2B5EF4-FFF2-40B4-BE49-F238E27FC236}">
                    <a16:creationId xmlns:a16="http://schemas.microsoft.com/office/drawing/2014/main" xmlns="" id="{A56A1F01-A427-4D46-98CD-F5F4B4F8345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CFB26703-B825-4B90-896D-16C00210B7A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43" name="Group 75">
              <a:extLst>
                <a:ext uri="{FF2B5EF4-FFF2-40B4-BE49-F238E27FC236}">
                  <a16:creationId xmlns:a16="http://schemas.microsoft.com/office/drawing/2014/main" xmlns="" id="{CF745B7A-7CE5-435C-9051-BC8339B7FD7D}"/>
                </a:ext>
              </a:extLst>
            </p:cNvPr>
            <p:cNvGrpSpPr/>
            <p:nvPr/>
          </p:nvGrpSpPr>
          <p:grpSpPr>
            <a:xfrm>
              <a:off x="827584" y="3711222"/>
              <a:ext cx="4309656" cy="646331"/>
              <a:chOff x="7020272" y="1700460"/>
              <a:chExt cx="4309656" cy="646331"/>
            </a:xfrm>
          </p:grpSpPr>
          <p:sp>
            <p:nvSpPr>
              <p:cNvPr id="44" name="Rectangle 76">
                <a:extLst>
                  <a:ext uri="{FF2B5EF4-FFF2-40B4-BE49-F238E27FC236}">
                    <a16:creationId xmlns:a16="http://schemas.microsoft.com/office/drawing/2014/main" xmlns="" id="{FF9CBD02-9309-4552-B811-D78FDCBF15F0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97F9E963-7C3A-4CE3-B8D9-AF801504395C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cxnSp>
        <p:nvCxnSpPr>
          <p:cNvPr id="52" name="Straight Connector 88">
            <a:extLst>
              <a:ext uri="{FF2B5EF4-FFF2-40B4-BE49-F238E27FC236}">
                <a16:creationId xmlns:a16="http://schemas.microsoft.com/office/drawing/2014/main" xmlns="" id="{B6D72D27-C5C1-4F65-B98E-43D7EF59A712}"/>
              </a:ext>
            </a:extLst>
          </p:cNvPr>
          <p:cNvCxnSpPr>
            <a:cxnSpLocks/>
          </p:cNvCxnSpPr>
          <p:nvPr/>
        </p:nvCxnSpPr>
        <p:spPr>
          <a:xfrm>
            <a:off x="905608" y="5087866"/>
            <a:ext cx="10348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A098F7F-9F29-40ED-AE18-F7F799F98DE1}"/>
              </a:ext>
            </a:extLst>
          </p:cNvPr>
          <p:cNvSpPr txBox="1"/>
          <p:nvPr/>
        </p:nvSpPr>
        <p:spPr>
          <a:xfrm>
            <a:off x="1377718" y="5361748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AAA0D9A-618C-4389-A0AF-1E7FCC6423FA}"/>
              </a:ext>
            </a:extLst>
          </p:cNvPr>
          <p:cNvSpPr txBox="1"/>
          <p:nvPr/>
        </p:nvSpPr>
        <p:spPr>
          <a:xfrm>
            <a:off x="7052080" y="5361748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749E263-6B07-403D-A205-A9B4C39E7862}"/>
              </a:ext>
            </a:extLst>
          </p:cNvPr>
          <p:cNvSpPr txBox="1"/>
          <p:nvPr/>
        </p:nvSpPr>
        <p:spPr>
          <a:xfrm>
            <a:off x="4234994" y="5361748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B50555B-6849-486D-971B-3F7E26AD42C7}"/>
              </a:ext>
            </a:extLst>
          </p:cNvPr>
          <p:cNvSpPr txBox="1"/>
          <p:nvPr/>
        </p:nvSpPr>
        <p:spPr>
          <a:xfrm>
            <a:off x="9743771" y="5361748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FCF3E3B-7FC9-410E-B32F-CFF68ED7FF88}"/>
              </a:ext>
            </a:extLst>
          </p:cNvPr>
          <p:cNvSpPr txBox="1"/>
          <p:nvPr/>
        </p:nvSpPr>
        <p:spPr>
          <a:xfrm>
            <a:off x="5880430" y="258873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B59A1C2-1B02-47DD-B22A-77E6386F485E}"/>
              </a:ext>
            </a:extLst>
          </p:cNvPr>
          <p:cNvSpPr txBox="1"/>
          <p:nvPr/>
        </p:nvSpPr>
        <p:spPr>
          <a:xfrm>
            <a:off x="8260688" y="4391251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AC50AC4-2212-4937-8D33-E50117F08DAF}"/>
              </a:ext>
            </a:extLst>
          </p:cNvPr>
          <p:cNvSpPr txBox="1"/>
          <p:nvPr/>
        </p:nvSpPr>
        <p:spPr>
          <a:xfrm>
            <a:off x="9911587" y="411779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75B604F-1EC7-42B7-9188-8D5B03BFAEF4}"/>
              </a:ext>
            </a:extLst>
          </p:cNvPr>
          <p:cNvSpPr txBox="1"/>
          <p:nvPr/>
        </p:nvSpPr>
        <p:spPr>
          <a:xfrm>
            <a:off x="8520702" y="1951658"/>
            <a:ext cx="19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5" name="그룹 54">
            <a:extLst>
              <a:ext uri="{FF2B5EF4-FFF2-40B4-BE49-F238E27FC236}">
                <a16:creationId xmlns:a16="http://schemas.microsoft.com/office/drawing/2014/main" xmlns="" id="{BAB41CE0-E060-430C-856B-06F0EE9D1647}"/>
              </a:ext>
            </a:extLst>
          </p:cNvPr>
          <p:cNvGrpSpPr>
            <a:grpSpLocks noChangeAspect="1"/>
          </p:cNvGrpSpPr>
          <p:nvPr/>
        </p:nvGrpSpPr>
        <p:grpSpPr>
          <a:xfrm>
            <a:off x="9109471" y="5433360"/>
            <a:ext cx="503107" cy="503107"/>
            <a:chOff x="2674820" y="0"/>
            <a:chExt cx="6842360" cy="6842360"/>
          </a:xfrm>
        </p:grpSpPr>
        <p:sp>
          <p:nvSpPr>
            <p:cNvPr id="66" name="타원 50">
              <a:extLst>
                <a:ext uri="{FF2B5EF4-FFF2-40B4-BE49-F238E27FC236}">
                  <a16:creationId xmlns:a16="http://schemas.microsoft.com/office/drawing/2014/main" xmlns="" id="{ECADA129-B98F-4FF3-B2FC-F76624C5D96A}"/>
                </a:ext>
              </a:extLst>
            </p:cNvPr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자유형 53">
              <a:extLst>
                <a:ext uri="{FF2B5EF4-FFF2-40B4-BE49-F238E27FC236}">
                  <a16:creationId xmlns:a16="http://schemas.microsoft.com/office/drawing/2014/main" xmlns="" id="{BD334A43-B7F8-447B-B69F-33ECD948D427}"/>
                </a:ext>
              </a:extLst>
            </p:cNvPr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73">
            <a:extLst>
              <a:ext uri="{FF2B5EF4-FFF2-40B4-BE49-F238E27FC236}">
                <a16:creationId xmlns:a16="http://schemas.microsoft.com/office/drawing/2014/main" xmlns="" id="{2E105DEC-A56B-4F7C-8854-3C5EB8206474}"/>
              </a:ext>
            </a:extLst>
          </p:cNvPr>
          <p:cNvGrpSpPr>
            <a:grpSpLocks noChangeAspect="1"/>
          </p:cNvGrpSpPr>
          <p:nvPr/>
        </p:nvGrpSpPr>
        <p:grpSpPr>
          <a:xfrm>
            <a:off x="3804745" y="5433360"/>
            <a:ext cx="264664" cy="503107"/>
            <a:chOff x="9488342" y="-16255"/>
            <a:chExt cx="2802018" cy="5326445"/>
          </a:xfrm>
        </p:grpSpPr>
        <p:sp>
          <p:nvSpPr>
            <p:cNvPr id="69" name="이등변 삼각형 66">
              <a:extLst>
                <a:ext uri="{FF2B5EF4-FFF2-40B4-BE49-F238E27FC236}">
                  <a16:creationId xmlns:a16="http://schemas.microsoft.com/office/drawing/2014/main" xmlns="" id="{199ADBB2-BAE8-47AB-8A32-E2D3126FECF0}"/>
                </a:ext>
              </a:extLst>
            </p:cNvPr>
            <p:cNvSpPr/>
            <p:nvPr/>
          </p:nvSpPr>
          <p:spPr>
            <a:xfrm rot="7280102">
              <a:off x="892078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이등변 삼각형 68">
              <a:extLst>
                <a:ext uri="{FF2B5EF4-FFF2-40B4-BE49-F238E27FC236}">
                  <a16:creationId xmlns:a16="http://schemas.microsoft.com/office/drawing/2014/main" xmlns="" id="{2BB56E91-5245-4ADD-A080-7B6F704B340F}"/>
                </a:ext>
              </a:extLst>
            </p:cNvPr>
            <p:cNvSpPr/>
            <p:nvPr/>
          </p:nvSpPr>
          <p:spPr>
            <a:xfrm rot="14319898" flipH="1">
              <a:off x="968497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이등변 삼각형 69">
              <a:extLst>
                <a:ext uri="{FF2B5EF4-FFF2-40B4-BE49-F238E27FC236}">
                  <a16:creationId xmlns:a16="http://schemas.microsoft.com/office/drawing/2014/main" xmlns="" id="{BB4F9DB8-8C32-4A78-8BD4-2FBEA0F6ADEA}"/>
                </a:ext>
              </a:extLst>
            </p:cNvPr>
            <p:cNvSpPr/>
            <p:nvPr/>
          </p:nvSpPr>
          <p:spPr>
            <a:xfrm rot="1818926" flipH="1">
              <a:off x="9488342" y="1768039"/>
              <a:ext cx="1891102" cy="1469977"/>
            </a:xfrm>
            <a:prstGeom prst="triangle">
              <a:avLst>
                <a:gd name="adj" fmla="val 448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이등변 삼각형 70">
              <a:extLst>
                <a:ext uri="{FF2B5EF4-FFF2-40B4-BE49-F238E27FC236}">
                  <a16:creationId xmlns:a16="http://schemas.microsoft.com/office/drawing/2014/main" xmlns="" id="{F29C4783-7194-4796-AAF9-CC4C696A0B3E}"/>
                </a:ext>
              </a:extLst>
            </p:cNvPr>
            <p:cNvSpPr/>
            <p:nvPr/>
          </p:nvSpPr>
          <p:spPr>
            <a:xfrm rot="19781074">
              <a:off x="10367026" y="1759904"/>
              <a:ext cx="1923334" cy="1469977"/>
            </a:xfrm>
            <a:prstGeom prst="triangle">
              <a:avLst>
                <a:gd name="adj" fmla="val 453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이등변 삼각형 71">
              <a:extLst>
                <a:ext uri="{FF2B5EF4-FFF2-40B4-BE49-F238E27FC236}">
                  <a16:creationId xmlns:a16="http://schemas.microsoft.com/office/drawing/2014/main" xmlns="" id="{64D563C3-7D03-407C-BC68-E6CED38CB1C8}"/>
                </a:ext>
              </a:extLst>
            </p:cNvPr>
            <p:cNvSpPr/>
            <p:nvPr/>
          </p:nvSpPr>
          <p:spPr>
            <a:xfrm rot="3287817">
              <a:off x="8994438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이등변 삼각형 72">
              <a:extLst>
                <a:ext uri="{FF2B5EF4-FFF2-40B4-BE49-F238E27FC236}">
                  <a16:creationId xmlns:a16="http://schemas.microsoft.com/office/drawing/2014/main" xmlns="" id="{7414618E-8F98-409B-8B9F-F2C17FFB5D5B}"/>
                </a:ext>
              </a:extLst>
            </p:cNvPr>
            <p:cNvSpPr/>
            <p:nvPr/>
          </p:nvSpPr>
          <p:spPr>
            <a:xfrm rot="18312183" flipH="1">
              <a:off x="9983775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19">
            <a:extLst>
              <a:ext uri="{FF2B5EF4-FFF2-40B4-BE49-F238E27FC236}">
                <a16:creationId xmlns:a16="http://schemas.microsoft.com/office/drawing/2014/main" xmlns="" id="{1A1DFD4E-1D4B-477F-A561-34D0CAABD916}"/>
              </a:ext>
            </a:extLst>
          </p:cNvPr>
          <p:cNvGrpSpPr>
            <a:grpSpLocks noChangeAspect="1"/>
          </p:cNvGrpSpPr>
          <p:nvPr/>
        </p:nvGrpSpPr>
        <p:grpSpPr>
          <a:xfrm>
            <a:off x="6375071" y="5433360"/>
            <a:ext cx="503107" cy="503107"/>
            <a:chOff x="331023" y="414040"/>
            <a:chExt cx="5704886" cy="5704886"/>
          </a:xfrm>
        </p:grpSpPr>
        <p:sp>
          <p:nvSpPr>
            <p:cNvPr id="76" name="타원 4">
              <a:extLst>
                <a:ext uri="{FF2B5EF4-FFF2-40B4-BE49-F238E27FC236}">
                  <a16:creationId xmlns:a16="http://schemas.microsoft.com/office/drawing/2014/main" xmlns="" id="{9D5BA863-2F38-4EFD-BC15-52CEB2C3D0C2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자유형 18">
              <a:extLst>
                <a:ext uri="{FF2B5EF4-FFF2-40B4-BE49-F238E27FC236}">
                  <a16:creationId xmlns:a16="http://schemas.microsoft.com/office/drawing/2014/main" xmlns="" id="{45CC6947-965B-44EB-BCFD-7179F14040CC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28">
            <a:extLst>
              <a:ext uri="{FF2B5EF4-FFF2-40B4-BE49-F238E27FC236}">
                <a16:creationId xmlns:a16="http://schemas.microsoft.com/office/drawing/2014/main" xmlns="" id="{5F17367F-0103-4AAB-A644-4CAD9CAE5E7E}"/>
              </a:ext>
            </a:extLst>
          </p:cNvPr>
          <p:cNvGrpSpPr/>
          <p:nvPr/>
        </p:nvGrpSpPr>
        <p:grpSpPr>
          <a:xfrm>
            <a:off x="885693" y="5434144"/>
            <a:ext cx="422181" cy="501538"/>
            <a:chOff x="666028" y="4606413"/>
            <a:chExt cx="1359418" cy="1614948"/>
          </a:xfrm>
          <a:solidFill>
            <a:schemeClr val="tx1"/>
          </a:solidFill>
        </p:grpSpPr>
        <p:sp>
          <p:nvSpPr>
            <p:cNvPr id="79" name="자유형: 도형 29">
              <a:extLst>
                <a:ext uri="{FF2B5EF4-FFF2-40B4-BE49-F238E27FC236}">
                  <a16:creationId xmlns:a16="http://schemas.microsoft.com/office/drawing/2014/main" xmlns="" id="{6A58F79B-2425-47DD-814A-3F6B2CAC3BF1}"/>
                </a:ext>
              </a:extLst>
            </p:cNvPr>
            <p:cNvSpPr/>
            <p:nvPr/>
          </p:nvSpPr>
          <p:spPr>
            <a:xfrm>
              <a:off x="693174" y="4606413"/>
              <a:ext cx="1312606" cy="533400"/>
            </a:xfrm>
            <a:custGeom>
              <a:avLst/>
              <a:gdLst>
                <a:gd name="connsiteX0" fmla="*/ 793955 w 1322439"/>
                <a:gd name="connsiteY0" fmla="*/ 0 h 545690"/>
                <a:gd name="connsiteX1" fmla="*/ 0 w 1322439"/>
                <a:gd name="connsiteY1" fmla="*/ 287593 h 545690"/>
                <a:gd name="connsiteX2" fmla="*/ 543232 w 1322439"/>
                <a:gd name="connsiteY2" fmla="*/ 545690 h 545690"/>
                <a:gd name="connsiteX3" fmla="*/ 1322439 w 1322439"/>
                <a:gd name="connsiteY3" fmla="*/ 265471 h 545690"/>
                <a:gd name="connsiteX4" fmla="*/ 793955 w 1322439"/>
                <a:gd name="connsiteY4" fmla="*/ 0 h 545690"/>
                <a:gd name="connsiteX0" fmla="*/ 811161 w 1322439"/>
                <a:gd name="connsiteY0" fmla="*/ 0 h 518652"/>
                <a:gd name="connsiteX1" fmla="*/ 0 w 1322439"/>
                <a:gd name="connsiteY1" fmla="*/ 260555 h 518652"/>
                <a:gd name="connsiteX2" fmla="*/ 543232 w 1322439"/>
                <a:gd name="connsiteY2" fmla="*/ 518652 h 518652"/>
                <a:gd name="connsiteX3" fmla="*/ 1322439 w 1322439"/>
                <a:gd name="connsiteY3" fmla="*/ 238433 h 518652"/>
                <a:gd name="connsiteX4" fmla="*/ 811161 w 1322439"/>
                <a:gd name="connsiteY4" fmla="*/ 0 h 518652"/>
                <a:gd name="connsiteX0" fmla="*/ 796413 w 1322439"/>
                <a:gd name="connsiteY0" fmla="*/ 0 h 535858"/>
                <a:gd name="connsiteX1" fmla="*/ 0 w 1322439"/>
                <a:gd name="connsiteY1" fmla="*/ 277761 h 535858"/>
                <a:gd name="connsiteX2" fmla="*/ 543232 w 1322439"/>
                <a:gd name="connsiteY2" fmla="*/ 535858 h 535858"/>
                <a:gd name="connsiteX3" fmla="*/ 1322439 w 1322439"/>
                <a:gd name="connsiteY3" fmla="*/ 255639 h 535858"/>
                <a:gd name="connsiteX4" fmla="*/ 796413 w 1322439"/>
                <a:gd name="connsiteY4" fmla="*/ 0 h 535858"/>
                <a:gd name="connsiteX0" fmla="*/ 796413 w 1307690"/>
                <a:gd name="connsiteY0" fmla="*/ 0 h 535858"/>
                <a:gd name="connsiteX1" fmla="*/ 0 w 1307690"/>
                <a:gd name="connsiteY1" fmla="*/ 277761 h 535858"/>
                <a:gd name="connsiteX2" fmla="*/ 543232 w 1307690"/>
                <a:gd name="connsiteY2" fmla="*/ 535858 h 535858"/>
                <a:gd name="connsiteX3" fmla="*/ 1307690 w 1307690"/>
                <a:gd name="connsiteY3" fmla="*/ 253181 h 535858"/>
                <a:gd name="connsiteX4" fmla="*/ 796413 w 1307690"/>
                <a:gd name="connsiteY4" fmla="*/ 0 h 535858"/>
                <a:gd name="connsiteX0" fmla="*/ 796413 w 1315064"/>
                <a:gd name="connsiteY0" fmla="*/ 0 h 535858"/>
                <a:gd name="connsiteX1" fmla="*/ 0 w 1315064"/>
                <a:gd name="connsiteY1" fmla="*/ 277761 h 535858"/>
                <a:gd name="connsiteX2" fmla="*/ 543232 w 1315064"/>
                <a:gd name="connsiteY2" fmla="*/ 535858 h 535858"/>
                <a:gd name="connsiteX3" fmla="*/ 1315064 w 1315064"/>
                <a:gd name="connsiteY3" fmla="*/ 253181 h 535858"/>
                <a:gd name="connsiteX4" fmla="*/ 796413 w 1315064"/>
                <a:gd name="connsiteY4" fmla="*/ 0 h 535858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35858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40774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71832 w 1290483"/>
                <a:gd name="connsiteY0" fmla="*/ 0 h 533400"/>
                <a:gd name="connsiteX1" fmla="*/ 0 w 1290483"/>
                <a:gd name="connsiteY1" fmla="*/ 277761 h 533400"/>
                <a:gd name="connsiteX2" fmla="*/ 516193 w 1290483"/>
                <a:gd name="connsiteY2" fmla="*/ 533400 h 533400"/>
                <a:gd name="connsiteX3" fmla="*/ 1290483 w 1290483"/>
                <a:gd name="connsiteY3" fmla="*/ 253181 h 533400"/>
                <a:gd name="connsiteX4" fmla="*/ 771832 w 1290483"/>
                <a:gd name="connsiteY4" fmla="*/ 0 h 533400"/>
                <a:gd name="connsiteX0" fmla="*/ 789039 w 1307690"/>
                <a:gd name="connsiteY0" fmla="*/ 0 h 533400"/>
                <a:gd name="connsiteX1" fmla="*/ 0 w 1307690"/>
                <a:gd name="connsiteY1" fmla="*/ 280219 h 533400"/>
                <a:gd name="connsiteX2" fmla="*/ 533400 w 1307690"/>
                <a:gd name="connsiteY2" fmla="*/ 533400 h 533400"/>
                <a:gd name="connsiteX3" fmla="*/ 1307690 w 1307690"/>
                <a:gd name="connsiteY3" fmla="*/ 253181 h 533400"/>
                <a:gd name="connsiteX4" fmla="*/ 789039 w 1307690"/>
                <a:gd name="connsiteY4" fmla="*/ 0 h 533400"/>
                <a:gd name="connsiteX0" fmla="*/ 789039 w 1312606"/>
                <a:gd name="connsiteY0" fmla="*/ 0 h 533400"/>
                <a:gd name="connsiteX1" fmla="*/ 0 w 1312606"/>
                <a:gd name="connsiteY1" fmla="*/ 280219 h 533400"/>
                <a:gd name="connsiteX2" fmla="*/ 533400 w 1312606"/>
                <a:gd name="connsiteY2" fmla="*/ 533400 h 533400"/>
                <a:gd name="connsiteX3" fmla="*/ 1312606 w 1312606"/>
                <a:gd name="connsiteY3" fmla="*/ 253181 h 533400"/>
                <a:gd name="connsiteX4" fmla="*/ 789039 w 1312606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606" h="533400">
                  <a:moveTo>
                    <a:pt x="789039" y="0"/>
                  </a:moveTo>
                  <a:lnTo>
                    <a:pt x="0" y="280219"/>
                  </a:lnTo>
                  <a:lnTo>
                    <a:pt x="533400" y="533400"/>
                  </a:lnTo>
                  <a:lnTo>
                    <a:pt x="1312606" y="253181"/>
                  </a:lnTo>
                  <a:lnTo>
                    <a:pt x="7890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자유형: 도형 30">
              <a:extLst>
                <a:ext uri="{FF2B5EF4-FFF2-40B4-BE49-F238E27FC236}">
                  <a16:creationId xmlns:a16="http://schemas.microsoft.com/office/drawing/2014/main" xmlns="" id="{12920A7D-374B-467E-9D57-30FE39AFE19E}"/>
                </a:ext>
              </a:extLst>
            </p:cNvPr>
            <p:cNvSpPr/>
            <p:nvPr/>
          </p:nvSpPr>
          <p:spPr>
            <a:xfrm>
              <a:off x="1465007" y="4884174"/>
              <a:ext cx="560439" cy="1064342"/>
            </a:xfrm>
            <a:custGeom>
              <a:avLst/>
              <a:gdLst>
                <a:gd name="connsiteX0" fmla="*/ 0 w 557981"/>
                <a:gd name="connsiteY0" fmla="*/ 196645 h 1059426"/>
                <a:gd name="connsiteX1" fmla="*/ 0 w 557981"/>
                <a:gd name="connsiteY1" fmla="*/ 840658 h 1059426"/>
                <a:gd name="connsiteX2" fmla="*/ 557981 w 557981"/>
                <a:gd name="connsiteY2" fmla="*/ 1059426 h 1059426"/>
                <a:gd name="connsiteX3" fmla="*/ 553065 w 557981"/>
                <a:gd name="connsiteY3" fmla="*/ 0 h 1059426"/>
                <a:gd name="connsiteX4" fmla="*/ 0 w 557981"/>
                <a:gd name="connsiteY4" fmla="*/ 196645 h 1059426"/>
                <a:gd name="connsiteX0" fmla="*/ 0 w 558454"/>
                <a:gd name="connsiteY0" fmla="*/ 199103 h 1061884"/>
                <a:gd name="connsiteX1" fmla="*/ 0 w 558454"/>
                <a:gd name="connsiteY1" fmla="*/ 843116 h 1061884"/>
                <a:gd name="connsiteX2" fmla="*/ 557981 w 558454"/>
                <a:gd name="connsiteY2" fmla="*/ 1061884 h 1061884"/>
                <a:gd name="connsiteX3" fmla="*/ 557981 w 558454"/>
                <a:gd name="connsiteY3" fmla="*/ 0 h 1061884"/>
                <a:gd name="connsiteX4" fmla="*/ 0 w 558454"/>
                <a:gd name="connsiteY4" fmla="*/ 199103 h 1061884"/>
                <a:gd name="connsiteX0" fmla="*/ 0 w 560439"/>
                <a:gd name="connsiteY0" fmla="*/ 199103 h 1064342"/>
                <a:gd name="connsiteX1" fmla="*/ 0 w 560439"/>
                <a:gd name="connsiteY1" fmla="*/ 843116 h 1064342"/>
                <a:gd name="connsiteX2" fmla="*/ 560439 w 560439"/>
                <a:gd name="connsiteY2" fmla="*/ 1064342 h 1064342"/>
                <a:gd name="connsiteX3" fmla="*/ 557981 w 560439"/>
                <a:gd name="connsiteY3" fmla="*/ 0 h 1064342"/>
                <a:gd name="connsiteX4" fmla="*/ 0 w 560439"/>
                <a:gd name="connsiteY4" fmla="*/ 199103 h 10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439" h="1064342">
                  <a:moveTo>
                    <a:pt x="0" y="199103"/>
                  </a:moveTo>
                  <a:lnTo>
                    <a:pt x="0" y="843116"/>
                  </a:lnTo>
                  <a:lnTo>
                    <a:pt x="560439" y="1064342"/>
                  </a:lnTo>
                  <a:cubicBezTo>
                    <a:pt x="558800" y="711200"/>
                    <a:pt x="559620" y="353142"/>
                    <a:pt x="557981" y="0"/>
                  </a:cubicBezTo>
                  <a:lnTo>
                    <a:pt x="0" y="1991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자유형: 도형 31">
              <a:extLst>
                <a:ext uri="{FF2B5EF4-FFF2-40B4-BE49-F238E27FC236}">
                  <a16:creationId xmlns:a16="http://schemas.microsoft.com/office/drawing/2014/main" xmlns="" id="{06B4CBC8-9F8C-45A0-BDF6-A9A14F0C8C54}"/>
                </a:ext>
              </a:extLst>
            </p:cNvPr>
            <p:cNvSpPr/>
            <p:nvPr/>
          </p:nvSpPr>
          <p:spPr>
            <a:xfrm>
              <a:off x="666028" y="4913671"/>
              <a:ext cx="539370" cy="1307690"/>
            </a:xfrm>
            <a:custGeom>
              <a:avLst/>
              <a:gdLst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0942 w 540775"/>
                <a:gd name="connsiteY3" fmla="*/ 258097 h 1315064"/>
                <a:gd name="connsiteX4" fmla="*/ 0 w 540775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58097 h 1315064"/>
                <a:gd name="connsiteX4" fmla="*/ 0 w 541720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63013 h 1315064"/>
                <a:gd name="connsiteX4" fmla="*/ 0 w 541720"/>
                <a:gd name="connsiteY4" fmla="*/ 0 h 1315064"/>
                <a:gd name="connsiteX0" fmla="*/ 0 w 548652"/>
                <a:gd name="connsiteY0" fmla="*/ 0 h 1315064"/>
                <a:gd name="connsiteX1" fmla="*/ 4917 w 548652"/>
                <a:gd name="connsiteY1" fmla="*/ 1044677 h 1315064"/>
                <a:gd name="connsiteX2" fmla="*/ 540775 w 548652"/>
                <a:gd name="connsiteY2" fmla="*/ 1315064 h 1315064"/>
                <a:gd name="connsiteX3" fmla="*/ 548149 w 548652"/>
                <a:gd name="connsiteY3" fmla="*/ 282678 h 1315064"/>
                <a:gd name="connsiteX4" fmla="*/ 0 w 548652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5858 w 540775"/>
                <a:gd name="connsiteY3" fmla="*/ 258098 h 1315064"/>
                <a:gd name="connsiteX4" fmla="*/ 0 w 540775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8316 w 540775"/>
                <a:gd name="connsiteY3" fmla="*/ 258098 h 1315064"/>
                <a:gd name="connsiteX4" fmla="*/ 0 w 540775"/>
                <a:gd name="connsiteY4" fmla="*/ 0 h 1315064"/>
                <a:gd name="connsiteX0" fmla="*/ 14748 w 535858"/>
                <a:gd name="connsiteY0" fmla="*/ 0 h 1297858"/>
                <a:gd name="connsiteX1" fmla="*/ 0 w 535858"/>
                <a:gd name="connsiteY1" fmla="*/ 1027471 h 1297858"/>
                <a:gd name="connsiteX2" fmla="*/ 535858 w 535858"/>
                <a:gd name="connsiteY2" fmla="*/ 1297858 h 1297858"/>
                <a:gd name="connsiteX3" fmla="*/ 533399 w 535858"/>
                <a:gd name="connsiteY3" fmla="*/ 240892 h 1297858"/>
                <a:gd name="connsiteX4" fmla="*/ 14748 w 535858"/>
                <a:gd name="connsiteY4" fmla="*/ 0 h 1297858"/>
                <a:gd name="connsiteX0" fmla="*/ 0 w 538317"/>
                <a:gd name="connsiteY0" fmla="*/ 0 h 1307690"/>
                <a:gd name="connsiteX1" fmla="*/ 2459 w 538317"/>
                <a:gd name="connsiteY1" fmla="*/ 1037303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0 w 538317"/>
                <a:gd name="connsiteY0" fmla="*/ 0 h 1307690"/>
                <a:gd name="connsiteX1" fmla="*/ 24582 w 538317"/>
                <a:gd name="connsiteY1" fmla="*/ 1042219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2566 w 540883"/>
                <a:gd name="connsiteY0" fmla="*/ 0 h 1307690"/>
                <a:gd name="connsiteX1" fmla="*/ 109 w 540883"/>
                <a:gd name="connsiteY1" fmla="*/ 1042219 h 1307690"/>
                <a:gd name="connsiteX2" fmla="*/ 540883 w 540883"/>
                <a:gd name="connsiteY2" fmla="*/ 1307690 h 1307690"/>
                <a:gd name="connsiteX3" fmla="*/ 538424 w 540883"/>
                <a:gd name="connsiteY3" fmla="*/ 250724 h 1307690"/>
                <a:gd name="connsiteX4" fmla="*/ 2566 w 540883"/>
                <a:gd name="connsiteY4" fmla="*/ 0 h 1307690"/>
                <a:gd name="connsiteX0" fmla="*/ 2566 w 538583"/>
                <a:gd name="connsiteY0" fmla="*/ 0 h 1307690"/>
                <a:gd name="connsiteX1" fmla="*/ 109 w 538583"/>
                <a:gd name="connsiteY1" fmla="*/ 1042219 h 1307690"/>
                <a:gd name="connsiteX2" fmla="*/ 496638 w 538583"/>
                <a:gd name="connsiteY2" fmla="*/ 1307690 h 1307690"/>
                <a:gd name="connsiteX3" fmla="*/ 538424 w 538583"/>
                <a:gd name="connsiteY3" fmla="*/ 250724 h 1307690"/>
                <a:gd name="connsiteX4" fmla="*/ 2566 w 538583"/>
                <a:gd name="connsiteY4" fmla="*/ 0 h 1307690"/>
                <a:gd name="connsiteX0" fmla="*/ 2566 w 539370"/>
                <a:gd name="connsiteY0" fmla="*/ 0 h 1307690"/>
                <a:gd name="connsiteX1" fmla="*/ 109 w 539370"/>
                <a:gd name="connsiteY1" fmla="*/ 1042219 h 1307690"/>
                <a:gd name="connsiteX2" fmla="*/ 538425 w 539370"/>
                <a:gd name="connsiteY2" fmla="*/ 1307690 h 1307690"/>
                <a:gd name="connsiteX3" fmla="*/ 538424 w 539370"/>
                <a:gd name="connsiteY3" fmla="*/ 250724 h 1307690"/>
                <a:gd name="connsiteX4" fmla="*/ 2566 w 539370"/>
                <a:gd name="connsiteY4" fmla="*/ 0 h 13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70" h="1307690">
                  <a:moveTo>
                    <a:pt x="2566" y="0"/>
                  </a:moveTo>
                  <a:cubicBezTo>
                    <a:pt x="3386" y="345768"/>
                    <a:pt x="-711" y="696451"/>
                    <a:pt x="109" y="1042219"/>
                  </a:cubicBezTo>
                  <a:lnTo>
                    <a:pt x="538425" y="1307690"/>
                  </a:lnTo>
                  <a:cubicBezTo>
                    <a:pt x="535147" y="955368"/>
                    <a:pt x="541702" y="603046"/>
                    <a:pt x="538424" y="250724"/>
                  </a:cubicBezTo>
                  <a:lnTo>
                    <a:pt x="25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6870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xmlns="" id="{CFFA20D0-77FF-4B99-A58E-3433DB410C21}"/>
              </a:ext>
            </a:extLst>
          </p:cNvPr>
          <p:cNvGrpSpPr/>
          <p:nvPr/>
        </p:nvGrpSpPr>
        <p:grpSpPr>
          <a:xfrm>
            <a:off x="901299" y="1933752"/>
            <a:ext cx="10361647" cy="4152161"/>
            <a:chOff x="467544" y="1347614"/>
            <a:chExt cx="8208912" cy="32895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BA874E2-0617-49E1-8B72-2877E81210C1}"/>
                </a:ext>
              </a:extLst>
            </p:cNvPr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386EB76F-1F28-49A0-833F-40734BC4442B}"/>
                </a:ext>
              </a:extLst>
            </p:cNvPr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62537CF2-01C2-46BE-9F2D-04765BD27A6B}"/>
                </a:ext>
              </a:extLst>
            </p:cNvPr>
            <p:cNvSpPr/>
            <p:nvPr/>
          </p:nvSpPr>
          <p:spPr>
            <a:xfrm flipV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4F67A189-FEBB-4B59-B609-ABDBACE53DA7}"/>
                </a:ext>
              </a:extLst>
            </p:cNvPr>
            <p:cNvSpPr/>
            <p:nvPr/>
          </p:nvSpPr>
          <p:spPr>
            <a:xfrm flipH="1" flipV="1">
              <a:off x="463562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44">
              <a:extLst>
                <a:ext uri="{FF2B5EF4-FFF2-40B4-BE49-F238E27FC236}">
                  <a16:creationId xmlns:a16="http://schemas.microsoft.com/office/drawing/2014/main" xmlns="" id="{507D26B8-4F56-4969-8E7C-87C98B28653B}"/>
                </a:ext>
              </a:extLst>
            </p:cNvPr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ight Triangle 48">
              <a:extLst>
                <a:ext uri="{FF2B5EF4-FFF2-40B4-BE49-F238E27FC236}">
                  <a16:creationId xmlns:a16="http://schemas.microsoft.com/office/drawing/2014/main" xmlns="" id="{1EDEC09C-517E-472B-8ABA-07ECC2520E83}"/>
                </a:ext>
              </a:extLst>
            </p:cNvPr>
            <p:cNvSpPr/>
            <p:nvPr/>
          </p:nvSpPr>
          <p:spPr>
            <a:xfrm rot="10800000">
              <a:off x="4932040" y="2349847"/>
              <a:ext cx="288032" cy="28803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ight Triangle 50">
              <a:extLst>
                <a:ext uri="{FF2B5EF4-FFF2-40B4-BE49-F238E27FC236}">
                  <a16:creationId xmlns:a16="http://schemas.microsoft.com/office/drawing/2014/main" xmlns="" id="{865D433C-5D62-4F8D-A875-D51F15D49723}"/>
                </a:ext>
              </a:extLst>
            </p:cNvPr>
            <p:cNvSpPr/>
            <p:nvPr/>
          </p:nvSpPr>
          <p:spPr>
            <a:xfrm rot="16200000">
              <a:off x="4932040" y="3348598"/>
              <a:ext cx="288032" cy="28803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ight Triangle 63">
              <a:extLst>
                <a:ext uri="{FF2B5EF4-FFF2-40B4-BE49-F238E27FC236}">
                  <a16:creationId xmlns:a16="http://schemas.microsoft.com/office/drawing/2014/main" xmlns="" id="{99E6F270-DD52-4AF4-BCE8-1622BC38AE20}"/>
                </a:ext>
              </a:extLst>
            </p:cNvPr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ight Triangle 64">
              <a:extLst>
                <a:ext uri="{FF2B5EF4-FFF2-40B4-BE49-F238E27FC236}">
                  <a16:creationId xmlns:a16="http://schemas.microsoft.com/office/drawing/2014/main" xmlns="" id="{78071D3D-DA43-4079-BC52-8B48BF728066}"/>
                </a:ext>
              </a:extLst>
            </p:cNvPr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xmlns="" id="{340CCE2B-7455-4EA4-9EF5-FF83879A43A1}"/>
              </a:ext>
            </a:extLst>
          </p:cNvPr>
          <p:cNvGrpSpPr/>
          <p:nvPr/>
        </p:nvGrpSpPr>
        <p:grpSpPr>
          <a:xfrm>
            <a:off x="1443843" y="2311409"/>
            <a:ext cx="3312368" cy="1274142"/>
            <a:chOff x="2530759" y="1744032"/>
            <a:chExt cx="1681201" cy="12741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2E8B1A1-7EEC-495E-8FE2-81BC6FD12760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512CE5E-71CD-4BF3-B660-B0903EC89763}"/>
                </a:ext>
              </a:extLst>
            </p:cNvPr>
            <p:cNvSpPr txBox="1"/>
            <p:nvPr/>
          </p:nvSpPr>
          <p:spPr>
            <a:xfrm>
              <a:off x="2530759" y="174403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Strength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8">
            <a:extLst>
              <a:ext uri="{FF2B5EF4-FFF2-40B4-BE49-F238E27FC236}">
                <a16:creationId xmlns:a16="http://schemas.microsoft.com/office/drawing/2014/main" xmlns="" id="{E00FAB14-9A7B-4BAD-9868-817C4BD12D30}"/>
              </a:ext>
            </a:extLst>
          </p:cNvPr>
          <p:cNvGrpSpPr/>
          <p:nvPr/>
        </p:nvGrpSpPr>
        <p:grpSpPr>
          <a:xfrm>
            <a:off x="1443843" y="4434114"/>
            <a:ext cx="3312368" cy="1274142"/>
            <a:chOff x="2530759" y="1744032"/>
            <a:chExt cx="1681201" cy="12741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ED99778-1699-45B7-8631-1E062BD543F5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0248192-5718-4450-8298-45D84F3632DA}"/>
                </a:ext>
              </a:extLst>
            </p:cNvPr>
            <p:cNvSpPr txBox="1"/>
            <p:nvPr/>
          </p:nvSpPr>
          <p:spPr>
            <a:xfrm>
              <a:off x="2530759" y="174403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Opportunity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71">
            <a:extLst>
              <a:ext uri="{FF2B5EF4-FFF2-40B4-BE49-F238E27FC236}">
                <a16:creationId xmlns:a16="http://schemas.microsoft.com/office/drawing/2014/main" xmlns="" id="{B145ED59-7F5A-46C5-94C2-4D15C0B99A20}"/>
              </a:ext>
            </a:extLst>
          </p:cNvPr>
          <p:cNvGrpSpPr/>
          <p:nvPr/>
        </p:nvGrpSpPr>
        <p:grpSpPr>
          <a:xfrm>
            <a:off x="7408034" y="2311409"/>
            <a:ext cx="3312368" cy="1274142"/>
            <a:chOff x="2530759" y="1744032"/>
            <a:chExt cx="1681201" cy="12741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ABA25D2-3D59-4C6E-8B93-4DCFB7526671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3E9A81D-1DB9-481D-8783-0B901701B0A8}"/>
                </a:ext>
              </a:extLst>
            </p:cNvPr>
            <p:cNvSpPr txBox="1"/>
            <p:nvPr/>
          </p:nvSpPr>
          <p:spPr>
            <a:xfrm>
              <a:off x="2530759" y="174403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4">
            <a:extLst>
              <a:ext uri="{FF2B5EF4-FFF2-40B4-BE49-F238E27FC236}">
                <a16:creationId xmlns:a16="http://schemas.microsoft.com/office/drawing/2014/main" xmlns="" id="{00EDB7CB-172C-42AD-A126-B620D162C08C}"/>
              </a:ext>
            </a:extLst>
          </p:cNvPr>
          <p:cNvGrpSpPr/>
          <p:nvPr/>
        </p:nvGrpSpPr>
        <p:grpSpPr>
          <a:xfrm>
            <a:off x="7408034" y="4434114"/>
            <a:ext cx="3312368" cy="1274142"/>
            <a:chOff x="2530759" y="1744032"/>
            <a:chExt cx="1681201" cy="127414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C855DC7-ECF3-4648-8125-D802C8FD954F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D25BCAE-DB74-4A80-8BAE-D313C03D203F}"/>
                </a:ext>
              </a:extLst>
            </p:cNvPr>
            <p:cNvSpPr txBox="1"/>
            <p:nvPr/>
          </p:nvSpPr>
          <p:spPr>
            <a:xfrm>
              <a:off x="2530759" y="174403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Threat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927976-BD6F-4E36-8395-92BC86ABB12A}"/>
              </a:ext>
            </a:extLst>
          </p:cNvPr>
          <p:cNvSpPr txBox="1"/>
          <p:nvPr/>
        </p:nvSpPr>
        <p:spPr>
          <a:xfrm>
            <a:off x="5283334" y="3686667"/>
            <a:ext cx="159757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79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xmlns="" id="{7943DF0F-CDCC-4B20-80A2-AEB1A876424B}"/>
              </a:ext>
            </a:extLst>
          </p:cNvPr>
          <p:cNvSpPr/>
          <p:nvPr/>
        </p:nvSpPr>
        <p:spPr>
          <a:xfrm>
            <a:off x="3177" y="5403913"/>
            <a:ext cx="12192002" cy="982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A0BC65-54A5-4F79-A25A-37633FA8A69A}"/>
              </a:ext>
            </a:extLst>
          </p:cNvPr>
          <p:cNvSpPr/>
          <p:nvPr/>
        </p:nvSpPr>
        <p:spPr>
          <a:xfrm>
            <a:off x="-2" y="2118561"/>
            <a:ext cx="12192002" cy="3240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3017CFAA-9CE1-49EF-9AFA-7E837E7B00F4}"/>
              </a:ext>
            </a:extLst>
          </p:cNvPr>
          <p:cNvSpPr>
            <a:spLocks noEditPoints="1"/>
          </p:cNvSpPr>
          <p:nvPr/>
        </p:nvSpPr>
        <p:spPr bwMode="auto">
          <a:xfrm>
            <a:off x="971606" y="1567098"/>
            <a:ext cx="3514827" cy="5036409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xmlns="" id="{5D38BF6B-BC7D-4F06-BEE8-66FFA01B6809}"/>
              </a:ext>
            </a:extLst>
          </p:cNvPr>
          <p:cNvGrpSpPr/>
          <p:nvPr/>
        </p:nvGrpSpPr>
        <p:grpSpPr>
          <a:xfrm>
            <a:off x="5003016" y="2315701"/>
            <a:ext cx="6506632" cy="2222227"/>
            <a:chOff x="3147569" y="1773210"/>
            <a:chExt cx="5282261" cy="22222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246FF5B-6ED3-4089-9805-2E72F7B4B9FC}"/>
                </a:ext>
              </a:extLst>
            </p:cNvPr>
            <p:cNvSpPr txBox="1"/>
            <p:nvPr/>
          </p:nvSpPr>
          <p:spPr>
            <a:xfrm>
              <a:off x="3147569" y="3349106"/>
              <a:ext cx="5282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B2B630B-2A72-4D2B-AC96-041FC13D4479}"/>
                </a:ext>
              </a:extLst>
            </p:cNvPr>
            <p:cNvSpPr txBox="1"/>
            <p:nvPr/>
          </p:nvSpPr>
          <p:spPr>
            <a:xfrm>
              <a:off x="5472600" y="1773210"/>
              <a:ext cx="29572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9853C9-068D-4D67-9E80-28555B805CFA}"/>
              </a:ext>
            </a:extLst>
          </p:cNvPr>
          <p:cNvSpPr txBox="1"/>
          <p:nvPr/>
        </p:nvSpPr>
        <p:spPr>
          <a:xfrm>
            <a:off x="9120441" y="4736487"/>
            <a:ext cx="23456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xmlns="" id="{AB94011C-0276-4BFD-9B93-384CF3E0F097}"/>
              </a:ext>
            </a:extLst>
          </p:cNvPr>
          <p:cNvSpPr/>
          <p:nvPr/>
        </p:nvSpPr>
        <p:spPr>
          <a:xfrm>
            <a:off x="6227386" y="5676395"/>
            <a:ext cx="751963" cy="751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27">
            <a:extLst>
              <a:ext uri="{FF2B5EF4-FFF2-40B4-BE49-F238E27FC236}">
                <a16:creationId xmlns:a16="http://schemas.microsoft.com/office/drawing/2014/main" xmlns="" id="{9EBF7D79-B6EE-45C3-A583-1C5CE3076DF8}"/>
              </a:ext>
            </a:extLst>
          </p:cNvPr>
          <p:cNvSpPr/>
          <p:nvPr/>
        </p:nvSpPr>
        <p:spPr>
          <a:xfrm>
            <a:off x="7720079" y="5676395"/>
            <a:ext cx="751963" cy="751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28">
            <a:extLst>
              <a:ext uri="{FF2B5EF4-FFF2-40B4-BE49-F238E27FC236}">
                <a16:creationId xmlns:a16="http://schemas.microsoft.com/office/drawing/2014/main" xmlns="" id="{4224F754-BC63-41BF-AC66-8D3BC2F9F3A6}"/>
              </a:ext>
            </a:extLst>
          </p:cNvPr>
          <p:cNvSpPr/>
          <p:nvPr/>
        </p:nvSpPr>
        <p:spPr>
          <a:xfrm>
            <a:off x="9212772" y="5676395"/>
            <a:ext cx="751963" cy="751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46">
            <a:extLst>
              <a:ext uri="{FF2B5EF4-FFF2-40B4-BE49-F238E27FC236}">
                <a16:creationId xmlns:a16="http://schemas.microsoft.com/office/drawing/2014/main" xmlns="" id="{75D11CC7-E9B4-4705-B36F-CB805E6598E9}"/>
              </a:ext>
            </a:extLst>
          </p:cNvPr>
          <p:cNvSpPr/>
          <p:nvPr/>
        </p:nvSpPr>
        <p:spPr>
          <a:xfrm>
            <a:off x="10705465" y="5676395"/>
            <a:ext cx="751963" cy="7519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xmlns="" id="{21B69F1A-AA79-4E41-98A6-4458F09C66A5}"/>
              </a:ext>
            </a:extLst>
          </p:cNvPr>
          <p:cNvSpPr/>
          <p:nvPr/>
        </p:nvSpPr>
        <p:spPr>
          <a:xfrm>
            <a:off x="2356379" y="2653221"/>
            <a:ext cx="1707037" cy="1707037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BE783B-E6B7-4BDE-8FF9-B12C20A39C7C}"/>
              </a:ext>
            </a:extLst>
          </p:cNvPr>
          <p:cNvSpPr txBox="1"/>
          <p:nvPr/>
        </p:nvSpPr>
        <p:spPr>
          <a:xfrm>
            <a:off x="2621465" y="3183574"/>
            <a:ext cx="11768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E810BE6C-5000-4487-9FBD-DE28BCC7DBE1}"/>
              </a:ext>
            </a:extLst>
          </p:cNvPr>
          <p:cNvSpPr/>
          <p:nvPr/>
        </p:nvSpPr>
        <p:spPr>
          <a:xfrm rot="2700000">
            <a:off x="7996576" y="581447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37AD2D9F-6036-4FBD-90F8-E6E4D4B404EF}"/>
              </a:ext>
            </a:extLst>
          </p:cNvPr>
          <p:cNvSpPr/>
          <p:nvPr/>
        </p:nvSpPr>
        <p:spPr>
          <a:xfrm>
            <a:off x="6446267" y="590082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xmlns="" id="{0EE364C3-8CB0-4603-9819-61B85B82641D}"/>
              </a:ext>
            </a:extLst>
          </p:cNvPr>
          <p:cNvSpPr/>
          <p:nvPr/>
        </p:nvSpPr>
        <p:spPr>
          <a:xfrm>
            <a:off x="9402916" y="590640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xmlns="" id="{6F4308A4-2FEC-45EC-A47D-55A471C88EF0}"/>
              </a:ext>
            </a:extLst>
          </p:cNvPr>
          <p:cNvSpPr>
            <a:spLocks noChangeAspect="1"/>
          </p:cNvSpPr>
          <p:nvPr/>
        </p:nvSpPr>
        <p:spPr>
          <a:xfrm>
            <a:off x="10890493" y="587660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2246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36">
            <a:extLst>
              <a:ext uri="{FF2B5EF4-FFF2-40B4-BE49-F238E27FC236}">
                <a16:creationId xmlns:a16="http://schemas.microsoft.com/office/drawing/2014/main" xmlns="" id="{78B63326-253E-415F-AAA2-E497A9E9AAA3}"/>
              </a:ext>
            </a:extLst>
          </p:cNvPr>
          <p:cNvGrpSpPr/>
          <p:nvPr/>
        </p:nvGrpSpPr>
        <p:grpSpPr>
          <a:xfrm>
            <a:off x="1019103" y="5426946"/>
            <a:ext cx="2483203" cy="943300"/>
            <a:chOff x="4572000" y="2000094"/>
            <a:chExt cx="2887342" cy="9433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D1421FF-9455-4C0B-8CAA-F45B671ABDE0}"/>
                </a:ext>
              </a:extLst>
            </p:cNvPr>
            <p:cNvSpPr txBox="1"/>
            <p:nvPr/>
          </p:nvSpPr>
          <p:spPr>
            <a:xfrm>
              <a:off x="4577082" y="2297063"/>
              <a:ext cx="2882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843F4DA-F38B-4F41-85B5-9BFF5250BEBB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6">
            <a:extLst>
              <a:ext uri="{FF2B5EF4-FFF2-40B4-BE49-F238E27FC236}">
                <a16:creationId xmlns:a16="http://schemas.microsoft.com/office/drawing/2014/main" xmlns="" id="{9EE04529-43E9-46BD-91D9-FD75DB06BD7F}"/>
              </a:ext>
            </a:extLst>
          </p:cNvPr>
          <p:cNvGrpSpPr/>
          <p:nvPr/>
        </p:nvGrpSpPr>
        <p:grpSpPr>
          <a:xfrm>
            <a:off x="4859529" y="5426946"/>
            <a:ext cx="2483203" cy="943300"/>
            <a:chOff x="4572000" y="2000094"/>
            <a:chExt cx="2887342" cy="9433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D6F819B-171B-43D4-9639-78A436925156}"/>
                </a:ext>
              </a:extLst>
            </p:cNvPr>
            <p:cNvSpPr txBox="1"/>
            <p:nvPr/>
          </p:nvSpPr>
          <p:spPr>
            <a:xfrm>
              <a:off x="4577082" y="2297063"/>
              <a:ext cx="2882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7EDE872-AFDA-4792-B789-8C1592634F13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6">
            <a:extLst>
              <a:ext uri="{FF2B5EF4-FFF2-40B4-BE49-F238E27FC236}">
                <a16:creationId xmlns:a16="http://schemas.microsoft.com/office/drawing/2014/main" xmlns="" id="{F7DBFE26-D974-4FBC-995F-46D1640092DB}"/>
              </a:ext>
            </a:extLst>
          </p:cNvPr>
          <p:cNvGrpSpPr/>
          <p:nvPr/>
        </p:nvGrpSpPr>
        <p:grpSpPr>
          <a:xfrm>
            <a:off x="8699956" y="5426946"/>
            <a:ext cx="2483203" cy="943300"/>
            <a:chOff x="4572000" y="2000094"/>
            <a:chExt cx="2887342" cy="94330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6BA979C-B950-40D3-8FF3-716B36B0ED61}"/>
                </a:ext>
              </a:extLst>
            </p:cNvPr>
            <p:cNvSpPr txBox="1"/>
            <p:nvPr/>
          </p:nvSpPr>
          <p:spPr>
            <a:xfrm>
              <a:off x="4577082" y="2297063"/>
              <a:ext cx="2882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BB2BED8-8C34-4D87-919D-6C51C17A3E7E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59"/>
          </p:nvPr>
        </p:nvSpPr>
        <p:spPr/>
      </p:sp>
    </p:spTree>
    <p:extLst>
      <p:ext uri="{BB962C8B-B14F-4D97-AF65-F5344CB8AC3E}">
        <p14:creationId xmlns:p14="http://schemas.microsoft.com/office/powerpoint/2010/main" val="1697142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FBFF29-0EF9-47D5-B01B-551B1A565277}"/>
              </a:ext>
            </a:extLst>
          </p:cNvPr>
          <p:cNvSpPr txBox="1"/>
          <p:nvPr/>
        </p:nvSpPr>
        <p:spPr>
          <a:xfrm>
            <a:off x="5016610" y="4575591"/>
            <a:ext cx="224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xmlns="" id="{FA030ADD-BA7C-4EF4-B2AC-837AD135078E}"/>
              </a:ext>
            </a:extLst>
          </p:cNvPr>
          <p:cNvGrpSpPr/>
          <p:nvPr/>
        </p:nvGrpSpPr>
        <p:grpSpPr>
          <a:xfrm>
            <a:off x="5255392" y="3482384"/>
            <a:ext cx="1675988" cy="927379"/>
            <a:chOff x="5255392" y="3482384"/>
            <a:chExt cx="1675988" cy="927379"/>
          </a:xfrm>
        </p:grpSpPr>
        <p:sp>
          <p:nvSpPr>
            <p:cNvPr id="19" name="Rectangle 58">
              <a:extLst>
                <a:ext uri="{FF2B5EF4-FFF2-40B4-BE49-F238E27FC236}">
                  <a16:creationId xmlns:a16="http://schemas.microsoft.com/office/drawing/2014/main" xmlns="" id="{3C9A8501-E155-4072-8BFD-6692B2505DE7}"/>
                </a:ext>
              </a:extLst>
            </p:cNvPr>
            <p:cNvSpPr/>
            <p:nvPr userDrawn="1"/>
          </p:nvSpPr>
          <p:spPr>
            <a:xfrm rot="16200000" flipV="1">
              <a:off x="6033550" y="3411290"/>
              <a:ext cx="151200" cy="1286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xmlns="" id="{BFBC4FC2-A419-4681-8584-5BF7577685F8}"/>
                </a:ext>
              </a:extLst>
            </p:cNvPr>
            <p:cNvSpPr/>
            <p:nvPr userDrawn="1"/>
          </p:nvSpPr>
          <p:spPr>
            <a:xfrm rot="16200000" flipV="1">
              <a:off x="6033550" y="3258830"/>
              <a:ext cx="151200" cy="12868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60">
              <a:extLst>
                <a:ext uri="{FF2B5EF4-FFF2-40B4-BE49-F238E27FC236}">
                  <a16:creationId xmlns:a16="http://schemas.microsoft.com/office/drawing/2014/main" xmlns="" id="{677822C2-CEA9-4457-A7FA-F57F62B048CD}"/>
                </a:ext>
              </a:extLst>
            </p:cNvPr>
            <p:cNvSpPr/>
            <p:nvPr userDrawn="1"/>
          </p:nvSpPr>
          <p:spPr>
            <a:xfrm rot="16200000" flipV="1">
              <a:off x="6033564" y="3106373"/>
              <a:ext cx="151200" cy="1286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61">
              <a:extLst>
                <a:ext uri="{FF2B5EF4-FFF2-40B4-BE49-F238E27FC236}">
                  <a16:creationId xmlns:a16="http://schemas.microsoft.com/office/drawing/2014/main" xmlns="" id="{263E451C-2500-4AE3-BF18-8E2FC91269CA}"/>
                </a:ext>
              </a:extLst>
            </p:cNvPr>
            <p:cNvSpPr/>
            <p:nvPr userDrawn="1"/>
          </p:nvSpPr>
          <p:spPr>
            <a:xfrm rot="16200000" flipV="1">
              <a:off x="6033550" y="2953914"/>
              <a:ext cx="151200" cy="12868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xmlns="" id="{5331CBD1-0944-47A6-86DE-A2FBC069CAD3}"/>
                </a:ext>
              </a:extLst>
            </p:cNvPr>
            <p:cNvSpPr/>
            <p:nvPr userDrawn="1"/>
          </p:nvSpPr>
          <p:spPr>
            <a:xfrm rot="16200000" flipV="1">
              <a:off x="6014133" y="3559023"/>
              <a:ext cx="151200" cy="12868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xmlns="" id="{9AC203C9-36E7-4B2C-8D07-EBC00D704DF7}"/>
                </a:ext>
              </a:extLst>
            </p:cNvPr>
            <p:cNvGrpSpPr/>
            <p:nvPr/>
          </p:nvGrpSpPr>
          <p:grpSpPr>
            <a:xfrm>
              <a:off x="5255392" y="3482384"/>
              <a:ext cx="1675988" cy="927379"/>
              <a:chOff x="1835696" y="2493540"/>
              <a:chExt cx="4684858" cy="259228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" name="Rounded Rectangle 3">
                <a:extLst>
                  <a:ext uri="{FF2B5EF4-FFF2-40B4-BE49-F238E27FC236}">
                    <a16:creationId xmlns:a16="http://schemas.microsoft.com/office/drawing/2014/main" xmlns="" id="{3D408DC3-B9E5-47F3-9FC1-210DD8932B2E}"/>
                  </a:ext>
                </a:extLst>
              </p:cNvPr>
              <p:cNvSpPr/>
              <p:nvPr userDrawn="1"/>
            </p:nvSpPr>
            <p:spPr>
              <a:xfrm>
                <a:off x="2335414" y="2493540"/>
                <a:ext cx="3685422" cy="2373661"/>
              </a:xfrm>
              <a:custGeom>
                <a:avLst/>
                <a:gdLst/>
                <a:ahLst/>
                <a:cxnLst/>
                <a:rect l="l" t="t" r="r" b="b"/>
                <a:pathLst>
                  <a:path w="4248472" h="2736304">
                    <a:moveTo>
                      <a:pt x="144016" y="144016"/>
                    </a:moveTo>
                    <a:lnTo>
                      <a:pt x="144016" y="2520280"/>
                    </a:lnTo>
                    <a:lnTo>
                      <a:pt x="4104456" y="2520280"/>
                    </a:lnTo>
                    <a:lnTo>
                      <a:pt x="4104456" y="144016"/>
                    </a:lnTo>
                    <a:close/>
                    <a:moveTo>
                      <a:pt x="119332" y="0"/>
                    </a:moveTo>
                    <a:lnTo>
                      <a:pt x="4129140" y="0"/>
                    </a:lnTo>
                    <a:cubicBezTo>
                      <a:pt x="4195045" y="0"/>
                      <a:pt x="4248472" y="53427"/>
                      <a:pt x="4248472" y="119332"/>
                    </a:cubicBezTo>
                    <a:lnTo>
                      <a:pt x="4248472" y="2736304"/>
                    </a:lnTo>
                    <a:lnTo>
                      <a:pt x="0" y="2736304"/>
                    </a:lnTo>
                    <a:lnTo>
                      <a:pt x="0" y="119332"/>
                    </a:lnTo>
                    <a:cubicBezTo>
                      <a:pt x="0" y="53427"/>
                      <a:pt x="53427" y="0"/>
                      <a:pt x="11933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6" name="Rectangle 44">
                <a:extLst>
                  <a:ext uri="{FF2B5EF4-FFF2-40B4-BE49-F238E27FC236}">
                    <a16:creationId xmlns:a16="http://schemas.microsoft.com/office/drawing/2014/main" xmlns="" id="{71CD6BE4-5B33-4F42-9480-5CDFEB4E2AEC}"/>
                  </a:ext>
                </a:extLst>
              </p:cNvPr>
              <p:cNvSpPr/>
              <p:nvPr userDrawn="1"/>
            </p:nvSpPr>
            <p:spPr>
              <a:xfrm>
                <a:off x="1835696" y="4867201"/>
                <a:ext cx="4684858" cy="124930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7" name="Trapezoid 45">
                <a:extLst>
                  <a:ext uri="{FF2B5EF4-FFF2-40B4-BE49-F238E27FC236}">
                    <a16:creationId xmlns:a16="http://schemas.microsoft.com/office/drawing/2014/main" xmlns="" id="{AA9F540C-E782-41C9-86AD-CF51C995971A}"/>
                  </a:ext>
                </a:extLst>
              </p:cNvPr>
              <p:cNvSpPr/>
              <p:nvPr userDrawn="1"/>
            </p:nvSpPr>
            <p:spPr>
              <a:xfrm rot="10800000">
                <a:off x="1835696" y="4992131"/>
                <a:ext cx="4684858" cy="93697"/>
              </a:xfrm>
              <a:prstGeom prst="trapezoid">
                <a:avLst>
                  <a:gd name="adj" fmla="val 129851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8" name="Rectangle 42">
                <a:extLst>
                  <a:ext uri="{FF2B5EF4-FFF2-40B4-BE49-F238E27FC236}">
                    <a16:creationId xmlns:a16="http://schemas.microsoft.com/office/drawing/2014/main" xmlns="" id="{B083C486-2FF5-44DF-A22C-B438AD729748}"/>
                  </a:ext>
                </a:extLst>
              </p:cNvPr>
              <p:cNvSpPr/>
              <p:nvPr userDrawn="1"/>
            </p:nvSpPr>
            <p:spPr>
              <a:xfrm>
                <a:off x="3929549" y="4904844"/>
                <a:ext cx="497151" cy="45093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</p:grpSp>
      </p:grpSp>
      <p:sp>
        <p:nvSpPr>
          <p:cNvPr id="8" name="Block Arc 14">
            <a:extLst>
              <a:ext uri="{FF2B5EF4-FFF2-40B4-BE49-F238E27FC236}">
                <a16:creationId xmlns:a16="http://schemas.microsoft.com/office/drawing/2014/main" xmlns="" id="{CA812AC7-4B8A-4FE2-9315-0A41482C6F2F}"/>
              </a:ext>
            </a:extLst>
          </p:cNvPr>
          <p:cNvSpPr/>
          <p:nvPr/>
        </p:nvSpPr>
        <p:spPr>
          <a:xfrm>
            <a:off x="4259458" y="2309553"/>
            <a:ext cx="3667855" cy="3667855"/>
          </a:xfrm>
          <a:prstGeom prst="blockArc">
            <a:avLst>
              <a:gd name="adj1" fmla="val 5393158"/>
              <a:gd name="adj2" fmla="val 1720847"/>
              <a:gd name="adj3" fmla="val 21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F24FD5C0-6A78-4C8D-B489-A009EC40A3C7}"/>
              </a:ext>
            </a:extLst>
          </p:cNvPr>
          <p:cNvSpPr/>
          <p:nvPr/>
        </p:nvSpPr>
        <p:spPr>
          <a:xfrm>
            <a:off x="6045316" y="5295544"/>
            <a:ext cx="88927" cy="6818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xmlns="" id="{95EE9906-DC20-475A-BD26-F54CB7CE83BA}"/>
              </a:ext>
            </a:extLst>
          </p:cNvPr>
          <p:cNvSpPr/>
          <p:nvPr/>
        </p:nvSpPr>
        <p:spPr>
          <a:xfrm>
            <a:off x="7318559" y="4771093"/>
            <a:ext cx="699516" cy="699516"/>
          </a:xfrm>
          <a:prstGeom prst="ellipse">
            <a:avLst/>
          </a:prstGeom>
          <a:solidFill>
            <a:schemeClr val="accent5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50">
            <a:extLst>
              <a:ext uri="{FF2B5EF4-FFF2-40B4-BE49-F238E27FC236}">
                <a16:creationId xmlns:a16="http://schemas.microsoft.com/office/drawing/2014/main" xmlns="" id="{F796B1EE-E685-4A79-BBAD-D91AD2BEF4BC}"/>
              </a:ext>
            </a:extLst>
          </p:cNvPr>
          <p:cNvSpPr/>
          <p:nvPr/>
        </p:nvSpPr>
        <p:spPr>
          <a:xfrm>
            <a:off x="5780713" y="2044297"/>
            <a:ext cx="699516" cy="699516"/>
          </a:xfrm>
          <a:prstGeom prst="ellipse">
            <a:avLst/>
          </a:prstGeom>
          <a:solidFill>
            <a:schemeClr val="accent3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51">
            <a:extLst>
              <a:ext uri="{FF2B5EF4-FFF2-40B4-BE49-F238E27FC236}">
                <a16:creationId xmlns:a16="http://schemas.microsoft.com/office/drawing/2014/main" xmlns="" id="{52A8F7AE-ED8E-4BEE-9F6C-9231172BB09A}"/>
              </a:ext>
            </a:extLst>
          </p:cNvPr>
          <p:cNvSpPr/>
          <p:nvPr/>
        </p:nvSpPr>
        <p:spPr>
          <a:xfrm>
            <a:off x="4173925" y="3015075"/>
            <a:ext cx="699516" cy="699516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52">
            <a:extLst>
              <a:ext uri="{FF2B5EF4-FFF2-40B4-BE49-F238E27FC236}">
                <a16:creationId xmlns:a16="http://schemas.microsoft.com/office/drawing/2014/main" xmlns="" id="{EF82D2DA-918B-4B20-956C-D12283201CA1}"/>
              </a:ext>
            </a:extLst>
          </p:cNvPr>
          <p:cNvSpPr/>
          <p:nvPr/>
        </p:nvSpPr>
        <p:spPr>
          <a:xfrm>
            <a:off x="4263648" y="4771093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53">
            <a:extLst>
              <a:ext uri="{FF2B5EF4-FFF2-40B4-BE49-F238E27FC236}">
                <a16:creationId xmlns:a16="http://schemas.microsoft.com/office/drawing/2014/main" xmlns="" id="{F0B68206-B69F-4155-8012-6737FE5108E6}"/>
              </a:ext>
            </a:extLst>
          </p:cNvPr>
          <p:cNvSpPr/>
          <p:nvPr/>
        </p:nvSpPr>
        <p:spPr>
          <a:xfrm>
            <a:off x="7304821" y="2914952"/>
            <a:ext cx="699516" cy="699516"/>
          </a:xfrm>
          <a:prstGeom prst="ellipse">
            <a:avLst/>
          </a:prstGeom>
          <a:solidFill>
            <a:schemeClr val="accent4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64">
            <a:extLst>
              <a:ext uri="{FF2B5EF4-FFF2-40B4-BE49-F238E27FC236}">
                <a16:creationId xmlns:a16="http://schemas.microsoft.com/office/drawing/2014/main" xmlns="" id="{D9B30280-AF76-4EE3-86FC-F2F3476DFF81}"/>
              </a:ext>
            </a:extLst>
          </p:cNvPr>
          <p:cNvGrpSpPr/>
          <p:nvPr/>
        </p:nvGrpSpPr>
        <p:grpSpPr>
          <a:xfrm>
            <a:off x="7581472" y="1844264"/>
            <a:ext cx="2969298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4173792-14C8-46BC-95C5-01208F7779EE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3B3325B-47FE-4EC4-A5E6-D0ABCBE08DF2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xmlns="" id="{D5B0FAE3-4AB1-4431-8F1D-2C4B1F246D47}"/>
              </a:ext>
            </a:extLst>
          </p:cNvPr>
          <p:cNvGrpSpPr/>
          <p:nvPr/>
        </p:nvGrpSpPr>
        <p:grpSpPr>
          <a:xfrm>
            <a:off x="8342818" y="3256894"/>
            <a:ext cx="2969298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0D555AA-3445-4ED3-B908-0C9A879A22D3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E693E7-2BEA-46E2-9FB7-60D27F599BE5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0">
            <a:extLst>
              <a:ext uri="{FF2B5EF4-FFF2-40B4-BE49-F238E27FC236}">
                <a16:creationId xmlns:a16="http://schemas.microsoft.com/office/drawing/2014/main" xmlns="" id="{8254CCBE-39F6-443F-8953-73E468A9ED72}"/>
              </a:ext>
            </a:extLst>
          </p:cNvPr>
          <p:cNvGrpSpPr/>
          <p:nvPr/>
        </p:nvGrpSpPr>
        <p:grpSpPr>
          <a:xfrm>
            <a:off x="8342818" y="4669524"/>
            <a:ext cx="2969298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8237370-9AE2-4C2C-B3A9-1B4A99AF4C4A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14E0B9A-2A18-45D7-990D-67555BB34E8A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3">
            <a:extLst>
              <a:ext uri="{FF2B5EF4-FFF2-40B4-BE49-F238E27FC236}">
                <a16:creationId xmlns:a16="http://schemas.microsoft.com/office/drawing/2014/main" xmlns="" id="{30B36641-C5AE-43E3-B25F-6593917958BE}"/>
              </a:ext>
            </a:extLst>
          </p:cNvPr>
          <p:cNvGrpSpPr/>
          <p:nvPr/>
        </p:nvGrpSpPr>
        <p:grpSpPr>
          <a:xfrm>
            <a:off x="832337" y="3256894"/>
            <a:ext cx="2977822" cy="899548"/>
            <a:chOff x="1130190" y="4149080"/>
            <a:chExt cx="1523461" cy="8995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BE3C195-3710-4BAF-9E62-FEB62F2E6C64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F73F569-928B-442B-B643-20E8F31B4F1B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76">
            <a:extLst>
              <a:ext uri="{FF2B5EF4-FFF2-40B4-BE49-F238E27FC236}">
                <a16:creationId xmlns:a16="http://schemas.microsoft.com/office/drawing/2014/main" xmlns="" id="{6D750167-1E3D-4BEE-9320-4C1093A59E55}"/>
              </a:ext>
            </a:extLst>
          </p:cNvPr>
          <p:cNvGrpSpPr/>
          <p:nvPr/>
        </p:nvGrpSpPr>
        <p:grpSpPr>
          <a:xfrm>
            <a:off x="832337" y="4501680"/>
            <a:ext cx="2977822" cy="899548"/>
            <a:chOff x="1130190" y="4149080"/>
            <a:chExt cx="1523461" cy="89954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68942C4-1135-4DC5-8273-E15042FCCC6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5CFE0B8-0E00-490E-9770-7EE23228DD6A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xmlns="" id="{ABA241C8-B467-4CB4-B1CE-9FD4F1D8D7D7}"/>
              </a:ext>
            </a:extLst>
          </p:cNvPr>
          <p:cNvSpPr/>
          <p:nvPr/>
        </p:nvSpPr>
        <p:spPr>
          <a:xfrm flipH="1">
            <a:off x="4433070" y="49469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xmlns="" id="{10C58A39-6DBD-4829-9309-76408E2A36C7}"/>
              </a:ext>
            </a:extLst>
          </p:cNvPr>
          <p:cNvSpPr/>
          <p:nvPr/>
        </p:nvSpPr>
        <p:spPr>
          <a:xfrm>
            <a:off x="4358727" y="321504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xmlns="" id="{7FF9778D-7D94-4071-BE2C-D037C23866DD}"/>
              </a:ext>
            </a:extLst>
          </p:cNvPr>
          <p:cNvSpPr/>
          <p:nvPr/>
        </p:nvSpPr>
        <p:spPr>
          <a:xfrm>
            <a:off x="7500683" y="492272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xmlns="" id="{C2DCF304-9856-45CD-B90C-1E14F171190B}"/>
              </a:ext>
            </a:extLst>
          </p:cNvPr>
          <p:cNvSpPr/>
          <p:nvPr/>
        </p:nvSpPr>
        <p:spPr>
          <a:xfrm>
            <a:off x="6031618" y="2172055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52D3FA28-D567-4A6C-A5A5-F16BC0AA36F7}"/>
              </a:ext>
            </a:extLst>
          </p:cNvPr>
          <p:cNvSpPr/>
          <p:nvPr/>
        </p:nvSpPr>
        <p:spPr>
          <a:xfrm>
            <a:off x="7450401" y="313868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7566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xmlns="" id="{7960723E-D2F4-4F17-B0E3-6E291D80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24464"/>
              </p:ext>
            </p:extLst>
          </p:nvPr>
        </p:nvGraphicFramePr>
        <p:xfrm>
          <a:off x="949461" y="184936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80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5" name="Table 11">
            <a:extLst>
              <a:ext uri="{FF2B5EF4-FFF2-40B4-BE49-F238E27FC236}">
                <a16:creationId xmlns:a16="http://schemas.microsoft.com/office/drawing/2014/main" xmlns="" id="{0DA9674A-1D45-4289-8450-9C86DFADA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51404"/>
              </p:ext>
            </p:extLst>
          </p:nvPr>
        </p:nvGraphicFramePr>
        <p:xfrm>
          <a:off x="3638423" y="184936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95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80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6" name="Table 12">
            <a:extLst>
              <a:ext uri="{FF2B5EF4-FFF2-40B4-BE49-F238E27FC236}">
                <a16:creationId xmlns:a16="http://schemas.microsoft.com/office/drawing/2014/main" xmlns="" id="{C266D710-2368-489F-82AB-53B128320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250760"/>
              </p:ext>
            </p:extLst>
          </p:nvPr>
        </p:nvGraphicFramePr>
        <p:xfrm>
          <a:off x="6327385" y="184936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95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80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7" name="Table 13">
            <a:extLst>
              <a:ext uri="{FF2B5EF4-FFF2-40B4-BE49-F238E27FC236}">
                <a16:creationId xmlns:a16="http://schemas.microsoft.com/office/drawing/2014/main" xmlns="" id="{500D2040-8ED4-4E86-B744-1B712DA83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604378"/>
              </p:ext>
            </p:extLst>
          </p:nvPr>
        </p:nvGraphicFramePr>
        <p:xfrm>
          <a:off x="9016347" y="184936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95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80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8" name="Rectangle 23">
            <a:extLst>
              <a:ext uri="{FF2B5EF4-FFF2-40B4-BE49-F238E27FC236}">
                <a16:creationId xmlns:a16="http://schemas.microsoft.com/office/drawing/2014/main" xmlns="" id="{BCA4450C-909D-4919-84E3-CCF9E165D523}"/>
              </a:ext>
            </a:extLst>
          </p:cNvPr>
          <p:cNvSpPr/>
          <p:nvPr/>
        </p:nvSpPr>
        <p:spPr>
          <a:xfrm>
            <a:off x="4507499" y="2502315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31">
            <a:extLst>
              <a:ext uri="{FF2B5EF4-FFF2-40B4-BE49-F238E27FC236}">
                <a16:creationId xmlns:a16="http://schemas.microsoft.com/office/drawing/2014/main" xmlns="" id="{D569E8C4-A7CC-4A5C-847B-5E6DC7774179}"/>
              </a:ext>
            </a:extLst>
          </p:cNvPr>
          <p:cNvSpPr/>
          <p:nvPr/>
        </p:nvSpPr>
        <p:spPr>
          <a:xfrm>
            <a:off x="7235787" y="245801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Teardrop 17">
            <a:extLst>
              <a:ext uri="{FF2B5EF4-FFF2-40B4-BE49-F238E27FC236}">
                <a16:creationId xmlns:a16="http://schemas.microsoft.com/office/drawing/2014/main" xmlns="" id="{9F57F3DE-078A-4D1E-BC38-9F7240334C4E}"/>
              </a:ext>
            </a:extLst>
          </p:cNvPr>
          <p:cNvSpPr/>
          <p:nvPr/>
        </p:nvSpPr>
        <p:spPr>
          <a:xfrm rot="18900000">
            <a:off x="1895160" y="248996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xmlns="" id="{8FE15B91-BF2A-4703-901B-A9A63A0FAAF3}"/>
              </a:ext>
            </a:extLst>
          </p:cNvPr>
          <p:cNvSpPr/>
          <p:nvPr/>
        </p:nvSpPr>
        <p:spPr>
          <a:xfrm>
            <a:off x="9925951" y="245528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7202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4"/>
                </a:solidFill>
              </a:rPr>
              <a:t>NetBook </a:t>
            </a:r>
            <a:r>
              <a:rPr lang="en-US" altLang="ko-KR" dirty="0">
                <a:solidFill>
                  <a:schemeClr val="bg1"/>
                </a:solidFill>
              </a:rPr>
              <a:t>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xmlns="" id="{5C0B32F5-0817-4F94-9B28-11186C862B57}"/>
              </a:ext>
            </a:extLst>
          </p:cNvPr>
          <p:cNvSpPr/>
          <p:nvPr/>
        </p:nvSpPr>
        <p:spPr>
          <a:xfrm>
            <a:off x="2396644" y="4580691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xmlns="" id="{6F0C8A18-06BD-49BB-BF5F-BA89CDED22F0}"/>
              </a:ext>
            </a:extLst>
          </p:cNvPr>
          <p:cNvSpPr/>
          <p:nvPr/>
        </p:nvSpPr>
        <p:spPr>
          <a:xfrm>
            <a:off x="6852214" y="4580691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Oval 12">
            <a:extLst>
              <a:ext uri="{FF2B5EF4-FFF2-40B4-BE49-F238E27FC236}">
                <a16:creationId xmlns:a16="http://schemas.microsoft.com/office/drawing/2014/main" xmlns="" id="{B7A2BAC5-0705-4E6C-B473-02AA403C9E85}"/>
              </a:ext>
            </a:extLst>
          </p:cNvPr>
          <p:cNvSpPr/>
          <p:nvPr/>
        </p:nvSpPr>
        <p:spPr>
          <a:xfrm>
            <a:off x="4624429" y="4580691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xmlns="" id="{43A143EC-C676-48A8-8D2B-C95C7B965EF6}"/>
              </a:ext>
            </a:extLst>
          </p:cNvPr>
          <p:cNvGrpSpPr/>
          <p:nvPr/>
        </p:nvGrpSpPr>
        <p:grpSpPr>
          <a:xfrm>
            <a:off x="6130196" y="5402435"/>
            <a:ext cx="2160238" cy="781256"/>
            <a:chOff x="4322373" y="3873695"/>
            <a:chExt cx="1440000" cy="781256"/>
          </a:xfrm>
        </p:grpSpPr>
        <p:sp>
          <p:nvSpPr>
            <p:cNvPr id="45" name="Text Placeholder 29">
              <a:extLst>
                <a:ext uri="{FF2B5EF4-FFF2-40B4-BE49-F238E27FC236}">
                  <a16:creationId xmlns:a16="http://schemas.microsoft.com/office/drawing/2014/main" xmlns="" id="{5D275203-88CB-488E-B44B-1F35CE060041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 Placeholder 30">
              <a:extLst>
                <a:ext uri="{FF2B5EF4-FFF2-40B4-BE49-F238E27FC236}">
                  <a16:creationId xmlns:a16="http://schemas.microsoft.com/office/drawing/2014/main" xmlns="" id="{36BC5E65-400A-4D6C-A5D9-F76F0A549E0A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xmlns="" id="{0F3EF0EE-1CA4-4AA5-A83A-88637F237667}"/>
              </a:ext>
            </a:extLst>
          </p:cNvPr>
          <p:cNvGrpSpPr/>
          <p:nvPr/>
        </p:nvGrpSpPr>
        <p:grpSpPr>
          <a:xfrm>
            <a:off x="3900473" y="5402435"/>
            <a:ext cx="2160238" cy="781256"/>
            <a:chOff x="4322373" y="3873695"/>
            <a:chExt cx="1440000" cy="781256"/>
          </a:xfrm>
        </p:grpSpPr>
        <p:sp>
          <p:nvSpPr>
            <p:cNvPr id="48" name="Text Placeholder 29">
              <a:extLst>
                <a:ext uri="{FF2B5EF4-FFF2-40B4-BE49-F238E27FC236}">
                  <a16:creationId xmlns:a16="http://schemas.microsoft.com/office/drawing/2014/main" xmlns="" id="{8BCA4F3F-8DFF-4A73-9E54-95AA13EF7FEF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 Placeholder 30">
              <a:extLst>
                <a:ext uri="{FF2B5EF4-FFF2-40B4-BE49-F238E27FC236}">
                  <a16:creationId xmlns:a16="http://schemas.microsoft.com/office/drawing/2014/main" xmlns="" id="{7786E5A0-75B6-4A4D-83B2-04A6F160ED92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xmlns="" id="{410CADD0-1AB0-41B7-BA4E-82193F347387}"/>
              </a:ext>
            </a:extLst>
          </p:cNvPr>
          <p:cNvGrpSpPr/>
          <p:nvPr/>
        </p:nvGrpSpPr>
        <p:grpSpPr>
          <a:xfrm>
            <a:off x="1670750" y="5402435"/>
            <a:ext cx="2160238" cy="781256"/>
            <a:chOff x="4322373" y="3873695"/>
            <a:chExt cx="1440000" cy="781256"/>
          </a:xfrm>
        </p:grpSpPr>
        <p:sp>
          <p:nvSpPr>
            <p:cNvPr id="51" name="Text Placeholder 29">
              <a:extLst>
                <a:ext uri="{FF2B5EF4-FFF2-40B4-BE49-F238E27FC236}">
                  <a16:creationId xmlns:a16="http://schemas.microsoft.com/office/drawing/2014/main" xmlns="" id="{43592793-FD04-44A5-8B45-C7A64D23F43A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 Placeholder 30">
              <a:extLst>
                <a:ext uri="{FF2B5EF4-FFF2-40B4-BE49-F238E27FC236}">
                  <a16:creationId xmlns:a16="http://schemas.microsoft.com/office/drawing/2014/main" xmlns="" id="{8219DB4B-80CA-4E75-B567-066A9033DF80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0" name="Oval 12">
            <a:extLst>
              <a:ext uri="{FF2B5EF4-FFF2-40B4-BE49-F238E27FC236}">
                <a16:creationId xmlns:a16="http://schemas.microsoft.com/office/drawing/2014/main" xmlns="" id="{CD0E2188-886A-46B8-AE13-2533486814DD}"/>
              </a:ext>
            </a:extLst>
          </p:cNvPr>
          <p:cNvSpPr/>
          <p:nvPr/>
        </p:nvSpPr>
        <p:spPr>
          <a:xfrm>
            <a:off x="9080000" y="4580691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4AD10D6A-B6E8-4917-BA08-A22C57FA3AF3}"/>
              </a:ext>
            </a:extLst>
          </p:cNvPr>
          <p:cNvGrpSpPr/>
          <p:nvPr/>
        </p:nvGrpSpPr>
        <p:grpSpPr>
          <a:xfrm>
            <a:off x="8359920" y="5402435"/>
            <a:ext cx="2160238" cy="781256"/>
            <a:chOff x="4322373" y="3873695"/>
            <a:chExt cx="1440000" cy="781256"/>
          </a:xfrm>
        </p:grpSpPr>
        <p:sp>
          <p:nvSpPr>
            <p:cNvPr id="23" name="Text Placeholder 29">
              <a:extLst>
                <a:ext uri="{FF2B5EF4-FFF2-40B4-BE49-F238E27FC236}">
                  <a16:creationId xmlns:a16="http://schemas.microsoft.com/office/drawing/2014/main" xmlns="" id="{FC6A4920-3533-40A0-80A7-50ABCC366319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 Placeholder 30">
              <a:extLst>
                <a:ext uri="{FF2B5EF4-FFF2-40B4-BE49-F238E27FC236}">
                  <a16:creationId xmlns:a16="http://schemas.microsoft.com/office/drawing/2014/main" xmlns="" id="{FBC8C8D9-001D-4467-85AD-24445E60DB72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xmlns="" id="{BE469D98-5513-498B-A40B-69E40E13CBCD}"/>
              </a:ext>
            </a:extLst>
          </p:cNvPr>
          <p:cNvSpPr/>
          <p:nvPr/>
        </p:nvSpPr>
        <p:spPr>
          <a:xfrm>
            <a:off x="4817429" y="4793668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xmlns="" id="{997200A8-6B27-489F-847B-CCB9F6D584D7}"/>
              </a:ext>
            </a:extLst>
          </p:cNvPr>
          <p:cNvSpPr/>
          <p:nvPr/>
        </p:nvSpPr>
        <p:spPr>
          <a:xfrm>
            <a:off x="2623839" y="4755360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xmlns="" id="{C2664387-53E3-43E1-B1D4-942C7E60B420}"/>
              </a:ext>
            </a:extLst>
          </p:cNvPr>
          <p:cNvSpPr/>
          <p:nvPr/>
        </p:nvSpPr>
        <p:spPr>
          <a:xfrm rot="2700000">
            <a:off x="9314825" y="470384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DE99C6D8-D3ED-4AC3-8046-0B3E5162616A}"/>
              </a:ext>
            </a:extLst>
          </p:cNvPr>
          <p:cNvSpPr/>
          <p:nvPr/>
        </p:nvSpPr>
        <p:spPr>
          <a:xfrm>
            <a:off x="7042603" y="478685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개체 틀 9">
            <a:extLst>
              <a:ext uri="{FF2B5EF4-FFF2-40B4-BE49-F238E27FC236}">
                <a16:creationId xmlns:a16="http://schemas.microsoft.com/office/drawing/2014/main" xmlns="" id="{A3E229AC-A992-455C-9827-FA0B51DEA9A0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17497" r="16734" b="2077"/>
          <a:stretch/>
        </p:blipFill>
        <p:spPr>
          <a:xfrm>
            <a:off x="4170667" y="1367063"/>
            <a:ext cx="3536161" cy="2651877"/>
          </a:xfrm>
        </p:spPr>
      </p:pic>
    </p:spTree>
    <p:extLst>
      <p:ext uri="{BB962C8B-B14F-4D97-AF65-F5344CB8AC3E}">
        <p14:creationId xmlns:p14="http://schemas.microsoft.com/office/powerpoint/2010/main" val="314706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3">
            <a:extLst>
              <a:ext uri="{FF2B5EF4-FFF2-40B4-BE49-F238E27FC236}">
                <a16:creationId xmlns:a16="http://schemas.microsoft.com/office/drawing/2014/main" xmlns="" id="{1351BFDF-4339-4CE1-9AA4-945FB49AB2EB}"/>
              </a:ext>
            </a:extLst>
          </p:cNvPr>
          <p:cNvSpPr/>
          <p:nvPr/>
        </p:nvSpPr>
        <p:spPr>
          <a:xfrm>
            <a:off x="4945375" y="4109430"/>
            <a:ext cx="2301250" cy="19838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xmlns="" id="{7BAAFE4E-4728-45A3-99F5-72AB473DED8D}"/>
              </a:ext>
            </a:extLst>
          </p:cNvPr>
          <p:cNvSpPr/>
          <p:nvPr/>
        </p:nvSpPr>
        <p:spPr>
          <a:xfrm rot="10800000">
            <a:off x="9170353" y="3251903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998D697-2E15-4DCC-8FE3-2FB00C806A89}"/>
              </a:ext>
            </a:extLst>
          </p:cNvPr>
          <p:cNvSpPr/>
          <p:nvPr/>
        </p:nvSpPr>
        <p:spPr>
          <a:xfrm rot="-720000">
            <a:off x="786000" y="3965270"/>
            <a:ext cx="10620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Down Arrow 6">
            <a:extLst>
              <a:ext uri="{FF2B5EF4-FFF2-40B4-BE49-F238E27FC236}">
                <a16:creationId xmlns:a16="http://schemas.microsoft.com/office/drawing/2014/main" xmlns="" id="{01154205-8CBF-4834-8DB1-907DFFB9B16D}"/>
              </a:ext>
            </a:extLst>
          </p:cNvPr>
          <p:cNvSpPr/>
          <p:nvPr/>
        </p:nvSpPr>
        <p:spPr>
          <a:xfrm>
            <a:off x="951751" y="1947485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C0F0694D-6581-4701-BBCD-38C382A2F0F9}"/>
              </a:ext>
            </a:extLst>
          </p:cNvPr>
          <p:cNvGrpSpPr/>
          <p:nvPr/>
        </p:nvGrpSpPr>
        <p:grpSpPr>
          <a:xfrm>
            <a:off x="1346230" y="2056121"/>
            <a:ext cx="1296144" cy="1655429"/>
            <a:chOff x="2079598" y="4324401"/>
            <a:chExt cx="3303211" cy="16554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504A6CC-C53B-4565-BC9C-75BD51F69DC4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9827B4C-A62D-4E76-92B0-066C2B723A3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61C1D376-2382-46DA-913D-8AB3B902269A}"/>
              </a:ext>
            </a:extLst>
          </p:cNvPr>
          <p:cNvGrpSpPr/>
          <p:nvPr/>
        </p:nvGrpSpPr>
        <p:grpSpPr>
          <a:xfrm>
            <a:off x="9574735" y="4320149"/>
            <a:ext cx="1296144" cy="1655429"/>
            <a:chOff x="2079598" y="4324401"/>
            <a:chExt cx="3303211" cy="16554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4EBE54F-3474-41F3-8D58-67BD276B79DA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FF1B46C-6ADD-4C76-A58B-A6AF8BB4240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Isosceles Triangle 19">
            <a:extLst>
              <a:ext uri="{FF2B5EF4-FFF2-40B4-BE49-F238E27FC236}">
                <a16:creationId xmlns:a16="http://schemas.microsoft.com/office/drawing/2014/main" xmlns="" id="{016C8698-3131-4BF5-8CDC-86EF8CE35F08}"/>
              </a:ext>
            </a:extLst>
          </p:cNvPr>
          <p:cNvSpPr/>
          <p:nvPr/>
        </p:nvSpPr>
        <p:spPr>
          <a:xfrm rot="10800000">
            <a:off x="4945376" y="1908804"/>
            <a:ext cx="2301250" cy="19838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xmlns="" id="{551752F6-CA64-4AE0-A5AC-7EC58B9526A5}"/>
              </a:ext>
            </a:extLst>
          </p:cNvPr>
          <p:cNvGrpSpPr/>
          <p:nvPr/>
        </p:nvGrpSpPr>
        <p:grpSpPr>
          <a:xfrm>
            <a:off x="8034938" y="1905006"/>
            <a:ext cx="2236415" cy="1113093"/>
            <a:chOff x="2079598" y="4324401"/>
            <a:chExt cx="3476763" cy="11130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8DB37B9-E3A7-4660-9A25-C043CE4E331D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BD1D9C3-6ADF-4DF0-AD14-839593EC889C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6">
            <a:extLst>
              <a:ext uri="{FF2B5EF4-FFF2-40B4-BE49-F238E27FC236}">
                <a16:creationId xmlns:a16="http://schemas.microsoft.com/office/drawing/2014/main" xmlns="" id="{BE006F19-0F54-43BE-B8F1-9A4721613691}"/>
              </a:ext>
            </a:extLst>
          </p:cNvPr>
          <p:cNvGrpSpPr/>
          <p:nvPr/>
        </p:nvGrpSpPr>
        <p:grpSpPr>
          <a:xfrm>
            <a:off x="1996411" y="5025561"/>
            <a:ext cx="2236415" cy="1113093"/>
            <a:chOff x="2079598" y="4324401"/>
            <a:chExt cx="3476763" cy="11130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B58B2ED-46FF-4263-863A-4B85AFA177D0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20688D3-EED8-4C31-BF47-721185FE062B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54">
            <a:extLst>
              <a:ext uri="{FF2B5EF4-FFF2-40B4-BE49-F238E27FC236}">
                <a16:creationId xmlns:a16="http://schemas.microsoft.com/office/drawing/2014/main" xmlns="" id="{AA0443B0-3043-4F8F-84FB-A691A3AE371A}"/>
              </a:ext>
            </a:extLst>
          </p:cNvPr>
          <p:cNvGrpSpPr>
            <a:grpSpLocks noChangeAspect="1"/>
          </p:cNvGrpSpPr>
          <p:nvPr/>
        </p:nvGrpSpPr>
        <p:grpSpPr>
          <a:xfrm>
            <a:off x="5810829" y="5109606"/>
            <a:ext cx="566569" cy="566569"/>
            <a:chOff x="2674820" y="0"/>
            <a:chExt cx="6842360" cy="6842360"/>
          </a:xfrm>
        </p:grpSpPr>
        <p:sp>
          <p:nvSpPr>
            <p:cNvPr id="23" name="타원 50">
              <a:extLst>
                <a:ext uri="{FF2B5EF4-FFF2-40B4-BE49-F238E27FC236}">
                  <a16:creationId xmlns:a16="http://schemas.microsoft.com/office/drawing/2014/main" xmlns="" id="{42EFD641-CABE-4C04-B118-C17F84EE5339}"/>
                </a:ext>
              </a:extLst>
            </p:cNvPr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 53">
              <a:extLst>
                <a:ext uri="{FF2B5EF4-FFF2-40B4-BE49-F238E27FC236}">
                  <a16:creationId xmlns:a16="http://schemas.microsoft.com/office/drawing/2014/main" xmlns="" id="{F5DF786B-46EF-48E9-8DD0-A4C7264C8E3F}"/>
                </a:ext>
              </a:extLst>
            </p:cNvPr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19">
            <a:extLst>
              <a:ext uri="{FF2B5EF4-FFF2-40B4-BE49-F238E27FC236}">
                <a16:creationId xmlns:a16="http://schemas.microsoft.com/office/drawing/2014/main" xmlns="" id="{62FA929A-B5D4-4EE9-8709-FDBEE425B3BD}"/>
              </a:ext>
            </a:extLst>
          </p:cNvPr>
          <p:cNvGrpSpPr>
            <a:grpSpLocks noChangeAspect="1"/>
          </p:cNvGrpSpPr>
          <p:nvPr/>
        </p:nvGrpSpPr>
        <p:grpSpPr>
          <a:xfrm>
            <a:off x="5810829" y="2314495"/>
            <a:ext cx="566569" cy="566569"/>
            <a:chOff x="331023" y="414040"/>
            <a:chExt cx="5704886" cy="5704886"/>
          </a:xfrm>
        </p:grpSpPr>
        <p:sp>
          <p:nvSpPr>
            <p:cNvPr id="31" name="타원 4">
              <a:extLst>
                <a:ext uri="{FF2B5EF4-FFF2-40B4-BE49-F238E27FC236}">
                  <a16:creationId xmlns:a16="http://schemas.microsoft.com/office/drawing/2014/main" xmlns="" id="{2F884CAD-60D3-4157-B7F3-51306CBCB12D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 18">
              <a:extLst>
                <a:ext uri="{FF2B5EF4-FFF2-40B4-BE49-F238E27FC236}">
                  <a16:creationId xmlns:a16="http://schemas.microsoft.com/office/drawing/2014/main" xmlns="" id="{E1F84BD1-D9C0-46A3-8796-ADD5B532A533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6466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AF3E01C-994A-447F-B3E8-A6DE721A79FD}"/>
              </a:ext>
            </a:extLst>
          </p:cNvPr>
          <p:cNvSpPr/>
          <p:nvPr/>
        </p:nvSpPr>
        <p:spPr>
          <a:xfrm>
            <a:off x="7464669" y="-16094"/>
            <a:ext cx="4727331" cy="6876200"/>
          </a:xfrm>
          <a:custGeom>
            <a:avLst/>
            <a:gdLst/>
            <a:ahLst/>
            <a:cxnLst/>
            <a:rect l="l" t="t" r="r" b="b"/>
            <a:pathLst>
              <a:path w="4202678" h="4745641">
                <a:moveTo>
                  <a:pt x="4202678" y="0"/>
                </a:moveTo>
                <a:lnTo>
                  <a:pt x="4202678" y="4745641"/>
                </a:lnTo>
                <a:lnTo>
                  <a:pt x="0" y="47456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xmlns="" id="{7E2221FC-EA99-47F8-95B3-7432ED7AB498}"/>
              </a:ext>
            </a:extLst>
          </p:cNvPr>
          <p:cNvSpPr/>
          <p:nvPr/>
        </p:nvSpPr>
        <p:spPr>
          <a:xfrm>
            <a:off x="7757124" y="-18200"/>
            <a:ext cx="4434876" cy="6876200"/>
          </a:xfrm>
          <a:custGeom>
            <a:avLst/>
            <a:gdLst/>
            <a:ahLst/>
            <a:cxnLst/>
            <a:rect l="l" t="t" r="r" b="b"/>
            <a:pathLst>
              <a:path w="4202678" h="4745641">
                <a:moveTo>
                  <a:pt x="4202678" y="0"/>
                </a:moveTo>
                <a:lnTo>
                  <a:pt x="4202678" y="4745641"/>
                </a:lnTo>
                <a:lnTo>
                  <a:pt x="0" y="47456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2"/>
                </a:solidFill>
              </a:rPr>
              <a:t>Style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876FAE49-1BE2-4A20-A5AC-15444A606BD9}"/>
              </a:ext>
            </a:extLst>
          </p:cNvPr>
          <p:cNvGrpSpPr/>
          <p:nvPr/>
        </p:nvGrpSpPr>
        <p:grpSpPr>
          <a:xfrm>
            <a:off x="8431939" y="1694791"/>
            <a:ext cx="1584176" cy="4723042"/>
            <a:chOff x="6471827" y="627534"/>
            <a:chExt cx="1298611" cy="4144897"/>
          </a:xfrm>
        </p:grpSpPr>
        <p:sp>
          <p:nvSpPr>
            <p:cNvPr id="6" name="Oval 2">
              <a:extLst>
                <a:ext uri="{FF2B5EF4-FFF2-40B4-BE49-F238E27FC236}">
                  <a16:creationId xmlns:a16="http://schemas.microsoft.com/office/drawing/2014/main" xmlns="" id="{DE783F32-7CF7-4899-8CA0-AE3C55659766}"/>
                </a:ext>
              </a:extLst>
            </p:cNvPr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56">
              <a:extLst>
                <a:ext uri="{FF2B5EF4-FFF2-40B4-BE49-F238E27FC236}">
                  <a16:creationId xmlns:a16="http://schemas.microsoft.com/office/drawing/2014/main" xmlns="" id="{C55AC786-1BDF-42F0-A8D0-24CB969C2800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8" name="Freeform 57">
                <a:extLst>
                  <a:ext uri="{FF2B5EF4-FFF2-40B4-BE49-F238E27FC236}">
                    <a16:creationId xmlns:a16="http://schemas.microsoft.com/office/drawing/2014/main" xmlns="" id="{AAF36A6C-28CD-4E58-9C9B-DBCAAD1D2040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xmlns="" id="{0492545A-836B-474B-840A-D6607C1197B3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Freeform 59">
                <a:extLst>
                  <a:ext uri="{FF2B5EF4-FFF2-40B4-BE49-F238E27FC236}">
                    <a16:creationId xmlns:a16="http://schemas.microsoft.com/office/drawing/2014/main" xmlns="" id="{71B50B42-C215-4B37-98B5-AB9083B61D15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Freeform 60">
                <a:extLst>
                  <a:ext uri="{FF2B5EF4-FFF2-40B4-BE49-F238E27FC236}">
                    <a16:creationId xmlns:a16="http://schemas.microsoft.com/office/drawing/2014/main" xmlns="" id="{AFD0F877-A56A-4A81-A6CD-49C767F47B48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61">
                <a:extLst>
                  <a:ext uri="{FF2B5EF4-FFF2-40B4-BE49-F238E27FC236}">
                    <a16:creationId xmlns:a16="http://schemas.microsoft.com/office/drawing/2014/main" xmlns="" id="{1AC02B97-A7B4-42B7-960D-3A4BF6A8E76C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Freeform 62">
                <a:extLst>
                  <a:ext uri="{FF2B5EF4-FFF2-40B4-BE49-F238E27FC236}">
                    <a16:creationId xmlns:a16="http://schemas.microsoft.com/office/drawing/2014/main" xmlns="" id="{3BA64EA1-B48C-4FAE-B64B-BE25703AE951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63">
                <a:extLst>
                  <a:ext uri="{FF2B5EF4-FFF2-40B4-BE49-F238E27FC236}">
                    <a16:creationId xmlns:a16="http://schemas.microsoft.com/office/drawing/2014/main" xmlns="" id="{A0C99E6F-0BB7-48F9-83DC-6E9BCADC6C6E}"/>
                  </a:ext>
                </a:extLst>
              </p:cNvPr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64">
                <a:extLst>
                  <a:ext uri="{FF2B5EF4-FFF2-40B4-BE49-F238E27FC236}">
                    <a16:creationId xmlns:a16="http://schemas.microsoft.com/office/drawing/2014/main" xmlns="" id="{81D9F52F-643F-473B-85DB-0E188F62EF30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Freeform 65">
                <a:extLst>
                  <a:ext uri="{FF2B5EF4-FFF2-40B4-BE49-F238E27FC236}">
                    <a16:creationId xmlns:a16="http://schemas.microsoft.com/office/drawing/2014/main" xmlns="" id="{CF9B7FA8-77EF-44D1-A634-37F5D2C2FD02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66">
                <a:extLst>
                  <a:ext uri="{FF2B5EF4-FFF2-40B4-BE49-F238E27FC236}">
                    <a16:creationId xmlns:a16="http://schemas.microsoft.com/office/drawing/2014/main" xmlns="" id="{0CB07FA6-DA91-4691-B5DB-3ED3F556460A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Freeform 67">
                <a:extLst>
                  <a:ext uri="{FF2B5EF4-FFF2-40B4-BE49-F238E27FC236}">
                    <a16:creationId xmlns:a16="http://schemas.microsoft.com/office/drawing/2014/main" xmlns="" id="{5AC2F3BE-04EB-47BB-8B3F-CD417629762D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68">
                <a:extLst>
                  <a:ext uri="{FF2B5EF4-FFF2-40B4-BE49-F238E27FC236}">
                    <a16:creationId xmlns:a16="http://schemas.microsoft.com/office/drawing/2014/main" xmlns="" id="{19D9291F-34D7-404C-A192-B981B613DA21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69">
                <a:extLst>
                  <a:ext uri="{FF2B5EF4-FFF2-40B4-BE49-F238E27FC236}">
                    <a16:creationId xmlns:a16="http://schemas.microsoft.com/office/drawing/2014/main" xmlns="" id="{9712594F-5D39-48B5-8B0C-FDBDCB1E6246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3A134934-32DE-4862-97E2-1F66BCBC9432}"/>
              </a:ext>
            </a:extLst>
          </p:cNvPr>
          <p:cNvGrpSpPr/>
          <p:nvPr/>
        </p:nvGrpSpPr>
        <p:grpSpPr>
          <a:xfrm>
            <a:off x="1105394" y="1728989"/>
            <a:ext cx="7319981" cy="1165645"/>
            <a:chOff x="905087" y="1676237"/>
            <a:chExt cx="5688631" cy="116564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F8229BA-20A7-453A-82D5-C50453D842DA}"/>
                </a:ext>
              </a:extLst>
            </p:cNvPr>
            <p:cNvSpPr txBox="1"/>
            <p:nvPr/>
          </p:nvSpPr>
          <p:spPr>
            <a:xfrm>
              <a:off x="905087" y="1676237"/>
              <a:ext cx="568863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71E7D71-E4AA-4E8B-9745-03A1287F856D}"/>
                </a:ext>
              </a:extLst>
            </p:cNvPr>
            <p:cNvSpPr txBox="1"/>
            <p:nvPr/>
          </p:nvSpPr>
          <p:spPr>
            <a:xfrm>
              <a:off x="905087" y="2010885"/>
              <a:ext cx="56886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Get a modern PowerPoint  Presentation that is beautifully designed. You can simply impress your audience and add a unique zing and appeal to your Presentations.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4">
            <a:extLst>
              <a:ext uri="{FF2B5EF4-FFF2-40B4-BE49-F238E27FC236}">
                <a16:creationId xmlns:a16="http://schemas.microsoft.com/office/drawing/2014/main" xmlns="" id="{C77141B3-F71F-4435-BA2E-690B13D3E457}"/>
              </a:ext>
            </a:extLst>
          </p:cNvPr>
          <p:cNvSpPr/>
          <p:nvPr/>
        </p:nvSpPr>
        <p:spPr>
          <a:xfrm>
            <a:off x="1177400" y="3037577"/>
            <a:ext cx="864000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D2C4AB29-8651-423F-AAA5-521996D9800A}"/>
              </a:ext>
            </a:extLst>
          </p:cNvPr>
          <p:cNvGrpSpPr/>
          <p:nvPr/>
        </p:nvGrpSpPr>
        <p:grpSpPr>
          <a:xfrm>
            <a:off x="2163479" y="3101002"/>
            <a:ext cx="5788003" cy="706854"/>
            <a:chOff x="1963173" y="3101002"/>
            <a:chExt cx="4630544" cy="7068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35032E1E-9FDD-4BC0-B2F2-7648CCDF80C8}"/>
                </a:ext>
              </a:extLst>
            </p:cNvPr>
            <p:cNvSpPr txBox="1"/>
            <p:nvPr/>
          </p:nvSpPr>
          <p:spPr>
            <a:xfrm>
              <a:off x="1963173" y="3101002"/>
              <a:ext cx="46305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57F9F26-DB6C-474E-947D-FBF481DD37F6}"/>
                </a:ext>
              </a:extLst>
            </p:cNvPr>
            <p:cNvSpPr txBox="1"/>
            <p:nvPr/>
          </p:nvSpPr>
          <p:spPr>
            <a:xfrm>
              <a:off x="1963173" y="3346191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77">
            <a:extLst>
              <a:ext uri="{FF2B5EF4-FFF2-40B4-BE49-F238E27FC236}">
                <a16:creationId xmlns:a16="http://schemas.microsoft.com/office/drawing/2014/main" xmlns="" id="{BE2FCA15-12BB-46CF-8238-8C6527EE7DE6}"/>
              </a:ext>
            </a:extLst>
          </p:cNvPr>
          <p:cNvSpPr/>
          <p:nvPr/>
        </p:nvSpPr>
        <p:spPr>
          <a:xfrm>
            <a:off x="1177400" y="4109268"/>
            <a:ext cx="864000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A0FE0BB4-8A27-49C5-B486-CE212F9C983B}"/>
              </a:ext>
            </a:extLst>
          </p:cNvPr>
          <p:cNvGrpSpPr/>
          <p:nvPr/>
        </p:nvGrpSpPr>
        <p:grpSpPr>
          <a:xfrm>
            <a:off x="2163479" y="4172693"/>
            <a:ext cx="5788003" cy="706854"/>
            <a:chOff x="1963173" y="4172693"/>
            <a:chExt cx="4630544" cy="70685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2DC3359-3AD2-4F19-AE5E-6C8DCB84DE36}"/>
                </a:ext>
              </a:extLst>
            </p:cNvPr>
            <p:cNvSpPr txBox="1"/>
            <p:nvPr/>
          </p:nvSpPr>
          <p:spPr>
            <a:xfrm>
              <a:off x="1963173" y="4172693"/>
              <a:ext cx="46305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08F0997-3E17-4F99-AA1E-5011A20BDCEB}"/>
                </a:ext>
              </a:extLst>
            </p:cNvPr>
            <p:cNvSpPr txBox="1"/>
            <p:nvPr/>
          </p:nvSpPr>
          <p:spPr>
            <a:xfrm>
              <a:off x="1963173" y="4417882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81">
            <a:extLst>
              <a:ext uri="{FF2B5EF4-FFF2-40B4-BE49-F238E27FC236}">
                <a16:creationId xmlns:a16="http://schemas.microsoft.com/office/drawing/2014/main" xmlns="" id="{4C726F3C-582D-467C-B8EE-51AC663DF191}"/>
              </a:ext>
            </a:extLst>
          </p:cNvPr>
          <p:cNvSpPr/>
          <p:nvPr/>
        </p:nvSpPr>
        <p:spPr>
          <a:xfrm>
            <a:off x="1177400" y="5180958"/>
            <a:ext cx="864000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xmlns="" id="{95BD4C39-4227-4786-9F10-D7D498B5CCD0}"/>
              </a:ext>
            </a:extLst>
          </p:cNvPr>
          <p:cNvGrpSpPr/>
          <p:nvPr/>
        </p:nvGrpSpPr>
        <p:grpSpPr>
          <a:xfrm>
            <a:off x="2163479" y="5244384"/>
            <a:ext cx="5788003" cy="706854"/>
            <a:chOff x="1963173" y="5244384"/>
            <a:chExt cx="4630544" cy="7068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D83B92F-E0C9-428E-BC69-926AFC5348B0}"/>
                </a:ext>
              </a:extLst>
            </p:cNvPr>
            <p:cNvSpPr txBox="1"/>
            <p:nvPr/>
          </p:nvSpPr>
          <p:spPr>
            <a:xfrm>
              <a:off x="1963173" y="5244384"/>
              <a:ext cx="46305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5444A68-89FA-4031-B831-2B691B276529}"/>
                </a:ext>
              </a:extLst>
            </p:cNvPr>
            <p:cNvSpPr txBox="1"/>
            <p:nvPr/>
          </p:nvSpPr>
          <p:spPr>
            <a:xfrm>
              <a:off x="1963173" y="5489573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Block Arc 25">
            <a:extLst>
              <a:ext uri="{FF2B5EF4-FFF2-40B4-BE49-F238E27FC236}">
                <a16:creationId xmlns:a16="http://schemas.microsoft.com/office/drawing/2014/main" xmlns="" id="{0120D500-50B7-4723-9160-B07827B04A9B}"/>
              </a:ext>
            </a:extLst>
          </p:cNvPr>
          <p:cNvSpPr>
            <a:spLocks noChangeAspect="1"/>
          </p:cNvSpPr>
          <p:nvPr/>
        </p:nvSpPr>
        <p:spPr>
          <a:xfrm>
            <a:off x="1467511" y="4336328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xmlns="" id="{30F656E1-1A25-421B-8E69-5BCDC3775D7B}"/>
              </a:ext>
            </a:extLst>
          </p:cNvPr>
          <p:cNvSpPr>
            <a:spLocks noChangeAspect="1"/>
          </p:cNvSpPr>
          <p:nvPr/>
        </p:nvSpPr>
        <p:spPr>
          <a:xfrm>
            <a:off x="1418448" y="32770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자유형 151">
            <a:extLst>
              <a:ext uri="{FF2B5EF4-FFF2-40B4-BE49-F238E27FC236}">
                <a16:creationId xmlns:a16="http://schemas.microsoft.com/office/drawing/2014/main" xmlns="" id="{F322FB36-A20E-4BF4-AFAC-34C7BAA82EA4}"/>
              </a:ext>
            </a:extLst>
          </p:cNvPr>
          <p:cNvSpPr/>
          <p:nvPr/>
        </p:nvSpPr>
        <p:spPr>
          <a:xfrm>
            <a:off x="1402360" y="5395703"/>
            <a:ext cx="414080" cy="43460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539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6736" y="902272"/>
            <a:ext cx="57053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</a:rPr>
              <a:t>Columns 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1A42A25-0609-4DBB-BEF2-DDA72351A855}"/>
              </a:ext>
            </a:extLst>
          </p:cNvPr>
          <p:cNvSpPr/>
          <p:nvPr/>
        </p:nvSpPr>
        <p:spPr>
          <a:xfrm>
            <a:off x="4310743" y="672737"/>
            <a:ext cx="6983070" cy="5512526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30E909E0-3434-406E-BAB5-D751CE895C1D}"/>
              </a:ext>
            </a:extLst>
          </p:cNvPr>
          <p:cNvGrpSpPr/>
          <p:nvPr/>
        </p:nvGrpSpPr>
        <p:grpSpPr>
          <a:xfrm>
            <a:off x="4826996" y="2082906"/>
            <a:ext cx="6466818" cy="3726872"/>
            <a:chOff x="2153463" y="1916832"/>
            <a:chExt cx="7911017" cy="37268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5A768B2-CECD-450D-9757-3F5FF3675D4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B222394-8C76-41FF-A5D2-8336639BD747}"/>
                </a:ext>
              </a:extLst>
            </p:cNvPr>
            <p:cNvSpPr txBox="1"/>
            <p:nvPr/>
          </p:nvSpPr>
          <p:spPr>
            <a:xfrm>
              <a:off x="2153463" y="2781382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32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7">
            <a:extLst>
              <a:ext uri="{FF2B5EF4-FFF2-40B4-BE49-F238E27FC236}">
                <a16:creationId xmlns:a16="http://schemas.microsoft.com/office/drawing/2014/main" xmlns="" id="{AD13F436-AF5D-410A-88D4-3CA9CD61EC1F}"/>
              </a:ext>
            </a:extLst>
          </p:cNvPr>
          <p:cNvGrpSpPr/>
          <p:nvPr/>
        </p:nvGrpSpPr>
        <p:grpSpPr>
          <a:xfrm>
            <a:off x="800619" y="3410997"/>
            <a:ext cx="2729042" cy="2954655"/>
            <a:chOff x="3017859" y="4283314"/>
            <a:chExt cx="1249476" cy="295465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AEFA502-975E-44E8-9136-4EB7338F04E5}"/>
                </a:ext>
              </a:extLst>
            </p:cNvPr>
            <p:cNvSpPr txBox="1"/>
            <p:nvPr/>
          </p:nvSpPr>
          <p:spPr>
            <a:xfrm>
              <a:off x="3017859" y="4560313"/>
              <a:ext cx="124947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8227FD2-2CB1-41A6-B662-639411A75929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 Placeholder 13">
            <a:extLst>
              <a:ext uri="{FF2B5EF4-FFF2-40B4-BE49-F238E27FC236}">
                <a16:creationId xmlns:a16="http://schemas.microsoft.com/office/drawing/2014/main" xmlns="" id="{3D2C73D0-8DAC-480F-8F6D-3493087EE149}"/>
              </a:ext>
            </a:extLst>
          </p:cNvPr>
          <p:cNvSpPr txBox="1">
            <a:spLocks/>
          </p:cNvSpPr>
          <p:nvPr/>
        </p:nvSpPr>
        <p:spPr>
          <a:xfrm>
            <a:off x="754766" y="1064745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F9EF3FF5-9089-4518-BC4A-CE13E6E21A1E}"/>
              </a:ext>
            </a:extLst>
          </p:cNvPr>
          <p:cNvSpPr txBox="1">
            <a:spLocks/>
          </p:cNvSpPr>
          <p:nvPr/>
        </p:nvSpPr>
        <p:spPr>
          <a:xfrm>
            <a:off x="754766" y="743271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788067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5445" y="916157"/>
            <a:ext cx="57053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</a:rPr>
              <a:t>Columns 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1A42A25-0609-4DBB-BEF2-DDA72351A855}"/>
              </a:ext>
            </a:extLst>
          </p:cNvPr>
          <p:cNvSpPr/>
          <p:nvPr/>
        </p:nvSpPr>
        <p:spPr>
          <a:xfrm>
            <a:off x="4310743" y="4251875"/>
            <a:ext cx="6983070" cy="193338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30E909E0-3434-406E-BAB5-D751CE895C1D}"/>
              </a:ext>
            </a:extLst>
          </p:cNvPr>
          <p:cNvGrpSpPr/>
          <p:nvPr/>
        </p:nvGrpSpPr>
        <p:grpSpPr>
          <a:xfrm>
            <a:off x="4826995" y="2082906"/>
            <a:ext cx="6466818" cy="1735744"/>
            <a:chOff x="2153463" y="1916832"/>
            <a:chExt cx="7911017" cy="17357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5A768B2-CECD-450D-9757-3F5FF3675D4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B222394-8C76-41FF-A5D2-8336639BD747}"/>
                </a:ext>
              </a:extLst>
            </p:cNvPr>
            <p:cNvSpPr txBox="1"/>
            <p:nvPr/>
          </p:nvSpPr>
          <p:spPr>
            <a:xfrm>
              <a:off x="2153463" y="2267581"/>
              <a:ext cx="79110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5AFF40E-370C-4B59-B055-3F4FF72405B2}"/>
              </a:ext>
            </a:extLst>
          </p:cNvPr>
          <p:cNvSpPr/>
          <p:nvPr/>
        </p:nvSpPr>
        <p:spPr>
          <a:xfrm>
            <a:off x="4310743" y="1980762"/>
            <a:ext cx="6983070" cy="193338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44B05E20-216E-4D98-AF94-D741A7B9FFD7}"/>
              </a:ext>
            </a:extLst>
          </p:cNvPr>
          <p:cNvGrpSpPr/>
          <p:nvPr/>
        </p:nvGrpSpPr>
        <p:grpSpPr>
          <a:xfrm>
            <a:off x="4826995" y="4350697"/>
            <a:ext cx="6466818" cy="1735744"/>
            <a:chOff x="2153463" y="1916832"/>
            <a:chExt cx="7911017" cy="17357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AADB29D-BB0B-40B9-B89A-428567051EE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B147499-28B4-42CC-93EA-523CDBE2A57A}"/>
                </a:ext>
              </a:extLst>
            </p:cNvPr>
            <p:cNvSpPr txBox="1"/>
            <p:nvPr/>
          </p:nvSpPr>
          <p:spPr>
            <a:xfrm>
              <a:off x="2153463" y="2267581"/>
              <a:ext cx="79110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414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xmlns="" id="{4770E2C5-DEAB-4C02-AF98-F3E4469A2AAA}"/>
              </a:ext>
            </a:extLst>
          </p:cNvPr>
          <p:cNvGrpSpPr/>
          <p:nvPr/>
        </p:nvGrpSpPr>
        <p:grpSpPr>
          <a:xfrm>
            <a:off x="9797143" y="806101"/>
            <a:ext cx="1891018" cy="5637857"/>
            <a:chOff x="6471827" y="627534"/>
            <a:chExt cx="1298611" cy="4144897"/>
          </a:xfrm>
        </p:grpSpPr>
        <p:sp>
          <p:nvSpPr>
            <p:cNvPr id="24" name="Oval 2">
              <a:extLst>
                <a:ext uri="{FF2B5EF4-FFF2-40B4-BE49-F238E27FC236}">
                  <a16:creationId xmlns:a16="http://schemas.microsoft.com/office/drawing/2014/main" xmlns="" id="{6B932F90-2D20-46EC-A783-5EF4748454C0}"/>
                </a:ext>
              </a:extLst>
            </p:cNvPr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Group 56">
              <a:extLst>
                <a:ext uri="{FF2B5EF4-FFF2-40B4-BE49-F238E27FC236}">
                  <a16:creationId xmlns:a16="http://schemas.microsoft.com/office/drawing/2014/main" xmlns="" id="{44856547-1411-4838-B01F-8DB2CF688108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26" name="Freeform 57">
                <a:extLst>
                  <a:ext uri="{FF2B5EF4-FFF2-40B4-BE49-F238E27FC236}">
                    <a16:creationId xmlns:a16="http://schemas.microsoft.com/office/drawing/2014/main" xmlns="" id="{711F682E-C128-46BA-A82C-D33695D8E871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27" name="Freeform 58">
                <a:extLst>
                  <a:ext uri="{FF2B5EF4-FFF2-40B4-BE49-F238E27FC236}">
                    <a16:creationId xmlns:a16="http://schemas.microsoft.com/office/drawing/2014/main" xmlns="" id="{13ABDA5E-1A07-4772-84AE-4758AC9C7104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Freeform 59">
                <a:extLst>
                  <a:ext uri="{FF2B5EF4-FFF2-40B4-BE49-F238E27FC236}">
                    <a16:creationId xmlns:a16="http://schemas.microsoft.com/office/drawing/2014/main" xmlns="" id="{7E7B1A00-DF67-4D78-B2DA-9378DB232E9C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Freeform 60">
                <a:extLst>
                  <a:ext uri="{FF2B5EF4-FFF2-40B4-BE49-F238E27FC236}">
                    <a16:creationId xmlns:a16="http://schemas.microsoft.com/office/drawing/2014/main" xmlns="" id="{9C4C6007-55E0-4020-BA61-E540B9BACFA9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Freeform 61">
                <a:extLst>
                  <a:ext uri="{FF2B5EF4-FFF2-40B4-BE49-F238E27FC236}">
                    <a16:creationId xmlns:a16="http://schemas.microsoft.com/office/drawing/2014/main" xmlns="" id="{05CFB09B-2D2B-497B-A17A-649D68205C0D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Freeform 62">
                <a:extLst>
                  <a:ext uri="{FF2B5EF4-FFF2-40B4-BE49-F238E27FC236}">
                    <a16:creationId xmlns:a16="http://schemas.microsoft.com/office/drawing/2014/main" xmlns="" id="{BA02B97C-0D9D-471F-AA47-9D6B63542FE7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Freeform 63">
                <a:extLst>
                  <a:ext uri="{FF2B5EF4-FFF2-40B4-BE49-F238E27FC236}">
                    <a16:creationId xmlns:a16="http://schemas.microsoft.com/office/drawing/2014/main" xmlns="" id="{4C4A20D8-09C5-43C3-BD70-54F956218CB7}"/>
                  </a:ext>
                </a:extLst>
              </p:cNvPr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Freeform 64">
                <a:extLst>
                  <a:ext uri="{FF2B5EF4-FFF2-40B4-BE49-F238E27FC236}">
                    <a16:creationId xmlns:a16="http://schemas.microsoft.com/office/drawing/2014/main" xmlns="" id="{26AFBA26-0B43-42B4-BCB0-6BAF5E537203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Freeform 65">
                <a:extLst>
                  <a:ext uri="{FF2B5EF4-FFF2-40B4-BE49-F238E27FC236}">
                    <a16:creationId xmlns:a16="http://schemas.microsoft.com/office/drawing/2014/main" xmlns="" id="{EDEB40DD-0F2D-4337-AF26-97D38B19335C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Freeform 66">
                <a:extLst>
                  <a:ext uri="{FF2B5EF4-FFF2-40B4-BE49-F238E27FC236}">
                    <a16:creationId xmlns:a16="http://schemas.microsoft.com/office/drawing/2014/main" xmlns="" id="{9A5B6058-670E-46E7-8A8C-355059E621BC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Freeform 67">
                <a:extLst>
                  <a:ext uri="{FF2B5EF4-FFF2-40B4-BE49-F238E27FC236}">
                    <a16:creationId xmlns:a16="http://schemas.microsoft.com/office/drawing/2014/main" xmlns="" id="{B58D8EFC-5E13-41DB-8960-BFD7BBDCA561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Freeform 68">
                <a:extLst>
                  <a:ext uri="{FF2B5EF4-FFF2-40B4-BE49-F238E27FC236}">
                    <a16:creationId xmlns:a16="http://schemas.microsoft.com/office/drawing/2014/main" xmlns="" id="{47942F52-85B1-49A8-940B-9A4C5D8423DD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Freeform 69">
                <a:extLst>
                  <a:ext uri="{FF2B5EF4-FFF2-40B4-BE49-F238E27FC236}">
                    <a16:creationId xmlns:a16="http://schemas.microsoft.com/office/drawing/2014/main" xmlns="" id="{65580BCB-BE4A-4B9A-A1F1-62CEDCB830B3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1C6FDEA-A117-4BF2-B464-BA0D23ACE8B3}"/>
              </a:ext>
            </a:extLst>
          </p:cNvPr>
          <p:cNvGrpSpPr/>
          <p:nvPr/>
        </p:nvGrpSpPr>
        <p:grpSpPr>
          <a:xfrm>
            <a:off x="722513" y="4777561"/>
            <a:ext cx="2967056" cy="1641769"/>
            <a:chOff x="636603" y="1249477"/>
            <a:chExt cx="1675988" cy="927379"/>
          </a:xfrm>
        </p:grpSpPr>
        <p:sp>
          <p:nvSpPr>
            <p:cNvPr id="39" name="Rectangle 58">
              <a:extLst>
                <a:ext uri="{FF2B5EF4-FFF2-40B4-BE49-F238E27FC236}">
                  <a16:creationId xmlns:a16="http://schemas.microsoft.com/office/drawing/2014/main" xmlns="" id="{CB420688-6B4C-4B64-B206-8E9EC4AECCB9}"/>
                </a:ext>
              </a:extLst>
            </p:cNvPr>
            <p:cNvSpPr/>
            <p:nvPr/>
          </p:nvSpPr>
          <p:spPr>
            <a:xfrm rot="16200000" flipV="1">
              <a:off x="1414761" y="1169674"/>
              <a:ext cx="151200" cy="1286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xmlns="" id="{AF991282-1C51-448E-830A-DDC7C2896046}"/>
                </a:ext>
              </a:extLst>
            </p:cNvPr>
            <p:cNvSpPr/>
            <p:nvPr/>
          </p:nvSpPr>
          <p:spPr>
            <a:xfrm rot="16200000" flipV="1">
              <a:off x="1414761" y="1017214"/>
              <a:ext cx="151200" cy="12868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Rectangle 60">
              <a:extLst>
                <a:ext uri="{FF2B5EF4-FFF2-40B4-BE49-F238E27FC236}">
                  <a16:creationId xmlns:a16="http://schemas.microsoft.com/office/drawing/2014/main" xmlns="" id="{3723A22A-72E5-4CF8-A81A-1904AEB81A89}"/>
                </a:ext>
              </a:extLst>
            </p:cNvPr>
            <p:cNvSpPr/>
            <p:nvPr/>
          </p:nvSpPr>
          <p:spPr>
            <a:xfrm rot="16200000" flipV="1">
              <a:off x="1414775" y="864757"/>
              <a:ext cx="151200" cy="1286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Rectangle 61">
              <a:extLst>
                <a:ext uri="{FF2B5EF4-FFF2-40B4-BE49-F238E27FC236}">
                  <a16:creationId xmlns:a16="http://schemas.microsoft.com/office/drawing/2014/main" xmlns="" id="{EE7C23CF-8C7B-4147-A268-D913566979AA}"/>
                </a:ext>
              </a:extLst>
            </p:cNvPr>
            <p:cNvSpPr/>
            <p:nvPr/>
          </p:nvSpPr>
          <p:spPr>
            <a:xfrm rot="16200000" flipV="1">
              <a:off x="1414761" y="721007"/>
              <a:ext cx="151200" cy="12868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xmlns="" id="{B4D8AEEE-DF4B-441F-9F25-483D4BD179D9}"/>
                </a:ext>
              </a:extLst>
            </p:cNvPr>
            <p:cNvSpPr/>
            <p:nvPr/>
          </p:nvSpPr>
          <p:spPr>
            <a:xfrm rot="16200000" flipV="1">
              <a:off x="1395344" y="1326116"/>
              <a:ext cx="151200" cy="12868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Group 13">
              <a:extLst>
                <a:ext uri="{FF2B5EF4-FFF2-40B4-BE49-F238E27FC236}">
                  <a16:creationId xmlns:a16="http://schemas.microsoft.com/office/drawing/2014/main" xmlns="" id="{E39ECDC6-349F-4403-9E4A-D3038E414038}"/>
                </a:ext>
              </a:extLst>
            </p:cNvPr>
            <p:cNvGrpSpPr/>
            <p:nvPr/>
          </p:nvGrpSpPr>
          <p:grpSpPr>
            <a:xfrm>
              <a:off x="636603" y="1249477"/>
              <a:ext cx="1675988" cy="927379"/>
              <a:chOff x="1835696" y="2493540"/>
              <a:chExt cx="4684858" cy="259228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5" name="Rounded Rectangle 3">
                <a:extLst>
                  <a:ext uri="{FF2B5EF4-FFF2-40B4-BE49-F238E27FC236}">
                    <a16:creationId xmlns:a16="http://schemas.microsoft.com/office/drawing/2014/main" xmlns="" id="{C9E9409F-7B36-4720-8F35-7B38CA223396}"/>
                  </a:ext>
                </a:extLst>
              </p:cNvPr>
              <p:cNvSpPr/>
              <p:nvPr userDrawn="1"/>
            </p:nvSpPr>
            <p:spPr>
              <a:xfrm>
                <a:off x="2335414" y="2493540"/>
                <a:ext cx="3685422" cy="2373661"/>
              </a:xfrm>
              <a:custGeom>
                <a:avLst/>
                <a:gdLst/>
                <a:ahLst/>
                <a:cxnLst/>
                <a:rect l="l" t="t" r="r" b="b"/>
                <a:pathLst>
                  <a:path w="4248472" h="2736304">
                    <a:moveTo>
                      <a:pt x="144016" y="144016"/>
                    </a:moveTo>
                    <a:lnTo>
                      <a:pt x="144016" y="2520280"/>
                    </a:lnTo>
                    <a:lnTo>
                      <a:pt x="4104456" y="2520280"/>
                    </a:lnTo>
                    <a:lnTo>
                      <a:pt x="4104456" y="144016"/>
                    </a:lnTo>
                    <a:close/>
                    <a:moveTo>
                      <a:pt x="119332" y="0"/>
                    </a:moveTo>
                    <a:lnTo>
                      <a:pt x="4129140" y="0"/>
                    </a:lnTo>
                    <a:cubicBezTo>
                      <a:pt x="4195045" y="0"/>
                      <a:pt x="4248472" y="53427"/>
                      <a:pt x="4248472" y="119332"/>
                    </a:cubicBezTo>
                    <a:lnTo>
                      <a:pt x="4248472" y="2736304"/>
                    </a:lnTo>
                    <a:lnTo>
                      <a:pt x="0" y="2736304"/>
                    </a:lnTo>
                    <a:lnTo>
                      <a:pt x="0" y="119332"/>
                    </a:lnTo>
                    <a:cubicBezTo>
                      <a:pt x="0" y="53427"/>
                      <a:pt x="53427" y="0"/>
                      <a:pt x="11933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46" name="Rectangle 44">
                <a:extLst>
                  <a:ext uri="{FF2B5EF4-FFF2-40B4-BE49-F238E27FC236}">
                    <a16:creationId xmlns:a16="http://schemas.microsoft.com/office/drawing/2014/main" xmlns="" id="{505BAB48-7F97-47BF-82C5-5E95950CADA1}"/>
                  </a:ext>
                </a:extLst>
              </p:cNvPr>
              <p:cNvSpPr/>
              <p:nvPr userDrawn="1"/>
            </p:nvSpPr>
            <p:spPr>
              <a:xfrm>
                <a:off x="1835696" y="4867201"/>
                <a:ext cx="4684858" cy="124930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47" name="Trapezoid 45">
                <a:extLst>
                  <a:ext uri="{FF2B5EF4-FFF2-40B4-BE49-F238E27FC236}">
                    <a16:creationId xmlns:a16="http://schemas.microsoft.com/office/drawing/2014/main" xmlns="" id="{CF3678A9-2072-4B1B-9EAE-AC1F58BFD569}"/>
                  </a:ext>
                </a:extLst>
              </p:cNvPr>
              <p:cNvSpPr/>
              <p:nvPr userDrawn="1"/>
            </p:nvSpPr>
            <p:spPr>
              <a:xfrm rot="10800000">
                <a:off x="1835696" y="4992131"/>
                <a:ext cx="4684858" cy="93697"/>
              </a:xfrm>
              <a:prstGeom prst="trapezoid">
                <a:avLst>
                  <a:gd name="adj" fmla="val 129851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48" name="Rectangle 42">
                <a:extLst>
                  <a:ext uri="{FF2B5EF4-FFF2-40B4-BE49-F238E27FC236}">
                    <a16:creationId xmlns:a16="http://schemas.microsoft.com/office/drawing/2014/main" xmlns="" id="{4CD7502E-B3BF-4979-87F5-9997494E7E07}"/>
                  </a:ext>
                </a:extLst>
              </p:cNvPr>
              <p:cNvSpPr/>
              <p:nvPr userDrawn="1"/>
            </p:nvSpPr>
            <p:spPr>
              <a:xfrm>
                <a:off x="3929549" y="4904844"/>
                <a:ext cx="497151" cy="45093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</p:grpSp>
      </p:grpSp>
      <p:grpSp>
        <p:nvGrpSpPr>
          <p:cNvPr id="50" name="Group 19">
            <a:extLst>
              <a:ext uri="{FF2B5EF4-FFF2-40B4-BE49-F238E27FC236}">
                <a16:creationId xmlns:a16="http://schemas.microsoft.com/office/drawing/2014/main" xmlns="" id="{32521FF7-46CD-4123-8A62-3E20DF862C1F}"/>
              </a:ext>
            </a:extLst>
          </p:cNvPr>
          <p:cNvGrpSpPr/>
          <p:nvPr/>
        </p:nvGrpSpPr>
        <p:grpSpPr>
          <a:xfrm>
            <a:off x="1723932" y="3112622"/>
            <a:ext cx="720406" cy="701845"/>
            <a:chOff x="5111839" y="5139075"/>
            <a:chExt cx="1080000" cy="1052174"/>
          </a:xfrm>
          <a:solidFill>
            <a:schemeClr val="accent4"/>
          </a:solidFill>
        </p:grpSpPr>
        <p:sp>
          <p:nvSpPr>
            <p:cNvPr id="51" name="Rounded Rectangle 7">
              <a:extLst>
                <a:ext uri="{FF2B5EF4-FFF2-40B4-BE49-F238E27FC236}">
                  <a16:creationId xmlns:a16="http://schemas.microsoft.com/office/drawing/2014/main" xmlns="" id="{50451279-E833-4BE0-9DEF-D55FA21316A0}"/>
                </a:ext>
              </a:extLst>
            </p:cNvPr>
            <p:cNvSpPr/>
            <p:nvPr/>
          </p:nvSpPr>
          <p:spPr>
            <a:xfrm>
              <a:off x="5111839" y="5139075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Rounded Rectangle 14">
              <a:extLst>
                <a:ext uri="{FF2B5EF4-FFF2-40B4-BE49-F238E27FC236}">
                  <a16:creationId xmlns:a16="http://schemas.microsoft.com/office/drawing/2014/main" xmlns="" id="{B999386C-37A5-4C50-9991-87C64D1411D3}"/>
                </a:ext>
              </a:extLst>
            </p:cNvPr>
            <p:cNvSpPr/>
            <p:nvPr/>
          </p:nvSpPr>
          <p:spPr>
            <a:xfrm>
              <a:off x="5111839" y="5383808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4" name="Rounded Rectangle 15">
              <a:extLst>
                <a:ext uri="{FF2B5EF4-FFF2-40B4-BE49-F238E27FC236}">
                  <a16:creationId xmlns:a16="http://schemas.microsoft.com/office/drawing/2014/main" xmlns="" id="{98BCB8F8-1DE7-4BE2-8C15-4C3CD1FB7422}"/>
                </a:ext>
              </a:extLst>
            </p:cNvPr>
            <p:cNvSpPr/>
            <p:nvPr/>
          </p:nvSpPr>
          <p:spPr>
            <a:xfrm>
              <a:off x="5111839" y="5628541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Chord 8">
              <a:extLst>
                <a:ext uri="{FF2B5EF4-FFF2-40B4-BE49-F238E27FC236}">
                  <a16:creationId xmlns:a16="http://schemas.microsoft.com/office/drawing/2014/main" xmlns="" id="{587707A1-27AF-4CBC-9A8D-FE315D549FB8}"/>
                </a:ext>
              </a:extLst>
            </p:cNvPr>
            <p:cNvSpPr/>
            <p:nvPr/>
          </p:nvSpPr>
          <p:spPr>
            <a:xfrm rot="19366553">
              <a:off x="5324020" y="5615837"/>
              <a:ext cx="698218" cy="575412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그룹 19">
            <a:extLst>
              <a:ext uri="{FF2B5EF4-FFF2-40B4-BE49-F238E27FC236}">
                <a16:creationId xmlns:a16="http://schemas.microsoft.com/office/drawing/2014/main" xmlns="" id="{0A3FAC71-1ADF-464F-AD64-2A65E8199166}"/>
              </a:ext>
            </a:extLst>
          </p:cNvPr>
          <p:cNvGrpSpPr>
            <a:grpSpLocks noChangeAspect="1"/>
          </p:cNvGrpSpPr>
          <p:nvPr/>
        </p:nvGrpSpPr>
        <p:grpSpPr>
          <a:xfrm>
            <a:off x="1064315" y="1126183"/>
            <a:ext cx="2039641" cy="2039641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57" name="타원 4">
              <a:extLst>
                <a:ext uri="{FF2B5EF4-FFF2-40B4-BE49-F238E27FC236}">
                  <a16:creationId xmlns:a16="http://schemas.microsoft.com/office/drawing/2014/main" xmlns="" id="{249927A1-7757-4917-94AF-0CA5BA1979B1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자유형 18">
              <a:extLst>
                <a:ext uri="{FF2B5EF4-FFF2-40B4-BE49-F238E27FC236}">
                  <a16:creationId xmlns:a16="http://schemas.microsoft.com/office/drawing/2014/main" xmlns="" id="{819D313A-CED3-4C91-B1BE-C85861F7E132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30F6B3B8-E07D-4F6F-905F-06FC9AE078C7}"/>
              </a:ext>
            </a:extLst>
          </p:cNvPr>
          <p:cNvGrpSpPr/>
          <p:nvPr/>
        </p:nvGrpSpPr>
        <p:grpSpPr>
          <a:xfrm>
            <a:off x="4303492" y="3668805"/>
            <a:ext cx="4965552" cy="2899323"/>
            <a:chOff x="2732274" y="1570376"/>
            <a:chExt cx="7954910" cy="4644770"/>
          </a:xfrm>
        </p:grpSpPr>
        <p:grpSp>
          <p:nvGrpSpPr>
            <p:cNvPr id="59" name="그룹 19">
              <a:extLst>
                <a:ext uri="{FF2B5EF4-FFF2-40B4-BE49-F238E27FC236}">
                  <a16:creationId xmlns:a16="http://schemas.microsoft.com/office/drawing/2014/main" xmlns="" id="{16F993D0-5756-45DA-AC82-C1B3BED89361}"/>
                </a:ext>
              </a:extLst>
            </p:cNvPr>
            <p:cNvGrpSpPr>
              <a:grpSpLocks noChangeAspect="1"/>
            </p:cNvGrpSpPr>
            <p:nvPr/>
          </p:nvGrpSpPr>
          <p:grpSpPr>
            <a:xfrm rot="19800000">
              <a:off x="8240976" y="1570376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60" name="타원 4">
                <a:extLst>
                  <a:ext uri="{FF2B5EF4-FFF2-40B4-BE49-F238E27FC236}">
                    <a16:creationId xmlns:a16="http://schemas.microsoft.com/office/drawing/2014/main" xmlns="" id="{F665B738-F1CE-42AC-827A-F5E30370907A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자유형 18">
                <a:extLst>
                  <a:ext uri="{FF2B5EF4-FFF2-40B4-BE49-F238E27FC236}">
                    <a16:creationId xmlns:a16="http://schemas.microsoft.com/office/drawing/2014/main" xmlns="" id="{431F68A7-9F3D-4E10-8040-13958507CF0F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62" name="Picture 49" descr="E:\002-KIMS BUSINESS\000-B-KIMS-소스 분류-2014\02-OBJECTS-모컴-액션-이미지\05-모니터\01-imac-kims수정-모니터.png">
              <a:extLst>
                <a:ext uri="{FF2B5EF4-FFF2-40B4-BE49-F238E27FC236}">
                  <a16:creationId xmlns:a16="http://schemas.microsoft.com/office/drawing/2014/main" xmlns="" id="{84890BA8-EA08-472E-B496-E1527E5A6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32274" y="2212102"/>
              <a:ext cx="4221574" cy="400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그림 개체 틀 2">
              <a:extLst>
                <a:ext uri="{FF2B5EF4-FFF2-40B4-BE49-F238E27FC236}">
                  <a16:creationId xmlns:a16="http://schemas.microsoft.com/office/drawing/2014/main" xmlns="" id="{60BF5AEC-619F-49D8-A84A-461BC4CEF9F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920227" y="2396227"/>
              <a:ext cx="3845667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105249" y="709031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105249" y="7090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xmlns="" id="{054B309F-12DD-43D3-9ACC-1C2DEE41BA9D}"/>
                </a:ext>
              </a:extLst>
            </p:cNvPr>
            <p:cNvSpPr/>
            <p:nvPr/>
          </p:nvSpPr>
          <p:spPr>
            <a:xfrm>
              <a:off x="2919826" y="2395266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xmlns="" id="{E25DF178-5EB6-49F8-9B42-766A079AFEE2}"/>
                </a:ext>
              </a:extLst>
            </p:cNvPr>
            <p:cNvSpPr/>
            <p:nvPr/>
          </p:nvSpPr>
          <p:spPr>
            <a:xfrm>
              <a:off x="4370018" y="2411389"/>
              <a:ext cx="4194124" cy="1735966"/>
            </a:xfrm>
            <a:custGeom>
              <a:avLst/>
              <a:gdLst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633496 w 3909575"/>
                <a:gd name="connsiteY12" fmla="*/ 563552 h 1788689"/>
                <a:gd name="connsiteX13" fmla="*/ 2496374 w 3909575"/>
                <a:gd name="connsiteY13" fmla="*/ 661511 h 1788689"/>
                <a:gd name="connsiteX14" fmla="*/ 707665 w 3909575"/>
                <a:gd name="connsiteY14" fmla="*/ 1778584 h 1788689"/>
                <a:gd name="connsiteX15" fmla="*/ 0 w 3909575"/>
                <a:gd name="connsiteY15" fmla="*/ 251933 h 1788689"/>
                <a:gd name="connsiteX16" fmla="*/ 723568 w 3909575"/>
                <a:gd name="connsiteY16" fmla="*/ 410960 h 1788689"/>
                <a:gd name="connsiteX17" fmla="*/ 906449 w 3909575"/>
                <a:gd name="connsiteY17" fmla="*/ 1110675 h 1788689"/>
                <a:gd name="connsiteX18" fmla="*/ 2334017 w 3909575"/>
                <a:gd name="connsiteY18" fmla="*/ 349554 h 1788689"/>
                <a:gd name="connsiteX19" fmla="*/ 2664775 w 3909575"/>
                <a:gd name="connsiteY19" fmla="*/ 145840 h 1788689"/>
                <a:gd name="connsiteX20" fmla="*/ 3107886 w 3909575"/>
                <a:gd name="connsiteY20" fmla="*/ 44315 h 1788689"/>
                <a:gd name="connsiteX21" fmla="*/ 3418711 w 3909575"/>
                <a:gd name="connsiteY21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496374 w 3909575"/>
                <a:gd name="connsiteY12" fmla="*/ 661511 h 1788689"/>
                <a:gd name="connsiteX13" fmla="*/ 707665 w 3909575"/>
                <a:gd name="connsiteY13" fmla="*/ 1778584 h 1788689"/>
                <a:gd name="connsiteX14" fmla="*/ 0 w 3909575"/>
                <a:gd name="connsiteY14" fmla="*/ 251933 h 1788689"/>
                <a:gd name="connsiteX15" fmla="*/ 723568 w 3909575"/>
                <a:gd name="connsiteY15" fmla="*/ 410960 h 1788689"/>
                <a:gd name="connsiteX16" fmla="*/ 906449 w 3909575"/>
                <a:gd name="connsiteY16" fmla="*/ 1110675 h 1788689"/>
                <a:gd name="connsiteX17" fmla="*/ 2334017 w 3909575"/>
                <a:gd name="connsiteY17" fmla="*/ 349554 h 1788689"/>
                <a:gd name="connsiteX18" fmla="*/ 2664775 w 3909575"/>
                <a:gd name="connsiteY18" fmla="*/ 145840 h 1788689"/>
                <a:gd name="connsiteX19" fmla="*/ 3107886 w 3909575"/>
                <a:gd name="connsiteY19" fmla="*/ 44315 h 1788689"/>
                <a:gd name="connsiteX20" fmla="*/ 3418711 w 3909575"/>
                <a:gd name="connsiteY20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496374 w 3909575"/>
                <a:gd name="connsiteY11" fmla="*/ 661511 h 1788689"/>
                <a:gd name="connsiteX12" fmla="*/ 707665 w 3909575"/>
                <a:gd name="connsiteY12" fmla="*/ 1778584 h 1788689"/>
                <a:gd name="connsiteX13" fmla="*/ 0 w 3909575"/>
                <a:gd name="connsiteY13" fmla="*/ 251933 h 1788689"/>
                <a:gd name="connsiteX14" fmla="*/ 723568 w 3909575"/>
                <a:gd name="connsiteY14" fmla="*/ 410960 h 1788689"/>
                <a:gd name="connsiteX15" fmla="*/ 906449 w 3909575"/>
                <a:gd name="connsiteY15" fmla="*/ 1110675 h 1788689"/>
                <a:gd name="connsiteX16" fmla="*/ 2334017 w 3909575"/>
                <a:gd name="connsiteY16" fmla="*/ 349554 h 1788689"/>
                <a:gd name="connsiteX17" fmla="*/ 2664775 w 3909575"/>
                <a:gd name="connsiteY17" fmla="*/ 145840 h 1788689"/>
                <a:gd name="connsiteX18" fmla="*/ 3107886 w 3909575"/>
                <a:gd name="connsiteY18" fmla="*/ 44315 h 1788689"/>
                <a:gd name="connsiteX19" fmla="*/ 3418711 w 3909575"/>
                <a:gd name="connsiteY19" fmla="*/ 1537 h 1788689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334017 w 3909575"/>
                <a:gd name="connsiteY15" fmla="*/ 349554 h 1779443"/>
                <a:gd name="connsiteX16" fmla="*/ 2664775 w 3909575"/>
                <a:gd name="connsiteY16" fmla="*/ 145840 h 1779443"/>
                <a:gd name="connsiteX17" fmla="*/ 3107886 w 3909575"/>
                <a:gd name="connsiteY17" fmla="*/ 44315 h 1779443"/>
                <a:gd name="connsiteX18" fmla="*/ 3418711 w 3909575"/>
                <a:gd name="connsiteY18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64775 w 3909575"/>
                <a:gd name="connsiteY15" fmla="*/ 14584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9575" h="1779443">
                  <a:moveTo>
                    <a:pt x="3418711" y="1537"/>
                  </a:moveTo>
                  <a:cubicBezTo>
                    <a:pt x="3469264" y="24466"/>
                    <a:pt x="3432681" y="105909"/>
                    <a:pt x="3368419" y="121871"/>
                  </a:cubicBezTo>
                  <a:cubicBezTo>
                    <a:pt x="3315782" y="146844"/>
                    <a:pt x="3240643" y="151411"/>
                    <a:pt x="3176755" y="166181"/>
                  </a:cubicBezTo>
                  <a:cubicBezTo>
                    <a:pt x="3236930" y="196659"/>
                    <a:pt x="3336872" y="160680"/>
                    <a:pt x="3416930" y="157930"/>
                  </a:cubicBezTo>
                  <a:cubicBezTo>
                    <a:pt x="3522106" y="103071"/>
                    <a:pt x="3594377" y="68841"/>
                    <a:pt x="3701848" y="27103"/>
                  </a:cubicBezTo>
                  <a:cubicBezTo>
                    <a:pt x="3804830" y="-6636"/>
                    <a:pt x="3906693" y="-15839"/>
                    <a:pt x="3909575" y="58533"/>
                  </a:cubicBezTo>
                  <a:lnTo>
                    <a:pt x="3805270" y="99736"/>
                  </a:lnTo>
                  <a:cubicBezTo>
                    <a:pt x="3846572" y="108704"/>
                    <a:pt x="3885345" y="157331"/>
                    <a:pt x="3852640" y="168423"/>
                  </a:cubicBezTo>
                  <a:cubicBezTo>
                    <a:pt x="3662305" y="225168"/>
                    <a:pt x="3521110" y="292253"/>
                    <a:pt x="3340943" y="360744"/>
                  </a:cubicBezTo>
                  <a:cubicBezTo>
                    <a:pt x="3307879" y="381646"/>
                    <a:pt x="3243681" y="425574"/>
                    <a:pt x="3212947" y="436602"/>
                  </a:cubicBezTo>
                  <a:cubicBezTo>
                    <a:pt x="3118058" y="459638"/>
                    <a:pt x="2933306" y="422867"/>
                    <a:pt x="2793493" y="469443"/>
                  </a:cubicBezTo>
                  <a:cubicBezTo>
                    <a:pt x="2375946" y="693107"/>
                    <a:pt x="1173247" y="1814836"/>
                    <a:pt x="707665" y="1778584"/>
                  </a:cubicBezTo>
                  <a:cubicBezTo>
                    <a:pt x="527436" y="1709673"/>
                    <a:pt x="156375" y="1179586"/>
                    <a:pt x="0" y="251933"/>
                  </a:cubicBezTo>
                  <a:lnTo>
                    <a:pt x="723568" y="410960"/>
                  </a:lnTo>
                  <a:cubicBezTo>
                    <a:pt x="765975" y="694556"/>
                    <a:pt x="887896" y="962250"/>
                    <a:pt x="906449" y="1110675"/>
                  </a:cubicBezTo>
                  <a:cubicBezTo>
                    <a:pt x="1285642" y="963121"/>
                    <a:pt x="2226306" y="411031"/>
                    <a:pt x="2601164" y="209450"/>
                  </a:cubicBezTo>
                  <a:cubicBezTo>
                    <a:pt x="2826145" y="18599"/>
                    <a:pt x="3014053" y="22756"/>
                    <a:pt x="3107886" y="44315"/>
                  </a:cubicBezTo>
                  <a:cubicBezTo>
                    <a:pt x="3172104" y="52270"/>
                    <a:pt x="3315915" y="-10491"/>
                    <a:pt x="3418711" y="15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6" name="그룹 19">
              <a:extLst>
                <a:ext uri="{FF2B5EF4-FFF2-40B4-BE49-F238E27FC236}">
                  <a16:creationId xmlns:a16="http://schemas.microsoft.com/office/drawing/2014/main" xmlns="" id="{DC6AA2DB-27DA-4A87-AA96-1CF4226BAD15}"/>
                </a:ext>
              </a:extLst>
            </p:cNvPr>
            <p:cNvGrpSpPr>
              <a:grpSpLocks noChangeAspect="1"/>
            </p:cNvGrpSpPr>
            <p:nvPr/>
          </p:nvGrpSpPr>
          <p:grpSpPr>
            <a:xfrm rot="900000">
              <a:off x="9000017" y="1705921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67" name="타원 4">
                <a:extLst>
                  <a:ext uri="{FF2B5EF4-FFF2-40B4-BE49-F238E27FC236}">
                    <a16:creationId xmlns:a16="http://schemas.microsoft.com/office/drawing/2014/main" xmlns="" id="{70C04B93-6E3C-4B78-80A5-43968CFD60F6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자유형 18">
                <a:extLst>
                  <a:ext uri="{FF2B5EF4-FFF2-40B4-BE49-F238E27FC236}">
                    <a16:creationId xmlns:a16="http://schemas.microsoft.com/office/drawing/2014/main" xmlns="" id="{B0DCF229-20E6-4269-B2AA-07AFB15CE9A9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9" name="그룹 19">
              <a:extLst>
                <a:ext uri="{FF2B5EF4-FFF2-40B4-BE49-F238E27FC236}">
                  <a16:creationId xmlns:a16="http://schemas.microsoft.com/office/drawing/2014/main" xmlns="" id="{3CDA6429-49B0-48F6-A10B-DC04910603C2}"/>
                </a:ext>
              </a:extLst>
            </p:cNvPr>
            <p:cNvGrpSpPr>
              <a:grpSpLocks noChangeAspect="1"/>
            </p:cNvGrpSpPr>
            <p:nvPr/>
          </p:nvGrpSpPr>
          <p:grpSpPr>
            <a:xfrm rot="19800000">
              <a:off x="9500471" y="2248977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70" name="타원 4">
                <a:extLst>
                  <a:ext uri="{FF2B5EF4-FFF2-40B4-BE49-F238E27FC236}">
                    <a16:creationId xmlns:a16="http://schemas.microsoft.com/office/drawing/2014/main" xmlns="" id="{59C0DC84-995D-4CD8-9A28-9F4AB0D81CDB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자유형 18">
                <a:extLst>
                  <a:ext uri="{FF2B5EF4-FFF2-40B4-BE49-F238E27FC236}">
                    <a16:creationId xmlns:a16="http://schemas.microsoft.com/office/drawing/2014/main" xmlns="" id="{D81E85F0-0F1D-4F9C-9F23-47E5E6682AC7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그룹 19">
              <a:extLst>
                <a:ext uri="{FF2B5EF4-FFF2-40B4-BE49-F238E27FC236}">
                  <a16:creationId xmlns:a16="http://schemas.microsoft.com/office/drawing/2014/main" xmlns="" id="{35CA121C-3F53-4386-BADF-3C57CAF1F9D6}"/>
                </a:ext>
              </a:extLst>
            </p:cNvPr>
            <p:cNvGrpSpPr>
              <a:grpSpLocks noChangeAspect="1"/>
            </p:cNvGrpSpPr>
            <p:nvPr/>
          </p:nvGrpSpPr>
          <p:grpSpPr>
            <a:xfrm rot="18000000">
              <a:off x="9062990" y="2859687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73" name="타원 4">
                <a:extLst>
                  <a:ext uri="{FF2B5EF4-FFF2-40B4-BE49-F238E27FC236}">
                    <a16:creationId xmlns:a16="http://schemas.microsoft.com/office/drawing/2014/main" xmlns="" id="{5491DE68-B27B-49A7-8C73-C897B3949C01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자유형 18">
                <a:extLst>
                  <a:ext uri="{FF2B5EF4-FFF2-40B4-BE49-F238E27FC236}">
                    <a16:creationId xmlns:a16="http://schemas.microsoft.com/office/drawing/2014/main" xmlns="" id="{E718270E-F19B-4B23-B4D0-3948EC955064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5" name="그룹 19">
              <a:extLst>
                <a:ext uri="{FF2B5EF4-FFF2-40B4-BE49-F238E27FC236}">
                  <a16:creationId xmlns:a16="http://schemas.microsoft.com/office/drawing/2014/main" xmlns="" id="{ADA8AF09-0342-42E2-9D2E-E84D11C620AD}"/>
                </a:ext>
              </a:extLst>
            </p:cNvPr>
            <p:cNvGrpSpPr>
              <a:grpSpLocks noChangeAspect="1"/>
            </p:cNvGrpSpPr>
            <p:nvPr/>
          </p:nvGrpSpPr>
          <p:grpSpPr>
            <a:xfrm rot="900000">
              <a:off x="10040853" y="2964054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76" name="타원 4">
                <a:extLst>
                  <a:ext uri="{FF2B5EF4-FFF2-40B4-BE49-F238E27FC236}">
                    <a16:creationId xmlns:a16="http://schemas.microsoft.com/office/drawing/2014/main" xmlns="" id="{C051C2C2-9698-48C4-998F-3C7F9A6D15FA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 18">
                <a:extLst>
                  <a:ext uri="{FF2B5EF4-FFF2-40B4-BE49-F238E27FC236}">
                    <a16:creationId xmlns:a16="http://schemas.microsoft.com/office/drawing/2014/main" xmlns="" id="{3730D7E3-CFC1-44E0-AE4B-04A3CB10A440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xmlns="" id="{E02B205A-AFD0-44B3-99DD-DA66FA032CB4}"/>
                </a:ext>
              </a:extLst>
            </p:cNvPr>
            <p:cNvGrpSpPr/>
            <p:nvPr/>
          </p:nvGrpSpPr>
          <p:grpSpPr>
            <a:xfrm>
              <a:off x="7782222" y="1722233"/>
              <a:ext cx="874948" cy="1318331"/>
              <a:chOff x="6012900" y="1553395"/>
              <a:chExt cx="874948" cy="1318331"/>
            </a:xfrm>
          </p:grpSpPr>
          <p:grpSp>
            <p:nvGrpSpPr>
              <p:cNvPr id="79" name="그룹 78">
                <a:extLst>
                  <a:ext uri="{FF2B5EF4-FFF2-40B4-BE49-F238E27FC236}">
                    <a16:creationId xmlns:a16="http://schemas.microsoft.com/office/drawing/2014/main" xmlns="" id="{FC7DEC68-0655-4718-A286-9B4B1AD49453}"/>
                  </a:ext>
                </a:extLst>
              </p:cNvPr>
              <p:cNvGrpSpPr/>
              <p:nvPr/>
            </p:nvGrpSpPr>
            <p:grpSpPr>
              <a:xfrm rot="2891550">
                <a:off x="5791208" y="1775087"/>
                <a:ext cx="1318331" cy="874948"/>
                <a:chOff x="8890504" y="1819747"/>
                <a:chExt cx="2424749" cy="1609253"/>
              </a:xfrm>
            </p:grpSpPr>
            <p:sp>
              <p:nvSpPr>
                <p:cNvPr id="81" name="사각형: 둥근 모서리 80">
                  <a:extLst>
                    <a:ext uri="{FF2B5EF4-FFF2-40B4-BE49-F238E27FC236}">
                      <a16:creationId xmlns:a16="http://schemas.microsoft.com/office/drawing/2014/main" xmlns="" id="{B6418198-321F-436B-A880-F92447747A1E}"/>
                    </a:ext>
                  </a:extLst>
                </p:cNvPr>
                <p:cNvSpPr/>
                <p:nvPr/>
              </p:nvSpPr>
              <p:spPr>
                <a:xfrm>
                  <a:off x="8890504" y="1819747"/>
                  <a:ext cx="2338544" cy="1609253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사각형: 둥근 모서리 81">
                  <a:extLst>
                    <a:ext uri="{FF2B5EF4-FFF2-40B4-BE49-F238E27FC236}">
                      <a16:creationId xmlns:a16="http://schemas.microsoft.com/office/drawing/2014/main" xmlns="" id="{E132BADA-059A-4F76-9FEF-7FAEF3C8E3DF}"/>
                    </a:ext>
                  </a:extLst>
                </p:cNvPr>
                <p:cNvSpPr/>
                <p:nvPr/>
              </p:nvSpPr>
              <p:spPr>
                <a:xfrm>
                  <a:off x="9000521" y="1954285"/>
                  <a:ext cx="2118510" cy="1340176"/>
                </a:xfrm>
                <a:prstGeom prst="roundRect">
                  <a:avLst>
                    <a:gd name="adj" fmla="val 12614"/>
                  </a:avLst>
                </a:prstGeom>
                <a:noFill/>
                <a:ln w="254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사각형: 둥근 모서리 82">
                  <a:extLst>
                    <a:ext uri="{FF2B5EF4-FFF2-40B4-BE49-F238E27FC236}">
                      <a16:creationId xmlns:a16="http://schemas.microsoft.com/office/drawing/2014/main" xmlns="" id="{D92BD33B-83A1-4316-B3D7-00B588719EAB}"/>
                    </a:ext>
                  </a:extLst>
                </p:cNvPr>
                <p:cNvSpPr/>
                <p:nvPr/>
              </p:nvSpPr>
              <p:spPr>
                <a:xfrm>
                  <a:off x="10616628" y="2383996"/>
                  <a:ext cx="698625" cy="480754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타원 83">
                  <a:extLst>
                    <a:ext uri="{FF2B5EF4-FFF2-40B4-BE49-F238E27FC236}">
                      <a16:creationId xmlns:a16="http://schemas.microsoft.com/office/drawing/2014/main" xmlns="" id="{8DA6A985-D3DC-4D08-9E8E-0BDBA8D120C0}"/>
                    </a:ext>
                  </a:extLst>
                </p:cNvPr>
                <p:cNvSpPr/>
                <p:nvPr/>
              </p:nvSpPr>
              <p:spPr>
                <a:xfrm>
                  <a:off x="10732612" y="2479518"/>
                  <a:ext cx="289711" cy="2897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0" name="자유형 18">
                <a:extLst>
                  <a:ext uri="{FF2B5EF4-FFF2-40B4-BE49-F238E27FC236}">
                    <a16:creationId xmlns:a16="http://schemas.microsoft.com/office/drawing/2014/main" xmlns="" id="{1F05C4B4-2003-4F3B-9BC8-C8E7BFF85089}"/>
                  </a:ext>
                </a:extLst>
              </p:cNvPr>
              <p:cNvSpPr/>
              <p:nvPr/>
            </p:nvSpPr>
            <p:spPr>
              <a:xfrm rot="2112703">
                <a:off x="6222843" y="1915129"/>
                <a:ext cx="391813" cy="521464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xmlns="" id="{3C4D9052-42C6-4061-88AA-FD4F9E6F5DB2}"/>
                </a:ext>
              </a:extLst>
            </p:cNvPr>
            <p:cNvSpPr/>
            <p:nvPr/>
          </p:nvSpPr>
          <p:spPr>
            <a:xfrm>
              <a:off x="7260099" y="2411389"/>
              <a:ext cx="802897" cy="516840"/>
            </a:xfrm>
            <a:custGeom>
              <a:avLst/>
              <a:gdLst>
                <a:gd name="connsiteX0" fmla="*/ 777452 w 1304042"/>
                <a:gd name="connsiteY0" fmla="*/ 1500 h 516840"/>
                <a:gd name="connsiteX1" fmla="*/ 723499 w 1304042"/>
                <a:gd name="connsiteY1" fmla="*/ 118893 h 516840"/>
                <a:gd name="connsiteX2" fmla="*/ 517886 w 1304042"/>
                <a:gd name="connsiteY2" fmla="*/ 162121 h 516840"/>
                <a:gd name="connsiteX3" fmla="*/ 775541 w 1304042"/>
                <a:gd name="connsiteY3" fmla="*/ 154071 h 516840"/>
                <a:gd name="connsiteX4" fmla="*/ 1081196 w 1304042"/>
                <a:gd name="connsiteY4" fmla="*/ 26441 h 516840"/>
                <a:gd name="connsiteX5" fmla="*/ 1304042 w 1304042"/>
                <a:gd name="connsiteY5" fmla="*/ 57103 h 516840"/>
                <a:gd name="connsiteX6" fmla="*/ 1192146 w 1304042"/>
                <a:gd name="connsiteY6" fmla="*/ 97299 h 516840"/>
                <a:gd name="connsiteX7" fmla="*/ 1242963 w 1304042"/>
                <a:gd name="connsiteY7" fmla="*/ 164308 h 516840"/>
                <a:gd name="connsiteX8" fmla="*/ 694024 w 1304042"/>
                <a:gd name="connsiteY8" fmla="*/ 351930 h 516840"/>
                <a:gd name="connsiteX9" fmla="*/ 556712 w 1304042"/>
                <a:gd name="connsiteY9" fmla="*/ 425935 h 516840"/>
                <a:gd name="connsiteX10" fmla="*/ 106729 w 1304042"/>
                <a:gd name="connsiteY10" fmla="*/ 457973 h 516840"/>
                <a:gd name="connsiteX11" fmla="*/ 13269 w 1304042"/>
                <a:gd name="connsiteY11" fmla="*/ 508663 h 516840"/>
                <a:gd name="connsiteX12" fmla="*/ 0 w 1304042"/>
                <a:gd name="connsiteY12" fmla="*/ 516840 h 516840"/>
                <a:gd name="connsiteX13" fmla="*/ 0 w 1304042"/>
                <a:gd name="connsiteY13" fmla="*/ 137107 h 516840"/>
                <a:gd name="connsiteX14" fmla="*/ 73006 w 1304042"/>
                <a:gd name="connsiteY14" fmla="*/ 97655 h 516840"/>
                <a:gd name="connsiteX15" fmla="*/ 444004 w 1304042"/>
                <a:gd name="connsiteY15" fmla="*/ 43232 h 516840"/>
                <a:gd name="connsiteX16" fmla="*/ 777452 w 1304042"/>
                <a:gd name="connsiteY16" fmla="*/ 1500 h 516840"/>
                <a:gd name="connsiteX0" fmla="*/ 777452 w 1256079"/>
                <a:gd name="connsiteY0" fmla="*/ 1500 h 516840"/>
                <a:gd name="connsiteX1" fmla="*/ 723499 w 1256079"/>
                <a:gd name="connsiteY1" fmla="*/ 118893 h 516840"/>
                <a:gd name="connsiteX2" fmla="*/ 517886 w 1256079"/>
                <a:gd name="connsiteY2" fmla="*/ 162121 h 516840"/>
                <a:gd name="connsiteX3" fmla="*/ 775541 w 1256079"/>
                <a:gd name="connsiteY3" fmla="*/ 154071 h 516840"/>
                <a:gd name="connsiteX4" fmla="*/ 1081196 w 1256079"/>
                <a:gd name="connsiteY4" fmla="*/ 26441 h 516840"/>
                <a:gd name="connsiteX5" fmla="*/ 1192146 w 1256079"/>
                <a:gd name="connsiteY5" fmla="*/ 97299 h 516840"/>
                <a:gd name="connsiteX6" fmla="*/ 1242963 w 1256079"/>
                <a:gd name="connsiteY6" fmla="*/ 164308 h 516840"/>
                <a:gd name="connsiteX7" fmla="*/ 694024 w 1256079"/>
                <a:gd name="connsiteY7" fmla="*/ 351930 h 516840"/>
                <a:gd name="connsiteX8" fmla="*/ 556712 w 1256079"/>
                <a:gd name="connsiteY8" fmla="*/ 425935 h 516840"/>
                <a:gd name="connsiteX9" fmla="*/ 106729 w 1256079"/>
                <a:gd name="connsiteY9" fmla="*/ 457973 h 516840"/>
                <a:gd name="connsiteX10" fmla="*/ 13269 w 1256079"/>
                <a:gd name="connsiteY10" fmla="*/ 508663 h 516840"/>
                <a:gd name="connsiteX11" fmla="*/ 0 w 1256079"/>
                <a:gd name="connsiteY11" fmla="*/ 516840 h 516840"/>
                <a:gd name="connsiteX12" fmla="*/ 0 w 1256079"/>
                <a:gd name="connsiteY12" fmla="*/ 137107 h 516840"/>
                <a:gd name="connsiteX13" fmla="*/ 73006 w 1256079"/>
                <a:gd name="connsiteY13" fmla="*/ 97655 h 516840"/>
                <a:gd name="connsiteX14" fmla="*/ 444004 w 1256079"/>
                <a:gd name="connsiteY14" fmla="*/ 43232 h 516840"/>
                <a:gd name="connsiteX15" fmla="*/ 777452 w 1256079"/>
                <a:gd name="connsiteY15" fmla="*/ 1500 h 516840"/>
                <a:gd name="connsiteX0" fmla="*/ 777452 w 1256079"/>
                <a:gd name="connsiteY0" fmla="*/ 1500 h 516840"/>
                <a:gd name="connsiteX1" fmla="*/ 723499 w 1256079"/>
                <a:gd name="connsiteY1" fmla="*/ 118893 h 516840"/>
                <a:gd name="connsiteX2" fmla="*/ 517886 w 1256079"/>
                <a:gd name="connsiteY2" fmla="*/ 162121 h 516840"/>
                <a:gd name="connsiteX3" fmla="*/ 775541 w 1256079"/>
                <a:gd name="connsiteY3" fmla="*/ 154071 h 516840"/>
                <a:gd name="connsiteX4" fmla="*/ 1192146 w 1256079"/>
                <a:gd name="connsiteY4" fmla="*/ 97299 h 516840"/>
                <a:gd name="connsiteX5" fmla="*/ 1242963 w 1256079"/>
                <a:gd name="connsiteY5" fmla="*/ 164308 h 516840"/>
                <a:gd name="connsiteX6" fmla="*/ 694024 w 1256079"/>
                <a:gd name="connsiteY6" fmla="*/ 351930 h 516840"/>
                <a:gd name="connsiteX7" fmla="*/ 556712 w 1256079"/>
                <a:gd name="connsiteY7" fmla="*/ 425935 h 516840"/>
                <a:gd name="connsiteX8" fmla="*/ 106729 w 1256079"/>
                <a:gd name="connsiteY8" fmla="*/ 457973 h 516840"/>
                <a:gd name="connsiteX9" fmla="*/ 13269 w 1256079"/>
                <a:gd name="connsiteY9" fmla="*/ 508663 h 516840"/>
                <a:gd name="connsiteX10" fmla="*/ 0 w 1256079"/>
                <a:gd name="connsiteY10" fmla="*/ 516840 h 516840"/>
                <a:gd name="connsiteX11" fmla="*/ 0 w 1256079"/>
                <a:gd name="connsiteY11" fmla="*/ 137107 h 516840"/>
                <a:gd name="connsiteX12" fmla="*/ 73006 w 1256079"/>
                <a:gd name="connsiteY12" fmla="*/ 97655 h 516840"/>
                <a:gd name="connsiteX13" fmla="*/ 444004 w 1256079"/>
                <a:gd name="connsiteY13" fmla="*/ 43232 h 516840"/>
                <a:gd name="connsiteX14" fmla="*/ 777452 w 1256079"/>
                <a:gd name="connsiteY14" fmla="*/ 1500 h 516840"/>
                <a:gd name="connsiteX0" fmla="*/ 777452 w 1243337"/>
                <a:gd name="connsiteY0" fmla="*/ 1500 h 516840"/>
                <a:gd name="connsiteX1" fmla="*/ 723499 w 1243337"/>
                <a:gd name="connsiteY1" fmla="*/ 118893 h 516840"/>
                <a:gd name="connsiteX2" fmla="*/ 517886 w 1243337"/>
                <a:gd name="connsiteY2" fmla="*/ 162121 h 516840"/>
                <a:gd name="connsiteX3" fmla="*/ 775541 w 1243337"/>
                <a:gd name="connsiteY3" fmla="*/ 154071 h 516840"/>
                <a:gd name="connsiteX4" fmla="*/ 1242963 w 1243337"/>
                <a:gd name="connsiteY4" fmla="*/ 164308 h 516840"/>
                <a:gd name="connsiteX5" fmla="*/ 694024 w 1243337"/>
                <a:gd name="connsiteY5" fmla="*/ 351930 h 516840"/>
                <a:gd name="connsiteX6" fmla="*/ 556712 w 1243337"/>
                <a:gd name="connsiteY6" fmla="*/ 425935 h 516840"/>
                <a:gd name="connsiteX7" fmla="*/ 106729 w 1243337"/>
                <a:gd name="connsiteY7" fmla="*/ 457973 h 516840"/>
                <a:gd name="connsiteX8" fmla="*/ 13269 w 1243337"/>
                <a:gd name="connsiteY8" fmla="*/ 508663 h 516840"/>
                <a:gd name="connsiteX9" fmla="*/ 0 w 1243337"/>
                <a:gd name="connsiteY9" fmla="*/ 516840 h 516840"/>
                <a:gd name="connsiteX10" fmla="*/ 0 w 1243337"/>
                <a:gd name="connsiteY10" fmla="*/ 137107 h 516840"/>
                <a:gd name="connsiteX11" fmla="*/ 73006 w 1243337"/>
                <a:gd name="connsiteY11" fmla="*/ 97655 h 516840"/>
                <a:gd name="connsiteX12" fmla="*/ 444004 w 1243337"/>
                <a:gd name="connsiteY12" fmla="*/ 43232 h 516840"/>
                <a:gd name="connsiteX13" fmla="*/ 777452 w 1243337"/>
                <a:gd name="connsiteY13" fmla="*/ 1500 h 516840"/>
                <a:gd name="connsiteX0" fmla="*/ 777452 w 802897"/>
                <a:gd name="connsiteY0" fmla="*/ 1500 h 516840"/>
                <a:gd name="connsiteX1" fmla="*/ 723499 w 802897"/>
                <a:gd name="connsiteY1" fmla="*/ 118893 h 516840"/>
                <a:gd name="connsiteX2" fmla="*/ 517886 w 802897"/>
                <a:gd name="connsiteY2" fmla="*/ 162121 h 516840"/>
                <a:gd name="connsiteX3" fmla="*/ 775541 w 802897"/>
                <a:gd name="connsiteY3" fmla="*/ 154071 h 516840"/>
                <a:gd name="connsiteX4" fmla="*/ 694024 w 802897"/>
                <a:gd name="connsiteY4" fmla="*/ 351930 h 516840"/>
                <a:gd name="connsiteX5" fmla="*/ 556712 w 802897"/>
                <a:gd name="connsiteY5" fmla="*/ 425935 h 516840"/>
                <a:gd name="connsiteX6" fmla="*/ 106729 w 802897"/>
                <a:gd name="connsiteY6" fmla="*/ 457973 h 516840"/>
                <a:gd name="connsiteX7" fmla="*/ 13269 w 802897"/>
                <a:gd name="connsiteY7" fmla="*/ 508663 h 516840"/>
                <a:gd name="connsiteX8" fmla="*/ 0 w 802897"/>
                <a:gd name="connsiteY8" fmla="*/ 516840 h 516840"/>
                <a:gd name="connsiteX9" fmla="*/ 0 w 802897"/>
                <a:gd name="connsiteY9" fmla="*/ 137107 h 516840"/>
                <a:gd name="connsiteX10" fmla="*/ 73006 w 802897"/>
                <a:gd name="connsiteY10" fmla="*/ 97655 h 516840"/>
                <a:gd name="connsiteX11" fmla="*/ 444004 w 802897"/>
                <a:gd name="connsiteY11" fmla="*/ 43232 h 516840"/>
                <a:gd name="connsiteX12" fmla="*/ 777452 w 802897"/>
                <a:gd name="connsiteY12" fmla="*/ 1500 h 516840"/>
                <a:gd name="connsiteX0" fmla="*/ 777452 w 802897"/>
                <a:gd name="connsiteY0" fmla="*/ 1500 h 516840"/>
                <a:gd name="connsiteX1" fmla="*/ 723499 w 802897"/>
                <a:gd name="connsiteY1" fmla="*/ 118893 h 516840"/>
                <a:gd name="connsiteX2" fmla="*/ 517886 w 802897"/>
                <a:gd name="connsiteY2" fmla="*/ 162121 h 516840"/>
                <a:gd name="connsiteX3" fmla="*/ 694024 w 802897"/>
                <a:gd name="connsiteY3" fmla="*/ 351930 h 516840"/>
                <a:gd name="connsiteX4" fmla="*/ 556712 w 802897"/>
                <a:gd name="connsiteY4" fmla="*/ 425935 h 516840"/>
                <a:gd name="connsiteX5" fmla="*/ 106729 w 802897"/>
                <a:gd name="connsiteY5" fmla="*/ 457973 h 516840"/>
                <a:gd name="connsiteX6" fmla="*/ 13269 w 802897"/>
                <a:gd name="connsiteY6" fmla="*/ 508663 h 516840"/>
                <a:gd name="connsiteX7" fmla="*/ 0 w 802897"/>
                <a:gd name="connsiteY7" fmla="*/ 516840 h 516840"/>
                <a:gd name="connsiteX8" fmla="*/ 0 w 802897"/>
                <a:gd name="connsiteY8" fmla="*/ 137107 h 516840"/>
                <a:gd name="connsiteX9" fmla="*/ 73006 w 802897"/>
                <a:gd name="connsiteY9" fmla="*/ 97655 h 516840"/>
                <a:gd name="connsiteX10" fmla="*/ 444004 w 802897"/>
                <a:gd name="connsiteY10" fmla="*/ 43232 h 516840"/>
                <a:gd name="connsiteX11" fmla="*/ 777452 w 802897"/>
                <a:gd name="connsiteY11" fmla="*/ 1500 h 51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897" h="516840">
                  <a:moveTo>
                    <a:pt x="777452" y="1500"/>
                  </a:moveTo>
                  <a:cubicBezTo>
                    <a:pt x="831684" y="23868"/>
                    <a:pt x="792439" y="103321"/>
                    <a:pt x="723499" y="118893"/>
                  </a:cubicBezTo>
                  <a:cubicBezTo>
                    <a:pt x="667031" y="143256"/>
                    <a:pt x="586424" y="147712"/>
                    <a:pt x="517886" y="162121"/>
                  </a:cubicBezTo>
                  <a:cubicBezTo>
                    <a:pt x="512974" y="200960"/>
                    <a:pt x="687553" y="307961"/>
                    <a:pt x="694024" y="351930"/>
                  </a:cubicBezTo>
                  <a:cubicBezTo>
                    <a:pt x="658553" y="372321"/>
                    <a:pt x="589683" y="415176"/>
                    <a:pt x="556712" y="425935"/>
                  </a:cubicBezTo>
                  <a:cubicBezTo>
                    <a:pt x="454916" y="448408"/>
                    <a:pt x="256718" y="412535"/>
                    <a:pt x="106729" y="457973"/>
                  </a:cubicBezTo>
                  <a:cubicBezTo>
                    <a:pt x="78733" y="471611"/>
                    <a:pt x="47447" y="488670"/>
                    <a:pt x="13269" y="508663"/>
                  </a:cubicBezTo>
                  <a:lnTo>
                    <a:pt x="0" y="516840"/>
                  </a:lnTo>
                  <a:lnTo>
                    <a:pt x="0" y="137107"/>
                  </a:lnTo>
                  <a:lnTo>
                    <a:pt x="73006" y="97655"/>
                  </a:lnTo>
                  <a:cubicBezTo>
                    <a:pt x="236242" y="21233"/>
                    <a:pt x="368507" y="27458"/>
                    <a:pt x="444004" y="43232"/>
                  </a:cubicBezTo>
                  <a:cubicBezTo>
                    <a:pt x="512896" y="50993"/>
                    <a:pt x="667174" y="-10235"/>
                    <a:pt x="777452" y="15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AF4F38E1-833C-49FD-ABEF-E83694052861}"/>
              </a:ext>
            </a:extLst>
          </p:cNvPr>
          <p:cNvGrpSpPr/>
          <p:nvPr/>
        </p:nvGrpSpPr>
        <p:grpSpPr>
          <a:xfrm>
            <a:off x="3280563" y="1211122"/>
            <a:ext cx="6268192" cy="2567867"/>
            <a:chOff x="4375" y="1764927"/>
            <a:chExt cx="11382866" cy="4663178"/>
          </a:xfrm>
        </p:grpSpPr>
        <p:grpSp>
          <p:nvGrpSpPr>
            <p:cNvPr id="86" name="Group 9">
              <a:extLst>
                <a:ext uri="{FF2B5EF4-FFF2-40B4-BE49-F238E27FC236}">
                  <a16:creationId xmlns:a16="http://schemas.microsoft.com/office/drawing/2014/main" xmlns="" id="{1E0BB753-7789-496A-8DF5-B5FE2B5F40B0}"/>
                </a:ext>
              </a:extLst>
            </p:cNvPr>
            <p:cNvGrpSpPr/>
            <p:nvPr/>
          </p:nvGrpSpPr>
          <p:grpSpPr>
            <a:xfrm>
              <a:off x="1145332" y="1764927"/>
              <a:ext cx="4264393" cy="4313485"/>
              <a:chOff x="369152" y="1617134"/>
              <a:chExt cx="3546035" cy="3586857"/>
            </a:xfrm>
          </p:grpSpPr>
          <p:grpSp>
            <p:nvGrpSpPr>
              <p:cNvPr id="87" name="Group 6">
                <a:extLst>
                  <a:ext uri="{FF2B5EF4-FFF2-40B4-BE49-F238E27FC236}">
                    <a16:creationId xmlns:a16="http://schemas.microsoft.com/office/drawing/2014/main" xmlns="" id="{7A5F851D-4E3B-4CD3-8A1B-EFCF62A7CE38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</p:grpSpPr>
            <p:sp>
              <p:nvSpPr>
                <p:cNvPr id="116" name="Rectangle 14">
                  <a:extLst>
                    <a:ext uri="{FF2B5EF4-FFF2-40B4-BE49-F238E27FC236}">
                      <a16:creationId xmlns:a16="http://schemas.microsoft.com/office/drawing/2014/main" xmlns="" id="{AAD192A9-4FCF-4865-BCFE-82E6C951A8A2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" name="Right Triangle 13">
                  <a:extLst>
                    <a:ext uri="{FF2B5EF4-FFF2-40B4-BE49-F238E27FC236}">
                      <a16:creationId xmlns:a16="http://schemas.microsoft.com/office/drawing/2014/main" xmlns="" id="{A2E873B3-4EF8-48CE-99F9-7102363C6AF9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Rectangle 24">
                  <a:extLst>
                    <a:ext uri="{FF2B5EF4-FFF2-40B4-BE49-F238E27FC236}">
                      <a16:creationId xmlns:a16="http://schemas.microsoft.com/office/drawing/2014/main" xmlns="" id="{7D747F4B-D742-4E75-A430-95CD2225104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" name="Rectangle 41">
                  <a:extLst>
                    <a:ext uri="{FF2B5EF4-FFF2-40B4-BE49-F238E27FC236}">
                      <a16:creationId xmlns:a16="http://schemas.microsoft.com/office/drawing/2014/main" xmlns="" id="{FEE0DB43-7B54-48B3-9110-755CCD75BB0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" name="Isosceles Triangle 3">
                  <a:extLst>
                    <a:ext uri="{FF2B5EF4-FFF2-40B4-BE49-F238E27FC236}">
                      <a16:creationId xmlns:a16="http://schemas.microsoft.com/office/drawing/2014/main" xmlns="" id="{87BBF695-E6D5-4B07-8437-E87E8E59F5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8" name="Group 88">
                <a:extLst>
                  <a:ext uri="{FF2B5EF4-FFF2-40B4-BE49-F238E27FC236}">
                    <a16:creationId xmlns:a16="http://schemas.microsoft.com/office/drawing/2014/main" xmlns="" id="{4F412DF5-35E2-419D-ADF8-04AFCDB84BFD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</p:grpSpPr>
            <p:sp>
              <p:nvSpPr>
                <p:cNvPr id="111" name="Rectangle 14">
                  <a:extLst>
                    <a:ext uri="{FF2B5EF4-FFF2-40B4-BE49-F238E27FC236}">
                      <a16:creationId xmlns:a16="http://schemas.microsoft.com/office/drawing/2014/main" xmlns="" id="{CDC58A77-AD01-42B8-97EF-54BD5EDE528E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" name="Right Triangle 13">
                  <a:extLst>
                    <a:ext uri="{FF2B5EF4-FFF2-40B4-BE49-F238E27FC236}">
                      <a16:creationId xmlns:a16="http://schemas.microsoft.com/office/drawing/2014/main" xmlns="" id="{BE81ABCC-3D5D-4135-969F-015FCC6E125D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3" name="Rectangle 24">
                  <a:extLst>
                    <a:ext uri="{FF2B5EF4-FFF2-40B4-BE49-F238E27FC236}">
                      <a16:creationId xmlns:a16="http://schemas.microsoft.com/office/drawing/2014/main" xmlns="" id="{6742D2EC-96CF-426C-A387-A06D851E38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Rectangle 41">
                  <a:extLst>
                    <a:ext uri="{FF2B5EF4-FFF2-40B4-BE49-F238E27FC236}">
                      <a16:creationId xmlns:a16="http://schemas.microsoft.com/office/drawing/2014/main" xmlns="" id="{91E236BA-3E04-458A-8C50-05FBE0DDCB5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" name="Isosceles Triangle 3">
                  <a:extLst>
                    <a:ext uri="{FF2B5EF4-FFF2-40B4-BE49-F238E27FC236}">
                      <a16:creationId xmlns:a16="http://schemas.microsoft.com/office/drawing/2014/main" xmlns="" id="{CB7F2E1D-4C95-4EB8-96E2-63362CFE25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9" name="Group 94">
                <a:extLst>
                  <a:ext uri="{FF2B5EF4-FFF2-40B4-BE49-F238E27FC236}">
                    <a16:creationId xmlns:a16="http://schemas.microsoft.com/office/drawing/2014/main" xmlns="" id="{5B273D45-4F01-4079-9ADD-B67E08ACE473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</p:grpSpPr>
            <p:sp>
              <p:nvSpPr>
                <p:cNvPr id="106" name="Rectangle 14">
                  <a:extLst>
                    <a:ext uri="{FF2B5EF4-FFF2-40B4-BE49-F238E27FC236}">
                      <a16:creationId xmlns:a16="http://schemas.microsoft.com/office/drawing/2014/main" xmlns="" id="{43CFE0EB-E495-4738-877A-68C5C047BBCA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" name="Right Triangle 13">
                  <a:extLst>
                    <a:ext uri="{FF2B5EF4-FFF2-40B4-BE49-F238E27FC236}">
                      <a16:creationId xmlns:a16="http://schemas.microsoft.com/office/drawing/2014/main" xmlns="" id="{EA6AE9C7-65A3-4D30-A665-56094EBA69B2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" name="Rectangle 24">
                  <a:extLst>
                    <a:ext uri="{FF2B5EF4-FFF2-40B4-BE49-F238E27FC236}">
                      <a16:creationId xmlns:a16="http://schemas.microsoft.com/office/drawing/2014/main" xmlns="" id="{98F5C688-EE61-4585-BFC5-DB3C34FCC5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" name="Rectangle 41">
                  <a:extLst>
                    <a:ext uri="{FF2B5EF4-FFF2-40B4-BE49-F238E27FC236}">
                      <a16:creationId xmlns:a16="http://schemas.microsoft.com/office/drawing/2014/main" xmlns="" id="{A16C4A61-E457-42D4-AA12-AD99A7AC324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" name="Isosceles Triangle 3">
                  <a:extLst>
                    <a:ext uri="{FF2B5EF4-FFF2-40B4-BE49-F238E27FC236}">
                      <a16:creationId xmlns:a16="http://schemas.microsoft.com/office/drawing/2014/main" xmlns="" id="{78AA939E-C52B-4327-B9C9-45386A753F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0" name="Group 100">
                <a:extLst>
                  <a:ext uri="{FF2B5EF4-FFF2-40B4-BE49-F238E27FC236}">
                    <a16:creationId xmlns:a16="http://schemas.microsoft.com/office/drawing/2014/main" xmlns="" id="{63B3A628-D074-4936-8C43-E75CAACE33C4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</p:grpSpPr>
            <p:sp>
              <p:nvSpPr>
                <p:cNvPr id="93" name="Rectangle 14">
                  <a:extLst>
                    <a:ext uri="{FF2B5EF4-FFF2-40B4-BE49-F238E27FC236}">
                      <a16:creationId xmlns:a16="http://schemas.microsoft.com/office/drawing/2014/main" xmlns="" id="{3B9F81FD-1EBF-435F-A11B-4A4CAB8F7FBD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Right Triangle 13">
                  <a:extLst>
                    <a:ext uri="{FF2B5EF4-FFF2-40B4-BE49-F238E27FC236}">
                      <a16:creationId xmlns:a16="http://schemas.microsoft.com/office/drawing/2014/main" xmlns="" id="{DAD07FEF-729E-48A5-851D-73F145B3C235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" name="Rectangle 24">
                  <a:extLst>
                    <a:ext uri="{FF2B5EF4-FFF2-40B4-BE49-F238E27FC236}">
                      <a16:creationId xmlns:a16="http://schemas.microsoft.com/office/drawing/2014/main" xmlns="" id="{5BE1DF94-CE61-432B-A2F9-F9DD9C9B83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4" name="Rectangle 41">
                  <a:extLst>
                    <a:ext uri="{FF2B5EF4-FFF2-40B4-BE49-F238E27FC236}">
                      <a16:creationId xmlns:a16="http://schemas.microsoft.com/office/drawing/2014/main" xmlns="" id="{D32182CA-AD7D-4ED3-918E-272F333AF5A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Isosceles Triangle 3">
                  <a:extLst>
                    <a:ext uri="{FF2B5EF4-FFF2-40B4-BE49-F238E27FC236}">
                      <a16:creationId xmlns:a16="http://schemas.microsoft.com/office/drawing/2014/main" xmlns="" id="{606B322C-32DB-4568-8F04-E142E29688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2" name="Rectangle 14">
                <a:extLst>
                  <a:ext uri="{FF2B5EF4-FFF2-40B4-BE49-F238E27FC236}">
                    <a16:creationId xmlns:a16="http://schemas.microsoft.com/office/drawing/2014/main" xmlns="" id="{9A7DC736-20AB-49D7-9D2D-84C6F909A5C7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21" name="Picture 2" descr="E:\002-KIMS BUSINESS\000-B-KIMS-소스 분류-2014\10-ESP to IMG\지구.png">
              <a:extLst>
                <a:ext uri="{FF2B5EF4-FFF2-40B4-BE49-F238E27FC236}">
                  <a16:creationId xmlns:a16="http://schemas.microsoft.com/office/drawing/2014/main" xmlns="" id="{47F3C24D-3272-41B8-BDBF-8F3FACEF9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036" y="2420712"/>
              <a:ext cx="3143472" cy="314347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2" name="Group 7">
              <a:extLst>
                <a:ext uri="{FF2B5EF4-FFF2-40B4-BE49-F238E27FC236}">
                  <a16:creationId xmlns:a16="http://schemas.microsoft.com/office/drawing/2014/main" xmlns="" id="{734CDA50-C0F4-427C-9EA8-1E998596EA55}"/>
                </a:ext>
              </a:extLst>
            </p:cNvPr>
            <p:cNvGrpSpPr/>
            <p:nvPr/>
          </p:nvGrpSpPr>
          <p:grpSpPr>
            <a:xfrm>
              <a:off x="4375" y="2047494"/>
              <a:ext cx="9700027" cy="4380611"/>
              <a:chOff x="-579606" y="1852101"/>
              <a:chExt cx="8066010" cy="3642676"/>
            </a:xfrm>
          </p:grpSpPr>
          <p:sp>
            <p:nvSpPr>
              <p:cNvPr id="133" name="Oval 4">
                <a:extLst>
                  <a:ext uri="{FF2B5EF4-FFF2-40B4-BE49-F238E27FC236}">
                    <a16:creationId xmlns:a16="http://schemas.microsoft.com/office/drawing/2014/main" xmlns="" id="{AFDD778F-F70D-4F78-A34A-29FB2090CB64}"/>
                  </a:ext>
                </a:extLst>
              </p:cNvPr>
              <p:cNvSpPr/>
              <p:nvPr/>
            </p:nvSpPr>
            <p:spPr>
              <a:xfrm>
                <a:off x="561202" y="1968076"/>
                <a:ext cx="3002685" cy="3002685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4" name="Freeform 5">
                <a:extLst>
                  <a:ext uri="{FF2B5EF4-FFF2-40B4-BE49-F238E27FC236}">
                    <a16:creationId xmlns:a16="http://schemas.microsoft.com/office/drawing/2014/main" xmlns="" id="{1177E151-E525-47E1-8A42-91C42CA9812F}"/>
                  </a:ext>
                </a:extLst>
              </p:cNvPr>
              <p:cNvSpPr/>
              <p:nvPr/>
            </p:nvSpPr>
            <p:spPr>
              <a:xfrm>
                <a:off x="-579606" y="1852101"/>
                <a:ext cx="8066010" cy="3642676"/>
              </a:xfrm>
              <a:custGeom>
                <a:avLst/>
                <a:gdLst>
                  <a:gd name="connsiteX0" fmla="*/ 0 w 6410325"/>
                  <a:gd name="connsiteY0" fmla="*/ 2800350 h 2800350"/>
                  <a:gd name="connsiteX1" fmla="*/ 2447925 w 6410325"/>
                  <a:gd name="connsiteY1" fmla="*/ 2314575 h 2800350"/>
                  <a:gd name="connsiteX2" fmla="*/ 5448300 w 6410325"/>
                  <a:gd name="connsiteY2" fmla="*/ 5905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447925 w 6410325"/>
                  <a:gd name="connsiteY1" fmla="*/ 2314575 h 2800350"/>
                  <a:gd name="connsiteX2" fmla="*/ 5448300 w 6410325"/>
                  <a:gd name="connsiteY2" fmla="*/ 5905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447925 w 6410325"/>
                  <a:gd name="connsiteY1" fmla="*/ 2314575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876550 w 6410325"/>
                  <a:gd name="connsiteY1" fmla="*/ 2076450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876550 w 6410325"/>
                  <a:gd name="connsiteY1" fmla="*/ 2076450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876550 w 6410325"/>
                  <a:gd name="connsiteY1" fmla="*/ 2076450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410325"/>
                  <a:gd name="connsiteY0" fmla="*/ 2800350 h 2800350"/>
                  <a:gd name="connsiteX1" fmla="*/ 2876550 w 6410325"/>
                  <a:gd name="connsiteY1" fmla="*/ 2076450 h 2800350"/>
                  <a:gd name="connsiteX2" fmla="*/ 4924425 w 6410325"/>
                  <a:gd name="connsiteY2" fmla="*/ 552450 h 2800350"/>
                  <a:gd name="connsiteX3" fmla="*/ 6410325 w 6410325"/>
                  <a:gd name="connsiteY3" fmla="*/ 0 h 2800350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895850 w 6381750"/>
                  <a:gd name="connsiteY2" fmla="*/ 4762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76250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762500 w 6381750"/>
                  <a:gd name="connsiteY2" fmla="*/ 55245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47975 w 6381750"/>
                  <a:gd name="connsiteY1" fmla="*/ 20764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95600 w 6381750"/>
                  <a:gd name="connsiteY1" fmla="*/ 20383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95600 w 6381750"/>
                  <a:gd name="connsiteY1" fmla="*/ 20383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81750"/>
                  <a:gd name="connsiteY0" fmla="*/ 3209925 h 3209925"/>
                  <a:gd name="connsiteX1" fmla="*/ 2895600 w 6381750"/>
                  <a:gd name="connsiteY1" fmla="*/ 2038350 h 3209925"/>
                  <a:gd name="connsiteX2" fmla="*/ 4705350 w 6381750"/>
                  <a:gd name="connsiteY2" fmla="*/ 838200 h 3209925"/>
                  <a:gd name="connsiteX3" fmla="*/ 6381750 w 6381750"/>
                  <a:gd name="connsiteY3" fmla="*/ 0 h 3209925"/>
                  <a:gd name="connsiteX0" fmla="*/ 0 w 6334125"/>
                  <a:gd name="connsiteY0" fmla="*/ 3267075 h 3267075"/>
                  <a:gd name="connsiteX1" fmla="*/ 2895600 w 6334125"/>
                  <a:gd name="connsiteY1" fmla="*/ 2095500 h 3267075"/>
                  <a:gd name="connsiteX2" fmla="*/ 4705350 w 6334125"/>
                  <a:gd name="connsiteY2" fmla="*/ 895350 h 3267075"/>
                  <a:gd name="connsiteX3" fmla="*/ 6334125 w 6334125"/>
                  <a:gd name="connsiteY3" fmla="*/ 0 h 3267075"/>
                  <a:gd name="connsiteX0" fmla="*/ 0 w 6334125"/>
                  <a:gd name="connsiteY0" fmla="*/ 3481601 h 3481601"/>
                  <a:gd name="connsiteX1" fmla="*/ 2895600 w 6334125"/>
                  <a:gd name="connsiteY1" fmla="*/ 2310026 h 3481601"/>
                  <a:gd name="connsiteX2" fmla="*/ 4705350 w 6334125"/>
                  <a:gd name="connsiteY2" fmla="*/ 1109876 h 3481601"/>
                  <a:gd name="connsiteX3" fmla="*/ 6334125 w 6334125"/>
                  <a:gd name="connsiteY3" fmla="*/ 214526 h 3481601"/>
                  <a:gd name="connsiteX0" fmla="*/ 0 w 6334125"/>
                  <a:gd name="connsiteY0" fmla="*/ 3267075 h 3267075"/>
                  <a:gd name="connsiteX1" fmla="*/ 2895600 w 6334125"/>
                  <a:gd name="connsiteY1" fmla="*/ 2095500 h 3267075"/>
                  <a:gd name="connsiteX2" fmla="*/ 4705350 w 6334125"/>
                  <a:gd name="connsiteY2" fmla="*/ 895350 h 3267075"/>
                  <a:gd name="connsiteX3" fmla="*/ 6334125 w 6334125"/>
                  <a:gd name="connsiteY3" fmla="*/ 0 h 3267075"/>
                  <a:gd name="connsiteX0" fmla="*/ 0 w 6334125"/>
                  <a:gd name="connsiteY0" fmla="*/ 3267075 h 3267075"/>
                  <a:gd name="connsiteX1" fmla="*/ 2895600 w 6334125"/>
                  <a:gd name="connsiteY1" fmla="*/ 2095500 h 3267075"/>
                  <a:gd name="connsiteX2" fmla="*/ 4705350 w 6334125"/>
                  <a:gd name="connsiteY2" fmla="*/ 895350 h 3267075"/>
                  <a:gd name="connsiteX3" fmla="*/ 5221610 w 6334125"/>
                  <a:gd name="connsiteY3" fmla="*/ 181769 h 3267075"/>
                  <a:gd name="connsiteX4" fmla="*/ 6334125 w 6334125"/>
                  <a:gd name="connsiteY4" fmla="*/ 0 h 3267075"/>
                  <a:gd name="connsiteX0" fmla="*/ 0 w 6334125"/>
                  <a:gd name="connsiteY0" fmla="*/ 3848138 h 3848138"/>
                  <a:gd name="connsiteX1" fmla="*/ 2895600 w 6334125"/>
                  <a:gd name="connsiteY1" fmla="*/ 2676563 h 3848138"/>
                  <a:gd name="connsiteX2" fmla="*/ 4705350 w 6334125"/>
                  <a:gd name="connsiteY2" fmla="*/ 1476413 h 3848138"/>
                  <a:gd name="connsiteX3" fmla="*/ 4526285 w 6334125"/>
                  <a:gd name="connsiteY3" fmla="*/ 19882 h 3848138"/>
                  <a:gd name="connsiteX4" fmla="*/ 6334125 w 6334125"/>
                  <a:gd name="connsiteY4" fmla="*/ 581063 h 3848138"/>
                  <a:gd name="connsiteX0" fmla="*/ 0 w 6334125"/>
                  <a:gd name="connsiteY0" fmla="*/ 3868812 h 3868812"/>
                  <a:gd name="connsiteX1" fmla="*/ 2895600 w 6334125"/>
                  <a:gd name="connsiteY1" fmla="*/ 2697237 h 3868812"/>
                  <a:gd name="connsiteX2" fmla="*/ 4705350 w 6334125"/>
                  <a:gd name="connsiteY2" fmla="*/ 1497087 h 3868812"/>
                  <a:gd name="connsiteX3" fmla="*/ 4526285 w 6334125"/>
                  <a:gd name="connsiteY3" fmla="*/ 40556 h 3868812"/>
                  <a:gd name="connsiteX4" fmla="*/ 6334125 w 6334125"/>
                  <a:gd name="connsiteY4" fmla="*/ 601737 h 3868812"/>
                  <a:gd name="connsiteX0" fmla="*/ 0 w 6334125"/>
                  <a:gd name="connsiteY0" fmla="*/ 3868812 h 3868812"/>
                  <a:gd name="connsiteX1" fmla="*/ 2895600 w 6334125"/>
                  <a:gd name="connsiteY1" fmla="*/ 2697237 h 3868812"/>
                  <a:gd name="connsiteX2" fmla="*/ 4705350 w 6334125"/>
                  <a:gd name="connsiteY2" fmla="*/ 1497087 h 3868812"/>
                  <a:gd name="connsiteX3" fmla="*/ 4526285 w 6334125"/>
                  <a:gd name="connsiteY3" fmla="*/ 40556 h 3868812"/>
                  <a:gd name="connsiteX4" fmla="*/ 6334125 w 6334125"/>
                  <a:gd name="connsiteY4" fmla="*/ 601737 h 3868812"/>
                  <a:gd name="connsiteX0" fmla="*/ 0 w 6334125"/>
                  <a:gd name="connsiteY0" fmla="*/ 3868812 h 3868812"/>
                  <a:gd name="connsiteX1" fmla="*/ 2895600 w 6334125"/>
                  <a:gd name="connsiteY1" fmla="*/ 2697237 h 3868812"/>
                  <a:gd name="connsiteX2" fmla="*/ 4705350 w 6334125"/>
                  <a:gd name="connsiteY2" fmla="*/ 1497087 h 3868812"/>
                  <a:gd name="connsiteX3" fmla="*/ 4526285 w 6334125"/>
                  <a:gd name="connsiteY3" fmla="*/ 40556 h 3868812"/>
                  <a:gd name="connsiteX4" fmla="*/ 4973960 w 6334125"/>
                  <a:gd name="connsiteY4" fmla="*/ 545381 h 3868812"/>
                  <a:gd name="connsiteX5" fmla="*/ 6334125 w 6334125"/>
                  <a:gd name="connsiteY5" fmla="*/ 601737 h 3868812"/>
                  <a:gd name="connsiteX0" fmla="*/ 0 w 6334125"/>
                  <a:gd name="connsiteY0" fmla="*/ 3868812 h 3868812"/>
                  <a:gd name="connsiteX1" fmla="*/ 2895600 w 6334125"/>
                  <a:gd name="connsiteY1" fmla="*/ 2697237 h 3868812"/>
                  <a:gd name="connsiteX2" fmla="*/ 4705350 w 6334125"/>
                  <a:gd name="connsiteY2" fmla="*/ 1497087 h 3868812"/>
                  <a:gd name="connsiteX3" fmla="*/ 4526285 w 6334125"/>
                  <a:gd name="connsiteY3" fmla="*/ 40556 h 3868812"/>
                  <a:gd name="connsiteX4" fmla="*/ 4183385 w 6334125"/>
                  <a:gd name="connsiteY4" fmla="*/ 1012106 h 3868812"/>
                  <a:gd name="connsiteX5" fmla="*/ 6334125 w 6334125"/>
                  <a:gd name="connsiteY5" fmla="*/ 601737 h 3868812"/>
                  <a:gd name="connsiteX0" fmla="*/ 0 w 6334125"/>
                  <a:gd name="connsiteY0" fmla="*/ 3870938 h 3870938"/>
                  <a:gd name="connsiteX1" fmla="*/ 2895600 w 6334125"/>
                  <a:gd name="connsiteY1" fmla="*/ 2699363 h 3870938"/>
                  <a:gd name="connsiteX2" fmla="*/ 4705350 w 6334125"/>
                  <a:gd name="connsiteY2" fmla="*/ 1499213 h 3870938"/>
                  <a:gd name="connsiteX3" fmla="*/ 4526285 w 6334125"/>
                  <a:gd name="connsiteY3" fmla="*/ 42682 h 3870938"/>
                  <a:gd name="connsiteX4" fmla="*/ 4183385 w 6334125"/>
                  <a:gd name="connsiteY4" fmla="*/ 1014232 h 3870938"/>
                  <a:gd name="connsiteX5" fmla="*/ 6334125 w 6334125"/>
                  <a:gd name="connsiteY5" fmla="*/ 603863 h 3870938"/>
                  <a:gd name="connsiteX0" fmla="*/ 0 w 6334125"/>
                  <a:gd name="connsiteY0" fmla="*/ 3870938 h 3870938"/>
                  <a:gd name="connsiteX1" fmla="*/ 2895600 w 6334125"/>
                  <a:gd name="connsiteY1" fmla="*/ 2699363 h 3870938"/>
                  <a:gd name="connsiteX2" fmla="*/ 4705350 w 6334125"/>
                  <a:gd name="connsiteY2" fmla="*/ 1499213 h 3870938"/>
                  <a:gd name="connsiteX3" fmla="*/ 4526285 w 6334125"/>
                  <a:gd name="connsiteY3" fmla="*/ 42682 h 3870938"/>
                  <a:gd name="connsiteX4" fmla="*/ 4183385 w 6334125"/>
                  <a:gd name="connsiteY4" fmla="*/ 1014232 h 3870938"/>
                  <a:gd name="connsiteX5" fmla="*/ 6334125 w 6334125"/>
                  <a:gd name="connsiteY5" fmla="*/ 603863 h 3870938"/>
                  <a:gd name="connsiteX0" fmla="*/ 0 w 6334125"/>
                  <a:gd name="connsiteY0" fmla="*/ 3852187 h 3852187"/>
                  <a:gd name="connsiteX1" fmla="*/ 2895600 w 6334125"/>
                  <a:gd name="connsiteY1" fmla="*/ 2680612 h 3852187"/>
                  <a:gd name="connsiteX2" fmla="*/ 4705350 w 6334125"/>
                  <a:gd name="connsiteY2" fmla="*/ 1480462 h 3852187"/>
                  <a:gd name="connsiteX3" fmla="*/ 4526285 w 6334125"/>
                  <a:gd name="connsiteY3" fmla="*/ 23931 h 3852187"/>
                  <a:gd name="connsiteX4" fmla="*/ 4183385 w 6334125"/>
                  <a:gd name="connsiteY4" fmla="*/ 995481 h 3852187"/>
                  <a:gd name="connsiteX5" fmla="*/ 6334125 w 6334125"/>
                  <a:gd name="connsiteY5" fmla="*/ 585112 h 3852187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183385 w 6334125"/>
                  <a:gd name="connsiteY4" fmla="*/ 991855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183385 w 6334125"/>
                  <a:gd name="connsiteY4" fmla="*/ 991855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554860 w 6334125"/>
                  <a:gd name="connsiteY4" fmla="*/ 1020430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554860 w 6334125"/>
                  <a:gd name="connsiteY4" fmla="*/ 1020430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554860 w 6334125"/>
                  <a:gd name="connsiteY4" fmla="*/ 1020430 h 3848561"/>
                  <a:gd name="connsiteX5" fmla="*/ 6334125 w 6334125"/>
                  <a:gd name="connsiteY5" fmla="*/ 581486 h 3848561"/>
                  <a:gd name="connsiteX0" fmla="*/ 0 w 6334125"/>
                  <a:gd name="connsiteY0" fmla="*/ 3848561 h 3848561"/>
                  <a:gd name="connsiteX1" fmla="*/ 2895600 w 6334125"/>
                  <a:gd name="connsiteY1" fmla="*/ 2676986 h 3848561"/>
                  <a:gd name="connsiteX2" fmla="*/ 4705350 w 6334125"/>
                  <a:gd name="connsiteY2" fmla="*/ 1476836 h 3848561"/>
                  <a:gd name="connsiteX3" fmla="*/ 4526285 w 6334125"/>
                  <a:gd name="connsiteY3" fmla="*/ 20305 h 3848561"/>
                  <a:gd name="connsiteX4" fmla="*/ 4554860 w 6334125"/>
                  <a:gd name="connsiteY4" fmla="*/ 1020430 h 3848561"/>
                  <a:gd name="connsiteX5" fmla="*/ 6334125 w 6334125"/>
                  <a:gd name="connsiteY5" fmla="*/ 581486 h 3848561"/>
                  <a:gd name="connsiteX0" fmla="*/ 0 w 6334125"/>
                  <a:gd name="connsiteY0" fmla="*/ 3942513 h 3942513"/>
                  <a:gd name="connsiteX1" fmla="*/ 2895600 w 6334125"/>
                  <a:gd name="connsiteY1" fmla="*/ 2770938 h 3942513"/>
                  <a:gd name="connsiteX2" fmla="*/ 4705350 w 6334125"/>
                  <a:gd name="connsiteY2" fmla="*/ 1570788 h 3942513"/>
                  <a:gd name="connsiteX3" fmla="*/ 4383410 w 6334125"/>
                  <a:gd name="connsiteY3" fmla="*/ 19007 h 3942513"/>
                  <a:gd name="connsiteX4" fmla="*/ 4554860 w 6334125"/>
                  <a:gd name="connsiteY4" fmla="*/ 1114382 h 3942513"/>
                  <a:gd name="connsiteX5" fmla="*/ 6334125 w 6334125"/>
                  <a:gd name="connsiteY5" fmla="*/ 675438 h 3942513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4554860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4554860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250185 w 6334125"/>
                  <a:gd name="connsiteY4" fmla="*/ 112100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68190 h 3968190"/>
                  <a:gd name="connsiteX1" fmla="*/ 2895600 w 6334125"/>
                  <a:gd name="connsiteY1" fmla="*/ 2796615 h 3968190"/>
                  <a:gd name="connsiteX2" fmla="*/ 4705350 w 6334125"/>
                  <a:gd name="connsiteY2" fmla="*/ 1596465 h 3968190"/>
                  <a:gd name="connsiteX3" fmla="*/ 4383410 w 6334125"/>
                  <a:gd name="connsiteY3" fmla="*/ 44684 h 3968190"/>
                  <a:gd name="connsiteX4" fmla="*/ 5421635 w 6334125"/>
                  <a:gd name="connsiteY4" fmla="*/ 1140059 h 3968190"/>
                  <a:gd name="connsiteX5" fmla="*/ 6334125 w 6334125"/>
                  <a:gd name="connsiteY5" fmla="*/ 701115 h 3968190"/>
                  <a:gd name="connsiteX0" fmla="*/ 0 w 6334125"/>
                  <a:gd name="connsiteY0" fmla="*/ 3982329 h 3982329"/>
                  <a:gd name="connsiteX1" fmla="*/ 2895600 w 6334125"/>
                  <a:gd name="connsiteY1" fmla="*/ 2810754 h 3982329"/>
                  <a:gd name="connsiteX2" fmla="*/ 4705350 w 6334125"/>
                  <a:gd name="connsiteY2" fmla="*/ 1610604 h 3982329"/>
                  <a:gd name="connsiteX3" fmla="*/ 4383410 w 6334125"/>
                  <a:gd name="connsiteY3" fmla="*/ 58823 h 3982329"/>
                  <a:gd name="connsiteX4" fmla="*/ 5421635 w 6334125"/>
                  <a:gd name="connsiteY4" fmla="*/ 1154198 h 3982329"/>
                  <a:gd name="connsiteX5" fmla="*/ 6334125 w 6334125"/>
                  <a:gd name="connsiteY5" fmla="*/ 715254 h 3982329"/>
                  <a:gd name="connsiteX0" fmla="*/ 0 w 6334125"/>
                  <a:gd name="connsiteY0" fmla="*/ 4028446 h 4028446"/>
                  <a:gd name="connsiteX1" fmla="*/ 2895600 w 6334125"/>
                  <a:gd name="connsiteY1" fmla="*/ 2856871 h 4028446"/>
                  <a:gd name="connsiteX2" fmla="*/ 4705350 w 6334125"/>
                  <a:gd name="connsiteY2" fmla="*/ 1656721 h 4028446"/>
                  <a:gd name="connsiteX3" fmla="*/ 4326260 w 6334125"/>
                  <a:gd name="connsiteY3" fmla="*/ 57315 h 4028446"/>
                  <a:gd name="connsiteX4" fmla="*/ 5421635 w 6334125"/>
                  <a:gd name="connsiteY4" fmla="*/ 1200315 h 4028446"/>
                  <a:gd name="connsiteX5" fmla="*/ 6334125 w 6334125"/>
                  <a:gd name="connsiteY5" fmla="*/ 761371 h 4028446"/>
                  <a:gd name="connsiteX0" fmla="*/ 0 w 6334125"/>
                  <a:gd name="connsiteY0" fmla="*/ 4028446 h 4028446"/>
                  <a:gd name="connsiteX1" fmla="*/ 2895600 w 6334125"/>
                  <a:gd name="connsiteY1" fmla="*/ 2856871 h 4028446"/>
                  <a:gd name="connsiteX2" fmla="*/ 4705350 w 6334125"/>
                  <a:gd name="connsiteY2" fmla="*/ 1656721 h 4028446"/>
                  <a:gd name="connsiteX3" fmla="*/ 4326260 w 6334125"/>
                  <a:gd name="connsiteY3" fmla="*/ 57315 h 4028446"/>
                  <a:gd name="connsiteX4" fmla="*/ 5421635 w 6334125"/>
                  <a:gd name="connsiteY4" fmla="*/ 1200315 h 4028446"/>
                  <a:gd name="connsiteX5" fmla="*/ 6334125 w 6334125"/>
                  <a:gd name="connsiteY5" fmla="*/ 761371 h 4028446"/>
                  <a:gd name="connsiteX0" fmla="*/ 0 w 6334125"/>
                  <a:gd name="connsiteY0" fmla="*/ 4026055 h 4026055"/>
                  <a:gd name="connsiteX1" fmla="*/ 2895600 w 6334125"/>
                  <a:gd name="connsiteY1" fmla="*/ 2854480 h 4026055"/>
                  <a:gd name="connsiteX2" fmla="*/ 4705350 w 6334125"/>
                  <a:gd name="connsiteY2" fmla="*/ 1654330 h 4026055"/>
                  <a:gd name="connsiteX3" fmla="*/ 4326260 w 6334125"/>
                  <a:gd name="connsiteY3" fmla="*/ 54924 h 4026055"/>
                  <a:gd name="connsiteX4" fmla="*/ 5421635 w 6334125"/>
                  <a:gd name="connsiteY4" fmla="*/ 1197924 h 4026055"/>
                  <a:gd name="connsiteX5" fmla="*/ 6334125 w 6334125"/>
                  <a:gd name="connsiteY5" fmla="*/ 758980 h 4026055"/>
                  <a:gd name="connsiteX0" fmla="*/ 0 w 6334125"/>
                  <a:gd name="connsiteY0" fmla="*/ 4020433 h 4020433"/>
                  <a:gd name="connsiteX1" fmla="*/ 2895600 w 6334125"/>
                  <a:gd name="connsiteY1" fmla="*/ 2848858 h 4020433"/>
                  <a:gd name="connsiteX2" fmla="*/ 4362450 w 6334125"/>
                  <a:gd name="connsiteY2" fmla="*/ 1858258 h 4020433"/>
                  <a:gd name="connsiteX3" fmla="*/ 4326260 w 6334125"/>
                  <a:gd name="connsiteY3" fmla="*/ 49302 h 4020433"/>
                  <a:gd name="connsiteX4" fmla="*/ 5421635 w 6334125"/>
                  <a:gd name="connsiteY4" fmla="*/ 1192302 h 4020433"/>
                  <a:gd name="connsiteX5" fmla="*/ 6334125 w 6334125"/>
                  <a:gd name="connsiteY5" fmla="*/ 753358 h 4020433"/>
                  <a:gd name="connsiteX0" fmla="*/ 0 w 6334125"/>
                  <a:gd name="connsiteY0" fmla="*/ 4018875 h 4018875"/>
                  <a:gd name="connsiteX1" fmla="*/ 2895600 w 6334125"/>
                  <a:gd name="connsiteY1" fmla="*/ 2847300 h 4018875"/>
                  <a:gd name="connsiteX2" fmla="*/ 4248150 w 6334125"/>
                  <a:gd name="connsiteY2" fmla="*/ 1923375 h 4018875"/>
                  <a:gd name="connsiteX3" fmla="*/ 4326260 w 6334125"/>
                  <a:gd name="connsiteY3" fmla="*/ 47744 h 4018875"/>
                  <a:gd name="connsiteX4" fmla="*/ 5421635 w 6334125"/>
                  <a:gd name="connsiteY4" fmla="*/ 1190744 h 4018875"/>
                  <a:gd name="connsiteX5" fmla="*/ 6334125 w 6334125"/>
                  <a:gd name="connsiteY5" fmla="*/ 751800 h 4018875"/>
                  <a:gd name="connsiteX0" fmla="*/ 0 w 6334125"/>
                  <a:gd name="connsiteY0" fmla="*/ 4008687 h 4008687"/>
                  <a:gd name="connsiteX1" fmla="*/ 2895600 w 6334125"/>
                  <a:gd name="connsiteY1" fmla="*/ 2837112 h 4008687"/>
                  <a:gd name="connsiteX2" fmla="*/ 4248150 w 6334125"/>
                  <a:gd name="connsiteY2" fmla="*/ 1913187 h 4008687"/>
                  <a:gd name="connsiteX3" fmla="*/ 4326260 w 6334125"/>
                  <a:gd name="connsiteY3" fmla="*/ 37556 h 4008687"/>
                  <a:gd name="connsiteX4" fmla="*/ 5421635 w 6334125"/>
                  <a:gd name="connsiteY4" fmla="*/ 1180556 h 4008687"/>
                  <a:gd name="connsiteX5" fmla="*/ 6334125 w 6334125"/>
                  <a:gd name="connsiteY5" fmla="*/ 741612 h 4008687"/>
                  <a:gd name="connsiteX0" fmla="*/ 0 w 6334125"/>
                  <a:gd name="connsiteY0" fmla="*/ 4008687 h 4008687"/>
                  <a:gd name="connsiteX1" fmla="*/ 2895600 w 6334125"/>
                  <a:gd name="connsiteY1" fmla="*/ 2837112 h 4008687"/>
                  <a:gd name="connsiteX2" fmla="*/ 4248150 w 6334125"/>
                  <a:gd name="connsiteY2" fmla="*/ 1913187 h 4008687"/>
                  <a:gd name="connsiteX3" fmla="*/ 4326260 w 6334125"/>
                  <a:gd name="connsiteY3" fmla="*/ 37556 h 4008687"/>
                  <a:gd name="connsiteX4" fmla="*/ 5421635 w 6334125"/>
                  <a:gd name="connsiteY4" fmla="*/ 1180556 h 4008687"/>
                  <a:gd name="connsiteX5" fmla="*/ 6334125 w 6334125"/>
                  <a:gd name="connsiteY5" fmla="*/ 741612 h 4008687"/>
                  <a:gd name="connsiteX0" fmla="*/ 0 w 6334125"/>
                  <a:gd name="connsiteY0" fmla="*/ 4027609 h 4027609"/>
                  <a:gd name="connsiteX1" fmla="*/ 2895600 w 6334125"/>
                  <a:gd name="connsiteY1" fmla="*/ 2856034 h 4027609"/>
                  <a:gd name="connsiteX2" fmla="*/ 4248150 w 6334125"/>
                  <a:gd name="connsiteY2" fmla="*/ 1932109 h 4027609"/>
                  <a:gd name="connsiteX3" fmla="*/ 4326260 w 6334125"/>
                  <a:gd name="connsiteY3" fmla="*/ 56478 h 4027609"/>
                  <a:gd name="connsiteX4" fmla="*/ 5421635 w 6334125"/>
                  <a:gd name="connsiteY4" fmla="*/ 1199478 h 4027609"/>
                  <a:gd name="connsiteX5" fmla="*/ 6334125 w 6334125"/>
                  <a:gd name="connsiteY5" fmla="*/ 760534 h 4027609"/>
                  <a:gd name="connsiteX0" fmla="*/ 0 w 6334125"/>
                  <a:gd name="connsiteY0" fmla="*/ 3994320 h 3994320"/>
                  <a:gd name="connsiteX1" fmla="*/ 2895600 w 6334125"/>
                  <a:gd name="connsiteY1" fmla="*/ 2822745 h 3994320"/>
                  <a:gd name="connsiteX2" fmla="*/ 4248150 w 6334125"/>
                  <a:gd name="connsiteY2" fmla="*/ 1898820 h 3994320"/>
                  <a:gd name="connsiteX3" fmla="*/ 4326260 w 6334125"/>
                  <a:gd name="connsiteY3" fmla="*/ 23189 h 3994320"/>
                  <a:gd name="connsiteX4" fmla="*/ 5421635 w 6334125"/>
                  <a:gd name="connsiteY4" fmla="*/ 1166189 h 3994320"/>
                  <a:gd name="connsiteX5" fmla="*/ 6334125 w 6334125"/>
                  <a:gd name="connsiteY5" fmla="*/ 727245 h 3994320"/>
                  <a:gd name="connsiteX0" fmla="*/ 0 w 6334125"/>
                  <a:gd name="connsiteY0" fmla="*/ 3995390 h 3995390"/>
                  <a:gd name="connsiteX1" fmla="*/ 2895600 w 6334125"/>
                  <a:gd name="connsiteY1" fmla="*/ 2823815 h 3995390"/>
                  <a:gd name="connsiteX2" fmla="*/ 4248150 w 6334125"/>
                  <a:gd name="connsiteY2" fmla="*/ 1899890 h 3995390"/>
                  <a:gd name="connsiteX3" fmla="*/ 4326260 w 6334125"/>
                  <a:gd name="connsiteY3" fmla="*/ 24259 h 3995390"/>
                  <a:gd name="connsiteX4" fmla="*/ 5421635 w 6334125"/>
                  <a:gd name="connsiteY4" fmla="*/ 1167259 h 3995390"/>
                  <a:gd name="connsiteX5" fmla="*/ 6334125 w 6334125"/>
                  <a:gd name="connsiteY5" fmla="*/ 728315 h 3995390"/>
                  <a:gd name="connsiteX0" fmla="*/ 0 w 6334125"/>
                  <a:gd name="connsiteY0" fmla="*/ 3996562 h 3996562"/>
                  <a:gd name="connsiteX1" fmla="*/ 2895600 w 6334125"/>
                  <a:gd name="connsiteY1" fmla="*/ 2824987 h 3996562"/>
                  <a:gd name="connsiteX2" fmla="*/ 4248150 w 6334125"/>
                  <a:gd name="connsiteY2" fmla="*/ 1901062 h 3996562"/>
                  <a:gd name="connsiteX3" fmla="*/ 4326260 w 6334125"/>
                  <a:gd name="connsiteY3" fmla="*/ 25431 h 3996562"/>
                  <a:gd name="connsiteX4" fmla="*/ 5421635 w 6334125"/>
                  <a:gd name="connsiteY4" fmla="*/ 1168431 h 3996562"/>
                  <a:gd name="connsiteX5" fmla="*/ 6334125 w 6334125"/>
                  <a:gd name="connsiteY5" fmla="*/ 729487 h 3996562"/>
                  <a:gd name="connsiteX0" fmla="*/ 0 w 6334125"/>
                  <a:gd name="connsiteY0" fmla="*/ 3998304 h 3998304"/>
                  <a:gd name="connsiteX1" fmla="*/ 2895600 w 6334125"/>
                  <a:gd name="connsiteY1" fmla="*/ 2826729 h 3998304"/>
                  <a:gd name="connsiteX2" fmla="*/ 4248150 w 6334125"/>
                  <a:gd name="connsiteY2" fmla="*/ 1902804 h 3998304"/>
                  <a:gd name="connsiteX3" fmla="*/ 4326260 w 6334125"/>
                  <a:gd name="connsiteY3" fmla="*/ 27173 h 3998304"/>
                  <a:gd name="connsiteX4" fmla="*/ 5421635 w 6334125"/>
                  <a:gd name="connsiteY4" fmla="*/ 1170173 h 3998304"/>
                  <a:gd name="connsiteX5" fmla="*/ 6334125 w 6334125"/>
                  <a:gd name="connsiteY5" fmla="*/ 731229 h 3998304"/>
                  <a:gd name="connsiteX0" fmla="*/ 0 w 6310364"/>
                  <a:gd name="connsiteY0" fmla="*/ 3562678 h 3562678"/>
                  <a:gd name="connsiteX1" fmla="*/ 2871839 w 6310364"/>
                  <a:gd name="connsiteY1" fmla="*/ 2826729 h 3562678"/>
                  <a:gd name="connsiteX2" fmla="*/ 4224389 w 6310364"/>
                  <a:gd name="connsiteY2" fmla="*/ 1902804 h 3562678"/>
                  <a:gd name="connsiteX3" fmla="*/ 4302499 w 6310364"/>
                  <a:gd name="connsiteY3" fmla="*/ 27173 h 3562678"/>
                  <a:gd name="connsiteX4" fmla="*/ 5397874 w 6310364"/>
                  <a:gd name="connsiteY4" fmla="*/ 1170173 h 3562678"/>
                  <a:gd name="connsiteX5" fmla="*/ 6310364 w 6310364"/>
                  <a:gd name="connsiteY5" fmla="*/ 731229 h 3562678"/>
                  <a:gd name="connsiteX0" fmla="*/ 0 w 6310364"/>
                  <a:gd name="connsiteY0" fmla="*/ 3562678 h 3562678"/>
                  <a:gd name="connsiteX1" fmla="*/ 2871839 w 6310364"/>
                  <a:gd name="connsiteY1" fmla="*/ 2826729 h 3562678"/>
                  <a:gd name="connsiteX2" fmla="*/ 4224389 w 6310364"/>
                  <a:gd name="connsiteY2" fmla="*/ 1902804 h 3562678"/>
                  <a:gd name="connsiteX3" fmla="*/ 4302499 w 6310364"/>
                  <a:gd name="connsiteY3" fmla="*/ 27173 h 3562678"/>
                  <a:gd name="connsiteX4" fmla="*/ 5397874 w 6310364"/>
                  <a:gd name="connsiteY4" fmla="*/ 1170173 h 3562678"/>
                  <a:gd name="connsiteX5" fmla="*/ 6310364 w 6310364"/>
                  <a:gd name="connsiteY5" fmla="*/ 731229 h 3562678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4213 h 3564213"/>
                  <a:gd name="connsiteX1" fmla="*/ 2871839 w 6310364"/>
                  <a:gd name="connsiteY1" fmla="*/ 2828264 h 3564213"/>
                  <a:gd name="connsiteX2" fmla="*/ 4232309 w 6310364"/>
                  <a:gd name="connsiteY2" fmla="*/ 1817214 h 3564213"/>
                  <a:gd name="connsiteX3" fmla="*/ 4302499 w 6310364"/>
                  <a:gd name="connsiteY3" fmla="*/ 28708 h 3564213"/>
                  <a:gd name="connsiteX4" fmla="*/ 5397874 w 6310364"/>
                  <a:gd name="connsiteY4" fmla="*/ 1171708 h 3564213"/>
                  <a:gd name="connsiteX5" fmla="*/ 6310364 w 6310364"/>
                  <a:gd name="connsiteY5" fmla="*/ 732764 h 3564213"/>
                  <a:gd name="connsiteX0" fmla="*/ 0 w 6310364"/>
                  <a:gd name="connsiteY0" fmla="*/ 3562590 h 3562590"/>
                  <a:gd name="connsiteX1" fmla="*/ 2871839 w 6310364"/>
                  <a:gd name="connsiteY1" fmla="*/ 2826641 h 3562590"/>
                  <a:gd name="connsiteX2" fmla="*/ 4232309 w 6310364"/>
                  <a:gd name="connsiteY2" fmla="*/ 1815591 h 3562590"/>
                  <a:gd name="connsiteX3" fmla="*/ 4302499 w 6310364"/>
                  <a:gd name="connsiteY3" fmla="*/ 27085 h 3562590"/>
                  <a:gd name="connsiteX4" fmla="*/ 5397874 w 6310364"/>
                  <a:gd name="connsiteY4" fmla="*/ 1170085 h 3562590"/>
                  <a:gd name="connsiteX5" fmla="*/ 6310364 w 6310364"/>
                  <a:gd name="connsiteY5" fmla="*/ 731141 h 3562590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97874 w 6310364"/>
                  <a:gd name="connsiteY4" fmla="*/ 944821 h 3337326"/>
                  <a:gd name="connsiteX5" fmla="*/ 6310364 w 6310364"/>
                  <a:gd name="connsiteY5" fmla="*/ 505877 h 3337326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97874 w 6310364"/>
                  <a:gd name="connsiteY4" fmla="*/ 944821 h 3337326"/>
                  <a:gd name="connsiteX5" fmla="*/ 6310364 w 6310364"/>
                  <a:gd name="connsiteY5" fmla="*/ 505877 h 3337326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97874 w 6310364"/>
                  <a:gd name="connsiteY4" fmla="*/ 944821 h 3337326"/>
                  <a:gd name="connsiteX5" fmla="*/ 6310364 w 6310364"/>
                  <a:gd name="connsiteY5" fmla="*/ 505877 h 3337326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97874 w 6310364"/>
                  <a:gd name="connsiteY4" fmla="*/ 944821 h 3337326"/>
                  <a:gd name="connsiteX5" fmla="*/ 6310364 w 6310364"/>
                  <a:gd name="connsiteY5" fmla="*/ 505877 h 3337326"/>
                  <a:gd name="connsiteX0" fmla="*/ 0 w 6310364"/>
                  <a:gd name="connsiteY0" fmla="*/ 3337326 h 3337326"/>
                  <a:gd name="connsiteX1" fmla="*/ 2871839 w 6310364"/>
                  <a:gd name="connsiteY1" fmla="*/ 2601377 h 3337326"/>
                  <a:gd name="connsiteX2" fmla="*/ 4232309 w 6310364"/>
                  <a:gd name="connsiteY2" fmla="*/ 1590327 h 3337326"/>
                  <a:gd name="connsiteX3" fmla="*/ 4357943 w 6310364"/>
                  <a:gd name="connsiteY3" fmla="*/ 31515 h 3337326"/>
                  <a:gd name="connsiteX4" fmla="*/ 5350352 w 6310364"/>
                  <a:gd name="connsiteY4" fmla="*/ 810173 h 3337326"/>
                  <a:gd name="connsiteX5" fmla="*/ 6310364 w 6310364"/>
                  <a:gd name="connsiteY5" fmla="*/ 505877 h 3337326"/>
                  <a:gd name="connsiteX0" fmla="*/ 0 w 6009386"/>
                  <a:gd name="connsiteY0" fmla="*/ 3337326 h 3337326"/>
                  <a:gd name="connsiteX1" fmla="*/ 2871839 w 6009386"/>
                  <a:gd name="connsiteY1" fmla="*/ 2601377 h 3337326"/>
                  <a:gd name="connsiteX2" fmla="*/ 4232309 w 6009386"/>
                  <a:gd name="connsiteY2" fmla="*/ 1590327 h 3337326"/>
                  <a:gd name="connsiteX3" fmla="*/ 4357943 w 6009386"/>
                  <a:gd name="connsiteY3" fmla="*/ 31515 h 3337326"/>
                  <a:gd name="connsiteX4" fmla="*/ 5350352 w 6009386"/>
                  <a:gd name="connsiteY4" fmla="*/ 810173 h 3337326"/>
                  <a:gd name="connsiteX5" fmla="*/ 6009386 w 6009386"/>
                  <a:gd name="connsiteY5" fmla="*/ 474195 h 3337326"/>
                  <a:gd name="connsiteX0" fmla="*/ 0 w 6009386"/>
                  <a:gd name="connsiteY0" fmla="*/ 3337326 h 3337326"/>
                  <a:gd name="connsiteX1" fmla="*/ 2871839 w 6009386"/>
                  <a:gd name="connsiteY1" fmla="*/ 2601377 h 3337326"/>
                  <a:gd name="connsiteX2" fmla="*/ 4232309 w 6009386"/>
                  <a:gd name="connsiteY2" fmla="*/ 1590327 h 3337326"/>
                  <a:gd name="connsiteX3" fmla="*/ 4357943 w 6009386"/>
                  <a:gd name="connsiteY3" fmla="*/ 31515 h 3337326"/>
                  <a:gd name="connsiteX4" fmla="*/ 5350352 w 6009386"/>
                  <a:gd name="connsiteY4" fmla="*/ 810173 h 3337326"/>
                  <a:gd name="connsiteX5" fmla="*/ 6009386 w 6009386"/>
                  <a:gd name="connsiteY5" fmla="*/ 474195 h 3337326"/>
                  <a:gd name="connsiteX0" fmla="*/ 0 w 6009386"/>
                  <a:gd name="connsiteY0" fmla="*/ 3337326 h 3337326"/>
                  <a:gd name="connsiteX1" fmla="*/ 2871839 w 6009386"/>
                  <a:gd name="connsiteY1" fmla="*/ 2601377 h 3337326"/>
                  <a:gd name="connsiteX2" fmla="*/ 4232309 w 6009386"/>
                  <a:gd name="connsiteY2" fmla="*/ 1590327 h 3337326"/>
                  <a:gd name="connsiteX3" fmla="*/ 4357943 w 6009386"/>
                  <a:gd name="connsiteY3" fmla="*/ 31515 h 3337326"/>
                  <a:gd name="connsiteX4" fmla="*/ 5199864 w 6009386"/>
                  <a:gd name="connsiteY4" fmla="*/ 810173 h 3337326"/>
                  <a:gd name="connsiteX5" fmla="*/ 6009386 w 6009386"/>
                  <a:gd name="connsiteY5" fmla="*/ 474195 h 3337326"/>
                  <a:gd name="connsiteX0" fmla="*/ 0 w 6009386"/>
                  <a:gd name="connsiteY0" fmla="*/ 3337326 h 3337326"/>
                  <a:gd name="connsiteX1" fmla="*/ 2871839 w 6009386"/>
                  <a:gd name="connsiteY1" fmla="*/ 2601377 h 3337326"/>
                  <a:gd name="connsiteX2" fmla="*/ 4232309 w 6009386"/>
                  <a:gd name="connsiteY2" fmla="*/ 1590327 h 3337326"/>
                  <a:gd name="connsiteX3" fmla="*/ 4357943 w 6009386"/>
                  <a:gd name="connsiteY3" fmla="*/ 31515 h 3337326"/>
                  <a:gd name="connsiteX4" fmla="*/ 5104819 w 6009386"/>
                  <a:gd name="connsiteY4" fmla="*/ 810173 h 3337326"/>
                  <a:gd name="connsiteX5" fmla="*/ 6009386 w 6009386"/>
                  <a:gd name="connsiteY5" fmla="*/ 474195 h 3337326"/>
                  <a:gd name="connsiteX0" fmla="*/ 0 w 6009386"/>
                  <a:gd name="connsiteY0" fmla="*/ 3399330 h 3399330"/>
                  <a:gd name="connsiteX1" fmla="*/ 2871839 w 6009386"/>
                  <a:gd name="connsiteY1" fmla="*/ 2663381 h 3399330"/>
                  <a:gd name="connsiteX2" fmla="*/ 4232309 w 6009386"/>
                  <a:gd name="connsiteY2" fmla="*/ 1652331 h 3399330"/>
                  <a:gd name="connsiteX3" fmla="*/ 4302500 w 6009386"/>
                  <a:gd name="connsiteY3" fmla="*/ 30155 h 3399330"/>
                  <a:gd name="connsiteX4" fmla="*/ 5104819 w 6009386"/>
                  <a:gd name="connsiteY4" fmla="*/ 872177 h 3399330"/>
                  <a:gd name="connsiteX5" fmla="*/ 6009386 w 6009386"/>
                  <a:gd name="connsiteY5" fmla="*/ 536199 h 3399330"/>
                  <a:gd name="connsiteX0" fmla="*/ 0 w 6009386"/>
                  <a:gd name="connsiteY0" fmla="*/ 3394402 h 3394402"/>
                  <a:gd name="connsiteX1" fmla="*/ 2871839 w 6009386"/>
                  <a:gd name="connsiteY1" fmla="*/ 2658453 h 3394402"/>
                  <a:gd name="connsiteX2" fmla="*/ 4232309 w 6009386"/>
                  <a:gd name="connsiteY2" fmla="*/ 1647403 h 3394402"/>
                  <a:gd name="connsiteX3" fmla="*/ 4302500 w 6009386"/>
                  <a:gd name="connsiteY3" fmla="*/ 25227 h 3394402"/>
                  <a:gd name="connsiteX4" fmla="*/ 5104819 w 6009386"/>
                  <a:gd name="connsiteY4" fmla="*/ 867249 h 3394402"/>
                  <a:gd name="connsiteX5" fmla="*/ 6009386 w 6009386"/>
                  <a:gd name="connsiteY5" fmla="*/ 531271 h 3394402"/>
                  <a:gd name="connsiteX0" fmla="*/ 0 w 5914340"/>
                  <a:gd name="connsiteY0" fmla="*/ 3394402 h 3394402"/>
                  <a:gd name="connsiteX1" fmla="*/ 2871839 w 5914340"/>
                  <a:gd name="connsiteY1" fmla="*/ 2658453 h 3394402"/>
                  <a:gd name="connsiteX2" fmla="*/ 4232309 w 5914340"/>
                  <a:gd name="connsiteY2" fmla="*/ 1647403 h 3394402"/>
                  <a:gd name="connsiteX3" fmla="*/ 4302500 w 5914340"/>
                  <a:gd name="connsiteY3" fmla="*/ 25227 h 3394402"/>
                  <a:gd name="connsiteX4" fmla="*/ 5104819 w 5914340"/>
                  <a:gd name="connsiteY4" fmla="*/ 867249 h 3394402"/>
                  <a:gd name="connsiteX5" fmla="*/ 5914340 w 5914340"/>
                  <a:gd name="connsiteY5" fmla="*/ 562953 h 3394402"/>
                  <a:gd name="connsiteX0" fmla="*/ 0 w 5914340"/>
                  <a:gd name="connsiteY0" fmla="*/ 3404270 h 3404270"/>
                  <a:gd name="connsiteX1" fmla="*/ 2871839 w 5914340"/>
                  <a:gd name="connsiteY1" fmla="*/ 2668321 h 3404270"/>
                  <a:gd name="connsiteX2" fmla="*/ 4232309 w 5914340"/>
                  <a:gd name="connsiteY2" fmla="*/ 1657271 h 3404270"/>
                  <a:gd name="connsiteX3" fmla="*/ 4302500 w 5914340"/>
                  <a:gd name="connsiteY3" fmla="*/ 35095 h 3404270"/>
                  <a:gd name="connsiteX4" fmla="*/ 5104819 w 5914340"/>
                  <a:gd name="connsiteY4" fmla="*/ 877117 h 3404270"/>
                  <a:gd name="connsiteX5" fmla="*/ 5914340 w 5914340"/>
                  <a:gd name="connsiteY5" fmla="*/ 572821 h 3404270"/>
                  <a:gd name="connsiteX0" fmla="*/ 0 w 5914340"/>
                  <a:gd name="connsiteY0" fmla="*/ 3404270 h 3404270"/>
                  <a:gd name="connsiteX1" fmla="*/ 2871839 w 5914340"/>
                  <a:gd name="connsiteY1" fmla="*/ 2668321 h 3404270"/>
                  <a:gd name="connsiteX2" fmla="*/ 4232309 w 5914340"/>
                  <a:gd name="connsiteY2" fmla="*/ 1657271 h 3404270"/>
                  <a:gd name="connsiteX3" fmla="*/ 4302500 w 5914340"/>
                  <a:gd name="connsiteY3" fmla="*/ 35095 h 3404270"/>
                  <a:gd name="connsiteX4" fmla="*/ 5104819 w 5914340"/>
                  <a:gd name="connsiteY4" fmla="*/ 877117 h 3404270"/>
                  <a:gd name="connsiteX5" fmla="*/ 5914340 w 5914340"/>
                  <a:gd name="connsiteY5" fmla="*/ 572821 h 3404270"/>
                  <a:gd name="connsiteX0" fmla="*/ 0 w 5914340"/>
                  <a:gd name="connsiteY0" fmla="*/ 3404270 h 3404270"/>
                  <a:gd name="connsiteX1" fmla="*/ 2871839 w 5914340"/>
                  <a:gd name="connsiteY1" fmla="*/ 2668321 h 3404270"/>
                  <a:gd name="connsiteX2" fmla="*/ 4232309 w 5914340"/>
                  <a:gd name="connsiteY2" fmla="*/ 1657271 h 3404270"/>
                  <a:gd name="connsiteX3" fmla="*/ 4302500 w 5914340"/>
                  <a:gd name="connsiteY3" fmla="*/ 35095 h 3404270"/>
                  <a:gd name="connsiteX4" fmla="*/ 5104819 w 5914340"/>
                  <a:gd name="connsiteY4" fmla="*/ 877117 h 3404270"/>
                  <a:gd name="connsiteX5" fmla="*/ 5914340 w 5914340"/>
                  <a:gd name="connsiteY5" fmla="*/ 572821 h 3404270"/>
                  <a:gd name="connsiteX0" fmla="*/ 0 w 5914340"/>
                  <a:gd name="connsiteY0" fmla="*/ 3403048 h 3403048"/>
                  <a:gd name="connsiteX1" fmla="*/ 2871839 w 5914340"/>
                  <a:gd name="connsiteY1" fmla="*/ 2667099 h 3403048"/>
                  <a:gd name="connsiteX2" fmla="*/ 4232309 w 5914340"/>
                  <a:gd name="connsiteY2" fmla="*/ 1656049 h 3403048"/>
                  <a:gd name="connsiteX3" fmla="*/ 4302500 w 5914340"/>
                  <a:gd name="connsiteY3" fmla="*/ 33873 h 3403048"/>
                  <a:gd name="connsiteX4" fmla="*/ 5104819 w 5914340"/>
                  <a:gd name="connsiteY4" fmla="*/ 875895 h 3403048"/>
                  <a:gd name="connsiteX5" fmla="*/ 5914340 w 5914340"/>
                  <a:gd name="connsiteY5" fmla="*/ 571599 h 3403048"/>
                  <a:gd name="connsiteX0" fmla="*/ 0 w 5914340"/>
                  <a:gd name="connsiteY0" fmla="*/ 3402580 h 3402580"/>
                  <a:gd name="connsiteX1" fmla="*/ 2871839 w 5914340"/>
                  <a:gd name="connsiteY1" fmla="*/ 2666631 h 3402580"/>
                  <a:gd name="connsiteX2" fmla="*/ 4232309 w 5914340"/>
                  <a:gd name="connsiteY2" fmla="*/ 1655581 h 3402580"/>
                  <a:gd name="connsiteX3" fmla="*/ 4302500 w 5914340"/>
                  <a:gd name="connsiteY3" fmla="*/ 33405 h 3402580"/>
                  <a:gd name="connsiteX4" fmla="*/ 5104819 w 5914340"/>
                  <a:gd name="connsiteY4" fmla="*/ 875427 h 3402580"/>
                  <a:gd name="connsiteX5" fmla="*/ 5914340 w 5914340"/>
                  <a:gd name="connsiteY5" fmla="*/ 571131 h 3402580"/>
                  <a:gd name="connsiteX0" fmla="*/ 0 w 5914340"/>
                  <a:gd name="connsiteY0" fmla="*/ 3453106 h 3453106"/>
                  <a:gd name="connsiteX1" fmla="*/ 2871839 w 5914340"/>
                  <a:gd name="connsiteY1" fmla="*/ 2717157 h 3453106"/>
                  <a:gd name="connsiteX2" fmla="*/ 4232309 w 5914340"/>
                  <a:gd name="connsiteY2" fmla="*/ 1706107 h 3453106"/>
                  <a:gd name="connsiteX3" fmla="*/ 4302500 w 5914340"/>
                  <a:gd name="connsiteY3" fmla="*/ 83931 h 3453106"/>
                  <a:gd name="connsiteX4" fmla="*/ 5104819 w 5914340"/>
                  <a:gd name="connsiteY4" fmla="*/ 925953 h 3453106"/>
                  <a:gd name="connsiteX5" fmla="*/ 5914340 w 5914340"/>
                  <a:gd name="connsiteY5" fmla="*/ 621657 h 3453106"/>
                  <a:gd name="connsiteX0" fmla="*/ 0 w 5914340"/>
                  <a:gd name="connsiteY0" fmla="*/ 3453106 h 3453106"/>
                  <a:gd name="connsiteX1" fmla="*/ 2871839 w 5914340"/>
                  <a:gd name="connsiteY1" fmla="*/ 2717157 h 3453106"/>
                  <a:gd name="connsiteX2" fmla="*/ 4232309 w 5914340"/>
                  <a:gd name="connsiteY2" fmla="*/ 1706107 h 3453106"/>
                  <a:gd name="connsiteX3" fmla="*/ 4302500 w 5914340"/>
                  <a:gd name="connsiteY3" fmla="*/ 83931 h 3453106"/>
                  <a:gd name="connsiteX4" fmla="*/ 5104819 w 5914340"/>
                  <a:gd name="connsiteY4" fmla="*/ 925953 h 3453106"/>
                  <a:gd name="connsiteX5" fmla="*/ 5914340 w 5914340"/>
                  <a:gd name="connsiteY5" fmla="*/ 621657 h 3453106"/>
                  <a:gd name="connsiteX0" fmla="*/ 0 w 6496747"/>
                  <a:gd name="connsiteY0" fmla="*/ 3469284 h 3469284"/>
                  <a:gd name="connsiteX1" fmla="*/ 3454246 w 6496747"/>
                  <a:gd name="connsiteY1" fmla="*/ 2717157 h 3469284"/>
                  <a:gd name="connsiteX2" fmla="*/ 4814716 w 6496747"/>
                  <a:gd name="connsiteY2" fmla="*/ 1706107 h 3469284"/>
                  <a:gd name="connsiteX3" fmla="*/ 4884907 w 6496747"/>
                  <a:gd name="connsiteY3" fmla="*/ 83931 h 3469284"/>
                  <a:gd name="connsiteX4" fmla="*/ 5687226 w 6496747"/>
                  <a:gd name="connsiteY4" fmla="*/ 925953 h 3469284"/>
                  <a:gd name="connsiteX5" fmla="*/ 6496747 w 6496747"/>
                  <a:gd name="connsiteY5" fmla="*/ 621657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687226 w 7734362"/>
                  <a:gd name="connsiteY4" fmla="*/ 925953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687226 w 7734362"/>
                  <a:gd name="connsiteY4" fmla="*/ 925953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687226 w 7734362"/>
                  <a:gd name="connsiteY4" fmla="*/ 925953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711493 w 7734362"/>
                  <a:gd name="connsiteY4" fmla="*/ 998754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711493 w 7734362"/>
                  <a:gd name="connsiteY4" fmla="*/ 998754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897540 w 7734362"/>
                  <a:gd name="connsiteY4" fmla="*/ 1014932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5897540 w 7734362"/>
                  <a:gd name="connsiteY4" fmla="*/ 1014932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6164476 w 7734362"/>
                  <a:gd name="connsiteY4" fmla="*/ 1023021 h 3469284"/>
                  <a:gd name="connsiteX5" fmla="*/ 7734362 w 7734362"/>
                  <a:gd name="connsiteY5" fmla="*/ 613568 h 3469284"/>
                  <a:gd name="connsiteX0" fmla="*/ 0 w 7734362"/>
                  <a:gd name="connsiteY0" fmla="*/ 3469284 h 3469284"/>
                  <a:gd name="connsiteX1" fmla="*/ 3454246 w 7734362"/>
                  <a:gd name="connsiteY1" fmla="*/ 2717157 h 3469284"/>
                  <a:gd name="connsiteX2" fmla="*/ 4814716 w 7734362"/>
                  <a:gd name="connsiteY2" fmla="*/ 1706107 h 3469284"/>
                  <a:gd name="connsiteX3" fmla="*/ 4884907 w 7734362"/>
                  <a:gd name="connsiteY3" fmla="*/ 83931 h 3469284"/>
                  <a:gd name="connsiteX4" fmla="*/ 6164476 w 7734362"/>
                  <a:gd name="connsiteY4" fmla="*/ 1023021 h 3469284"/>
                  <a:gd name="connsiteX5" fmla="*/ 7734362 w 7734362"/>
                  <a:gd name="connsiteY5" fmla="*/ 613568 h 3469284"/>
                  <a:gd name="connsiteX0" fmla="*/ 0 w 7734362"/>
                  <a:gd name="connsiteY0" fmla="*/ 3476437 h 3476437"/>
                  <a:gd name="connsiteX1" fmla="*/ 3454246 w 7734362"/>
                  <a:gd name="connsiteY1" fmla="*/ 2724310 h 3476437"/>
                  <a:gd name="connsiteX2" fmla="*/ 5025030 w 7734362"/>
                  <a:gd name="connsiteY2" fmla="*/ 1600014 h 3476437"/>
                  <a:gd name="connsiteX3" fmla="*/ 4884907 w 7734362"/>
                  <a:gd name="connsiteY3" fmla="*/ 91084 h 3476437"/>
                  <a:gd name="connsiteX4" fmla="*/ 6164476 w 7734362"/>
                  <a:gd name="connsiteY4" fmla="*/ 1030174 h 3476437"/>
                  <a:gd name="connsiteX5" fmla="*/ 7734362 w 7734362"/>
                  <a:gd name="connsiteY5" fmla="*/ 620721 h 3476437"/>
                  <a:gd name="connsiteX0" fmla="*/ 0 w 7734362"/>
                  <a:gd name="connsiteY0" fmla="*/ 3491750 h 3491750"/>
                  <a:gd name="connsiteX1" fmla="*/ 3454246 w 7734362"/>
                  <a:gd name="connsiteY1" fmla="*/ 2739623 h 3491750"/>
                  <a:gd name="connsiteX2" fmla="*/ 5162543 w 7734362"/>
                  <a:gd name="connsiteY2" fmla="*/ 1421191 h 3491750"/>
                  <a:gd name="connsiteX3" fmla="*/ 4884907 w 7734362"/>
                  <a:gd name="connsiteY3" fmla="*/ 106397 h 3491750"/>
                  <a:gd name="connsiteX4" fmla="*/ 6164476 w 7734362"/>
                  <a:gd name="connsiteY4" fmla="*/ 1045487 h 3491750"/>
                  <a:gd name="connsiteX5" fmla="*/ 7734362 w 7734362"/>
                  <a:gd name="connsiteY5" fmla="*/ 636034 h 3491750"/>
                  <a:gd name="connsiteX0" fmla="*/ 0 w 7734362"/>
                  <a:gd name="connsiteY0" fmla="*/ 3481682 h 3481682"/>
                  <a:gd name="connsiteX1" fmla="*/ 3454246 w 7734362"/>
                  <a:gd name="connsiteY1" fmla="*/ 2729555 h 3481682"/>
                  <a:gd name="connsiteX2" fmla="*/ 5162543 w 7734362"/>
                  <a:gd name="connsiteY2" fmla="*/ 1411123 h 3481682"/>
                  <a:gd name="connsiteX3" fmla="*/ 4884907 w 7734362"/>
                  <a:gd name="connsiteY3" fmla="*/ 96329 h 3481682"/>
                  <a:gd name="connsiteX4" fmla="*/ 6164476 w 7734362"/>
                  <a:gd name="connsiteY4" fmla="*/ 1035419 h 3481682"/>
                  <a:gd name="connsiteX5" fmla="*/ 7734362 w 7734362"/>
                  <a:gd name="connsiteY5" fmla="*/ 625966 h 3481682"/>
                  <a:gd name="connsiteX0" fmla="*/ 0 w 7734362"/>
                  <a:gd name="connsiteY0" fmla="*/ 3617264 h 3617264"/>
                  <a:gd name="connsiteX1" fmla="*/ 3454246 w 7734362"/>
                  <a:gd name="connsiteY1" fmla="*/ 2865137 h 3617264"/>
                  <a:gd name="connsiteX2" fmla="*/ 5162543 w 7734362"/>
                  <a:gd name="connsiteY2" fmla="*/ 1546705 h 3617264"/>
                  <a:gd name="connsiteX3" fmla="*/ 5022420 w 7734362"/>
                  <a:gd name="connsiteY3" fmla="*/ 86309 h 3617264"/>
                  <a:gd name="connsiteX4" fmla="*/ 6164476 w 7734362"/>
                  <a:gd name="connsiteY4" fmla="*/ 1171001 h 3617264"/>
                  <a:gd name="connsiteX5" fmla="*/ 7734362 w 7734362"/>
                  <a:gd name="connsiteY5" fmla="*/ 761548 h 3617264"/>
                  <a:gd name="connsiteX0" fmla="*/ 0 w 7734362"/>
                  <a:gd name="connsiteY0" fmla="*/ 3617264 h 3617264"/>
                  <a:gd name="connsiteX1" fmla="*/ 3454246 w 7734362"/>
                  <a:gd name="connsiteY1" fmla="*/ 2865137 h 3617264"/>
                  <a:gd name="connsiteX2" fmla="*/ 5162543 w 7734362"/>
                  <a:gd name="connsiteY2" fmla="*/ 1546705 h 3617264"/>
                  <a:gd name="connsiteX3" fmla="*/ 5022420 w 7734362"/>
                  <a:gd name="connsiteY3" fmla="*/ 86309 h 3617264"/>
                  <a:gd name="connsiteX4" fmla="*/ 6164476 w 7734362"/>
                  <a:gd name="connsiteY4" fmla="*/ 1171001 h 3617264"/>
                  <a:gd name="connsiteX5" fmla="*/ 7734362 w 7734362"/>
                  <a:gd name="connsiteY5" fmla="*/ 761548 h 3617264"/>
                  <a:gd name="connsiteX0" fmla="*/ 0 w 7734362"/>
                  <a:gd name="connsiteY0" fmla="*/ 3601719 h 3601719"/>
                  <a:gd name="connsiteX1" fmla="*/ 3454246 w 7734362"/>
                  <a:gd name="connsiteY1" fmla="*/ 2849592 h 3601719"/>
                  <a:gd name="connsiteX2" fmla="*/ 5162543 w 7734362"/>
                  <a:gd name="connsiteY2" fmla="*/ 1531160 h 3601719"/>
                  <a:gd name="connsiteX3" fmla="*/ 5022420 w 7734362"/>
                  <a:gd name="connsiteY3" fmla="*/ 70764 h 3601719"/>
                  <a:gd name="connsiteX4" fmla="*/ 6164476 w 7734362"/>
                  <a:gd name="connsiteY4" fmla="*/ 1155456 h 3601719"/>
                  <a:gd name="connsiteX5" fmla="*/ 7734362 w 7734362"/>
                  <a:gd name="connsiteY5" fmla="*/ 746003 h 3601719"/>
                  <a:gd name="connsiteX0" fmla="*/ 0 w 7734362"/>
                  <a:gd name="connsiteY0" fmla="*/ 3663073 h 3663073"/>
                  <a:gd name="connsiteX1" fmla="*/ 3454246 w 7734362"/>
                  <a:gd name="connsiteY1" fmla="*/ 2910946 h 3663073"/>
                  <a:gd name="connsiteX2" fmla="*/ 5162543 w 7734362"/>
                  <a:gd name="connsiteY2" fmla="*/ 1592514 h 3663073"/>
                  <a:gd name="connsiteX3" fmla="*/ 4941530 w 7734362"/>
                  <a:gd name="connsiteY3" fmla="*/ 67405 h 3663073"/>
                  <a:gd name="connsiteX4" fmla="*/ 6164476 w 7734362"/>
                  <a:gd name="connsiteY4" fmla="*/ 1216810 h 3663073"/>
                  <a:gd name="connsiteX5" fmla="*/ 7734362 w 7734362"/>
                  <a:gd name="connsiteY5" fmla="*/ 807357 h 3663073"/>
                  <a:gd name="connsiteX0" fmla="*/ 0 w 7734362"/>
                  <a:gd name="connsiteY0" fmla="*/ 3660638 h 3660638"/>
                  <a:gd name="connsiteX1" fmla="*/ 3454246 w 7734362"/>
                  <a:gd name="connsiteY1" fmla="*/ 2908511 h 3660638"/>
                  <a:gd name="connsiteX2" fmla="*/ 5162543 w 7734362"/>
                  <a:gd name="connsiteY2" fmla="*/ 1590079 h 3660638"/>
                  <a:gd name="connsiteX3" fmla="*/ 4941530 w 7734362"/>
                  <a:gd name="connsiteY3" fmla="*/ 64970 h 3660638"/>
                  <a:gd name="connsiteX4" fmla="*/ 6164476 w 7734362"/>
                  <a:gd name="connsiteY4" fmla="*/ 1214375 h 3660638"/>
                  <a:gd name="connsiteX5" fmla="*/ 7734362 w 7734362"/>
                  <a:gd name="connsiteY5" fmla="*/ 804922 h 3660638"/>
                  <a:gd name="connsiteX0" fmla="*/ 0 w 7734362"/>
                  <a:gd name="connsiteY0" fmla="*/ 3688791 h 3688791"/>
                  <a:gd name="connsiteX1" fmla="*/ 3454246 w 7734362"/>
                  <a:gd name="connsiteY1" fmla="*/ 2936664 h 3688791"/>
                  <a:gd name="connsiteX2" fmla="*/ 5162543 w 7734362"/>
                  <a:gd name="connsiteY2" fmla="*/ 1618232 h 3688791"/>
                  <a:gd name="connsiteX3" fmla="*/ 4941530 w 7734362"/>
                  <a:gd name="connsiteY3" fmla="*/ 93123 h 3688791"/>
                  <a:gd name="connsiteX4" fmla="*/ 6164476 w 7734362"/>
                  <a:gd name="connsiteY4" fmla="*/ 1242528 h 3688791"/>
                  <a:gd name="connsiteX5" fmla="*/ 7734362 w 7734362"/>
                  <a:gd name="connsiteY5" fmla="*/ 833075 h 3688791"/>
                  <a:gd name="connsiteX0" fmla="*/ 0 w 7734362"/>
                  <a:gd name="connsiteY0" fmla="*/ 3673620 h 3673620"/>
                  <a:gd name="connsiteX1" fmla="*/ 3454246 w 7734362"/>
                  <a:gd name="connsiteY1" fmla="*/ 2921493 h 3673620"/>
                  <a:gd name="connsiteX2" fmla="*/ 5162543 w 7734362"/>
                  <a:gd name="connsiteY2" fmla="*/ 1603061 h 3673620"/>
                  <a:gd name="connsiteX3" fmla="*/ 4957709 w 7734362"/>
                  <a:gd name="connsiteY3" fmla="*/ 94131 h 3673620"/>
                  <a:gd name="connsiteX4" fmla="*/ 6164476 w 7734362"/>
                  <a:gd name="connsiteY4" fmla="*/ 1227357 h 3673620"/>
                  <a:gd name="connsiteX5" fmla="*/ 7734362 w 7734362"/>
                  <a:gd name="connsiteY5" fmla="*/ 817904 h 3673620"/>
                  <a:gd name="connsiteX0" fmla="*/ 0 w 7734362"/>
                  <a:gd name="connsiteY0" fmla="*/ 3640616 h 3640616"/>
                  <a:gd name="connsiteX1" fmla="*/ 3454246 w 7734362"/>
                  <a:gd name="connsiteY1" fmla="*/ 2888489 h 3640616"/>
                  <a:gd name="connsiteX2" fmla="*/ 5162543 w 7734362"/>
                  <a:gd name="connsiteY2" fmla="*/ 1570057 h 3640616"/>
                  <a:gd name="connsiteX3" fmla="*/ 4957709 w 7734362"/>
                  <a:gd name="connsiteY3" fmla="*/ 61127 h 3640616"/>
                  <a:gd name="connsiteX4" fmla="*/ 6164476 w 7734362"/>
                  <a:gd name="connsiteY4" fmla="*/ 1194353 h 3640616"/>
                  <a:gd name="connsiteX5" fmla="*/ 7734362 w 7734362"/>
                  <a:gd name="connsiteY5" fmla="*/ 784900 h 3640616"/>
                  <a:gd name="connsiteX0" fmla="*/ 0 w 7734362"/>
                  <a:gd name="connsiteY0" fmla="*/ 3647921 h 3647921"/>
                  <a:gd name="connsiteX1" fmla="*/ 3454246 w 7734362"/>
                  <a:gd name="connsiteY1" fmla="*/ 2895794 h 3647921"/>
                  <a:gd name="connsiteX2" fmla="*/ 5162543 w 7734362"/>
                  <a:gd name="connsiteY2" fmla="*/ 1577362 h 3647921"/>
                  <a:gd name="connsiteX3" fmla="*/ 4957709 w 7734362"/>
                  <a:gd name="connsiteY3" fmla="*/ 68432 h 3647921"/>
                  <a:gd name="connsiteX4" fmla="*/ 6164476 w 7734362"/>
                  <a:gd name="connsiteY4" fmla="*/ 1201658 h 3647921"/>
                  <a:gd name="connsiteX5" fmla="*/ 7734362 w 7734362"/>
                  <a:gd name="connsiteY5" fmla="*/ 792205 h 3647921"/>
                  <a:gd name="connsiteX0" fmla="*/ 0 w 7734362"/>
                  <a:gd name="connsiteY0" fmla="*/ 3659436 h 3659436"/>
                  <a:gd name="connsiteX1" fmla="*/ 3454246 w 7734362"/>
                  <a:gd name="connsiteY1" fmla="*/ 2907309 h 3659436"/>
                  <a:gd name="connsiteX2" fmla="*/ 5162543 w 7734362"/>
                  <a:gd name="connsiteY2" fmla="*/ 1588877 h 3659436"/>
                  <a:gd name="connsiteX3" fmla="*/ 4957709 w 7734362"/>
                  <a:gd name="connsiteY3" fmla="*/ 79947 h 3659436"/>
                  <a:gd name="connsiteX4" fmla="*/ 6164476 w 7734362"/>
                  <a:gd name="connsiteY4" fmla="*/ 1213173 h 3659436"/>
                  <a:gd name="connsiteX5" fmla="*/ 7734362 w 7734362"/>
                  <a:gd name="connsiteY5" fmla="*/ 803720 h 3659436"/>
                  <a:gd name="connsiteX0" fmla="*/ 0 w 7734362"/>
                  <a:gd name="connsiteY0" fmla="*/ 3659436 h 3659436"/>
                  <a:gd name="connsiteX1" fmla="*/ 3454246 w 7734362"/>
                  <a:gd name="connsiteY1" fmla="*/ 2907309 h 3659436"/>
                  <a:gd name="connsiteX2" fmla="*/ 5162543 w 7734362"/>
                  <a:gd name="connsiteY2" fmla="*/ 1588877 h 3659436"/>
                  <a:gd name="connsiteX3" fmla="*/ 4957709 w 7734362"/>
                  <a:gd name="connsiteY3" fmla="*/ 79947 h 3659436"/>
                  <a:gd name="connsiteX4" fmla="*/ 6164476 w 7734362"/>
                  <a:gd name="connsiteY4" fmla="*/ 1213173 h 3659436"/>
                  <a:gd name="connsiteX5" fmla="*/ 7734362 w 7734362"/>
                  <a:gd name="connsiteY5" fmla="*/ 803720 h 3659436"/>
                  <a:gd name="connsiteX0" fmla="*/ 0 w 7734362"/>
                  <a:gd name="connsiteY0" fmla="*/ 3582010 h 3582010"/>
                  <a:gd name="connsiteX1" fmla="*/ 3454246 w 7734362"/>
                  <a:gd name="connsiteY1" fmla="*/ 2829883 h 3582010"/>
                  <a:gd name="connsiteX2" fmla="*/ 5162543 w 7734362"/>
                  <a:gd name="connsiteY2" fmla="*/ 1511451 h 3582010"/>
                  <a:gd name="connsiteX3" fmla="*/ 4957709 w 7734362"/>
                  <a:gd name="connsiteY3" fmla="*/ 2521 h 3582010"/>
                  <a:gd name="connsiteX4" fmla="*/ 6407145 w 7734362"/>
                  <a:gd name="connsiteY4" fmla="*/ 1103391 h 3582010"/>
                  <a:gd name="connsiteX5" fmla="*/ 7734362 w 7734362"/>
                  <a:gd name="connsiteY5" fmla="*/ 726294 h 3582010"/>
                  <a:gd name="connsiteX0" fmla="*/ 0 w 7734362"/>
                  <a:gd name="connsiteY0" fmla="*/ 3586304 h 3586304"/>
                  <a:gd name="connsiteX1" fmla="*/ 3454246 w 7734362"/>
                  <a:gd name="connsiteY1" fmla="*/ 2834177 h 3586304"/>
                  <a:gd name="connsiteX2" fmla="*/ 5162543 w 7734362"/>
                  <a:gd name="connsiteY2" fmla="*/ 1515745 h 3586304"/>
                  <a:gd name="connsiteX3" fmla="*/ 4957709 w 7734362"/>
                  <a:gd name="connsiteY3" fmla="*/ 6815 h 3586304"/>
                  <a:gd name="connsiteX4" fmla="*/ 6407145 w 7734362"/>
                  <a:gd name="connsiteY4" fmla="*/ 1107685 h 3586304"/>
                  <a:gd name="connsiteX5" fmla="*/ 7734362 w 7734362"/>
                  <a:gd name="connsiteY5" fmla="*/ 730588 h 3586304"/>
                  <a:gd name="connsiteX0" fmla="*/ 0 w 7734362"/>
                  <a:gd name="connsiteY0" fmla="*/ 3687876 h 3687876"/>
                  <a:gd name="connsiteX1" fmla="*/ 3454246 w 7734362"/>
                  <a:gd name="connsiteY1" fmla="*/ 2935749 h 3687876"/>
                  <a:gd name="connsiteX2" fmla="*/ 5162543 w 7734362"/>
                  <a:gd name="connsiteY2" fmla="*/ 1617317 h 3687876"/>
                  <a:gd name="connsiteX3" fmla="*/ 4957709 w 7734362"/>
                  <a:gd name="connsiteY3" fmla="*/ 108387 h 3687876"/>
                  <a:gd name="connsiteX4" fmla="*/ 6407145 w 7734362"/>
                  <a:gd name="connsiteY4" fmla="*/ 1209257 h 3687876"/>
                  <a:gd name="connsiteX5" fmla="*/ 7734362 w 7734362"/>
                  <a:gd name="connsiteY5" fmla="*/ 832160 h 3687876"/>
                  <a:gd name="connsiteX0" fmla="*/ 0 w 7734362"/>
                  <a:gd name="connsiteY0" fmla="*/ 3707261 h 3707261"/>
                  <a:gd name="connsiteX1" fmla="*/ 3454246 w 7734362"/>
                  <a:gd name="connsiteY1" fmla="*/ 2955134 h 3707261"/>
                  <a:gd name="connsiteX2" fmla="*/ 5162543 w 7734362"/>
                  <a:gd name="connsiteY2" fmla="*/ 1636702 h 3707261"/>
                  <a:gd name="connsiteX3" fmla="*/ 4957709 w 7734362"/>
                  <a:gd name="connsiteY3" fmla="*/ 127772 h 3707261"/>
                  <a:gd name="connsiteX4" fmla="*/ 6407145 w 7734362"/>
                  <a:gd name="connsiteY4" fmla="*/ 1228642 h 3707261"/>
                  <a:gd name="connsiteX5" fmla="*/ 7734362 w 7734362"/>
                  <a:gd name="connsiteY5" fmla="*/ 851545 h 3707261"/>
                  <a:gd name="connsiteX0" fmla="*/ 0 w 7734362"/>
                  <a:gd name="connsiteY0" fmla="*/ 3661117 h 3661117"/>
                  <a:gd name="connsiteX1" fmla="*/ 3454246 w 7734362"/>
                  <a:gd name="connsiteY1" fmla="*/ 2908990 h 3661117"/>
                  <a:gd name="connsiteX2" fmla="*/ 5162543 w 7734362"/>
                  <a:gd name="connsiteY2" fmla="*/ 1590558 h 3661117"/>
                  <a:gd name="connsiteX3" fmla="*/ 4957709 w 7734362"/>
                  <a:gd name="connsiteY3" fmla="*/ 81628 h 3661117"/>
                  <a:gd name="connsiteX4" fmla="*/ 6407145 w 7734362"/>
                  <a:gd name="connsiteY4" fmla="*/ 1182498 h 3661117"/>
                  <a:gd name="connsiteX5" fmla="*/ 7734362 w 7734362"/>
                  <a:gd name="connsiteY5" fmla="*/ 805401 h 3661117"/>
                  <a:gd name="connsiteX0" fmla="*/ 0 w 7734362"/>
                  <a:gd name="connsiteY0" fmla="*/ 3653475 h 3653475"/>
                  <a:gd name="connsiteX1" fmla="*/ 3454246 w 7734362"/>
                  <a:gd name="connsiteY1" fmla="*/ 2901348 h 3653475"/>
                  <a:gd name="connsiteX2" fmla="*/ 5162543 w 7734362"/>
                  <a:gd name="connsiteY2" fmla="*/ 1582916 h 3653475"/>
                  <a:gd name="connsiteX3" fmla="*/ 4957709 w 7734362"/>
                  <a:gd name="connsiteY3" fmla="*/ 73986 h 3653475"/>
                  <a:gd name="connsiteX4" fmla="*/ 6407145 w 7734362"/>
                  <a:gd name="connsiteY4" fmla="*/ 1174856 h 3653475"/>
                  <a:gd name="connsiteX5" fmla="*/ 7734362 w 7734362"/>
                  <a:gd name="connsiteY5" fmla="*/ 797759 h 3653475"/>
                  <a:gd name="connsiteX0" fmla="*/ 0 w 7734362"/>
                  <a:gd name="connsiteY0" fmla="*/ 3682289 h 3682289"/>
                  <a:gd name="connsiteX1" fmla="*/ 3454246 w 7734362"/>
                  <a:gd name="connsiteY1" fmla="*/ 2930162 h 3682289"/>
                  <a:gd name="connsiteX2" fmla="*/ 5162543 w 7734362"/>
                  <a:gd name="connsiteY2" fmla="*/ 1611730 h 3682289"/>
                  <a:gd name="connsiteX3" fmla="*/ 4957709 w 7734362"/>
                  <a:gd name="connsiteY3" fmla="*/ 102800 h 3682289"/>
                  <a:gd name="connsiteX4" fmla="*/ 6407145 w 7734362"/>
                  <a:gd name="connsiteY4" fmla="*/ 1203670 h 3682289"/>
                  <a:gd name="connsiteX5" fmla="*/ 7734362 w 7734362"/>
                  <a:gd name="connsiteY5" fmla="*/ 826573 h 3682289"/>
                  <a:gd name="connsiteX0" fmla="*/ 0 w 7734362"/>
                  <a:gd name="connsiteY0" fmla="*/ 3583278 h 3583278"/>
                  <a:gd name="connsiteX1" fmla="*/ 3454246 w 7734362"/>
                  <a:gd name="connsiteY1" fmla="*/ 2831151 h 3583278"/>
                  <a:gd name="connsiteX2" fmla="*/ 5162544 w 7734362"/>
                  <a:gd name="connsiteY2" fmla="*/ 1609787 h 3583278"/>
                  <a:gd name="connsiteX3" fmla="*/ 4957709 w 7734362"/>
                  <a:gd name="connsiteY3" fmla="*/ 3789 h 3583278"/>
                  <a:gd name="connsiteX4" fmla="*/ 6407145 w 7734362"/>
                  <a:gd name="connsiteY4" fmla="*/ 1104659 h 3583278"/>
                  <a:gd name="connsiteX5" fmla="*/ 7734362 w 7734362"/>
                  <a:gd name="connsiteY5" fmla="*/ 727562 h 3583278"/>
                  <a:gd name="connsiteX0" fmla="*/ 0 w 7734362"/>
                  <a:gd name="connsiteY0" fmla="*/ 3581730 h 3581730"/>
                  <a:gd name="connsiteX1" fmla="*/ 3454246 w 7734362"/>
                  <a:gd name="connsiteY1" fmla="*/ 2829603 h 3581730"/>
                  <a:gd name="connsiteX2" fmla="*/ 5211078 w 7734362"/>
                  <a:gd name="connsiteY2" fmla="*/ 1486904 h 3581730"/>
                  <a:gd name="connsiteX3" fmla="*/ 4957709 w 7734362"/>
                  <a:gd name="connsiteY3" fmla="*/ 2241 h 3581730"/>
                  <a:gd name="connsiteX4" fmla="*/ 6407145 w 7734362"/>
                  <a:gd name="connsiteY4" fmla="*/ 1103111 h 3581730"/>
                  <a:gd name="connsiteX5" fmla="*/ 7734362 w 7734362"/>
                  <a:gd name="connsiteY5" fmla="*/ 726014 h 3581730"/>
                  <a:gd name="connsiteX0" fmla="*/ 0 w 7734362"/>
                  <a:gd name="connsiteY0" fmla="*/ 3581730 h 3581730"/>
                  <a:gd name="connsiteX1" fmla="*/ 3454246 w 7734362"/>
                  <a:gd name="connsiteY1" fmla="*/ 2829603 h 3581730"/>
                  <a:gd name="connsiteX2" fmla="*/ 5211078 w 7734362"/>
                  <a:gd name="connsiteY2" fmla="*/ 1486904 h 3581730"/>
                  <a:gd name="connsiteX3" fmla="*/ 4957709 w 7734362"/>
                  <a:gd name="connsiteY3" fmla="*/ 2241 h 3581730"/>
                  <a:gd name="connsiteX4" fmla="*/ 6407145 w 7734362"/>
                  <a:gd name="connsiteY4" fmla="*/ 1103111 h 3581730"/>
                  <a:gd name="connsiteX5" fmla="*/ 7734362 w 7734362"/>
                  <a:gd name="connsiteY5" fmla="*/ 726014 h 3581730"/>
                  <a:gd name="connsiteX0" fmla="*/ 0 w 7734362"/>
                  <a:gd name="connsiteY0" fmla="*/ 3591513 h 3591513"/>
                  <a:gd name="connsiteX1" fmla="*/ 3454246 w 7734362"/>
                  <a:gd name="connsiteY1" fmla="*/ 2839386 h 3591513"/>
                  <a:gd name="connsiteX2" fmla="*/ 5211078 w 7734362"/>
                  <a:gd name="connsiteY2" fmla="*/ 1496687 h 3591513"/>
                  <a:gd name="connsiteX3" fmla="*/ 4957709 w 7734362"/>
                  <a:gd name="connsiteY3" fmla="*/ 12024 h 3591513"/>
                  <a:gd name="connsiteX4" fmla="*/ 6407145 w 7734362"/>
                  <a:gd name="connsiteY4" fmla="*/ 1112894 h 3591513"/>
                  <a:gd name="connsiteX5" fmla="*/ 7734362 w 7734362"/>
                  <a:gd name="connsiteY5" fmla="*/ 735797 h 3591513"/>
                  <a:gd name="connsiteX0" fmla="*/ 0 w 7734362"/>
                  <a:gd name="connsiteY0" fmla="*/ 3613435 h 3613435"/>
                  <a:gd name="connsiteX1" fmla="*/ 3454246 w 7734362"/>
                  <a:gd name="connsiteY1" fmla="*/ 2861308 h 3613435"/>
                  <a:gd name="connsiteX2" fmla="*/ 5211078 w 7734362"/>
                  <a:gd name="connsiteY2" fmla="*/ 1518609 h 3613435"/>
                  <a:gd name="connsiteX3" fmla="*/ 4957709 w 7734362"/>
                  <a:gd name="connsiteY3" fmla="*/ 33946 h 3613435"/>
                  <a:gd name="connsiteX4" fmla="*/ 6407145 w 7734362"/>
                  <a:gd name="connsiteY4" fmla="*/ 1134816 h 3613435"/>
                  <a:gd name="connsiteX5" fmla="*/ 7734362 w 7734362"/>
                  <a:gd name="connsiteY5" fmla="*/ 757719 h 3613435"/>
                  <a:gd name="connsiteX0" fmla="*/ 0 w 7734362"/>
                  <a:gd name="connsiteY0" fmla="*/ 3583340 h 3583340"/>
                  <a:gd name="connsiteX1" fmla="*/ 3454246 w 7734362"/>
                  <a:gd name="connsiteY1" fmla="*/ 2831213 h 3583340"/>
                  <a:gd name="connsiteX2" fmla="*/ 5211078 w 7734362"/>
                  <a:gd name="connsiteY2" fmla="*/ 1488514 h 3583340"/>
                  <a:gd name="connsiteX3" fmla="*/ 4957709 w 7734362"/>
                  <a:gd name="connsiteY3" fmla="*/ 3851 h 3583340"/>
                  <a:gd name="connsiteX4" fmla="*/ 6326255 w 7734362"/>
                  <a:gd name="connsiteY4" fmla="*/ 999564 h 3583340"/>
                  <a:gd name="connsiteX5" fmla="*/ 7734362 w 7734362"/>
                  <a:gd name="connsiteY5" fmla="*/ 727624 h 3583340"/>
                  <a:gd name="connsiteX0" fmla="*/ 0 w 7734362"/>
                  <a:gd name="connsiteY0" fmla="*/ 3583340 h 3583340"/>
                  <a:gd name="connsiteX1" fmla="*/ 3454246 w 7734362"/>
                  <a:gd name="connsiteY1" fmla="*/ 2831213 h 3583340"/>
                  <a:gd name="connsiteX2" fmla="*/ 5211078 w 7734362"/>
                  <a:gd name="connsiteY2" fmla="*/ 1488514 h 3583340"/>
                  <a:gd name="connsiteX3" fmla="*/ 4957709 w 7734362"/>
                  <a:gd name="connsiteY3" fmla="*/ 3851 h 3583340"/>
                  <a:gd name="connsiteX4" fmla="*/ 6326255 w 7734362"/>
                  <a:gd name="connsiteY4" fmla="*/ 999564 h 3583340"/>
                  <a:gd name="connsiteX5" fmla="*/ 7734362 w 7734362"/>
                  <a:gd name="connsiteY5" fmla="*/ 727624 h 3583340"/>
                  <a:gd name="connsiteX0" fmla="*/ 0 w 7734362"/>
                  <a:gd name="connsiteY0" fmla="*/ 3583340 h 3583340"/>
                  <a:gd name="connsiteX1" fmla="*/ 3454246 w 7734362"/>
                  <a:gd name="connsiteY1" fmla="*/ 2831213 h 3583340"/>
                  <a:gd name="connsiteX2" fmla="*/ 5211078 w 7734362"/>
                  <a:gd name="connsiteY2" fmla="*/ 1488514 h 3583340"/>
                  <a:gd name="connsiteX3" fmla="*/ 4957709 w 7734362"/>
                  <a:gd name="connsiteY3" fmla="*/ 3851 h 3583340"/>
                  <a:gd name="connsiteX4" fmla="*/ 6326255 w 7734362"/>
                  <a:gd name="connsiteY4" fmla="*/ 999564 h 3583340"/>
                  <a:gd name="connsiteX5" fmla="*/ 7734362 w 7734362"/>
                  <a:gd name="connsiteY5" fmla="*/ 727624 h 3583340"/>
                  <a:gd name="connsiteX0" fmla="*/ 0 w 7734362"/>
                  <a:gd name="connsiteY0" fmla="*/ 3586818 h 3586818"/>
                  <a:gd name="connsiteX1" fmla="*/ 3454246 w 7734362"/>
                  <a:gd name="connsiteY1" fmla="*/ 2834691 h 3586818"/>
                  <a:gd name="connsiteX2" fmla="*/ 5211078 w 7734362"/>
                  <a:gd name="connsiteY2" fmla="*/ 1491992 h 3586818"/>
                  <a:gd name="connsiteX3" fmla="*/ 4957709 w 7734362"/>
                  <a:gd name="connsiteY3" fmla="*/ 7329 h 3586818"/>
                  <a:gd name="connsiteX4" fmla="*/ 6326255 w 7734362"/>
                  <a:gd name="connsiteY4" fmla="*/ 1003042 h 3586818"/>
                  <a:gd name="connsiteX5" fmla="*/ 7734362 w 7734362"/>
                  <a:gd name="connsiteY5" fmla="*/ 731102 h 3586818"/>
                  <a:gd name="connsiteX0" fmla="*/ 0 w 7734362"/>
                  <a:gd name="connsiteY0" fmla="*/ 3582159 h 3582159"/>
                  <a:gd name="connsiteX1" fmla="*/ 3454246 w 7734362"/>
                  <a:gd name="connsiteY1" fmla="*/ 2830032 h 3582159"/>
                  <a:gd name="connsiteX2" fmla="*/ 5211078 w 7734362"/>
                  <a:gd name="connsiteY2" fmla="*/ 1487333 h 3582159"/>
                  <a:gd name="connsiteX3" fmla="*/ 4957709 w 7734362"/>
                  <a:gd name="connsiteY3" fmla="*/ 2670 h 3582159"/>
                  <a:gd name="connsiteX4" fmla="*/ 6326255 w 7734362"/>
                  <a:gd name="connsiteY4" fmla="*/ 998383 h 3582159"/>
                  <a:gd name="connsiteX5" fmla="*/ 7734362 w 7734362"/>
                  <a:gd name="connsiteY5" fmla="*/ 726443 h 3582159"/>
                  <a:gd name="connsiteX0" fmla="*/ 0 w 7734362"/>
                  <a:gd name="connsiteY0" fmla="*/ 3626225 h 3626225"/>
                  <a:gd name="connsiteX1" fmla="*/ 3454246 w 7734362"/>
                  <a:gd name="connsiteY1" fmla="*/ 2874098 h 3626225"/>
                  <a:gd name="connsiteX2" fmla="*/ 5211078 w 7734362"/>
                  <a:gd name="connsiteY2" fmla="*/ 1531399 h 3626225"/>
                  <a:gd name="connsiteX3" fmla="*/ 4957709 w 7734362"/>
                  <a:gd name="connsiteY3" fmla="*/ 46736 h 3626225"/>
                  <a:gd name="connsiteX4" fmla="*/ 6326255 w 7734362"/>
                  <a:gd name="connsiteY4" fmla="*/ 1042449 h 3626225"/>
                  <a:gd name="connsiteX5" fmla="*/ 7734362 w 7734362"/>
                  <a:gd name="connsiteY5" fmla="*/ 770509 h 3626225"/>
                  <a:gd name="connsiteX0" fmla="*/ 0 w 7734362"/>
                  <a:gd name="connsiteY0" fmla="*/ 3597711 h 3597711"/>
                  <a:gd name="connsiteX1" fmla="*/ 3454246 w 7734362"/>
                  <a:gd name="connsiteY1" fmla="*/ 2845584 h 3597711"/>
                  <a:gd name="connsiteX2" fmla="*/ 5211078 w 7734362"/>
                  <a:gd name="connsiteY2" fmla="*/ 1502885 h 3597711"/>
                  <a:gd name="connsiteX3" fmla="*/ 4957709 w 7734362"/>
                  <a:gd name="connsiteY3" fmla="*/ 18222 h 3597711"/>
                  <a:gd name="connsiteX4" fmla="*/ 6326255 w 7734362"/>
                  <a:gd name="connsiteY4" fmla="*/ 1013935 h 3597711"/>
                  <a:gd name="connsiteX5" fmla="*/ 7734362 w 7734362"/>
                  <a:gd name="connsiteY5" fmla="*/ 741995 h 3597711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211078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326255 w 7734362"/>
                  <a:gd name="connsiteY4" fmla="*/ 1029880 h 3613656"/>
                  <a:gd name="connsiteX5" fmla="*/ 7734362 w 7734362"/>
                  <a:gd name="connsiteY5" fmla="*/ 757940 h 3613656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211078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326255 w 7734362"/>
                  <a:gd name="connsiteY4" fmla="*/ 1029880 h 3613656"/>
                  <a:gd name="connsiteX5" fmla="*/ 7734362 w 7734362"/>
                  <a:gd name="connsiteY5" fmla="*/ 757940 h 3613656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211078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326255 w 7734362"/>
                  <a:gd name="connsiteY4" fmla="*/ 1029880 h 3613656"/>
                  <a:gd name="connsiteX5" fmla="*/ 7734362 w 7734362"/>
                  <a:gd name="connsiteY5" fmla="*/ 757940 h 3613656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211078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245366 w 7734362"/>
                  <a:gd name="connsiteY4" fmla="*/ 1062236 h 3613656"/>
                  <a:gd name="connsiteX5" fmla="*/ 7734362 w 7734362"/>
                  <a:gd name="connsiteY5" fmla="*/ 757940 h 3613656"/>
                  <a:gd name="connsiteX0" fmla="*/ 0 w 7734362"/>
                  <a:gd name="connsiteY0" fmla="*/ 3613656 h 3613656"/>
                  <a:gd name="connsiteX1" fmla="*/ 3454246 w 7734362"/>
                  <a:gd name="connsiteY1" fmla="*/ 2861529 h 3613656"/>
                  <a:gd name="connsiteX2" fmla="*/ 5186811 w 7734362"/>
                  <a:gd name="connsiteY2" fmla="*/ 1518830 h 3613656"/>
                  <a:gd name="connsiteX3" fmla="*/ 4957709 w 7734362"/>
                  <a:gd name="connsiteY3" fmla="*/ 34167 h 3613656"/>
                  <a:gd name="connsiteX4" fmla="*/ 6245366 w 7734362"/>
                  <a:gd name="connsiteY4" fmla="*/ 1062236 h 3613656"/>
                  <a:gd name="connsiteX5" fmla="*/ 7734362 w 7734362"/>
                  <a:gd name="connsiteY5" fmla="*/ 757940 h 3613656"/>
                  <a:gd name="connsiteX0" fmla="*/ 0 w 7734362"/>
                  <a:gd name="connsiteY0" fmla="*/ 3613440 h 3613440"/>
                  <a:gd name="connsiteX1" fmla="*/ 3454246 w 7734362"/>
                  <a:gd name="connsiteY1" fmla="*/ 2861313 h 3613440"/>
                  <a:gd name="connsiteX2" fmla="*/ 5186811 w 7734362"/>
                  <a:gd name="connsiteY2" fmla="*/ 1518614 h 3613440"/>
                  <a:gd name="connsiteX3" fmla="*/ 4957709 w 7734362"/>
                  <a:gd name="connsiteY3" fmla="*/ 33951 h 3613440"/>
                  <a:gd name="connsiteX4" fmla="*/ 6245366 w 7734362"/>
                  <a:gd name="connsiteY4" fmla="*/ 1062020 h 3613440"/>
                  <a:gd name="connsiteX5" fmla="*/ 7734362 w 7734362"/>
                  <a:gd name="connsiteY5" fmla="*/ 757724 h 3613440"/>
                  <a:gd name="connsiteX0" fmla="*/ 0 w 7734362"/>
                  <a:gd name="connsiteY0" fmla="*/ 3616227 h 3616227"/>
                  <a:gd name="connsiteX1" fmla="*/ 3454246 w 7734362"/>
                  <a:gd name="connsiteY1" fmla="*/ 2864100 h 3616227"/>
                  <a:gd name="connsiteX2" fmla="*/ 5186811 w 7734362"/>
                  <a:gd name="connsiteY2" fmla="*/ 1521401 h 3616227"/>
                  <a:gd name="connsiteX3" fmla="*/ 4957709 w 7734362"/>
                  <a:gd name="connsiteY3" fmla="*/ 36738 h 3616227"/>
                  <a:gd name="connsiteX4" fmla="*/ 6245366 w 7734362"/>
                  <a:gd name="connsiteY4" fmla="*/ 1064807 h 3616227"/>
                  <a:gd name="connsiteX5" fmla="*/ 7734362 w 7734362"/>
                  <a:gd name="connsiteY5" fmla="*/ 760511 h 3616227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1562 h 3631562"/>
                  <a:gd name="connsiteX1" fmla="*/ 3454246 w 7734362"/>
                  <a:gd name="connsiteY1" fmla="*/ 2879435 h 3631562"/>
                  <a:gd name="connsiteX2" fmla="*/ 5186811 w 7734362"/>
                  <a:gd name="connsiteY2" fmla="*/ 1536736 h 3631562"/>
                  <a:gd name="connsiteX3" fmla="*/ 4957709 w 7734362"/>
                  <a:gd name="connsiteY3" fmla="*/ 52073 h 3631562"/>
                  <a:gd name="connsiteX4" fmla="*/ 6245366 w 7734362"/>
                  <a:gd name="connsiteY4" fmla="*/ 1080142 h 3631562"/>
                  <a:gd name="connsiteX5" fmla="*/ 7734362 w 7734362"/>
                  <a:gd name="connsiteY5" fmla="*/ 775846 h 3631562"/>
                  <a:gd name="connsiteX0" fmla="*/ 0 w 7734362"/>
                  <a:gd name="connsiteY0" fmla="*/ 3632880 h 3632880"/>
                  <a:gd name="connsiteX1" fmla="*/ 3454246 w 7734362"/>
                  <a:gd name="connsiteY1" fmla="*/ 2880753 h 3632880"/>
                  <a:gd name="connsiteX2" fmla="*/ 5186811 w 7734362"/>
                  <a:gd name="connsiteY2" fmla="*/ 1538054 h 3632880"/>
                  <a:gd name="connsiteX3" fmla="*/ 4957709 w 7734362"/>
                  <a:gd name="connsiteY3" fmla="*/ 53391 h 3632880"/>
                  <a:gd name="connsiteX4" fmla="*/ 6245366 w 7734362"/>
                  <a:gd name="connsiteY4" fmla="*/ 1081460 h 3632880"/>
                  <a:gd name="connsiteX5" fmla="*/ 7734362 w 7734362"/>
                  <a:gd name="connsiteY5" fmla="*/ 777164 h 3632880"/>
                  <a:gd name="connsiteX0" fmla="*/ 0 w 7734362"/>
                  <a:gd name="connsiteY0" fmla="*/ 3633908 h 3633908"/>
                  <a:gd name="connsiteX1" fmla="*/ 3454246 w 7734362"/>
                  <a:gd name="connsiteY1" fmla="*/ 2881781 h 3633908"/>
                  <a:gd name="connsiteX2" fmla="*/ 5186811 w 7734362"/>
                  <a:gd name="connsiteY2" fmla="*/ 1539082 h 3633908"/>
                  <a:gd name="connsiteX3" fmla="*/ 4957709 w 7734362"/>
                  <a:gd name="connsiteY3" fmla="*/ 54419 h 3633908"/>
                  <a:gd name="connsiteX4" fmla="*/ 6245366 w 7734362"/>
                  <a:gd name="connsiteY4" fmla="*/ 1082488 h 3633908"/>
                  <a:gd name="connsiteX5" fmla="*/ 7734362 w 7734362"/>
                  <a:gd name="connsiteY5" fmla="*/ 778192 h 3633908"/>
                  <a:gd name="connsiteX0" fmla="*/ 0 w 7734362"/>
                  <a:gd name="connsiteY0" fmla="*/ 3633908 h 3633908"/>
                  <a:gd name="connsiteX1" fmla="*/ 3454246 w 7734362"/>
                  <a:gd name="connsiteY1" fmla="*/ 2881781 h 3633908"/>
                  <a:gd name="connsiteX2" fmla="*/ 5186811 w 7734362"/>
                  <a:gd name="connsiteY2" fmla="*/ 1539082 h 3633908"/>
                  <a:gd name="connsiteX3" fmla="*/ 4957709 w 7734362"/>
                  <a:gd name="connsiteY3" fmla="*/ 54419 h 3633908"/>
                  <a:gd name="connsiteX4" fmla="*/ 6245366 w 7734362"/>
                  <a:gd name="connsiteY4" fmla="*/ 1082488 h 3633908"/>
                  <a:gd name="connsiteX5" fmla="*/ 7734362 w 7734362"/>
                  <a:gd name="connsiteY5" fmla="*/ 778192 h 3633908"/>
                  <a:gd name="connsiteX0" fmla="*/ 0 w 7734362"/>
                  <a:gd name="connsiteY0" fmla="*/ 3636289 h 3636289"/>
                  <a:gd name="connsiteX1" fmla="*/ 3454246 w 7734362"/>
                  <a:gd name="connsiteY1" fmla="*/ 2884162 h 3636289"/>
                  <a:gd name="connsiteX2" fmla="*/ 5186811 w 7734362"/>
                  <a:gd name="connsiteY2" fmla="*/ 1541463 h 3636289"/>
                  <a:gd name="connsiteX3" fmla="*/ 4957709 w 7734362"/>
                  <a:gd name="connsiteY3" fmla="*/ 56800 h 3636289"/>
                  <a:gd name="connsiteX4" fmla="*/ 6245366 w 7734362"/>
                  <a:gd name="connsiteY4" fmla="*/ 1084869 h 3636289"/>
                  <a:gd name="connsiteX5" fmla="*/ 7734362 w 7734362"/>
                  <a:gd name="connsiteY5" fmla="*/ 780573 h 3636289"/>
                  <a:gd name="connsiteX0" fmla="*/ 0 w 7734362"/>
                  <a:gd name="connsiteY0" fmla="*/ 3641128 h 3641128"/>
                  <a:gd name="connsiteX1" fmla="*/ 3454246 w 7734362"/>
                  <a:gd name="connsiteY1" fmla="*/ 2889001 h 3641128"/>
                  <a:gd name="connsiteX2" fmla="*/ 5186811 w 7734362"/>
                  <a:gd name="connsiteY2" fmla="*/ 1546302 h 3641128"/>
                  <a:gd name="connsiteX3" fmla="*/ 4957709 w 7734362"/>
                  <a:gd name="connsiteY3" fmla="*/ 61639 h 3641128"/>
                  <a:gd name="connsiteX4" fmla="*/ 6245366 w 7734362"/>
                  <a:gd name="connsiteY4" fmla="*/ 1089708 h 3641128"/>
                  <a:gd name="connsiteX5" fmla="*/ 7734362 w 7734362"/>
                  <a:gd name="connsiteY5" fmla="*/ 785412 h 3641128"/>
                  <a:gd name="connsiteX0" fmla="*/ 0 w 7734362"/>
                  <a:gd name="connsiteY0" fmla="*/ 3641128 h 3641128"/>
                  <a:gd name="connsiteX1" fmla="*/ 3454246 w 7734362"/>
                  <a:gd name="connsiteY1" fmla="*/ 2889001 h 3641128"/>
                  <a:gd name="connsiteX2" fmla="*/ 5186811 w 7734362"/>
                  <a:gd name="connsiteY2" fmla="*/ 1546302 h 3641128"/>
                  <a:gd name="connsiteX3" fmla="*/ 4957709 w 7734362"/>
                  <a:gd name="connsiteY3" fmla="*/ 61639 h 3641128"/>
                  <a:gd name="connsiteX4" fmla="*/ 6245366 w 7734362"/>
                  <a:gd name="connsiteY4" fmla="*/ 1089708 h 3641128"/>
                  <a:gd name="connsiteX5" fmla="*/ 7734362 w 7734362"/>
                  <a:gd name="connsiteY5" fmla="*/ 785412 h 3641128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45366 w 7734362"/>
                  <a:gd name="connsiteY4" fmla="*/ 1091260 h 3642680"/>
                  <a:gd name="connsiteX5" fmla="*/ 7734362 w 7734362"/>
                  <a:gd name="connsiteY5" fmla="*/ 786964 h 3642680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45366 w 7734362"/>
                  <a:gd name="connsiteY4" fmla="*/ 1091260 h 3642680"/>
                  <a:gd name="connsiteX5" fmla="*/ 7734362 w 7734362"/>
                  <a:gd name="connsiteY5" fmla="*/ 786964 h 3642680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45366 w 7734362"/>
                  <a:gd name="connsiteY4" fmla="*/ 1091260 h 3642680"/>
                  <a:gd name="connsiteX5" fmla="*/ 7734362 w 7734362"/>
                  <a:gd name="connsiteY5" fmla="*/ 738430 h 3642680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29187 w 7734362"/>
                  <a:gd name="connsiteY4" fmla="*/ 1139794 h 3642680"/>
                  <a:gd name="connsiteX5" fmla="*/ 7734362 w 7734362"/>
                  <a:gd name="connsiteY5" fmla="*/ 738430 h 3642680"/>
                  <a:gd name="connsiteX0" fmla="*/ 0 w 7734362"/>
                  <a:gd name="connsiteY0" fmla="*/ 3642680 h 3642680"/>
                  <a:gd name="connsiteX1" fmla="*/ 3454246 w 7734362"/>
                  <a:gd name="connsiteY1" fmla="*/ 2890553 h 3642680"/>
                  <a:gd name="connsiteX2" fmla="*/ 5186811 w 7734362"/>
                  <a:gd name="connsiteY2" fmla="*/ 1547854 h 3642680"/>
                  <a:gd name="connsiteX3" fmla="*/ 4957709 w 7734362"/>
                  <a:gd name="connsiteY3" fmla="*/ 63191 h 3642680"/>
                  <a:gd name="connsiteX4" fmla="*/ 6229187 w 7734362"/>
                  <a:gd name="connsiteY4" fmla="*/ 1139794 h 3642680"/>
                  <a:gd name="connsiteX5" fmla="*/ 7734362 w 7734362"/>
                  <a:gd name="connsiteY5" fmla="*/ 738430 h 3642680"/>
                  <a:gd name="connsiteX0" fmla="*/ 0 w 8066010"/>
                  <a:gd name="connsiteY0" fmla="*/ 3642680 h 3642680"/>
                  <a:gd name="connsiteX1" fmla="*/ 3454246 w 8066010"/>
                  <a:gd name="connsiteY1" fmla="*/ 2890553 h 3642680"/>
                  <a:gd name="connsiteX2" fmla="*/ 5186811 w 8066010"/>
                  <a:gd name="connsiteY2" fmla="*/ 1547854 h 3642680"/>
                  <a:gd name="connsiteX3" fmla="*/ 4957709 w 8066010"/>
                  <a:gd name="connsiteY3" fmla="*/ 63191 h 3642680"/>
                  <a:gd name="connsiteX4" fmla="*/ 6229187 w 8066010"/>
                  <a:gd name="connsiteY4" fmla="*/ 1139794 h 3642680"/>
                  <a:gd name="connsiteX5" fmla="*/ 8066010 w 8066010"/>
                  <a:gd name="connsiteY5" fmla="*/ 609006 h 3642680"/>
                  <a:gd name="connsiteX0" fmla="*/ 0 w 8066010"/>
                  <a:gd name="connsiteY0" fmla="*/ 3642680 h 3642680"/>
                  <a:gd name="connsiteX1" fmla="*/ 3454246 w 8066010"/>
                  <a:gd name="connsiteY1" fmla="*/ 2890553 h 3642680"/>
                  <a:gd name="connsiteX2" fmla="*/ 5186811 w 8066010"/>
                  <a:gd name="connsiteY2" fmla="*/ 1547854 h 3642680"/>
                  <a:gd name="connsiteX3" fmla="*/ 4957709 w 8066010"/>
                  <a:gd name="connsiteY3" fmla="*/ 63191 h 3642680"/>
                  <a:gd name="connsiteX4" fmla="*/ 6229187 w 8066010"/>
                  <a:gd name="connsiteY4" fmla="*/ 1139794 h 3642680"/>
                  <a:gd name="connsiteX5" fmla="*/ 8066010 w 8066010"/>
                  <a:gd name="connsiteY5" fmla="*/ 609006 h 3642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66010" h="3642680">
                    <a:moveTo>
                      <a:pt x="0" y="3642680"/>
                    </a:moveTo>
                    <a:cubicBezTo>
                      <a:pt x="1046691" y="3596387"/>
                      <a:pt x="2362046" y="3608103"/>
                      <a:pt x="3454246" y="2890553"/>
                    </a:cubicBezTo>
                    <a:cubicBezTo>
                      <a:pt x="4140046" y="2411128"/>
                      <a:pt x="4805885" y="1893245"/>
                      <a:pt x="5186811" y="1547854"/>
                    </a:cubicBezTo>
                    <a:cubicBezTo>
                      <a:pt x="6363902" y="660932"/>
                      <a:pt x="5691633" y="-250607"/>
                      <a:pt x="4957709" y="63191"/>
                    </a:cubicBezTo>
                    <a:cubicBezTo>
                      <a:pt x="4321797" y="361226"/>
                      <a:pt x="4467357" y="1610823"/>
                      <a:pt x="6229187" y="1139794"/>
                    </a:cubicBezTo>
                    <a:cubicBezTo>
                      <a:pt x="7145930" y="909094"/>
                      <a:pt x="7610223" y="754715"/>
                      <a:pt x="8066010" y="609006"/>
                    </a:cubicBezTo>
                  </a:path>
                </a:pathLst>
              </a:cu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5" name="Oval 17">
              <a:extLst>
                <a:ext uri="{FF2B5EF4-FFF2-40B4-BE49-F238E27FC236}">
                  <a16:creationId xmlns:a16="http://schemas.microsoft.com/office/drawing/2014/main" xmlns="" id="{6D002EC5-90FB-4143-B65D-81BE9FAE471F}"/>
                </a:ext>
              </a:extLst>
            </p:cNvPr>
            <p:cNvSpPr/>
            <p:nvPr/>
          </p:nvSpPr>
          <p:spPr>
            <a:xfrm rot="3769326">
              <a:off x="9967865" y="1464421"/>
              <a:ext cx="1072802" cy="1765950"/>
            </a:xfrm>
            <a:custGeom>
              <a:avLst/>
              <a:gdLst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0411 w 2487611"/>
                <a:gd name="connsiteY48" fmla="*/ 101253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91732 h 4117729"/>
                <a:gd name="connsiteX1" fmla="*/ 1668701 w 2487611"/>
                <a:gd name="connsiteY1" fmla="*/ 3492316 h 4117729"/>
                <a:gd name="connsiteX2" fmla="*/ 1698103 w 2487611"/>
                <a:gd name="connsiteY2" fmla="*/ 3835959 h 4117729"/>
                <a:gd name="connsiteX3" fmla="*/ 1503571 w 2487611"/>
                <a:gd name="connsiteY3" fmla="*/ 3618467 h 4117729"/>
                <a:gd name="connsiteX4" fmla="*/ 1461585 w 2487611"/>
                <a:gd name="connsiteY4" fmla="*/ 3832208 h 4117729"/>
                <a:gd name="connsiteX5" fmla="*/ 1244671 w 2487611"/>
                <a:gd name="connsiteY5" fmla="*/ 4117729 h 4117729"/>
                <a:gd name="connsiteX6" fmla="*/ 1079392 w 2487611"/>
                <a:gd name="connsiteY6" fmla="*/ 3811970 h 4117729"/>
                <a:gd name="connsiteX7" fmla="*/ 987763 w 2487611"/>
                <a:gd name="connsiteY7" fmla="*/ 3679772 h 4117729"/>
                <a:gd name="connsiteX8" fmla="*/ 854400 w 2487611"/>
                <a:gd name="connsiteY8" fmla="*/ 3746494 h 4117729"/>
                <a:gd name="connsiteX9" fmla="*/ 869102 w 2487611"/>
                <a:gd name="connsiteY9" fmla="*/ 3423079 h 4117729"/>
                <a:gd name="connsiteX10" fmla="*/ 1052587 w 2487611"/>
                <a:gd name="connsiteY10" fmla="*/ 3225534 h 4117729"/>
                <a:gd name="connsiteX11" fmla="*/ 1019981 w 2487611"/>
                <a:gd name="connsiteY11" fmla="*/ 3269557 h 4117729"/>
                <a:gd name="connsiteX12" fmla="*/ 1012121 w 2487611"/>
                <a:gd name="connsiteY12" fmla="*/ 3442474 h 4117729"/>
                <a:gd name="connsiteX13" fmla="*/ 1083424 w 2487611"/>
                <a:gd name="connsiteY13" fmla="*/ 3406801 h 4117729"/>
                <a:gd name="connsiteX14" fmla="*/ 1132416 w 2487611"/>
                <a:gd name="connsiteY14" fmla="*/ 3477481 h 4117729"/>
                <a:gd name="connsiteX15" fmla="*/ 1220783 w 2487611"/>
                <a:gd name="connsiteY15" fmla="*/ 3640958 h 4117729"/>
                <a:gd name="connsiteX16" fmla="*/ 1336759 w 2487611"/>
                <a:gd name="connsiteY16" fmla="*/ 3488301 h 4117729"/>
                <a:gd name="connsiteX17" fmla="*/ 1359207 w 2487611"/>
                <a:gd name="connsiteY17" fmla="*/ 3374022 h 4117729"/>
                <a:gd name="connsiteX18" fmla="*/ 1463216 w 2487611"/>
                <a:gd name="connsiteY18" fmla="*/ 3490306 h 4117729"/>
                <a:gd name="connsiteX19" fmla="*/ 1447496 w 2487611"/>
                <a:gd name="connsiteY19" fmla="*/ 3306574 h 4117729"/>
                <a:gd name="connsiteX20" fmla="*/ 1355591 w 2487611"/>
                <a:gd name="connsiteY20" fmla="*/ 3191732 h 4117729"/>
                <a:gd name="connsiteX21" fmla="*/ 803026 w 2487611"/>
                <a:gd name="connsiteY21" fmla="*/ 2884167 h 4117729"/>
                <a:gd name="connsiteX22" fmla="*/ 1689473 w 2487611"/>
                <a:gd name="connsiteY22" fmla="*/ 2884167 h 4117729"/>
                <a:gd name="connsiteX23" fmla="*/ 1482985 w 2487611"/>
                <a:gd name="connsiteY23" fmla="*/ 3164215 h 4117729"/>
                <a:gd name="connsiteX24" fmla="*/ 1009514 w 2487611"/>
                <a:gd name="connsiteY24" fmla="*/ 3164215 h 4117729"/>
                <a:gd name="connsiteX25" fmla="*/ 803026 w 2487611"/>
                <a:gd name="connsiteY25" fmla="*/ 2884167 h 4117729"/>
                <a:gd name="connsiteX26" fmla="*/ 1246249 w 2487611"/>
                <a:gd name="connsiteY26" fmla="*/ 1584102 h 4117729"/>
                <a:gd name="connsiteX27" fmla="*/ 1346518 w 2487611"/>
                <a:gd name="connsiteY27" fmla="*/ 1684371 h 4117729"/>
                <a:gd name="connsiteX28" fmla="*/ 1246249 w 2487611"/>
                <a:gd name="connsiteY28" fmla="*/ 1784640 h 4117729"/>
                <a:gd name="connsiteX29" fmla="*/ 1145980 w 2487611"/>
                <a:gd name="connsiteY29" fmla="*/ 1684371 h 4117729"/>
                <a:gd name="connsiteX30" fmla="*/ 1246249 w 2487611"/>
                <a:gd name="connsiteY30" fmla="*/ 1584102 h 4117729"/>
                <a:gd name="connsiteX31" fmla="*/ 1246249 w 2487611"/>
                <a:gd name="connsiteY31" fmla="*/ 1514596 h 4117729"/>
                <a:gd name="connsiteX32" fmla="*/ 1076474 w 2487611"/>
                <a:gd name="connsiteY32" fmla="*/ 1684371 h 4117729"/>
                <a:gd name="connsiteX33" fmla="*/ 1246249 w 2487611"/>
                <a:gd name="connsiteY33" fmla="*/ 1854146 h 4117729"/>
                <a:gd name="connsiteX34" fmla="*/ 1416024 w 2487611"/>
                <a:gd name="connsiteY34" fmla="*/ 1684371 h 4117729"/>
                <a:gd name="connsiteX35" fmla="*/ 1246249 w 2487611"/>
                <a:gd name="connsiteY35" fmla="*/ 1514596 h 4117729"/>
                <a:gd name="connsiteX36" fmla="*/ 1246249 w 2487611"/>
                <a:gd name="connsiteY36" fmla="*/ 761226 h 4117729"/>
                <a:gd name="connsiteX37" fmla="*/ 1446787 w 2487611"/>
                <a:gd name="connsiteY37" fmla="*/ 961764 h 4117729"/>
                <a:gd name="connsiteX38" fmla="*/ 1246249 w 2487611"/>
                <a:gd name="connsiteY38" fmla="*/ 1162302 h 4117729"/>
                <a:gd name="connsiteX39" fmla="*/ 1045711 w 2487611"/>
                <a:gd name="connsiteY39" fmla="*/ 961764 h 4117729"/>
                <a:gd name="connsiteX40" fmla="*/ 1246249 w 2487611"/>
                <a:gd name="connsiteY40" fmla="*/ 761226 h 4117729"/>
                <a:gd name="connsiteX41" fmla="*/ 1246249 w 2487611"/>
                <a:gd name="connsiteY41" fmla="*/ 622214 h 4117729"/>
                <a:gd name="connsiteX42" fmla="*/ 906699 w 2487611"/>
                <a:gd name="connsiteY42" fmla="*/ 961764 h 4117729"/>
                <a:gd name="connsiteX43" fmla="*/ 1246249 w 2487611"/>
                <a:gd name="connsiteY43" fmla="*/ 1301314 h 4117729"/>
                <a:gd name="connsiteX44" fmla="*/ 1585799 w 2487611"/>
                <a:gd name="connsiteY44" fmla="*/ 961764 h 4117729"/>
                <a:gd name="connsiteX45" fmla="*/ 1246249 w 2487611"/>
                <a:gd name="connsiteY45" fmla="*/ 622214 h 4117729"/>
                <a:gd name="connsiteX46" fmla="*/ 1237076 w 2487611"/>
                <a:gd name="connsiteY46" fmla="*/ 0 h 4117729"/>
                <a:gd name="connsiteX47" fmla="*/ 1243449 w 2487611"/>
                <a:gd name="connsiteY47" fmla="*/ 110915 h 4117729"/>
                <a:gd name="connsiteX48" fmla="*/ 1258169 w 2487611"/>
                <a:gd name="connsiteY48" fmla="*/ 12605 h 4117729"/>
                <a:gd name="connsiteX49" fmla="*/ 1891856 w 2487611"/>
                <a:gd name="connsiteY49" fmla="*/ 713203 h 4117729"/>
                <a:gd name="connsiteX50" fmla="*/ 2096831 w 2487611"/>
                <a:gd name="connsiteY50" fmla="*/ 1552470 h 4117729"/>
                <a:gd name="connsiteX51" fmla="*/ 2003408 w 2487611"/>
                <a:gd name="connsiteY51" fmla="*/ 2054055 h 4117729"/>
                <a:gd name="connsiteX52" fmla="*/ 2224895 w 2487611"/>
                <a:gd name="connsiteY52" fmla="*/ 2189415 h 4117729"/>
                <a:gd name="connsiteX53" fmla="*/ 2487611 w 2487611"/>
                <a:gd name="connsiteY53" fmla="*/ 2919570 h 4117729"/>
                <a:gd name="connsiteX54" fmla="*/ 1777602 w 2487611"/>
                <a:gd name="connsiteY54" fmla="*/ 2655584 h 4117729"/>
                <a:gd name="connsiteX55" fmla="*/ 1697050 w 2487611"/>
                <a:gd name="connsiteY55" fmla="*/ 2803564 h 4117729"/>
                <a:gd name="connsiteX56" fmla="*/ 789847 w 2487611"/>
                <a:gd name="connsiteY56" fmla="*/ 2803564 h 4117729"/>
                <a:gd name="connsiteX57" fmla="*/ 709405 w 2487611"/>
                <a:gd name="connsiteY57" fmla="*/ 2655809 h 4117729"/>
                <a:gd name="connsiteX58" fmla="*/ 0 w 2487611"/>
                <a:gd name="connsiteY58" fmla="*/ 2919570 h 4117729"/>
                <a:gd name="connsiteX59" fmla="*/ 262716 w 2487611"/>
                <a:gd name="connsiteY59" fmla="*/ 2189415 h 4117729"/>
                <a:gd name="connsiteX60" fmla="*/ 483603 w 2487611"/>
                <a:gd name="connsiteY60" fmla="*/ 2054421 h 4117729"/>
                <a:gd name="connsiteX61" fmla="*/ 390066 w 2487611"/>
                <a:gd name="connsiteY61" fmla="*/ 1552470 h 4117729"/>
                <a:gd name="connsiteX62" fmla="*/ 595041 w 2487611"/>
                <a:gd name="connsiteY62" fmla="*/ 713203 h 4117729"/>
                <a:gd name="connsiteX63" fmla="*/ 1237076 w 2487611"/>
                <a:gd name="connsiteY63" fmla="*/ 0 h 411772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7076 w 2487611"/>
                <a:gd name="connsiteY46" fmla="*/ 544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7076 w 2487611"/>
                <a:gd name="connsiteY63" fmla="*/ 5440 h 412316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8115 w 2487611"/>
                <a:gd name="connsiteY46" fmla="*/ 2487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8115 w 2487611"/>
                <a:gd name="connsiteY63" fmla="*/ 24870 h 4123169"/>
                <a:gd name="connsiteX0" fmla="*/ 1355591 w 2487611"/>
                <a:gd name="connsiteY0" fmla="*/ 3172302 h 4098299"/>
                <a:gd name="connsiteX1" fmla="*/ 1668701 w 2487611"/>
                <a:gd name="connsiteY1" fmla="*/ 3472886 h 4098299"/>
                <a:gd name="connsiteX2" fmla="*/ 1698103 w 2487611"/>
                <a:gd name="connsiteY2" fmla="*/ 3816529 h 4098299"/>
                <a:gd name="connsiteX3" fmla="*/ 1503571 w 2487611"/>
                <a:gd name="connsiteY3" fmla="*/ 3599037 h 4098299"/>
                <a:gd name="connsiteX4" fmla="*/ 1461585 w 2487611"/>
                <a:gd name="connsiteY4" fmla="*/ 3812778 h 4098299"/>
                <a:gd name="connsiteX5" fmla="*/ 1244671 w 2487611"/>
                <a:gd name="connsiteY5" fmla="*/ 4098299 h 4098299"/>
                <a:gd name="connsiteX6" fmla="*/ 1079392 w 2487611"/>
                <a:gd name="connsiteY6" fmla="*/ 3792540 h 4098299"/>
                <a:gd name="connsiteX7" fmla="*/ 987763 w 2487611"/>
                <a:gd name="connsiteY7" fmla="*/ 3660342 h 4098299"/>
                <a:gd name="connsiteX8" fmla="*/ 854400 w 2487611"/>
                <a:gd name="connsiteY8" fmla="*/ 3727064 h 4098299"/>
                <a:gd name="connsiteX9" fmla="*/ 869102 w 2487611"/>
                <a:gd name="connsiteY9" fmla="*/ 3403649 h 4098299"/>
                <a:gd name="connsiteX10" fmla="*/ 1052587 w 2487611"/>
                <a:gd name="connsiteY10" fmla="*/ 3206104 h 4098299"/>
                <a:gd name="connsiteX11" fmla="*/ 1019981 w 2487611"/>
                <a:gd name="connsiteY11" fmla="*/ 3250127 h 4098299"/>
                <a:gd name="connsiteX12" fmla="*/ 1012121 w 2487611"/>
                <a:gd name="connsiteY12" fmla="*/ 3423044 h 4098299"/>
                <a:gd name="connsiteX13" fmla="*/ 1083424 w 2487611"/>
                <a:gd name="connsiteY13" fmla="*/ 3387371 h 4098299"/>
                <a:gd name="connsiteX14" fmla="*/ 1132416 w 2487611"/>
                <a:gd name="connsiteY14" fmla="*/ 3458051 h 4098299"/>
                <a:gd name="connsiteX15" fmla="*/ 1220783 w 2487611"/>
                <a:gd name="connsiteY15" fmla="*/ 3621528 h 4098299"/>
                <a:gd name="connsiteX16" fmla="*/ 1336759 w 2487611"/>
                <a:gd name="connsiteY16" fmla="*/ 3468871 h 4098299"/>
                <a:gd name="connsiteX17" fmla="*/ 1359207 w 2487611"/>
                <a:gd name="connsiteY17" fmla="*/ 3354592 h 4098299"/>
                <a:gd name="connsiteX18" fmla="*/ 1463216 w 2487611"/>
                <a:gd name="connsiteY18" fmla="*/ 3470876 h 4098299"/>
                <a:gd name="connsiteX19" fmla="*/ 1447496 w 2487611"/>
                <a:gd name="connsiteY19" fmla="*/ 3287144 h 4098299"/>
                <a:gd name="connsiteX20" fmla="*/ 1355591 w 2487611"/>
                <a:gd name="connsiteY20" fmla="*/ 3172302 h 4098299"/>
                <a:gd name="connsiteX21" fmla="*/ 803026 w 2487611"/>
                <a:gd name="connsiteY21" fmla="*/ 2864737 h 4098299"/>
                <a:gd name="connsiteX22" fmla="*/ 1689473 w 2487611"/>
                <a:gd name="connsiteY22" fmla="*/ 2864737 h 4098299"/>
                <a:gd name="connsiteX23" fmla="*/ 1482985 w 2487611"/>
                <a:gd name="connsiteY23" fmla="*/ 3144785 h 4098299"/>
                <a:gd name="connsiteX24" fmla="*/ 1009514 w 2487611"/>
                <a:gd name="connsiteY24" fmla="*/ 3144785 h 4098299"/>
                <a:gd name="connsiteX25" fmla="*/ 803026 w 2487611"/>
                <a:gd name="connsiteY25" fmla="*/ 2864737 h 4098299"/>
                <a:gd name="connsiteX26" fmla="*/ 1246249 w 2487611"/>
                <a:gd name="connsiteY26" fmla="*/ 1564672 h 4098299"/>
                <a:gd name="connsiteX27" fmla="*/ 1346518 w 2487611"/>
                <a:gd name="connsiteY27" fmla="*/ 1664941 h 4098299"/>
                <a:gd name="connsiteX28" fmla="*/ 1246249 w 2487611"/>
                <a:gd name="connsiteY28" fmla="*/ 1765210 h 4098299"/>
                <a:gd name="connsiteX29" fmla="*/ 1145980 w 2487611"/>
                <a:gd name="connsiteY29" fmla="*/ 1664941 h 4098299"/>
                <a:gd name="connsiteX30" fmla="*/ 1246249 w 2487611"/>
                <a:gd name="connsiteY30" fmla="*/ 1564672 h 4098299"/>
                <a:gd name="connsiteX31" fmla="*/ 1246249 w 2487611"/>
                <a:gd name="connsiteY31" fmla="*/ 1495166 h 4098299"/>
                <a:gd name="connsiteX32" fmla="*/ 1076474 w 2487611"/>
                <a:gd name="connsiteY32" fmla="*/ 1664941 h 4098299"/>
                <a:gd name="connsiteX33" fmla="*/ 1246249 w 2487611"/>
                <a:gd name="connsiteY33" fmla="*/ 1834716 h 4098299"/>
                <a:gd name="connsiteX34" fmla="*/ 1416024 w 2487611"/>
                <a:gd name="connsiteY34" fmla="*/ 1664941 h 4098299"/>
                <a:gd name="connsiteX35" fmla="*/ 1246249 w 2487611"/>
                <a:gd name="connsiteY35" fmla="*/ 1495166 h 4098299"/>
                <a:gd name="connsiteX36" fmla="*/ 1246249 w 2487611"/>
                <a:gd name="connsiteY36" fmla="*/ 741796 h 4098299"/>
                <a:gd name="connsiteX37" fmla="*/ 1446787 w 2487611"/>
                <a:gd name="connsiteY37" fmla="*/ 942334 h 4098299"/>
                <a:gd name="connsiteX38" fmla="*/ 1246249 w 2487611"/>
                <a:gd name="connsiteY38" fmla="*/ 1142872 h 4098299"/>
                <a:gd name="connsiteX39" fmla="*/ 1045711 w 2487611"/>
                <a:gd name="connsiteY39" fmla="*/ 942334 h 4098299"/>
                <a:gd name="connsiteX40" fmla="*/ 1246249 w 2487611"/>
                <a:gd name="connsiteY40" fmla="*/ 741796 h 4098299"/>
                <a:gd name="connsiteX41" fmla="*/ 1246249 w 2487611"/>
                <a:gd name="connsiteY41" fmla="*/ 602784 h 4098299"/>
                <a:gd name="connsiteX42" fmla="*/ 906699 w 2487611"/>
                <a:gd name="connsiteY42" fmla="*/ 942334 h 4098299"/>
                <a:gd name="connsiteX43" fmla="*/ 1246249 w 2487611"/>
                <a:gd name="connsiteY43" fmla="*/ 1281884 h 4098299"/>
                <a:gd name="connsiteX44" fmla="*/ 1585799 w 2487611"/>
                <a:gd name="connsiteY44" fmla="*/ 942334 h 4098299"/>
                <a:gd name="connsiteX45" fmla="*/ 1246249 w 2487611"/>
                <a:gd name="connsiteY45" fmla="*/ 602784 h 4098299"/>
                <a:gd name="connsiteX46" fmla="*/ 1238115 w 2487611"/>
                <a:gd name="connsiteY46" fmla="*/ 0 h 4098299"/>
                <a:gd name="connsiteX47" fmla="*/ 1243449 w 2487611"/>
                <a:gd name="connsiteY47" fmla="*/ 91485 h 4098299"/>
                <a:gd name="connsiteX48" fmla="*/ 1229544 w 2487611"/>
                <a:gd name="connsiteY48" fmla="*/ 4448 h 4098299"/>
                <a:gd name="connsiteX49" fmla="*/ 1891856 w 2487611"/>
                <a:gd name="connsiteY49" fmla="*/ 693773 h 4098299"/>
                <a:gd name="connsiteX50" fmla="*/ 2096831 w 2487611"/>
                <a:gd name="connsiteY50" fmla="*/ 1533040 h 4098299"/>
                <a:gd name="connsiteX51" fmla="*/ 2003408 w 2487611"/>
                <a:gd name="connsiteY51" fmla="*/ 2034625 h 4098299"/>
                <a:gd name="connsiteX52" fmla="*/ 2224895 w 2487611"/>
                <a:gd name="connsiteY52" fmla="*/ 2169985 h 4098299"/>
                <a:gd name="connsiteX53" fmla="*/ 2487611 w 2487611"/>
                <a:gd name="connsiteY53" fmla="*/ 2900140 h 4098299"/>
                <a:gd name="connsiteX54" fmla="*/ 1777602 w 2487611"/>
                <a:gd name="connsiteY54" fmla="*/ 2636154 h 4098299"/>
                <a:gd name="connsiteX55" fmla="*/ 1697050 w 2487611"/>
                <a:gd name="connsiteY55" fmla="*/ 2784134 h 4098299"/>
                <a:gd name="connsiteX56" fmla="*/ 789847 w 2487611"/>
                <a:gd name="connsiteY56" fmla="*/ 2784134 h 4098299"/>
                <a:gd name="connsiteX57" fmla="*/ 709405 w 2487611"/>
                <a:gd name="connsiteY57" fmla="*/ 2636379 h 4098299"/>
                <a:gd name="connsiteX58" fmla="*/ 0 w 2487611"/>
                <a:gd name="connsiteY58" fmla="*/ 2900140 h 4098299"/>
                <a:gd name="connsiteX59" fmla="*/ 262716 w 2487611"/>
                <a:gd name="connsiteY59" fmla="*/ 2169985 h 4098299"/>
                <a:gd name="connsiteX60" fmla="*/ 483603 w 2487611"/>
                <a:gd name="connsiteY60" fmla="*/ 2034991 h 4098299"/>
                <a:gd name="connsiteX61" fmla="*/ 390066 w 2487611"/>
                <a:gd name="connsiteY61" fmla="*/ 1533040 h 4098299"/>
                <a:gd name="connsiteX62" fmla="*/ 595041 w 2487611"/>
                <a:gd name="connsiteY62" fmla="*/ 693773 h 4098299"/>
                <a:gd name="connsiteX63" fmla="*/ 1238115 w 2487611"/>
                <a:gd name="connsiteY63" fmla="*/ 0 h 4098299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43449 w 2487611"/>
                <a:gd name="connsiteY47" fmla="*/ 87037 h 4093851"/>
                <a:gd name="connsiteX48" fmla="*/ 1229544 w 2487611"/>
                <a:gd name="connsiteY48" fmla="*/ 0 h 4093851"/>
                <a:gd name="connsiteX49" fmla="*/ 1891856 w 2487611"/>
                <a:gd name="connsiteY49" fmla="*/ 689325 h 4093851"/>
                <a:gd name="connsiteX50" fmla="*/ 2096831 w 2487611"/>
                <a:gd name="connsiteY50" fmla="*/ 1528592 h 4093851"/>
                <a:gd name="connsiteX51" fmla="*/ 2003408 w 2487611"/>
                <a:gd name="connsiteY51" fmla="*/ 2030177 h 4093851"/>
                <a:gd name="connsiteX52" fmla="*/ 2224895 w 2487611"/>
                <a:gd name="connsiteY52" fmla="*/ 2165537 h 4093851"/>
                <a:gd name="connsiteX53" fmla="*/ 2487611 w 2487611"/>
                <a:gd name="connsiteY53" fmla="*/ 2895692 h 4093851"/>
                <a:gd name="connsiteX54" fmla="*/ 1777602 w 2487611"/>
                <a:gd name="connsiteY54" fmla="*/ 2631706 h 4093851"/>
                <a:gd name="connsiteX55" fmla="*/ 1697050 w 2487611"/>
                <a:gd name="connsiteY55" fmla="*/ 2779686 h 4093851"/>
                <a:gd name="connsiteX56" fmla="*/ 789847 w 2487611"/>
                <a:gd name="connsiteY56" fmla="*/ 2779686 h 4093851"/>
                <a:gd name="connsiteX57" fmla="*/ 709405 w 2487611"/>
                <a:gd name="connsiteY57" fmla="*/ 2631931 h 4093851"/>
                <a:gd name="connsiteX58" fmla="*/ 0 w 2487611"/>
                <a:gd name="connsiteY58" fmla="*/ 2895692 h 4093851"/>
                <a:gd name="connsiteX59" fmla="*/ 262716 w 2487611"/>
                <a:gd name="connsiteY59" fmla="*/ 2165537 h 4093851"/>
                <a:gd name="connsiteX60" fmla="*/ 483603 w 2487611"/>
                <a:gd name="connsiteY60" fmla="*/ 2030543 h 4093851"/>
                <a:gd name="connsiteX61" fmla="*/ 390066 w 2487611"/>
                <a:gd name="connsiteY61" fmla="*/ 1528592 h 4093851"/>
                <a:gd name="connsiteX62" fmla="*/ 595041 w 2487611"/>
                <a:gd name="connsiteY62" fmla="*/ 689325 h 4093851"/>
                <a:gd name="connsiteX63" fmla="*/ 1225855 w 2487611"/>
                <a:gd name="connsiteY63" fmla="*/ 9198 h 4093851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29544 w 2487611"/>
                <a:gd name="connsiteY47" fmla="*/ 0 h 4093851"/>
                <a:gd name="connsiteX48" fmla="*/ 1891856 w 2487611"/>
                <a:gd name="connsiteY48" fmla="*/ 689325 h 4093851"/>
                <a:gd name="connsiteX49" fmla="*/ 2096831 w 2487611"/>
                <a:gd name="connsiteY49" fmla="*/ 1528592 h 4093851"/>
                <a:gd name="connsiteX50" fmla="*/ 2003408 w 2487611"/>
                <a:gd name="connsiteY50" fmla="*/ 2030177 h 4093851"/>
                <a:gd name="connsiteX51" fmla="*/ 2224895 w 2487611"/>
                <a:gd name="connsiteY51" fmla="*/ 2165537 h 4093851"/>
                <a:gd name="connsiteX52" fmla="*/ 2487611 w 2487611"/>
                <a:gd name="connsiteY52" fmla="*/ 2895692 h 4093851"/>
                <a:gd name="connsiteX53" fmla="*/ 1777602 w 2487611"/>
                <a:gd name="connsiteY53" fmla="*/ 2631706 h 4093851"/>
                <a:gd name="connsiteX54" fmla="*/ 1697050 w 2487611"/>
                <a:gd name="connsiteY54" fmla="*/ 2779686 h 4093851"/>
                <a:gd name="connsiteX55" fmla="*/ 789847 w 2487611"/>
                <a:gd name="connsiteY55" fmla="*/ 2779686 h 4093851"/>
                <a:gd name="connsiteX56" fmla="*/ 709405 w 2487611"/>
                <a:gd name="connsiteY56" fmla="*/ 2631931 h 4093851"/>
                <a:gd name="connsiteX57" fmla="*/ 0 w 2487611"/>
                <a:gd name="connsiteY57" fmla="*/ 2895692 h 4093851"/>
                <a:gd name="connsiteX58" fmla="*/ 262716 w 2487611"/>
                <a:gd name="connsiteY58" fmla="*/ 2165537 h 4093851"/>
                <a:gd name="connsiteX59" fmla="*/ 483603 w 2487611"/>
                <a:gd name="connsiteY59" fmla="*/ 2030543 h 4093851"/>
                <a:gd name="connsiteX60" fmla="*/ 390066 w 2487611"/>
                <a:gd name="connsiteY60" fmla="*/ 1528592 h 4093851"/>
                <a:gd name="connsiteX61" fmla="*/ 595041 w 2487611"/>
                <a:gd name="connsiteY61" fmla="*/ 689325 h 4093851"/>
                <a:gd name="connsiteX62" fmla="*/ 1225855 w 2487611"/>
                <a:gd name="connsiteY62" fmla="*/ 9198 h 4093851"/>
                <a:gd name="connsiteX0" fmla="*/ 1355591 w 2487611"/>
                <a:gd name="connsiteY0" fmla="*/ 3168890 h 4094887"/>
                <a:gd name="connsiteX1" fmla="*/ 1668701 w 2487611"/>
                <a:gd name="connsiteY1" fmla="*/ 3469474 h 4094887"/>
                <a:gd name="connsiteX2" fmla="*/ 1698103 w 2487611"/>
                <a:gd name="connsiteY2" fmla="*/ 3813117 h 4094887"/>
                <a:gd name="connsiteX3" fmla="*/ 1503571 w 2487611"/>
                <a:gd name="connsiteY3" fmla="*/ 3595625 h 4094887"/>
                <a:gd name="connsiteX4" fmla="*/ 1461585 w 2487611"/>
                <a:gd name="connsiteY4" fmla="*/ 3809366 h 4094887"/>
                <a:gd name="connsiteX5" fmla="*/ 1244671 w 2487611"/>
                <a:gd name="connsiteY5" fmla="*/ 4094887 h 4094887"/>
                <a:gd name="connsiteX6" fmla="*/ 1079392 w 2487611"/>
                <a:gd name="connsiteY6" fmla="*/ 3789128 h 4094887"/>
                <a:gd name="connsiteX7" fmla="*/ 987763 w 2487611"/>
                <a:gd name="connsiteY7" fmla="*/ 3656930 h 4094887"/>
                <a:gd name="connsiteX8" fmla="*/ 854400 w 2487611"/>
                <a:gd name="connsiteY8" fmla="*/ 3723652 h 4094887"/>
                <a:gd name="connsiteX9" fmla="*/ 869102 w 2487611"/>
                <a:gd name="connsiteY9" fmla="*/ 3400237 h 4094887"/>
                <a:gd name="connsiteX10" fmla="*/ 1052587 w 2487611"/>
                <a:gd name="connsiteY10" fmla="*/ 3202692 h 4094887"/>
                <a:gd name="connsiteX11" fmla="*/ 1019981 w 2487611"/>
                <a:gd name="connsiteY11" fmla="*/ 3246715 h 4094887"/>
                <a:gd name="connsiteX12" fmla="*/ 1012121 w 2487611"/>
                <a:gd name="connsiteY12" fmla="*/ 3419632 h 4094887"/>
                <a:gd name="connsiteX13" fmla="*/ 1083424 w 2487611"/>
                <a:gd name="connsiteY13" fmla="*/ 3383959 h 4094887"/>
                <a:gd name="connsiteX14" fmla="*/ 1132416 w 2487611"/>
                <a:gd name="connsiteY14" fmla="*/ 3454639 h 4094887"/>
                <a:gd name="connsiteX15" fmla="*/ 1220783 w 2487611"/>
                <a:gd name="connsiteY15" fmla="*/ 3618116 h 4094887"/>
                <a:gd name="connsiteX16" fmla="*/ 1336759 w 2487611"/>
                <a:gd name="connsiteY16" fmla="*/ 3465459 h 4094887"/>
                <a:gd name="connsiteX17" fmla="*/ 1359207 w 2487611"/>
                <a:gd name="connsiteY17" fmla="*/ 3351180 h 4094887"/>
                <a:gd name="connsiteX18" fmla="*/ 1463216 w 2487611"/>
                <a:gd name="connsiteY18" fmla="*/ 3467464 h 4094887"/>
                <a:gd name="connsiteX19" fmla="*/ 1447496 w 2487611"/>
                <a:gd name="connsiteY19" fmla="*/ 3283732 h 4094887"/>
                <a:gd name="connsiteX20" fmla="*/ 1355591 w 2487611"/>
                <a:gd name="connsiteY20" fmla="*/ 3168890 h 4094887"/>
                <a:gd name="connsiteX21" fmla="*/ 803026 w 2487611"/>
                <a:gd name="connsiteY21" fmla="*/ 2861325 h 4094887"/>
                <a:gd name="connsiteX22" fmla="*/ 1689473 w 2487611"/>
                <a:gd name="connsiteY22" fmla="*/ 2861325 h 4094887"/>
                <a:gd name="connsiteX23" fmla="*/ 1482985 w 2487611"/>
                <a:gd name="connsiteY23" fmla="*/ 3141373 h 4094887"/>
                <a:gd name="connsiteX24" fmla="*/ 1009514 w 2487611"/>
                <a:gd name="connsiteY24" fmla="*/ 3141373 h 4094887"/>
                <a:gd name="connsiteX25" fmla="*/ 803026 w 2487611"/>
                <a:gd name="connsiteY25" fmla="*/ 2861325 h 4094887"/>
                <a:gd name="connsiteX26" fmla="*/ 1246249 w 2487611"/>
                <a:gd name="connsiteY26" fmla="*/ 1561260 h 4094887"/>
                <a:gd name="connsiteX27" fmla="*/ 1346518 w 2487611"/>
                <a:gd name="connsiteY27" fmla="*/ 1661529 h 4094887"/>
                <a:gd name="connsiteX28" fmla="*/ 1246249 w 2487611"/>
                <a:gd name="connsiteY28" fmla="*/ 1761798 h 4094887"/>
                <a:gd name="connsiteX29" fmla="*/ 1145980 w 2487611"/>
                <a:gd name="connsiteY29" fmla="*/ 1661529 h 4094887"/>
                <a:gd name="connsiteX30" fmla="*/ 1246249 w 2487611"/>
                <a:gd name="connsiteY30" fmla="*/ 1561260 h 4094887"/>
                <a:gd name="connsiteX31" fmla="*/ 1246249 w 2487611"/>
                <a:gd name="connsiteY31" fmla="*/ 1491754 h 4094887"/>
                <a:gd name="connsiteX32" fmla="*/ 1076474 w 2487611"/>
                <a:gd name="connsiteY32" fmla="*/ 1661529 h 4094887"/>
                <a:gd name="connsiteX33" fmla="*/ 1246249 w 2487611"/>
                <a:gd name="connsiteY33" fmla="*/ 1831304 h 4094887"/>
                <a:gd name="connsiteX34" fmla="*/ 1416024 w 2487611"/>
                <a:gd name="connsiteY34" fmla="*/ 1661529 h 4094887"/>
                <a:gd name="connsiteX35" fmla="*/ 1246249 w 2487611"/>
                <a:gd name="connsiteY35" fmla="*/ 1491754 h 4094887"/>
                <a:gd name="connsiteX36" fmla="*/ 1246249 w 2487611"/>
                <a:gd name="connsiteY36" fmla="*/ 738384 h 4094887"/>
                <a:gd name="connsiteX37" fmla="*/ 1446787 w 2487611"/>
                <a:gd name="connsiteY37" fmla="*/ 938922 h 4094887"/>
                <a:gd name="connsiteX38" fmla="*/ 1246249 w 2487611"/>
                <a:gd name="connsiteY38" fmla="*/ 1139460 h 4094887"/>
                <a:gd name="connsiteX39" fmla="*/ 1045711 w 2487611"/>
                <a:gd name="connsiteY39" fmla="*/ 938922 h 4094887"/>
                <a:gd name="connsiteX40" fmla="*/ 1246249 w 2487611"/>
                <a:gd name="connsiteY40" fmla="*/ 738384 h 4094887"/>
                <a:gd name="connsiteX41" fmla="*/ 1246249 w 2487611"/>
                <a:gd name="connsiteY41" fmla="*/ 599372 h 4094887"/>
                <a:gd name="connsiteX42" fmla="*/ 906699 w 2487611"/>
                <a:gd name="connsiteY42" fmla="*/ 938922 h 4094887"/>
                <a:gd name="connsiteX43" fmla="*/ 1246249 w 2487611"/>
                <a:gd name="connsiteY43" fmla="*/ 1278472 h 4094887"/>
                <a:gd name="connsiteX44" fmla="*/ 1585799 w 2487611"/>
                <a:gd name="connsiteY44" fmla="*/ 938922 h 4094887"/>
                <a:gd name="connsiteX45" fmla="*/ 1246249 w 2487611"/>
                <a:gd name="connsiteY45" fmla="*/ 599372 h 4094887"/>
                <a:gd name="connsiteX46" fmla="*/ 1235050 w 2487611"/>
                <a:gd name="connsiteY46" fmla="*/ 0 h 4094887"/>
                <a:gd name="connsiteX47" fmla="*/ 1229544 w 2487611"/>
                <a:gd name="connsiteY47" fmla="*/ 1036 h 4094887"/>
                <a:gd name="connsiteX48" fmla="*/ 1891856 w 2487611"/>
                <a:gd name="connsiteY48" fmla="*/ 690361 h 4094887"/>
                <a:gd name="connsiteX49" fmla="*/ 2096831 w 2487611"/>
                <a:gd name="connsiteY49" fmla="*/ 1529628 h 4094887"/>
                <a:gd name="connsiteX50" fmla="*/ 2003408 w 2487611"/>
                <a:gd name="connsiteY50" fmla="*/ 2031213 h 4094887"/>
                <a:gd name="connsiteX51" fmla="*/ 2224895 w 2487611"/>
                <a:gd name="connsiteY51" fmla="*/ 2166573 h 4094887"/>
                <a:gd name="connsiteX52" fmla="*/ 2487611 w 2487611"/>
                <a:gd name="connsiteY52" fmla="*/ 2896728 h 4094887"/>
                <a:gd name="connsiteX53" fmla="*/ 1777602 w 2487611"/>
                <a:gd name="connsiteY53" fmla="*/ 2632742 h 4094887"/>
                <a:gd name="connsiteX54" fmla="*/ 1697050 w 2487611"/>
                <a:gd name="connsiteY54" fmla="*/ 2780722 h 4094887"/>
                <a:gd name="connsiteX55" fmla="*/ 789847 w 2487611"/>
                <a:gd name="connsiteY55" fmla="*/ 2780722 h 4094887"/>
                <a:gd name="connsiteX56" fmla="*/ 709405 w 2487611"/>
                <a:gd name="connsiteY56" fmla="*/ 2632967 h 4094887"/>
                <a:gd name="connsiteX57" fmla="*/ 0 w 2487611"/>
                <a:gd name="connsiteY57" fmla="*/ 2896728 h 4094887"/>
                <a:gd name="connsiteX58" fmla="*/ 262716 w 2487611"/>
                <a:gd name="connsiteY58" fmla="*/ 2166573 h 4094887"/>
                <a:gd name="connsiteX59" fmla="*/ 483603 w 2487611"/>
                <a:gd name="connsiteY59" fmla="*/ 2031579 h 4094887"/>
                <a:gd name="connsiteX60" fmla="*/ 390066 w 2487611"/>
                <a:gd name="connsiteY60" fmla="*/ 1529628 h 4094887"/>
                <a:gd name="connsiteX61" fmla="*/ 595041 w 2487611"/>
                <a:gd name="connsiteY61" fmla="*/ 690361 h 4094887"/>
                <a:gd name="connsiteX62" fmla="*/ 1235050 w 2487611"/>
                <a:gd name="connsiteY62" fmla="*/ 0 h 409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87611" h="4094887">
                  <a:moveTo>
                    <a:pt x="1355591" y="3168890"/>
                  </a:moveTo>
                  <a:cubicBezTo>
                    <a:pt x="1473595" y="3210993"/>
                    <a:pt x="1581876" y="3305191"/>
                    <a:pt x="1668701" y="3469474"/>
                  </a:cubicBezTo>
                  <a:cubicBezTo>
                    <a:pt x="1695925" y="3526851"/>
                    <a:pt x="1780322" y="3714906"/>
                    <a:pt x="1698103" y="3813117"/>
                  </a:cubicBezTo>
                  <a:cubicBezTo>
                    <a:pt x="1602299" y="3649464"/>
                    <a:pt x="1614173" y="3625906"/>
                    <a:pt x="1503571" y="3595625"/>
                  </a:cubicBezTo>
                  <a:cubicBezTo>
                    <a:pt x="1496942" y="3685463"/>
                    <a:pt x="1467966" y="3774165"/>
                    <a:pt x="1461585" y="3809366"/>
                  </a:cubicBezTo>
                  <a:cubicBezTo>
                    <a:pt x="1385470" y="3978592"/>
                    <a:pt x="1404096" y="3968132"/>
                    <a:pt x="1244671" y="4094887"/>
                  </a:cubicBezTo>
                  <a:cubicBezTo>
                    <a:pt x="1246206" y="3880802"/>
                    <a:pt x="1159532" y="3834965"/>
                    <a:pt x="1079392" y="3789128"/>
                  </a:cubicBezTo>
                  <a:cubicBezTo>
                    <a:pt x="1026853" y="3769315"/>
                    <a:pt x="996695" y="3717697"/>
                    <a:pt x="987763" y="3656930"/>
                  </a:cubicBezTo>
                  <a:cubicBezTo>
                    <a:pt x="943900" y="3685346"/>
                    <a:pt x="898437" y="3695225"/>
                    <a:pt x="854400" y="3723652"/>
                  </a:cubicBezTo>
                  <a:cubicBezTo>
                    <a:pt x="854400" y="3658863"/>
                    <a:pt x="789060" y="3535267"/>
                    <a:pt x="869102" y="3400237"/>
                  </a:cubicBezTo>
                  <a:cubicBezTo>
                    <a:pt x="905823" y="3342803"/>
                    <a:pt x="973047" y="3258718"/>
                    <a:pt x="1052587" y="3202692"/>
                  </a:cubicBezTo>
                  <a:lnTo>
                    <a:pt x="1019981" y="3246715"/>
                  </a:lnTo>
                  <a:cubicBezTo>
                    <a:pt x="977187" y="3318910"/>
                    <a:pt x="1012121" y="3384991"/>
                    <a:pt x="1012121" y="3419632"/>
                  </a:cubicBezTo>
                  <a:cubicBezTo>
                    <a:pt x="1035665" y="3404433"/>
                    <a:pt x="1059972" y="3399151"/>
                    <a:pt x="1083424" y="3383959"/>
                  </a:cubicBezTo>
                  <a:cubicBezTo>
                    <a:pt x="1088200" y="3416448"/>
                    <a:pt x="1104325" y="3444046"/>
                    <a:pt x="1132416" y="3454639"/>
                  </a:cubicBezTo>
                  <a:cubicBezTo>
                    <a:pt x="1175263" y="3479146"/>
                    <a:pt x="1221604" y="3503653"/>
                    <a:pt x="1220783" y="3618116"/>
                  </a:cubicBezTo>
                  <a:cubicBezTo>
                    <a:pt x="1306022" y="3550346"/>
                    <a:pt x="1296063" y="3555938"/>
                    <a:pt x="1336759" y="3465459"/>
                  </a:cubicBezTo>
                  <a:cubicBezTo>
                    <a:pt x="1340170" y="3446638"/>
                    <a:pt x="1355662" y="3399214"/>
                    <a:pt x="1359207" y="3351180"/>
                  </a:cubicBezTo>
                  <a:cubicBezTo>
                    <a:pt x="1418341" y="3367371"/>
                    <a:pt x="1411993" y="3379966"/>
                    <a:pt x="1463216" y="3467464"/>
                  </a:cubicBezTo>
                  <a:cubicBezTo>
                    <a:pt x="1507175" y="3414955"/>
                    <a:pt x="1462051" y="3314410"/>
                    <a:pt x="1447496" y="3283732"/>
                  </a:cubicBezTo>
                  <a:cubicBezTo>
                    <a:pt x="1420721" y="3233074"/>
                    <a:pt x="1390133" y="3194880"/>
                    <a:pt x="1355591" y="3168890"/>
                  </a:cubicBezTo>
                  <a:close/>
                  <a:moveTo>
                    <a:pt x="803026" y="2861325"/>
                  </a:moveTo>
                  <a:lnTo>
                    <a:pt x="1689473" y="2861325"/>
                  </a:lnTo>
                  <a:lnTo>
                    <a:pt x="1482985" y="3141373"/>
                  </a:lnTo>
                  <a:lnTo>
                    <a:pt x="1009514" y="3141373"/>
                  </a:lnTo>
                  <a:lnTo>
                    <a:pt x="803026" y="2861325"/>
                  </a:lnTo>
                  <a:close/>
                  <a:moveTo>
                    <a:pt x="1246249" y="1561260"/>
                  </a:moveTo>
                  <a:cubicBezTo>
                    <a:pt x="1301626" y="1561260"/>
                    <a:pt x="1346518" y="1606152"/>
                    <a:pt x="1346518" y="1661529"/>
                  </a:cubicBezTo>
                  <a:cubicBezTo>
                    <a:pt x="1346518" y="1716906"/>
                    <a:pt x="1301626" y="1761798"/>
                    <a:pt x="1246249" y="1761798"/>
                  </a:cubicBezTo>
                  <a:cubicBezTo>
                    <a:pt x="1190872" y="1761798"/>
                    <a:pt x="1145980" y="1716906"/>
                    <a:pt x="1145980" y="1661529"/>
                  </a:cubicBezTo>
                  <a:cubicBezTo>
                    <a:pt x="1145980" y="1606152"/>
                    <a:pt x="1190872" y="1561260"/>
                    <a:pt x="1246249" y="1561260"/>
                  </a:cubicBezTo>
                  <a:close/>
                  <a:moveTo>
                    <a:pt x="1246249" y="1491754"/>
                  </a:moveTo>
                  <a:cubicBezTo>
                    <a:pt x="1152485" y="1491754"/>
                    <a:pt x="1076474" y="1567765"/>
                    <a:pt x="1076474" y="1661529"/>
                  </a:cubicBezTo>
                  <a:cubicBezTo>
                    <a:pt x="1076474" y="1755293"/>
                    <a:pt x="1152485" y="1831304"/>
                    <a:pt x="1246249" y="1831304"/>
                  </a:cubicBezTo>
                  <a:cubicBezTo>
                    <a:pt x="1340013" y="1831304"/>
                    <a:pt x="1416024" y="1755293"/>
                    <a:pt x="1416024" y="1661529"/>
                  </a:cubicBezTo>
                  <a:cubicBezTo>
                    <a:pt x="1416024" y="1567765"/>
                    <a:pt x="1340013" y="1491754"/>
                    <a:pt x="1246249" y="1491754"/>
                  </a:cubicBezTo>
                  <a:close/>
                  <a:moveTo>
                    <a:pt x="1246249" y="738384"/>
                  </a:moveTo>
                  <a:cubicBezTo>
                    <a:pt x="1357003" y="738384"/>
                    <a:pt x="1446787" y="828168"/>
                    <a:pt x="1446787" y="938922"/>
                  </a:cubicBezTo>
                  <a:cubicBezTo>
                    <a:pt x="1446787" y="1049676"/>
                    <a:pt x="1357003" y="1139460"/>
                    <a:pt x="1246249" y="1139460"/>
                  </a:cubicBezTo>
                  <a:cubicBezTo>
                    <a:pt x="1135495" y="1139460"/>
                    <a:pt x="1045711" y="1049676"/>
                    <a:pt x="1045711" y="938922"/>
                  </a:cubicBezTo>
                  <a:cubicBezTo>
                    <a:pt x="1045711" y="828168"/>
                    <a:pt x="1135495" y="738384"/>
                    <a:pt x="1246249" y="738384"/>
                  </a:cubicBezTo>
                  <a:close/>
                  <a:moveTo>
                    <a:pt x="1246249" y="599372"/>
                  </a:moveTo>
                  <a:cubicBezTo>
                    <a:pt x="1058721" y="599372"/>
                    <a:pt x="906699" y="751394"/>
                    <a:pt x="906699" y="938922"/>
                  </a:cubicBezTo>
                  <a:cubicBezTo>
                    <a:pt x="906699" y="1126450"/>
                    <a:pt x="1058721" y="1278472"/>
                    <a:pt x="1246249" y="1278472"/>
                  </a:cubicBezTo>
                  <a:cubicBezTo>
                    <a:pt x="1433777" y="1278472"/>
                    <a:pt x="1585799" y="1126450"/>
                    <a:pt x="1585799" y="938922"/>
                  </a:cubicBezTo>
                  <a:cubicBezTo>
                    <a:pt x="1585799" y="751394"/>
                    <a:pt x="1433777" y="599372"/>
                    <a:pt x="1246249" y="599372"/>
                  </a:cubicBezTo>
                  <a:close/>
                  <a:moveTo>
                    <a:pt x="1235050" y="0"/>
                  </a:moveTo>
                  <a:lnTo>
                    <a:pt x="1229544" y="1036"/>
                  </a:lnTo>
                  <a:cubicBezTo>
                    <a:pt x="1489347" y="133873"/>
                    <a:pt x="1749649" y="461397"/>
                    <a:pt x="1891856" y="690361"/>
                  </a:cubicBezTo>
                  <a:cubicBezTo>
                    <a:pt x="2013592" y="919326"/>
                    <a:pt x="2102003" y="1246061"/>
                    <a:pt x="2096831" y="1529628"/>
                  </a:cubicBezTo>
                  <a:cubicBezTo>
                    <a:pt x="2096831" y="1659128"/>
                    <a:pt x="2058845" y="1842372"/>
                    <a:pt x="2003408" y="2031213"/>
                  </a:cubicBezTo>
                  <a:lnTo>
                    <a:pt x="2224895" y="2166573"/>
                  </a:lnTo>
                  <a:lnTo>
                    <a:pt x="2487611" y="2896728"/>
                  </a:lnTo>
                  <a:lnTo>
                    <a:pt x="1777602" y="2632742"/>
                  </a:lnTo>
                  <a:cubicBezTo>
                    <a:pt x="1749049" y="2692676"/>
                    <a:pt x="1721557" y="2743254"/>
                    <a:pt x="1697050" y="2780722"/>
                  </a:cubicBezTo>
                  <a:lnTo>
                    <a:pt x="789847" y="2780722"/>
                  </a:lnTo>
                  <a:cubicBezTo>
                    <a:pt x="765372" y="2743301"/>
                    <a:pt x="737918" y="2692803"/>
                    <a:pt x="709405" y="2632967"/>
                  </a:cubicBezTo>
                  <a:lnTo>
                    <a:pt x="0" y="2896728"/>
                  </a:lnTo>
                  <a:lnTo>
                    <a:pt x="262716" y="2166573"/>
                  </a:lnTo>
                  <a:lnTo>
                    <a:pt x="483603" y="2031579"/>
                  </a:lnTo>
                  <a:cubicBezTo>
                    <a:pt x="428102" y="1842611"/>
                    <a:pt x="390066" y="1659212"/>
                    <a:pt x="390066" y="1529628"/>
                  </a:cubicBezTo>
                  <a:cubicBezTo>
                    <a:pt x="384894" y="1246061"/>
                    <a:pt x="473305" y="919326"/>
                    <a:pt x="595041" y="690361"/>
                  </a:cubicBezTo>
                  <a:cubicBezTo>
                    <a:pt x="737248" y="461397"/>
                    <a:pt x="957359" y="97388"/>
                    <a:pt x="123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737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xmlns="" id="{A5B0F8B8-FC7D-4016-A276-D5F090C76C09}"/>
              </a:ext>
            </a:extLst>
          </p:cNvPr>
          <p:cNvGrpSpPr/>
          <p:nvPr/>
        </p:nvGrpSpPr>
        <p:grpSpPr>
          <a:xfrm>
            <a:off x="1624701" y="4438492"/>
            <a:ext cx="1278139" cy="1100338"/>
            <a:chOff x="7521194" y="5284915"/>
            <a:chExt cx="1137987" cy="979683"/>
          </a:xfrm>
        </p:grpSpPr>
        <p:grpSp>
          <p:nvGrpSpPr>
            <p:cNvPr id="99" name="Group 7">
              <a:extLst>
                <a:ext uri="{FF2B5EF4-FFF2-40B4-BE49-F238E27FC236}">
                  <a16:creationId xmlns:a16="http://schemas.microsoft.com/office/drawing/2014/main" xmlns="" id="{A0A84E3D-0F43-40E8-9A85-13365794E2A9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101" name="Trapezoid 1">
                <a:extLst>
                  <a:ext uri="{FF2B5EF4-FFF2-40B4-BE49-F238E27FC236}">
                    <a16:creationId xmlns:a16="http://schemas.microsoft.com/office/drawing/2014/main" xmlns="" id="{E8BADE6F-2F1E-4B49-B879-0F14DB2704A9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3" name="Trapezoid 6">
                <a:extLst>
                  <a:ext uri="{FF2B5EF4-FFF2-40B4-BE49-F238E27FC236}">
                    <a16:creationId xmlns:a16="http://schemas.microsoft.com/office/drawing/2014/main" xmlns="" id="{3389CF33-93C7-4D61-8B53-57B827C89E61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Oval 5">
                <a:extLst>
                  <a:ext uri="{FF2B5EF4-FFF2-40B4-BE49-F238E27FC236}">
                    <a16:creationId xmlns:a16="http://schemas.microsoft.com/office/drawing/2014/main" xmlns="" id="{C2783326-6B49-43E0-A6DF-B0BFDFA28A54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0" name="Chord 23">
              <a:extLst>
                <a:ext uri="{FF2B5EF4-FFF2-40B4-BE49-F238E27FC236}">
                  <a16:creationId xmlns:a16="http://schemas.microsoft.com/office/drawing/2014/main" xmlns="" id="{C844AF90-A431-48D0-B417-347C8D9EBE90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xmlns="" id="{70E07C99-6BD0-4028-859D-542205609AB2}"/>
              </a:ext>
            </a:extLst>
          </p:cNvPr>
          <p:cNvGrpSpPr/>
          <p:nvPr/>
        </p:nvGrpSpPr>
        <p:grpSpPr>
          <a:xfrm rot="1938668">
            <a:off x="-460133" y="1799192"/>
            <a:ext cx="3392473" cy="1975550"/>
            <a:chOff x="4094747" y="2381166"/>
            <a:chExt cx="4510139" cy="2626405"/>
          </a:xfrm>
        </p:grpSpPr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xmlns="" id="{AE123FFA-5A41-4AAA-B575-711DA7B7F2DC}"/>
                </a:ext>
              </a:extLst>
            </p:cNvPr>
            <p:cNvGrpSpPr/>
            <p:nvPr/>
          </p:nvGrpSpPr>
          <p:grpSpPr>
            <a:xfrm rot="712870">
              <a:off x="4094747" y="2381166"/>
              <a:ext cx="3101505" cy="1698788"/>
              <a:chOff x="2380909" y="2446766"/>
              <a:chExt cx="2745256" cy="1503659"/>
            </a:xfrm>
          </p:grpSpPr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xmlns="" id="{EC39BCFE-B129-4150-9CA5-F2906BAD6DA3}"/>
                  </a:ext>
                </a:extLst>
              </p:cNvPr>
              <p:cNvSpPr/>
              <p:nvPr/>
            </p:nvSpPr>
            <p:spPr>
              <a:xfrm rot="1231697">
                <a:off x="3121386" y="2561927"/>
                <a:ext cx="2004779" cy="1388498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xmlns="" id="{850A1EF8-564A-4599-8D38-3145B6066027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">
                <a:extLst>
                  <a:ext uri="{FF2B5EF4-FFF2-40B4-BE49-F238E27FC236}">
                    <a16:creationId xmlns:a16="http://schemas.microsoft.com/office/drawing/2014/main" xmlns="" id="{3AAC2864-87F8-4EBF-A5E4-1BDA96F88BBB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xmlns="" id="{94E0F553-49D6-47D4-9600-3342DE458216}"/>
                </a:ext>
              </a:extLst>
            </p:cNvPr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128" name="원호 127">
                <a:extLst>
                  <a:ext uri="{FF2B5EF4-FFF2-40B4-BE49-F238E27FC236}">
                    <a16:creationId xmlns:a16="http://schemas.microsoft.com/office/drawing/2014/main" xmlns="" id="{C7291912-EFF0-40EC-9627-D9A01367CFA0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원호 128">
                <a:extLst>
                  <a:ext uri="{FF2B5EF4-FFF2-40B4-BE49-F238E27FC236}">
                    <a16:creationId xmlns:a16="http://schemas.microsoft.com/office/drawing/2014/main" xmlns="" id="{F430CEC9-1ACE-4163-B6D5-BD69D5C1781E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원호 129">
                <a:extLst>
                  <a:ext uri="{FF2B5EF4-FFF2-40B4-BE49-F238E27FC236}">
                    <a16:creationId xmlns:a16="http://schemas.microsoft.com/office/drawing/2014/main" xmlns="" id="{6831793E-5332-4443-BB11-CA7436C9F49A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원호 130">
                <a:extLst>
                  <a:ext uri="{FF2B5EF4-FFF2-40B4-BE49-F238E27FC236}">
                    <a16:creationId xmlns:a16="http://schemas.microsoft.com/office/drawing/2014/main" xmlns="" id="{A10B130C-3944-4850-8417-9A470E442E95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xmlns="" id="{4A8BB625-F7CD-40C1-A06B-5475ABA4BA8F}"/>
              </a:ext>
            </a:extLst>
          </p:cNvPr>
          <p:cNvGrpSpPr/>
          <p:nvPr/>
        </p:nvGrpSpPr>
        <p:grpSpPr>
          <a:xfrm>
            <a:off x="2930236" y="1833799"/>
            <a:ext cx="1918215" cy="3347844"/>
            <a:chOff x="6900650" y="1819712"/>
            <a:chExt cx="1858036" cy="3242814"/>
          </a:xfrm>
        </p:grpSpPr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xmlns="" id="{42668238-DD5C-4745-86DC-AFA6213636AE}"/>
                </a:ext>
              </a:extLst>
            </p:cNvPr>
            <p:cNvGrpSpPr/>
            <p:nvPr/>
          </p:nvGrpSpPr>
          <p:grpSpPr>
            <a:xfrm>
              <a:off x="7215127" y="3101758"/>
              <a:ext cx="1271173" cy="1960768"/>
              <a:chOff x="7311137" y="4298740"/>
              <a:chExt cx="1360941" cy="1965858"/>
            </a:xfrm>
          </p:grpSpPr>
          <p:grpSp>
            <p:nvGrpSpPr>
              <p:cNvPr id="148" name="그룹 147">
                <a:extLst>
                  <a:ext uri="{FF2B5EF4-FFF2-40B4-BE49-F238E27FC236}">
                    <a16:creationId xmlns:a16="http://schemas.microsoft.com/office/drawing/2014/main" xmlns="" id="{4755153C-1861-4AC6-862F-49E93192B621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154" name="Group 7">
                  <a:extLst>
                    <a:ext uri="{FF2B5EF4-FFF2-40B4-BE49-F238E27FC236}">
                      <a16:creationId xmlns:a16="http://schemas.microsoft.com/office/drawing/2014/main" xmlns="" id="{28B3E51D-9264-472A-98B9-DF43565FC0CD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156" name="Trapezoid 1">
                    <a:extLst>
                      <a:ext uri="{FF2B5EF4-FFF2-40B4-BE49-F238E27FC236}">
                        <a16:creationId xmlns:a16="http://schemas.microsoft.com/office/drawing/2014/main" xmlns="" id="{7D281919-9492-4B67-B10D-D4E7E43BE4D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7" name="Trapezoid 6">
                    <a:extLst>
                      <a:ext uri="{FF2B5EF4-FFF2-40B4-BE49-F238E27FC236}">
                        <a16:creationId xmlns:a16="http://schemas.microsoft.com/office/drawing/2014/main" xmlns="" id="{819ACB6E-8708-455E-91FD-E09475F6C7F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Oval 5">
                    <a:extLst>
                      <a:ext uri="{FF2B5EF4-FFF2-40B4-BE49-F238E27FC236}">
                        <a16:creationId xmlns:a16="http://schemas.microsoft.com/office/drawing/2014/main" xmlns="" id="{60CDB177-A5F6-49AC-8629-B99EBF3F7225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55" name="Chord 23">
                  <a:extLst>
                    <a:ext uri="{FF2B5EF4-FFF2-40B4-BE49-F238E27FC236}">
                      <a16:creationId xmlns:a16="http://schemas.microsoft.com/office/drawing/2014/main" xmlns="" id="{66480972-5979-4755-A6B5-967342232F61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9" name="그룹 148">
                <a:extLst>
                  <a:ext uri="{FF2B5EF4-FFF2-40B4-BE49-F238E27FC236}">
                    <a16:creationId xmlns:a16="http://schemas.microsoft.com/office/drawing/2014/main" xmlns="" id="{11FDBEE8-D9A5-43D3-9EC5-801150213F53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150" name="Freeform 9">
                  <a:extLst>
                    <a:ext uri="{FF2B5EF4-FFF2-40B4-BE49-F238E27FC236}">
                      <a16:creationId xmlns:a16="http://schemas.microsoft.com/office/drawing/2014/main" xmlns="" id="{A53A235C-5100-4655-A09C-3B09C84E5DDB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" name="Freeform 13">
                  <a:extLst>
                    <a:ext uri="{FF2B5EF4-FFF2-40B4-BE49-F238E27FC236}">
                      <a16:creationId xmlns:a16="http://schemas.microsoft.com/office/drawing/2014/main" xmlns="" id="{69876EE0-DBA3-43DC-9FAB-EEB825347E13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52" name="Freeform 19">
                  <a:extLst>
                    <a:ext uri="{FF2B5EF4-FFF2-40B4-BE49-F238E27FC236}">
                      <a16:creationId xmlns:a16="http://schemas.microsoft.com/office/drawing/2014/main" xmlns="" id="{B6F87577-8360-450F-8BFD-7E67020350ED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53" name="Freeform 20">
                  <a:extLst>
                    <a:ext uri="{FF2B5EF4-FFF2-40B4-BE49-F238E27FC236}">
                      <a16:creationId xmlns:a16="http://schemas.microsoft.com/office/drawing/2014/main" xmlns="" id="{21E56A26-8455-4C4A-9D06-EE8E7AF78A71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40" name="그룹 19">
              <a:extLst>
                <a:ext uri="{FF2B5EF4-FFF2-40B4-BE49-F238E27FC236}">
                  <a16:creationId xmlns:a16="http://schemas.microsoft.com/office/drawing/2014/main" xmlns="" id="{37EFEA93-A422-4DD2-9E9F-962493B928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57781" y="2499960"/>
              <a:ext cx="617392" cy="617392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146" name="타원 4">
                <a:extLst>
                  <a:ext uri="{FF2B5EF4-FFF2-40B4-BE49-F238E27FC236}">
                    <a16:creationId xmlns:a16="http://schemas.microsoft.com/office/drawing/2014/main" xmlns="" id="{C07C8D6B-A639-4780-82AC-9964082F527E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7" name="자유형 18">
                <a:extLst>
                  <a:ext uri="{FF2B5EF4-FFF2-40B4-BE49-F238E27FC236}">
                    <a16:creationId xmlns:a16="http://schemas.microsoft.com/office/drawing/2014/main" xmlns="" id="{B625CFC5-EAE4-49D8-8D22-3598A850C907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1" name="Rectangle 21">
              <a:extLst>
                <a:ext uri="{FF2B5EF4-FFF2-40B4-BE49-F238E27FC236}">
                  <a16:creationId xmlns:a16="http://schemas.microsoft.com/office/drawing/2014/main" xmlns="" id="{DA74F22A-9ABE-4271-89A5-CF3DA4F6CDDA}"/>
                </a:ext>
              </a:extLst>
            </p:cNvPr>
            <p:cNvSpPr/>
            <p:nvPr/>
          </p:nvSpPr>
          <p:spPr>
            <a:xfrm rot="15759340">
              <a:off x="7438742" y="195543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2" name="Rectangle 21">
              <a:extLst>
                <a:ext uri="{FF2B5EF4-FFF2-40B4-BE49-F238E27FC236}">
                  <a16:creationId xmlns:a16="http://schemas.microsoft.com/office/drawing/2014/main" xmlns="" id="{A8CB8DD4-3464-4736-BA53-F059097B5F73}"/>
                </a:ext>
              </a:extLst>
            </p:cNvPr>
            <p:cNvSpPr/>
            <p:nvPr/>
          </p:nvSpPr>
          <p:spPr>
            <a:xfrm rot="11980498">
              <a:off x="6900650" y="240254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3" name="Rectangle 21">
              <a:extLst>
                <a:ext uri="{FF2B5EF4-FFF2-40B4-BE49-F238E27FC236}">
                  <a16:creationId xmlns:a16="http://schemas.microsoft.com/office/drawing/2014/main" xmlns="" id="{E300AEB7-313E-4552-8415-A32B21D9CFE9}"/>
                </a:ext>
              </a:extLst>
            </p:cNvPr>
            <p:cNvSpPr/>
            <p:nvPr/>
          </p:nvSpPr>
          <p:spPr>
            <a:xfrm rot="19265083">
              <a:off x="7027522" y="3061057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4" name="Rectangle 21">
              <a:extLst>
                <a:ext uri="{FF2B5EF4-FFF2-40B4-BE49-F238E27FC236}">
                  <a16:creationId xmlns:a16="http://schemas.microsoft.com/office/drawing/2014/main" xmlns="" id="{6A7448AC-2A31-48BD-BB69-9242EED090D1}"/>
                </a:ext>
              </a:extLst>
            </p:cNvPr>
            <p:cNvSpPr/>
            <p:nvPr/>
          </p:nvSpPr>
          <p:spPr>
            <a:xfrm rot="9071228" flipH="1">
              <a:off x="8136495" y="2287450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5" name="Rectangle 21">
              <a:extLst>
                <a:ext uri="{FF2B5EF4-FFF2-40B4-BE49-F238E27FC236}">
                  <a16:creationId xmlns:a16="http://schemas.microsoft.com/office/drawing/2014/main" xmlns="" id="{34D37AF5-8448-469E-AAC9-7960476E35CE}"/>
                </a:ext>
              </a:extLst>
            </p:cNvPr>
            <p:cNvSpPr/>
            <p:nvPr/>
          </p:nvSpPr>
          <p:spPr>
            <a:xfrm rot="2334917" flipH="1">
              <a:off x="8141497" y="298876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xmlns="" id="{5A59C4EE-3D0E-4F03-AB3A-221BC8B5EF60}"/>
              </a:ext>
            </a:extLst>
          </p:cNvPr>
          <p:cNvGrpSpPr/>
          <p:nvPr/>
        </p:nvGrpSpPr>
        <p:grpSpPr>
          <a:xfrm rot="10800000" flipV="1">
            <a:off x="3195210" y="4745389"/>
            <a:ext cx="1879636" cy="793441"/>
            <a:chOff x="1682410" y="2217893"/>
            <a:chExt cx="2019261" cy="852380"/>
          </a:xfrm>
        </p:grpSpPr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xmlns="" id="{42938F08-EAFF-445C-9B46-D333164A4086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80"/>
              <a:chOff x="1774163" y="2217893"/>
              <a:chExt cx="1927508" cy="852380"/>
            </a:xfrm>
            <a:solidFill>
              <a:schemeClr val="bg1"/>
            </a:solidFill>
          </p:grpSpPr>
          <p:sp>
            <p:nvSpPr>
              <p:cNvPr id="162" name="Freeform 18">
                <a:extLst>
                  <a:ext uri="{FF2B5EF4-FFF2-40B4-BE49-F238E27FC236}">
                    <a16:creationId xmlns:a16="http://schemas.microsoft.com/office/drawing/2014/main" xmlns="" id="{DCE3F044-4220-439E-B918-F1C99CA4306A}"/>
                  </a:ext>
                </a:extLst>
              </p:cNvPr>
              <p:cNvSpPr/>
              <p:nvPr/>
            </p:nvSpPr>
            <p:spPr>
              <a:xfrm flipH="1">
                <a:off x="1774163" y="2350718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3" name="Freeform 19">
                <a:extLst>
                  <a:ext uri="{FF2B5EF4-FFF2-40B4-BE49-F238E27FC236}">
                    <a16:creationId xmlns:a16="http://schemas.microsoft.com/office/drawing/2014/main" xmlns="" id="{8AAD6658-4818-4AA2-BD3C-7C3FBC8A3B43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xmlns="" id="{8FDB23D8-E6DA-48BE-95A6-1D34660F48BE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4" name="자유형: 도형 163">
            <a:extLst>
              <a:ext uri="{FF2B5EF4-FFF2-40B4-BE49-F238E27FC236}">
                <a16:creationId xmlns:a16="http://schemas.microsoft.com/office/drawing/2014/main" xmlns="" id="{E26520FB-8B9E-4539-81B2-7D559CBF386B}"/>
              </a:ext>
            </a:extLst>
          </p:cNvPr>
          <p:cNvSpPr/>
          <p:nvPr/>
        </p:nvSpPr>
        <p:spPr>
          <a:xfrm>
            <a:off x="1" y="1872342"/>
            <a:ext cx="12218126" cy="4397829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자유형: 도형 164">
            <a:extLst>
              <a:ext uri="{FF2B5EF4-FFF2-40B4-BE49-F238E27FC236}">
                <a16:creationId xmlns:a16="http://schemas.microsoft.com/office/drawing/2014/main" xmlns="" id="{61DF6E47-442E-43A7-9260-B651A0283EC1}"/>
              </a:ext>
            </a:extLst>
          </p:cNvPr>
          <p:cNvSpPr/>
          <p:nvPr/>
        </p:nvSpPr>
        <p:spPr>
          <a:xfrm>
            <a:off x="8372732" y="3110522"/>
            <a:ext cx="3122587" cy="3159649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6" name="그룹 165">
            <a:extLst>
              <a:ext uri="{FF2B5EF4-FFF2-40B4-BE49-F238E27FC236}">
                <a16:creationId xmlns:a16="http://schemas.microsoft.com/office/drawing/2014/main" xmlns="" id="{6D725F10-EC32-4001-B3F9-A4F0D5523C3D}"/>
              </a:ext>
            </a:extLst>
          </p:cNvPr>
          <p:cNvGrpSpPr/>
          <p:nvPr/>
        </p:nvGrpSpPr>
        <p:grpSpPr>
          <a:xfrm rot="4118366">
            <a:off x="7586520" y="3538142"/>
            <a:ext cx="1225212" cy="1396825"/>
            <a:chOff x="6816663" y="3559142"/>
            <a:chExt cx="1225212" cy="1396825"/>
          </a:xfrm>
        </p:grpSpPr>
        <p:sp>
          <p:nvSpPr>
            <p:cNvPr id="167" name="사각형: 둥근 모서리 166">
              <a:extLst>
                <a:ext uri="{FF2B5EF4-FFF2-40B4-BE49-F238E27FC236}">
                  <a16:creationId xmlns:a16="http://schemas.microsoft.com/office/drawing/2014/main" xmlns="" id="{8C3DCB43-2CA6-4233-B5FB-E31E11F28CA0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사각형: 둥근 모서리 167">
              <a:extLst>
                <a:ext uri="{FF2B5EF4-FFF2-40B4-BE49-F238E27FC236}">
                  <a16:creationId xmlns:a16="http://schemas.microsoft.com/office/drawing/2014/main" xmlns="" id="{E33C655E-0464-424C-BC51-CFCFA81ABCE5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이등변 삼각형 31">
              <a:extLst>
                <a:ext uri="{FF2B5EF4-FFF2-40B4-BE49-F238E27FC236}">
                  <a16:creationId xmlns:a16="http://schemas.microsoft.com/office/drawing/2014/main" xmlns="" id="{8C18CBD2-AA2A-443C-8982-80063C3BB1DD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이등변 삼각형 31">
              <a:extLst>
                <a:ext uri="{FF2B5EF4-FFF2-40B4-BE49-F238E27FC236}">
                  <a16:creationId xmlns:a16="http://schemas.microsoft.com/office/drawing/2014/main" xmlns="" id="{BDA2BD1B-3938-4209-80B4-C9265165030B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xmlns="" id="{A4AB7C39-1FAD-4548-9C13-AD2EA3ECFE87}"/>
              </a:ext>
            </a:extLst>
          </p:cNvPr>
          <p:cNvGrpSpPr/>
          <p:nvPr/>
        </p:nvGrpSpPr>
        <p:grpSpPr>
          <a:xfrm>
            <a:off x="6707479" y="4133010"/>
            <a:ext cx="1290857" cy="2174487"/>
            <a:chOff x="6707479" y="4133010"/>
            <a:chExt cx="1290857" cy="2174487"/>
          </a:xfrm>
        </p:grpSpPr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xmlns="" id="{F26D8479-8BD4-4329-B3AD-1D8BD36259D4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73" name="사각형: 둥근 모서리 172">
              <a:extLst>
                <a:ext uri="{FF2B5EF4-FFF2-40B4-BE49-F238E27FC236}">
                  <a16:creationId xmlns:a16="http://schemas.microsoft.com/office/drawing/2014/main" xmlns="" id="{285E9558-D416-4FD0-BECF-4ACB0916CB8F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사각형: 둥근 모서리 173">
              <a:extLst>
                <a:ext uri="{FF2B5EF4-FFF2-40B4-BE49-F238E27FC236}">
                  <a16:creationId xmlns:a16="http://schemas.microsoft.com/office/drawing/2014/main" xmlns="" id="{F7909C40-5706-42C6-A7E7-429E1643ACDF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5" name="그룹 174">
            <a:extLst>
              <a:ext uri="{FF2B5EF4-FFF2-40B4-BE49-F238E27FC236}">
                <a16:creationId xmlns:a16="http://schemas.microsoft.com/office/drawing/2014/main" xmlns="" id="{0F449361-6FC9-436F-8942-1551FBA83B2D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934997"/>
            <a:ext cx="1008000" cy="107803"/>
            <a:chOff x="9071572" y="5941778"/>
            <a:chExt cx="1177490" cy="125929"/>
          </a:xfrm>
        </p:grpSpPr>
        <p:sp>
          <p:nvSpPr>
            <p:cNvPr id="176" name="사각형: 둥근 모서리 175">
              <a:extLst>
                <a:ext uri="{FF2B5EF4-FFF2-40B4-BE49-F238E27FC236}">
                  <a16:creationId xmlns:a16="http://schemas.microsoft.com/office/drawing/2014/main" xmlns="" id="{7FE42885-2CA8-49BE-9944-B592D3E2A8C3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사각형: 둥근 모서리 176">
              <a:extLst>
                <a:ext uri="{FF2B5EF4-FFF2-40B4-BE49-F238E27FC236}">
                  <a16:creationId xmlns:a16="http://schemas.microsoft.com/office/drawing/2014/main" xmlns="" id="{A24B4730-F289-4DED-88FE-85AFD8A0768E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사각형: 둥근 모서리 177">
              <a:extLst>
                <a:ext uri="{FF2B5EF4-FFF2-40B4-BE49-F238E27FC236}">
                  <a16:creationId xmlns:a16="http://schemas.microsoft.com/office/drawing/2014/main" xmlns="" id="{0F448333-E03B-4DA7-8D23-FE5F29CDC61E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사각형: 둥근 모서리 178">
              <a:extLst>
                <a:ext uri="{FF2B5EF4-FFF2-40B4-BE49-F238E27FC236}">
                  <a16:creationId xmlns:a16="http://schemas.microsoft.com/office/drawing/2014/main" xmlns="" id="{DA5AD5D0-4D46-41A6-9E9C-442EDB6343D6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사각형: 둥근 모서리 179">
              <a:extLst>
                <a:ext uri="{FF2B5EF4-FFF2-40B4-BE49-F238E27FC236}">
                  <a16:creationId xmlns:a16="http://schemas.microsoft.com/office/drawing/2014/main" xmlns="" id="{C5B4C514-D682-4749-AF1D-ACF0114574B9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사각형: 둥근 모서리 180">
              <a:extLst>
                <a:ext uri="{FF2B5EF4-FFF2-40B4-BE49-F238E27FC236}">
                  <a16:creationId xmlns:a16="http://schemas.microsoft.com/office/drawing/2014/main" xmlns="" id="{2C4827BA-AC11-4E8C-97B0-A3B2BDDEBEED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사각형: 둥근 모서리 181">
              <a:extLst>
                <a:ext uri="{FF2B5EF4-FFF2-40B4-BE49-F238E27FC236}">
                  <a16:creationId xmlns:a16="http://schemas.microsoft.com/office/drawing/2014/main" xmlns="" id="{59126052-0B91-4DEE-B099-776FFF8DF47A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사각형: 둥근 모서리 182">
              <a:extLst>
                <a:ext uri="{FF2B5EF4-FFF2-40B4-BE49-F238E27FC236}">
                  <a16:creationId xmlns:a16="http://schemas.microsoft.com/office/drawing/2014/main" xmlns="" id="{B4CDF640-19DE-4B1F-90E1-89EFB6FBC4E6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사각형: 둥근 모서리 183">
              <a:extLst>
                <a:ext uri="{FF2B5EF4-FFF2-40B4-BE49-F238E27FC236}">
                  <a16:creationId xmlns:a16="http://schemas.microsoft.com/office/drawing/2014/main" xmlns="" id="{9A3AC606-0492-440C-B0DD-B3B028E8006F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사각형: 둥근 모서리 184">
              <a:extLst>
                <a:ext uri="{FF2B5EF4-FFF2-40B4-BE49-F238E27FC236}">
                  <a16:creationId xmlns:a16="http://schemas.microsoft.com/office/drawing/2014/main" xmlns="" id="{C41AF2E5-4DAB-4A73-A769-D37C3DD50C7E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사각형: 둥근 모서리 185">
              <a:extLst>
                <a:ext uri="{FF2B5EF4-FFF2-40B4-BE49-F238E27FC236}">
                  <a16:creationId xmlns:a16="http://schemas.microsoft.com/office/drawing/2014/main" xmlns="" id="{6B2C1C04-03A4-4114-93E2-ED6F97A34928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사각형: 둥근 모서리 186">
              <a:extLst>
                <a:ext uri="{FF2B5EF4-FFF2-40B4-BE49-F238E27FC236}">
                  <a16:creationId xmlns:a16="http://schemas.microsoft.com/office/drawing/2014/main" xmlns="" id="{BA14A8AD-BF7E-4157-85C2-96F98A593C46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사각형: 둥근 모서리 187">
              <a:extLst>
                <a:ext uri="{FF2B5EF4-FFF2-40B4-BE49-F238E27FC236}">
                  <a16:creationId xmlns:a16="http://schemas.microsoft.com/office/drawing/2014/main" xmlns="" id="{9F300B01-D0DB-4553-B5B1-7747901D0EF1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사각형: 둥근 모서리 188">
              <a:extLst>
                <a:ext uri="{FF2B5EF4-FFF2-40B4-BE49-F238E27FC236}">
                  <a16:creationId xmlns:a16="http://schemas.microsoft.com/office/drawing/2014/main" xmlns="" id="{4CE58FC4-DCAF-4B8E-B769-DEA74F151962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0" name="그룹 189">
            <a:extLst>
              <a:ext uri="{FF2B5EF4-FFF2-40B4-BE49-F238E27FC236}">
                <a16:creationId xmlns:a16="http://schemas.microsoft.com/office/drawing/2014/main" xmlns="" id="{F75B329D-DD4E-42F9-A2F6-CCE212B4C87C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757235"/>
            <a:ext cx="1008000" cy="107803"/>
            <a:chOff x="9071572" y="5941778"/>
            <a:chExt cx="1177490" cy="125929"/>
          </a:xfrm>
        </p:grpSpPr>
        <p:sp>
          <p:nvSpPr>
            <p:cNvPr id="191" name="사각형: 둥근 모서리 190">
              <a:extLst>
                <a:ext uri="{FF2B5EF4-FFF2-40B4-BE49-F238E27FC236}">
                  <a16:creationId xmlns:a16="http://schemas.microsoft.com/office/drawing/2014/main" xmlns="" id="{F7532DAE-B7C1-4372-8029-E4FA08D90260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사각형: 둥근 모서리 191">
              <a:extLst>
                <a:ext uri="{FF2B5EF4-FFF2-40B4-BE49-F238E27FC236}">
                  <a16:creationId xmlns:a16="http://schemas.microsoft.com/office/drawing/2014/main" xmlns="" id="{E288C0D2-7268-4356-8613-494E5D0E5E4A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사각형: 둥근 모서리 192">
              <a:extLst>
                <a:ext uri="{FF2B5EF4-FFF2-40B4-BE49-F238E27FC236}">
                  <a16:creationId xmlns:a16="http://schemas.microsoft.com/office/drawing/2014/main" xmlns="" id="{6D14185B-918E-4880-9870-390D0D913A07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사각형: 둥근 모서리 193">
              <a:extLst>
                <a:ext uri="{FF2B5EF4-FFF2-40B4-BE49-F238E27FC236}">
                  <a16:creationId xmlns:a16="http://schemas.microsoft.com/office/drawing/2014/main" xmlns="" id="{C7546267-E63F-480A-8C7A-18E39D5DFB9B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사각형: 둥근 모서리 194">
              <a:extLst>
                <a:ext uri="{FF2B5EF4-FFF2-40B4-BE49-F238E27FC236}">
                  <a16:creationId xmlns:a16="http://schemas.microsoft.com/office/drawing/2014/main" xmlns="" id="{7ED0B67B-1C53-4F0C-921C-283A5BAC8BDF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사각형: 둥근 모서리 195">
              <a:extLst>
                <a:ext uri="{FF2B5EF4-FFF2-40B4-BE49-F238E27FC236}">
                  <a16:creationId xmlns:a16="http://schemas.microsoft.com/office/drawing/2014/main" xmlns="" id="{60843842-8958-495A-8A49-21128DEEE6E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사각형: 둥근 모서리 196">
              <a:extLst>
                <a:ext uri="{FF2B5EF4-FFF2-40B4-BE49-F238E27FC236}">
                  <a16:creationId xmlns:a16="http://schemas.microsoft.com/office/drawing/2014/main" xmlns="" id="{B3B9F0A7-CD41-4418-868B-D8E930800BB7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사각형: 둥근 모서리 197">
              <a:extLst>
                <a:ext uri="{FF2B5EF4-FFF2-40B4-BE49-F238E27FC236}">
                  <a16:creationId xmlns:a16="http://schemas.microsoft.com/office/drawing/2014/main" xmlns="" id="{0694EF4F-0094-426D-9F0A-CDE60BFD7C27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사각형: 둥근 모서리 198">
              <a:extLst>
                <a:ext uri="{FF2B5EF4-FFF2-40B4-BE49-F238E27FC236}">
                  <a16:creationId xmlns:a16="http://schemas.microsoft.com/office/drawing/2014/main" xmlns="" id="{E4E692A5-73A2-4C00-82AB-46F3ABB5E22A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사각형: 둥근 모서리 199">
              <a:extLst>
                <a:ext uri="{FF2B5EF4-FFF2-40B4-BE49-F238E27FC236}">
                  <a16:creationId xmlns:a16="http://schemas.microsoft.com/office/drawing/2014/main" xmlns="" id="{1FE7D73E-B134-410A-B3C5-9FC138205A34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사각형: 둥근 모서리 200">
              <a:extLst>
                <a:ext uri="{FF2B5EF4-FFF2-40B4-BE49-F238E27FC236}">
                  <a16:creationId xmlns:a16="http://schemas.microsoft.com/office/drawing/2014/main" xmlns="" id="{92254D2B-43C8-4C2E-A247-6E48C7DC6738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사각형: 둥근 모서리 201">
              <a:extLst>
                <a:ext uri="{FF2B5EF4-FFF2-40B4-BE49-F238E27FC236}">
                  <a16:creationId xmlns:a16="http://schemas.microsoft.com/office/drawing/2014/main" xmlns="" id="{90AE4308-1700-448F-8217-62E38E895CD4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사각형: 둥근 모서리 202">
              <a:extLst>
                <a:ext uri="{FF2B5EF4-FFF2-40B4-BE49-F238E27FC236}">
                  <a16:creationId xmlns:a16="http://schemas.microsoft.com/office/drawing/2014/main" xmlns="" id="{76B2886A-E8C2-45BF-8F1E-47ECC78A6FE4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사각형: 둥근 모서리 203">
              <a:extLst>
                <a:ext uri="{FF2B5EF4-FFF2-40B4-BE49-F238E27FC236}">
                  <a16:creationId xmlns:a16="http://schemas.microsoft.com/office/drawing/2014/main" xmlns="" id="{78D9DCA9-516C-43A5-AF94-C16B22E630E6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5" name="그룹 204">
            <a:extLst>
              <a:ext uri="{FF2B5EF4-FFF2-40B4-BE49-F238E27FC236}">
                <a16:creationId xmlns:a16="http://schemas.microsoft.com/office/drawing/2014/main" xmlns="" id="{7032EF52-5BD6-41D2-BAD4-A08EFD3955BE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579473"/>
            <a:ext cx="1008000" cy="107803"/>
            <a:chOff x="9071572" y="5941778"/>
            <a:chExt cx="1177490" cy="125929"/>
          </a:xfrm>
        </p:grpSpPr>
        <p:sp>
          <p:nvSpPr>
            <p:cNvPr id="206" name="사각형: 둥근 모서리 205">
              <a:extLst>
                <a:ext uri="{FF2B5EF4-FFF2-40B4-BE49-F238E27FC236}">
                  <a16:creationId xmlns:a16="http://schemas.microsoft.com/office/drawing/2014/main" xmlns="" id="{5552E06F-FE66-427B-B906-5120FB0F302E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사각형: 둥근 모서리 206">
              <a:extLst>
                <a:ext uri="{FF2B5EF4-FFF2-40B4-BE49-F238E27FC236}">
                  <a16:creationId xmlns:a16="http://schemas.microsoft.com/office/drawing/2014/main" xmlns="" id="{75073DD1-406D-41B9-873E-C43813ECA9FD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사각형: 둥근 모서리 207">
              <a:extLst>
                <a:ext uri="{FF2B5EF4-FFF2-40B4-BE49-F238E27FC236}">
                  <a16:creationId xmlns:a16="http://schemas.microsoft.com/office/drawing/2014/main" xmlns="" id="{AC1BDAF6-85CF-4414-9953-5FE4BAFE2694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사각형: 둥근 모서리 208">
              <a:extLst>
                <a:ext uri="{FF2B5EF4-FFF2-40B4-BE49-F238E27FC236}">
                  <a16:creationId xmlns:a16="http://schemas.microsoft.com/office/drawing/2014/main" xmlns="" id="{C338AF2E-C4A1-4B23-836C-D0BE5958372C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사각형: 둥근 모서리 209">
              <a:extLst>
                <a:ext uri="{FF2B5EF4-FFF2-40B4-BE49-F238E27FC236}">
                  <a16:creationId xmlns:a16="http://schemas.microsoft.com/office/drawing/2014/main" xmlns="" id="{A042DCF5-395F-4CB9-8CD5-B58055E538F6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사각형: 둥근 모서리 210">
              <a:extLst>
                <a:ext uri="{FF2B5EF4-FFF2-40B4-BE49-F238E27FC236}">
                  <a16:creationId xmlns:a16="http://schemas.microsoft.com/office/drawing/2014/main" xmlns="" id="{2E43F956-B8F1-40AC-B646-B3F33C92773B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사각형: 둥근 모서리 211">
              <a:extLst>
                <a:ext uri="{FF2B5EF4-FFF2-40B4-BE49-F238E27FC236}">
                  <a16:creationId xmlns:a16="http://schemas.microsoft.com/office/drawing/2014/main" xmlns="" id="{40C9D9FF-BC5D-4B6F-B60A-525E2334E5B4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사각형: 둥근 모서리 212">
              <a:extLst>
                <a:ext uri="{FF2B5EF4-FFF2-40B4-BE49-F238E27FC236}">
                  <a16:creationId xmlns:a16="http://schemas.microsoft.com/office/drawing/2014/main" xmlns="" id="{48F21BB2-72F7-4B54-9E5D-DA4ED3876093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사각형: 둥근 모서리 213">
              <a:extLst>
                <a:ext uri="{FF2B5EF4-FFF2-40B4-BE49-F238E27FC236}">
                  <a16:creationId xmlns:a16="http://schemas.microsoft.com/office/drawing/2014/main" xmlns="" id="{C0F94D88-045D-4AA1-8F5A-B3431D57B49B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사각형: 둥근 모서리 214">
              <a:extLst>
                <a:ext uri="{FF2B5EF4-FFF2-40B4-BE49-F238E27FC236}">
                  <a16:creationId xmlns:a16="http://schemas.microsoft.com/office/drawing/2014/main" xmlns="" id="{BBBCDAE8-B071-4462-9238-B123BAEAE184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사각형: 둥근 모서리 215">
              <a:extLst>
                <a:ext uri="{FF2B5EF4-FFF2-40B4-BE49-F238E27FC236}">
                  <a16:creationId xmlns:a16="http://schemas.microsoft.com/office/drawing/2014/main" xmlns="" id="{5AB838A4-6BCA-44E0-B5A1-189275CA00AF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사각형: 둥근 모서리 216">
              <a:extLst>
                <a:ext uri="{FF2B5EF4-FFF2-40B4-BE49-F238E27FC236}">
                  <a16:creationId xmlns:a16="http://schemas.microsoft.com/office/drawing/2014/main" xmlns="" id="{3F98596B-72D6-4884-AA6E-F234C65C2B46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사각형: 둥근 모서리 217">
              <a:extLst>
                <a:ext uri="{FF2B5EF4-FFF2-40B4-BE49-F238E27FC236}">
                  <a16:creationId xmlns:a16="http://schemas.microsoft.com/office/drawing/2014/main" xmlns="" id="{EA68B9A3-1275-4ED6-920B-E40365BB3578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사각형: 둥근 모서리 218">
              <a:extLst>
                <a:ext uri="{FF2B5EF4-FFF2-40B4-BE49-F238E27FC236}">
                  <a16:creationId xmlns:a16="http://schemas.microsoft.com/office/drawing/2014/main" xmlns="" id="{F7813742-0EDA-4E76-A9A7-5BCF12AA3BD2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xmlns="" id="{88CB2F6A-F899-4440-A61C-B6C64B8AFD92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401711"/>
            <a:ext cx="1008000" cy="107803"/>
            <a:chOff x="9071572" y="5941778"/>
            <a:chExt cx="1177490" cy="125929"/>
          </a:xfrm>
        </p:grpSpPr>
        <p:sp>
          <p:nvSpPr>
            <p:cNvPr id="221" name="사각형: 둥근 모서리 220">
              <a:extLst>
                <a:ext uri="{FF2B5EF4-FFF2-40B4-BE49-F238E27FC236}">
                  <a16:creationId xmlns:a16="http://schemas.microsoft.com/office/drawing/2014/main" xmlns="" id="{B59E4A67-B04C-4BE3-9F05-2E369A937EA8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사각형: 둥근 모서리 221">
              <a:extLst>
                <a:ext uri="{FF2B5EF4-FFF2-40B4-BE49-F238E27FC236}">
                  <a16:creationId xmlns:a16="http://schemas.microsoft.com/office/drawing/2014/main" xmlns="" id="{B9C0930D-17EC-4A9E-BE00-0D41C5400F59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사각형: 둥근 모서리 222">
              <a:extLst>
                <a:ext uri="{FF2B5EF4-FFF2-40B4-BE49-F238E27FC236}">
                  <a16:creationId xmlns:a16="http://schemas.microsoft.com/office/drawing/2014/main" xmlns="" id="{85DA5986-BBC4-4813-8537-53B65C716ABC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사각형: 둥근 모서리 223">
              <a:extLst>
                <a:ext uri="{FF2B5EF4-FFF2-40B4-BE49-F238E27FC236}">
                  <a16:creationId xmlns:a16="http://schemas.microsoft.com/office/drawing/2014/main" xmlns="" id="{BBCECF31-2782-4B12-BE0A-F4F8A4FFEDB0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사각형: 둥근 모서리 224">
              <a:extLst>
                <a:ext uri="{FF2B5EF4-FFF2-40B4-BE49-F238E27FC236}">
                  <a16:creationId xmlns:a16="http://schemas.microsoft.com/office/drawing/2014/main" xmlns="" id="{EA9BAC6B-18D7-4C5F-BEEC-A6D504E01301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사각형: 둥근 모서리 225">
              <a:extLst>
                <a:ext uri="{FF2B5EF4-FFF2-40B4-BE49-F238E27FC236}">
                  <a16:creationId xmlns:a16="http://schemas.microsoft.com/office/drawing/2014/main" xmlns="" id="{886EC22C-FB82-4E3D-86AC-915E9F0164CB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사각형: 둥근 모서리 226">
              <a:extLst>
                <a:ext uri="{FF2B5EF4-FFF2-40B4-BE49-F238E27FC236}">
                  <a16:creationId xmlns:a16="http://schemas.microsoft.com/office/drawing/2014/main" xmlns="" id="{BD4F286A-F5A9-4C27-9A2A-F398FFBCF2A6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사각형: 둥근 모서리 227">
              <a:extLst>
                <a:ext uri="{FF2B5EF4-FFF2-40B4-BE49-F238E27FC236}">
                  <a16:creationId xmlns:a16="http://schemas.microsoft.com/office/drawing/2014/main" xmlns="" id="{43FE03EC-7C61-49C4-8BD8-712BD21DCCF6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사각형: 둥근 모서리 228">
              <a:extLst>
                <a:ext uri="{FF2B5EF4-FFF2-40B4-BE49-F238E27FC236}">
                  <a16:creationId xmlns:a16="http://schemas.microsoft.com/office/drawing/2014/main" xmlns="" id="{22ED849C-D610-4F1E-9323-A5EB26F4E250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사각형: 둥근 모서리 229">
              <a:extLst>
                <a:ext uri="{FF2B5EF4-FFF2-40B4-BE49-F238E27FC236}">
                  <a16:creationId xmlns:a16="http://schemas.microsoft.com/office/drawing/2014/main" xmlns="" id="{81997E37-ED18-4CAB-8109-8195247B0675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사각형: 둥근 모서리 230">
              <a:extLst>
                <a:ext uri="{FF2B5EF4-FFF2-40B4-BE49-F238E27FC236}">
                  <a16:creationId xmlns:a16="http://schemas.microsoft.com/office/drawing/2014/main" xmlns="" id="{B1B8EB74-B1FE-41A8-8095-B66F347E790D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사각형: 둥근 모서리 231">
              <a:extLst>
                <a:ext uri="{FF2B5EF4-FFF2-40B4-BE49-F238E27FC236}">
                  <a16:creationId xmlns:a16="http://schemas.microsoft.com/office/drawing/2014/main" xmlns="" id="{E1D505E3-96D0-4DB3-98A5-5251CE69DB71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사각형: 둥근 모서리 232">
              <a:extLst>
                <a:ext uri="{FF2B5EF4-FFF2-40B4-BE49-F238E27FC236}">
                  <a16:creationId xmlns:a16="http://schemas.microsoft.com/office/drawing/2014/main" xmlns="" id="{012F7614-FF8D-4AA3-BC7A-9C766E31AB38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사각형: 둥근 모서리 233">
              <a:extLst>
                <a:ext uri="{FF2B5EF4-FFF2-40B4-BE49-F238E27FC236}">
                  <a16:creationId xmlns:a16="http://schemas.microsoft.com/office/drawing/2014/main" xmlns="" id="{90EFFE43-0519-457A-900E-83763B886C74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5" name="그룹 19">
            <a:extLst>
              <a:ext uri="{FF2B5EF4-FFF2-40B4-BE49-F238E27FC236}">
                <a16:creationId xmlns:a16="http://schemas.microsoft.com/office/drawing/2014/main" xmlns="" id="{39AE87A6-700B-41C6-AF6F-DB217C3F6D41}"/>
              </a:ext>
            </a:extLst>
          </p:cNvPr>
          <p:cNvGrpSpPr>
            <a:grpSpLocks noChangeAspect="1"/>
          </p:cNvGrpSpPr>
          <p:nvPr/>
        </p:nvGrpSpPr>
        <p:grpSpPr>
          <a:xfrm>
            <a:off x="10280538" y="5066115"/>
            <a:ext cx="1001593" cy="1001593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236" name="타원 4">
              <a:extLst>
                <a:ext uri="{FF2B5EF4-FFF2-40B4-BE49-F238E27FC236}">
                  <a16:creationId xmlns:a16="http://schemas.microsoft.com/office/drawing/2014/main" xmlns="" id="{A412D462-E752-4F2D-A9D7-9CF32F616061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자유형 18">
              <a:extLst>
                <a:ext uri="{FF2B5EF4-FFF2-40B4-BE49-F238E27FC236}">
                  <a16:creationId xmlns:a16="http://schemas.microsoft.com/office/drawing/2014/main" xmlns="" id="{B135A0DE-2406-4E9B-B173-E6456C2C71EC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8" name="이등변 삼각형 237">
            <a:extLst>
              <a:ext uri="{FF2B5EF4-FFF2-40B4-BE49-F238E27FC236}">
                <a16:creationId xmlns:a16="http://schemas.microsoft.com/office/drawing/2014/main" xmlns="" id="{87FFCC94-40D2-4A46-A3AE-B4A77919E100}"/>
              </a:ext>
            </a:extLst>
          </p:cNvPr>
          <p:cNvSpPr/>
          <p:nvPr/>
        </p:nvSpPr>
        <p:spPr>
          <a:xfrm rot="2958608">
            <a:off x="8594759" y="4596742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9" name="이등변 삼각형 238">
            <a:extLst>
              <a:ext uri="{FF2B5EF4-FFF2-40B4-BE49-F238E27FC236}">
                <a16:creationId xmlns:a16="http://schemas.microsoft.com/office/drawing/2014/main" xmlns="" id="{CA6C75C6-DB19-4A1B-98AD-8279306E5FF5}"/>
              </a:ext>
            </a:extLst>
          </p:cNvPr>
          <p:cNvSpPr/>
          <p:nvPr/>
        </p:nvSpPr>
        <p:spPr>
          <a:xfrm rot="5400000">
            <a:off x="8545076" y="4366405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0" name="이등변 삼각형 239">
            <a:extLst>
              <a:ext uri="{FF2B5EF4-FFF2-40B4-BE49-F238E27FC236}">
                <a16:creationId xmlns:a16="http://schemas.microsoft.com/office/drawing/2014/main" xmlns="" id="{2F2DD326-F083-4D93-8491-3E6F33365799}"/>
              </a:ext>
            </a:extLst>
          </p:cNvPr>
          <p:cNvSpPr/>
          <p:nvPr/>
        </p:nvSpPr>
        <p:spPr>
          <a:xfrm rot="9900000">
            <a:off x="8831846" y="3751145"/>
            <a:ext cx="129306" cy="27010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이등변 삼각형 240">
            <a:extLst>
              <a:ext uri="{FF2B5EF4-FFF2-40B4-BE49-F238E27FC236}">
                <a16:creationId xmlns:a16="http://schemas.microsoft.com/office/drawing/2014/main" xmlns="" id="{78E22961-F1B8-40A1-9081-7944F291981D}"/>
              </a:ext>
            </a:extLst>
          </p:cNvPr>
          <p:cNvSpPr/>
          <p:nvPr/>
        </p:nvSpPr>
        <p:spPr>
          <a:xfrm rot="12063492">
            <a:off x="9083086" y="3759917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2" name="그룹 241">
            <a:extLst>
              <a:ext uri="{FF2B5EF4-FFF2-40B4-BE49-F238E27FC236}">
                <a16:creationId xmlns:a16="http://schemas.microsoft.com/office/drawing/2014/main" xmlns="" id="{0B44CDFF-3613-44C4-854D-5EEA65896C1C}"/>
              </a:ext>
            </a:extLst>
          </p:cNvPr>
          <p:cNvGrpSpPr/>
          <p:nvPr/>
        </p:nvGrpSpPr>
        <p:grpSpPr>
          <a:xfrm>
            <a:off x="4989346" y="1854366"/>
            <a:ext cx="1872059" cy="3630751"/>
            <a:chOff x="8987472" y="1513973"/>
            <a:chExt cx="2538540" cy="4923353"/>
          </a:xfrm>
        </p:grpSpPr>
        <p:grpSp>
          <p:nvGrpSpPr>
            <p:cNvPr id="243" name="Group 7">
              <a:extLst>
                <a:ext uri="{FF2B5EF4-FFF2-40B4-BE49-F238E27FC236}">
                  <a16:creationId xmlns:a16="http://schemas.microsoft.com/office/drawing/2014/main" xmlns="" id="{C3AE1678-A0E2-43E2-A7D5-C0484AC14D40}"/>
                </a:ext>
              </a:extLst>
            </p:cNvPr>
            <p:cNvGrpSpPr/>
            <p:nvPr/>
          </p:nvGrpSpPr>
          <p:grpSpPr>
            <a:xfrm>
              <a:off x="9709567" y="5213136"/>
              <a:ext cx="1422003" cy="1224190"/>
              <a:chOff x="5580112" y="4160675"/>
              <a:chExt cx="2016224" cy="1735751"/>
            </a:xfrm>
          </p:grpSpPr>
          <p:sp>
            <p:nvSpPr>
              <p:cNvPr id="257" name="Trapezoid 1">
                <a:extLst>
                  <a:ext uri="{FF2B5EF4-FFF2-40B4-BE49-F238E27FC236}">
                    <a16:creationId xmlns:a16="http://schemas.microsoft.com/office/drawing/2014/main" xmlns="" id="{F945A6A6-6258-4F5E-943D-4F46BEFEF72C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" name="Trapezoid 6">
                <a:extLst>
                  <a:ext uri="{FF2B5EF4-FFF2-40B4-BE49-F238E27FC236}">
                    <a16:creationId xmlns:a16="http://schemas.microsoft.com/office/drawing/2014/main" xmlns="" id="{2DEBD56D-96F2-4436-A728-4A65B5424969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9" name="Oval 5">
                <a:extLst>
                  <a:ext uri="{FF2B5EF4-FFF2-40B4-BE49-F238E27FC236}">
                    <a16:creationId xmlns:a16="http://schemas.microsoft.com/office/drawing/2014/main" xmlns="" id="{F8D0C8A5-EF49-4BA3-AB0E-282DD27C191B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4" name="Freeform 9">
              <a:extLst>
                <a:ext uri="{FF2B5EF4-FFF2-40B4-BE49-F238E27FC236}">
                  <a16:creationId xmlns:a16="http://schemas.microsoft.com/office/drawing/2014/main" xmlns="" id="{D17D33DD-BE53-4CF9-B790-A3F796F9CD76}"/>
                </a:ext>
              </a:extLst>
            </p:cNvPr>
            <p:cNvSpPr/>
            <p:nvPr/>
          </p:nvSpPr>
          <p:spPr>
            <a:xfrm>
              <a:off x="10158461" y="3344960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5" name="Group 2">
              <a:extLst>
                <a:ext uri="{FF2B5EF4-FFF2-40B4-BE49-F238E27FC236}">
                  <a16:creationId xmlns:a16="http://schemas.microsoft.com/office/drawing/2014/main" xmlns="" id="{19CB8677-AAA4-4199-9DD7-713971629F63}"/>
                </a:ext>
              </a:extLst>
            </p:cNvPr>
            <p:cNvGrpSpPr/>
            <p:nvPr/>
          </p:nvGrpSpPr>
          <p:grpSpPr>
            <a:xfrm rot="15300000">
              <a:off x="9172821" y="4234184"/>
              <a:ext cx="840355" cy="1211053"/>
              <a:chOff x="967240" y="3289369"/>
              <a:chExt cx="1100200" cy="1585520"/>
            </a:xfrm>
          </p:grpSpPr>
          <p:sp>
            <p:nvSpPr>
              <p:cNvPr id="255" name="Freeform 3">
                <a:extLst>
                  <a:ext uri="{FF2B5EF4-FFF2-40B4-BE49-F238E27FC236}">
                    <a16:creationId xmlns:a16="http://schemas.microsoft.com/office/drawing/2014/main" xmlns="" id="{DF2CDA89-6882-4B17-8A9C-A7BC385B1E60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" name="Freeform 4">
                <a:extLst>
                  <a:ext uri="{FF2B5EF4-FFF2-40B4-BE49-F238E27FC236}">
                    <a16:creationId xmlns:a16="http://schemas.microsoft.com/office/drawing/2014/main" xmlns="" id="{A29B26E0-7285-4333-B7CA-9E7737D18402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6" name="Freeform 13">
              <a:extLst>
                <a:ext uri="{FF2B5EF4-FFF2-40B4-BE49-F238E27FC236}">
                  <a16:creationId xmlns:a16="http://schemas.microsoft.com/office/drawing/2014/main" xmlns="" id="{9525E929-BD0A-46B6-A6A4-4976AD9CDD5A}"/>
                </a:ext>
              </a:extLst>
            </p:cNvPr>
            <p:cNvSpPr/>
            <p:nvPr/>
          </p:nvSpPr>
          <p:spPr>
            <a:xfrm rot="4407011">
              <a:off x="10755981" y="3142221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7" name="Group 15">
              <a:extLst>
                <a:ext uri="{FF2B5EF4-FFF2-40B4-BE49-F238E27FC236}">
                  <a16:creationId xmlns:a16="http://schemas.microsoft.com/office/drawing/2014/main" xmlns="" id="{501121DA-7DE5-47D7-9B8D-B8E2BAA93AAE}"/>
                </a:ext>
              </a:extLst>
            </p:cNvPr>
            <p:cNvGrpSpPr/>
            <p:nvPr/>
          </p:nvGrpSpPr>
          <p:grpSpPr>
            <a:xfrm rot="5400000">
              <a:off x="10511764" y="3666117"/>
              <a:ext cx="830970" cy="1197527"/>
              <a:chOff x="967240" y="3289369"/>
              <a:chExt cx="1100200" cy="1585520"/>
            </a:xfrm>
          </p:grpSpPr>
          <p:sp>
            <p:nvSpPr>
              <p:cNvPr id="253" name="Freeform 16">
                <a:extLst>
                  <a:ext uri="{FF2B5EF4-FFF2-40B4-BE49-F238E27FC236}">
                    <a16:creationId xmlns:a16="http://schemas.microsoft.com/office/drawing/2014/main" xmlns="" id="{E67DB6C9-FB8B-4CCA-9A25-79B13702D62D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" name="Freeform 17">
                <a:extLst>
                  <a:ext uri="{FF2B5EF4-FFF2-40B4-BE49-F238E27FC236}">
                    <a16:creationId xmlns:a16="http://schemas.microsoft.com/office/drawing/2014/main" xmlns="" id="{AE7699B8-BDCE-4422-B08D-B58CB892192C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8" name="Freeform 18">
              <a:extLst>
                <a:ext uri="{FF2B5EF4-FFF2-40B4-BE49-F238E27FC236}">
                  <a16:creationId xmlns:a16="http://schemas.microsoft.com/office/drawing/2014/main" xmlns="" id="{421B50EA-5683-4F35-AE60-69BB62BEC406}"/>
                </a:ext>
              </a:extLst>
            </p:cNvPr>
            <p:cNvSpPr/>
            <p:nvPr/>
          </p:nvSpPr>
          <p:spPr>
            <a:xfrm rot="7156190" flipV="1">
              <a:off x="9744469" y="3097730"/>
              <a:ext cx="368289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xmlns="" id="{AD174895-B774-44FF-82CA-1BD2C9DC9F57}"/>
                </a:ext>
              </a:extLst>
            </p:cNvPr>
            <p:cNvSpPr/>
            <p:nvPr/>
          </p:nvSpPr>
          <p:spPr>
            <a:xfrm rot="3762166">
              <a:off x="10668539" y="4395519"/>
              <a:ext cx="352120" cy="991676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Freeform 20">
              <a:extLst>
                <a:ext uri="{FF2B5EF4-FFF2-40B4-BE49-F238E27FC236}">
                  <a16:creationId xmlns:a16="http://schemas.microsoft.com/office/drawing/2014/main" xmlns="" id="{17335A2D-9B4C-4B89-88AA-E6B9C9C97069}"/>
                </a:ext>
              </a:extLst>
            </p:cNvPr>
            <p:cNvSpPr/>
            <p:nvPr/>
          </p:nvSpPr>
          <p:spPr>
            <a:xfrm rot="6040617" flipV="1">
              <a:off x="9452722" y="3475592"/>
              <a:ext cx="430913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Chord 23">
              <a:extLst>
                <a:ext uri="{FF2B5EF4-FFF2-40B4-BE49-F238E27FC236}">
                  <a16:creationId xmlns:a16="http://schemas.microsoft.com/office/drawing/2014/main" xmlns="" id="{E7273204-2807-44E2-BA1C-F355CEFAABE9}"/>
                </a:ext>
              </a:extLst>
            </p:cNvPr>
            <p:cNvSpPr/>
            <p:nvPr/>
          </p:nvSpPr>
          <p:spPr>
            <a:xfrm>
              <a:off x="10043692" y="5240443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252" name="Picture 3">
              <a:extLst>
                <a:ext uri="{FF2B5EF4-FFF2-40B4-BE49-F238E27FC236}">
                  <a16:creationId xmlns:a16="http://schemas.microsoft.com/office/drawing/2014/main" xmlns="" id="{1299D669-0CFE-472D-B08E-7B3A56866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658" y="1513973"/>
              <a:ext cx="2099967" cy="2068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4121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67" y="1404930"/>
            <a:ext cx="2185082" cy="2152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454238" cy="328152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C22127E1-7047-4696-8DBA-D1DB50E1F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95" y="3704963"/>
            <a:ext cx="1923887" cy="3153037"/>
          </a:xfrm>
          <a:prstGeom prst="rect">
            <a:avLst/>
          </a:prstGeom>
        </p:spPr>
      </p:pic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78458D2B-C5DC-498A-9CC9-268BD8467E27}"/>
              </a:ext>
            </a:extLst>
          </p:cNvPr>
          <p:cNvSpPr txBox="1">
            <a:spLocks/>
          </p:cNvSpPr>
          <p:nvPr/>
        </p:nvSpPr>
        <p:spPr>
          <a:xfrm>
            <a:off x="5149922" y="4108614"/>
            <a:ext cx="1351479" cy="2030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585D6536-498C-4099-9FC2-962C240720F3}"/>
              </a:ext>
            </a:extLst>
          </p:cNvPr>
          <p:cNvGrpSpPr/>
          <p:nvPr/>
        </p:nvGrpSpPr>
        <p:grpSpPr>
          <a:xfrm>
            <a:off x="6096000" y="3849765"/>
            <a:ext cx="5656270" cy="2884757"/>
            <a:chOff x="-612576" y="1705002"/>
            <a:chExt cx="5688632" cy="2537858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xmlns="" id="{A4D6D41E-6D55-493C-B448-7ED72BA7E4D8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0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xmlns="" id="{FEAFBDB4-3983-4A31-B300-B3B9F03EA6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0CA08EAB-892B-4CAB-9F83-9ACB5D541450}"/>
              </a:ext>
            </a:extLst>
          </p:cNvPr>
          <p:cNvSpPr txBox="1">
            <a:spLocks/>
          </p:cNvSpPr>
          <p:nvPr/>
        </p:nvSpPr>
        <p:spPr>
          <a:xfrm>
            <a:off x="7629866" y="4242467"/>
            <a:ext cx="2718824" cy="20389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  <p:pic>
        <p:nvPicPr>
          <p:cNvPr id="14" name="Picture 49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xmlns="" id="{742B0174-E20B-45E6-9A06-CFAF7FB7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493" y="3986785"/>
            <a:ext cx="2605083" cy="247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792AFBBD-B757-4A6C-97D5-A0B1DDA2FEF4}"/>
              </a:ext>
            </a:extLst>
          </p:cNvPr>
          <p:cNvSpPr txBox="1">
            <a:spLocks/>
          </p:cNvSpPr>
          <p:nvPr/>
        </p:nvSpPr>
        <p:spPr>
          <a:xfrm flipH="1">
            <a:off x="1882566" y="4125965"/>
            <a:ext cx="2373115" cy="1582266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latin typeface="+mn-lt"/>
            </a:endParaRPr>
          </a:p>
        </p:txBody>
      </p:sp>
      <p:pic>
        <p:nvPicPr>
          <p:cNvPr id="40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xmlns="" id="{DCCF43F2-92FB-489E-8BE4-0AD45EF0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26" y="4581007"/>
            <a:ext cx="1414104" cy="14141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91" y="825849"/>
            <a:ext cx="4086292" cy="32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89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ALT COIN ICONS</a:t>
            </a:r>
          </a:p>
        </p:txBody>
      </p:sp>
      <p:grpSp>
        <p:nvGrpSpPr>
          <p:cNvPr id="16" name="그룹 54"/>
          <p:cNvGrpSpPr>
            <a:grpSpLocks noChangeAspect="1"/>
          </p:cNvGrpSpPr>
          <p:nvPr/>
        </p:nvGrpSpPr>
        <p:grpSpPr>
          <a:xfrm>
            <a:off x="7511877" y="3267374"/>
            <a:ext cx="1201982" cy="1201982"/>
            <a:chOff x="2674820" y="0"/>
            <a:chExt cx="6842360" cy="6842360"/>
          </a:xfrm>
        </p:grpSpPr>
        <p:sp>
          <p:nvSpPr>
            <p:cNvPr id="17" name="타원 50"/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 53"/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자유형 61"/>
          <p:cNvSpPr>
            <a:spLocks noChangeAspect="1"/>
          </p:cNvSpPr>
          <p:nvPr/>
        </p:nvSpPr>
        <p:spPr>
          <a:xfrm>
            <a:off x="7511878" y="5167625"/>
            <a:ext cx="1201981" cy="666349"/>
          </a:xfrm>
          <a:custGeom>
            <a:avLst/>
            <a:gdLst>
              <a:gd name="connsiteX0" fmla="*/ 331901 w 7684455"/>
              <a:gd name="connsiteY0" fmla="*/ 1619999 h 4260041"/>
              <a:gd name="connsiteX1" fmla="*/ 3148979 w 7684455"/>
              <a:gd name="connsiteY1" fmla="*/ 1619999 h 4260041"/>
              <a:gd name="connsiteX2" fmla="*/ 2817078 w 7684455"/>
              <a:gd name="connsiteY2" fmla="*/ 2642050 h 4260041"/>
              <a:gd name="connsiteX3" fmla="*/ 0 w 7684455"/>
              <a:gd name="connsiteY3" fmla="*/ 2642050 h 4260041"/>
              <a:gd name="connsiteX4" fmla="*/ 6941351 w 7684455"/>
              <a:gd name="connsiteY4" fmla="*/ 0 h 4260041"/>
              <a:gd name="connsiteX5" fmla="*/ 6941353 w 7684455"/>
              <a:gd name="connsiteY5" fmla="*/ 0 h 4260041"/>
              <a:gd name="connsiteX6" fmla="*/ 6950417 w 7684455"/>
              <a:gd name="connsiteY6" fmla="*/ 0 h 4260041"/>
              <a:gd name="connsiteX7" fmla="*/ 6950218 w 7684455"/>
              <a:gd name="connsiteY7" fmla="*/ 612 h 4260041"/>
              <a:gd name="connsiteX8" fmla="*/ 7045924 w 7684455"/>
              <a:gd name="connsiteY8" fmla="*/ 7220 h 4260041"/>
              <a:gd name="connsiteX9" fmla="*/ 7638787 w 7684455"/>
              <a:gd name="connsiteY9" fmla="*/ 1072374 h 4260041"/>
              <a:gd name="connsiteX10" fmla="*/ 6901047 w 7684455"/>
              <a:gd name="connsiteY10" fmla="*/ 3183644 h 4260041"/>
              <a:gd name="connsiteX11" fmla="*/ 6381202 w 7684455"/>
              <a:gd name="connsiteY11" fmla="*/ 3892561 h 4260041"/>
              <a:gd name="connsiteX12" fmla="*/ 5081976 w 7684455"/>
              <a:gd name="connsiteY12" fmla="*/ 4250574 h 4260041"/>
              <a:gd name="connsiteX13" fmla="*/ 5036332 w 7684455"/>
              <a:gd name="connsiteY13" fmla="*/ 4246926 h 4260041"/>
              <a:gd name="connsiteX14" fmla="*/ 222018 w 7684455"/>
              <a:gd name="connsiteY14" fmla="*/ 4246926 h 4260041"/>
              <a:gd name="connsiteX15" fmla="*/ 573513 w 7684455"/>
              <a:gd name="connsiteY15" fmla="*/ 3164536 h 4260041"/>
              <a:gd name="connsiteX16" fmla="*/ 5283131 w 7684455"/>
              <a:gd name="connsiteY16" fmla="*/ 3164536 h 4260041"/>
              <a:gd name="connsiteX17" fmla="*/ 5988693 w 7684455"/>
              <a:gd name="connsiteY17" fmla="*/ 1060456 h 4260041"/>
              <a:gd name="connsiteX18" fmla="*/ 1302516 w 7684455"/>
              <a:gd name="connsiteY18" fmla="*/ 1060456 h 4260041"/>
              <a:gd name="connsiteX19" fmla="*/ 1646888 w 7684455"/>
              <a:gd name="connsiteY19" fmla="*/ 0 h 4260041"/>
              <a:gd name="connsiteX20" fmla="*/ 6941344 w 7684455"/>
              <a:gd name="connsiteY20" fmla="*/ 0 h 42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4455" h="4260041">
                <a:moveTo>
                  <a:pt x="331901" y="1619999"/>
                </a:moveTo>
                <a:lnTo>
                  <a:pt x="3148979" y="1619999"/>
                </a:lnTo>
                <a:lnTo>
                  <a:pt x="2817078" y="2642050"/>
                </a:lnTo>
                <a:lnTo>
                  <a:pt x="0" y="2642050"/>
                </a:lnTo>
                <a:close/>
                <a:moveTo>
                  <a:pt x="6941351" y="0"/>
                </a:moveTo>
                <a:lnTo>
                  <a:pt x="6941353" y="0"/>
                </a:lnTo>
                <a:lnTo>
                  <a:pt x="6950417" y="0"/>
                </a:lnTo>
                <a:lnTo>
                  <a:pt x="6950218" y="612"/>
                </a:lnTo>
                <a:lnTo>
                  <a:pt x="7045924" y="7220"/>
                </a:lnTo>
                <a:cubicBezTo>
                  <a:pt x="7551327" y="71683"/>
                  <a:pt x="7791929" y="553149"/>
                  <a:pt x="7638787" y="1072374"/>
                </a:cubicBezTo>
                <a:lnTo>
                  <a:pt x="6901047" y="3183644"/>
                </a:lnTo>
                <a:cubicBezTo>
                  <a:pt x="6769701" y="3521209"/>
                  <a:pt x="6601533" y="3720693"/>
                  <a:pt x="6381202" y="3892561"/>
                </a:cubicBezTo>
                <a:cubicBezTo>
                  <a:pt x="6031055" y="4149103"/>
                  <a:pt x="5837330" y="4300466"/>
                  <a:pt x="5081976" y="4250574"/>
                </a:cubicBezTo>
                <a:lnTo>
                  <a:pt x="5036332" y="4246926"/>
                </a:lnTo>
                <a:lnTo>
                  <a:pt x="222018" y="4246926"/>
                </a:lnTo>
                <a:lnTo>
                  <a:pt x="573513" y="3164536"/>
                </a:lnTo>
                <a:lnTo>
                  <a:pt x="5283131" y="3164536"/>
                </a:lnTo>
                <a:lnTo>
                  <a:pt x="5988693" y="1060456"/>
                </a:lnTo>
                <a:lnTo>
                  <a:pt x="1302516" y="1060456"/>
                </a:lnTo>
                <a:lnTo>
                  <a:pt x="1646888" y="0"/>
                </a:lnTo>
                <a:lnTo>
                  <a:pt x="694134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73"/>
          <p:cNvGrpSpPr>
            <a:grpSpLocks noChangeAspect="1"/>
          </p:cNvGrpSpPr>
          <p:nvPr/>
        </p:nvGrpSpPr>
        <p:grpSpPr>
          <a:xfrm>
            <a:off x="7796712" y="1473152"/>
            <a:ext cx="632313" cy="1201982"/>
            <a:chOff x="9488342" y="-16255"/>
            <a:chExt cx="2802018" cy="5326445"/>
          </a:xfrm>
        </p:grpSpPr>
        <p:sp>
          <p:nvSpPr>
            <p:cNvPr id="21" name="이등변 삼각형 66"/>
            <p:cNvSpPr/>
            <p:nvPr/>
          </p:nvSpPr>
          <p:spPr>
            <a:xfrm rot="7280102">
              <a:off x="892078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68"/>
            <p:cNvSpPr/>
            <p:nvPr/>
          </p:nvSpPr>
          <p:spPr>
            <a:xfrm rot="14319898" flipH="1">
              <a:off x="968497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69"/>
            <p:cNvSpPr/>
            <p:nvPr/>
          </p:nvSpPr>
          <p:spPr>
            <a:xfrm rot="1818926" flipH="1">
              <a:off x="9488342" y="1768039"/>
              <a:ext cx="1891102" cy="1469977"/>
            </a:xfrm>
            <a:prstGeom prst="triangle">
              <a:avLst>
                <a:gd name="adj" fmla="val 448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70"/>
            <p:cNvSpPr/>
            <p:nvPr/>
          </p:nvSpPr>
          <p:spPr>
            <a:xfrm rot="19781074">
              <a:off x="10367026" y="1759904"/>
              <a:ext cx="1923334" cy="1469977"/>
            </a:xfrm>
            <a:prstGeom prst="triangle">
              <a:avLst>
                <a:gd name="adj" fmla="val 453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71"/>
            <p:cNvSpPr/>
            <p:nvPr/>
          </p:nvSpPr>
          <p:spPr>
            <a:xfrm rot="3287817">
              <a:off x="8994438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72"/>
            <p:cNvSpPr/>
            <p:nvPr/>
          </p:nvSpPr>
          <p:spPr>
            <a:xfrm rot="18312183" flipH="1">
              <a:off x="9983775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36"/>
          <p:cNvGrpSpPr>
            <a:grpSpLocks noChangeAspect="1"/>
          </p:cNvGrpSpPr>
          <p:nvPr/>
        </p:nvGrpSpPr>
        <p:grpSpPr>
          <a:xfrm>
            <a:off x="10127357" y="4903417"/>
            <a:ext cx="1196998" cy="1194764"/>
            <a:chOff x="5015894" y="414040"/>
            <a:chExt cx="6122896" cy="6111462"/>
          </a:xfrm>
          <a:solidFill>
            <a:schemeClr val="accent1"/>
          </a:solidFill>
        </p:grpSpPr>
        <p:sp>
          <p:nvSpPr>
            <p:cNvPr id="11" name="자유형 35"/>
            <p:cNvSpPr/>
            <p:nvPr/>
          </p:nvSpPr>
          <p:spPr>
            <a:xfrm>
              <a:off x="5476097" y="3436653"/>
              <a:ext cx="5202486" cy="308884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9155 w 6164486"/>
                <a:gd name="connsiteY0" fmla="*/ 3034046 h 6122896"/>
                <a:gd name="connsiteX1" fmla="*/ 3064921 w 6164486"/>
                <a:gd name="connsiteY1" fmla="*/ 4366463 h 6122896"/>
                <a:gd name="connsiteX2" fmla="*/ 4370149 w 6164486"/>
                <a:gd name="connsiteY2" fmla="*/ 3044609 h 6122896"/>
                <a:gd name="connsiteX3" fmla="*/ 4368129 w 6164486"/>
                <a:gd name="connsiteY3" fmla="*/ 4659983 h 6122896"/>
                <a:gd name="connsiteX4" fmla="*/ 5667261 w 6164486"/>
                <a:gd name="connsiteY4" fmla="*/ 4662498 h 6122896"/>
                <a:gd name="connsiteX5" fmla="*/ 5600049 w 6164486"/>
                <a:gd name="connsiteY5" fmla="*/ 4773133 h 6122896"/>
                <a:gd name="connsiteX6" fmla="*/ 3061448 w 6164486"/>
                <a:gd name="connsiteY6" fmla="*/ 6122896 h 6122896"/>
                <a:gd name="connsiteX7" fmla="*/ 522848 w 6164486"/>
                <a:gd name="connsiteY7" fmla="*/ 4773133 h 6122896"/>
                <a:gd name="connsiteX8" fmla="*/ 464775 w 6164486"/>
                <a:gd name="connsiteY8" fmla="*/ 4677543 h 6122896"/>
                <a:gd name="connsiteX9" fmla="*/ 1733517 w 6164486"/>
                <a:gd name="connsiteY9" fmla="*/ 4648704 h 6122896"/>
                <a:gd name="connsiteX10" fmla="*/ 1739155 w 6164486"/>
                <a:gd name="connsiteY10" fmla="*/ 3034046 h 6122896"/>
                <a:gd name="connsiteX11" fmla="*/ 3061448 w 6164486"/>
                <a:gd name="connsiteY11" fmla="*/ 0 h 6122896"/>
                <a:gd name="connsiteX12" fmla="*/ 6122896 w 6164486"/>
                <a:gd name="connsiteY12" fmla="*/ 3061448 h 6122896"/>
                <a:gd name="connsiteX13" fmla="*/ 1075767 w 6164486"/>
                <a:gd name="connsiteY13" fmla="*/ 1485467 h 6122896"/>
                <a:gd name="connsiteX14" fmla="*/ 1061163 w 6164486"/>
                <a:gd name="connsiteY14" fmla="*/ 4029847 h 6122896"/>
                <a:gd name="connsiteX15" fmla="*/ 156578 w 6164486"/>
                <a:gd name="connsiteY15" fmla="*/ 4023580 h 6122896"/>
                <a:gd name="connsiteX16" fmla="*/ 137637 w 6164486"/>
                <a:gd name="connsiteY16" fmla="*/ 3971829 h 6122896"/>
                <a:gd name="connsiteX17" fmla="*/ 0 w 6164486"/>
                <a:gd name="connsiteY17" fmla="*/ 3061448 h 6122896"/>
                <a:gd name="connsiteX18" fmla="*/ 3061448 w 6164486"/>
                <a:gd name="connsiteY18" fmla="*/ 0 h 6122896"/>
                <a:gd name="connsiteX0" fmla="*/ 1739155 w 5667261"/>
                <a:gd name="connsiteY0" fmla="*/ 3074511 h 6163361"/>
                <a:gd name="connsiteX1" fmla="*/ 3064921 w 5667261"/>
                <a:gd name="connsiteY1" fmla="*/ 4406928 h 6163361"/>
                <a:gd name="connsiteX2" fmla="*/ 4370149 w 5667261"/>
                <a:gd name="connsiteY2" fmla="*/ 3085074 h 6163361"/>
                <a:gd name="connsiteX3" fmla="*/ 4368129 w 5667261"/>
                <a:gd name="connsiteY3" fmla="*/ 4700448 h 6163361"/>
                <a:gd name="connsiteX4" fmla="*/ 5667261 w 5667261"/>
                <a:gd name="connsiteY4" fmla="*/ 4702963 h 6163361"/>
                <a:gd name="connsiteX5" fmla="*/ 5600049 w 5667261"/>
                <a:gd name="connsiteY5" fmla="*/ 4813598 h 6163361"/>
                <a:gd name="connsiteX6" fmla="*/ 3061448 w 5667261"/>
                <a:gd name="connsiteY6" fmla="*/ 6163361 h 6163361"/>
                <a:gd name="connsiteX7" fmla="*/ 522848 w 5667261"/>
                <a:gd name="connsiteY7" fmla="*/ 4813598 h 6163361"/>
                <a:gd name="connsiteX8" fmla="*/ 464775 w 5667261"/>
                <a:gd name="connsiteY8" fmla="*/ 4718008 h 6163361"/>
                <a:gd name="connsiteX9" fmla="*/ 1733517 w 5667261"/>
                <a:gd name="connsiteY9" fmla="*/ 4689169 h 6163361"/>
                <a:gd name="connsiteX10" fmla="*/ 1739155 w 5667261"/>
                <a:gd name="connsiteY10" fmla="*/ 3074511 h 6163361"/>
                <a:gd name="connsiteX11" fmla="*/ 3061448 w 5667261"/>
                <a:gd name="connsiteY11" fmla="*/ 40465 h 6163361"/>
                <a:gd name="connsiteX12" fmla="*/ 1075767 w 5667261"/>
                <a:gd name="connsiteY12" fmla="*/ 1525932 h 6163361"/>
                <a:gd name="connsiteX13" fmla="*/ 1061163 w 5667261"/>
                <a:gd name="connsiteY13" fmla="*/ 4070312 h 6163361"/>
                <a:gd name="connsiteX14" fmla="*/ 156578 w 5667261"/>
                <a:gd name="connsiteY14" fmla="*/ 4064045 h 6163361"/>
                <a:gd name="connsiteX15" fmla="*/ 137637 w 5667261"/>
                <a:gd name="connsiteY15" fmla="*/ 4012294 h 6163361"/>
                <a:gd name="connsiteX16" fmla="*/ 0 w 5667261"/>
                <a:gd name="connsiteY16" fmla="*/ 3101913 h 6163361"/>
                <a:gd name="connsiteX17" fmla="*/ 3061448 w 5667261"/>
                <a:gd name="connsiteY17" fmla="*/ 40465 h 6163361"/>
                <a:gd name="connsiteX0" fmla="*/ 1739155 w 5667261"/>
                <a:gd name="connsiteY0" fmla="*/ 1562154 h 4651004"/>
                <a:gd name="connsiteX1" fmla="*/ 3064921 w 5667261"/>
                <a:gd name="connsiteY1" fmla="*/ 2894571 h 4651004"/>
                <a:gd name="connsiteX2" fmla="*/ 4370149 w 5667261"/>
                <a:gd name="connsiteY2" fmla="*/ 1572717 h 4651004"/>
                <a:gd name="connsiteX3" fmla="*/ 4368129 w 5667261"/>
                <a:gd name="connsiteY3" fmla="*/ 3188091 h 4651004"/>
                <a:gd name="connsiteX4" fmla="*/ 5667261 w 5667261"/>
                <a:gd name="connsiteY4" fmla="*/ 3190606 h 4651004"/>
                <a:gd name="connsiteX5" fmla="*/ 5600049 w 5667261"/>
                <a:gd name="connsiteY5" fmla="*/ 3301241 h 4651004"/>
                <a:gd name="connsiteX6" fmla="*/ 3061448 w 5667261"/>
                <a:gd name="connsiteY6" fmla="*/ 4651004 h 4651004"/>
                <a:gd name="connsiteX7" fmla="*/ 522848 w 5667261"/>
                <a:gd name="connsiteY7" fmla="*/ 3301241 h 4651004"/>
                <a:gd name="connsiteX8" fmla="*/ 464775 w 5667261"/>
                <a:gd name="connsiteY8" fmla="*/ 3205651 h 4651004"/>
                <a:gd name="connsiteX9" fmla="*/ 1733517 w 5667261"/>
                <a:gd name="connsiteY9" fmla="*/ 3176812 h 4651004"/>
                <a:gd name="connsiteX10" fmla="*/ 1739155 w 5667261"/>
                <a:gd name="connsiteY10" fmla="*/ 1562154 h 4651004"/>
                <a:gd name="connsiteX11" fmla="*/ 0 w 5667261"/>
                <a:gd name="connsiteY11" fmla="*/ 1589556 h 4651004"/>
                <a:gd name="connsiteX12" fmla="*/ 1075767 w 5667261"/>
                <a:gd name="connsiteY12" fmla="*/ 13575 h 4651004"/>
                <a:gd name="connsiteX13" fmla="*/ 1061163 w 5667261"/>
                <a:gd name="connsiteY13" fmla="*/ 2557955 h 4651004"/>
                <a:gd name="connsiteX14" fmla="*/ 156578 w 5667261"/>
                <a:gd name="connsiteY14" fmla="*/ 2551688 h 4651004"/>
                <a:gd name="connsiteX15" fmla="*/ 137637 w 5667261"/>
                <a:gd name="connsiteY15" fmla="*/ 2499937 h 4651004"/>
                <a:gd name="connsiteX16" fmla="*/ 0 w 5667261"/>
                <a:gd name="connsiteY16" fmla="*/ 1589556 h 4651004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061163 w 5667261"/>
                <a:gd name="connsiteY12" fmla="*/ 995801 h 3088850"/>
                <a:gd name="connsiteX13" fmla="*/ 156578 w 5667261"/>
                <a:gd name="connsiteY13" fmla="*/ 989534 h 3088850"/>
                <a:gd name="connsiteX14" fmla="*/ 137637 w 5667261"/>
                <a:gd name="connsiteY14" fmla="*/ 937783 h 3088850"/>
                <a:gd name="connsiteX15" fmla="*/ 0 w 5667261"/>
                <a:gd name="connsiteY15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137637 w 5667261"/>
                <a:gd name="connsiteY13" fmla="*/ 937783 h 3088850"/>
                <a:gd name="connsiteX14" fmla="*/ 0 w 5667261"/>
                <a:gd name="connsiteY14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0 w 5667261"/>
                <a:gd name="connsiteY13" fmla="*/ 27402 h 3088850"/>
                <a:gd name="connsiteX0" fmla="*/ 1274380 w 5202486"/>
                <a:gd name="connsiteY0" fmla="*/ 0 h 3088850"/>
                <a:gd name="connsiteX1" fmla="*/ 2600146 w 5202486"/>
                <a:gd name="connsiteY1" fmla="*/ 1332417 h 3088850"/>
                <a:gd name="connsiteX2" fmla="*/ 3905374 w 5202486"/>
                <a:gd name="connsiteY2" fmla="*/ 10563 h 3088850"/>
                <a:gd name="connsiteX3" fmla="*/ 3903354 w 5202486"/>
                <a:gd name="connsiteY3" fmla="*/ 1625937 h 3088850"/>
                <a:gd name="connsiteX4" fmla="*/ 5202486 w 5202486"/>
                <a:gd name="connsiteY4" fmla="*/ 1628452 h 3088850"/>
                <a:gd name="connsiteX5" fmla="*/ 5135274 w 5202486"/>
                <a:gd name="connsiteY5" fmla="*/ 1739087 h 3088850"/>
                <a:gd name="connsiteX6" fmla="*/ 2596673 w 5202486"/>
                <a:gd name="connsiteY6" fmla="*/ 3088850 h 3088850"/>
                <a:gd name="connsiteX7" fmla="*/ 58073 w 5202486"/>
                <a:gd name="connsiteY7" fmla="*/ 1739087 h 3088850"/>
                <a:gd name="connsiteX8" fmla="*/ 0 w 5202486"/>
                <a:gd name="connsiteY8" fmla="*/ 1643497 h 3088850"/>
                <a:gd name="connsiteX9" fmla="*/ 1268742 w 5202486"/>
                <a:gd name="connsiteY9" fmla="*/ 1614658 h 3088850"/>
                <a:gd name="connsiteX10" fmla="*/ 1274380 w 5202486"/>
                <a:gd name="connsiteY10" fmla="*/ 0 h 308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02486" h="3088850">
                  <a:moveTo>
                    <a:pt x="1274380" y="0"/>
                  </a:moveTo>
                  <a:lnTo>
                    <a:pt x="2600146" y="1332417"/>
                  </a:lnTo>
                  <a:lnTo>
                    <a:pt x="3905374" y="10563"/>
                  </a:lnTo>
                  <a:cubicBezTo>
                    <a:pt x="3908026" y="541263"/>
                    <a:pt x="3900702" y="1095237"/>
                    <a:pt x="3903354" y="1625937"/>
                  </a:cubicBezTo>
                  <a:lnTo>
                    <a:pt x="5202486" y="1628452"/>
                  </a:lnTo>
                  <a:lnTo>
                    <a:pt x="5135274" y="1739087"/>
                  </a:lnTo>
                  <a:cubicBezTo>
                    <a:pt x="4585109" y="2553437"/>
                    <a:pt x="3653417" y="3088850"/>
                    <a:pt x="2596673" y="3088850"/>
                  </a:cubicBezTo>
                  <a:cubicBezTo>
                    <a:pt x="1539929" y="3088850"/>
                    <a:pt x="608237" y="2553437"/>
                    <a:pt x="58073" y="1739087"/>
                  </a:cubicBezTo>
                  <a:lnTo>
                    <a:pt x="0" y="1643497"/>
                  </a:lnTo>
                  <a:lnTo>
                    <a:pt x="1268742" y="1614658"/>
                  </a:lnTo>
                  <a:cubicBezTo>
                    <a:pt x="1270621" y="1076439"/>
                    <a:pt x="1272501" y="538219"/>
                    <a:pt x="1274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33"/>
            <p:cNvSpPr/>
            <p:nvPr/>
          </p:nvSpPr>
          <p:spPr>
            <a:xfrm>
              <a:off x="5015894" y="414040"/>
              <a:ext cx="6122896" cy="404141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3517 w 6122896"/>
                <a:gd name="connsiteY0" fmla="*/ 4648704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3061448 w 6122896"/>
                <a:gd name="connsiteY10" fmla="*/ 0 h 6122896"/>
                <a:gd name="connsiteX11" fmla="*/ 6122896 w 6122896"/>
                <a:gd name="connsiteY11" fmla="*/ 3061448 h 6122896"/>
                <a:gd name="connsiteX12" fmla="*/ 5985259 w 6122896"/>
                <a:gd name="connsiteY12" fmla="*/ 3971829 h 6122896"/>
                <a:gd name="connsiteX13" fmla="*/ 5962854 w 6122896"/>
                <a:gd name="connsiteY13" fmla="*/ 4033046 h 6122896"/>
                <a:gd name="connsiteX14" fmla="*/ 5046121 w 6122896"/>
                <a:gd name="connsiteY14" fmla="*/ 4041419 h 6122896"/>
                <a:gd name="connsiteX15" fmla="*/ 5038167 w 6122896"/>
                <a:gd name="connsiteY15" fmla="*/ 1486477 h 6122896"/>
                <a:gd name="connsiteX16" fmla="*/ 3060292 w 6122896"/>
                <a:gd name="connsiteY16" fmla="*/ 3462038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3517 w 6122896"/>
                <a:gd name="connsiteY0" fmla="*/ 4648704 h 6122896"/>
                <a:gd name="connsiteX1" fmla="*/ 4370149 w 6122896"/>
                <a:gd name="connsiteY1" fmla="*/ 3044609 h 6122896"/>
                <a:gd name="connsiteX2" fmla="*/ 4368129 w 6122896"/>
                <a:gd name="connsiteY2" fmla="*/ 4659983 h 6122896"/>
                <a:gd name="connsiteX3" fmla="*/ 5667261 w 6122896"/>
                <a:gd name="connsiteY3" fmla="*/ 4662498 h 6122896"/>
                <a:gd name="connsiteX4" fmla="*/ 5600049 w 6122896"/>
                <a:gd name="connsiteY4" fmla="*/ 4773133 h 6122896"/>
                <a:gd name="connsiteX5" fmla="*/ 3061448 w 6122896"/>
                <a:gd name="connsiteY5" fmla="*/ 6122896 h 6122896"/>
                <a:gd name="connsiteX6" fmla="*/ 522848 w 6122896"/>
                <a:gd name="connsiteY6" fmla="*/ 4773133 h 6122896"/>
                <a:gd name="connsiteX7" fmla="*/ 464775 w 6122896"/>
                <a:gd name="connsiteY7" fmla="*/ 4677543 h 6122896"/>
                <a:gd name="connsiteX8" fmla="*/ 1733517 w 6122896"/>
                <a:gd name="connsiteY8" fmla="*/ 4648704 h 6122896"/>
                <a:gd name="connsiteX9" fmla="*/ 3061448 w 6122896"/>
                <a:gd name="connsiteY9" fmla="*/ 0 h 6122896"/>
                <a:gd name="connsiteX10" fmla="*/ 6122896 w 6122896"/>
                <a:gd name="connsiteY10" fmla="*/ 3061448 h 6122896"/>
                <a:gd name="connsiteX11" fmla="*/ 5985259 w 6122896"/>
                <a:gd name="connsiteY11" fmla="*/ 3971829 h 6122896"/>
                <a:gd name="connsiteX12" fmla="*/ 5962854 w 6122896"/>
                <a:gd name="connsiteY12" fmla="*/ 4033046 h 6122896"/>
                <a:gd name="connsiteX13" fmla="*/ 5046121 w 6122896"/>
                <a:gd name="connsiteY13" fmla="*/ 4041419 h 6122896"/>
                <a:gd name="connsiteX14" fmla="*/ 5038167 w 6122896"/>
                <a:gd name="connsiteY14" fmla="*/ 1486477 h 6122896"/>
                <a:gd name="connsiteX15" fmla="*/ 3060292 w 6122896"/>
                <a:gd name="connsiteY15" fmla="*/ 3462038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3517 w 6122896"/>
                <a:gd name="connsiteY0" fmla="*/ 4648704 h 6122896"/>
                <a:gd name="connsiteX1" fmla="*/ 4368129 w 6122896"/>
                <a:gd name="connsiteY1" fmla="*/ 4659983 h 6122896"/>
                <a:gd name="connsiteX2" fmla="*/ 5667261 w 6122896"/>
                <a:gd name="connsiteY2" fmla="*/ 4662498 h 6122896"/>
                <a:gd name="connsiteX3" fmla="*/ 5600049 w 6122896"/>
                <a:gd name="connsiteY3" fmla="*/ 4773133 h 6122896"/>
                <a:gd name="connsiteX4" fmla="*/ 3061448 w 6122896"/>
                <a:gd name="connsiteY4" fmla="*/ 6122896 h 6122896"/>
                <a:gd name="connsiteX5" fmla="*/ 522848 w 6122896"/>
                <a:gd name="connsiteY5" fmla="*/ 4773133 h 6122896"/>
                <a:gd name="connsiteX6" fmla="*/ 464775 w 6122896"/>
                <a:gd name="connsiteY6" fmla="*/ 4677543 h 6122896"/>
                <a:gd name="connsiteX7" fmla="*/ 1733517 w 6122896"/>
                <a:gd name="connsiteY7" fmla="*/ 4648704 h 6122896"/>
                <a:gd name="connsiteX8" fmla="*/ 3061448 w 6122896"/>
                <a:gd name="connsiteY8" fmla="*/ 0 h 6122896"/>
                <a:gd name="connsiteX9" fmla="*/ 6122896 w 6122896"/>
                <a:gd name="connsiteY9" fmla="*/ 3061448 h 6122896"/>
                <a:gd name="connsiteX10" fmla="*/ 5985259 w 6122896"/>
                <a:gd name="connsiteY10" fmla="*/ 3971829 h 6122896"/>
                <a:gd name="connsiteX11" fmla="*/ 5962854 w 6122896"/>
                <a:gd name="connsiteY11" fmla="*/ 4033046 h 6122896"/>
                <a:gd name="connsiteX12" fmla="*/ 5046121 w 6122896"/>
                <a:gd name="connsiteY12" fmla="*/ 4041419 h 6122896"/>
                <a:gd name="connsiteX13" fmla="*/ 5038167 w 6122896"/>
                <a:gd name="connsiteY13" fmla="*/ 1486477 h 6122896"/>
                <a:gd name="connsiteX14" fmla="*/ 3060292 w 6122896"/>
                <a:gd name="connsiteY14" fmla="*/ 3462038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3517 w 6122896"/>
                <a:gd name="connsiteY0" fmla="*/ 4648704 h 6122896"/>
                <a:gd name="connsiteX1" fmla="*/ 5667261 w 6122896"/>
                <a:gd name="connsiteY1" fmla="*/ 4662498 h 6122896"/>
                <a:gd name="connsiteX2" fmla="*/ 5600049 w 6122896"/>
                <a:gd name="connsiteY2" fmla="*/ 4773133 h 6122896"/>
                <a:gd name="connsiteX3" fmla="*/ 3061448 w 6122896"/>
                <a:gd name="connsiteY3" fmla="*/ 6122896 h 6122896"/>
                <a:gd name="connsiteX4" fmla="*/ 522848 w 6122896"/>
                <a:gd name="connsiteY4" fmla="*/ 4773133 h 6122896"/>
                <a:gd name="connsiteX5" fmla="*/ 464775 w 6122896"/>
                <a:gd name="connsiteY5" fmla="*/ 4677543 h 6122896"/>
                <a:gd name="connsiteX6" fmla="*/ 1733517 w 6122896"/>
                <a:gd name="connsiteY6" fmla="*/ 4648704 h 6122896"/>
                <a:gd name="connsiteX7" fmla="*/ 3061448 w 6122896"/>
                <a:gd name="connsiteY7" fmla="*/ 0 h 6122896"/>
                <a:gd name="connsiteX8" fmla="*/ 6122896 w 6122896"/>
                <a:gd name="connsiteY8" fmla="*/ 3061448 h 6122896"/>
                <a:gd name="connsiteX9" fmla="*/ 5985259 w 6122896"/>
                <a:gd name="connsiteY9" fmla="*/ 3971829 h 6122896"/>
                <a:gd name="connsiteX10" fmla="*/ 5962854 w 6122896"/>
                <a:gd name="connsiteY10" fmla="*/ 4033046 h 6122896"/>
                <a:gd name="connsiteX11" fmla="*/ 5046121 w 6122896"/>
                <a:gd name="connsiteY11" fmla="*/ 4041419 h 6122896"/>
                <a:gd name="connsiteX12" fmla="*/ 5038167 w 6122896"/>
                <a:gd name="connsiteY12" fmla="*/ 1486477 h 6122896"/>
                <a:gd name="connsiteX13" fmla="*/ 3060292 w 6122896"/>
                <a:gd name="connsiteY13" fmla="*/ 3462038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3517 w 6122896"/>
                <a:gd name="connsiteY0" fmla="*/ 4648704 h 4786039"/>
                <a:gd name="connsiteX1" fmla="*/ 5667261 w 6122896"/>
                <a:gd name="connsiteY1" fmla="*/ 4662498 h 4786039"/>
                <a:gd name="connsiteX2" fmla="*/ 5600049 w 6122896"/>
                <a:gd name="connsiteY2" fmla="*/ 4773133 h 4786039"/>
                <a:gd name="connsiteX3" fmla="*/ 522848 w 6122896"/>
                <a:gd name="connsiteY3" fmla="*/ 4773133 h 4786039"/>
                <a:gd name="connsiteX4" fmla="*/ 464775 w 6122896"/>
                <a:gd name="connsiteY4" fmla="*/ 4677543 h 4786039"/>
                <a:gd name="connsiteX5" fmla="*/ 1733517 w 6122896"/>
                <a:gd name="connsiteY5" fmla="*/ 4648704 h 4786039"/>
                <a:gd name="connsiteX6" fmla="*/ 3061448 w 6122896"/>
                <a:gd name="connsiteY6" fmla="*/ 0 h 4786039"/>
                <a:gd name="connsiteX7" fmla="*/ 6122896 w 6122896"/>
                <a:gd name="connsiteY7" fmla="*/ 3061448 h 4786039"/>
                <a:gd name="connsiteX8" fmla="*/ 5985259 w 6122896"/>
                <a:gd name="connsiteY8" fmla="*/ 3971829 h 4786039"/>
                <a:gd name="connsiteX9" fmla="*/ 5962854 w 6122896"/>
                <a:gd name="connsiteY9" fmla="*/ 4033046 h 4786039"/>
                <a:gd name="connsiteX10" fmla="*/ 5046121 w 6122896"/>
                <a:gd name="connsiteY10" fmla="*/ 4041419 h 4786039"/>
                <a:gd name="connsiteX11" fmla="*/ 5038167 w 6122896"/>
                <a:gd name="connsiteY11" fmla="*/ 1486477 h 4786039"/>
                <a:gd name="connsiteX12" fmla="*/ 3060292 w 6122896"/>
                <a:gd name="connsiteY12" fmla="*/ 3462038 h 4786039"/>
                <a:gd name="connsiteX13" fmla="*/ 1075767 w 6122896"/>
                <a:gd name="connsiteY13" fmla="*/ 1485467 h 4786039"/>
                <a:gd name="connsiteX14" fmla="*/ 1061163 w 6122896"/>
                <a:gd name="connsiteY14" fmla="*/ 4029847 h 4786039"/>
                <a:gd name="connsiteX15" fmla="*/ 156578 w 6122896"/>
                <a:gd name="connsiteY15" fmla="*/ 4023580 h 4786039"/>
                <a:gd name="connsiteX16" fmla="*/ 137637 w 6122896"/>
                <a:gd name="connsiteY16" fmla="*/ 3971829 h 4786039"/>
                <a:gd name="connsiteX17" fmla="*/ 0 w 6122896"/>
                <a:gd name="connsiteY17" fmla="*/ 3061448 h 4786039"/>
                <a:gd name="connsiteX18" fmla="*/ 3061448 w 6122896"/>
                <a:gd name="connsiteY18" fmla="*/ 0 h 4786039"/>
                <a:gd name="connsiteX0" fmla="*/ 1733517 w 6122896"/>
                <a:gd name="connsiteY0" fmla="*/ 4648704 h 4773133"/>
                <a:gd name="connsiteX1" fmla="*/ 5667261 w 6122896"/>
                <a:gd name="connsiteY1" fmla="*/ 4662498 h 4773133"/>
                <a:gd name="connsiteX2" fmla="*/ 522848 w 6122896"/>
                <a:gd name="connsiteY2" fmla="*/ 4773133 h 4773133"/>
                <a:gd name="connsiteX3" fmla="*/ 464775 w 6122896"/>
                <a:gd name="connsiteY3" fmla="*/ 4677543 h 4773133"/>
                <a:gd name="connsiteX4" fmla="*/ 1733517 w 6122896"/>
                <a:gd name="connsiteY4" fmla="*/ 4648704 h 4773133"/>
                <a:gd name="connsiteX5" fmla="*/ 3061448 w 6122896"/>
                <a:gd name="connsiteY5" fmla="*/ 0 h 4773133"/>
                <a:gd name="connsiteX6" fmla="*/ 6122896 w 6122896"/>
                <a:gd name="connsiteY6" fmla="*/ 3061448 h 4773133"/>
                <a:gd name="connsiteX7" fmla="*/ 5985259 w 6122896"/>
                <a:gd name="connsiteY7" fmla="*/ 3971829 h 4773133"/>
                <a:gd name="connsiteX8" fmla="*/ 5962854 w 6122896"/>
                <a:gd name="connsiteY8" fmla="*/ 4033046 h 4773133"/>
                <a:gd name="connsiteX9" fmla="*/ 5046121 w 6122896"/>
                <a:gd name="connsiteY9" fmla="*/ 4041419 h 4773133"/>
                <a:gd name="connsiteX10" fmla="*/ 5038167 w 6122896"/>
                <a:gd name="connsiteY10" fmla="*/ 1486477 h 4773133"/>
                <a:gd name="connsiteX11" fmla="*/ 3060292 w 6122896"/>
                <a:gd name="connsiteY11" fmla="*/ 3462038 h 4773133"/>
                <a:gd name="connsiteX12" fmla="*/ 1075767 w 6122896"/>
                <a:gd name="connsiteY12" fmla="*/ 1485467 h 4773133"/>
                <a:gd name="connsiteX13" fmla="*/ 1061163 w 6122896"/>
                <a:gd name="connsiteY13" fmla="*/ 4029847 h 4773133"/>
                <a:gd name="connsiteX14" fmla="*/ 156578 w 6122896"/>
                <a:gd name="connsiteY14" fmla="*/ 4023580 h 4773133"/>
                <a:gd name="connsiteX15" fmla="*/ 137637 w 6122896"/>
                <a:gd name="connsiteY15" fmla="*/ 3971829 h 4773133"/>
                <a:gd name="connsiteX16" fmla="*/ 0 w 6122896"/>
                <a:gd name="connsiteY16" fmla="*/ 3061448 h 4773133"/>
                <a:gd name="connsiteX17" fmla="*/ 3061448 w 6122896"/>
                <a:gd name="connsiteY17" fmla="*/ 0 h 4773133"/>
                <a:gd name="connsiteX0" fmla="*/ 1733517 w 6122896"/>
                <a:gd name="connsiteY0" fmla="*/ 4648704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1733517 w 6122896"/>
                <a:gd name="connsiteY3" fmla="*/ 4648704 h 4773133"/>
                <a:gd name="connsiteX4" fmla="*/ 3061448 w 6122896"/>
                <a:gd name="connsiteY4" fmla="*/ 0 h 4773133"/>
                <a:gd name="connsiteX5" fmla="*/ 6122896 w 6122896"/>
                <a:gd name="connsiteY5" fmla="*/ 3061448 h 4773133"/>
                <a:gd name="connsiteX6" fmla="*/ 5985259 w 6122896"/>
                <a:gd name="connsiteY6" fmla="*/ 3971829 h 4773133"/>
                <a:gd name="connsiteX7" fmla="*/ 5962854 w 6122896"/>
                <a:gd name="connsiteY7" fmla="*/ 4033046 h 4773133"/>
                <a:gd name="connsiteX8" fmla="*/ 5046121 w 6122896"/>
                <a:gd name="connsiteY8" fmla="*/ 4041419 h 4773133"/>
                <a:gd name="connsiteX9" fmla="*/ 5038167 w 6122896"/>
                <a:gd name="connsiteY9" fmla="*/ 1486477 h 4773133"/>
                <a:gd name="connsiteX10" fmla="*/ 3060292 w 6122896"/>
                <a:gd name="connsiteY10" fmla="*/ 3462038 h 4773133"/>
                <a:gd name="connsiteX11" fmla="*/ 1075767 w 6122896"/>
                <a:gd name="connsiteY11" fmla="*/ 1485467 h 4773133"/>
                <a:gd name="connsiteX12" fmla="*/ 1061163 w 6122896"/>
                <a:gd name="connsiteY12" fmla="*/ 4029847 h 4773133"/>
                <a:gd name="connsiteX13" fmla="*/ 156578 w 6122896"/>
                <a:gd name="connsiteY13" fmla="*/ 4023580 h 4773133"/>
                <a:gd name="connsiteX14" fmla="*/ 137637 w 6122896"/>
                <a:gd name="connsiteY14" fmla="*/ 3971829 h 4773133"/>
                <a:gd name="connsiteX15" fmla="*/ 0 w 6122896"/>
                <a:gd name="connsiteY15" fmla="*/ 3061448 h 4773133"/>
                <a:gd name="connsiteX16" fmla="*/ 3061448 w 6122896"/>
                <a:gd name="connsiteY16" fmla="*/ 0 h 4773133"/>
                <a:gd name="connsiteX0" fmla="*/ 464775 w 6122896"/>
                <a:gd name="connsiteY0" fmla="*/ 4677543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3061448 w 6122896"/>
                <a:gd name="connsiteY3" fmla="*/ 0 h 4773133"/>
                <a:gd name="connsiteX4" fmla="*/ 6122896 w 6122896"/>
                <a:gd name="connsiteY4" fmla="*/ 3061448 h 4773133"/>
                <a:gd name="connsiteX5" fmla="*/ 5985259 w 6122896"/>
                <a:gd name="connsiteY5" fmla="*/ 3971829 h 4773133"/>
                <a:gd name="connsiteX6" fmla="*/ 5962854 w 6122896"/>
                <a:gd name="connsiteY6" fmla="*/ 4033046 h 4773133"/>
                <a:gd name="connsiteX7" fmla="*/ 5046121 w 6122896"/>
                <a:gd name="connsiteY7" fmla="*/ 4041419 h 4773133"/>
                <a:gd name="connsiteX8" fmla="*/ 5038167 w 6122896"/>
                <a:gd name="connsiteY8" fmla="*/ 1486477 h 4773133"/>
                <a:gd name="connsiteX9" fmla="*/ 3060292 w 6122896"/>
                <a:gd name="connsiteY9" fmla="*/ 3462038 h 4773133"/>
                <a:gd name="connsiteX10" fmla="*/ 1075767 w 6122896"/>
                <a:gd name="connsiteY10" fmla="*/ 1485467 h 4773133"/>
                <a:gd name="connsiteX11" fmla="*/ 1061163 w 6122896"/>
                <a:gd name="connsiteY11" fmla="*/ 4029847 h 4773133"/>
                <a:gd name="connsiteX12" fmla="*/ 156578 w 6122896"/>
                <a:gd name="connsiteY12" fmla="*/ 4023580 h 4773133"/>
                <a:gd name="connsiteX13" fmla="*/ 137637 w 6122896"/>
                <a:gd name="connsiteY13" fmla="*/ 3971829 h 4773133"/>
                <a:gd name="connsiteX14" fmla="*/ 0 w 6122896"/>
                <a:gd name="connsiteY14" fmla="*/ 3061448 h 4773133"/>
                <a:gd name="connsiteX15" fmla="*/ 3061448 w 6122896"/>
                <a:gd name="connsiteY15" fmla="*/ 0 h 4773133"/>
                <a:gd name="connsiteX0" fmla="*/ 3061448 w 6122896"/>
                <a:gd name="connsiteY0" fmla="*/ 0 h 4041419"/>
                <a:gd name="connsiteX1" fmla="*/ 6122896 w 6122896"/>
                <a:gd name="connsiteY1" fmla="*/ 3061448 h 4041419"/>
                <a:gd name="connsiteX2" fmla="*/ 5985259 w 6122896"/>
                <a:gd name="connsiteY2" fmla="*/ 3971829 h 4041419"/>
                <a:gd name="connsiteX3" fmla="*/ 5962854 w 6122896"/>
                <a:gd name="connsiteY3" fmla="*/ 4033046 h 4041419"/>
                <a:gd name="connsiteX4" fmla="*/ 5046121 w 6122896"/>
                <a:gd name="connsiteY4" fmla="*/ 4041419 h 4041419"/>
                <a:gd name="connsiteX5" fmla="*/ 5038167 w 6122896"/>
                <a:gd name="connsiteY5" fmla="*/ 1486477 h 4041419"/>
                <a:gd name="connsiteX6" fmla="*/ 3060292 w 6122896"/>
                <a:gd name="connsiteY6" fmla="*/ 3462038 h 4041419"/>
                <a:gd name="connsiteX7" fmla="*/ 1075767 w 6122896"/>
                <a:gd name="connsiteY7" fmla="*/ 1485467 h 4041419"/>
                <a:gd name="connsiteX8" fmla="*/ 1061163 w 6122896"/>
                <a:gd name="connsiteY8" fmla="*/ 4029847 h 4041419"/>
                <a:gd name="connsiteX9" fmla="*/ 156578 w 6122896"/>
                <a:gd name="connsiteY9" fmla="*/ 4023580 h 4041419"/>
                <a:gd name="connsiteX10" fmla="*/ 137637 w 6122896"/>
                <a:gd name="connsiteY10" fmla="*/ 3971829 h 4041419"/>
                <a:gd name="connsiteX11" fmla="*/ 0 w 6122896"/>
                <a:gd name="connsiteY11" fmla="*/ 3061448 h 4041419"/>
                <a:gd name="connsiteX12" fmla="*/ 3061448 w 6122896"/>
                <a:gd name="connsiteY12" fmla="*/ 0 h 40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2896" h="4041419">
                  <a:moveTo>
                    <a:pt x="3061448" y="0"/>
                  </a:moveTo>
                  <a:cubicBezTo>
                    <a:pt x="4752239" y="0"/>
                    <a:pt x="6122896" y="1370657"/>
                    <a:pt x="6122896" y="3061448"/>
                  </a:cubicBezTo>
                  <a:cubicBezTo>
                    <a:pt x="6122896" y="3378471"/>
                    <a:pt x="6074709" y="3684240"/>
                    <a:pt x="5985259" y="3971829"/>
                  </a:cubicBezTo>
                  <a:lnTo>
                    <a:pt x="5962854" y="4033046"/>
                  </a:lnTo>
                  <a:lnTo>
                    <a:pt x="5046121" y="4041419"/>
                  </a:lnTo>
                  <a:cubicBezTo>
                    <a:pt x="5043470" y="3189772"/>
                    <a:pt x="5040818" y="2338124"/>
                    <a:pt x="5038167" y="1486477"/>
                  </a:cubicBezTo>
                  <a:lnTo>
                    <a:pt x="3060292" y="3462038"/>
                  </a:lnTo>
                  <a:lnTo>
                    <a:pt x="1075767" y="1485467"/>
                  </a:lnTo>
                  <a:lnTo>
                    <a:pt x="1061163" y="4029847"/>
                  </a:lnTo>
                  <a:lnTo>
                    <a:pt x="156578" y="4023580"/>
                  </a:lnTo>
                  <a:lnTo>
                    <a:pt x="137637" y="3971829"/>
                  </a:lnTo>
                  <a:cubicBezTo>
                    <a:pt x="48187" y="3684240"/>
                    <a:pt x="0" y="3378471"/>
                    <a:pt x="0" y="3061448"/>
                  </a:cubicBezTo>
                  <a:cubicBezTo>
                    <a:pt x="0" y="1370657"/>
                    <a:pt x="1370657" y="0"/>
                    <a:pt x="306144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자유형 86"/>
          <p:cNvSpPr>
            <a:spLocks noChangeAspect="1"/>
          </p:cNvSpPr>
          <p:nvPr/>
        </p:nvSpPr>
        <p:spPr>
          <a:xfrm>
            <a:off x="10172483" y="1473152"/>
            <a:ext cx="1106747" cy="1201982"/>
          </a:xfrm>
          <a:custGeom>
            <a:avLst/>
            <a:gdLst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190611 w 4989305"/>
              <a:gd name="connsiteY26" fmla="*/ 2247877 h 5418682"/>
              <a:gd name="connsiteX27" fmla="*/ 2243487 w 4989305"/>
              <a:gd name="connsiteY27" fmla="*/ 2297301 h 5418682"/>
              <a:gd name="connsiteX28" fmla="*/ 2504715 w 4989305"/>
              <a:gd name="connsiteY28" fmla="*/ 2406413 h 5418682"/>
              <a:gd name="connsiteX29" fmla="*/ 2942243 w 4989305"/>
              <a:gd name="connsiteY29" fmla="*/ 2027991 h 5418682"/>
              <a:gd name="connsiteX30" fmla="*/ 2911064 w 4989305"/>
              <a:gd name="connsiteY30" fmla="*/ 1807656 h 5418682"/>
              <a:gd name="connsiteX31" fmla="*/ 2910216 w 4989305"/>
              <a:gd name="connsiteY31" fmla="*/ 1806094 h 5418682"/>
              <a:gd name="connsiteX32" fmla="*/ 2915832 w 4989305"/>
              <a:gd name="connsiteY32" fmla="*/ 1809111 h 5418682"/>
              <a:gd name="connsiteX33" fmla="*/ 2895578 w 4989305"/>
              <a:gd name="connsiteY33" fmla="*/ 1784563 h 5418682"/>
              <a:gd name="connsiteX34" fmla="*/ 2700097 w 4989305"/>
              <a:gd name="connsiteY34" fmla="*/ 1144604 h 5418682"/>
              <a:gd name="connsiteX35" fmla="*/ 3844701 w 4989305"/>
              <a:gd name="connsiteY3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093728 w 4989305"/>
              <a:gd name="connsiteY20" fmla="*/ 3349300 h 5418682"/>
              <a:gd name="connsiteX21" fmla="*/ 1144604 w 4989305"/>
              <a:gd name="connsiteY21" fmla="*/ 3853945 h 5418682"/>
              <a:gd name="connsiteX22" fmla="*/ 0 w 4989305"/>
              <a:gd name="connsiteY22" fmla="*/ 2709341 h 5418682"/>
              <a:gd name="connsiteX23" fmla="*/ 1144604 w 4989305"/>
              <a:gd name="connsiteY23" fmla="*/ 1564737 h 5418682"/>
              <a:gd name="connsiteX24" fmla="*/ 2093728 w 4989305"/>
              <a:gd name="connsiteY24" fmla="*/ 2069382 h 5418682"/>
              <a:gd name="connsiteX25" fmla="*/ 2243487 w 4989305"/>
              <a:gd name="connsiteY25" fmla="*/ 2297301 h 5418682"/>
              <a:gd name="connsiteX26" fmla="*/ 2504715 w 4989305"/>
              <a:gd name="connsiteY26" fmla="*/ 2406413 h 5418682"/>
              <a:gd name="connsiteX27" fmla="*/ 2942243 w 4989305"/>
              <a:gd name="connsiteY27" fmla="*/ 2027991 h 5418682"/>
              <a:gd name="connsiteX28" fmla="*/ 2911064 w 4989305"/>
              <a:gd name="connsiteY28" fmla="*/ 1807656 h 5418682"/>
              <a:gd name="connsiteX29" fmla="*/ 2910216 w 4989305"/>
              <a:gd name="connsiteY29" fmla="*/ 1806094 h 5418682"/>
              <a:gd name="connsiteX30" fmla="*/ 2915832 w 4989305"/>
              <a:gd name="connsiteY30" fmla="*/ 1809111 h 5418682"/>
              <a:gd name="connsiteX31" fmla="*/ 2895578 w 4989305"/>
              <a:gd name="connsiteY31" fmla="*/ 1784563 h 5418682"/>
              <a:gd name="connsiteX32" fmla="*/ 2700097 w 4989305"/>
              <a:gd name="connsiteY32" fmla="*/ 1144604 h 5418682"/>
              <a:gd name="connsiteX33" fmla="*/ 3844701 w 4989305"/>
              <a:gd name="connsiteY33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29673 w 4989305"/>
              <a:gd name="connsiteY15" fmla="*/ 3545675 h 5418682"/>
              <a:gd name="connsiteX16" fmla="*/ 2938425 w 4989305"/>
              <a:gd name="connsiteY16" fmla="*/ 3458858 h 5418682"/>
              <a:gd name="connsiteX17" fmla="*/ 2507647 w 4989305"/>
              <a:gd name="connsiteY17" fmla="*/ 3028080 h 5418682"/>
              <a:gd name="connsiteX18" fmla="*/ 2203041 w 4989305"/>
              <a:gd name="connsiteY18" fmla="*/ 3154252 h 5418682"/>
              <a:gd name="connsiteX19" fmla="*/ 2093728 w 4989305"/>
              <a:gd name="connsiteY19" fmla="*/ 3349300 h 5418682"/>
              <a:gd name="connsiteX20" fmla="*/ 1144604 w 4989305"/>
              <a:gd name="connsiteY20" fmla="*/ 3853945 h 5418682"/>
              <a:gd name="connsiteX21" fmla="*/ 0 w 4989305"/>
              <a:gd name="connsiteY21" fmla="*/ 2709341 h 5418682"/>
              <a:gd name="connsiteX22" fmla="*/ 1144604 w 4989305"/>
              <a:gd name="connsiteY22" fmla="*/ 1564737 h 5418682"/>
              <a:gd name="connsiteX23" fmla="*/ 2093728 w 4989305"/>
              <a:gd name="connsiteY23" fmla="*/ 2069382 h 5418682"/>
              <a:gd name="connsiteX24" fmla="*/ 2243487 w 4989305"/>
              <a:gd name="connsiteY24" fmla="*/ 2297301 h 5418682"/>
              <a:gd name="connsiteX25" fmla="*/ 2504715 w 4989305"/>
              <a:gd name="connsiteY25" fmla="*/ 2406413 h 5418682"/>
              <a:gd name="connsiteX26" fmla="*/ 2942243 w 4989305"/>
              <a:gd name="connsiteY26" fmla="*/ 2027991 h 5418682"/>
              <a:gd name="connsiteX27" fmla="*/ 2911064 w 4989305"/>
              <a:gd name="connsiteY27" fmla="*/ 1807656 h 5418682"/>
              <a:gd name="connsiteX28" fmla="*/ 2910216 w 4989305"/>
              <a:gd name="connsiteY28" fmla="*/ 1806094 h 5418682"/>
              <a:gd name="connsiteX29" fmla="*/ 2915832 w 4989305"/>
              <a:gd name="connsiteY29" fmla="*/ 1809111 h 5418682"/>
              <a:gd name="connsiteX30" fmla="*/ 2895578 w 4989305"/>
              <a:gd name="connsiteY30" fmla="*/ 1784563 h 5418682"/>
              <a:gd name="connsiteX31" fmla="*/ 2700097 w 4989305"/>
              <a:gd name="connsiteY31" fmla="*/ 1144604 h 5418682"/>
              <a:gd name="connsiteX32" fmla="*/ 3844701 w 4989305"/>
              <a:gd name="connsiteY32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770038 w 4989305"/>
              <a:gd name="connsiteY4" fmla="*/ 2289208 h 5418682"/>
              <a:gd name="connsiteX5" fmla="*/ 3339260 w 4989305"/>
              <a:gd name="connsiteY5" fmla="*/ 2719986 h 5418682"/>
              <a:gd name="connsiteX6" fmla="*/ 3683221 w 4989305"/>
              <a:gd name="connsiteY6" fmla="*/ 3142012 h 5418682"/>
              <a:gd name="connsiteX7" fmla="*/ 3682889 w 4989305"/>
              <a:gd name="connsiteY7" fmla="*/ 3142218 h 5418682"/>
              <a:gd name="connsiteX8" fmla="*/ 3844701 w 4989305"/>
              <a:gd name="connsiteY8" fmla="*/ 3129474 h 5418682"/>
              <a:gd name="connsiteX9" fmla="*/ 4989305 w 4989305"/>
              <a:gd name="connsiteY9" fmla="*/ 4274078 h 5418682"/>
              <a:gd name="connsiteX10" fmla="*/ 3844701 w 4989305"/>
              <a:gd name="connsiteY10" fmla="*/ 5418682 h 5418682"/>
              <a:gd name="connsiteX11" fmla="*/ 2700097 w 4989305"/>
              <a:gd name="connsiteY11" fmla="*/ 4274078 h 5418682"/>
              <a:gd name="connsiteX12" fmla="*/ 2895578 w 4989305"/>
              <a:gd name="connsiteY12" fmla="*/ 3634119 h 5418682"/>
              <a:gd name="connsiteX13" fmla="*/ 2938425 w 4989305"/>
              <a:gd name="connsiteY13" fmla="*/ 3458858 h 5418682"/>
              <a:gd name="connsiteX14" fmla="*/ 2507647 w 4989305"/>
              <a:gd name="connsiteY14" fmla="*/ 3028080 h 5418682"/>
              <a:gd name="connsiteX15" fmla="*/ 2203041 w 4989305"/>
              <a:gd name="connsiteY15" fmla="*/ 3154252 h 5418682"/>
              <a:gd name="connsiteX16" fmla="*/ 2093728 w 4989305"/>
              <a:gd name="connsiteY16" fmla="*/ 3349300 h 5418682"/>
              <a:gd name="connsiteX17" fmla="*/ 1144604 w 4989305"/>
              <a:gd name="connsiteY17" fmla="*/ 3853945 h 5418682"/>
              <a:gd name="connsiteX18" fmla="*/ 0 w 4989305"/>
              <a:gd name="connsiteY18" fmla="*/ 2709341 h 5418682"/>
              <a:gd name="connsiteX19" fmla="*/ 1144604 w 4989305"/>
              <a:gd name="connsiteY19" fmla="*/ 1564737 h 5418682"/>
              <a:gd name="connsiteX20" fmla="*/ 2093728 w 4989305"/>
              <a:gd name="connsiteY20" fmla="*/ 2069382 h 5418682"/>
              <a:gd name="connsiteX21" fmla="*/ 2243487 w 4989305"/>
              <a:gd name="connsiteY21" fmla="*/ 2297301 h 5418682"/>
              <a:gd name="connsiteX22" fmla="*/ 2504715 w 4989305"/>
              <a:gd name="connsiteY22" fmla="*/ 2406413 h 5418682"/>
              <a:gd name="connsiteX23" fmla="*/ 2942243 w 4989305"/>
              <a:gd name="connsiteY23" fmla="*/ 2027991 h 5418682"/>
              <a:gd name="connsiteX24" fmla="*/ 2911064 w 4989305"/>
              <a:gd name="connsiteY24" fmla="*/ 1807656 h 5418682"/>
              <a:gd name="connsiteX25" fmla="*/ 2910216 w 4989305"/>
              <a:gd name="connsiteY25" fmla="*/ 1806094 h 5418682"/>
              <a:gd name="connsiteX26" fmla="*/ 2915832 w 4989305"/>
              <a:gd name="connsiteY26" fmla="*/ 1809111 h 5418682"/>
              <a:gd name="connsiteX27" fmla="*/ 2895578 w 4989305"/>
              <a:gd name="connsiteY27" fmla="*/ 1784563 h 5418682"/>
              <a:gd name="connsiteX28" fmla="*/ 2700097 w 4989305"/>
              <a:gd name="connsiteY28" fmla="*/ 1144604 h 5418682"/>
              <a:gd name="connsiteX29" fmla="*/ 3844701 w 4989305"/>
              <a:gd name="connsiteY29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915832 w 4989305"/>
              <a:gd name="connsiteY25" fmla="*/ 1809111 h 5418682"/>
              <a:gd name="connsiteX26" fmla="*/ 2895578 w 4989305"/>
              <a:gd name="connsiteY26" fmla="*/ 1784563 h 5418682"/>
              <a:gd name="connsiteX27" fmla="*/ 2700097 w 4989305"/>
              <a:gd name="connsiteY27" fmla="*/ 1144604 h 5418682"/>
              <a:gd name="connsiteX28" fmla="*/ 3844701 w 4989305"/>
              <a:gd name="connsiteY28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895578 w 4989305"/>
              <a:gd name="connsiteY25" fmla="*/ 1784563 h 5418682"/>
              <a:gd name="connsiteX26" fmla="*/ 2700097 w 4989305"/>
              <a:gd name="connsiteY26" fmla="*/ 1144604 h 5418682"/>
              <a:gd name="connsiteX27" fmla="*/ 3844701 w 4989305"/>
              <a:gd name="connsiteY27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895578 w 4989305"/>
              <a:gd name="connsiteY24" fmla="*/ 1784563 h 5418682"/>
              <a:gd name="connsiteX25" fmla="*/ 2700097 w 4989305"/>
              <a:gd name="connsiteY25" fmla="*/ 1144604 h 5418682"/>
              <a:gd name="connsiteX26" fmla="*/ 3844701 w 4989305"/>
              <a:gd name="connsiteY26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89305" h="5418682">
                <a:moveTo>
                  <a:pt x="3844701" y="0"/>
                </a:moveTo>
                <a:cubicBezTo>
                  <a:pt x="4476848" y="0"/>
                  <a:pt x="4989305" y="512457"/>
                  <a:pt x="4989305" y="1144604"/>
                </a:cubicBezTo>
                <a:cubicBezTo>
                  <a:pt x="4989305" y="1776751"/>
                  <a:pt x="4476848" y="2289208"/>
                  <a:pt x="3844701" y="2289208"/>
                </a:cubicBezTo>
                <a:lnTo>
                  <a:pt x="3770038" y="2289208"/>
                </a:lnTo>
                <a:cubicBezTo>
                  <a:pt x="3532126" y="2289208"/>
                  <a:pt x="3339260" y="2482074"/>
                  <a:pt x="3339260" y="2719986"/>
                </a:cubicBezTo>
                <a:cubicBezTo>
                  <a:pt x="3339260" y="2928159"/>
                  <a:pt x="3486923" y="3101844"/>
                  <a:pt x="3683221" y="3142012"/>
                </a:cubicBezTo>
                <a:lnTo>
                  <a:pt x="3682889" y="3142218"/>
                </a:lnTo>
                <a:cubicBezTo>
                  <a:pt x="3761791" y="3147332"/>
                  <a:pt x="3790764" y="3133722"/>
                  <a:pt x="3844701" y="3129474"/>
                </a:cubicBezTo>
                <a:cubicBezTo>
                  <a:pt x="4476848" y="3129474"/>
                  <a:pt x="4989305" y="3641931"/>
                  <a:pt x="4989305" y="4274078"/>
                </a:cubicBezTo>
                <a:cubicBezTo>
                  <a:pt x="4989305" y="4906225"/>
                  <a:pt x="4476848" y="5418682"/>
                  <a:pt x="3844701" y="5418682"/>
                </a:cubicBezTo>
                <a:cubicBezTo>
                  <a:pt x="3212554" y="5418682"/>
                  <a:pt x="2700097" y="4906225"/>
                  <a:pt x="2700097" y="4274078"/>
                </a:cubicBezTo>
                <a:cubicBezTo>
                  <a:pt x="2700097" y="4037023"/>
                  <a:pt x="2772161" y="3816799"/>
                  <a:pt x="2895578" y="3634119"/>
                </a:cubicBezTo>
                <a:cubicBezTo>
                  <a:pt x="2922342" y="3569457"/>
                  <a:pt x="2933504" y="3523519"/>
                  <a:pt x="2938425" y="3458858"/>
                </a:cubicBezTo>
                <a:cubicBezTo>
                  <a:pt x="2956479" y="3221632"/>
                  <a:pt x="2745559" y="3028080"/>
                  <a:pt x="2507647" y="3028080"/>
                </a:cubicBezTo>
                <a:cubicBezTo>
                  <a:pt x="2388691" y="3028080"/>
                  <a:pt x="2280997" y="3076297"/>
                  <a:pt x="2203041" y="3154252"/>
                </a:cubicBezTo>
                <a:lnTo>
                  <a:pt x="2093728" y="3349300"/>
                </a:lnTo>
                <a:cubicBezTo>
                  <a:pt x="1888034" y="3653767"/>
                  <a:pt x="1539696" y="3853945"/>
                  <a:pt x="1144604" y="3853945"/>
                </a:cubicBezTo>
                <a:cubicBezTo>
                  <a:pt x="512457" y="3853945"/>
                  <a:pt x="0" y="3341488"/>
                  <a:pt x="0" y="2709341"/>
                </a:cubicBezTo>
                <a:cubicBezTo>
                  <a:pt x="0" y="2077194"/>
                  <a:pt x="512457" y="1564737"/>
                  <a:pt x="1144604" y="1564737"/>
                </a:cubicBezTo>
                <a:cubicBezTo>
                  <a:pt x="1539696" y="1564737"/>
                  <a:pt x="1888034" y="1764916"/>
                  <a:pt x="2093728" y="2069382"/>
                </a:cubicBezTo>
                <a:cubicBezTo>
                  <a:pt x="2143648" y="2145355"/>
                  <a:pt x="2174844" y="2221328"/>
                  <a:pt x="2243487" y="2297301"/>
                </a:cubicBezTo>
                <a:cubicBezTo>
                  <a:pt x="2322126" y="2362034"/>
                  <a:pt x="2399533" y="2396817"/>
                  <a:pt x="2504715" y="2406413"/>
                </a:cubicBezTo>
                <a:cubicBezTo>
                  <a:pt x="2637958" y="2418569"/>
                  <a:pt x="2924859" y="2334134"/>
                  <a:pt x="2942243" y="2027991"/>
                </a:cubicBezTo>
                <a:cubicBezTo>
                  <a:pt x="2954337" y="1933712"/>
                  <a:pt x="2929695" y="1841296"/>
                  <a:pt x="2895578" y="1784563"/>
                </a:cubicBezTo>
                <a:cubicBezTo>
                  <a:pt x="2772161" y="1601883"/>
                  <a:pt x="2700097" y="1381659"/>
                  <a:pt x="2700097" y="1144604"/>
                </a:cubicBezTo>
                <a:cubicBezTo>
                  <a:pt x="2700097" y="512457"/>
                  <a:pt x="3212554" y="0"/>
                  <a:pt x="3844701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147"/>
          <p:cNvGrpSpPr>
            <a:grpSpLocks noChangeAspect="1"/>
          </p:cNvGrpSpPr>
          <p:nvPr/>
        </p:nvGrpSpPr>
        <p:grpSpPr>
          <a:xfrm>
            <a:off x="10124865" y="3254813"/>
            <a:ext cx="1201982" cy="1227105"/>
            <a:chOff x="3023486" y="558948"/>
            <a:chExt cx="6126854" cy="6254916"/>
          </a:xfrm>
          <a:solidFill>
            <a:schemeClr val="tx1"/>
          </a:solidFill>
        </p:grpSpPr>
        <p:sp>
          <p:nvSpPr>
            <p:cNvPr id="29" name="자유형 146"/>
            <p:cNvSpPr>
              <a:spLocks noChangeAspect="1"/>
            </p:cNvSpPr>
            <p:nvPr/>
          </p:nvSpPr>
          <p:spPr>
            <a:xfrm>
              <a:off x="4048630" y="3371364"/>
              <a:ext cx="4304842" cy="3442500"/>
            </a:xfrm>
            <a:custGeom>
              <a:avLst/>
              <a:gdLst>
                <a:gd name="connsiteX0" fmla="*/ 2397473 w 4304842"/>
                <a:gd name="connsiteY0" fmla="*/ 2758500 h 3442500"/>
                <a:gd name="connsiteX1" fmla="*/ 2739473 w 4304842"/>
                <a:gd name="connsiteY1" fmla="*/ 3100500 h 3442500"/>
                <a:gd name="connsiteX2" fmla="*/ 2397473 w 4304842"/>
                <a:gd name="connsiteY2" fmla="*/ 3442500 h 3442500"/>
                <a:gd name="connsiteX3" fmla="*/ 2055473 w 4304842"/>
                <a:gd name="connsiteY3" fmla="*/ 3100500 h 3442500"/>
                <a:gd name="connsiteX4" fmla="*/ 2397473 w 4304842"/>
                <a:gd name="connsiteY4" fmla="*/ 2758500 h 3442500"/>
                <a:gd name="connsiteX5" fmla="*/ 1097898 w 4304842"/>
                <a:gd name="connsiteY5" fmla="*/ 2758500 h 3442500"/>
                <a:gd name="connsiteX6" fmla="*/ 1385898 w 4304842"/>
                <a:gd name="connsiteY6" fmla="*/ 3046500 h 3442500"/>
                <a:gd name="connsiteX7" fmla="*/ 1097898 w 4304842"/>
                <a:gd name="connsiteY7" fmla="*/ 3334500 h 3442500"/>
                <a:gd name="connsiteX8" fmla="*/ 809898 w 4304842"/>
                <a:gd name="connsiteY8" fmla="*/ 3046500 h 3442500"/>
                <a:gd name="connsiteX9" fmla="*/ 1097898 w 4304842"/>
                <a:gd name="connsiteY9" fmla="*/ 2758500 h 3442500"/>
                <a:gd name="connsiteX10" fmla="*/ 3908842 w 4304842"/>
                <a:gd name="connsiteY10" fmla="*/ 2434193 h 3442500"/>
                <a:gd name="connsiteX11" fmla="*/ 4304842 w 4304842"/>
                <a:gd name="connsiteY11" fmla="*/ 2830193 h 3442500"/>
                <a:gd name="connsiteX12" fmla="*/ 3908842 w 4304842"/>
                <a:gd name="connsiteY12" fmla="*/ 3226193 h 3442500"/>
                <a:gd name="connsiteX13" fmla="*/ 3512842 w 4304842"/>
                <a:gd name="connsiteY13" fmla="*/ 2830193 h 3442500"/>
                <a:gd name="connsiteX14" fmla="*/ 3908842 w 4304842"/>
                <a:gd name="connsiteY14" fmla="*/ 2434193 h 3442500"/>
                <a:gd name="connsiteX15" fmla="*/ 1689571 w 4304842"/>
                <a:gd name="connsiteY15" fmla="*/ 2279448 h 3442500"/>
                <a:gd name="connsiteX16" fmla="*/ 1977571 w 4304842"/>
                <a:gd name="connsiteY16" fmla="*/ 2567448 h 3442500"/>
                <a:gd name="connsiteX17" fmla="*/ 1689571 w 4304842"/>
                <a:gd name="connsiteY17" fmla="*/ 2855448 h 3442500"/>
                <a:gd name="connsiteX18" fmla="*/ 1401571 w 4304842"/>
                <a:gd name="connsiteY18" fmla="*/ 2567448 h 3442500"/>
                <a:gd name="connsiteX19" fmla="*/ 1689571 w 4304842"/>
                <a:gd name="connsiteY19" fmla="*/ 2279448 h 3442500"/>
                <a:gd name="connsiteX20" fmla="*/ 610564 w 4304842"/>
                <a:gd name="connsiteY20" fmla="*/ 2218637 h 3442500"/>
                <a:gd name="connsiteX21" fmla="*/ 853564 w 4304842"/>
                <a:gd name="connsiteY21" fmla="*/ 2461637 h 3442500"/>
                <a:gd name="connsiteX22" fmla="*/ 610564 w 4304842"/>
                <a:gd name="connsiteY22" fmla="*/ 2704637 h 3442500"/>
                <a:gd name="connsiteX23" fmla="*/ 367564 w 4304842"/>
                <a:gd name="connsiteY23" fmla="*/ 2461637 h 3442500"/>
                <a:gd name="connsiteX24" fmla="*/ 610564 w 4304842"/>
                <a:gd name="connsiteY24" fmla="*/ 2218637 h 3442500"/>
                <a:gd name="connsiteX25" fmla="*/ 2950879 w 4304842"/>
                <a:gd name="connsiteY25" fmla="*/ 2057825 h 3442500"/>
                <a:gd name="connsiteX26" fmla="*/ 3292879 w 4304842"/>
                <a:gd name="connsiteY26" fmla="*/ 2399825 h 3442500"/>
                <a:gd name="connsiteX27" fmla="*/ 2950879 w 4304842"/>
                <a:gd name="connsiteY27" fmla="*/ 2741825 h 3442500"/>
                <a:gd name="connsiteX28" fmla="*/ 2608879 w 4304842"/>
                <a:gd name="connsiteY28" fmla="*/ 2399825 h 3442500"/>
                <a:gd name="connsiteX29" fmla="*/ 2950879 w 4304842"/>
                <a:gd name="connsiteY29" fmla="*/ 2057825 h 3442500"/>
                <a:gd name="connsiteX30" fmla="*/ 1198549 w 4304842"/>
                <a:gd name="connsiteY30" fmla="*/ 1736601 h 3442500"/>
                <a:gd name="connsiteX31" fmla="*/ 1441549 w 4304842"/>
                <a:gd name="connsiteY31" fmla="*/ 1979601 h 3442500"/>
                <a:gd name="connsiteX32" fmla="*/ 1198549 w 4304842"/>
                <a:gd name="connsiteY32" fmla="*/ 2222601 h 3442500"/>
                <a:gd name="connsiteX33" fmla="*/ 955549 w 4304842"/>
                <a:gd name="connsiteY33" fmla="*/ 1979601 h 3442500"/>
                <a:gd name="connsiteX34" fmla="*/ 1198549 w 4304842"/>
                <a:gd name="connsiteY34" fmla="*/ 1736601 h 3442500"/>
                <a:gd name="connsiteX35" fmla="*/ 310114 w 4304842"/>
                <a:gd name="connsiteY35" fmla="*/ 1673214 h 3442500"/>
                <a:gd name="connsiteX36" fmla="*/ 526114 w 4304842"/>
                <a:gd name="connsiteY36" fmla="*/ 1889214 h 3442500"/>
                <a:gd name="connsiteX37" fmla="*/ 310114 w 4304842"/>
                <a:gd name="connsiteY37" fmla="*/ 2105214 h 3442500"/>
                <a:gd name="connsiteX38" fmla="*/ 94114 w 4304842"/>
                <a:gd name="connsiteY38" fmla="*/ 1889214 h 3442500"/>
                <a:gd name="connsiteX39" fmla="*/ 310114 w 4304842"/>
                <a:gd name="connsiteY39" fmla="*/ 1673214 h 3442500"/>
                <a:gd name="connsiteX40" fmla="*/ 2228934 w 4304842"/>
                <a:gd name="connsiteY40" fmla="*/ 1570297 h 3442500"/>
                <a:gd name="connsiteX41" fmla="*/ 2516934 w 4304842"/>
                <a:gd name="connsiteY41" fmla="*/ 1858297 h 3442500"/>
                <a:gd name="connsiteX42" fmla="*/ 2228934 w 4304842"/>
                <a:gd name="connsiteY42" fmla="*/ 2146297 h 3442500"/>
                <a:gd name="connsiteX43" fmla="*/ 1940934 w 4304842"/>
                <a:gd name="connsiteY43" fmla="*/ 1858297 h 3442500"/>
                <a:gd name="connsiteX44" fmla="*/ 2228934 w 4304842"/>
                <a:gd name="connsiteY44" fmla="*/ 1570297 h 3442500"/>
                <a:gd name="connsiteX45" fmla="*/ 909990 w 4304842"/>
                <a:gd name="connsiteY45" fmla="*/ 1194885 h 3442500"/>
                <a:gd name="connsiteX46" fmla="*/ 1125990 w 4304842"/>
                <a:gd name="connsiteY46" fmla="*/ 1410885 h 3442500"/>
                <a:gd name="connsiteX47" fmla="*/ 909990 w 4304842"/>
                <a:gd name="connsiteY47" fmla="*/ 1626885 h 3442500"/>
                <a:gd name="connsiteX48" fmla="*/ 693990 w 4304842"/>
                <a:gd name="connsiteY48" fmla="*/ 1410885 h 3442500"/>
                <a:gd name="connsiteX49" fmla="*/ 909990 w 4304842"/>
                <a:gd name="connsiteY49" fmla="*/ 1194885 h 3442500"/>
                <a:gd name="connsiteX50" fmla="*/ 180000 w 4304842"/>
                <a:gd name="connsiteY50" fmla="*/ 1172485 h 3442500"/>
                <a:gd name="connsiteX51" fmla="*/ 360000 w 4304842"/>
                <a:gd name="connsiteY51" fmla="*/ 1352485 h 3442500"/>
                <a:gd name="connsiteX52" fmla="*/ 180000 w 4304842"/>
                <a:gd name="connsiteY52" fmla="*/ 1532485 h 3442500"/>
                <a:gd name="connsiteX53" fmla="*/ 0 w 4304842"/>
                <a:gd name="connsiteY53" fmla="*/ 1352485 h 3442500"/>
                <a:gd name="connsiteX54" fmla="*/ 180000 w 4304842"/>
                <a:gd name="connsiteY54" fmla="*/ 1172485 h 3442500"/>
                <a:gd name="connsiteX55" fmla="*/ 1746809 w 4304842"/>
                <a:gd name="connsiteY55" fmla="*/ 1041808 h 3442500"/>
                <a:gd name="connsiteX56" fmla="*/ 1989809 w 4304842"/>
                <a:gd name="connsiteY56" fmla="*/ 1284808 h 3442500"/>
                <a:gd name="connsiteX57" fmla="*/ 1746809 w 4304842"/>
                <a:gd name="connsiteY57" fmla="*/ 1527808 h 3442500"/>
                <a:gd name="connsiteX58" fmla="*/ 1503809 w 4304842"/>
                <a:gd name="connsiteY58" fmla="*/ 1284808 h 3442500"/>
                <a:gd name="connsiteX59" fmla="*/ 1746809 w 4304842"/>
                <a:gd name="connsiteY59" fmla="*/ 1041808 h 3442500"/>
                <a:gd name="connsiteX60" fmla="*/ 176543 w 4304842"/>
                <a:gd name="connsiteY60" fmla="*/ 717808 h 3442500"/>
                <a:gd name="connsiteX61" fmla="*/ 338543 w 4304842"/>
                <a:gd name="connsiteY61" fmla="*/ 879808 h 3442500"/>
                <a:gd name="connsiteX62" fmla="*/ 176543 w 4304842"/>
                <a:gd name="connsiteY62" fmla="*/ 1041808 h 3442500"/>
                <a:gd name="connsiteX63" fmla="*/ 14543 w 4304842"/>
                <a:gd name="connsiteY63" fmla="*/ 879808 h 3442500"/>
                <a:gd name="connsiteX64" fmla="*/ 176543 w 4304842"/>
                <a:gd name="connsiteY64" fmla="*/ 717808 h 3442500"/>
                <a:gd name="connsiteX65" fmla="*/ 772973 w 4304842"/>
                <a:gd name="connsiteY65" fmla="*/ 703918 h 3442500"/>
                <a:gd name="connsiteX66" fmla="*/ 952973 w 4304842"/>
                <a:gd name="connsiteY66" fmla="*/ 883918 h 3442500"/>
                <a:gd name="connsiteX67" fmla="*/ 772973 w 4304842"/>
                <a:gd name="connsiteY67" fmla="*/ 1063918 h 3442500"/>
                <a:gd name="connsiteX68" fmla="*/ 592973 w 4304842"/>
                <a:gd name="connsiteY68" fmla="*/ 883918 h 3442500"/>
                <a:gd name="connsiteX69" fmla="*/ 772973 w 4304842"/>
                <a:gd name="connsiteY69" fmla="*/ 703918 h 3442500"/>
                <a:gd name="connsiteX70" fmla="*/ 1456560 w 4304842"/>
                <a:gd name="connsiteY70" fmla="*/ 487918 h 3442500"/>
                <a:gd name="connsiteX71" fmla="*/ 1672560 w 4304842"/>
                <a:gd name="connsiteY71" fmla="*/ 703918 h 3442500"/>
                <a:gd name="connsiteX72" fmla="*/ 1456560 w 4304842"/>
                <a:gd name="connsiteY72" fmla="*/ 919918 h 3442500"/>
                <a:gd name="connsiteX73" fmla="*/ 1240560 w 4304842"/>
                <a:gd name="connsiteY73" fmla="*/ 703918 h 3442500"/>
                <a:gd name="connsiteX74" fmla="*/ 1456560 w 4304842"/>
                <a:gd name="connsiteY74" fmla="*/ 487918 h 3442500"/>
                <a:gd name="connsiteX75" fmla="*/ 251366 w 4304842"/>
                <a:gd name="connsiteY75" fmla="*/ 366930 h 3442500"/>
                <a:gd name="connsiteX76" fmla="*/ 395366 w 4304842"/>
                <a:gd name="connsiteY76" fmla="*/ 510930 h 3442500"/>
                <a:gd name="connsiteX77" fmla="*/ 251366 w 4304842"/>
                <a:gd name="connsiteY77" fmla="*/ 654930 h 3442500"/>
                <a:gd name="connsiteX78" fmla="*/ 107366 w 4304842"/>
                <a:gd name="connsiteY78" fmla="*/ 510930 h 3442500"/>
                <a:gd name="connsiteX79" fmla="*/ 251366 w 4304842"/>
                <a:gd name="connsiteY79" fmla="*/ 366930 h 3442500"/>
                <a:gd name="connsiteX80" fmla="*/ 755828 w 4304842"/>
                <a:gd name="connsiteY80" fmla="*/ 248560 h 3442500"/>
                <a:gd name="connsiteX81" fmla="*/ 917828 w 4304842"/>
                <a:gd name="connsiteY81" fmla="*/ 410560 h 3442500"/>
                <a:gd name="connsiteX82" fmla="*/ 755828 w 4304842"/>
                <a:gd name="connsiteY82" fmla="*/ 572560 h 3442500"/>
                <a:gd name="connsiteX83" fmla="*/ 593828 w 4304842"/>
                <a:gd name="connsiteY83" fmla="*/ 410560 h 3442500"/>
                <a:gd name="connsiteX84" fmla="*/ 755828 w 4304842"/>
                <a:gd name="connsiteY84" fmla="*/ 248560 h 3442500"/>
                <a:gd name="connsiteX85" fmla="*/ 1320161 w 4304842"/>
                <a:gd name="connsiteY85" fmla="*/ 0 h 3442500"/>
                <a:gd name="connsiteX86" fmla="*/ 1500161 w 4304842"/>
                <a:gd name="connsiteY86" fmla="*/ 180000 h 3442500"/>
                <a:gd name="connsiteX87" fmla="*/ 1320161 w 4304842"/>
                <a:gd name="connsiteY87" fmla="*/ 360000 h 3442500"/>
                <a:gd name="connsiteX88" fmla="*/ 1140161 w 4304842"/>
                <a:gd name="connsiteY88" fmla="*/ 180000 h 3442500"/>
                <a:gd name="connsiteX89" fmla="*/ 1320161 w 4304842"/>
                <a:gd name="connsiteY89" fmla="*/ 0 h 34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304842" h="3442500">
                  <a:moveTo>
                    <a:pt x="2397473" y="2758500"/>
                  </a:moveTo>
                  <a:cubicBezTo>
                    <a:pt x="2586354" y="2758500"/>
                    <a:pt x="2739473" y="2911619"/>
                    <a:pt x="2739473" y="3100500"/>
                  </a:cubicBezTo>
                  <a:cubicBezTo>
                    <a:pt x="2739473" y="3289381"/>
                    <a:pt x="2586354" y="3442500"/>
                    <a:pt x="2397473" y="3442500"/>
                  </a:cubicBezTo>
                  <a:cubicBezTo>
                    <a:pt x="2208592" y="3442500"/>
                    <a:pt x="2055473" y="3289381"/>
                    <a:pt x="2055473" y="3100500"/>
                  </a:cubicBezTo>
                  <a:cubicBezTo>
                    <a:pt x="2055473" y="2911619"/>
                    <a:pt x="2208592" y="2758500"/>
                    <a:pt x="2397473" y="2758500"/>
                  </a:cubicBezTo>
                  <a:close/>
                  <a:moveTo>
                    <a:pt x="1097898" y="2758500"/>
                  </a:moveTo>
                  <a:cubicBezTo>
                    <a:pt x="1256956" y="2758500"/>
                    <a:pt x="1385898" y="2887442"/>
                    <a:pt x="1385898" y="3046500"/>
                  </a:cubicBezTo>
                  <a:cubicBezTo>
                    <a:pt x="1385898" y="3205558"/>
                    <a:pt x="1256956" y="3334500"/>
                    <a:pt x="1097898" y="3334500"/>
                  </a:cubicBezTo>
                  <a:cubicBezTo>
                    <a:pt x="938840" y="3334500"/>
                    <a:pt x="809898" y="3205558"/>
                    <a:pt x="809898" y="3046500"/>
                  </a:cubicBezTo>
                  <a:cubicBezTo>
                    <a:pt x="809898" y="2887442"/>
                    <a:pt x="938840" y="2758500"/>
                    <a:pt x="1097898" y="2758500"/>
                  </a:cubicBezTo>
                  <a:close/>
                  <a:moveTo>
                    <a:pt x="3908842" y="2434193"/>
                  </a:moveTo>
                  <a:cubicBezTo>
                    <a:pt x="4127547" y="2434193"/>
                    <a:pt x="4304842" y="2611488"/>
                    <a:pt x="4304842" y="2830193"/>
                  </a:cubicBezTo>
                  <a:cubicBezTo>
                    <a:pt x="4304842" y="3048898"/>
                    <a:pt x="4127547" y="3226193"/>
                    <a:pt x="3908842" y="3226193"/>
                  </a:cubicBezTo>
                  <a:cubicBezTo>
                    <a:pt x="3690137" y="3226193"/>
                    <a:pt x="3512842" y="3048898"/>
                    <a:pt x="3512842" y="2830193"/>
                  </a:cubicBezTo>
                  <a:cubicBezTo>
                    <a:pt x="3512842" y="2611488"/>
                    <a:pt x="3690137" y="2434193"/>
                    <a:pt x="3908842" y="2434193"/>
                  </a:cubicBezTo>
                  <a:close/>
                  <a:moveTo>
                    <a:pt x="1689571" y="2279448"/>
                  </a:moveTo>
                  <a:cubicBezTo>
                    <a:pt x="1848629" y="2279448"/>
                    <a:pt x="1977571" y="2408390"/>
                    <a:pt x="1977571" y="2567448"/>
                  </a:cubicBezTo>
                  <a:cubicBezTo>
                    <a:pt x="1977571" y="2726506"/>
                    <a:pt x="1848629" y="2855448"/>
                    <a:pt x="1689571" y="2855448"/>
                  </a:cubicBezTo>
                  <a:cubicBezTo>
                    <a:pt x="1530513" y="2855448"/>
                    <a:pt x="1401571" y="2726506"/>
                    <a:pt x="1401571" y="2567448"/>
                  </a:cubicBezTo>
                  <a:cubicBezTo>
                    <a:pt x="1401571" y="2408390"/>
                    <a:pt x="1530513" y="2279448"/>
                    <a:pt x="1689571" y="2279448"/>
                  </a:cubicBezTo>
                  <a:close/>
                  <a:moveTo>
                    <a:pt x="610564" y="2218637"/>
                  </a:moveTo>
                  <a:cubicBezTo>
                    <a:pt x="744769" y="2218637"/>
                    <a:pt x="853564" y="2327432"/>
                    <a:pt x="853564" y="2461637"/>
                  </a:cubicBezTo>
                  <a:cubicBezTo>
                    <a:pt x="853564" y="2595842"/>
                    <a:pt x="744769" y="2704637"/>
                    <a:pt x="610564" y="2704637"/>
                  </a:cubicBezTo>
                  <a:cubicBezTo>
                    <a:pt x="476359" y="2704637"/>
                    <a:pt x="367564" y="2595842"/>
                    <a:pt x="367564" y="2461637"/>
                  </a:cubicBezTo>
                  <a:cubicBezTo>
                    <a:pt x="367564" y="2327432"/>
                    <a:pt x="476359" y="2218637"/>
                    <a:pt x="610564" y="2218637"/>
                  </a:cubicBezTo>
                  <a:close/>
                  <a:moveTo>
                    <a:pt x="2950879" y="2057825"/>
                  </a:moveTo>
                  <a:cubicBezTo>
                    <a:pt x="3139760" y="2057825"/>
                    <a:pt x="3292879" y="2210944"/>
                    <a:pt x="3292879" y="2399825"/>
                  </a:cubicBezTo>
                  <a:cubicBezTo>
                    <a:pt x="3292879" y="2588706"/>
                    <a:pt x="3139760" y="2741825"/>
                    <a:pt x="2950879" y="2741825"/>
                  </a:cubicBezTo>
                  <a:cubicBezTo>
                    <a:pt x="2761998" y="2741825"/>
                    <a:pt x="2608879" y="2588706"/>
                    <a:pt x="2608879" y="2399825"/>
                  </a:cubicBezTo>
                  <a:cubicBezTo>
                    <a:pt x="2608879" y="2210944"/>
                    <a:pt x="2761998" y="2057825"/>
                    <a:pt x="2950879" y="2057825"/>
                  </a:cubicBezTo>
                  <a:close/>
                  <a:moveTo>
                    <a:pt x="1198549" y="1736601"/>
                  </a:moveTo>
                  <a:cubicBezTo>
                    <a:pt x="1332754" y="1736601"/>
                    <a:pt x="1441549" y="1845396"/>
                    <a:pt x="1441549" y="1979601"/>
                  </a:cubicBezTo>
                  <a:cubicBezTo>
                    <a:pt x="1441549" y="2113806"/>
                    <a:pt x="1332754" y="2222601"/>
                    <a:pt x="1198549" y="2222601"/>
                  </a:cubicBezTo>
                  <a:cubicBezTo>
                    <a:pt x="1064344" y="2222601"/>
                    <a:pt x="955549" y="2113806"/>
                    <a:pt x="955549" y="1979601"/>
                  </a:cubicBezTo>
                  <a:cubicBezTo>
                    <a:pt x="955549" y="1845396"/>
                    <a:pt x="1064344" y="1736601"/>
                    <a:pt x="1198549" y="1736601"/>
                  </a:cubicBezTo>
                  <a:close/>
                  <a:moveTo>
                    <a:pt x="310114" y="1673214"/>
                  </a:moveTo>
                  <a:cubicBezTo>
                    <a:pt x="429408" y="1673214"/>
                    <a:pt x="526114" y="1769920"/>
                    <a:pt x="526114" y="1889214"/>
                  </a:cubicBezTo>
                  <a:cubicBezTo>
                    <a:pt x="526114" y="2008508"/>
                    <a:pt x="429408" y="2105214"/>
                    <a:pt x="310114" y="2105214"/>
                  </a:cubicBezTo>
                  <a:cubicBezTo>
                    <a:pt x="190820" y="2105214"/>
                    <a:pt x="94114" y="2008508"/>
                    <a:pt x="94114" y="1889214"/>
                  </a:cubicBezTo>
                  <a:cubicBezTo>
                    <a:pt x="94114" y="1769920"/>
                    <a:pt x="190820" y="1673214"/>
                    <a:pt x="310114" y="1673214"/>
                  </a:cubicBezTo>
                  <a:close/>
                  <a:moveTo>
                    <a:pt x="2228934" y="1570297"/>
                  </a:moveTo>
                  <a:cubicBezTo>
                    <a:pt x="2387992" y="1570297"/>
                    <a:pt x="2516934" y="1699239"/>
                    <a:pt x="2516934" y="1858297"/>
                  </a:cubicBezTo>
                  <a:cubicBezTo>
                    <a:pt x="2516934" y="2017355"/>
                    <a:pt x="2387992" y="2146297"/>
                    <a:pt x="2228934" y="2146297"/>
                  </a:cubicBezTo>
                  <a:cubicBezTo>
                    <a:pt x="2069876" y="2146297"/>
                    <a:pt x="1940934" y="2017355"/>
                    <a:pt x="1940934" y="1858297"/>
                  </a:cubicBezTo>
                  <a:cubicBezTo>
                    <a:pt x="1940934" y="1699239"/>
                    <a:pt x="2069876" y="1570297"/>
                    <a:pt x="2228934" y="1570297"/>
                  </a:cubicBezTo>
                  <a:close/>
                  <a:moveTo>
                    <a:pt x="909990" y="1194885"/>
                  </a:moveTo>
                  <a:cubicBezTo>
                    <a:pt x="1029284" y="1194885"/>
                    <a:pt x="1125990" y="1291591"/>
                    <a:pt x="1125990" y="1410885"/>
                  </a:cubicBezTo>
                  <a:cubicBezTo>
                    <a:pt x="1125990" y="1530179"/>
                    <a:pt x="1029284" y="1626885"/>
                    <a:pt x="909990" y="1626885"/>
                  </a:cubicBezTo>
                  <a:cubicBezTo>
                    <a:pt x="790696" y="1626885"/>
                    <a:pt x="693990" y="1530179"/>
                    <a:pt x="693990" y="1410885"/>
                  </a:cubicBezTo>
                  <a:cubicBezTo>
                    <a:pt x="693990" y="1291591"/>
                    <a:pt x="790696" y="1194885"/>
                    <a:pt x="909990" y="1194885"/>
                  </a:cubicBezTo>
                  <a:close/>
                  <a:moveTo>
                    <a:pt x="180000" y="1172485"/>
                  </a:moveTo>
                  <a:cubicBezTo>
                    <a:pt x="279411" y="1172485"/>
                    <a:pt x="360000" y="1253074"/>
                    <a:pt x="360000" y="1352485"/>
                  </a:cubicBezTo>
                  <a:cubicBezTo>
                    <a:pt x="360000" y="1451896"/>
                    <a:pt x="279411" y="1532485"/>
                    <a:pt x="180000" y="1532485"/>
                  </a:cubicBezTo>
                  <a:cubicBezTo>
                    <a:pt x="80589" y="1532485"/>
                    <a:pt x="0" y="1451896"/>
                    <a:pt x="0" y="1352485"/>
                  </a:cubicBezTo>
                  <a:cubicBezTo>
                    <a:pt x="0" y="1253074"/>
                    <a:pt x="80589" y="1172485"/>
                    <a:pt x="180000" y="1172485"/>
                  </a:cubicBezTo>
                  <a:close/>
                  <a:moveTo>
                    <a:pt x="1746809" y="1041808"/>
                  </a:moveTo>
                  <a:cubicBezTo>
                    <a:pt x="1881014" y="1041808"/>
                    <a:pt x="1989809" y="1150603"/>
                    <a:pt x="1989809" y="1284808"/>
                  </a:cubicBezTo>
                  <a:cubicBezTo>
                    <a:pt x="1989809" y="1419013"/>
                    <a:pt x="1881014" y="1527808"/>
                    <a:pt x="1746809" y="1527808"/>
                  </a:cubicBezTo>
                  <a:cubicBezTo>
                    <a:pt x="1612604" y="1527808"/>
                    <a:pt x="1503809" y="1419013"/>
                    <a:pt x="1503809" y="1284808"/>
                  </a:cubicBezTo>
                  <a:cubicBezTo>
                    <a:pt x="1503809" y="1150603"/>
                    <a:pt x="1612604" y="1041808"/>
                    <a:pt x="1746809" y="1041808"/>
                  </a:cubicBezTo>
                  <a:close/>
                  <a:moveTo>
                    <a:pt x="176543" y="717808"/>
                  </a:moveTo>
                  <a:cubicBezTo>
                    <a:pt x="266013" y="717808"/>
                    <a:pt x="338543" y="790338"/>
                    <a:pt x="338543" y="879808"/>
                  </a:cubicBezTo>
                  <a:cubicBezTo>
                    <a:pt x="338543" y="969278"/>
                    <a:pt x="266013" y="1041808"/>
                    <a:pt x="176543" y="1041808"/>
                  </a:cubicBezTo>
                  <a:cubicBezTo>
                    <a:pt x="87073" y="1041808"/>
                    <a:pt x="14543" y="969278"/>
                    <a:pt x="14543" y="879808"/>
                  </a:cubicBezTo>
                  <a:cubicBezTo>
                    <a:pt x="14543" y="790338"/>
                    <a:pt x="87073" y="717808"/>
                    <a:pt x="176543" y="717808"/>
                  </a:cubicBezTo>
                  <a:close/>
                  <a:moveTo>
                    <a:pt x="772973" y="703918"/>
                  </a:moveTo>
                  <a:cubicBezTo>
                    <a:pt x="872384" y="703918"/>
                    <a:pt x="952973" y="784507"/>
                    <a:pt x="952973" y="883918"/>
                  </a:cubicBezTo>
                  <a:cubicBezTo>
                    <a:pt x="952973" y="983329"/>
                    <a:pt x="872384" y="1063918"/>
                    <a:pt x="772973" y="1063918"/>
                  </a:cubicBezTo>
                  <a:cubicBezTo>
                    <a:pt x="673562" y="1063918"/>
                    <a:pt x="592973" y="983329"/>
                    <a:pt x="592973" y="883918"/>
                  </a:cubicBezTo>
                  <a:cubicBezTo>
                    <a:pt x="592973" y="784507"/>
                    <a:pt x="673562" y="703918"/>
                    <a:pt x="772973" y="703918"/>
                  </a:cubicBezTo>
                  <a:close/>
                  <a:moveTo>
                    <a:pt x="1456560" y="487918"/>
                  </a:moveTo>
                  <a:cubicBezTo>
                    <a:pt x="1575854" y="487918"/>
                    <a:pt x="1672560" y="584624"/>
                    <a:pt x="1672560" y="703918"/>
                  </a:cubicBezTo>
                  <a:cubicBezTo>
                    <a:pt x="1672560" y="823212"/>
                    <a:pt x="1575854" y="919918"/>
                    <a:pt x="1456560" y="919918"/>
                  </a:cubicBezTo>
                  <a:cubicBezTo>
                    <a:pt x="1337266" y="919918"/>
                    <a:pt x="1240560" y="823212"/>
                    <a:pt x="1240560" y="703918"/>
                  </a:cubicBezTo>
                  <a:cubicBezTo>
                    <a:pt x="1240560" y="584624"/>
                    <a:pt x="1337266" y="487918"/>
                    <a:pt x="1456560" y="487918"/>
                  </a:cubicBezTo>
                  <a:close/>
                  <a:moveTo>
                    <a:pt x="251366" y="366930"/>
                  </a:moveTo>
                  <a:cubicBezTo>
                    <a:pt x="330895" y="366930"/>
                    <a:pt x="395366" y="431401"/>
                    <a:pt x="395366" y="510930"/>
                  </a:cubicBezTo>
                  <a:cubicBezTo>
                    <a:pt x="395366" y="590459"/>
                    <a:pt x="330895" y="654930"/>
                    <a:pt x="251366" y="654930"/>
                  </a:cubicBezTo>
                  <a:cubicBezTo>
                    <a:pt x="171837" y="654930"/>
                    <a:pt x="107366" y="590459"/>
                    <a:pt x="107366" y="510930"/>
                  </a:cubicBezTo>
                  <a:cubicBezTo>
                    <a:pt x="107366" y="431401"/>
                    <a:pt x="171837" y="366930"/>
                    <a:pt x="251366" y="366930"/>
                  </a:cubicBezTo>
                  <a:close/>
                  <a:moveTo>
                    <a:pt x="755828" y="248560"/>
                  </a:moveTo>
                  <a:cubicBezTo>
                    <a:pt x="845298" y="248560"/>
                    <a:pt x="917828" y="321090"/>
                    <a:pt x="917828" y="410560"/>
                  </a:cubicBezTo>
                  <a:cubicBezTo>
                    <a:pt x="917828" y="500030"/>
                    <a:pt x="845298" y="572560"/>
                    <a:pt x="755828" y="572560"/>
                  </a:cubicBezTo>
                  <a:cubicBezTo>
                    <a:pt x="666358" y="572560"/>
                    <a:pt x="593828" y="500030"/>
                    <a:pt x="593828" y="410560"/>
                  </a:cubicBezTo>
                  <a:cubicBezTo>
                    <a:pt x="593828" y="321090"/>
                    <a:pt x="666358" y="248560"/>
                    <a:pt x="755828" y="248560"/>
                  </a:cubicBezTo>
                  <a:close/>
                  <a:moveTo>
                    <a:pt x="1320161" y="0"/>
                  </a:moveTo>
                  <a:cubicBezTo>
                    <a:pt x="1419572" y="0"/>
                    <a:pt x="1500161" y="80589"/>
                    <a:pt x="1500161" y="180000"/>
                  </a:cubicBezTo>
                  <a:cubicBezTo>
                    <a:pt x="1500161" y="279411"/>
                    <a:pt x="1419572" y="360000"/>
                    <a:pt x="1320161" y="360000"/>
                  </a:cubicBezTo>
                  <a:cubicBezTo>
                    <a:pt x="1220750" y="360000"/>
                    <a:pt x="1140161" y="279411"/>
                    <a:pt x="1140161" y="180000"/>
                  </a:cubicBezTo>
                  <a:cubicBezTo>
                    <a:pt x="1140161" y="80589"/>
                    <a:pt x="1220750" y="0"/>
                    <a:pt x="132016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 144"/>
            <p:cNvSpPr>
              <a:spLocks noChangeAspect="1"/>
            </p:cNvSpPr>
            <p:nvPr/>
          </p:nvSpPr>
          <p:spPr>
            <a:xfrm rot="14400000">
              <a:off x="5276669" y="990118"/>
              <a:ext cx="4304842" cy="3442501"/>
            </a:xfrm>
            <a:custGeom>
              <a:avLst/>
              <a:gdLst>
                <a:gd name="connsiteX0" fmla="*/ 384049 w 4304842"/>
                <a:gd name="connsiteY0" fmla="*/ 566982 h 3442501"/>
                <a:gd name="connsiteX1" fmla="*/ 251365 w 4304842"/>
                <a:gd name="connsiteY1" fmla="*/ 654931 h 3442501"/>
                <a:gd name="connsiteX2" fmla="*/ 107365 w 4304842"/>
                <a:gd name="connsiteY2" fmla="*/ 510931 h 3442501"/>
                <a:gd name="connsiteX3" fmla="*/ 251365 w 4304842"/>
                <a:gd name="connsiteY3" fmla="*/ 366931 h 3442501"/>
                <a:gd name="connsiteX4" fmla="*/ 395365 w 4304842"/>
                <a:gd name="connsiteY4" fmla="*/ 510931 h 3442501"/>
                <a:gd name="connsiteX5" fmla="*/ 384049 w 4304842"/>
                <a:gd name="connsiteY5" fmla="*/ 566982 h 3442501"/>
                <a:gd name="connsiteX6" fmla="*/ 325811 w 4304842"/>
                <a:gd name="connsiteY6" fmla="*/ 942866 h 3442501"/>
                <a:gd name="connsiteX7" fmla="*/ 176542 w 4304842"/>
                <a:gd name="connsiteY7" fmla="*/ 1041808 h 3442501"/>
                <a:gd name="connsiteX8" fmla="*/ 14542 w 4304842"/>
                <a:gd name="connsiteY8" fmla="*/ 879809 h 3442501"/>
                <a:gd name="connsiteX9" fmla="*/ 176542 w 4304842"/>
                <a:gd name="connsiteY9" fmla="*/ 717809 h 3442501"/>
                <a:gd name="connsiteX10" fmla="*/ 338542 w 4304842"/>
                <a:gd name="connsiteY10" fmla="*/ 879808 h 3442501"/>
                <a:gd name="connsiteX11" fmla="*/ 325811 w 4304842"/>
                <a:gd name="connsiteY11" fmla="*/ 942866 h 3442501"/>
                <a:gd name="connsiteX12" fmla="*/ 345855 w 4304842"/>
                <a:gd name="connsiteY12" fmla="*/ 1422549 h 3442501"/>
                <a:gd name="connsiteX13" fmla="*/ 180000 w 4304842"/>
                <a:gd name="connsiteY13" fmla="*/ 1532485 h 3442501"/>
                <a:gd name="connsiteX14" fmla="*/ 0 w 4304842"/>
                <a:gd name="connsiteY14" fmla="*/ 1352485 h 3442501"/>
                <a:gd name="connsiteX15" fmla="*/ 180000 w 4304842"/>
                <a:gd name="connsiteY15" fmla="*/ 1172485 h 3442501"/>
                <a:gd name="connsiteX16" fmla="*/ 360000 w 4304842"/>
                <a:gd name="connsiteY16" fmla="*/ 1352485 h 3442501"/>
                <a:gd name="connsiteX17" fmla="*/ 345855 w 4304842"/>
                <a:gd name="connsiteY17" fmla="*/ 1422549 h 3442501"/>
                <a:gd name="connsiteX18" fmla="*/ 905096 w 4304842"/>
                <a:gd name="connsiteY18" fmla="*/ 473618 h 3442501"/>
                <a:gd name="connsiteX19" fmla="*/ 755828 w 4304842"/>
                <a:gd name="connsiteY19" fmla="*/ 572561 h 3442501"/>
                <a:gd name="connsiteX20" fmla="*/ 593828 w 4304842"/>
                <a:gd name="connsiteY20" fmla="*/ 410561 h 3442501"/>
                <a:gd name="connsiteX21" fmla="*/ 755827 w 4304842"/>
                <a:gd name="connsiteY21" fmla="*/ 248561 h 3442501"/>
                <a:gd name="connsiteX22" fmla="*/ 917827 w 4304842"/>
                <a:gd name="connsiteY22" fmla="*/ 410561 h 3442501"/>
                <a:gd name="connsiteX23" fmla="*/ 905096 w 4304842"/>
                <a:gd name="connsiteY23" fmla="*/ 473618 h 3442501"/>
                <a:gd name="connsiteX24" fmla="*/ 938828 w 4304842"/>
                <a:gd name="connsiteY24" fmla="*/ 953983 h 3442501"/>
                <a:gd name="connsiteX25" fmla="*/ 772974 w 4304842"/>
                <a:gd name="connsiteY25" fmla="*/ 1063919 h 3442501"/>
                <a:gd name="connsiteX26" fmla="*/ 592974 w 4304842"/>
                <a:gd name="connsiteY26" fmla="*/ 883919 h 3442501"/>
                <a:gd name="connsiteX27" fmla="*/ 772974 w 4304842"/>
                <a:gd name="connsiteY27" fmla="*/ 703919 h 3442501"/>
                <a:gd name="connsiteX28" fmla="*/ 952974 w 4304842"/>
                <a:gd name="connsiteY28" fmla="*/ 883919 h 3442501"/>
                <a:gd name="connsiteX29" fmla="*/ 938828 w 4304842"/>
                <a:gd name="connsiteY29" fmla="*/ 953983 h 3442501"/>
                <a:gd name="connsiteX30" fmla="*/ 1486016 w 4304842"/>
                <a:gd name="connsiteY30" fmla="*/ 250064 h 3442501"/>
                <a:gd name="connsiteX31" fmla="*/ 1320161 w 4304842"/>
                <a:gd name="connsiteY31" fmla="*/ 360000 h 3442501"/>
                <a:gd name="connsiteX32" fmla="*/ 1140161 w 4304842"/>
                <a:gd name="connsiteY32" fmla="*/ 180000 h 3442501"/>
                <a:gd name="connsiteX33" fmla="*/ 1320161 w 4304842"/>
                <a:gd name="connsiteY33" fmla="*/ 0 h 3442501"/>
                <a:gd name="connsiteX34" fmla="*/ 1500161 w 4304842"/>
                <a:gd name="connsiteY34" fmla="*/ 180000 h 3442501"/>
                <a:gd name="connsiteX35" fmla="*/ 1486016 w 4304842"/>
                <a:gd name="connsiteY35" fmla="*/ 250064 h 3442501"/>
                <a:gd name="connsiteX36" fmla="*/ 509140 w 4304842"/>
                <a:gd name="connsiteY36" fmla="*/ 1973292 h 3442501"/>
                <a:gd name="connsiteX37" fmla="*/ 310115 w 4304842"/>
                <a:gd name="connsiteY37" fmla="*/ 2105214 h 3442501"/>
                <a:gd name="connsiteX38" fmla="*/ 94114 w 4304842"/>
                <a:gd name="connsiteY38" fmla="*/ 1889214 h 3442501"/>
                <a:gd name="connsiteX39" fmla="*/ 310114 w 4304842"/>
                <a:gd name="connsiteY39" fmla="*/ 1673214 h 3442501"/>
                <a:gd name="connsiteX40" fmla="*/ 526114 w 4304842"/>
                <a:gd name="connsiteY40" fmla="*/ 1889214 h 3442501"/>
                <a:gd name="connsiteX41" fmla="*/ 509140 w 4304842"/>
                <a:gd name="connsiteY41" fmla="*/ 1973292 h 3442501"/>
                <a:gd name="connsiteX42" fmla="*/ 1109016 w 4304842"/>
                <a:gd name="connsiteY42" fmla="*/ 1494964 h 3442501"/>
                <a:gd name="connsiteX43" fmla="*/ 909990 w 4304842"/>
                <a:gd name="connsiteY43" fmla="*/ 1626887 h 3442501"/>
                <a:gd name="connsiteX44" fmla="*/ 693990 w 4304842"/>
                <a:gd name="connsiteY44" fmla="*/ 1410887 h 3442501"/>
                <a:gd name="connsiteX45" fmla="*/ 909991 w 4304842"/>
                <a:gd name="connsiteY45" fmla="*/ 1194887 h 3442501"/>
                <a:gd name="connsiteX46" fmla="*/ 1125991 w 4304842"/>
                <a:gd name="connsiteY46" fmla="*/ 1410887 h 3442501"/>
                <a:gd name="connsiteX47" fmla="*/ 1109016 w 4304842"/>
                <a:gd name="connsiteY47" fmla="*/ 1494964 h 3442501"/>
                <a:gd name="connsiteX48" fmla="*/ 1655586 w 4304842"/>
                <a:gd name="connsiteY48" fmla="*/ 787996 h 3442501"/>
                <a:gd name="connsiteX49" fmla="*/ 1456560 w 4304842"/>
                <a:gd name="connsiteY49" fmla="*/ 919919 h 3442501"/>
                <a:gd name="connsiteX50" fmla="*/ 1240560 w 4304842"/>
                <a:gd name="connsiteY50" fmla="*/ 703919 h 3442501"/>
                <a:gd name="connsiteX51" fmla="*/ 1456560 w 4304842"/>
                <a:gd name="connsiteY51" fmla="*/ 487919 h 3442501"/>
                <a:gd name="connsiteX52" fmla="*/ 1672560 w 4304842"/>
                <a:gd name="connsiteY52" fmla="*/ 703919 h 3442501"/>
                <a:gd name="connsiteX53" fmla="*/ 1655586 w 4304842"/>
                <a:gd name="connsiteY53" fmla="*/ 787996 h 3442501"/>
                <a:gd name="connsiteX54" fmla="*/ 834469 w 4304842"/>
                <a:gd name="connsiteY54" fmla="*/ 2556224 h 3442501"/>
                <a:gd name="connsiteX55" fmla="*/ 610565 w 4304842"/>
                <a:gd name="connsiteY55" fmla="*/ 2704638 h 3442501"/>
                <a:gd name="connsiteX56" fmla="*/ 367564 w 4304842"/>
                <a:gd name="connsiteY56" fmla="*/ 2461638 h 3442501"/>
                <a:gd name="connsiteX57" fmla="*/ 610564 w 4304842"/>
                <a:gd name="connsiteY57" fmla="*/ 2218638 h 3442501"/>
                <a:gd name="connsiteX58" fmla="*/ 853565 w 4304842"/>
                <a:gd name="connsiteY58" fmla="*/ 2461638 h 3442501"/>
                <a:gd name="connsiteX59" fmla="*/ 834469 w 4304842"/>
                <a:gd name="connsiteY59" fmla="*/ 2556224 h 3442501"/>
                <a:gd name="connsiteX60" fmla="*/ 1422454 w 4304842"/>
                <a:gd name="connsiteY60" fmla="*/ 2074188 h 3442501"/>
                <a:gd name="connsiteX61" fmla="*/ 1198550 w 4304842"/>
                <a:gd name="connsiteY61" fmla="*/ 2222601 h 3442501"/>
                <a:gd name="connsiteX62" fmla="*/ 955550 w 4304842"/>
                <a:gd name="connsiteY62" fmla="*/ 1979602 h 3442501"/>
                <a:gd name="connsiteX63" fmla="*/ 1198550 w 4304842"/>
                <a:gd name="connsiteY63" fmla="*/ 1736602 h 3442501"/>
                <a:gd name="connsiteX64" fmla="*/ 1441550 w 4304842"/>
                <a:gd name="connsiteY64" fmla="*/ 1979602 h 3442501"/>
                <a:gd name="connsiteX65" fmla="*/ 1422454 w 4304842"/>
                <a:gd name="connsiteY65" fmla="*/ 2074188 h 3442501"/>
                <a:gd name="connsiteX66" fmla="*/ 1970713 w 4304842"/>
                <a:gd name="connsiteY66" fmla="*/ 1379395 h 3442501"/>
                <a:gd name="connsiteX67" fmla="*/ 1746809 w 4304842"/>
                <a:gd name="connsiteY67" fmla="*/ 1527808 h 3442501"/>
                <a:gd name="connsiteX68" fmla="*/ 1503809 w 4304842"/>
                <a:gd name="connsiteY68" fmla="*/ 1284809 h 3442501"/>
                <a:gd name="connsiteX69" fmla="*/ 1746809 w 4304842"/>
                <a:gd name="connsiteY69" fmla="*/ 1041809 h 3442501"/>
                <a:gd name="connsiteX70" fmla="*/ 1989809 w 4304842"/>
                <a:gd name="connsiteY70" fmla="*/ 1284809 h 3442501"/>
                <a:gd name="connsiteX71" fmla="*/ 1970713 w 4304842"/>
                <a:gd name="connsiteY71" fmla="*/ 1379395 h 3442501"/>
                <a:gd name="connsiteX72" fmla="*/ 1336713 w 4304842"/>
                <a:gd name="connsiteY72" fmla="*/ 3207524 h 3442501"/>
                <a:gd name="connsiteX73" fmla="*/ 1097899 w 4304842"/>
                <a:gd name="connsiteY73" fmla="*/ 3334500 h 3442501"/>
                <a:gd name="connsiteX74" fmla="*/ 809899 w 4304842"/>
                <a:gd name="connsiteY74" fmla="*/ 3046500 h 3442501"/>
                <a:gd name="connsiteX75" fmla="*/ 1097898 w 4304842"/>
                <a:gd name="connsiteY75" fmla="*/ 2758501 h 3442501"/>
                <a:gd name="connsiteX76" fmla="*/ 1385898 w 4304842"/>
                <a:gd name="connsiteY76" fmla="*/ 3046500 h 3442501"/>
                <a:gd name="connsiteX77" fmla="*/ 1336713 w 4304842"/>
                <a:gd name="connsiteY77" fmla="*/ 3207524 h 3442501"/>
                <a:gd name="connsiteX78" fmla="*/ 1954939 w 4304842"/>
                <a:gd name="connsiteY78" fmla="*/ 2679552 h 3442501"/>
                <a:gd name="connsiteX79" fmla="*/ 1689572 w 4304842"/>
                <a:gd name="connsiteY79" fmla="*/ 2855449 h 3442501"/>
                <a:gd name="connsiteX80" fmla="*/ 1401571 w 4304842"/>
                <a:gd name="connsiteY80" fmla="*/ 2567449 h 3442501"/>
                <a:gd name="connsiteX81" fmla="*/ 1689571 w 4304842"/>
                <a:gd name="connsiteY81" fmla="*/ 2279449 h 3442501"/>
                <a:gd name="connsiteX82" fmla="*/ 1977571 w 4304842"/>
                <a:gd name="connsiteY82" fmla="*/ 2567449 h 3442501"/>
                <a:gd name="connsiteX83" fmla="*/ 1954939 w 4304842"/>
                <a:gd name="connsiteY83" fmla="*/ 2679552 h 3442501"/>
                <a:gd name="connsiteX84" fmla="*/ 2494303 w 4304842"/>
                <a:gd name="connsiteY84" fmla="*/ 1970400 h 3442501"/>
                <a:gd name="connsiteX85" fmla="*/ 2228935 w 4304842"/>
                <a:gd name="connsiteY85" fmla="*/ 2146298 h 3442501"/>
                <a:gd name="connsiteX86" fmla="*/ 1940935 w 4304842"/>
                <a:gd name="connsiteY86" fmla="*/ 1858298 h 3442501"/>
                <a:gd name="connsiteX87" fmla="*/ 2228935 w 4304842"/>
                <a:gd name="connsiteY87" fmla="*/ 1570297 h 3442501"/>
                <a:gd name="connsiteX88" fmla="*/ 2516935 w 4304842"/>
                <a:gd name="connsiteY88" fmla="*/ 1858298 h 3442501"/>
                <a:gd name="connsiteX89" fmla="*/ 2494303 w 4304842"/>
                <a:gd name="connsiteY89" fmla="*/ 1970400 h 3442501"/>
                <a:gd name="connsiteX90" fmla="*/ 2681065 w 4304842"/>
                <a:gd name="connsiteY90" fmla="*/ 3291717 h 3442501"/>
                <a:gd name="connsiteX91" fmla="*/ 2397474 w 4304842"/>
                <a:gd name="connsiteY91" fmla="*/ 3442501 h 3442501"/>
                <a:gd name="connsiteX92" fmla="*/ 2055474 w 4304842"/>
                <a:gd name="connsiteY92" fmla="*/ 3100501 h 3442501"/>
                <a:gd name="connsiteX93" fmla="*/ 2397474 w 4304842"/>
                <a:gd name="connsiteY93" fmla="*/ 2758501 h 3442501"/>
                <a:gd name="connsiteX94" fmla="*/ 2739474 w 4304842"/>
                <a:gd name="connsiteY94" fmla="*/ 3100501 h 3442501"/>
                <a:gd name="connsiteX95" fmla="*/ 2681065 w 4304842"/>
                <a:gd name="connsiteY95" fmla="*/ 3291717 h 3442501"/>
                <a:gd name="connsiteX96" fmla="*/ 3234471 w 4304842"/>
                <a:gd name="connsiteY96" fmla="*/ 2591040 h 3442501"/>
                <a:gd name="connsiteX97" fmla="*/ 2950879 w 4304842"/>
                <a:gd name="connsiteY97" fmla="*/ 2741824 h 3442501"/>
                <a:gd name="connsiteX98" fmla="*/ 2608879 w 4304842"/>
                <a:gd name="connsiteY98" fmla="*/ 2399824 h 3442501"/>
                <a:gd name="connsiteX99" fmla="*/ 2950879 w 4304842"/>
                <a:gd name="connsiteY99" fmla="*/ 2057825 h 3442501"/>
                <a:gd name="connsiteX100" fmla="*/ 3292879 w 4304842"/>
                <a:gd name="connsiteY100" fmla="*/ 2399824 h 3442501"/>
                <a:gd name="connsiteX101" fmla="*/ 3234471 w 4304842"/>
                <a:gd name="connsiteY101" fmla="*/ 2591040 h 3442501"/>
                <a:gd name="connsiteX102" fmla="*/ 4237212 w 4304842"/>
                <a:gd name="connsiteY102" fmla="*/ 3051601 h 3442501"/>
                <a:gd name="connsiteX103" fmla="*/ 3908842 w 4304842"/>
                <a:gd name="connsiteY103" fmla="*/ 3226194 h 3442501"/>
                <a:gd name="connsiteX104" fmla="*/ 3512842 w 4304842"/>
                <a:gd name="connsiteY104" fmla="*/ 2830193 h 3442501"/>
                <a:gd name="connsiteX105" fmla="*/ 3908842 w 4304842"/>
                <a:gd name="connsiteY105" fmla="*/ 2434193 h 3442501"/>
                <a:gd name="connsiteX106" fmla="*/ 4304842 w 4304842"/>
                <a:gd name="connsiteY106" fmla="*/ 2830194 h 3442501"/>
                <a:gd name="connsiteX107" fmla="*/ 4237212 w 4304842"/>
                <a:gd name="connsiteY107" fmla="*/ 3051601 h 344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304842" h="3442501">
                  <a:moveTo>
                    <a:pt x="384049" y="566982"/>
                  </a:moveTo>
                  <a:cubicBezTo>
                    <a:pt x="362188" y="618666"/>
                    <a:pt x="311012" y="654931"/>
                    <a:pt x="251365" y="654931"/>
                  </a:cubicBezTo>
                  <a:cubicBezTo>
                    <a:pt x="171837" y="654931"/>
                    <a:pt x="107366" y="590460"/>
                    <a:pt x="107365" y="510931"/>
                  </a:cubicBezTo>
                  <a:cubicBezTo>
                    <a:pt x="107365" y="431402"/>
                    <a:pt x="171836" y="366931"/>
                    <a:pt x="251365" y="366931"/>
                  </a:cubicBezTo>
                  <a:cubicBezTo>
                    <a:pt x="330894" y="366931"/>
                    <a:pt x="395365" y="431402"/>
                    <a:pt x="395365" y="510931"/>
                  </a:cubicBezTo>
                  <a:cubicBezTo>
                    <a:pt x="395365" y="530813"/>
                    <a:pt x="391336" y="549754"/>
                    <a:pt x="384049" y="566982"/>
                  </a:cubicBezTo>
                  <a:close/>
                  <a:moveTo>
                    <a:pt x="325811" y="942866"/>
                  </a:moveTo>
                  <a:cubicBezTo>
                    <a:pt x="301218" y="1001011"/>
                    <a:pt x="243645" y="1041809"/>
                    <a:pt x="176542" y="1041808"/>
                  </a:cubicBezTo>
                  <a:cubicBezTo>
                    <a:pt x="87072" y="1041808"/>
                    <a:pt x="14542" y="969279"/>
                    <a:pt x="14542" y="879809"/>
                  </a:cubicBezTo>
                  <a:cubicBezTo>
                    <a:pt x="14542" y="790338"/>
                    <a:pt x="87072" y="717808"/>
                    <a:pt x="176542" y="717809"/>
                  </a:cubicBezTo>
                  <a:cubicBezTo>
                    <a:pt x="266012" y="717809"/>
                    <a:pt x="338542" y="790338"/>
                    <a:pt x="338542" y="879808"/>
                  </a:cubicBezTo>
                  <a:cubicBezTo>
                    <a:pt x="338542" y="902176"/>
                    <a:pt x="334009" y="923485"/>
                    <a:pt x="325811" y="942866"/>
                  </a:cubicBezTo>
                  <a:close/>
                  <a:moveTo>
                    <a:pt x="345855" y="1422549"/>
                  </a:moveTo>
                  <a:cubicBezTo>
                    <a:pt x="318529" y="1487154"/>
                    <a:pt x="254558" y="1532485"/>
                    <a:pt x="180000" y="1532485"/>
                  </a:cubicBezTo>
                  <a:cubicBezTo>
                    <a:pt x="80589" y="1532485"/>
                    <a:pt x="0" y="1451896"/>
                    <a:pt x="0" y="1352485"/>
                  </a:cubicBezTo>
                  <a:cubicBezTo>
                    <a:pt x="0" y="1253074"/>
                    <a:pt x="80589" y="1172485"/>
                    <a:pt x="180000" y="1172485"/>
                  </a:cubicBezTo>
                  <a:cubicBezTo>
                    <a:pt x="279411" y="1172485"/>
                    <a:pt x="360000" y="1253074"/>
                    <a:pt x="360000" y="1352485"/>
                  </a:cubicBezTo>
                  <a:cubicBezTo>
                    <a:pt x="360000" y="1377338"/>
                    <a:pt x="354963" y="1401014"/>
                    <a:pt x="345855" y="1422549"/>
                  </a:cubicBezTo>
                  <a:close/>
                  <a:moveTo>
                    <a:pt x="905096" y="473618"/>
                  </a:moveTo>
                  <a:cubicBezTo>
                    <a:pt x="880503" y="531763"/>
                    <a:pt x="822930" y="572561"/>
                    <a:pt x="755828" y="572561"/>
                  </a:cubicBezTo>
                  <a:cubicBezTo>
                    <a:pt x="666357" y="572561"/>
                    <a:pt x="593827" y="500031"/>
                    <a:pt x="593828" y="410561"/>
                  </a:cubicBezTo>
                  <a:cubicBezTo>
                    <a:pt x="593828" y="321091"/>
                    <a:pt x="666357" y="248561"/>
                    <a:pt x="755827" y="248561"/>
                  </a:cubicBezTo>
                  <a:cubicBezTo>
                    <a:pt x="845298" y="248561"/>
                    <a:pt x="917827" y="321091"/>
                    <a:pt x="917827" y="410561"/>
                  </a:cubicBezTo>
                  <a:cubicBezTo>
                    <a:pt x="917827" y="432929"/>
                    <a:pt x="913294" y="454237"/>
                    <a:pt x="905096" y="473618"/>
                  </a:cubicBezTo>
                  <a:close/>
                  <a:moveTo>
                    <a:pt x="938828" y="953983"/>
                  </a:moveTo>
                  <a:cubicBezTo>
                    <a:pt x="911503" y="1018588"/>
                    <a:pt x="847532" y="1063919"/>
                    <a:pt x="772974" y="1063919"/>
                  </a:cubicBezTo>
                  <a:cubicBezTo>
                    <a:pt x="673563" y="1063919"/>
                    <a:pt x="592974" y="983330"/>
                    <a:pt x="592974" y="883919"/>
                  </a:cubicBezTo>
                  <a:cubicBezTo>
                    <a:pt x="592974" y="784508"/>
                    <a:pt x="673563" y="703919"/>
                    <a:pt x="772974" y="703919"/>
                  </a:cubicBezTo>
                  <a:cubicBezTo>
                    <a:pt x="872385" y="703919"/>
                    <a:pt x="952974" y="784508"/>
                    <a:pt x="952974" y="883919"/>
                  </a:cubicBezTo>
                  <a:cubicBezTo>
                    <a:pt x="952973" y="908771"/>
                    <a:pt x="947937" y="932448"/>
                    <a:pt x="938828" y="953983"/>
                  </a:cubicBezTo>
                  <a:close/>
                  <a:moveTo>
                    <a:pt x="1486016" y="250064"/>
                  </a:moveTo>
                  <a:cubicBezTo>
                    <a:pt x="1458690" y="314669"/>
                    <a:pt x="1394719" y="360000"/>
                    <a:pt x="1320161" y="360000"/>
                  </a:cubicBezTo>
                  <a:cubicBezTo>
                    <a:pt x="1220750" y="360000"/>
                    <a:pt x="1140161" y="279411"/>
                    <a:pt x="1140161" y="180000"/>
                  </a:cubicBezTo>
                  <a:cubicBezTo>
                    <a:pt x="1140161" y="80589"/>
                    <a:pt x="1220750" y="0"/>
                    <a:pt x="1320161" y="0"/>
                  </a:cubicBezTo>
                  <a:cubicBezTo>
                    <a:pt x="1419572" y="0"/>
                    <a:pt x="1500161" y="80589"/>
                    <a:pt x="1500161" y="180000"/>
                  </a:cubicBezTo>
                  <a:cubicBezTo>
                    <a:pt x="1500161" y="204853"/>
                    <a:pt x="1495124" y="228530"/>
                    <a:pt x="1486016" y="250064"/>
                  </a:cubicBezTo>
                  <a:close/>
                  <a:moveTo>
                    <a:pt x="509140" y="1973292"/>
                  </a:moveTo>
                  <a:cubicBezTo>
                    <a:pt x="476350" y="2050818"/>
                    <a:pt x="399585" y="2105214"/>
                    <a:pt x="310115" y="2105214"/>
                  </a:cubicBezTo>
                  <a:cubicBezTo>
                    <a:pt x="190821" y="2105214"/>
                    <a:pt x="94114" y="2008509"/>
                    <a:pt x="94114" y="1889214"/>
                  </a:cubicBezTo>
                  <a:cubicBezTo>
                    <a:pt x="94115" y="1769920"/>
                    <a:pt x="190821" y="1673214"/>
                    <a:pt x="310114" y="1673214"/>
                  </a:cubicBezTo>
                  <a:cubicBezTo>
                    <a:pt x="429408" y="1673214"/>
                    <a:pt x="526114" y="1769921"/>
                    <a:pt x="526114" y="1889214"/>
                  </a:cubicBezTo>
                  <a:cubicBezTo>
                    <a:pt x="526114" y="1919038"/>
                    <a:pt x="520070" y="1947449"/>
                    <a:pt x="509140" y="1973292"/>
                  </a:cubicBezTo>
                  <a:close/>
                  <a:moveTo>
                    <a:pt x="1109016" y="1494964"/>
                  </a:moveTo>
                  <a:cubicBezTo>
                    <a:pt x="1076226" y="1572490"/>
                    <a:pt x="999461" y="1626887"/>
                    <a:pt x="909990" y="1626887"/>
                  </a:cubicBezTo>
                  <a:cubicBezTo>
                    <a:pt x="790696" y="1626887"/>
                    <a:pt x="693991" y="1530181"/>
                    <a:pt x="693990" y="1410887"/>
                  </a:cubicBezTo>
                  <a:cubicBezTo>
                    <a:pt x="693990" y="1291593"/>
                    <a:pt x="790696" y="1194887"/>
                    <a:pt x="909991" y="1194887"/>
                  </a:cubicBezTo>
                  <a:cubicBezTo>
                    <a:pt x="1029285" y="1194887"/>
                    <a:pt x="1125990" y="1291593"/>
                    <a:pt x="1125991" y="1410887"/>
                  </a:cubicBezTo>
                  <a:cubicBezTo>
                    <a:pt x="1125990" y="1440710"/>
                    <a:pt x="1119946" y="1469122"/>
                    <a:pt x="1109016" y="1494964"/>
                  </a:cubicBezTo>
                  <a:close/>
                  <a:moveTo>
                    <a:pt x="1655586" y="787996"/>
                  </a:moveTo>
                  <a:cubicBezTo>
                    <a:pt x="1622795" y="865521"/>
                    <a:pt x="1546030" y="919919"/>
                    <a:pt x="1456560" y="919919"/>
                  </a:cubicBezTo>
                  <a:cubicBezTo>
                    <a:pt x="1337266" y="919919"/>
                    <a:pt x="1240560" y="823212"/>
                    <a:pt x="1240560" y="703919"/>
                  </a:cubicBezTo>
                  <a:cubicBezTo>
                    <a:pt x="1240560" y="584625"/>
                    <a:pt x="1337266" y="487919"/>
                    <a:pt x="1456560" y="487919"/>
                  </a:cubicBezTo>
                  <a:cubicBezTo>
                    <a:pt x="1575854" y="487919"/>
                    <a:pt x="1672560" y="584625"/>
                    <a:pt x="1672560" y="703919"/>
                  </a:cubicBezTo>
                  <a:cubicBezTo>
                    <a:pt x="1672560" y="733742"/>
                    <a:pt x="1666516" y="762154"/>
                    <a:pt x="1655586" y="787996"/>
                  </a:cubicBezTo>
                  <a:close/>
                  <a:moveTo>
                    <a:pt x="834469" y="2556224"/>
                  </a:moveTo>
                  <a:cubicBezTo>
                    <a:pt x="797579" y="2643441"/>
                    <a:pt x="711218" y="2704638"/>
                    <a:pt x="610565" y="2704638"/>
                  </a:cubicBezTo>
                  <a:cubicBezTo>
                    <a:pt x="476359" y="2704638"/>
                    <a:pt x="367564" y="2595843"/>
                    <a:pt x="367564" y="2461638"/>
                  </a:cubicBezTo>
                  <a:cubicBezTo>
                    <a:pt x="367565" y="2327433"/>
                    <a:pt x="476360" y="2218637"/>
                    <a:pt x="610564" y="2218638"/>
                  </a:cubicBezTo>
                  <a:cubicBezTo>
                    <a:pt x="744770" y="2218637"/>
                    <a:pt x="853565" y="2327433"/>
                    <a:pt x="853565" y="2461638"/>
                  </a:cubicBezTo>
                  <a:cubicBezTo>
                    <a:pt x="853565" y="2495189"/>
                    <a:pt x="846765" y="2527152"/>
                    <a:pt x="834469" y="2556224"/>
                  </a:cubicBezTo>
                  <a:close/>
                  <a:moveTo>
                    <a:pt x="1422454" y="2074188"/>
                  </a:moveTo>
                  <a:cubicBezTo>
                    <a:pt x="1385564" y="2161404"/>
                    <a:pt x="1299204" y="2222601"/>
                    <a:pt x="1198550" y="2222601"/>
                  </a:cubicBezTo>
                  <a:cubicBezTo>
                    <a:pt x="1064344" y="2222602"/>
                    <a:pt x="955550" y="2113807"/>
                    <a:pt x="955550" y="1979602"/>
                  </a:cubicBezTo>
                  <a:cubicBezTo>
                    <a:pt x="955550" y="1845396"/>
                    <a:pt x="1064344" y="1736602"/>
                    <a:pt x="1198550" y="1736602"/>
                  </a:cubicBezTo>
                  <a:cubicBezTo>
                    <a:pt x="1332755" y="1736602"/>
                    <a:pt x="1441550" y="1845397"/>
                    <a:pt x="1441550" y="1979602"/>
                  </a:cubicBezTo>
                  <a:cubicBezTo>
                    <a:pt x="1441550" y="2013153"/>
                    <a:pt x="1434750" y="2045116"/>
                    <a:pt x="1422454" y="2074188"/>
                  </a:cubicBezTo>
                  <a:close/>
                  <a:moveTo>
                    <a:pt x="1970713" y="1379395"/>
                  </a:moveTo>
                  <a:cubicBezTo>
                    <a:pt x="1933824" y="1466611"/>
                    <a:pt x="1847463" y="1527808"/>
                    <a:pt x="1746809" y="1527808"/>
                  </a:cubicBezTo>
                  <a:cubicBezTo>
                    <a:pt x="1612604" y="1527808"/>
                    <a:pt x="1503809" y="1419014"/>
                    <a:pt x="1503809" y="1284809"/>
                  </a:cubicBezTo>
                  <a:cubicBezTo>
                    <a:pt x="1503809" y="1150603"/>
                    <a:pt x="1612604" y="1041809"/>
                    <a:pt x="1746809" y="1041809"/>
                  </a:cubicBezTo>
                  <a:cubicBezTo>
                    <a:pt x="1881014" y="1041809"/>
                    <a:pt x="1989809" y="1150604"/>
                    <a:pt x="1989809" y="1284809"/>
                  </a:cubicBezTo>
                  <a:cubicBezTo>
                    <a:pt x="1989809" y="1318360"/>
                    <a:pt x="1983009" y="1350323"/>
                    <a:pt x="1970713" y="1379395"/>
                  </a:cubicBezTo>
                  <a:close/>
                  <a:moveTo>
                    <a:pt x="1336713" y="3207524"/>
                  </a:moveTo>
                  <a:cubicBezTo>
                    <a:pt x="1284957" y="3284132"/>
                    <a:pt x="1197310" y="3334500"/>
                    <a:pt x="1097899" y="3334500"/>
                  </a:cubicBezTo>
                  <a:cubicBezTo>
                    <a:pt x="938841" y="3334500"/>
                    <a:pt x="809899" y="3205558"/>
                    <a:pt x="809899" y="3046500"/>
                  </a:cubicBezTo>
                  <a:cubicBezTo>
                    <a:pt x="809898" y="2887443"/>
                    <a:pt x="938840" y="2758501"/>
                    <a:pt x="1097898" y="2758501"/>
                  </a:cubicBezTo>
                  <a:cubicBezTo>
                    <a:pt x="1256956" y="2758501"/>
                    <a:pt x="1385898" y="2887443"/>
                    <a:pt x="1385898" y="3046500"/>
                  </a:cubicBezTo>
                  <a:cubicBezTo>
                    <a:pt x="1385898" y="3106147"/>
                    <a:pt x="1367766" y="3161559"/>
                    <a:pt x="1336713" y="3207524"/>
                  </a:cubicBezTo>
                  <a:close/>
                  <a:moveTo>
                    <a:pt x="1954939" y="2679552"/>
                  </a:moveTo>
                  <a:cubicBezTo>
                    <a:pt x="1911218" y="2782919"/>
                    <a:pt x="1808865" y="2855449"/>
                    <a:pt x="1689572" y="2855449"/>
                  </a:cubicBezTo>
                  <a:cubicBezTo>
                    <a:pt x="1530514" y="2855449"/>
                    <a:pt x="1401572" y="2726507"/>
                    <a:pt x="1401571" y="2567449"/>
                  </a:cubicBezTo>
                  <a:cubicBezTo>
                    <a:pt x="1401571" y="2408391"/>
                    <a:pt x="1530513" y="2279449"/>
                    <a:pt x="1689571" y="2279449"/>
                  </a:cubicBezTo>
                  <a:cubicBezTo>
                    <a:pt x="1848629" y="2279449"/>
                    <a:pt x="1977571" y="2408391"/>
                    <a:pt x="1977571" y="2567449"/>
                  </a:cubicBezTo>
                  <a:cubicBezTo>
                    <a:pt x="1977571" y="2607213"/>
                    <a:pt x="1969513" y="2645096"/>
                    <a:pt x="1954939" y="2679552"/>
                  </a:cubicBezTo>
                  <a:close/>
                  <a:moveTo>
                    <a:pt x="2494303" y="1970400"/>
                  </a:moveTo>
                  <a:cubicBezTo>
                    <a:pt x="2450582" y="2073768"/>
                    <a:pt x="2348228" y="2146298"/>
                    <a:pt x="2228935" y="2146298"/>
                  </a:cubicBezTo>
                  <a:cubicBezTo>
                    <a:pt x="2069877" y="2146298"/>
                    <a:pt x="1940935" y="2017356"/>
                    <a:pt x="1940935" y="1858298"/>
                  </a:cubicBezTo>
                  <a:cubicBezTo>
                    <a:pt x="1940935" y="1699239"/>
                    <a:pt x="2069877" y="1570297"/>
                    <a:pt x="2228935" y="1570297"/>
                  </a:cubicBezTo>
                  <a:cubicBezTo>
                    <a:pt x="2387993" y="1570297"/>
                    <a:pt x="2516935" y="1699239"/>
                    <a:pt x="2516935" y="1858298"/>
                  </a:cubicBezTo>
                  <a:cubicBezTo>
                    <a:pt x="2516935" y="1898062"/>
                    <a:pt x="2508876" y="1935944"/>
                    <a:pt x="2494303" y="1970400"/>
                  </a:cubicBezTo>
                  <a:close/>
                  <a:moveTo>
                    <a:pt x="2681065" y="3291717"/>
                  </a:moveTo>
                  <a:cubicBezTo>
                    <a:pt x="2619605" y="3382688"/>
                    <a:pt x="2515525" y="3442500"/>
                    <a:pt x="2397474" y="3442501"/>
                  </a:cubicBezTo>
                  <a:cubicBezTo>
                    <a:pt x="2208593" y="3442501"/>
                    <a:pt x="2055474" y="3289382"/>
                    <a:pt x="2055474" y="3100501"/>
                  </a:cubicBezTo>
                  <a:cubicBezTo>
                    <a:pt x="2055475" y="2911620"/>
                    <a:pt x="2208593" y="2758501"/>
                    <a:pt x="2397474" y="2758501"/>
                  </a:cubicBezTo>
                  <a:cubicBezTo>
                    <a:pt x="2586355" y="2758501"/>
                    <a:pt x="2739474" y="2911620"/>
                    <a:pt x="2739474" y="3100501"/>
                  </a:cubicBezTo>
                  <a:cubicBezTo>
                    <a:pt x="2739474" y="3171331"/>
                    <a:pt x="2717941" y="3237133"/>
                    <a:pt x="2681065" y="3291717"/>
                  </a:cubicBezTo>
                  <a:close/>
                  <a:moveTo>
                    <a:pt x="3234471" y="2591040"/>
                  </a:moveTo>
                  <a:cubicBezTo>
                    <a:pt x="3173011" y="2682012"/>
                    <a:pt x="3068930" y="2741824"/>
                    <a:pt x="2950879" y="2741824"/>
                  </a:cubicBezTo>
                  <a:cubicBezTo>
                    <a:pt x="2761998" y="2741824"/>
                    <a:pt x="2608879" y="2588705"/>
                    <a:pt x="2608879" y="2399824"/>
                  </a:cubicBezTo>
                  <a:cubicBezTo>
                    <a:pt x="2608879" y="2210944"/>
                    <a:pt x="2761998" y="2057825"/>
                    <a:pt x="2950879" y="2057825"/>
                  </a:cubicBezTo>
                  <a:cubicBezTo>
                    <a:pt x="3139760" y="2057825"/>
                    <a:pt x="3292879" y="2210944"/>
                    <a:pt x="3292879" y="2399824"/>
                  </a:cubicBezTo>
                  <a:cubicBezTo>
                    <a:pt x="3292879" y="2470655"/>
                    <a:pt x="3271347" y="2536456"/>
                    <a:pt x="3234471" y="2591040"/>
                  </a:cubicBezTo>
                  <a:close/>
                  <a:moveTo>
                    <a:pt x="4237212" y="3051601"/>
                  </a:moveTo>
                  <a:cubicBezTo>
                    <a:pt x="4166048" y="3156938"/>
                    <a:pt x="4045533" y="3226193"/>
                    <a:pt x="3908842" y="3226194"/>
                  </a:cubicBezTo>
                  <a:cubicBezTo>
                    <a:pt x="3690137" y="3226194"/>
                    <a:pt x="3512842" y="3048899"/>
                    <a:pt x="3512842" y="2830193"/>
                  </a:cubicBezTo>
                  <a:cubicBezTo>
                    <a:pt x="3512842" y="2611489"/>
                    <a:pt x="3690137" y="2434194"/>
                    <a:pt x="3908842" y="2434193"/>
                  </a:cubicBezTo>
                  <a:cubicBezTo>
                    <a:pt x="4127547" y="2434194"/>
                    <a:pt x="4304842" y="2611489"/>
                    <a:pt x="4304842" y="2830194"/>
                  </a:cubicBezTo>
                  <a:cubicBezTo>
                    <a:pt x="4304842" y="2912208"/>
                    <a:pt x="4279910" y="2988399"/>
                    <a:pt x="4237212" y="30516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자유형 145"/>
            <p:cNvSpPr>
              <a:spLocks noChangeAspect="1"/>
            </p:cNvSpPr>
            <p:nvPr/>
          </p:nvSpPr>
          <p:spPr>
            <a:xfrm rot="7196901">
              <a:off x="2592315" y="1123467"/>
              <a:ext cx="4304841" cy="3442500"/>
            </a:xfrm>
            <a:custGeom>
              <a:avLst/>
              <a:gdLst>
                <a:gd name="connsiteX0" fmla="*/ 3580471 w 4304841"/>
                <a:gd name="connsiteY0" fmla="*/ 3051600 h 3442500"/>
                <a:gd name="connsiteX1" fmla="*/ 3512841 w 4304841"/>
                <a:gd name="connsiteY1" fmla="*/ 2830193 h 3442500"/>
                <a:gd name="connsiteX2" fmla="*/ 3908841 w 4304841"/>
                <a:gd name="connsiteY2" fmla="*/ 2434193 h 3442500"/>
                <a:gd name="connsiteX3" fmla="*/ 4304841 w 4304841"/>
                <a:gd name="connsiteY3" fmla="*/ 2830193 h 3442500"/>
                <a:gd name="connsiteX4" fmla="*/ 3908841 w 4304841"/>
                <a:gd name="connsiteY4" fmla="*/ 3226193 h 3442500"/>
                <a:gd name="connsiteX5" fmla="*/ 3580471 w 4304841"/>
                <a:gd name="connsiteY5" fmla="*/ 3051600 h 3442500"/>
                <a:gd name="connsiteX6" fmla="*/ 2667286 w 4304841"/>
                <a:gd name="connsiteY6" fmla="*/ 2591040 h 3442500"/>
                <a:gd name="connsiteX7" fmla="*/ 2608878 w 4304841"/>
                <a:gd name="connsiteY7" fmla="*/ 2399825 h 3442500"/>
                <a:gd name="connsiteX8" fmla="*/ 2950878 w 4304841"/>
                <a:gd name="connsiteY8" fmla="*/ 2057825 h 3442500"/>
                <a:gd name="connsiteX9" fmla="*/ 3292878 w 4304841"/>
                <a:gd name="connsiteY9" fmla="*/ 2399825 h 3442500"/>
                <a:gd name="connsiteX10" fmla="*/ 2950878 w 4304841"/>
                <a:gd name="connsiteY10" fmla="*/ 2741825 h 3442500"/>
                <a:gd name="connsiteX11" fmla="*/ 2667286 w 4304841"/>
                <a:gd name="connsiteY11" fmla="*/ 2591040 h 3442500"/>
                <a:gd name="connsiteX12" fmla="*/ 1154305 w 4304841"/>
                <a:gd name="connsiteY12" fmla="*/ 250064 h 3442500"/>
                <a:gd name="connsiteX13" fmla="*/ 1140160 w 4304841"/>
                <a:gd name="connsiteY13" fmla="*/ 180000 h 3442500"/>
                <a:gd name="connsiteX14" fmla="*/ 1320160 w 4304841"/>
                <a:gd name="connsiteY14" fmla="*/ 0 h 3442500"/>
                <a:gd name="connsiteX15" fmla="*/ 1500160 w 4304841"/>
                <a:gd name="connsiteY15" fmla="*/ 180000 h 3442500"/>
                <a:gd name="connsiteX16" fmla="*/ 1320160 w 4304841"/>
                <a:gd name="connsiteY16" fmla="*/ 360000 h 3442500"/>
                <a:gd name="connsiteX17" fmla="*/ 1154305 w 4304841"/>
                <a:gd name="connsiteY17" fmla="*/ 250064 h 3442500"/>
                <a:gd name="connsiteX18" fmla="*/ 1990119 w 4304841"/>
                <a:gd name="connsiteY18" fmla="*/ 2019321 h 3442500"/>
                <a:gd name="connsiteX19" fmla="*/ 1940933 w 4304841"/>
                <a:gd name="connsiteY19" fmla="*/ 1858298 h 3442500"/>
                <a:gd name="connsiteX20" fmla="*/ 2228933 w 4304841"/>
                <a:gd name="connsiteY20" fmla="*/ 1570298 h 3442500"/>
                <a:gd name="connsiteX21" fmla="*/ 2516933 w 4304841"/>
                <a:gd name="connsiteY21" fmla="*/ 1858298 h 3442500"/>
                <a:gd name="connsiteX22" fmla="*/ 2228933 w 4304841"/>
                <a:gd name="connsiteY22" fmla="*/ 2146298 h 3442500"/>
                <a:gd name="connsiteX23" fmla="*/ 1990119 w 4304841"/>
                <a:gd name="connsiteY23" fmla="*/ 2019321 h 3442500"/>
                <a:gd name="connsiteX24" fmla="*/ 1277449 w 4304841"/>
                <a:gd name="connsiteY24" fmla="*/ 824685 h 3442500"/>
                <a:gd name="connsiteX25" fmla="*/ 1240559 w 4304841"/>
                <a:gd name="connsiteY25" fmla="*/ 703917 h 3442500"/>
                <a:gd name="connsiteX26" fmla="*/ 1456559 w 4304841"/>
                <a:gd name="connsiteY26" fmla="*/ 487917 h 3442500"/>
                <a:gd name="connsiteX27" fmla="*/ 1672560 w 4304841"/>
                <a:gd name="connsiteY27" fmla="*/ 703918 h 3442500"/>
                <a:gd name="connsiteX28" fmla="*/ 1456560 w 4304841"/>
                <a:gd name="connsiteY28" fmla="*/ 919918 h 3442500"/>
                <a:gd name="connsiteX29" fmla="*/ 1277449 w 4304841"/>
                <a:gd name="connsiteY29" fmla="*/ 824685 h 3442500"/>
                <a:gd name="connsiteX30" fmla="*/ 1545308 w 4304841"/>
                <a:gd name="connsiteY30" fmla="*/ 1420672 h 3442500"/>
                <a:gd name="connsiteX31" fmla="*/ 1503808 w 4304841"/>
                <a:gd name="connsiteY31" fmla="*/ 1284808 h 3442500"/>
                <a:gd name="connsiteX32" fmla="*/ 1746808 w 4304841"/>
                <a:gd name="connsiteY32" fmla="*/ 1041808 h 3442500"/>
                <a:gd name="connsiteX33" fmla="*/ 1989807 w 4304841"/>
                <a:gd name="connsiteY33" fmla="*/ 1284808 h 3442500"/>
                <a:gd name="connsiteX34" fmla="*/ 1746807 w 4304841"/>
                <a:gd name="connsiteY34" fmla="*/ 1527808 h 3442500"/>
                <a:gd name="connsiteX35" fmla="*/ 1545308 w 4304841"/>
                <a:gd name="connsiteY35" fmla="*/ 1420672 h 3442500"/>
                <a:gd name="connsiteX36" fmla="*/ 606558 w 4304841"/>
                <a:gd name="connsiteY36" fmla="*/ 473617 h 3442500"/>
                <a:gd name="connsiteX37" fmla="*/ 593827 w 4304841"/>
                <a:gd name="connsiteY37" fmla="*/ 410559 h 3442500"/>
                <a:gd name="connsiteX38" fmla="*/ 755827 w 4304841"/>
                <a:gd name="connsiteY38" fmla="*/ 248559 h 3442500"/>
                <a:gd name="connsiteX39" fmla="*/ 917827 w 4304841"/>
                <a:gd name="connsiteY39" fmla="*/ 410559 h 3442500"/>
                <a:gd name="connsiteX40" fmla="*/ 755827 w 4304841"/>
                <a:gd name="connsiteY40" fmla="*/ 572559 h 3442500"/>
                <a:gd name="connsiteX41" fmla="*/ 606558 w 4304841"/>
                <a:gd name="connsiteY41" fmla="*/ 473617 h 3442500"/>
                <a:gd name="connsiteX42" fmla="*/ 2113879 w 4304841"/>
                <a:gd name="connsiteY42" fmla="*/ 3291714 h 3442500"/>
                <a:gd name="connsiteX43" fmla="*/ 2055471 w 4304841"/>
                <a:gd name="connsiteY43" fmla="*/ 3100499 h 3442500"/>
                <a:gd name="connsiteX44" fmla="*/ 2397471 w 4304841"/>
                <a:gd name="connsiteY44" fmla="*/ 2758499 h 3442500"/>
                <a:gd name="connsiteX45" fmla="*/ 2739471 w 4304841"/>
                <a:gd name="connsiteY45" fmla="*/ 3100500 h 3442500"/>
                <a:gd name="connsiteX46" fmla="*/ 2397470 w 4304841"/>
                <a:gd name="connsiteY46" fmla="*/ 3442500 h 3442500"/>
                <a:gd name="connsiteX47" fmla="*/ 2113879 w 4304841"/>
                <a:gd name="connsiteY47" fmla="*/ 3291714 h 3442500"/>
                <a:gd name="connsiteX48" fmla="*/ 607118 w 4304841"/>
                <a:gd name="connsiteY48" fmla="*/ 953981 h 3442500"/>
                <a:gd name="connsiteX49" fmla="*/ 592973 w 4304841"/>
                <a:gd name="connsiteY49" fmla="*/ 883917 h 3442500"/>
                <a:gd name="connsiteX50" fmla="*/ 772973 w 4304841"/>
                <a:gd name="connsiteY50" fmla="*/ 703917 h 3442500"/>
                <a:gd name="connsiteX51" fmla="*/ 952973 w 4304841"/>
                <a:gd name="connsiteY51" fmla="*/ 883917 h 3442500"/>
                <a:gd name="connsiteX52" fmla="*/ 772973 w 4304841"/>
                <a:gd name="connsiteY52" fmla="*/ 1063917 h 3442500"/>
                <a:gd name="connsiteX53" fmla="*/ 607118 w 4304841"/>
                <a:gd name="connsiteY53" fmla="*/ 953981 h 3442500"/>
                <a:gd name="connsiteX54" fmla="*/ 1450756 w 4304841"/>
                <a:gd name="connsiteY54" fmla="*/ 2728472 h 3442500"/>
                <a:gd name="connsiteX55" fmla="*/ 1401570 w 4304841"/>
                <a:gd name="connsiteY55" fmla="*/ 2567449 h 3442500"/>
                <a:gd name="connsiteX56" fmla="*/ 1689570 w 4304841"/>
                <a:gd name="connsiteY56" fmla="*/ 2279449 h 3442500"/>
                <a:gd name="connsiteX57" fmla="*/ 1977570 w 4304841"/>
                <a:gd name="connsiteY57" fmla="*/ 2567449 h 3442500"/>
                <a:gd name="connsiteX58" fmla="*/ 1689570 w 4304841"/>
                <a:gd name="connsiteY58" fmla="*/ 2855449 h 3442500"/>
                <a:gd name="connsiteX59" fmla="*/ 1450756 w 4304841"/>
                <a:gd name="connsiteY59" fmla="*/ 2728472 h 3442500"/>
                <a:gd name="connsiteX60" fmla="*/ 730879 w 4304841"/>
                <a:gd name="connsiteY60" fmla="*/ 1531653 h 3442500"/>
                <a:gd name="connsiteX61" fmla="*/ 693990 w 4304841"/>
                <a:gd name="connsiteY61" fmla="*/ 1410884 h 3442500"/>
                <a:gd name="connsiteX62" fmla="*/ 909990 w 4304841"/>
                <a:gd name="connsiteY62" fmla="*/ 1194884 h 3442500"/>
                <a:gd name="connsiteX63" fmla="*/ 1125990 w 4304841"/>
                <a:gd name="connsiteY63" fmla="*/ 1410885 h 3442500"/>
                <a:gd name="connsiteX64" fmla="*/ 909990 w 4304841"/>
                <a:gd name="connsiteY64" fmla="*/ 1626885 h 3442500"/>
                <a:gd name="connsiteX65" fmla="*/ 730879 w 4304841"/>
                <a:gd name="connsiteY65" fmla="*/ 1531653 h 3442500"/>
                <a:gd name="connsiteX66" fmla="*/ 118682 w 4304841"/>
                <a:gd name="connsiteY66" fmla="*/ 566981 h 3442500"/>
                <a:gd name="connsiteX67" fmla="*/ 107366 w 4304841"/>
                <a:gd name="connsiteY67" fmla="*/ 510930 h 3442500"/>
                <a:gd name="connsiteX68" fmla="*/ 251366 w 4304841"/>
                <a:gd name="connsiteY68" fmla="*/ 366930 h 3442500"/>
                <a:gd name="connsiteX69" fmla="*/ 395366 w 4304841"/>
                <a:gd name="connsiteY69" fmla="*/ 510930 h 3442500"/>
                <a:gd name="connsiteX70" fmla="*/ 251366 w 4304841"/>
                <a:gd name="connsiteY70" fmla="*/ 654930 h 3442500"/>
                <a:gd name="connsiteX71" fmla="*/ 118682 w 4304841"/>
                <a:gd name="connsiteY71" fmla="*/ 566981 h 3442500"/>
                <a:gd name="connsiteX72" fmla="*/ 997049 w 4304841"/>
                <a:gd name="connsiteY72" fmla="*/ 2115465 h 3442500"/>
                <a:gd name="connsiteX73" fmla="*/ 955548 w 4304841"/>
                <a:gd name="connsiteY73" fmla="*/ 1979602 h 3442500"/>
                <a:gd name="connsiteX74" fmla="*/ 1198548 w 4304841"/>
                <a:gd name="connsiteY74" fmla="*/ 1736601 h 3442500"/>
                <a:gd name="connsiteX75" fmla="*/ 1441547 w 4304841"/>
                <a:gd name="connsiteY75" fmla="*/ 1979601 h 3442500"/>
                <a:gd name="connsiteX76" fmla="*/ 1198548 w 4304841"/>
                <a:gd name="connsiteY76" fmla="*/ 2222601 h 3442500"/>
                <a:gd name="connsiteX77" fmla="*/ 997049 w 4304841"/>
                <a:gd name="connsiteY77" fmla="*/ 2115465 h 3442500"/>
                <a:gd name="connsiteX78" fmla="*/ 27272 w 4304841"/>
                <a:gd name="connsiteY78" fmla="*/ 942866 h 3442500"/>
                <a:gd name="connsiteX79" fmla="*/ 14541 w 4304841"/>
                <a:gd name="connsiteY79" fmla="*/ 879809 h 3442500"/>
                <a:gd name="connsiteX80" fmla="*/ 176541 w 4304841"/>
                <a:gd name="connsiteY80" fmla="*/ 717809 h 3442500"/>
                <a:gd name="connsiteX81" fmla="*/ 338542 w 4304841"/>
                <a:gd name="connsiteY81" fmla="*/ 879809 h 3442500"/>
                <a:gd name="connsiteX82" fmla="*/ 176541 w 4304841"/>
                <a:gd name="connsiteY82" fmla="*/ 1041808 h 3442500"/>
                <a:gd name="connsiteX83" fmla="*/ 27272 w 4304841"/>
                <a:gd name="connsiteY83" fmla="*/ 942866 h 3442500"/>
                <a:gd name="connsiteX84" fmla="*/ 14146 w 4304841"/>
                <a:gd name="connsiteY84" fmla="*/ 1422548 h 3442500"/>
                <a:gd name="connsiteX85" fmla="*/ 0 w 4304841"/>
                <a:gd name="connsiteY85" fmla="*/ 1352484 h 3442500"/>
                <a:gd name="connsiteX86" fmla="*/ 180000 w 4304841"/>
                <a:gd name="connsiteY86" fmla="*/ 1172485 h 3442500"/>
                <a:gd name="connsiteX87" fmla="*/ 360000 w 4304841"/>
                <a:gd name="connsiteY87" fmla="*/ 1352485 h 3442500"/>
                <a:gd name="connsiteX88" fmla="*/ 180001 w 4304841"/>
                <a:gd name="connsiteY88" fmla="*/ 1532484 h 3442500"/>
                <a:gd name="connsiteX89" fmla="*/ 14146 w 4304841"/>
                <a:gd name="connsiteY89" fmla="*/ 1422548 h 3442500"/>
                <a:gd name="connsiteX90" fmla="*/ 859083 w 4304841"/>
                <a:gd name="connsiteY90" fmla="*/ 3207524 h 3442500"/>
                <a:gd name="connsiteX91" fmla="*/ 809897 w 4304841"/>
                <a:gd name="connsiteY91" fmla="*/ 3046500 h 3442500"/>
                <a:gd name="connsiteX92" fmla="*/ 1097897 w 4304841"/>
                <a:gd name="connsiteY92" fmla="*/ 2758500 h 3442500"/>
                <a:gd name="connsiteX93" fmla="*/ 1385897 w 4304841"/>
                <a:gd name="connsiteY93" fmla="*/ 3046500 h 3442500"/>
                <a:gd name="connsiteX94" fmla="*/ 1097897 w 4304841"/>
                <a:gd name="connsiteY94" fmla="*/ 3334500 h 3442500"/>
                <a:gd name="connsiteX95" fmla="*/ 859083 w 4304841"/>
                <a:gd name="connsiteY95" fmla="*/ 3207524 h 3442500"/>
                <a:gd name="connsiteX96" fmla="*/ 131003 w 4304841"/>
                <a:gd name="connsiteY96" fmla="*/ 2009982 h 3442500"/>
                <a:gd name="connsiteX97" fmla="*/ 94114 w 4304841"/>
                <a:gd name="connsiteY97" fmla="*/ 1889213 h 3442500"/>
                <a:gd name="connsiteX98" fmla="*/ 310114 w 4304841"/>
                <a:gd name="connsiteY98" fmla="*/ 1673214 h 3442500"/>
                <a:gd name="connsiteX99" fmla="*/ 526114 w 4304841"/>
                <a:gd name="connsiteY99" fmla="*/ 1889214 h 3442500"/>
                <a:gd name="connsiteX100" fmla="*/ 310114 w 4304841"/>
                <a:gd name="connsiteY100" fmla="*/ 2105214 h 3442500"/>
                <a:gd name="connsiteX101" fmla="*/ 131003 w 4304841"/>
                <a:gd name="connsiteY101" fmla="*/ 2009982 h 3442500"/>
                <a:gd name="connsiteX102" fmla="*/ 386660 w 4304841"/>
                <a:gd name="connsiteY102" fmla="*/ 2556224 h 3442500"/>
                <a:gd name="connsiteX103" fmla="*/ 367563 w 4304841"/>
                <a:gd name="connsiteY103" fmla="*/ 2461637 h 3442500"/>
                <a:gd name="connsiteX104" fmla="*/ 610564 w 4304841"/>
                <a:gd name="connsiteY104" fmla="*/ 2218637 h 3442500"/>
                <a:gd name="connsiteX105" fmla="*/ 853563 w 4304841"/>
                <a:gd name="connsiteY105" fmla="*/ 2461637 h 3442500"/>
                <a:gd name="connsiteX106" fmla="*/ 610563 w 4304841"/>
                <a:gd name="connsiteY106" fmla="*/ 2704637 h 3442500"/>
                <a:gd name="connsiteX107" fmla="*/ 386660 w 4304841"/>
                <a:gd name="connsiteY107" fmla="*/ 2556224 h 34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304841" h="3442500">
                  <a:moveTo>
                    <a:pt x="3580471" y="3051600"/>
                  </a:moveTo>
                  <a:cubicBezTo>
                    <a:pt x="3537773" y="2988398"/>
                    <a:pt x="3512841" y="2912208"/>
                    <a:pt x="3512841" y="2830193"/>
                  </a:cubicBezTo>
                  <a:cubicBezTo>
                    <a:pt x="3512841" y="2611488"/>
                    <a:pt x="3690136" y="2434193"/>
                    <a:pt x="3908841" y="2434193"/>
                  </a:cubicBezTo>
                  <a:cubicBezTo>
                    <a:pt x="4127546" y="2434193"/>
                    <a:pt x="4304841" y="2611488"/>
                    <a:pt x="4304841" y="2830193"/>
                  </a:cubicBezTo>
                  <a:cubicBezTo>
                    <a:pt x="4304841" y="3048898"/>
                    <a:pt x="4127546" y="3226193"/>
                    <a:pt x="3908841" y="3226193"/>
                  </a:cubicBezTo>
                  <a:cubicBezTo>
                    <a:pt x="3772151" y="3226193"/>
                    <a:pt x="3651636" y="3156937"/>
                    <a:pt x="3580471" y="3051600"/>
                  </a:cubicBezTo>
                  <a:close/>
                  <a:moveTo>
                    <a:pt x="2667286" y="2591040"/>
                  </a:moveTo>
                  <a:cubicBezTo>
                    <a:pt x="2630410" y="2536457"/>
                    <a:pt x="2608878" y="2470655"/>
                    <a:pt x="2608878" y="2399825"/>
                  </a:cubicBezTo>
                  <a:cubicBezTo>
                    <a:pt x="2608878" y="2210944"/>
                    <a:pt x="2761997" y="2057825"/>
                    <a:pt x="2950878" y="2057825"/>
                  </a:cubicBezTo>
                  <a:cubicBezTo>
                    <a:pt x="3139759" y="2057825"/>
                    <a:pt x="3292878" y="2210944"/>
                    <a:pt x="3292878" y="2399825"/>
                  </a:cubicBezTo>
                  <a:cubicBezTo>
                    <a:pt x="3292878" y="2588706"/>
                    <a:pt x="3139759" y="2741825"/>
                    <a:pt x="2950878" y="2741825"/>
                  </a:cubicBezTo>
                  <a:cubicBezTo>
                    <a:pt x="2832827" y="2741825"/>
                    <a:pt x="2728746" y="2682013"/>
                    <a:pt x="2667286" y="2591040"/>
                  </a:cubicBezTo>
                  <a:close/>
                  <a:moveTo>
                    <a:pt x="1154305" y="250064"/>
                  </a:moveTo>
                  <a:cubicBezTo>
                    <a:pt x="1145197" y="228529"/>
                    <a:pt x="1140160" y="204853"/>
                    <a:pt x="1140160" y="180000"/>
                  </a:cubicBezTo>
                  <a:cubicBezTo>
                    <a:pt x="1140160" y="80589"/>
                    <a:pt x="1220749" y="0"/>
                    <a:pt x="1320160" y="0"/>
                  </a:cubicBezTo>
                  <a:cubicBezTo>
                    <a:pt x="1419571" y="-1"/>
                    <a:pt x="1500160" y="80589"/>
                    <a:pt x="1500160" y="180000"/>
                  </a:cubicBezTo>
                  <a:cubicBezTo>
                    <a:pt x="1500160" y="279411"/>
                    <a:pt x="1419571" y="360000"/>
                    <a:pt x="1320160" y="360000"/>
                  </a:cubicBezTo>
                  <a:cubicBezTo>
                    <a:pt x="1245602" y="360000"/>
                    <a:pt x="1181631" y="314669"/>
                    <a:pt x="1154305" y="250064"/>
                  </a:cubicBezTo>
                  <a:close/>
                  <a:moveTo>
                    <a:pt x="1990119" y="2019321"/>
                  </a:moveTo>
                  <a:cubicBezTo>
                    <a:pt x="1959065" y="1973356"/>
                    <a:pt x="1940933" y="1917944"/>
                    <a:pt x="1940933" y="1858298"/>
                  </a:cubicBezTo>
                  <a:cubicBezTo>
                    <a:pt x="1940933" y="1699240"/>
                    <a:pt x="2069875" y="1570297"/>
                    <a:pt x="2228933" y="1570298"/>
                  </a:cubicBezTo>
                  <a:cubicBezTo>
                    <a:pt x="2387991" y="1570298"/>
                    <a:pt x="2516933" y="1699240"/>
                    <a:pt x="2516933" y="1858298"/>
                  </a:cubicBezTo>
                  <a:cubicBezTo>
                    <a:pt x="2516933" y="2017356"/>
                    <a:pt x="2387991" y="2146298"/>
                    <a:pt x="2228933" y="2146298"/>
                  </a:cubicBezTo>
                  <a:cubicBezTo>
                    <a:pt x="2129522" y="2146298"/>
                    <a:pt x="2041874" y="2095929"/>
                    <a:pt x="1990119" y="2019321"/>
                  </a:cubicBezTo>
                  <a:close/>
                  <a:moveTo>
                    <a:pt x="1277449" y="824685"/>
                  </a:moveTo>
                  <a:cubicBezTo>
                    <a:pt x="1254159" y="790212"/>
                    <a:pt x="1240559" y="748652"/>
                    <a:pt x="1240559" y="703917"/>
                  </a:cubicBezTo>
                  <a:cubicBezTo>
                    <a:pt x="1240560" y="584624"/>
                    <a:pt x="1337266" y="487917"/>
                    <a:pt x="1456559" y="487917"/>
                  </a:cubicBezTo>
                  <a:cubicBezTo>
                    <a:pt x="1575854" y="487917"/>
                    <a:pt x="1672560" y="584623"/>
                    <a:pt x="1672560" y="703918"/>
                  </a:cubicBezTo>
                  <a:cubicBezTo>
                    <a:pt x="1672560" y="823211"/>
                    <a:pt x="1575854" y="919917"/>
                    <a:pt x="1456560" y="919918"/>
                  </a:cubicBezTo>
                  <a:cubicBezTo>
                    <a:pt x="1382001" y="919917"/>
                    <a:pt x="1316266" y="882142"/>
                    <a:pt x="1277449" y="824685"/>
                  </a:cubicBezTo>
                  <a:close/>
                  <a:moveTo>
                    <a:pt x="1545308" y="1420672"/>
                  </a:moveTo>
                  <a:cubicBezTo>
                    <a:pt x="1519107" y="1381889"/>
                    <a:pt x="1503808" y="1335135"/>
                    <a:pt x="1503808" y="1284808"/>
                  </a:cubicBezTo>
                  <a:cubicBezTo>
                    <a:pt x="1503807" y="1150603"/>
                    <a:pt x="1612602" y="1041808"/>
                    <a:pt x="1746808" y="1041808"/>
                  </a:cubicBezTo>
                  <a:cubicBezTo>
                    <a:pt x="1881013" y="1041808"/>
                    <a:pt x="1989807" y="1150603"/>
                    <a:pt x="1989807" y="1284808"/>
                  </a:cubicBezTo>
                  <a:cubicBezTo>
                    <a:pt x="1989807" y="1419013"/>
                    <a:pt x="1881013" y="1527808"/>
                    <a:pt x="1746807" y="1527808"/>
                  </a:cubicBezTo>
                  <a:cubicBezTo>
                    <a:pt x="1662929" y="1527808"/>
                    <a:pt x="1588977" y="1485310"/>
                    <a:pt x="1545308" y="1420672"/>
                  </a:cubicBezTo>
                  <a:close/>
                  <a:moveTo>
                    <a:pt x="606558" y="473617"/>
                  </a:moveTo>
                  <a:cubicBezTo>
                    <a:pt x="598360" y="454235"/>
                    <a:pt x="593827" y="432927"/>
                    <a:pt x="593827" y="410559"/>
                  </a:cubicBezTo>
                  <a:cubicBezTo>
                    <a:pt x="593827" y="321089"/>
                    <a:pt x="666357" y="248559"/>
                    <a:pt x="755827" y="248559"/>
                  </a:cubicBezTo>
                  <a:cubicBezTo>
                    <a:pt x="845297" y="248559"/>
                    <a:pt x="917827" y="321089"/>
                    <a:pt x="917827" y="410559"/>
                  </a:cubicBezTo>
                  <a:cubicBezTo>
                    <a:pt x="917827" y="500029"/>
                    <a:pt x="845297" y="572559"/>
                    <a:pt x="755827" y="572559"/>
                  </a:cubicBezTo>
                  <a:cubicBezTo>
                    <a:pt x="688724" y="572559"/>
                    <a:pt x="631150" y="531761"/>
                    <a:pt x="606558" y="473617"/>
                  </a:cubicBezTo>
                  <a:close/>
                  <a:moveTo>
                    <a:pt x="2113879" y="3291714"/>
                  </a:moveTo>
                  <a:cubicBezTo>
                    <a:pt x="2077003" y="3237131"/>
                    <a:pt x="2055471" y="3171330"/>
                    <a:pt x="2055471" y="3100499"/>
                  </a:cubicBezTo>
                  <a:cubicBezTo>
                    <a:pt x="2055470" y="2911618"/>
                    <a:pt x="2208589" y="2758499"/>
                    <a:pt x="2397471" y="2758499"/>
                  </a:cubicBezTo>
                  <a:cubicBezTo>
                    <a:pt x="2586352" y="2758499"/>
                    <a:pt x="2739471" y="2911618"/>
                    <a:pt x="2739471" y="3100500"/>
                  </a:cubicBezTo>
                  <a:cubicBezTo>
                    <a:pt x="2739471" y="3289380"/>
                    <a:pt x="2586352" y="3442499"/>
                    <a:pt x="2397470" y="3442500"/>
                  </a:cubicBezTo>
                  <a:cubicBezTo>
                    <a:pt x="2279420" y="3442499"/>
                    <a:pt x="2175339" y="3382687"/>
                    <a:pt x="2113879" y="3291714"/>
                  </a:cubicBezTo>
                  <a:close/>
                  <a:moveTo>
                    <a:pt x="607118" y="953981"/>
                  </a:moveTo>
                  <a:cubicBezTo>
                    <a:pt x="598010" y="932447"/>
                    <a:pt x="592973" y="908770"/>
                    <a:pt x="592973" y="883917"/>
                  </a:cubicBezTo>
                  <a:cubicBezTo>
                    <a:pt x="592973" y="784506"/>
                    <a:pt x="673562" y="703917"/>
                    <a:pt x="772973" y="703917"/>
                  </a:cubicBezTo>
                  <a:cubicBezTo>
                    <a:pt x="872384" y="703917"/>
                    <a:pt x="952972" y="784506"/>
                    <a:pt x="952973" y="883917"/>
                  </a:cubicBezTo>
                  <a:cubicBezTo>
                    <a:pt x="952972" y="983328"/>
                    <a:pt x="872384" y="1063917"/>
                    <a:pt x="772973" y="1063917"/>
                  </a:cubicBezTo>
                  <a:cubicBezTo>
                    <a:pt x="698415" y="1063918"/>
                    <a:pt x="634444" y="1018586"/>
                    <a:pt x="607118" y="953981"/>
                  </a:cubicBezTo>
                  <a:close/>
                  <a:moveTo>
                    <a:pt x="1450756" y="2728472"/>
                  </a:moveTo>
                  <a:cubicBezTo>
                    <a:pt x="1419702" y="2682508"/>
                    <a:pt x="1401570" y="2627096"/>
                    <a:pt x="1401570" y="2567449"/>
                  </a:cubicBezTo>
                  <a:cubicBezTo>
                    <a:pt x="1401570" y="2408391"/>
                    <a:pt x="1530512" y="2279448"/>
                    <a:pt x="1689570" y="2279449"/>
                  </a:cubicBezTo>
                  <a:cubicBezTo>
                    <a:pt x="1848628" y="2279449"/>
                    <a:pt x="1977569" y="2408391"/>
                    <a:pt x="1977570" y="2567449"/>
                  </a:cubicBezTo>
                  <a:cubicBezTo>
                    <a:pt x="1977570" y="2726507"/>
                    <a:pt x="1848628" y="2855449"/>
                    <a:pt x="1689570" y="2855449"/>
                  </a:cubicBezTo>
                  <a:cubicBezTo>
                    <a:pt x="1590159" y="2855448"/>
                    <a:pt x="1502511" y="2805081"/>
                    <a:pt x="1450756" y="2728472"/>
                  </a:cubicBezTo>
                  <a:close/>
                  <a:moveTo>
                    <a:pt x="730879" y="1531653"/>
                  </a:moveTo>
                  <a:cubicBezTo>
                    <a:pt x="707590" y="1497179"/>
                    <a:pt x="693990" y="1455620"/>
                    <a:pt x="693990" y="1410884"/>
                  </a:cubicBezTo>
                  <a:cubicBezTo>
                    <a:pt x="693990" y="1291591"/>
                    <a:pt x="790696" y="1194884"/>
                    <a:pt x="909990" y="1194884"/>
                  </a:cubicBezTo>
                  <a:cubicBezTo>
                    <a:pt x="1029284" y="1194885"/>
                    <a:pt x="1125990" y="1291591"/>
                    <a:pt x="1125990" y="1410885"/>
                  </a:cubicBezTo>
                  <a:cubicBezTo>
                    <a:pt x="1125990" y="1530178"/>
                    <a:pt x="1029284" y="1626884"/>
                    <a:pt x="909990" y="1626885"/>
                  </a:cubicBezTo>
                  <a:cubicBezTo>
                    <a:pt x="835431" y="1626884"/>
                    <a:pt x="769696" y="1589109"/>
                    <a:pt x="730879" y="1531653"/>
                  </a:cubicBezTo>
                  <a:close/>
                  <a:moveTo>
                    <a:pt x="118682" y="566981"/>
                  </a:moveTo>
                  <a:cubicBezTo>
                    <a:pt x="111395" y="549753"/>
                    <a:pt x="107366" y="530812"/>
                    <a:pt x="107366" y="510930"/>
                  </a:cubicBezTo>
                  <a:cubicBezTo>
                    <a:pt x="107366" y="431401"/>
                    <a:pt x="171837" y="366929"/>
                    <a:pt x="251366" y="366930"/>
                  </a:cubicBezTo>
                  <a:cubicBezTo>
                    <a:pt x="330895" y="366930"/>
                    <a:pt x="395366" y="431400"/>
                    <a:pt x="395366" y="510930"/>
                  </a:cubicBezTo>
                  <a:cubicBezTo>
                    <a:pt x="395366" y="590458"/>
                    <a:pt x="330895" y="654930"/>
                    <a:pt x="251366" y="654930"/>
                  </a:cubicBezTo>
                  <a:cubicBezTo>
                    <a:pt x="191719" y="654929"/>
                    <a:pt x="140542" y="618664"/>
                    <a:pt x="118682" y="566981"/>
                  </a:cubicBezTo>
                  <a:close/>
                  <a:moveTo>
                    <a:pt x="997049" y="2115465"/>
                  </a:moveTo>
                  <a:cubicBezTo>
                    <a:pt x="970847" y="2076682"/>
                    <a:pt x="955548" y="2029928"/>
                    <a:pt x="955548" y="1979602"/>
                  </a:cubicBezTo>
                  <a:cubicBezTo>
                    <a:pt x="955548" y="1845397"/>
                    <a:pt x="1064343" y="1736601"/>
                    <a:pt x="1198548" y="1736601"/>
                  </a:cubicBezTo>
                  <a:cubicBezTo>
                    <a:pt x="1332753" y="1736601"/>
                    <a:pt x="1441548" y="1845397"/>
                    <a:pt x="1441547" y="1979601"/>
                  </a:cubicBezTo>
                  <a:cubicBezTo>
                    <a:pt x="1441548" y="2113806"/>
                    <a:pt x="1332753" y="2222602"/>
                    <a:pt x="1198548" y="2222601"/>
                  </a:cubicBezTo>
                  <a:cubicBezTo>
                    <a:pt x="1114670" y="2222601"/>
                    <a:pt x="1040717" y="2180103"/>
                    <a:pt x="997049" y="2115465"/>
                  </a:cubicBezTo>
                  <a:close/>
                  <a:moveTo>
                    <a:pt x="27272" y="942866"/>
                  </a:moveTo>
                  <a:cubicBezTo>
                    <a:pt x="19075" y="923485"/>
                    <a:pt x="14542" y="902176"/>
                    <a:pt x="14541" y="879809"/>
                  </a:cubicBezTo>
                  <a:cubicBezTo>
                    <a:pt x="14542" y="790339"/>
                    <a:pt x="87072" y="717809"/>
                    <a:pt x="176541" y="717809"/>
                  </a:cubicBezTo>
                  <a:cubicBezTo>
                    <a:pt x="266012" y="717808"/>
                    <a:pt x="338542" y="790339"/>
                    <a:pt x="338542" y="879809"/>
                  </a:cubicBezTo>
                  <a:cubicBezTo>
                    <a:pt x="338541" y="969279"/>
                    <a:pt x="266011" y="1041808"/>
                    <a:pt x="176541" y="1041808"/>
                  </a:cubicBezTo>
                  <a:cubicBezTo>
                    <a:pt x="109439" y="1041808"/>
                    <a:pt x="51865" y="1001010"/>
                    <a:pt x="27272" y="942866"/>
                  </a:cubicBezTo>
                  <a:close/>
                  <a:moveTo>
                    <a:pt x="14146" y="1422548"/>
                  </a:moveTo>
                  <a:cubicBezTo>
                    <a:pt x="5037" y="1401014"/>
                    <a:pt x="0" y="1377337"/>
                    <a:pt x="0" y="1352484"/>
                  </a:cubicBezTo>
                  <a:cubicBezTo>
                    <a:pt x="1" y="1253073"/>
                    <a:pt x="80589" y="1172485"/>
                    <a:pt x="180000" y="1172485"/>
                  </a:cubicBezTo>
                  <a:cubicBezTo>
                    <a:pt x="279411" y="1172484"/>
                    <a:pt x="360000" y="1253073"/>
                    <a:pt x="360000" y="1352485"/>
                  </a:cubicBezTo>
                  <a:cubicBezTo>
                    <a:pt x="360000" y="1451895"/>
                    <a:pt x="279411" y="1532485"/>
                    <a:pt x="180001" y="1532484"/>
                  </a:cubicBezTo>
                  <a:cubicBezTo>
                    <a:pt x="105442" y="1532485"/>
                    <a:pt x="41472" y="1487153"/>
                    <a:pt x="14146" y="1422548"/>
                  </a:cubicBezTo>
                  <a:close/>
                  <a:moveTo>
                    <a:pt x="859083" y="3207524"/>
                  </a:moveTo>
                  <a:cubicBezTo>
                    <a:pt x="828029" y="3161559"/>
                    <a:pt x="809897" y="3106147"/>
                    <a:pt x="809897" y="3046500"/>
                  </a:cubicBezTo>
                  <a:cubicBezTo>
                    <a:pt x="809897" y="2887442"/>
                    <a:pt x="938839" y="2758500"/>
                    <a:pt x="1097897" y="2758500"/>
                  </a:cubicBezTo>
                  <a:cubicBezTo>
                    <a:pt x="1256955" y="2758500"/>
                    <a:pt x="1385897" y="2887442"/>
                    <a:pt x="1385897" y="3046500"/>
                  </a:cubicBezTo>
                  <a:cubicBezTo>
                    <a:pt x="1385897" y="3205558"/>
                    <a:pt x="1256955" y="3334500"/>
                    <a:pt x="1097897" y="3334500"/>
                  </a:cubicBezTo>
                  <a:cubicBezTo>
                    <a:pt x="998486" y="3334500"/>
                    <a:pt x="910839" y="3284132"/>
                    <a:pt x="859083" y="3207524"/>
                  </a:cubicBezTo>
                  <a:close/>
                  <a:moveTo>
                    <a:pt x="131003" y="2009982"/>
                  </a:moveTo>
                  <a:cubicBezTo>
                    <a:pt x="107714" y="1975508"/>
                    <a:pt x="94114" y="1933949"/>
                    <a:pt x="94114" y="1889213"/>
                  </a:cubicBezTo>
                  <a:cubicBezTo>
                    <a:pt x="94114" y="1769920"/>
                    <a:pt x="190821" y="1673213"/>
                    <a:pt x="310114" y="1673214"/>
                  </a:cubicBezTo>
                  <a:cubicBezTo>
                    <a:pt x="429408" y="1673213"/>
                    <a:pt x="526114" y="1769920"/>
                    <a:pt x="526114" y="1889214"/>
                  </a:cubicBezTo>
                  <a:cubicBezTo>
                    <a:pt x="526114" y="2008508"/>
                    <a:pt x="429408" y="2105213"/>
                    <a:pt x="310114" y="2105214"/>
                  </a:cubicBezTo>
                  <a:cubicBezTo>
                    <a:pt x="235555" y="2105213"/>
                    <a:pt x="169820" y="2067438"/>
                    <a:pt x="131003" y="2009982"/>
                  </a:cubicBezTo>
                  <a:close/>
                  <a:moveTo>
                    <a:pt x="386660" y="2556224"/>
                  </a:moveTo>
                  <a:cubicBezTo>
                    <a:pt x="374363" y="2527151"/>
                    <a:pt x="367563" y="2495188"/>
                    <a:pt x="367563" y="2461637"/>
                  </a:cubicBezTo>
                  <a:cubicBezTo>
                    <a:pt x="367563" y="2327432"/>
                    <a:pt x="476359" y="2218637"/>
                    <a:pt x="610564" y="2218637"/>
                  </a:cubicBezTo>
                  <a:cubicBezTo>
                    <a:pt x="744768" y="2218637"/>
                    <a:pt x="853563" y="2327432"/>
                    <a:pt x="853563" y="2461637"/>
                  </a:cubicBezTo>
                  <a:cubicBezTo>
                    <a:pt x="853563" y="2595842"/>
                    <a:pt x="744769" y="2704637"/>
                    <a:pt x="610563" y="2704637"/>
                  </a:cubicBezTo>
                  <a:cubicBezTo>
                    <a:pt x="509910" y="2704637"/>
                    <a:pt x="423549" y="2643440"/>
                    <a:pt x="386660" y="25562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32">
            <a:extLst>
              <a:ext uri="{FF2B5EF4-FFF2-40B4-BE49-F238E27FC236}">
                <a16:creationId xmlns:a16="http://schemas.microsoft.com/office/drawing/2014/main" xmlns="" id="{18C3F6B9-31D4-4876-A5B2-160CE9421ED3}"/>
              </a:ext>
            </a:extLst>
          </p:cNvPr>
          <p:cNvGrpSpPr/>
          <p:nvPr/>
        </p:nvGrpSpPr>
        <p:grpSpPr>
          <a:xfrm>
            <a:off x="4898889" y="3267374"/>
            <a:ext cx="1201982" cy="1201982"/>
            <a:chOff x="527322" y="2435453"/>
            <a:chExt cx="1620000" cy="1620000"/>
          </a:xfrm>
        </p:grpSpPr>
        <p:sp>
          <p:nvSpPr>
            <p:cNvPr id="4" name="타원 34">
              <a:extLst>
                <a:ext uri="{FF2B5EF4-FFF2-40B4-BE49-F238E27FC236}">
                  <a16:creationId xmlns:a16="http://schemas.microsoft.com/office/drawing/2014/main" xmlns="" id="{5430A2D6-A8AA-4EB8-93EA-B149D01DF11F}"/>
                </a:ext>
              </a:extLst>
            </p:cNvPr>
            <p:cNvSpPr/>
            <p:nvPr/>
          </p:nvSpPr>
          <p:spPr>
            <a:xfrm>
              <a:off x="527322" y="2435453"/>
              <a:ext cx="1620000" cy="16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38">
              <a:extLst>
                <a:ext uri="{FF2B5EF4-FFF2-40B4-BE49-F238E27FC236}">
                  <a16:creationId xmlns:a16="http://schemas.microsoft.com/office/drawing/2014/main" xmlns="" id="{34CA18A3-CBAC-44AC-B2F1-01B8E6E3A04F}"/>
                </a:ext>
              </a:extLst>
            </p:cNvPr>
            <p:cNvSpPr/>
            <p:nvPr/>
          </p:nvSpPr>
          <p:spPr>
            <a:xfrm>
              <a:off x="707322" y="2615453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 47">
              <a:extLst>
                <a:ext uri="{FF2B5EF4-FFF2-40B4-BE49-F238E27FC236}">
                  <a16:creationId xmlns:a16="http://schemas.microsoft.com/office/drawing/2014/main" xmlns="" id="{BC75F8CE-94F1-40CD-8559-C562128C31CE}"/>
                </a:ext>
              </a:extLst>
            </p:cNvPr>
            <p:cNvSpPr/>
            <p:nvPr/>
          </p:nvSpPr>
          <p:spPr>
            <a:xfrm>
              <a:off x="1036415" y="2722135"/>
              <a:ext cx="612186" cy="1048433"/>
            </a:xfrm>
            <a:custGeom>
              <a:avLst/>
              <a:gdLst>
                <a:gd name="connsiteX0" fmla="*/ 995588 w 2783138"/>
                <a:gd name="connsiteY0" fmla="*/ 0 h 4766416"/>
                <a:gd name="connsiteX1" fmla="*/ 1778851 w 2783138"/>
                <a:gd name="connsiteY1" fmla="*/ 0 h 4766416"/>
                <a:gd name="connsiteX2" fmla="*/ 1778851 w 2783138"/>
                <a:gd name="connsiteY2" fmla="*/ 643576 h 4766416"/>
                <a:gd name="connsiteX3" fmla="*/ 2725784 w 2783138"/>
                <a:gd name="connsiteY3" fmla="*/ 643576 h 4766416"/>
                <a:gd name="connsiteX4" fmla="*/ 2728687 w 2783138"/>
                <a:gd name="connsiteY4" fmla="*/ 1311001 h 4766416"/>
                <a:gd name="connsiteX5" fmla="*/ 2710648 w 2783138"/>
                <a:gd name="connsiteY5" fmla="*/ 1313847 h 4766416"/>
                <a:gd name="connsiteX6" fmla="*/ 1272000 w 2783138"/>
                <a:gd name="connsiteY6" fmla="*/ 3279234 h 4766416"/>
                <a:gd name="connsiteX7" fmla="*/ 2783138 w 2783138"/>
                <a:gd name="connsiteY7" fmla="*/ 3287847 h 4766416"/>
                <a:gd name="connsiteX8" fmla="*/ 2783138 w 2783138"/>
                <a:gd name="connsiteY8" fmla="*/ 4138821 h 4766416"/>
                <a:gd name="connsiteX9" fmla="*/ 1774146 w 2783138"/>
                <a:gd name="connsiteY9" fmla="*/ 4138821 h 4766416"/>
                <a:gd name="connsiteX10" fmla="*/ 1774146 w 2783138"/>
                <a:gd name="connsiteY10" fmla="*/ 4766416 h 4766416"/>
                <a:gd name="connsiteX11" fmla="*/ 990883 w 2783138"/>
                <a:gd name="connsiteY11" fmla="*/ 4766416 h 4766416"/>
                <a:gd name="connsiteX12" fmla="*/ 990883 w 2783138"/>
                <a:gd name="connsiteY12" fmla="*/ 4138821 h 4766416"/>
                <a:gd name="connsiteX13" fmla="*/ 12704 w 2783138"/>
                <a:gd name="connsiteY13" fmla="*/ 4138821 h 4766416"/>
                <a:gd name="connsiteX14" fmla="*/ 5885 w 2783138"/>
                <a:gd name="connsiteY14" fmla="*/ 3541613 h 4766416"/>
                <a:gd name="connsiteX15" fmla="*/ 0 w 2783138"/>
                <a:gd name="connsiteY15" fmla="*/ 3542771 h 4766416"/>
                <a:gd name="connsiteX16" fmla="*/ 5808 w 2783138"/>
                <a:gd name="connsiteY16" fmla="*/ 3534880 h 4766416"/>
                <a:gd name="connsiteX17" fmla="*/ 5805 w 2783138"/>
                <a:gd name="connsiteY17" fmla="*/ 3534589 h 4766416"/>
                <a:gd name="connsiteX18" fmla="*/ 6061 w 2783138"/>
                <a:gd name="connsiteY18" fmla="*/ 3534536 h 4766416"/>
                <a:gd name="connsiteX19" fmla="*/ 1501833 w 2783138"/>
                <a:gd name="connsiteY19" fmla="*/ 1502412 h 4766416"/>
                <a:gd name="connsiteX20" fmla="*/ 1517941 w 2783138"/>
                <a:gd name="connsiteY20" fmla="*/ 1499718 h 4766416"/>
                <a:gd name="connsiteX21" fmla="*/ 138681 w 2783138"/>
                <a:gd name="connsiteY21" fmla="*/ 1502590 h 4766416"/>
                <a:gd name="connsiteX22" fmla="*/ 138681 w 2783138"/>
                <a:gd name="connsiteY22" fmla="*/ 643576 h 4766416"/>
                <a:gd name="connsiteX23" fmla="*/ 995588 w 2783138"/>
                <a:gd name="connsiteY23" fmla="*/ 643576 h 476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83138" h="4766416">
                  <a:moveTo>
                    <a:pt x="995588" y="0"/>
                  </a:moveTo>
                  <a:lnTo>
                    <a:pt x="1778851" y="0"/>
                  </a:lnTo>
                  <a:lnTo>
                    <a:pt x="1778851" y="643576"/>
                  </a:lnTo>
                  <a:lnTo>
                    <a:pt x="2725784" y="643576"/>
                  </a:lnTo>
                  <a:cubicBezTo>
                    <a:pt x="2726752" y="866051"/>
                    <a:pt x="2727719" y="1088526"/>
                    <a:pt x="2728687" y="1311001"/>
                  </a:cubicBezTo>
                  <a:lnTo>
                    <a:pt x="2710648" y="1313847"/>
                  </a:lnTo>
                  <a:lnTo>
                    <a:pt x="1272000" y="3279234"/>
                  </a:lnTo>
                  <a:lnTo>
                    <a:pt x="2783138" y="3287847"/>
                  </a:lnTo>
                  <a:lnTo>
                    <a:pt x="2783138" y="4138821"/>
                  </a:lnTo>
                  <a:lnTo>
                    <a:pt x="1774146" y="4138821"/>
                  </a:lnTo>
                  <a:lnTo>
                    <a:pt x="1774146" y="4766416"/>
                  </a:lnTo>
                  <a:lnTo>
                    <a:pt x="990883" y="4766416"/>
                  </a:lnTo>
                  <a:lnTo>
                    <a:pt x="990883" y="4138821"/>
                  </a:lnTo>
                  <a:lnTo>
                    <a:pt x="12704" y="4138821"/>
                  </a:lnTo>
                  <a:lnTo>
                    <a:pt x="5885" y="3541613"/>
                  </a:lnTo>
                  <a:lnTo>
                    <a:pt x="0" y="3542771"/>
                  </a:lnTo>
                  <a:lnTo>
                    <a:pt x="5808" y="3534880"/>
                  </a:lnTo>
                  <a:lnTo>
                    <a:pt x="5805" y="3534589"/>
                  </a:lnTo>
                  <a:lnTo>
                    <a:pt x="6061" y="3534536"/>
                  </a:lnTo>
                  <a:lnTo>
                    <a:pt x="1501833" y="1502412"/>
                  </a:lnTo>
                  <a:lnTo>
                    <a:pt x="1517941" y="1499718"/>
                  </a:lnTo>
                  <a:lnTo>
                    <a:pt x="138681" y="1502590"/>
                  </a:lnTo>
                  <a:lnTo>
                    <a:pt x="138681" y="643576"/>
                  </a:lnTo>
                  <a:lnTo>
                    <a:pt x="995588" y="6435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19"/>
          <p:cNvGrpSpPr>
            <a:grpSpLocks noChangeAspect="1"/>
          </p:cNvGrpSpPr>
          <p:nvPr/>
        </p:nvGrpSpPr>
        <p:grpSpPr>
          <a:xfrm>
            <a:off x="4898889" y="1473152"/>
            <a:ext cx="1201982" cy="1201982"/>
            <a:chOff x="331023" y="414040"/>
            <a:chExt cx="5704886" cy="5704886"/>
          </a:xfrm>
        </p:grpSpPr>
        <p:sp>
          <p:nvSpPr>
            <p:cNvPr id="8" name="타원 4"/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18"/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그룹 28">
            <a:extLst>
              <a:ext uri="{FF2B5EF4-FFF2-40B4-BE49-F238E27FC236}">
                <a16:creationId xmlns:a16="http://schemas.microsoft.com/office/drawing/2014/main" xmlns="" id="{D1E2E9DC-3204-45A1-9825-23D3862AA9EC}"/>
              </a:ext>
            </a:extLst>
          </p:cNvPr>
          <p:cNvGrpSpPr/>
          <p:nvPr/>
        </p:nvGrpSpPr>
        <p:grpSpPr>
          <a:xfrm>
            <a:off x="4995560" y="4901682"/>
            <a:ext cx="1008640" cy="1198234"/>
            <a:chOff x="666028" y="4606413"/>
            <a:chExt cx="1359418" cy="1614948"/>
          </a:xfrm>
          <a:solidFill>
            <a:schemeClr val="tx1"/>
          </a:solidFill>
        </p:grpSpPr>
        <p:sp>
          <p:nvSpPr>
            <p:cNvPr id="33" name="자유형: 도형 29">
              <a:extLst>
                <a:ext uri="{FF2B5EF4-FFF2-40B4-BE49-F238E27FC236}">
                  <a16:creationId xmlns:a16="http://schemas.microsoft.com/office/drawing/2014/main" xmlns="" id="{41EBA5EF-04B4-4051-9277-00A26B742E61}"/>
                </a:ext>
              </a:extLst>
            </p:cNvPr>
            <p:cNvSpPr/>
            <p:nvPr/>
          </p:nvSpPr>
          <p:spPr>
            <a:xfrm>
              <a:off x="693174" y="4606413"/>
              <a:ext cx="1312606" cy="533400"/>
            </a:xfrm>
            <a:custGeom>
              <a:avLst/>
              <a:gdLst>
                <a:gd name="connsiteX0" fmla="*/ 793955 w 1322439"/>
                <a:gd name="connsiteY0" fmla="*/ 0 h 545690"/>
                <a:gd name="connsiteX1" fmla="*/ 0 w 1322439"/>
                <a:gd name="connsiteY1" fmla="*/ 287593 h 545690"/>
                <a:gd name="connsiteX2" fmla="*/ 543232 w 1322439"/>
                <a:gd name="connsiteY2" fmla="*/ 545690 h 545690"/>
                <a:gd name="connsiteX3" fmla="*/ 1322439 w 1322439"/>
                <a:gd name="connsiteY3" fmla="*/ 265471 h 545690"/>
                <a:gd name="connsiteX4" fmla="*/ 793955 w 1322439"/>
                <a:gd name="connsiteY4" fmla="*/ 0 h 545690"/>
                <a:gd name="connsiteX0" fmla="*/ 811161 w 1322439"/>
                <a:gd name="connsiteY0" fmla="*/ 0 h 518652"/>
                <a:gd name="connsiteX1" fmla="*/ 0 w 1322439"/>
                <a:gd name="connsiteY1" fmla="*/ 260555 h 518652"/>
                <a:gd name="connsiteX2" fmla="*/ 543232 w 1322439"/>
                <a:gd name="connsiteY2" fmla="*/ 518652 h 518652"/>
                <a:gd name="connsiteX3" fmla="*/ 1322439 w 1322439"/>
                <a:gd name="connsiteY3" fmla="*/ 238433 h 518652"/>
                <a:gd name="connsiteX4" fmla="*/ 811161 w 1322439"/>
                <a:gd name="connsiteY4" fmla="*/ 0 h 518652"/>
                <a:gd name="connsiteX0" fmla="*/ 796413 w 1322439"/>
                <a:gd name="connsiteY0" fmla="*/ 0 h 535858"/>
                <a:gd name="connsiteX1" fmla="*/ 0 w 1322439"/>
                <a:gd name="connsiteY1" fmla="*/ 277761 h 535858"/>
                <a:gd name="connsiteX2" fmla="*/ 543232 w 1322439"/>
                <a:gd name="connsiteY2" fmla="*/ 535858 h 535858"/>
                <a:gd name="connsiteX3" fmla="*/ 1322439 w 1322439"/>
                <a:gd name="connsiteY3" fmla="*/ 255639 h 535858"/>
                <a:gd name="connsiteX4" fmla="*/ 796413 w 1322439"/>
                <a:gd name="connsiteY4" fmla="*/ 0 h 535858"/>
                <a:gd name="connsiteX0" fmla="*/ 796413 w 1307690"/>
                <a:gd name="connsiteY0" fmla="*/ 0 h 535858"/>
                <a:gd name="connsiteX1" fmla="*/ 0 w 1307690"/>
                <a:gd name="connsiteY1" fmla="*/ 277761 h 535858"/>
                <a:gd name="connsiteX2" fmla="*/ 543232 w 1307690"/>
                <a:gd name="connsiteY2" fmla="*/ 535858 h 535858"/>
                <a:gd name="connsiteX3" fmla="*/ 1307690 w 1307690"/>
                <a:gd name="connsiteY3" fmla="*/ 253181 h 535858"/>
                <a:gd name="connsiteX4" fmla="*/ 796413 w 1307690"/>
                <a:gd name="connsiteY4" fmla="*/ 0 h 535858"/>
                <a:gd name="connsiteX0" fmla="*/ 796413 w 1315064"/>
                <a:gd name="connsiteY0" fmla="*/ 0 h 535858"/>
                <a:gd name="connsiteX1" fmla="*/ 0 w 1315064"/>
                <a:gd name="connsiteY1" fmla="*/ 277761 h 535858"/>
                <a:gd name="connsiteX2" fmla="*/ 543232 w 1315064"/>
                <a:gd name="connsiteY2" fmla="*/ 535858 h 535858"/>
                <a:gd name="connsiteX3" fmla="*/ 1315064 w 1315064"/>
                <a:gd name="connsiteY3" fmla="*/ 253181 h 535858"/>
                <a:gd name="connsiteX4" fmla="*/ 796413 w 1315064"/>
                <a:gd name="connsiteY4" fmla="*/ 0 h 535858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35858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40774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71832 w 1290483"/>
                <a:gd name="connsiteY0" fmla="*/ 0 h 533400"/>
                <a:gd name="connsiteX1" fmla="*/ 0 w 1290483"/>
                <a:gd name="connsiteY1" fmla="*/ 277761 h 533400"/>
                <a:gd name="connsiteX2" fmla="*/ 516193 w 1290483"/>
                <a:gd name="connsiteY2" fmla="*/ 533400 h 533400"/>
                <a:gd name="connsiteX3" fmla="*/ 1290483 w 1290483"/>
                <a:gd name="connsiteY3" fmla="*/ 253181 h 533400"/>
                <a:gd name="connsiteX4" fmla="*/ 771832 w 1290483"/>
                <a:gd name="connsiteY4" fmla="*/ 0 h 533400"/>
                <a:gd name="connsiteX0" fmla="*/ 789039 w 1307690"/>
                <a:gd name="connsiteY0" fmla="*/ 0 h 533400"/>
                <a:gd name="connsiteX1" fmla="*/ 0 w 1307690"/>
                <a:gd name="connsiteY1" fmla="*/ 280219 h 533400"/>
                <a:gd name="connsiteX2" fmla="*/ 533400 w 1307690"/>
                <a:gd name="connsiteY2" fmla="*/ 533400 h 533400"/>
                <a:gd name="connsiteX3" fmla="*/ 1307690 w 1307690"/>
                <a:gd name="connsiteY3" fmla="*/ 253181 h 533400"/>
                <a:gd name="connsiteX4" fmla="*/ 789039 w 1307690"/>
                <a:gd name="connsiteY4" fmla="*/ 0 h 533400"/>
                <a:gd name="connsiteX0" fmla="*/ 789039 w 1312606"/>
                <a:gd name="connsiteY0" fmla="*/ 0 h 533400"/>
                <a:gd name="connsiteX1" fmla="*/ 0 w 1312606"/>
                <a:gd name="connsiteY1" fmla="*/ 280219 h 533400"/>
                <a:gd name="connsiteX2" fmla="*/ 533400 w 1312606"/>
                <a:gd name="connsiteY2" fmla="*/ 533400 h 533400"/>
                <a:gd name="connsiteX3" fmla="*/ 1312606 w 1312606"/>
                <a:gd name="connsiteY3" fmla="*/ 253181 h 533400"/>
                <a:gd name="connsiteX4" fmla="*/ 789039 w 1312606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606" h="533400">
                  <a:moveTo>
                    <a:pt x="789039" y="0"/>
                  </a:moveTo>
                  <a:lnTo>
                    <a:pt x="0" y="280219"/>
                  </a:lnTo>
                  <a:lnTo>
                    <a:pt x="533400" y="533400"/>
                  </a:lnTo>
                  <a:lnTo>
                    <a:pt x="1312606" y="253181"/>
                  </a:lnTo>
                  <a:lnTo>
                    <a:pt x="7890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0">
              <a:extLst>
                <a:ext uri="{FF2B5EF4-FFF2-40B4-BE49-F238E27FC236}">
                  <a16:creationId xmlns:a16="http://schemas.microsoft.com/office/drawing/2014/main" xmlns="" id="{EA025CEC-DFF3-4F7F-A2E8-14D09CAA382C}"/>
                </a:ext>
              </a:extLst>
            </p:cNvPr>
            <p:cNvSpPr/>
            <p:nvPr/>
          </p:nvSpPr>
          <p:spPr>
            <a:xfrm>
              <a:off x="1465007" y="4884174"/>
              <a:ext cx="560439" cy="1064342"/>
            </a:xfrm>
            <a:custGeom>
              <a:avLst/>
              <a:gdLst>
                <a:gd name="connsiteX0" fmla="*/ 0 w 557981"/>
                <a:gd name="connsiteY0" fmla="*/ 196645 h 1059426"/>
                <a:gd name="connsiteX1" fmla="*/ 0 w 557981"/>
                <a:gd name="connsiteY1" fmla="*/ 840658 h 1059426"/>
                <a:gd name="connsiteX2" fmla="*/ 557981 w 557981"/>
                <a:gd name="connsiteY2" fmla="*/ 1059426 h 1059426"/>
                <a:gd name="connsiteX3" fmla="*/ 553065 w 557981"/>
                <a:gd name="connsiteY3" fmla="*/ 0 h 1059426"/>
                <a:gd name="connsiteX4" fmla="*/ 0 w 557981"/>
                <a:gd name="connsiteY4" fmla="*/ 196645 h 1059426"/>
                <a:gd name="connsiteX0" fmla="*/ 0 w 558454"/>
                <a:gd name="connsiteY0" fmla="*/ 199103 h 1061884"/>
                <a:gd name="connsiteX1" fmla="*/ 0 w 558454"/>
                <a:gd name="connsiteY1" fmla="*/ 843116 h 1061884"/>
                <a:gd name="connsiteX2" fmla="*/ 557981 w 558454"/>
                <a:gd name="connsiteY2" fmla="*/ 1061884 h 1061884"/>
                <a:gd name="connsiteX3" fmla="*/ 557981 w 558454"/>
                <a:gd name="connsiteY3" fmla="*/ 0 h 1061884"/>
                <a:gd name="connsiteX4" fmla="*/ 0 w 558454"/>
                <a:gd name="connsiteY4" fmla="*/ 199103 h 1061884"/>
                <a:gd name="connsiteX0" fmla="*/ 0 w 560439"/>
                <a:gd name="connsiteY0" fmla="*/ 199103 h 1064342"/>
                <a:gd name="connsiteX1" fmla="*/ 0 w 560439"/>
                <a:gd name="connsiteY1" fmla="*/ 843116 h 1064342"/>
                <a:gd name="connsiteX2" fmla="*/ 560439 w 560439"/>
                <a:gd name="connsiteY2" fmla="*/ 1064342 h 1064342"/>
                <a:gd name="connsiteX3" fmla="*/ 557981 w 560439"/>
                <a:gd name="connsiteY3" fmla="*/ 0 h 1064342"/>
                <a:gd name="connsiteX4" fmla="*/ 0 w 560439"/>
                <a:gd name="connsiteY4" fmla="*/ 199103 h 10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439" h="1064342">
                  <a:moveTo>
                    <a:pt x="0" y="199103"/>
                  </a:moveTo>
                  <a:lnTo>
                    <a:pt x="0" y="843116"/>
                  </a:lnTo>
                  <a:lnTo>
                    <a:pt x="560439" y="1064342"/>
                  </a:lnTo>
                  <a:cubicBezTo>
                    <a:pt x="558800" y="711200"/>
                    <a:pt x="559620" y="353142"/>
                    <a:pt x="557981" y="0"/>
                  </a:cubicBezTo>
                  <a:lnTo>
                    <a:pt x="0" y="1991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자유형: 도형 31">
              <a:extLst>
                <a:ext uri="{FF2B5EF4-FFF2-40B4-BE49-F238E27FC236}">
                  <a16:creationId xmlns:a16="http://schemas.microsoft.com/office/drawing/2014/main" xmlns="" id="{BB626375-8E03-43A6-9EEB-4E586D6244FA}"/>
                </a:ext>
              </a:extLst>
            </p:cNvPr>
            <p:cNvSpPr/>
            <p:nvPr/>
          </p:nvSpPr>
          <p:spPr>
            <a:xfrm>
              <a:off x="666028" y="4913671"/>
              <a:ext cx="539370" cy="1307690"/>
            </a:xfrm>
            <a:custGeom>
              <a:avLst/>
              <a:gdLst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0942 w 540775"/>
                <a:gd name="connsiteY3" fmla="*/ 258097 h 1315064"/>
                <a:gd name="connsiteX4" fmla="*/ 0 w 540775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58097 h 1315064"/>
                <a:gd name="connsiteX4" fmla="*/ 0 w 541720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63013 h 1315064"/>
                <a:gd name="connsiteX4" fmla="*/ 0 w 541720"/>
                <a:gd name="connsiteY4" fmla="*/ 0 h 1315064"/>
                <a:gd name="connsiteX0" fmla="*/ 0 w 548652"/>
                <a:gd name="connsiteY0" fmla="*/ 0 h 1315064"/>
                <a:gd name="connsiteX1" fmla="*/ 4917 w 548652"/>
                <a:gd name="connsiteY1" fmla="*/ 1044677 h 1315064"/>
                <a:gd name="connsiteX2" fmla="*/ 540775 w 548652"/>
                <a:gd name="connsiteY2" fmla="*/ 1315064 h 1315064"/>
                <a:gd name="connsiteX3" fmla="*/ 548149 w 548652"/>
                <a:gd name="connsiteY3" fmla="*/ 282678 h 1315064"/>
                <a:gd name="connsiteX4" fmla="*/ 0 w 548652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5858 w 540775"/>
                <a:gd name="connsiteY3" fmla="*/ 258098 h 1315064"/>
                <a:gd name="connsiteX4" fmla="*/ 0 w 540775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8316 w 540775"/>
                <a:gd name="connsiteY3" fmla="*/ 258098 h 1315064"/>
                <a:gd name="connsiteX4" fmla="*/ 0 w 540775"/>
                <a:gd name="connsiteY4" fmla="*/ 0 h 1315064"/>
                <a:gd name="connsiteX0" fmla="*/ 14748 w 535858"/>
                <a:gd name="connsiteY0" fmla="*/ 0 h 1297858"/>
                <a:gd name="connsiteX1" fmla="*/ 0 w 535858"/>
                <a:gd name="connsiteY1" fmla="*/ 1027471 h 1297858"/>
                <a:gd name="connsiteX2" fmla="*/ 535858 w 535858"/>
                <a:gd name="connsiteY2" fmla="*/ 1297858 h 1297858"/>
                <a:gd name="connsiteX3" fmla="*/ 533399 w 535858"/>
                <a:gd name="connsiteY3" fmla="*/ 240892 h 1297858"/>
                <a:gd name="connsiteX4" fmla="*/ 14748 w 535858"/>
                <a:gd name="connsiteY4" fmla="*/ 0 h 1297858"/>
                <a:gd name="connsiteX0" fmla="*/ 0 w 538317"/>
                <a:gd name="connsiteY0" fmla="*/ 0 h 1307690"/>
                <a:gd name="connsiteX1" fmla="*/ 2459 w 538317"/>
                <a:gd name="connsiteY1" fmla="*/ 1037303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0 w 538317"/>
                <a:gd name="connsiteY0" fmla="*/ 0 h 1307690"/>
                <a:gd name="connsiteX1" fmla="*/ 24582 w 538317"/>
                <a:gd name="connsiteY1" fmla="*/ 1042219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2566 w 540883"/>
                <a:gd name="connsiteY0" fmla="*/ 0 h 1307690"/>
                <a:gd name="connsiteX1" fmla="*/ 109 w 540883"/>
                <a:gd name="connsiteY1" fmla="*/ 1042219 h 1307690"/>
                <a:gd name="connsiteX2" fmla="*/ 540883 w 540883"/>
                <a:gd name="connsiteY2" fmla="*/ 1307690 h 1307690"/>
                <a:gd name="connsiteX3" fmla="*/ 538424 w 540883"/>
                <a:gd name="connsiteY3" fmla="*/ 250724 h 1307690"/>
                <a:gd name="connsiteX4" fmla="*/ 2566 w 540883"/>
                <a:gd name="connsiteY4" fmla="*/ 0 h 1307690"/>
                <a:gd name="connsiteX0" fmla="*/ 2566 w 538583"/>
                <a:gd name="connsiteY0" fmla="*/ 0 h 1307690"/>
                <a:gd name="connsiteX1" fmla="*/ 109 w 538583"/>
                <a:gd name="connsiteY1" fmla="*/ 1042219 h 1307690"/>
                <a:gd name="connsiteX2" fmla="*/ 496638 w 538583"/>
                <a:gd name="connsiteY2" fmla="*/ 1307690 h 1307690"/>
                <a:gd name="connsiteX3" fmla="*/ 538424 w 538583"/>
                <a:gd name="connsiteY3" fmla="*/ 250724 h 1307690"/>
                <a:gd name="connsiteX4" fmla="*/ 2566 w 538583"/>
                <a:gd name="connsiteY4" fmla="*/ 0 h 1307690"/>
                <a:gd name="connsiteX0" fmla="*/ 2566 w 539370"/>
                <a:gd name="connsiteY0" fmla="*/ 0 h 1307690"/>
                <a:gd name="connsiteX1" fmla="*/ 109 w 539370"/>
                <a:gd name="connsiteY1" fmla="*/ 1042219 h 1307690"/>
                <a:gd name="connsiteX2" fmla="*/ 538425 w 539370"/>
                <a:gd name="connsiteY2" fmla="*/ 1307690 h 1307690"/>
                <a:gd name="connsiteX3" fmla="*/ 538424 w 539370"/>
                <a:gd name="connsiteY3" fmla="*/ 250724 h 1307690"/>
                <a:gd name="connsiteX4" fmla="*/ 2566 w 539370"/>
                <a:gd name="connsiteY4" fmla="*/ 0 h 13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70" h="1307690">
                  <a:moveTo>
                    <a:pt x="2566" y="0"/>
                  </a:moveTo>
                  <a:cubicBezTo>
                    <a:pt x="3386" y="345768"/>
                    <a:pt x="-711" y="696451"/>
                    <a:pt x="109" y="1042219"/>
                  </a:cubicBezTo>
                  <a:lnTo>
                    <a:pt x="538425" y="1307690"/>
                  </a:lnTo>
                  <a:cubicBezTo>
                    <a:pt x="535147" y="955368"/>
                    <a:pt x="541702" y="603046"/>
                    <a:pt x="538424" y="250724"/>
                  </a:cubicBezTo>
                  <a:lnTo>
                    <a:pt x="25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6635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ALT COIN ICONS</a:t>
            </a:r>
          </a:p>
        </p:txBody>
      </p:sp>
      <p:grpSp>
        <p:nvGrpSpPr>
          <p:cNvPr id="36" name="그룹 19"/>
          <p:cNvGrpSpPr>
            <a:grpSpLocks noChangeAspect="1"/>
          </p:cNvGrpSpPr>
          <p:nvPr/>
        </p:nvGrpSpPr>
        <p:grpSpPr>
          <a:xfrm>
            <a:off x="4806744" y="1420184"/>
            <a:ext cx="1363005" cy="1363005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37" name="타원 4"/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 18"/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6"/>
          <p:cNvGrpSpPr>
            <a:grpSpLocks noChangeAspect="1"/>
          </p:cNvGrpSpPr>
          <p:nvPr/>
        </p:nvGrpSpPr>
        <p:grpSpPr>
          <a:xfrm>
            <a:off x="7505610" y="4853609"/>
            <a:ext cx="1357354" cy="1354821"/>
            <a:chOff x="5015894" y="414040"/>
            <a:chExt cx="6122896" cy="6111462"/>
          </a:xfrm>
          <a:solidFill>
            <a:schemeClr val="accent1"/>
          </a:solidFill>
        </p:grpSpPr>
        <p:sp>
          <p:nvSpPr>
            <p:cNvPr id="40" name="자유형 35"/>
            <p:cNvSpPr/>
            <p:nvPr/>
          </p:nvSpPr>
          <p:spPr>
            <a:xfrm>
              <a:off x="5476097" y="3436653"/>
              <a:ext cx="5202486" cy="308884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9155 w 6164486"/>
                <a:gd name="connsiteY0" fmla="*/ 3034046 h 6122896"/>
                <a:gd name="connsiteX1" fmla="*/ 3064921 w 6164486"/>
                <a:gd name="connsiteY1" fmla="*/ 4366463 h 6122896"/>
                <a:gd name="connsiteX2" fmla="*/ 4370149 w 6164486"/>
                <a:gd name="connsiteY2" fmla="*/ 3044609 h 6122896"/>
                <a:gd name="connsiteX3" fmla="*/ 4368129 w 6164486"/>
                <a:gd name="connsiteY3" fmla="*/ 4659983 h 6122896"/>
                <a:gd name="connsiteX4" fmla="*/ 5667261 w 6164486"/>
                <a:gd name="connsiteY4" fmla="*/ 4662498 h 6122896"/>
                <a:gd name="connsiteX5" fmla="*/ 5600049 w 6164486"/>
                <a:gd name="connsiteY5" fmla="*/ 4773133 h 6122896"/>
                <a:gd name="connsiteX6" fmla="*/ 3061448 w 6164486"/>
                <a:gd name="connsiteY6" fmla="*/ 6122896 h 6122896"/>
                <a:gd name="connsiteX7" fmla="*/ 522848 w 6164486"/>
                <a:gd name="connsiteY7" fmla="*/ 4773133 h 6122896"/>
                <a:gd name="connsiteX8" fmla="*/ 464775 w 6164486"/>
                <a:gd name="connsiteY8" fmla="*/ 4677543 h 6122896"/>
                <a:gd name="connsiteX9" fmla="*/ 1733517 w 6164486"/>
                <a:gd name="connsiteY9" fmla="*/ 4648704 h 6122896"/>
                <a:gd name="connsiteX10" fmla="*/ 1739155 w 6164486"/>
                <a:gd name="connsiteY10" fmla="*/ 3034046 h 6122896"/>
                <a:gd name="connsiteX11" fmla="*/ 3061448 w 6164486"/>
                <a:gd name="connsiteY11" fmla="*/ 0 h 6122896"/>
                <a:gd name="connsiteX12" fmla="*/ 6122896 w 6164486"/>
                <a:gd name="connsiteY12" fmla="*/ 3061448 h 6122896"/>
                <a:gd name="connsiteX13" fmla="*/ 1075767 w 6164486"/>
                <a:gd name="connsiteY13" fmla="*/ 1485467 h 6122896"/>
                <a:gd name="connsiteX14" fmla="*/ 1061163 w 6164486"/>
                <a:gd name="connsiteY14" fmla="*/ 4029847 h 6122896"/>
                <a:gd name="connsiteX15" fmla="*/ 156578 w 6164486"/>
                <a:gd name="connsiteY15" fmla="*/ 4023580 h 6122896"/>
                <a:gd name="connsiteX16" fmla="*/ 137637 w 6164486"/>
                <a:gd name="connsiteY16" fmla="*/ 3971829 h 6122896"/>
                <a:gd name="connsiteX17" fmla="*/ 0 w 6164486"/>
                <a:gd name="connsiteY17" fmla="*/ 3061448 h 6122896"/>
                <a:gd name="connsiteX18" fmla="*/ 3061448 w 6164486"/>
                <a:gd name="connsiteY18" fmla="*/ 0 h 6122896"/>
                <a:gd name="connsiteX0" fmla="*/ 1739155 w 5667261"/>
                <a:gd name="connsiteY0" fmla="*/ 3074511 h 6163361"/>
                <a:gd name="connsiteX1" fmla="*/ 3064921 w 5667261"/>
                <a:gd name="connsiteY1" fmla="*/ 4406928 h 6163361"/>
                <a:gd name="connsiteX2" fmla="*/ 4370149 w 5667261"/>
                <a:gd name="connsiteY2" fmla="*/ 3085074 h 6163361"/>
                <a:gd name="connsiteX3" fmla="*/ 4368129 w 5667261"/>
                <a:gd name="connsiteY3" fmla="*/ 4700448 h 6163361"/>
                <a:gd name="connsiteX4" fmla="*/ 5667261 w 5667261"/>
                <a:gd name="connsiteY4" fmla="*/ 4702963 h 6163361"/>
                <a:gd name="connsiteX5" fmla="*/ 5600049 w 5667261"/>
                <a:gd name="connsiteY5" fmla="*/ 4813598 h 6163361"/>
                <a:gd name="connsiteX6" fmla="*/ 3061448 w 5667261"/>
                <a:gd name="connsiteY6" fmla="*/ 6163361 h 6163361"/>
                <a:gd name="connsiteX7" fmla="*/ 522848 w 5667261"/>
                <a:gd name="connsiteY7" fmla="*/ 4813598 h 6163361"/>
                <a:gd name="connsiteX8" fmla="*/ 464775 w 5667261"/>
                <a:gd name="connsiteY8" fmla="*/ 4718008 h 6163361"/>
                <a:gd name="connsiteX9" fmla="*/ 1733517 w 5667261"/>
                <a:gd name="connsiteY9" fmla="*/ 4689169 h 6163361"/>
                <a:gd name="connsiteX10" fmla="*/ 1739155 w 5667261"/>
                <a:gd name="connsiteY10" fmla="*/ 3074511 h 6163361"/>
                <a:gd name="connsiteX11" fmla="*/ 3061448 w 5667261"/>
                <a:gd name="connsiteY11" fmla="*/ 40465 h 6163361"/>
                <a:gd name="connsiteX12" fmla="*/ 1075767 w 5667261"/>
                <a:gd name="connsiteY12" fmla="*/ 1525932 h 6163361"/>
                <a:gd name="connsiteX13" fmla="*/ 1061163 w 5667261"/>
                <a:gd name="connsiteY13" fmla="*/ 4070312 h 6163361"/>
                <a:gd name="connsiteX14" fmla="*/ 156578 w 5667261"/>
                <a:gd name="connsiteY14" fmla="*/ 4064045 h 6163361"/>
                <a:gd name="connsiteX15" fmla="*/ 137637 w 5667261"/>
                <a:gd name="connsiteY15" fmla="*/ 4012294 h 6163361"/>
                <a:gd name="connsiteX16" fmla="*/ 0 w 5667261"/>
                <a:gd name="connsiteY16" fmla="*/ 3101913 h 6163361"/>
                <a:gd name="connsiteX17" fmla="*/ 3061448 w 5667261"/>
                <a:gd name="connsiteY17" fmla="*/ 40465 h 6163361"/>
                <a:gd name="connsiteX0" fmla="*/ 1739155 w 5667261"/>
                <a:gd name="connsiteY0" fmla="*/ 1562154 h 4651004"/>
                <a:gd name="connsiteX1" fmla="*/ 3064921 w 5667261"/>
                <a:gd name="connsiteY1" fmla="*/ 2894571 h 4651004"/>
                <a:gd name="connsiteX2" fmla="*/ 4370149 w 5667261"/>
                <a:gd name="connsiteY2" fmla="*/ 1572717 h 4651004"/>
                <a:gd name="connsiteX3" fmla="*/ 4368129 w 5667261"/>
                <a:gd name="connsiteY3" fmla="*/ 3188091 h 4651004"/>
                <a:gd name="connsiteX4" fmla="*/ 5667261 w 5667261"/>
                <a:gd name="connsiteY4" fmla="*/ 3190606 h 4651004"/>
                <a:gd name="connsiteX5" fmla="*/ 5600049 w 5667261"/>
                <a:gd name="connsiteY5" fmla="*/ 3301241 h 4651004"/>
                <a:gd name="connsiteX6" fmla="*/ 3061448 w 5667261"/>
                <a:gd name="connsiteY6" fmla="*/ 4651004 h 4651004"/>
                <a:gd name="connsiteX7" fmla="*/ 522848 w 5667261"/>
                <a:gd name="connsiteY7" fmla="*/ 3301241 h 4651004"/>
                <a:gd name="connsiteX8" fmla="*/ 464775 w 5667261"/>
                <a:gd name="connsiteY8" fmla="*/ 3205651 h 4651004"/>
                <a:gd name="connsiteX9" fmla="*/ 1733517 w 5667261"/>
                <a:gd name="connsiteY9" fmla="*/ 3176812 h 4651004"/>
                <a:gd name="connsiteX10" fmla="*/ 1739155 w 5667261"/>
                <a:gd name="connsiteY10" fmla="*/ 1562154 h 4651004"/>
                <a:gd name="connsiteX11" fmla="*/ 0 w 5667261"/>
                <a:gd name="connsiteY11" fmla="*/ 1589556 h 4651004"/>
                <a:gd name="connsiteX12" fmla="*/ 1075767 w 5667261"/>
                <a:gd name="connsiteY12" fmla="*/ 13575 h 4651004"/>
                <a:gd name="connsiteX13" fmla="*/ 1061163 w 5667261"/>
                <a:gd name="connsiteY13" fmla="*/ 2557955 h 4651004"/>
                <a:gd name="connsiteX14" fmla="*/ 156578 w 5667261"/>
                <a:gd name="connsiteY14" fmla="*/ 2551688 h 4651004"/>
                <a:gd name="connsiteX15" fmla="*/ 137637 w 5667261"/>
                <a:gd name="connsiteY15" fmla="*/ 2499937 h 4651004"/>
                <a:gd name="connsiteX16" fmla="*/ 0 w 5667261"/>
                <a:gd name="connsiteY16" fmla="*/ 1589556 h 4651004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061163 w 5667261"/>
                <a:gd name="connsiteY12" fmla="*/ 995801 h 3088850"/>
                <a:gd name="connsiteX13" fmla="*/ 156578 w 5667261"/>
                <a:gd name="connsiteY13" fmla="*/ 989534 h 3088850"/>
                <a:gd name="connsiteX14" fmla="*/ 137637 w 5667261"/>
                <a:gd name="connsiteY14" fmla="*/ 937783 h 3088850"/>
                <a:gd name="connsiteX15" fmla="*/ 0 w 5667261"/>
                <a:gd name="connsiteY15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137637 w 5667261"/>
                <a:gd name="connsiteY13" fmla="*/ 937783 h 3088850"/>
                <a:gd name="connsiteX14" fmla="*/ 0 w 5667261"/>
                <a:gd name="connsiteY14" fmla="*/ 27402 h 3088850"/>
                <a:gd name="connsiteX0" fmla="*/ 1739155 w 5667261"/>
                <a:gd name="connsiteY0" fmla="*/ 0 h 3088850"/>
                <a:gd name="connsiteX1" fmla="*/ 3064921 w 5667261"/>
                <a:gd name="connsiteY1" fmla="*/ 1332417 h 3088850"/>
                <a:gd name="connsiteX2" fmla="*/ 4370149 w 5667261"/>
                <a:gd name="connsiteY2" fmla="*/ 10563 h 3088850"/>
                <a:gd name="connsiteX3" fmla="*/ 4368129 w 5667261"/>
                <a:gd name="connsiteY3" fmla="*/ 1625937 h 3088850"/>
                <a:gd name="connsiteX4" fmla="*/ 5667261 w 5667261"/>
                <a:gd name="connsiteY4" fmla="*/ 1628452 h 3088850"/>
                <a:gd name="connsiteX5" fmla="*/ 5600049 w 5667261"/>
                <a:gd name="connsiteY5" fmla="*/ 1739087 h 3088850"/>
                <a:gd name="connsiteX6" fmla="*/ 3061448 w 5667261"/>
                <a:gd name="connsiteY6" fmla="*/ 3088850 h 3088850"/>
                <a:gd name="connsiteX7" fmla="*/ 522848 w 5667261"/>
                <a:gd name="connsiteY7" fmla="*/ 1739087 h 3088850"/>
                <a:gd name="connsiteX8" fmla="*/ 464775 w 5667261"/>
                <a:gd name="connsiteY8" fmla="*/ 1643497 h 3088850"/>
                <a:gd name="connsiteX9" fmla="*/ 1733517 w 5667261"/>
                <a:gd name="connsiteY9" fmla="*/ 1614658 h 3088850"/>
                <a:gd name="connsiteX10" fmla="*/ 1739155 w 5667261"/>
                <a:gd name="connsiteY10" fmla="*/ 0 h 3088850"/>
                <a:gd name="connsiteX11" fmla="*/ 0 w 5667261"/>
                <a:gd name="connsiteY11" fmla="*/ 27402 h 3088850"/>
                <a:gd name="connsiteX12" fmla="*/ 156578 w 5667261"/>
                <a:gd name="connsiteY12" fmla="*/ 989534 h 3088850"/>
                <a:gd name="connsiteX13" fmla="*/ 0 w 5667261"/>
                <a:gd name="connsiteY13" fmla="*/ 27402 h 3088850"/>
                <a:gd name="connsiteX0" fmla="*/ 1274380 w 5202486"/>
                <a:gd name="connsiteY0" fmla="*/ 0 h 3088850"/>
                <a:gd name="connsiteX1" fmla="*/ 2600146 w 5202486"/>
                <a:gd name="connsiteY1" fmla="*/ 1332417 h 3088850"/>
                <a:gd name="connsiteX2" fmla="*/ 3905374 w 5202486"/>
                <a:gd name="connsiteY2" fmla="*/ 10563 h 3088850"/>
                <a:gd name="connsiteX3" fmla="*/ 3903354 w 5202486"/>
                <a:gd name="connsiteY3" fmla="*/ 1625937 h 3088850"/>
                <a:gd name="connsiteX4" fmla="*/ 5202486 w 5202486"/>
                <a:gd name="connsiteY4" fmla="*/ 1628452 h 3088850"/>
                <a:gd name="connsiteX5" fmla="*/ 5135274 w 5202486"/>
                <a:gd name="connsiteY5" fmla="*/ 1739087 h 3088850"/>
                <a:gd name="connsiteX6" fmla="*/ 2596673 w 5202486"/>
                <a:gd name="connsiteY6" fmla="*/ 3088850 h 3088850"/>
                <a:gd name="connsiteX7" fmla="*/ 58073 w 5202486"/>
                <a:gd name="connsiteY7" fmla="*/ 1739087 h 3088850"/>
                <a:gd name="connsiteX8" fmla="*/ 0 w 5202486"/>
                <a:gd name="connsiteY8" fmla="*/ 1643497 h 3088850"/>
                <a:gd name="connsiteX9" fmla="*/ 1268742 w 5202486"/>
                <a:gd name="connsiteY9" fmla="*/ 1614658 h 3088850"/>
                <a:gd name="connsiteX10" fmla="*/ 1274380 w 5202486"/>
                <a:gd name="connsiteY10" fmla="*/ 0 h 308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02486" h="3088850">
                  <a:moveTo>
                    <a:pt x="1274380" y="0"/>
                  </a:moveTo>
                  <a:lnTo>
                    <a:pt x="2600146" y="1332417"/>
                  </a:lnTo>
                  <a:lnTo>
                    <a:pt x="3905374" y="10563"/>
                  </a:lnTo>
                  <a:cubicBezTo>
                    <a:pt x="3908026" y="541263"/>
                    <a:pt x="3900702" y="1095237"/>
                    <a:pt x="3903354" y="1625937"/>
                  </a:cubicBezTo>
                  <a:lnTo>
                    <a:pt x="5202486" y="1628452"/>
                  </a:lnTo>
                  <a:lnTo>
                    <a:pt x="5135274" y="1739087"/>
                  </a:lnTo>
                  <a:cubicBezTo>
                    <a:pt x="4585109" y="2553437"/>
                    <a:pt x="3653417" y="3088850"/>
                    <a:pt x="2596673" y="3088850"/>
                  </a:cubicBezTo>
                  <a:cubicBezTo>
                    <a:pt x="1539929" y="3088850"/>
                    <a:pt x="608237" y="2553437"/>
                    <a:pt x="58073" y="1739087"/>
                  </a:cubicBezTo>
                  <a:lnTo>
                    <a:pt x="0" y="1643497"/>
                  </a:lnTo>
                  <a:lnTo>
                    <a:pt x="1268742" y="1614658"/>
                  </a:lnTo>
                  <a:cubicBezTo>
                    <a:pt x="1270621" y="1076439"/>
                    <a:pt x="1272501" y="538219"/>
                    <a:pt x="127438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자유형 33"/>
            <p:cNvSpPr/>
            <p:nvPr/>
          </p:nvSpPr>
          <p:spPr>
            <a:xfrm>
              <a:off x="5015894" y="414040"/>
              <a:ext cx="6122896" cy="4041419"/>
            </a:xfrm>
            <a:custGeom>
              <a:avLst/>
              <a:gdLst>
                <a:gd name="connsiteX0" fmla="*/ 1739155 w 6122896"/>
                <a:gd name="connsiteY0" fmla="*/ 3034046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1739155 w 6122896"/>
                <a:gd name="connsiteY10" fmla="*/ 3034046 h 6122896"/>
                <a:gd name="connsiteX11" fmla="*/ 3061448 w 6122896"/>
                <a:gd name="connsiteY11" fmla="*/ 0 h 6122896"/>
                <a:gd name="connsiteX12" fmla="*/ 6122896 w 6122896"/>
                <a:gd name="connsiteY12" fmla="*/ 3061448 h 6122896"/>
                <a:gd name="connsiteX13" fmla="*/ 5985259 w 6122896"/>
                <a:gd name="connsiteY13" fmla="*/ 3971829 h 6122896"/>
                <a:gd name="connsiteX14" fmla="*/ 5962854 w 6122896"/>
                <a:gd name="connsiteY14" fmla="*/ 4033046 h 6122896"/>
                <a:gd name="connsiteX15" fmla="*/ 5046121 w 6122896"/>
                <a:gd name="connsiteY15" fmla="*/ 4041419 h 6122896"/>
                <a:gd name="connsiteX16" fmla="*/ 5038167 w 6122896"/>
                <a:gd name="connsiteY16" fmla="*/ 1486477 h 6122896"/>
                <a:gd name="connsiteX17" fmla="*/ 3060292 w 6122896"/>
                <a:gd name="connsiteY17" fmla="*/ 3462038 h 6122896"/>
                <a:gd name="connsiteX18" fmla="*/ 1075767 w 6122896"/>
                <a:gd name="connsiteY18" fmla="*/ 1485467 h 6122896"/>
                <a:gd name="connsiteX19" fmla="*/ 1061163 w 6122896"/>
                <a:gd name="connsiteY19" fmla="*/ 4029847 h 6122896"/>
                <a:gd name="connsiteX20" fmla="*/ 156578 w 6122896"/>
                <a:gd name="connsiteY20" fmla="*/ 4023580 h 6122896"/>
                <a:gd name="connsiteX21" fmla="*/ 137637 w 6122896"/>
                <a:gd name="connsiteY21" fmla="*/ 3971829 h 6122896"/>
                <a:gd name="connsiteX22" fmla="*/ 0 w 6122896"/>
                <a:gd name="connsiteY22" fmla="*/ 3061448 h 6122896"/>
                <a:gd name="connsiteX23" fmla="*/ 3061448 w 6122896"/>
                <a:gd name="connsiteY23" fmla="*/ 0 h 6122896"/>
                <a:gd name="connsiteX0" fmla="*/ 1733517 w 6122896"/>
                <a:gd name="connsiteY0" fmla="*/ 4648704 h 6122896"/>
                <a:gd name="connsiteX1" fmla="*/ 3064921 w 6122896"/>
                <a:gd name="connsiteY1" fmla="*/ 4366463 h 6122896"/>
                <a:gd name="connsiteX2" fmla="*/ 4370149 w 6122896"/>
                <a:gd name="connsiteY2" fmla="*/ 3044609 h 6122896"/>
                <a:gd name="connsiteX3" fmla="*/ 4368129 w 6122896"/>
                <a:gd name="connsiteY3" fmla="*/ 4659983 h 6122896"/>
                <a:gd name="connsiteX4" fmla="*/ 5667261 w 6122896"/>
                <a:gd name="connsiteY4" fmla="*/ 4662498 h 6122896"/>
                <a:gd name="connsiteX5" fmla="*/ 5600049 w 6122896"/>
                <a:gd name="connsiteY5" fmla="*/ 4773133 h 6122896"/>
                <a:gd name="connsiteX6" fmla="*/ 3061448 w 6122896"/>
                <a:gd name="connsiteY6" fmla="*/ 6122896 h 6122896"/>
                <a:gd name="connsiteX7" fmla="*/ 522848 w 6122896"/>
                <a:gd name="connsiteY7" fmla="*/ 4773133 h 6122896"/>
                <a:gd name="connsiteX8" fmla="*/ 464775 w 6122896"/>
                <a:gd name="connsiteY8" fmla="*/ 4677543 h 6122896"/>
                <a:gd name="connsiteX9" fmla="*/ 1733517 w 6122896"/>
                <a:gd name="connsiteY9" fmla="*/ 4648704 h 6122896"/>
                <a:gd name="connsiteX10" fmla="*/ 3061448 w 6122896"/>
                <a:gd name="connsiteY10" fmla="*/ 0 h 6122896"/>
                <a:gd name="connsiteX11" fmla="*/ 6122896 w 6122896"/>
                <a:gd name="connsiteY11" fmla="*/ 3061448 h 6122896"/>
                <a:gd name="connsiteX12" fmla="*/ 5985259 w 6122896"/>
                <a:gd name="connsiteY12" fmla="*/ 3971829 h 6122896"/>
                <a:gd name="connsiteX13" fmla="*/ 5962854 w 6122896"/>
                <a:gd name="connsiteY13" fmla="*/ 4033046 h 6122896"/>
                <a:gd name="connsiteX14" fmla="*/ 5046121 w 6122896"/>
                <a:gd name="connsiteY14" fmla="*/ 4041419 h 6122896"/>
                <a:gd name="connsiteX15" fmla="*/ 5038167 w 6122896"/>
                <a:gd name="connsiteY15" fmla="*/ 1486477 h 6122896"/>
                <a:gd name="connsiteX16" fmla="*/ 3060292 w 6122896"/>
                <a:gd name="connsiteY16" fmla="*/ 3462038 h 6122896"/>
                <a:gd name="connsiteX17" fmla="*/ 1075767 w 6122896"/>
                <a:gd name="connsiteY17" fmla="*/ 1485467 h 6122896"/>
                <a:gd name="connsiteX18" fmla="*/ 1061163 w 6122896"/>
                <a:gd name="connsiteY18" fmla="*/ 4029847 h 6122896"/>
                <a:gd name="connsiteX19" fmla="*/ 156578 w 6122896"/>
                <a:gd name="connsiteY19" fmla="*/ 4023580 h 6122896"/>
                <a:gd name="connsiteX20" fmla="*/ 137637 w 6122896"/>
                <a:gd name="connsiteY20" fmla="*/ 3971829 h 6122896"/>
                <a:gd name="connsiteX21" fmla="*/ 0 w 6122896"/>
                <a:gd name="connsiteY21" fmla="*/ 3061448 h 6122896"/>
                <a:gd name="connsiteX22" fmla="*/ 3061448 w 6122896"/>
                <a:gd name="connsiteY22" fmla="*/ 0 h 6122896"/>
                <a:gd name="connsiteX0" fmla="*/ 1733517 w 6122896"/>
                <a:gd name="connsiteY0" fmla="*/ 4648704 h 6122896"/>
                <a:gd name="connsiteX1" fmla="*/ 4370149 w 6122896"/>
                <a:gd name="connsiteY1" fmla="*/ 3044609 h 6122896"/>
                <a:gd name="connsiteX2" fmla="*/ 4368129 w 6122896"/>
                <a:gd name="connsiteY2" fmla="*/ 4659983 h 6122896"/>
                <a:gd name="connsiteX3" fmla="*/ 5667261 w 6122896"/>
                <a:gd name="connsiteY3" fmla="*/ 4662498 h 6122896"/>
                <a:gd name="connsiteX4" fmla="*/ 5600049 w 6122896"/>
                <a:gd name="connsiteY4" fmla="*/ 4773133 h 6122896"/>
                <a:gd name="connsiteX5" fmla="*/ 3061448 w 6122896"/>
                <a:gd name="connsiteY5" fmla="*/ 6122896 h 6122896"/>
                <a:gd name="connsiteX6" fmla="*/ 522848 w 6122896"/>
                <a:gd name="connsiteY6" fmla="*/ 4773133 h 6122896"/>
                <a:gd name="connsiteX7" fmla="*/ 464775 w 6122896"/>
                <a:gd name="connsiteY7" fmla="*/ 4677543 h 6122896"/>
                <a:gd name="connsiteX8" fmla="*/ 1733517 w 6122896"/>
                <a:gd name="connsiteY8" fmla="*/ 4648704 h 6122896"/>
                <a:gd name="connsiteX9" fmla="*/ 3061448 w 6122896"/>
                <a:gd name="connsiteY9" fmla="*/ 0 h 6122896"/>
                <a:gd name="connsiteX10" fmla="*/ 6122896 w 6122896"/>
                <a:gd name="connsiteY10" fmla="*/ 3061448 h 6122896"/>
                <a:gd name="connsiteX11" fmla="*/ 5985259 w 6122896"/>
                <a:gd name="connsiteY11" fmla="*/ 3971829 h 6122896"/>
                <a:gd name="connsiteX12" fmla="*/ 5962854 w 6122896"/>
                <a:gd name="connsiteY12" fmla="*/ 4033046 h 6122896"/>
                <a:gd name="connsiteX13" fmla="*/ 5046121 w 6122896"/>
                <a:gd name="connsiteY13" fmla="*/ 4041419 h 6122896"/>
                <a:gd name="connsiteX14" fmla="*/ 5038167 w 6122896"/>
                <a:gd name="connsiteY14" fmla="*/ 1486477 h 6122896"/>
                <a:gd name="connsiteX15" fmla="*/ 3060292 w 6122896"/>
                <a:gd name="connsiteY15" fmla="*/ 3462038 h 6122896"/>
                <a:gd name="connsiteX16" fmla="*/ 1075767 w 6122896"/>
                <a:gd name="connsiteY16" fmla="*/ 1485467 h 6122896"/>
                <a:gd name="connsiteX17" fmla="*/ 1061163 w 6122896"/>
                <a:gd name="connsiteY17" fmla="*/ 4029847 h 6122896"/>
                <a:gd name="connsiteX18" fmla="*/ 156578 w 6122896"/>
                <a:gd name="connsiteY18" fmla="*/ 4023580 h 6122896"/>
                <a:gd name="connsiteX19" fmla="*/ 137637 w 6122896"/>
                <a:gd name="connsiteY19" fmla="*/ 3971829 h 6122896"/>
                <a:gd name="connsiteX20" fmla="*/ 0 w 6122896"/>
                <a:gd name="connsiteY20" fmla="*/ 3061448 h 6122896"/>
                <a:gd name="connsiteX21" fmla="*/ 3061448 w 6122896"/>
                <a:gd name="connsiteY21" fmla="*/ 0 h 6122896"/>
                <a:gd name="connsiteX0" fmla="*/ 1733517 w 6122896"/>
                <a:gd name="connsiteY0" fmla="*/ 4648704 h 6122896"/>
                <a:gd name="connsiteX1" fmla="*/ 4368129 w 6122896"/>
                <a:gd name="connsiteY1" fmla="*/ 4659983 h 6122896"/>
                <a:gd name="connsiteX2" fmla="*/ 5667261 w 6122896"/>
                <a:gd name="connsiteY2" fmla="*/ 4662498 h 6122896"/>
                <a:gd name="connsiteX3" fmla="*/ 5600049 w 6122896"/>
                <a:gd name="connsiteY3" fmla="*/ 4773133 h 6122896"/>
                <a:gd name="connsiteX4" fmla="*/ 3061448 w 6122896"/>
                <a:gd name="connsiteY4" fmla="*/ 6122896 h 6122896"/>
                <a:gd name="connsiteX5" fmla="*/ 522848 w 6122896"/>
                <a:gd name="connsiteY5" fmla="*/ 4773133 h 6122896"/>
                <a:gd name="connsiteX6" fmla="*/ 464775 w 6122896"/>
                <a:gd name="connsiteY6" fmla="*/ 4677543 h 6122896"/>
                <a:gd name="connsiteX7" fmla="*/ 1733517 w 6122896"/>
                <a:gd name="connsiteY7" fmla="*/ 4648704 h 6122896"/>
                <a:gd name="connsiteX8" fmla="*/ 3061448 w 6122896"/>
                <a:gd name="connsiteY8" fmla="*/ 0 h 6122896"/>
                <a:gd name="connsiteX9" fmla="*/ 6122896 w 6122896"/>
                <a:gd name="connsiteY9" fmla="*/ 3061448 h 6122896"/>
                <a:gd name="connsiteX10" fmla="*/ 5985259 w 6122896"/>
                <a:gd name="connsiteY10" fmla="*/ 3971829 h 6122896"/>
                <a:gd name="connsiteX11" fmla="*/ 5962854 w 6122896"/>
                <a:gd name="connsiteY11" fmla="*/ 4033046 h 6122896"/>
                <a:gd name="connsiteX12" fmla="*/ 5046121 w 6122896"/>
                <a:gd name="connsiteY12" fmla="*/ 4041419 h 6122896"/>
                <a:gd name="connsiteX13" fmla="*/ 5038167 w 6122896"/>
                <a:gd name="connsiteY13" fmla="*/ 1486477 h 6122896"/>
                <a:gd name="connsiteX14" fmla="*/ 3060292 w 6122896"/>
                <a:gd name="connsiteY14" fmla="*/ 3462038 h 6122896"/>
                <a:gd name="connsiteX15" fmla="*/ 1075767 w 6122896"/>
                <a:gd name="connsiteY15" fmla="*/ 1485467 h 6122896"/>
                <a:gd name="connsiteX16" fmla="*/ 1061163 w 6122896"/>
                <a:gd name="connsiteY16" fmla="*/ 4029847 h 6122896"/>
                <a:gd name="connsiteX17" fmla="*/ 156578 w 6122896"/>
                <a:gd name="connsiteY17" fmla="*/ 4023580 h 6122896"/>
                <a:gd name="connsiteX18" fmla="*/ 137637 w 6122896"/>
                <a:gd name="connsiteY18" fmla="*/ 3971829 h 6122896"/>
                <a:gd name="connsiteX19" fmla="*/ 0 w 6122896"/>
                <a:gd name="connsiteY19" fmla="*/ 3061448 h 6122896"/>
                <a:gd name="connsiteX20" fmla="*/ 3061448 w 6122896"/>
                <a:gd name="connsiteY20" fmla="*/ 0 h 6122896"/>
                <a:gd name="connsiteX0" fmla="*/ 1733517 w 6122896"/>
                <a:gd name="connsiteY0" fmla="*/ 4648704 h 6122896"/>
                <a:gd name="connsiteX1" fmla="*/ 5667261 w 6122896"/>
                <a:gd name="connsiteY1" fmla="*/ 4662498 h 6122896"/>
                <a:gd name="connsiteX2" fmla="*/ 5600049 w 6122896"/>
                <a:gd name="connsiteY2" fmla="*/ 4773133 h 6122896"/>
                <a:gd name="connsiteX3" fmla="*/ 3061448 w 6122896"/>
                <a:gd name="connsiteY3" fmla="*/ 6122896 h 6122896"/>
                <a:gd name="connsiteX4" fmla="*/ 522848 w 6122896"/>
                <a:gd name="connsiteY4" fmla="*/ 4773133 h 6122896"/>
                <a:gd name="connsiteX5" fmla="*/ 464775 w 6122896"/>
                <a:gd name="connsiteY5" fmla="*/ 4677543 h 6122896"/>
                <a:gd name="connsiteX6" fmla="*/ 1733517 w 6122896"/>
                <a:gd name="connsiteY6" fmla="*/ 4648704 h 6122896"/>
                <a:gd name="connsiteX7" fmla="*/ 3061448 w 6122896"/>
                <a:gd name="connsiteY7" fmla="*/ 0 h 6122896"/>
                <a:gd name="connsiteX8" fmla="*/ 6122896 w 6122896"/>
                <a:gd name="connsiteY8" fmla="*/ 3061448 h 6122896"/>
                <a:gd name="connsiteX9" fmla="*/ 5985259 w 6122896"/>
                <a:gd name="connsiteY9" fmla="*/ 3971829 h 6122896"/>
                <a:gd name="connsiteX10" fmla="*/ 5962854 w 6122896"/>
                <a:gd name="connsiteY10" fmla="*/ 4033046 h 6122896"/>
                <a:gd name="connsiteX11" fmla="*/ 5046121 w 6122896"/>
                <a:gd name="connsiteY11" fmla="*/ 4041419 h 6122896"/>
                <a:gd name="connsiteX12" fmla="*/ 5038167 w 6122896"/>
                <a:gd name="connsiteY12" fmla="*/ 1486477 h 6122896"/>
                <a:gd name="connsiteX13" fmla="*/ 3060292 w 6122896"/>
                <a:gd name="connsiteY13" fmla="*/ 3462038 h 6122896"/>
                <a:gd name="connsiteX14" fmla="*/ 1075767 w 6122896"/>
                <a:gd name="connsiteY14" fmla="*/ 1485467 h 6122896"/>
                <a:gd name="connsiteX15" fmla="*/ 1061163 w 6122896"/>
                <a:gd name="connsiteY15" fmla="*/ 4029847 h 6122896"/>
                <a:gd name="connsiteX16" fmla="*/ 156578 w 6122896"/>
                <a:gd name="connsiteY16" fmla="*/ 4023580 h 6122896"/>
                <a:gd name="connsiteX17" fmla="*/ 137637 w 6122896"/>
                <a:gd name="connsiteY17" fmla="*/ 3971829 h 6122896"/>
                <a:gd name="connsiteX18" fmla="*/ 0 w 6122896"/>
                <a:gd name="connsiteY18" fmla="*/ 3061448 h 6122896"/>
                <a:gd name="connsiteX19" fmla="*/ 3061448 w 6122896"/>
                <a:gd name="connsiteY19" fmla="*/ 0 h 6122896"/>
                <a:gd name="connsiteX0" fmla="*/ 1733517 w 6122896"/>
                <a:gd name="connsiteY0" fmla="*/ 4648704 h 4786039"/>
                <a:gd name="connsiteX1" fmla="*/ 5667261 w 6122896"/>
                <a:gd name="connsiteY1" fmla="*/ 4662498 h 4786039"/>
                <a:gd name="connsiteX2" fmla="*/ 5600049 w 6122896"/>
                <a:gd name="connsiteY2" fmla="*/ 4773133 h 4786039"/>
                <a:gd name="connsiteX3" fmla="*/ 522848 w 6122896"/>
                <a:gd name="connsiteY3" fmla="*/ 4773133 h 4786039"/>
                <a:gd name="connsiteX4" fmla="*/ 464775 w 6122896"/>
                <a:gd name="connsiteY4" fmla="*/ 4677543 h 4786039"/>
                <a:gd name="connsiteX5" fmla="*/ 1733517 w 6122896"/>
                <a:gd name="connsiteY5" fmla="*/ 4648704 h 4786039"/>
                <a:gd name="connsiteX6" fmla="*/ 3061448 w 6122896"/>
                <a:gd name="connsiteY6" fmla="*/ 0 h 4786039"/>
                <a:gd name="connsiteX7" fmla="*/ 6122896 w 6122896"/>
                <a:gd name="connsiteY7" fmla="*/ 3061448 h 4786039"/>
                <a:gd name="connsiteX8" fmla="*/ 5985259 w 6122896"/>
                <a:gd name="connsiteY8" fmla="*/ 3971829 h 4786039"/>
                <a:gd name="connsiteX9" fmla="*/ 5962854 w 6122896"/>
                <a:gd name="connsiteY9" fmla="*/ 4033046 h 4786039"/>
                <a:gd name="connsiteX10" fmla="*/ 5046121 w 6122896"/>
                <a:gd name="connsiteY10" fmla="*/ 4041419 h 4786039"/>
                <a:gd name="connsiteX11" fmla="*/ 5038167 w 6122896"/>
                <a:gd name="connsiteY11" fmla="*/ 1486477 h 4786039"/>
                <a:gd name="connsiteX12" fmla="*/ 3060292 w 6122896"/>
                <a:gd name="connsiteY12" fmla="*/ 3462038 h 4786039"/>
                <a:gd name="connsiteX13" fmla="*/ 1075767 w 6122896"/>
                <a:gd name="connsiteY13" fmla="*/ 1485467 h 4786039"/>
                <a:gd name="connsiteX14" fmla="*/ 1061163 w 6122896"/>
                <a:gd name="connsiteY14" fmla="*/ 4029847 h 4786039"/>
                <a:gd name="connsiteX15" fmla="*/ 156578 w 6122896"/>
                <a:gd name="connsiteY15" fmla="*/ 4023580 h 4786039"/>
                <a:gd name="connsiteX16" fmla="*/ 137637 w 6122896"/>
                <a:gd name="connsiteY16" fmla="*/ 3971829 h 4786039"/>
                <a:gd name="connsiteX17" fmla="*/ 0 w 6122896"/>
                <a:gd name="connsiteY17" fmla="*/ 3061448 h 4786039"/>
                <a:gd name="connsiteX18" fmla="*/ 3061448 w 6122896"/>
                <a:gd name="connsiteY18" fmla="*/ 0 h 4786039"/>
                <a:gd name="connsiteX0" fmla="*/ 1733517 w 6122896"/>
                <a:gd name="connsiteY0" fmla="*/ 4648704 h 4773133"/>
                <a:gd name="connsiteX1" fmla="*/ 5667261 w 6122896"/>
                <a:gd name="connsiteY1" fmla="*/ 4662498 h 4773133"/>
                <a:gd name="connsiteX2" fmla="*/ 522848 w 6122896"/>
                <a:gd name="connsiteY2" fmla="*/ 4773133 h 4773133"/>
                <a:gd name="connsiteX3" fmla="*/ 464775 w 6122896"/>
                <a:gd name="connsiteY3" fmla="*/ 4677543 h 4773133"/>
                <a:gd name="connsiteX4" fmla="*/ 1733517 w 6122896"/>
                <a:gd name="connsiteY4" fmla="*/ 4648704 h 4773133"/>
                <a:gd name="connsiteX5" fmla="*/ 3061448 w 6122896"/>
                <a:gd name="connsiteY5" fmla="*/ 0 h 4773133"/>
                <a:gd name="connsiteX6" fmla="*/ 6122896 w 6122896"/>
                <a:gd name="connsiteY6" fmla="*/ 3061448 h 4773133"/>
                <a:gd name="connsiteX7" fmla="*/ 5985259 w 6122896"/>
                <a:gd name="connsiteY7" fmla="*/ 3971829 h 4773133"/>
                <a:gd name="connsiteX8" fmla="*/ 5962854 w 6122896"/>
                <a:gd name="connsiteY8" fmla="*/ 4033046 h 4773133"/>
                <a:gd name="connsiteX9" fmla="*/ 5046121 w 6122896"/>
                <a:gd name="connsiteY9" fmla="*/ 4041419 h 4773133"/>
                <a:gd name="connsiteX10" fmla="*/ 5038167 w 6122896"/>
                <a:gd name="connsiteY10" fmla="*/ 1486477 h 4773133"/>
                <a:gd name="connsiteX11" fmla="*/ 3060292 w 6122896"/>
                <a:gd name="connsiteY11" fmla="*/ 3462038 h 4773133"/>
                <a:gd name="connsiteX12" fmla="*/ 1075767 w 6122896"/>
                <a:gd name="connsiteY12" fmla="*/ 1485467 h 4773133"/>
                <a:gd name="connsiteX13" fmla="*/ 1061163 w 6122896"/>
                <a:gd name="connsiteY13" fmla="*/ 4029847 h 4773133"/>
                <a:gd name="connsiteX14" fmla="*/ 156578 w 6122896"/>
                <a:gd name="connsiteY14" fmla="*/ 4023580 h 4773133"/>
                <a:gd name="connsiteX15" fmla="*/ 137637 w 6122896"/>
                <a:gd name="connsiteY15" fmla="*/ 3971829 h 4773133"/>
                <a:gd name="connsiteX16" fmla="*/ 0 w 6122896"/>
                <a:gd name="connsiteY16" fmla="*/ 3061448 h 4773133"/>
                <a:gd name="connsiteX17" fmla="*/ 3061448 w 6122896"/>
                <a:gd name="connsiteY17" fmla="*/ 0 h 4773133"/>
                <a:gd name="connsiteX0" fmla="*/ 1733517 w 6122896"/>
                <a:gd name="connsiteY0" fmla="*/ 4648704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1733517 w 6122896"/>
                <a:gd name="connsiteY3" fmla="*/ 4648704 h 4773133"/>
                <a:gd name="connsiteX4" fmla="*/ 3061448 w 6122896"/>
                <a:gd name="connsiteY4" fmla="*/ 0 h 4773133"/>
                <a:gd name="connsiteX5" fmla="*/ 6122896 w 6122896"/>
                <a:gd name="connsiteY5" fmla="*/ 3061448 h 4773133"/>
                <a:gd name="connsiteX6" fmla="*/ 5985259 w 6122896"/>
                <a:gd name="connsiteY6" fmla="*/ 3971829 h 4773133"/>
                <a:gd name="connsiteX7" fmla="*/ 5962854 w 6122896"/>
                <a:gd name="connsiteY7" fmla="*/ 4033046 h 4773133"/>
                <a:gd name="connsiteX8" fmla="*/ 5046121 w 6122896"/>
                <a:gd name="connsiteY8" fmla="*/ 4041419 h 4773133"/>
                <a:gd name="connsiteX9" fmla="*/ 5038167 w 6122896"/>
                <a:gd name="connsiteY9" fmla="*/ 1486477 h 4773133"/>
                <a:gd name="connsiteX10" fmla="*/ 3060292 w 6122896"/>
                <a:gd name="connsiteY10" fmla="*/ 3462038 h 4773133"/>
                <a:gd name="connsiteX11" fmla="*/ 1075767 w 6122896"/>
                <a:gd name="connsiteY11" fmla="*/ 1485467 h 4773133"/>
                <a:gd name="connsiteX12" fmla="*/ 1061163 w 6122896"/>
                <a:gd name="connsiteY12" fmla="*/ 4029847 h 4773133"/>
                <a:gd name="connsiteX13" fmla="*/ 156578 w 6122896"/>
                <a:gd name="connsiteY13" fmla="*/ 4023580 h 4773133"/>
                <a:gd name="connsiteX14" fmla="*/ 137637 w 6122896"/>
                <a:gd name="connsiteY14" fmla="*/ 3971829 h 4773133"/>
                <a:gd name="connsiteX15" fmla="*/ 0 w 6122896"/>
                <a:gd name="connsiteY15" fmla="*/ 3061448 h 4773133"/>
                <a:gd name="connsiteX16" fmla="*/ 3061448 w 6122896"/>
                <a:gd name="connsiteY16" fmla="*/ 0 h 4773133"/>
                <a:gd name="connsiteX0" fmla="*/ 464775 w 6122896"/>
                <a:gd name="connsiteY0" fmla="*/ 4677543 h 4773133"/>
                <a:gd name="connsiteX1" fmla="*/ 522848 w 6122896"/>
                <a:gd name="connsiteY1" fmla="*/ 4773133 h 4773133"/>
                <a:gd name="connsiteX2" fmla="*/ 464775 w 6122896"/>
                <a:gd name="connsiteY2" fmla="*/ 4677543 h 4773133"/>
                <a:gd name="connsiteX3" fmla="*/ 3061448 w 6122896"/>
                <a:gd name="connsiteY3" fmla="*/ 0 h 4773133"/>
                <a:gd name="connsiteX4" fmla="*/ 6122896 w 6122896"/>
                <a:gd name="connsiteY4" fmla="*/ 3061448 h 4773133"/>
                <a:gd name="connsiteX5" fmla="*/ 5985259 w 6122896"/>
                <a:gd name="connsiteY5" fmla="*/ 3971829 h 4773133"/>
                <a:gd name="connsiteX6" fmla="*/ 5962854 w 6122896"/>
                <a:gd name="connsiteY6" fmla="*/ 4033046 h 4773133"/>
                <a:gd name="connsiteX7" fmla="*/ 5046121 w 6122896"/>
                <a:gd name="connsiteY7" fmla="*/ 4041419 h 4773133"/>
                <a:gd name="connsiteX8" fmla="*/ 5038167 w 6122896"/>
                <a:gd name="connsiteY8" fmla="*/ 1486477 h 4773133"/>
                <a:gd name="connsiteX9" fmla="*/ 3060292 w 6122896"/>
                <a:gd name="connsiteY9" fmla="*/ 3462038 h 4773133"/>
                <a:gd name="connsiteX10" fmla="*/ 1075767 w 6122896"/>
                <a:gd name="connsiteY10" fmla="*/ 1485467 h 4773133"/>
                <a:gd name="connsiteX11" fmla="*/ 1061163 w 6122896"/>
                <a:gd name="connsiteY11" fmla="*/ 4029847 h 4773133"/>
                <a:gd name="connsiteX12" fmla="*/ 156578 w 6122896"/>
                <a:gd name="connsiteY12" fmla="*/ 4023580 h 4773133"/>
                <a:gd name="connsiteX13" fmla="*/ 137637 w 6122896"/>
                <a:gd name="connsiteY13" fmla="*/ 3971829 h 4773133"/>
                <a:gd name="connsiteX14" fmla="*/ 0 w 6122896"/>
                <a:gd name="connsiteY14" fmla="*/ 3061448 h 4773133"/>
                <a:gd name="connsiteX15" fmla="*/ 3061448 w 6122896"/>
                <a:gd name="connsiteY15" fmla="*/ 0 h 4773133"/>
                <a:gd name="connsiteX0" fmla="*/ 3061448 w 6122896"/>
                <a:gd name="connsiteY0" fmla="*/ 0 h 4041419"/>
                <a:gd name="connsiteX1" fmla="*/ 6122896 w 6122896"/>
                <a:gd name="connsiteY1" fmla="*/ 3061448 h 4041419"/>
                <a:gd name="connsiteX2" fmla="*/ 5985259 w 6122896"/>
                <a:gd name="connsiteY2" fmla="*/ 3971829 h 4041419"/>
                <a:gd name="connsiteX3" fmla="*/ 5962854 w 6122896"/>
                <a:gd name="connsiteY3" fmla="*/ 4033046 h 4041419"/>
                <a:gd name="connsiteX4" fmla="*/ 5046121 w 6122896"/>
                <a:gd name="connsiteY4" fmla="*/ 4041419 h 4041419"/>
                <a:gd name="connsiteX5" fmla="*/ 5038167 w 6122896"/>
                <a:gd name="connsiteY5" fmla="*/ 1486477 h 4041419"/>
                <a:gd name="connsiteX6" fmla="*/ 3060292 w 6122896"/>
                <a:gd name="connsiteY6" fmla="*/ 3462038 h 4041419"/>
                <a:gd name="connsiteX7" fmla="*/ 1075767 w 6122896"/>
                <a:gd name="connsiteY7" fmla="*/ 1485467 h 4041419"/>
                <a:gd name="connsiteX8" fmla="*/ 1061163 w 6122896"/>
                <a:gd name="connsiteY8" fmla="*/ 4029847 h 4041419"/>
                <a:gd name="connsiteX9" fmla="*/ 156578 w 6122896"/>
                <a:gd name="connsiteY9" fmla="*/ 4023580 h 4041419"/>
                <a:gd name="connsiteX10" fmla="*/ 137637 w 6122896"/>
                <a:gd name="connsiteY10" fmla="*/ 3971829 h 4041419"/>
                <a:gd name="connsiteX11" fmla="*/ 0 w 6122896"/>
                <a:gd name="connsiteY11" fmla="*/ 3061448 h 4041419"/>
                <a:gd name="connsiteX12" fmla="*/ 3061448 w 6122896"/>
                <a:gd name="connsiteY12" fmla="*/ 0 h 40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2896" h="4041419">
                  <a:moveTo>
                    <a:pt x="3061448" y="0"/>
                  </a:moveTo>
                  <a:cubicBezTo>
                    <a:pt x="4752239" y="0"/>
                    <a:pt x="6122896" y="1370657"/>
                    <a:pt x="6122896" y="3061448"/>
                  </a:cubicBezTo>
                  <a:cubicBezTo>
                    <a:pt x="6122896" y="3378471"/>
                    <a:pt x="6074709" y="3684240"/>
                    <a:pt x="5985259" y="3971829"/>
                  </a:cubicBezTo>
                  <a:lnTo>
                    <a:pt x="5962854" y="4033046"/>
                  </a:lnTo>
                  <a:lnTo>
                    <a:pt x="5046121" y="4041419"/>
                  </a:lnTo>
                  <a:cubicBezTo>
                    <a:pt x="5043470" y="3189772"/>
                    <a:pt x="5040818" y="2338124"/>
                    <a:pt x="5038167" y="1486477"/>
                  </a:cubicBezTo>
                  <a:lnTo>
                    <a:pt x="3060292" y="3462038"/>
                  </a:lnTo>
                  <a:lnTo>
                    <a:pt x="1075767" y="1485467"/>
                  </a:lnTo>
                  <a:lnTo>
                    <a:pt x="1061163" y="4029847"/>
                  </a:lnTo>
                  <a:lnTo>
                    <a:pt x="156578" y="4023580"/>
                  </a:lnTo>
                  <a:lnTo>
                    <a:pt x="137637" y="3971829"/>
                  </a:lnTo>
                  <a:cubicBezTo>
                    <a:pt x="48187" y="3684240"/>
                    <a:pt x="0" y="3378471"/>
                    <a:pt x="0" y="3061448"/>
                  </a:cubicBezTo>
                  <a:cubicBezTo>
                    <a:pt x="0" y="1370657"/>
                    <a:pt x="1370657" y="0"/>
                    <a:pt x="3061448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23">
            <a:extLst>
              <a:ext uri="{FF2B5EF4-FFF2-40B4-BE49-F238E27FC236}">
                <a16:creationId xmlns:a16="http://schemas.microsoft.com/office/drawing/2014/main" xmlns="" id="{14CB90DF-382E-48A9-B590-072601096290}"/>
              </a:ext>
            </a:extLst>
          </p:cNvPr>
          <p:cNvGrpSpPr/>
          <p:nvPr/>
        </p:nvGrpSpPr>
        <p:grpSpPr>
          <a:xfrm>
            <a:off x="4872057" y="3048420"/>
            <a:ext cx="1363005" cy="1363005"/>
            <a:chOff x="527322" y="2435453"/>
            <a:chExt cx="1620000" cy="1620000"/>
          </a:xfrm>
        </p:grpSpPr>
        <p:sp>
          <p:nvSpPr>
            <p:cNvPr id="43" name="타원 8">
              <a:extLst>
                <a:ext uri="{FF2B5EF4-FFF2-40B4-BE49-F238E27FC236}">
                  <a16:creationId xmlns:a16="http://schemas.microsoft.com/office/drawing/2014/main" xmlns="" id="{9BD641B8-927E-40D2-B0FC-C372D8A77530}"/>
                </a:ext>
              </a:extLst>
            </p:cNvPr>
            <p:cNvSpPr/>
            <p:nvPr/>
          </p:nvSpPr>
          <p:spPr>
            <a:xfrm>
              <a:off x="527322" y="2435453"/>
              <a:ext cx="1620000" cy="16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38">
              <a:extLst>
                <a:ext uri="{FF2B5EF4-FFF2-40B4-BE49-F238E27FC236}">
                  <a16:creationId xmlns:a16="http://schemas.microsoft.com/office/drawing/2014/main" xmlns="" id="{11BF1683-A84D-4A2E-85F5-C64F1D40F4B1}"/>
                </a:ext>
              </a:extLst>
            </p:cNvPr>
            <p:cNvSpPr/>
            <p:nvPr/>
          </p:nvSpPr>
          <p:spPr>
            <a:xfrm>
              <a:off x="707322" y="2615453"/>
              <a:ext cx="1260000" cy="1260000"/>
            </a:xfrm>
            <a:prstGeom prst="ellipse">
              <a:avLst/>
            </a:prstGeom>
            <a:gradFill>
              <a:gsLst>
                <a:gs pos="0">
                  <a:srgbClr val="F9C854">
                    <a:lumMod val="65000"/>
                  </a:srgbClr>
                </a:gs>
                <a:gs pos="34000">
                  <a:srgbClr val="F9C854">
                    <a:lumMod val="65000"/>
                  </a:srgbClr>
                </a:gs>
                <a:gs pos="83000">
                  <a:srgbClr val="F9C854"/>
                </a:gs>
                <a:gs pos="100000">
                  <a:srgbClr val="F9C854">
                    <a:lumMod val="90000"/>
                    <a:lumOff val="1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 47"/>
            <p:cNvSpPr/>
            <p:nvPr/>
          </p:nvSpPr>
          <p:spPr>
            <a:xfrm>
              <a:off x="1036415" y="2722135"/>
              <a:ext cx="612186" cy="1048433"/>
            </a:xfrm>
            <a:custGeom>
              <a:avLst/>
              <a:gdLst>
                <a:gd name="connsiteX0" fmla="*/ 995588 w 2783138"/>
                <a:gd name="connsiteY0" fmla="*/ 0 h 4766416"/>
                <a:gd name="connsiteX1" fmla="*/ 1778851 w 2783138"/>
                <a:gd name="connsiteY1" fmla="*/ 0 h 4766416"/>
                <a:gd name="connsiteX2" fmla="*/ 1778851 w 2783138"/>
                <a:gd name="connsiteY2" fmla="*/ 643576 h 4766416"/>
                <a:gd name="connsiteX3" fmla="*/ 2725784 w 2783138"/>
                <a:gd name="connsiteY3" fmla="*/ 643576 h 4766416"/>
                <a:gd name="connsiteX4" fmla="*/ 2728687 w 2783138"/>
                <a:gd name="connsiteY4" fmla="*/ 1311001 h 4766416"/>
                <a:gd name="connsiteX5" fmla="*/ 2710648 w 2783138"/>
                <a:gd name="connsiteY5" fmla="*/ 1313847 h 4766416"/>
                <a:gd name="connsiteX6" fmla="*/ 1272000 w 2783138"/>
                <a:gd name="connsiteY6" fmla="*/ 3279234 h 4766416"/>
                <a:gd name="connsiteX7" fmla="*/ 2783138 w 2783138"/>
                <a:gd name="connsiteY7" fmla="*/ 3287847 h 4766416"/>
                <a:gd name="connsiteX8" fmla="*/ 2783138 w 2783138"/>
                <a:gd name="connsiteY8" fmla="*/ 4138821 h 4766416"/>
                <a:gd name="connsiteX9" fmla="*/ 1774146 w 2783138"/>
                <a:gd name="connsiteY9" fmla="*/ 4138821 h 4766416"/>
                <a:gd name="connsiteX10" fmla="*/ 1774146 w 2783138"/>
                <a:gd name="connsiteY10" fmla="*/ 4766416 h 4766416"/>
                <a:gd name="connsiteX11" fmla="*/ 990883 w 2783138"/>
                <a:gd name="connsiteY11" fmla="*/ 4766416 h 4766416"/>
                <a:gd name="connsiteX12" fmla="*/ 990883 w 2783138"/>
                <a:gd name="connsiteY12" fmla="*/ 4138821 h 4766416"/>
                <a:gd name="connsiteX13" fmla="*/ 12704 w 2783138"/>
                <a:gd name="connsiteY13" fmla="*/ 4138821 h 4766416"/>
                <a:gd name="connsiteX14" fmla="*/ 5885 w 2783138"/>
                <a:gd name="connsiteY14" fmla="*/ 3541613 h 4766416"/>
                <a:gd name="connsiteX15" fmla="*/ 0 w 2783138"/>
                <a:gd name="connsiteY15" fmla="*/ 3542771 h 4766416"/>
                <a:gd name="connsiteX16" fmla="*/ 5808 w 2783138"/>
                <a:gd name="connsiteY16" fmla="*/ 3534880 h 4766416"/>
                <a:gd name="connsiteX17" fmla="*/ 5805 w 2783138"/>
                <a:gd name="connsiteY17" fmla="*/ 3534589 h 4766416"/>
                <a:gd name="connsiteX18" fmla="*/ 6061 w 2783138"/>
                <a:gd name="connsiteY18" fmla="*/ 3534536 h 4766416"/>
                <a:gd name="connsiteX19" fmla="*/ 1501833 w 2783138"/>
                <a:gd name="connsiteY19" fmla="*/ 1502412 h 4766416"/>
                <a:gd name="connsiteX20" fmla="*/ 1517941 w 2783138"/>
                <a:gd name="connsiteY20" fmla="*/ 1499718 h 4766416"/>
                <a:gd name="connsiteX21" fmla="*/ 138681 w 2783138"/>
                <a:gd name="connsiteY21" fmla="*/ 1502590 h 4766416"/>
                <a:gd name="connsiteX22" fmla="*/ 138681 w 2783138"/>
                <a:gd name="connsiteY22" fmla="*/ 643576 h 4766416"/>
                <a:gd name="connsiteX23" fmla="*/ 995588 w 2783138"/>
                <a:gd name="connsiteY23" fmla="*/ 643576 h 476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83138" h="4766416">
                  <a:moveTo>
                    <a:pt x="995588" y="0"/>
                  </a:moveTo>
                  <a:lnTo>
                    <a:pt x="1778851" y="0"/>
                  </a:lnTo>
                  <a:lnTo>
                    <a:pt x="1778851" y="643576"/>
                  </a:lnTo>
                  <a:lnTo>
                    <a:pt x="2725784" y="643576"/>
                  </a:lnTo>
                  <a:cubicBezTo>
                    <a:pt x="2726752" y="866051"/>
                    <a:pt x="2727719" y="1088526"/>
                    <a:pt x="2728687" y="1311001"/>
                  </a:cubicBezTo>
                  <a:lnTo>
                    <a:pt x="2710648" y="1313847"/>
                  </a:lnTo>
                  <a:lnTo>
                    <a:pt x="1272000" y="3279234"/>
                  </a:lnTo>
                  <a:lnTo>
                    <a:pt x="2783138" y="3287847"/>
                  </a:lnTo>
                  <a:lnTo>
                    <a:pt x="2783138" y="4138821"/>
                  </a:lnTo>
                  <a:lnTo>
                    <a:pt x="1774146" y="4138821"/>
                  </a:lnTo>
                  <a:lnTo>
                    <a:pt x="1774146" y="4766416"/>
                  </a:lnTo>
                  <a:lnTo>
                    <a:pt x="990883" y="4766416"/>
                  </a:lnTo>
                  <a:lnTo>
                    <a:pt x="990883" y="4138821"/>
                  </a:lnTo>
                  <a:lnTo>
                    <a:pt x="12704" y="4138821"/>
                  </a:lnTo>
                  <a:lnTo>
                    <a:pt x="5885" y="3541613"/>
                  </a:lnTo>
                  <a:lnTo>
                    <a:pt x="0" y="3542771"/>
                  </a:lnTo>
                  <a:lnTo>
                    <a:pt x="5808" y="3534880"/>
                  </a:lnTo>
                  <a:lnTo>
                    <a:pt x="5805" y="3534589"/>
                  </a:lnTo>
                  <a:lnTo>
                    <a:pt x="6061" y="3534536"/>
                  </a:lnTo>
                  <a:lnTo>
                    <a:pt x="1501833" y="1502412"/>
                  </a:lnTo>
                  <a:lnTo>
                    <a:pt x="1517941" y="1499718"/>
                  </a:lnTo>
                  <a:lnTo>
                    <a:pt x="138681" y="1502590"/>
                  </a:lnTo>
                  <a:lnTo>
                    <a:pt x="138681" y="643576"/>
                  </a:lnTo>
                  <a:lnTo>
                    <a:pt x="995588" y="6435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54"/>
          <p:cNvGrpSpPr>
            <a:grpSpLocks noChangeAspect="1"/>
          </p:cNvGrpSpPr>
          <p:nvPr/>
        </p:nvGrpSpPr>
        <p:grpSpPr>
          <a:xfrm>
            <a:off x="7385531" y="3048421"/>
            <a:ext cx="1363005" cy="1363005"/>
            <a:chOff x="2674820" y="0"/>
            <a:chExt cx="6842360" cy="6842360"/>
          </a:xfrm>
        </p:grpSpPr>
        <p:sp>
          <p:nvSpPr>
            <p:cNvPr id="47" name="타원 50"/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 53"/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9" name="자유형 61"/>
          <p:cNvSpPr>
            <a:spLocks noChangeAspect="1"/>
          </p:cNvSpPr>
          <p:nvPr/>
        </p:nvSpPr>
        <p:spPr>
          <a:xfrm>
            <a:off x="9924395" y="5153212"/>
            <a:ext cx="1363005" cy="755616"/>
          </a:xfrm>
          <a:custGeom>
            <a:avLst/>
            <a:gdLst>
              <a:gd name="connsiteX0" fmla="*/ 331901 w 7684455"/>
              <a:gd name="connsiteY0" fmla="*/ 1619999 h 4260041"/>
              <a:gd name="connsiteX1" fmla="*/ 3148979 w 7684455"/>
              <a:gd name="connsiteY1" fmla="*/ 1619999 h 4260041"/>
              <a:gd name="connsiteX2" fmla="*/ 2817078 w 7684455"/>
              <a:gd name="connsiteY2" fmla="*/ 2642050 h 4260041"/>
              <a:gd name="connsiteX3" fmla="*/ 0 w 7684455"/>
              <a:gd name="connsiteY3" fmla="*/ 2642050 h 4260041"/>
              <a:gd name="connsiteX4" fmla="*/ 6941351 w 7684455"/>
              <a:gd name="connsiteY4" fmla="*/ 0 h 4260041"/>
              <a:gd name="connsiteX5" fmla="*/ 6941353 w 7684455"/>
              <a:gd name="connsiteY5" fmla="*/ 0 h 4260041"/>
              <a:gd name="connsiteX6" fmla="*/ 6950417 w 7684455"/>
              <a:gd name="connsiteY6" fmla="*/ 0 h 4260041"/>
              <a:gd name="connsiteX7" fmla="*/ 6950218 w 7684455"/>
              <a:gd name="connsiteY7" fmla="*/ 612 h 4260041"/>
              <a:gd name="connsiteX8" fmla="*/ 7045924 w 7684455"/>
              <a:gd name="connsiteY8" fmla="*/ 7220 h 4260041"/>
              <a:gd name="connsiteX9" fmla="*/ 7638787 w 7684455"/>
              <a:gd name="connsiteY9" fmla="*/ 1072374 h 4260041"/>
              <a:gd name="connsiteX10" fmla="*/ 6901047 w 7684455"/>
              <a:gd name="connsiteY10" fmla="*/ 3183644 h 4260041"/>
              <a:gd name="connsiteX11" fmla="*/ 6381202 w 7684455"/>
              <a:gd name="connsiteY11" fmla="*/ 3892561 h 4260041"/>
              <a:gd name="connsiteX12" fmla="*/ 5081976 w 7684455"/>
              <a:gd name="connsiteY12" fmla="*/ 4250574 h 4260041"/>
              <a:gd name="connsiteX13" fmla="*/ 5036332 w 7684455"/>
              <a:gd name="connsiteY13" fmla="*/ 4246926 h 4260041"/>
              <a:gd name="connsiteX14" fmla="*/ 222018 w 7684455"/>
              <a:gd name="connsiteY14" fmla="*/ 4246926 h 4260041"/>
              <a:gd name="connsiteX15" fmla="*/ 573513 w 7684455"/>
              <a:gd name="connsiteY15" fmla="*/ 3164536 h 4260041"/>
              <a:gd name="connsiteX16" fmla="*/ 5283131 w 7684455"/>
              <a:gd name="connsiteY16" fmla="*/ 3164536 h 4260041"/>
              <a:gd name="connsiteX17" fmla="*/ 5988693 w 7684455"/>
              <a:gd name="connsiteY17" fmla="*/ 1060456 h 4260041"/>
              <a:gd name="connsiteX18" fmla="*/ 1302516 w 7684455"/>
              <a:gd name="connsiteY18" fmla="*/ 1060456 h 4260041"/>
              <a:gd name="connsiteX19" fmla="*/ 1646888 w 7684455"/>
              <a:gd name="connsiteY19" fmla="*/ 0 h 4260041"/>
              <a:gd name="connsiteX20" fmla="*/ 6941344 w 7684455"/>
              <a:gd name="connsiteY20" fmla="*/ 0 h 42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4455" h="4260041">
                <a:moveTo>
                  <a:pt x="331901" y="1619999"/>
                </a:moveTo>
                <a:lnTo>
                  <a:pt x="3148979" y="1619999"/>
                </a:lnTo>
                <a:lnTo>
                  <a:pt x="2817078" y="2642050"/>
                </a:lnTo>
                <a:lnTo>
                  <a:pt x="0" y="2642050"/>
                </a:lnTo>
                <a:close/>
                <a:moveTo>
                  <a:pt x="6941351" y="0"/>
                </a:moveTo>
                <a:lnTo>
                  <a:pt x="6941353" y="0"/>
                </a:lnTo>
                <a:lnTo>
                  <a:pt x="6950417" y="0"/>
                </a:lnTo>
                <a:lnTo>
                  <a:pt x="6950218" y="612"/>
                </a:lnTo>
                <a:lnTo>
                  <a:pt x="7045924" y="7220"/>
                </a:lnTo>
                <a:cubicBezTo>
                  <a:pt x="7551327" y="71683"/>
                  <a:pt x="7791929" y="553149"/>
                  <a:pt x="7638787" y="1072374"/>
                </a:cubicBezTo>
                <a:lnTo>
                  <a:pt x="6901047" y="3183644"/>
                </a:lnTo>
                <a:cubicBezTo>
                  <a:pt x="6769701" y="3521209"/>
                  <a:pt x="6601533" y="3720693"/>
                  <a:pt x="6381202" y="3892561"/>
                </a:cubicBezTo>
                <a:cubicBezTo>
                  <a:pt x="6031055" y="4149103"/>
                  <a:pt x="5837330" y="4300466"/>
                  <a:pt x="5081976" y="4250574"/>
                </a:cubicBezTo>
                <a:lnTo>
                  <a:pt x="5036332" y="4246926"/>
                </a:lnTo>
                <a:lnTo>
                  <a:pt x="222018" y="4246926"/>
                </a:lnTo>
                <a:lnTo>
                  <a:pt x="573513" y="3164536"/>
                </a:lnTo>
                <a:lnTo>
                  <a:pt x="5283131" y="3164536"/>
                </a:lnTo>
                <a:lnTo>
                  <a:pt x="5988693" y="1060456"/>
                </a:lnTo>
                <a:lnTo>
                  <a:pt x="1302516" y="1060456"/>
                </a:lnTo>
                <a:lnTo>
                  <a:pt x="1646888" y="0"/>
                </a:lnTo>
                <a:lnTo>
                  <a:pt x="6941344" y="0"/>
                </a:lnTo>
                <a:close/>
              </a:path>
            </a:pathLst>
          </a:custGeom>
          <a:solidFill>
            <a:srgbClr val="00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0" name="그룹 73"/>
          <p:cNvGrpSpPr>
            <a:grpSpLocks noChangeAspect="1"/>
          </p:cNvGrpSpPr>
          <p:nvPr/>
        </p:nvGrpSpPr>
        <p:grpSpPr>
          <a:xfrm>
            <a:off x="7601532" y="1420183"/>
            <a:ext cx="717021" cy="1363006"/>
            <a:chOff x="9488342" y="-16255"/>
            <a:chExt cx="2802018" cy="5326445"/>
          </a:xfrm>
        </p:grpSpPr>
        <p:sp>
          <p:nvSpPr>
            <p:cNvPr id="51" name="이등변 삼각형 66"/>
            <p:cNvSpPr/>
            <p:nvPr/>
          </p:nvSpPr>
          <p:spPr>
            <a:xfrm rot="7280102">
              <a:off x="892078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이등변 삼각형 68"/>
            <p:cNvSpPr/>
            <p:nvPr/>
          </p:nvSpPr>
          <p:spPr>
            <a:xfrm rot="14319898" flipH="1">
              <a:off x="968497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이등변 삼각형 69"/>
            <p:cNvSpPr/>
            <p:nvPr/>
          </p:nvSpPr>
          <p:spPr>
            <a:xfrm rot="1818926" flipH="1">
              <a:off x="9488342" y="1768039"/>
              <a:ext cx="1891102" cy="1469977"/>
            </a:xfrm>
            <a:prstGeom prst="triangle">
              <a:avLst>
                <a:gd name="adj" fmla="val 448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70"/>
            <p:cNvSpPr/>
            <p:nvPr/>
          </p:nvSpPr>
          <p:spPr>
            <a:xfrm rot="19781074">
              <a:off x="10367026" y="1759904"/>
              <a:ext cx="1923334" cy="1469977"/>
            </a:xfrm>
            <a:prstGeom prst="triangle">
              <a:avLst>
                <a:gd name="adj" fmla="val 453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이등변 삼각형 71"/>
            <p:cNvSpPr/>
            <p:nvPr/>
          </p:nvSpPr>
          <p:spPr>
            <a:xfrm rot="3287817">
              <a:off x="8994438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이등변 삼각형 72"/>
            <p:cNvSpPr/>
            <p:nvPr/>
          </p:nvSpPr>
          <p:spPr>
            <a:xfrm rot="18312183" flipH="1">
              <a:off x="9983775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자유형 86"/>
          <p:cNvSpPr>
            <a:spLocks noChangeAspect="1"/>
          </p:cNvSpPr>
          <p:nvPr/>
        </p:nvSpPr>
        <p:spPr>
          <a:xfrm>
            <a:off x="9750336" y="1420183"/>
            <a:ext cx="1255012" cy="1363006"/>
          </a:xfrm>
          <a:custGeom>
            <a:avLst/>
            <a:gdLst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190611 w 4989305"/>
              <a:gd name="connsiteY26" fmla="*/ 2247877 h 5418682"/>
              <a:gd name="connsiteX27" fmla="*/ 2243487 w 4989305"/>
              <a:gd name="connsiteY27" fmla="*/ 2297301 h 5418682"/>
              <a:gd name="connsiteX28" fmla="*/ 2504715 w 4989305"/>
              <a:gd name="connsiteY28" fmla="*/ 2406413 h 5418682"/>
              <a:gd name="connsiteX29" fmla="*/ 2942243 w 4989305"/>
              <a:gd name="connsiteY29" fmla="*/ 2027991 h 5418682"/>
              <a:gd name="connsiteX30" fmla="*/ 2911064 w 4989305"/>
              <a:gd name="connsiteY30" fmla="*/ 1807656 h 5418682"/>
              <a:gd name="connsiteX31" fmla="*/ 2910216 w 4989305"/>
              <a:gd name="connsiteY31" fmla="*/ 1806094 h 5418682"/>
              <a:gd name="connsiteX32" fmla="*/ 2915832 w 4989305"/>
              <a:gd name="connsiteY32" fmla="*/ 1809111 h 5418682"/>
              <a:gd name="connsiteX33" fmla="*/ 2895578 w 4989305"/>
              <a:gd name="connsiteY33" fmla="*/ 1784563 h 5418682"/>
              <a:gd name="connsiteX34" fmla="*/ 2700097 w 4989305"/>
              <a:gd name="connsiteY34" fmla="*/ 1144604 h 5418682"/>
              <a:gd name="connsiteX35" fmla="*/ 3844701 w 4989305"/>
              <a:gd name="connsiteY3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188879 w 4989305"/>
              <a:gd name="connsiteY20" fmla="*/ 3173996 h 5418682"/>
              <a:gd name="connsiteX21" fmla="*/ 2093728 w 4989305"/>
              <a:gd name="connsiteY21" fmla="*/ 3349300 h 5418682"/>
              <a:gd name="connsiteX22" fmla="*/ 1144604 w 4989305"/>
              <a:gd name="connsiteY22" fmla="*/ 3853945 h 5418682"/>
              <a:gd name="connsiteX23" fmla="*/ 0 w 4989305"/>
              <a:gd name="connsiteY23" fmla="*/ 2709341 h 5418682"/>
              <a:gd name="connsiteX24" fmla="*/ 1144604 w 4989305"/>
              <a:gd name="connsiteY24" fmla="*/ 1564737 h 5418682"/>
              <a:gd name="connsiteX25" fmla="*/ 2093728 w 4989305"/>
              <a:gd name="connsiteY25" fmla="*/ 2069382 h 5418682"/>
              <a:gd name="connsiteX26" fmla="*/ 2243487 w 4989305"/>
              <a:gd name="connsiteY26" fmla="*/ 2297301 h 5418682"/>
              <a:gd name="connsiteX27" fmla="*/ 2504715 w 4989305"/>
              <a:gd name="connsiteY27" fmla="*/ 2406413 h 5418682"/>
              <a:gd name="connsiteX28" fmla="*/ 2942243 w 4989305"/>
              <a:gd name="connsiteY28" fmla="*/ 2027991 h 5418682"/>
              <a:gd name="connsiteX29" fmla="*/ 2911064 w 4989305"/>
              <a:gd name="connsiteY29" fmla="*/ 1807656 h 5418682"/>
              <a:gd name="connsiteX30" fmla="*/ 2910216 w 4989305"/>
              <a:gd name="connsiteY30" fmla="*/ 1806094 h 5418682"/>
              <a:gd name="connsiteX31" fmla="*/ 2915832 w 4989305"/>
              <a:gd name="connsiteY31" fmla="*/ 1809111 h 5418682"/>
              <a:gd name="connsiteX32" fmla="*/ 2895578 w 4989305"/>
              <a:gd name="connsiteY32" fmla="*/ 1784563 h 5418682"/>
              <a:gd name="connsiteX33" fmla="*/ 2700097 w 4989305"/>
              <a:gd name="connsiteY33" fmla="*/ 1144604 h 5418682"/>
              <a:gd name="connsiteX34" fmla="*/ 3844701 w 4989305"/>
              <a:gd name="connsiteY34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06933 w 4989305"/>
              <a:gd name="connsiteY15" fmla="*/ 3618934 h 5418682"/>
              <a:gd name="connsiteX16" fmla="*/ 2929673 w 4989305"/>
              <a:gd name="connsiteY16" fmla="*/ 3545675 h 5418682"/>
              <a:gd name="connsiteX17" fmla="*/ 2938425 w 4989305"/>
              <a:gd name="connsiteY17" fmla="*/ 3458858 h 5418682"/>
              <a:gd name="connsiteX18" fmla="*/ 2507647 w 4989305"/>
              <a:gd name="connsiteY18" fmla="*/ 3028080 h 5418682"/>
              <a:gd name="connsiteX19" fmla="*/ 2203041 w 4989305"/>
              <a:gd name="connsiteY19" fmla="*/ 3154252 h 5418682"/>
              <a:gd name="connsiteX20" fmla="*/ 2093728 w 4989305"/>
              <a:gd name="connsiteY20" fmla="*/ 3349300 h 5418682"/>
              <a:gd name="connsiteX21" fmla="*/ 1144604 w 4989305"/>
              <a:gd name="connsiteY21" fmla="*/ 3853945 h 5418682"/>
              <a:gd name="connsiteX22" fmla="*/ 0 w 4989305"/>
              <a:gd name="connsiteY22" fmla="*/ 2709341 h 5418682"/>
              <a:gd name="connsiteX23" fmla="*/ 1144604 w 4989305"/>
              <a:gd name="connsiteY23" fmla="*/ 1564737 h 5418682"/>
              <a:gd name="connsiteX24" fmla="*/ 2093728 w 4989305"/>
              <a:gd name="connsiteY24" fmla="*/ 2069382 h 5418682"/>
              <a:gd name="connsiteX25" fmla="*/ 2243487 w 4989305"/>
              <a:gd name="connsiteY25" fmla="*/ 2297301 h 5418682"/>
              <a:gd name="connsiteX26" fmla="*/ 2504715 w 4989305"/>
              <a:gd name="connsiteY26" fmla="*/ 2406413 h 5418682"/>
              <a:gd name="connsiteX27" fmla="*/ 2942243 w 4989305"/>
              <a:gd name="connsiteY27" fmla="*/ 2027991 h 5418682"/>
              <a:gd name="connsiteX28" fmla="*/ 2911064 w 4989305"/>
              <a:gd name="connsiteY28" fmla="*/ 1807656 h 5418682"/>
              <a:gd name="connsiteX29" fmla="*/ 2910216 w 4989305"/>
              <a:gd name="connsiteY29" fmla="*/ 1806094 h 5418682"/>
              <a:gd name="connsiteX30" fmla="*/ 2915832 w 4989305"/>
              <a:gd name="connsiteY30" fmla="*/ 1809111 h 5418682"/>
              <a:gd name="connsiteX31" fmla="*/ 2895578 w 4989305"/>
              <a:gd name="connsiteY31" fmla="*/ 1784563 h 5418682"/>
              <a:gd name="connsiteX32" fmla="*/ 2700097 w 4989305"/>
              <a:gd name="connsiteY32" fmla="*/ 1144604 h 5418682"/>
              <a:gd name="connsiteX33" fmla="*/ 3844701 w 4989305"/>
              <a:gd name="connsiteY33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29673 w 4989305"/>
              <a:gd name="connsiteY15" fmla="*/ 3545675 h 5418682"/>
              <a:gd name="connsiteX16" fmla="*/ 2938425 w 4989305"/>
              <a:gd name="connsiteY16" fmla="*/ 3458858 h 5418682"/>
              <a:gd name="connsiteX17" fmla="*/ 2507647 w 4989305"/>
              <a:gd name="connsiteY17" fmla="*/ 3028080 h 5418682"/>
              <a:gd name="connsiteX18" fmla="*/ 2203041 w 4989305"/>
              <a:gd name="connsiteY18" fmla="*/ 3154252 h 5418682"/>
              <a:gd name="connsiteX19" fmla="*/ 2093728 w 4989305"/>
              <a:gd name="connsiteY19" fmla="*/ 3349300 h 5418682"/>
              <a:gd name="connsiteX20" fmla="*/ 1144604 w 4989305"/>
              <a:gd name="connsiteY20" fmla="*/ 3853945 h 5418682"/>
              <a:gd name="connsiteX21" fmla="*/ 0 w 4989305"/>
              <a:gd name="connsiteY21" fmla="*/ 2709341 h 5418682"/>
              <a:gd name="connsiteX22" fmla="*/ 1144604 w 4989305"/>
              <a:gd name="connsiteY22" fmla="*/ 1564737 h 5418682"/>
              <a:gd name="connsiteX23" fmla="*/ 2093728 w 4989305"/>
              <a:gd name="connsiteY23" fmla="*/ 2069382 h 5418682"/>
              <a:gd name="connsiteX24" fmla="*/ 2243487 w 4989305"/>
              <a:gd name="connsiteY24" fmla="*/ 2297301 h 5418682"/>
              <a:gd name="connsiteX25" fmla="*/ 2504715 w 4989305"/>
              <a:gd name="connsiteY25" fmla="*/ 2406413 h 5418682"/>
              <a:gd name="connsiteX26" fmla="*/ 2942243 w 4989305"/>
              <a:gd name="connsiteY26" fmla="*/ 2027991 h 5418682"/>
              <a:gd name="connsiteX27" fmla="*/ 2911064 w 4989305"/>
              <a:gd name="connsiteY27" fmla="*/ 1807656 h 5418682"/>
              <a:gd name="connsiteX28" fmla="*/ 2910216 w 4989305"/>
              <a:gd name="connsiteY28" fmla="*/ 1806094 h 5418682"/>
              <a:gd name="connsiteX29" fmla="*/ 2915832 w 4989305"/>
              <a:gd name="connsiteY29" fmla="*/ 1809111 h 5418682"/>
              <a:gd name="connsiteX30" fmla="*/ 2895578 w 4989305"/>
              <a:gd name="connsiteY30" fmla="*/ 1784563 h 5418682"/>
              <a:gd name="connsiteX31" fmla="*/ 2700097 w 4989305"/>
              <a:gd name="connsiteY31" fmla="*/ 1144604 h 5418682"/>
              <a:gd name="connsiteX32" fmla="*/ 3844701 w 4989305"/>
              <a:gd name="connsiteY32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727672 w 4989305"/>
              <a:gd name="connsiteY9" fmla="*/ 3135384 h 5418682"/>
              <a:gd name="connsiteX10" fmla="*/ 3844701 w 4989305"/>
              <a:gd name="connsiteY10" fmla="*/ 3129474 h 5418682"/>
              <a:gd name="connsiteX11" fmla="*/ 4989305 w 4989305"/>
              <a:gd name="connsiteY11" fmla="*/ 4274078 h 5418682"/>
              <a:gd name="connsiteX12" fmla="*/ 3844701 w 4989305"/>
              <a:gd name="connsiteY12" fmla="*/ 5418682 h 5418682"/>
              <a:gd name="connsiteX13" fmla="*/ 2700097 w 4989305"/>
              <a:gd name="connsiteY13" fmla="*/ 4274078 h 5418682"/>
              <a:gd name="connsiteX14" fmla="*/ 2895578 w 4989305"/>
              <a:gd name="connsiteY14" fmla="*/ 3634119 h 5418682"/>
              <a:gd name="connsiteX15" fmla="*/ 2938425 w 4989305"/>
              <a:gd name="connsiteY15" fmla="*/ 3458858 h 5418682"/>
              <a:gd name="connsiteX16" fmla="*/ 2507647 w 4989305"/>
              <a:gd name="connsiteY16" fmla="*/ 3028080 h 5418682"/>
              <a:gd name="connsiteX17" fmla="*/ 2203041 w 4989305"/>
              <a:gd name="connsiteY17" fmla="*/ 3154252 h 5418682"/>
              <a:gd name="connsiteX18" fmla="*/ 2093728 w 4989305"/>
              <a:gd name="connsiteY18" fmla="*/ 3349300 h 5418682"/>
              <a:gd name="connsiteX19" fmla="*/ 1144604 w 4989305"/>
              <a:gd name="connsiteY19" fmla="*/ 3853945 h 5418682"/>
              <a:gd name="connsiteX20" fmla="*/ 0 w 4989305"/>
              <a:gd name="connsiteY20" fmla="*/ 2709341 h 5418682"/>
              <a:gd name="connsiteX21" fmla="*/ 1144604 w 4989305"/>
              <a:gd name="connsiteY21" fmla="*/ 1564737 h 5418682"/>
              <a:gd name="connsiteX22" fmla="*/ 2093728 w 4989305"/>
              <a:gd name="connsiteY22" fmla="*/ 2069382 h 5418682"/>
              <a:gd name="connsiteX23" fmla="*/ 2243487 w 4989305"/>
              <a:gd name="connsiteY23" fmla="*/ 2297301 h 5418682"/>
              <a:gd name="connsiteX24" fmla="*/ 2504715 w 4989305"/>
              <a:gd name="connsiteY24" fmla="*/ 2406413 h 5418682"/>
              <a:gd name="connsiteX25" fmla="*/ 2942243 w 4989305"/>
              <a:gd name="connsiteY25" fmla="*/ 2027991 h 5418682"/>
              <a:gd name="connsiteX26" fmla="*/ 2911064 w 4989305"/>
              <a:gd name="connsiteY26" fmla="*/ 1807656 h 5418682"/>
              <a:gd name="connsiteX27" fmla="*/ 2910216 w 4989305"/>
              <a:gd name="connsiteY27" fmla="*/ 1806094 h 5418682"/>
              <a:gd name="connsiteX28" fmla="*/ 2915832 w 4989305"/>
              <a:gd name="connsiteY28" fmla="*/ 1809111 h 5418682"/>
              <a:gd name="connsiteX29" fmla="*/ 2895578 w 4989305"/>
              <a:gd name="connsiteY29" fmla="*/ 1784563 h 5418682"/>
              <a:gd name="connsiteX30" fmla="*/ 2700097 w 4989305"/>
              <a:gd name="connsiteY30" fmla="*/ 1144604 h 5418682"/>
              <a:gd name="connsiteX31" fmla="*/ 3844701 w 4989305"/>
              <a:gd name="connsiteY31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807276 w 4989305"/>
              <a:gd name="connsiteY4" fmla="*/ 2288060 h 5418682"/>
              <a:gd name="connsiteX5" fmla="*/ 3770038 w 4989305"/>
              <a:gd name="connsiteY5" fmla="*/ 2289208 h 5418682"/>
              <a:gd name="connsiteX6" fmla="*/ 3339260 w 4989305"/>
              <a:gd name="connsiteY6" fmla="*/ 2719986 h 5418682"/>
              <a:gd name="connsiteX7" fmla="*/ 3683221 w 4989305"/>
              <a:gd name="connsiteY7" fmla="*/ 3142012 h 5418682"/>
              <a:gd name="connsiteX8" fmla="*/ 3682889 w 4989305"/>
              <a:gd name="connsiteY8" fmla="*/ 3142218 h 5418682"/>
              <a:gd name="connsiteX9" fmla="*/ 3844701 w 4989305"/>
              <a:gd name="connsiteY9" fmla="*/ 3129474 h 5418682"/>
              <a:gd name="connsiteX10" fmla="*/ 4989305 w 4989305"/>
              <a:gd name="connsiteY10" fmla="*/ 4274078 h 5418682"/>
              <a:gd name="connsiteX11" fmla="*/ 3844701 w 4989305"/>
              <a:gd name="connsiteY11" fmla="*/ 5418682 h 5418682"/>
              <a:gd name="connsiteX12" fmla="*/ 2700097 w 4989305"/>
              <a:gd name="connsiteY12" fmla="*/ 4274078 h 5418682"/>
              <a:gd name="connsiteX13" fmla="*/ 2895578 w 4989305"/>
              <a:gd name="connsiteY13" fmla="*/ 3634119 h 5418682"/>
              <a:gd name="connsiteX14" fmla="*/ 2938425 w 4989305"/>
              <a:gd name="connsiteY14" fmla="*/ 3458858 h 5418682"/>
              <a:gd name="connsiteX15" fmla="*/ 2507647 w 4989305"/>
              <a:gd name="connsiteY15" fmla="*/ 3028080 h 5418682"/>
              <a:gd name="connsiteX16" fmla="*/ 2203041 w 4989305"/>
              <a:gd name="connsiteY16" fmla="*/ 3154252 h 5418682"/>
              <a:gd name="connsiteX17" fmla="*/ 2093728 w 4989305"/>
              <a:gd name="connsiteY17" fmla="*/ 3349300 h 5418682"/>
              <a:gd name="connsiteX18" fmla="*/ 1144604 w 4989305"/>
              <a:gd name="connsiteY18" fmla="*/ 3853945 h 5418682"/>
              <a:gd name="connsiteX19" fmla="*/ 0 w 4989305"/>
              <a:gd name="connsiteY19" fmla="*/ 2709341 h 5418682"/>
              <a:gd name="connsiteX20" fmla="*/ 1144604 w 4989305"/>
              <a:gd name="connsiteY20" fmla="*/ 1564737 h 5418682"/>
              <a:gd name="connsiteX21" fmla="*/ 2093728 w 4989305"/>
              <a:gd name="connsiteY21" fmla="*/ 2069382 h 5418682"/>
              <a:gd name="connsiteX22" fmla="*/ 2243487 w 4989305"/>
              <a:gd name="connsiteY22" fmla="*/ 2297301 h 5418682"/>
              <a:gd name="connsiteX23" fmla="*/ 2504715 w 4989305"/>
              <a:gd name="connsiteY23" fmla="*/ 2406413 h 5418682"/>
              <a:gd name="connsiteX24" fmla="*/ 2942243 w 4989305"/>
              <a:gd name="connsiteY24" fmla="*/ 2027991 h 5418682"/>
              <a:gd name="connsiteX25" fmla="*/ 2911064 w 4989305"/>
              <a:gd name="connsiteY25" fmla="*/ 1807656 h 5418682"/>
              <a:gd name="connsiteX26" fmla="*/ 2910216 w 4989305"/>
              <a:gd name="connsiteY26" fmla="*/ 1806094 h 5418682"/>
              <a:gd name="connsiteX27" fmla="*/ 2915832 w 4989305"/>
              <a:gd name="connsiteY27" fmla="*/ 1809111 h 5418682"/>
              <a:gd name="connsiteX28" fmla="*/ 2895578 w 4989305"/>
              <a:gd name="connsiteY28" fmla="*/ 1784563 h 5418682"/>
              <a:gd name="connsiteX29" fmla="*/ 2700097 w 4989305"/>
              <a:gd name="connsiteY29" fmla="*/ 1144604 h 5418682"/>
              <a:gd name="connsiteX30" fmla="*/ 3844701 w 4989305"/>
              <a:gd name="connsiteY30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805752 w 4989305"/>
              <a:gd name="connsiteY3" fmla="*/ 2287241 h 5418682"/>
              <a:gd name="connsiteX4" fmla="*/ 3770038 w 4989305"/>
              <a:gd name="connsiteY4" fmla="*/ 2289208 h 5418682"/>
              <a:gd name="connsiteX5" fmla="*/ 3339260 w 4989305"/>
              <a:gd name="connsiteY5" fmla="*/ 2719986 h 5418682"/>
              <a:gd name="connsiteX6" fmla="*/ 3683221 w 4989305"/>
              <a:gd name="connsiteY6" fmla="*/ 3142012 h 5418682"/>
              <a:gd name="connsiteX7" fmla="*/ 3682889 w 4989305"/>
              <a:gd name="connsiteY7" fmla="*/ 3142218 h 5418682"/>
              <a:gd name="connsiteX8" fmla="*/ 3844701 w 4989305"/>
              <a:gd name="connsiteY8" fmla="*/ 3129474 h 5418682"/>
              <a:gd name="connsiteX9" fmla="*/ 4989305 w 4989305"/>
              <a:gd name="connsiteY9" fmla="*/ 4274078 h 5418682"/>
              <a:gd name="connsiteX10" fmla="*/ 3844701 w 4989305"/>
              <a:gd name="connsiteY10" fmla="*/ 5418682 h 5418682"/>
              <a:gd name="connsiteX11" fmla="*/ 2700097 w 4989305"/>
              <a:gd name="connsiteY11" fmla="*/ 4274078 h 5418682"/>
              <a:gd name="connsiteX12" fmla="*/ 2895578 w 4989305"/>
              <a:gd name="connsiteY12" fmla="*/ 3634119 h 5418682"/>
              <a:gd name="connsiteX13" fmla="*/ 2938425 w 4989305"/>
              <a:gd name="connsiteY13" fmla="*/ 3458858 h 5418682"/>
              <a:gd name="connsiteX14" fmla="*/ 2507647 w 4989305"/>
              <a:gd name="connsiteY14" fmla="*/ 3028080 h 5418682"/>
              <a:gd name="connsiteX15" fmla="*/ 2203041 w 4989305"/>
              <a:gd name="connsiteY15" fmla="*/ 3154252 h 5418682"/>
              <a:gd name="connsiteX16" fmla="*/ 2093728 w 4989305"/>
              <a:gd name="connsiteY16" fmla="*/ 3349300 h 5418682"/>
              <a:gd name="connsiteX17" fmla="*/ 1144604 w 4989305"/>
              <a:gd name="connsiteY17" fmla="*/ 3853945 h 5418682"/>
              <a:gd name="connsiteX18" fmla="*/ 0 w 4989305"/>
              <a:gd name="connsiteY18" fmla="*/ 2709341 h 5418682"/>
              <a:gd name="connsiteX19" fmla="*/ 1144604 w 4989305"/>
              <a:gd name="connsiteY19" fmla="*/ 1564737 h 5418682"/>
              <a:gd name="connsiteX20" fmla="*/ 2093728 w 4989305"/>
              <a:gd name="connsiteY20" fmla="*/ 2069382 h 5418682"/>
              <a:gd name="connsiteX21" fmla="*/ 2243487 w 4989305"/>
              <a:gd name="connsiteY21" fmla="*/ 2297301 h 5418682"/>
              <a:gd name="connsiteX22" fmla="*/ 2504715 w 4989305"/>
              <a:gd name="connsiteY22" fmla="*/ 2406413 h 5418682"/>
              <a:gd name="connsiteX23" fmla="*/ 2942243 w 4989305"/>
              <a:gd name="connsiteY23" fmla="*/ 2027991 h 5418682"/>
              <a:gd name="connsiteX24" fmla="*/ 2911064 w 4989305"/>
              <a:gd name="connsiteY24" fmla="*/ 1807656 h 5418682"/>
              <a:gd name="connsiteX25" fmla="*/ 2910216 w 4989305"/>
              <a:gd name="connsiteY25" fmla="*/ 1806094 h 5418682"/>
              <a:gd name="connsiteX26" fmla="*/ 2915832 w 4989305"/>
              <a:gd name="connsiteY26" fmla="*/ 1809111 h 5418682"/>
              <a:gd name="connsiteX27" fmla="*/ 2895578 w 4989305"/>
              <a:gd name="connsiteY27" fmla="*/ 1784563 h 5418682"/>
              <a:gd name="connsiteX28" fmla="*/ 2700097 w 4989305"/>
              <a:gd name="connsiteY28" fmla="*/ 1144604 h 5418682"/>
              <a:gd name="connsiteX29" fmla="*/ 3844701 w 4989305"/>
              <a:gd name="connsiteY29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915832 w 4989305"/>
              <a:gd name="connsiteY25" fmla="*/ 1809111 h 5418682"/>
              <a:gd name="connsiteX26" fmla="*/ 2895578 w 4989305"/>
              <a:gd name="connsiteY26" fmla="*/ 1784563 h 5418682"/>
              <a:gd name="connsiteX27" fmla="*/ 2700097 w 4989305"/>
              <a:gd name="connsiteY27" fmla="*/ 1144604 h 5418682"/>
              <a:gd name="connsiteX28" fmla="*/ 3844701 w 4989305"/>
              <a:gd name="connsiteY28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910216 w 4989305"/>
              <a:gd name="connsiteY24" fmla="*/ 1806094 h 5418682"/>
              <a:gd name="connsiteX25" fmla="*/ 2895578 w 4989305"/>
              <a:gd name="connsiteY25" fmla="*/ 1784563 h 5418682"/>
              <a:gd name="connsiteX26" fmla="*/ 2700097 w 4989305"/>
              <a:gd name="connsiteY26" fmla="*/ 1144604 h 5418682"/>
              <a:gd name="connsiteX27" fmla="*/ 3844701 w 4989305"/>
              <a:gd name="connsiteY27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911064 w 4989305"/>
              <a:gd name="connsiteY23" fmla="*/ 1807656 h 5418682"/>
              <a:gd name="connsiteX24" fmla="*/ 2895578 w 4989305"/>
              <a:gd name="connsiteY24" fmla="*/ 1784563 h 5418682"/>
              <a:gd name="connsiteX25" fmla="*/ 2700097 w 4989305"/>
              <a:gd name="connsiteY25" fmla="*/ 1144604 h 5418682"/>
              <a:gd name="connsiteX26" fmla="*/ 3844701 w 4989305"/>
              <a:gd name="connsiteY26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  <a:gd name="connsiteX0" fmla="*/ 3844701 w 4989305"/>
              <a:gd name="connsiteY0" fmla="*/ 0 h 5418682"/>
              <a:gd name="connsiteX1" fmla="*/ 4989305 w 4989305"/>
              <a:gd name="connsiteY1" fmla="*/ 1144604 h 5418682"/>
              <a:gd name="connsiteX2" fmla="*/ 3844701 w 4989305"/>
              <a:gd name="connsiteY2" fmla="*/ 2289208 h 5418682"/>
              <a:gd name="connsiteX3" fmla="*/ 3770038 w 4989305"/>
              <a:gd name="connsiteY3" fmla="*/ 2289208 h 5418682"/>
              <a:gd name="connsiteX4" fmla="*/ 3339260 w 4989305"/>
              <a:gd name="connsiteY4" fmla="*/ 2719986 h 5418682"/>
              <a:gd name="connsiteX5" fmla="*/ 3683221 w 4989305"/>
              <a:gd name="connsiteY5" fmla="*/ 3142012 h 5418682"/>
              <a:gd name="connsiteX6" fmla="*/ 3682889 w 4989305"/>
              <a:gd name="connsiteY6" fmla="*/ 3142218 h 5418682"/>
              <a:gd name="connsiteX7" fmla="*/ 3844701 w 4989305"/>
              <a:gd name="connsiteY7" fmla="*/ 3129474 h 5418682"/>
              <a:gd name="connsiteX8" fmla="*/ 4989305 w 4989305"/>
              <a:gd name="connsiteY8" fmla="*/ 4274078 h 5418682"/>
              <a:gd name="connsiteX9" fmla="*/ 3844701 w 4989305"/>
              <a:gd name="connsiteY9" fmla="*/ 5418682 h 5418682"/>
              <a:gd name="connsiteX10" fmla="*/ 2700097 w 4989305"/>
              <a:gd name="connsiteY10" fmla="*/ 4274078 h 5418682"/>
              <a:gd name="connsiteX11" fmla="*/ 2895578 w 4989305"/>
              <a:gd name="connsiteY11" fmla="*/ 3634119 h 5418682"/>
              <a:gd name="connsiteX12" fmla="*/ 2938425 w 4989305"/>
              <a:gd name="connsiteY12" fmla="*/ 3458858 h 5418682"/>
              <a:gd name="connsiteX13" fmla="*/ 2507647 w 4989305"/>
              <a:gd name="connsiteY13" fmla="*/ 3028080 h 5418682"/>
              <a:gd name="connsiteX14" fmla="*/ 2203041 w 4989305"/>
              <a:gd name="connsiteY14" fmla="*/ 3154252 h 5418682"/>
              <a:gd name="connsiteX15" fmla="*/ 2093728 w 4989305"/>
              <a:gd name="connsiteY15" fmla="*/ 3349300 h 5418682"/>
              <a:gd name="connsiteX16" fmla="*/ 1144604 w 4989305"/>
              <a:gd name="connsiteY16" fmla="*/ 3853945 h 5418682"/>
              <a:gd name="connsiteX17" fmla="*/ 0 w 4989305"/>
              <a:gd name="connsiteY17" fmla="*/ 2709341 h 5418682"/>
              <a:gd name="connsiteX18" fmla="*/ 1144604 w 4989305"/>
              <a:gd name="connsiteY18" fmla="*/ 1564737 h 5418682"/>
              <a:gd name="connsiteX19" fmla="*/ 2093728 w 4989305"/>
              <a:gd name="connsiteY19" fmla="*/ 2069382 h 5418682"/>
              <a:gd name="connsiteX20" fmla="*/ 2243487 w 4989305"/>
              <a:gd name="connsiteY20" fmla="*/ 2297301 h 5418682"/>
              <a:gd name="connsiteX21" fmla="*/ 2504715 w 4989305"/>
              <a:gd name="connsiteY21" fmla="*/ 2406413 h 5418682"/>
              <a:gd name="connsiteX22" fmla="*/ 2942243 w 4989305"/>
              <a:gd name="connsiteY22" fmla="*/ 2027991 h 5418682"/>
              <a:gd name="connsiteX23" fmla="*/ 2895578 w 4989305"/>
              <a:gd name="connsiteY23" fmla="*/ 1784563 h 5418682"/>
              <a:gd name="connsiteX24" fmla="*/ 2700097 w 4989305"/>
              <a:gd name="connsiteY24" fmla="*/ 1144604 h 5418682"/>
              <a:gd name="connsiteX25" fmla="*/ 3844701 w 4989305"/>
              <a:gd name="connsiteY25" fmla="*/ 0 h 54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89305" h="5418682">
                <a:moveTo>
                  <a:pt x="3844701" y="0"/>
                </a:moveTo>
                <a:cubicBezTo>
                  <a:pt x="4476848" y="0"/>
                  <a:pt x="4989305" y="512457"/>
                  <a:pt x="4989305" y="1144604"/>
                </a:cubicBezTo>
                <a:cubicBezTo>
                  <a:pt x="4989305" y="1776751"/>
                  <a:pt x="4476848" y="2289208"/>
                  <a:pt x="3844701" y="2289208"/>
                </a:cubicBezTo>
                <a:lnTo>
                  <a:pt x="3770038" y="2289208"/>
                </a:lnTo>
                <a:cubicBezTo>
                  <a:pt x="3532126" y="2289208"/>
                  <a:pt x="3339260" y="2482074"/>
                  <a:pt x="3339260" y="2719986"/>
                </a:cubicBezTo>
                <a:cubicBezTo>
                  <a:pt x="3339260" y="2928159"/>
                  <a:pt x="3486923" y="3101844"/>
                  <a:pt x="3683221" y="3142012"/>
                </a:cubicBezTo>
                <a:lnTo>
                  <a:pt x="3682889" y="3142218"/>
                </a:lnTo>
                <a:cubicBezTo>
                  <a:pt x="3761791" y="3147332"/>
                  <a:pt x="3790764" y="3133722"/>
                  <a:pt x="3844701" y="3129474"/>
                </a:cubicBezTo>
                <a:cubicBezTo>
                  <a:pt x="4476848" y="3129474"/>
                  <a:pt x="4989305" y="3641931"/>
                  <a:pt x="4989305" y="4274078"/>
                </a:cubicBezTo>
                <a:cubicBezTo>
                  <a:pt x="4989305" y="4906225"/>
                  <a:pt x="4476848" y="5418682"/>
                  <a:pt x="3844701" y="5418682"/>
                </a:cubicBezTo>
                <a:cubicBezTo>
                  <a:pt x="3212554" y="5418682"/>
                  <a:pt x="2700097" y="4906225"/>
                  <a:pt x="2700097" y="4274078"/>
                </a:cubicBezTo>
                <a:cubicBezTo>
                  <a:pt x="2700097" y="4037023"/>
                  <a:pt x="2772161" y="3816799"/>
                  <a:pt x="2895578" y="3634119"/>
                </a:cubicBezTo>
                <a:cubicBezTo>
                  <a:pt x="2922342" y="3569457"/>
                  <a:pt x="2933504" y="3523519"/>
                  <a:pt x="2938425" y="3458858"/>
                </a:cubicBezTo>
                <a:cubicBezTo>
                  <a:pt x="2956479" y="3221632"/>
                  <a:pt x="2745559" y="3028080"/>
                  <a:pt x="2507647" y="3028080"/>
                </a:cubicBezTo>
                <a:cubicBezTo>
                  <a:pt x="2388691" y="3028080"/>
                  <a:pt x="2280997" y="3076297"/>
                  <a:pt x="2203041" y="3154252"/>
                </a:cubicBezTo>
                <a:lnTo>
                  <a:pt x="2093728" y="3349300"/>
                </a:lnTo>
                <a:cubicBezTo>
                  <a:pt x="1888034" y="3653767"/>
                  <a:pt x="1539696" y="3853945"/>
                  <a:pt x="1144604" y="3853945"/>
                </a:cubicBezTo>
                <a:cubicBezTo>
                  <a:pt x="512457" y="3853945"/>
                  <a:pt x="0" y="3341488"/>
                  <a:pt x="0" y="2709341"/>
                </a:cubicBezTo>
                <a:cubicBezTo>
                  <a:pt x="0" y="2077194"/>
                  <a:pt x="512457" y="1564737"/>
                  <a:pt x="1144604" y="1564737"/>
                </a:cubicBezTo>
                <a:cubicBezTo>
                  <a:pt x="1539696" y="1564737"/>
                  <a:pt x="1888034" y="1764916"/>
                  <a:pt x="2093728" y="2069382"/>
                </a:cubicBezTo>
                <a:cubicBezTo>
                  <a:pt x="2143648" y="2145355"/>
                  <a:pt x="2174844" y="2221328"/>
                  <a:pt x="2243487" y="2297301"/>
                </a:cubicBezTo>
                <a:cubicBezTo>
                  <a:pt x="2322126" y="2362034"/>
                  <a:pt x="2399533" y="2396817"/>
                  <a:pt x="2504715" y="2406413"/>
                </a:cubicBezTo>
                <a:cubicBezTo>
                  <a:pt x="2637958" y="2418569"/>
                  <a:pt x="2924859" y="2334134"/>
                  <a:pt x="2942243" y="2027991"/>
                </a:cubicBezTo>
                <a:cubicBezTo>
                  <a:pt x="2954337" y="1933712"/>
                  <a:pt x="2929695" y="1841296"/>
                  <a:pt x="2895578" y="1784563"/>
                </a:cubicBezTo>
                <a:cubicBezTo>
                  <a:pt x="2772161" y="1601883"/>
                  <a:pt x="2700097" y="1381659"/>
                  <a:pt x="2700097" y="1144604"/>
                </a:cubicBezTo>
                <a:cubicBezTo>
                  <a:pt x="2700097" y="512457"/>
                  <a:pt x="3212554" y="0"/>
                  <a:pt x="384470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9DD7">
                  <a:lumMod val="90000"/>
                  <a:lumOff val="10000"/>
                </a:srgbClr>
              </a:gs>
              <a:gs pos="63000">
                <a:srgbClr val="009DD7">
                  <a:lumMod val="85000"/>
                </a:srgbClr>
              </a:gs>
              <a:gs pos="83000">
                <a:srgbClr val="009DD7">
                  <a:lumMod val="75000"/>
                </a:srgbClr>
              </a:gs>
              <a:gs pos="100000">
                <a:srgbClr val="009DD7">
                  <a:lumMod val="70000"/>
                </a:srgb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8" name="그룹 147"/>
          <p:cNvGrpSpPr>
            <a:grpSpLocks noChangeAspect="1"/>
          </p:cNvGrpSpPr>
          <p:nvPr/>
        </p:nvGrpSpPr>
        <p:grpSpPr>
          <a:xfrm>
            <a:off x="9899004" y="3019933"/>
            <a:ext cx="1363005" cy="1391493"/>
            <a:chOff x="3023486" y="558948"/>
            <a:chExt cx="6126854" cy="6254916"/>
          </a:xfrm>
          <a:solidFill>
            <a:schemeClr val="tx1"/>
          </a:solidFill>
        </p:grpSpPr>
        <p:sp>
          <p:nvSpPr>
            <p:cNvPr id="59" name="자유형 146"/>
            <p:cNvSpPr>
              <a:spLocks noChangeAspect="1"/>
            </p:cNvSpPr>
            <p:nvPr/>
          </p:nvSpPr>
          <p:spPr>
            <a:xfrm>
              <a:off x="4048630" y="3371364"/>
              <a:ext cx="4304842" cy="3442500"/>
            </a:xfrm>
            <a:custGeom>
              <a:avLst/>
              <a:gdLst>
                <a:gd name="connsiteX0" fmla="*/ 2397473 w 4304842"/>
                <a:gd name="connsiteY0" fmla="*/ 2758500 h 3442500"/>
                <a:gd name="connsiteX1" fmla="*/ 2739473 w 4304842"/>
                <a:gd name="connsiteY1" fmla="*/ 3100500 h 3442500"/>
                <a:gd name="connsiteX2" fmla="*/ 2397473 w 4304842"/>
                <a:gd name="connsiteY2" fmla="*/ 3442500 h 3442500"/>
                <a:gd name="connsiteX3" fmla="*/ 2055473 w 4304842"/>
                <a:gd name="connsiteY3" fmla="*/ 3100500 h 3442500"/>
                <a:gd name="connsiteX4" fmla="*/ 2397473 w 4304842"/>
                <a:gd name="connsiteY4" fmla="*/ 2758500 h 3442500"/>
                <a:gd name="connsiteX5" fmla="*/ 1097898 w 4304842"/>
                <a:gd name="connsiteY5" fmla="*/ 2758500 h 3442500"/>
                <a:gd name="connsiteX6" fmla="*/ 1385898 w 4304842"/>
                <a:gd name="connsiteY6" fmla="*/ 3046500 h 3442500"/>
                <a:gd name="connsiteX7" fmla="*/ 1097898 w 4304842"/>
                <a:gd name="connsiteY7" fmla="*/ 3334500 h 3442500"/>
                <a:gd name="connsiteX8" fmla="*/ 809898 w 4304842"/>
                <a:gd name="connsiteY8" fmla="*/ 3046500 h 3442500"/>
                <a:gd name="connsiteX9" fmla="*/ 1097898 w 4304842"/>
                <a:gd name="connsiteY9" fmla="*/ 2758500 h 3442500"/>
                <a:gd name="connsiteX10" fmla="*/ 3908842 w 4304842"/>
                <a:gd name="connsiteY10" fmla="*/ 2434193 h 3442500"/>
                <a:gd name="connsiteX11" fmla="*/ 4304842 w 4304842"/>
                <a:gd name="connsiteY11" fmla="*/ 2830193 h 3442500"/>
                <a:gd name="connsiteX12" fmla="*/ 3908842 w 4304842"/>
                <a:gd name="connsiteY12" fmla="*/ 3226193 h 3442500"/>
                <a:gd name="connsiteX13" fmla="*/ 3512842 w 4304842"/>
                <a:gd name="connsiteY13" fmla="*/ 2830193 h 3442500"/>
                <a:gd name="connsiteX14" fmla="*/ 3908842 w 4304842"/>
                <a:gd name="connsiteY14" fmla="*/ 2434193 h 3442500"/>
                <a:gd name="connsiteX15" fmla="*/ 1689571 w 4304842"/>
                <a:gd name="connsiteY15" fmla="*/ 2279448 h 3442500"/>
                <a:gd name="connsiteX16" fmla="*/ 1977571 w 4304842"/>
                <a:gd name="connsiteY16" fmla="*/ 2567448 h 3442500"/>
                <a:gd name="connsiteX17" fmla="*/ 1689571 w 4304842"/>
                <a:gd name="connsiteY17" fmla="*/ 2855448 h 3442500"/>
                <a:gd name="connsiteX18" fmla="*/ 1401571 w 4304842"/>
                <a:gd name="connsiteY18" fmla="*/ 2567448 h 3442500"/>
                <a:gd name="connsiteX19" fmla="*/ 1689571 w 4304842"/>
                <a:gd name="connsiteY19" fmla="*/ 2279448 h 3442500"/>
                <a:gd name="connsiteX20" fmla="*/ 610564 w 4304842"/>
                <a:gd name="connsiteY20" fmla="*/ 2218637 h 3442500"/>
                <a:gd name="connsiteX21" fmla="*/ 853564 w 4304842"/>
                <a:gd name="connsiteY21" fmla="*/ 2461637 h 3442500"/>
                <a:gd name="connsiteX22" fmla="*/ 610564 w 4304842"/>
                <a:gd name="connsiteY22" fmla="*/ 2704637 h 3442500"/>
                <a:gd name="connsiteX23" fmla="*/ 367564 w 4304842"/>
                <a:gd name="connsiteY23" fmla="*/ 2461637 h 3442500"/>
                <a:gd name="connsiteX24" fmla="*/ 610564 w 4304842"/>
                <a:gd name="connsiteY24" fmla="*/ 2218637 h 3442500"/>
                <a:gd name="connsiteX25" fmla="*/ 2950879 w 4304842"/>
                <a:gd name="connsiteY25" fmla="*/ 2057825 h 3442500"/>
                <a:gd name="connsiteX26" fmla="*/ 3292879 w 4304842"/>
                <a:gd name="connsiteY26" fmla="*/ 2399825 h 3442500"/>
                <a:gd name="connsiteX27" fmla="*/ 2950879 w 4304842"/>
                <a:gd name="connsiteY27" fmla="*/ 2741825 h 3442500"/>
                <a:gd name="connsiteX28" fmla="*/ 2608879 w 4304842"/>
                <a:gd name="connsiteY28" fmla="*/ 2399825 h 3442500"/>
                <a:gd name="connsiteX29" fmla="*/ 2950879 w 4304842"/>
                <a:gd name="connsiteY29" fmla="*/ 2057825 h 3442500"/>
                <a:gd name="connsiteX30" fmla="*/ 1198549 w 4304842"/>
                <a:gd name="connsiteY30" fmla="*/ 1736601 h 3442500"/>
                <a:gd name="connsiteX31" fmla="*/ 1441549 w 4304842"/>
                <a:gd name="connsiteY31" fmla="*/ 1979601 h 3442500"/>
                <a:gd name="connsiteX32" fmla="*/ 1198549 w 4304842"/>
                <a:gd name="connsiteY32" fmla="*/ 2222601 h 3442500"/>
                <a:gd name="connsiteX33" fmla="*/ 955549 w 4304842"/>
                <a:gd name="connsiteY33" fmla="*/ 1979601 h 3442500"/>
                <a:gd name="connsiteX34" fmla="*/ 1198549 w 4304842"/>
                <a:gd name="connsiteY34" fmla="*/ 1736601 h 3442500"/>
                <a:gd name="connsiteX35" fmla="*/ 310114 w 4304842"/>
                <a:gd name="connsiteY35" fmla="*/ 1673214 h 3442500"/>
                <a:gd name="connsiteX36" fmla="*/ 526114 w 4304842"/>
                <a:gd name="connsiteY36" fmla="*/ 1889214 h 3442500"/>
                <a:gd name="connsiteX37" fmla="*/ 310114 w 4304842"/>
                <a:gd name="connsiteY37" fmla="*/ 2105214 h 3442500"/>
                <a:gd name="connsiteX38" fmla="*/ 94114 w 4304842"/>
                <a:gd name="connsiteY38" fmla="*/ 1889214 h 3442500"/>
                <a:gd name="connsiteX39" fmla="*/ 310114 w 4304842"/>
                <a:gd name="connsiteY39" fmla="*/ 1673214 h 3442500"/>
                <a:gd name="connsiteX40" fmla="*/ 2228934 w 4304842"/>
                <a:gd name="connsiteY40" fmla="*/ 1570297 h 3442500"/>
                <a:gd name="connsiteX41" fmla="*/ 2516934 w 4304842"/>
                <a:gd name="connsiteY41" fmla="*/ 1858297 h 3442500"/>
                <a:gd name="connsiteX42" fmla="*/ 2228934 w 4304842"/>
                <a:gd name="connsiteY42" fmla="*/ 2146297 h 3442500"/>
                <a:gd name="connsiteX43" fmla="*/ 1940934 w 4304842"/>
                <a:gd name="connsiteY43" fmla="*/ 1858297 h 3442500"/>
                <a:gd name="connsiteX44" fmla="*/ 2228934 w 4304842"/>
                <a:gd name="connsiteY44" fmla="*/ 1570297 h 3442500"/>
                <a:gd name="connsiteX45" fmla="*/ 909990 w 4304842"/>
                <a:gd name="connsiteY45" fmla="*/ 1194885 h 3442500"/>
                <a:gd name="connsiteX46" fmla="*/ 1125990 w 4304842"/>
                <a:gd name="connsiteY46" fmla="*/ 1410885 h 3442500"/>
                <a:gd name="connsiteX47" fmla="*/ 909990 w 4304842"/>
                <a:gd name="connsiteY47" fmla="*/ 1626885 h 3442500"/>
                <a:gd name="connsiteX48" fmla="*/ 693990 w 4304842"/>
                <a:gd name="connsiteY48" fmla="*/ 1410885 h 3442500"/>
                <a:gd name="connsiteX49" fmla="*/ 909990 w 4304842"/>
                <a:gd name="connsiteY49" fmla="*/ 1194885 h 3442500"/>
                <a:gd name="connsiteX50" fmla="*/ 180000 w 4304842"/>
                <a:gd name="connsiteY50" fmla="*/ 1172485 h 3442500"/>
                <a:gd name="connsiteX51" fmla="*/ 360000 w 4304842"/>
                <a:gd name="connsiteY51" fmla="*/ 1352485 h 3442500"/>
                <a:gd name="connsiteX52" fmla="*/ 180000 w 4304842"/>
                <a:gd name="connsiteY52" fmla="*/ 1532485 h 3442500"/>
                <a:gd name="connsiteX53" fmla="*/ 0 w 4304842"/>
                <a:gd name="connsiteY53" fmla="*/ 1352485 h 3442500"/>
                <a:gd name="connsiteX54" fmla="*/ 180000 w 4304842"/>
                <a:gd name="connsiteY54" fmla="*/ 1172485 h 3442500"/>
                <a:gd name="connsiteX55" fmla="*/ 1746809 w 4304842"/>
                <a:gd name="connsiteY55" fmla="*/ 1041808 h 3442500"/>
                <a:gd name="connsiteX56" fmla="*/ 1989809 w 4304842"/>
                <a:gd name="connsiteY56" fmla="*/ 1284808 h 3442500"/>
                <a:gd name="connsiteX57" fmla="*/ 1746809 w 4304842"/>
                <a:gd name="connsiteY57" fmla="*/ 1527808 h 3442500"/>
                <a:gd name="connsiteX58" fmla="*/ 1503809 w 4304842"/>
                <a:gd name="connsiteY58" fmla="*/ 1284808 h 3442500"/>
                <a:gd name="connsiteX59" fmla="*/ 1746809 w 4304842"/>
                <a:gd name="connsiteY59" fmla="*/ 1041808 h 3442500"/>
                <a:gd name="connsiteX60" fmla="*/ 176543 w 4304842"/>
                <a:gd name="connsiteY60" fmla="*/ 717808 h 3442500"/>
                <a:gd name="connsiteX61" fmla="*/ 338543 w 4304842"/>
                <a:gd name="connsiteY61" fmla="*/ 879808 h 3442500"/>
                <a:gd name="connsiteX62" fmla="*/ 176543 w 4304842"/>
                <a:gd name="connsiteY62" fmla="*/ 1041808 h 3442500"/>
                <a:gd name="connsiteX63" fmla="*/ 14543 w 4304842"/>
                <a:gd name="connsiteY63" fmla="*/ 879808 h 3442500"/>
                <a:gd name="connsiteX64" fmla="*/ 176543 w 4304842"/>
                <a:gd name="connsiteY64" fmla="*/ 717808 h 3442500"/>
                <a:gd name="connsiteX65" fmla="*/ 772973 w 4304842"/>
                <a:gd name="connsiteY65" fmla="*/ 703918 h 3442500"/>
                <a:gd name="connsiteX66" fmla="*/ 952973 w 4304842"/>
                <a:gd name="connsiteY66" fmla="*/ 883918 h 3442500"/>
                <a:gd name="connsiteX67" fmla="*/ 772973 w 4304842"/>
                <a:gd name="connsiteY67" fmla="*/ 1063918 h 3442500"/>
                <a:gd name="connsiteX68" fmla="*/ 592973 w 4304842"/>
                <a:gd name="connsiteY68" fmla="*/ 883918 h 3442500"/>
                <a:gd name="connsiteX69" fmla="*/ 772973 w 4304842"/>
                <a:gd name="connsiteY69" fmla="*/ 703918 h 3442500"/>
                <a:gd name="connsiteX70" fmla="*/ 1456560 w 4304842"/>
                <a:gd name="connsiteY70" fmla="*/ 487918 h 3442500"/>
                <a:gd name="connsiteX71" fmla="*/ 1672560 w 4304842"/>
                <a:gd name="connsiteY71" fmla="*/ 703918 h 3442500"/>
                <a:gd name="connsiteX72" fmla="*/ 1456560 w 4304842"/>
                <a:gd name="connsiteY72" fmla="*/ 919918 h 3442500"/>
                <a:gd name="connsiteX73" fmla="*/ 1240560 w 4304842"/>
                <a:gd name="connsiteY73" fmla="*/ 703918 h 3442500"/>
                <a:gd name="connsiteX74" fmla="*/ 1456560 w 4304842"/>
                <a:gd name="connsiteY74" fmla="*/ 487918 h 3442500"/>
                <a:gd name="connsiteX75" fmla="*/ 251366 w 4304842"/>
                <a:gd name="connsiteY75" fmla="*/ 366930 h 3442500"/>
                <a:gd name="connsiteX76" fmla="*/ 395366 w 4304842"/>
                <a:gd name="connsiteY76" fmla="*/ 510930 h 3442500"/>
                <a:gd name="connsiteX77" fmla="*/ 251366 w 4304842"/>
                <a:gd name="connsiteY77" fmla="*/ 654930 h 3442500"/>
                <a:gd name="connsiteX78" fmla="*/ 107366 w 4304842"/>
                <a:gd name="connsiteY78" fmla="*/ 510930 h 3442500"/>
                <a:gd name="connsiteX79" fmla="*/ 251366 w 4304842"/>
                <a:gd name="connsiteY79" fmla="*/ 366930 h 3442500"/>
                <a:gd name="connsiteX80" fmla="*/ 755828 w 4304842"/>
                <a:gd name="connsiteY80" fmla="*/ 248560 h 3442500"/>
                <a:gd name="connsiteX81" fmla="*/ 917828 w 4304842"/>
                <a:gd name="connsiteY81" fmla="*/ 410560 h 3442500"/>
                <a:gd name="connsiteX82" fmla="*/ 755828 w 4304842"/>
                <a:gd name="connsiteY82" fmla="*/ 572560 h 3442500"/>
                <a:gd name="connsiteX83" fmla="*/ 593828 w 4304842"/>
                <a:gd name="connsiteY83" fmla="*/ 410560 h 3442500"/>
                <a:gd name="connsiteX84" fmla="*/ 755828 w 4304842"/>
                <a:gd name="connsiteY84" fmla="*/ 248560 h 3442500"/>
                <a:gd name="connsiteX85" fmla="*/ 1320161 w 4304842"/>
                <a:gd name="connsiteY85" fmla="*/ 0 h 3442500"/>
                <a:gd name="connsiteX86" fmla="*/ 1500161 w 4304842"/>
                <a:gd name="connsiteY86" fmla="*/ 180000 h 3442500"/>
                <a:gd name="connsiteX87" fmla="*/ 1320161 w 4304842"/>
                <a:gd name="connsiteY87" fmla="*/ 360000 h 3442500"/>
                <a:gd name="connsiteX88" fmla="*/ 1140161 w 4304842"/>
                <a:gd name="connsiteY88" fmla="*/ 180000 h 3442500"/>
                <a:gd name="connsiteX89" fmla="*/ 1320161 w 4304842"/>
                <a:gd name="connsiteY89" fmla="*/ 0 h 34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304842" h="3442500">
                  <a:moveTo>
                    <a:pt x="2397473" y="2758500"/>
                  </a:moveTo>
                  <a:cubicBezTo>
                    <a:pt x="2586354" y="2758500"/>
                    <a:pt x="2739473" y="2911619"/>
                    <a:pt x="2739473" y="3100500"/>
                  </a:cubicBezTo>
                  <a:cubicBezTo>
                    <a:pt x="2739473" y="3289381"/>
                    <a:pt x="2586354" y="3442500"/>
                    <a:pt x="2397473" y="3442500"/>
                  </a:cubicBezTo>
                  <a:cubicBezTo>
                    <a:pt x="2208592" y="3442500"/>
                    <a:pt x="2055473" y="3289381"/>
                    <a:pt x="2055473" y="3100500"/>
                  </a:cubicBezTo>
                  <a:cubicBezTo>
                    <a:pt x="2055473" y="2911619"/>
                    <a:pt x="2208592" y="2758500"/>
                    <a:pt x="2397473" y="2758500"/>
                  </a:cubicBezTo>
                  <a:close/>
                  <a:moveTo>
                    <a:pt x="1097898" y="2758500"/>
                  </a:moveTo>
                  <a:cubicBezTo>
                    <a:pt x="1256956" y="2758500"/>
                    <a:pt x="1385898" y="2887442"/>
                    <a:pt x="1385898" y="3046500"/>
                  </a:cubicBezTo>
                  <a:cubicBezTo>
                    <a:pt x="1385898" y="3205558"/>
                    <a:pt x="1256956" y="3334500"/>
                    <a:pt x="1097898" y="3334500"/>
                  </a:cubicBezTo>
                  <a:cubicBezTo>
                    <a:pt x="938840" y="3334500"/>
                    <a:pt x="809898" y="3205558"/>
                    <a:pt x="809898" y="3046500"/>
                  </a:cubicBezTo>
                  <a:cubicBezTo>
                    <a:pt x="809898" y="2887442"/>
                    <a:pt x="938840" y="2758500"/>
                    <a:pt x="1097898" y="2758500"/>
                  </a:cubicBezTo>
                  <a:close/>
                  <a:moveTo>
                    <a:pt x="3908842" y="2434193"/>
                  </a:moveTo>
                  <a:cubicBezTo>
                    <a:pt x="4127547" y="2434193"/>
                    <a:pt x="4304842" y="2611488"/>
                    <a:pt x="4304842" y="2830193"/>
                  </a:cubicBezTo>
                  <a:cubicBezTo>
                    <a:pt x="4304842" y="3048898"/>
                    <a:pt x="4127547" y="3226193"/>
                    <a:pt x="3908842" y="3226193"/>
                  </a:cubicBezTo>
                  <a:cubicBezTo>
                    <a:pt x="3690137" y="3226193"/>
                    <a:pt x="3512842" y="3048898"/>
                    <a:pt x="3512842" y="2830193"/>
                  </a:cubicBezTo>
                  <a:cubicBezTo>
                    <a:pt x="3512842" y="2611488"/>
                    <a:pt x="3690137" y="2434193"/>
                    <a:pt x="3908842" y="2434193"/>
                  </a:cubicBezTo>
                  <a:close/>
                  <a:moveTo>
                    <a:pt x="1689571" y="2279448"/>
                  </a:moveTo>
                  <a:cubicBezTo>
                    <a:pt x="1848629" y="2279448"/>
                    <a:pt x="1977571" y="2408390"/>
                    <a:pt x="1977571" y="2567448"/>
                  </a:cubicBezTo>
                  <a:cubicBezTo>
                    <a:pt x="1977571" y="2726506"/>
                    <a:pt x="1848629" y="2855448"/>
                    <a:pt x="1689571" y="2855448"/>
                  </a:cubicBezTo>
                  <a:cubicBezTo>
                    <a:pt x="1530513" y="2855448"/>
                    <a:pt x="1401571" y="2726506"/>
                    <a:pt x="1401571" y="2567448"/>
                  </a:cubicBezTo>
                  <a:cubicBezTo>
                    <a:pt x="1401571" y="2408390"/>
                    <a:pt x="1530513" y="2279448"/>
                    <a:pt x="1689571" y="2279448"/>
                  </a:cubicBezTo>
                  <a:close/>
                  <a:moveTo>
                    <a:pt x="610564" y="2218637"/>
                  </a:moveTo>
                  <a:cubicBezTo>
                    <a:pt x="744769" y="2218637"/>
                    <a:pt x="853564" y="2327432"/>
                    <a:pt x="853564" y="2461637"/>
                  </a:cubicBezTo>
                  <a:cubicBezTo>
                    <a:pt x="853564" y="2595842"/>
                    <a:pt x="744769" y="2704637"/>
                    <a:pt x="610564" y="2704637"/>
                  </a:cubicBezTo>
                  <a:cubicBezTo>
                    <a:pt x="476359" y="2704637"/>
                    <a:pt x="367564" y="2595842"/>
                    <a:pt x="367564" y="2461637"/>
                  </a:cubicBezTo>
                  <a:cubicBezTo>
                    <a:pt x="367564" y="2327432"/>
                    <a:pt x="476359" y="2218637"/>
                    <a:pt x="610564" y="2218637"/>
                  </a:cubicBezTo>
                  <a:close/>
                  <a:moveTo>
                    <a:pt x="2950879" y="2057825"/>
                  </a:moveTo>
                  <a:cubicBezTo>
                    <a:pt x="3139760" y="2057825"/>
                    <a:pt x="3292879" y="2210944"/>
                    <a:pt x="3292879" y="2399825"/>
                  </a:cubicBezTo>
                  <a:cubicBezTo>
                    <a:pt x="3292879" y="2588706"/>
                    <a:pt x="3139760" y="2741825"/>
                    <a:pt x="2950879" y="2741825"/>
                  </a:cubicBezTo>
                  <a:cubicBezTo>
                    <a:pt x="2761998" y="2741825"/>
                    <a:pt x="2608879" y="2588706"/>
                    <a:pt x="2608879" y="2399825"/>
                  </a:cubicBezTo>
                  <a:cubicBezTo>
                    <a:pt x="2608879" y="2210944"/>
                    <a:pt x="2761998" y="2057825"/>
                    <a:pt x="2950879" y="2057825"/>
                  </a:cubicBezTo>
                  <a:close/>
                  <a:moveTo>
                    <a:pt x="1198549" y="1736601"/>
                  </a:moveTo>
                  <a:cubicBezTo>
                    <a:pt x="1332754" y="1736601"/>
                    <a:pt x="1441549" y="1845396"/>
                    <a:pt x="1441549" y="1979601"/>
                  </a:cubicBezTo>
                  <a:cubicBezTo>
                    <a:pt x="1441549" y="2113806"/>
                    <a:pt x="1332754" y="2222601"/>
                    <a:pt x="1198549" y="2222601"/>
                  </a:cubicBezTo>
                  <a:cubicBezTo>
                    <a:pt x="1064344" y="2222601"/>
                    <a:pt x="955549" y="2113806"/>
                    <a:pt x="955549" y="1979601"/>
                  </a:cubicBezTo>
                  <a:cubicBezTo>
                    <a:pt x="955549" y="1845396"/>
                    <a:pt x="1064344" y="1736601"/>
                    <a:pt x="1198549" y="1736601"/>
                  </a:cubicBezTo>
                  <a:close/>
                  <a:moveTo>
                    <a:pt x="310114" y="1673214"/>
                  </a:moveTo>
                  <a:cubicBezTo>
                    <a:pt x="429408" y="1673214"/>
                    <a:pt x="526114" y="1769920"/>
                    <a:pt x="526114" y="1889214"/>
                  </a:cubicBezTo>
                  <a:cubicBezTo>
                    <a:pt x="526114" y="2008508"/>
                    <a:pt x="429408" y="2105214"/>
                    <a:pt x="310114" y="2105214"/>
                  </a:cubicBezTo>
                  <a:cubicBezTo>
                    <a:pt x="190820" y="2105214"/>
                    <a:pt x="94114" y="2008508"/>
                    <a:pt x="94114" y="1889214"/>
                  </a:cubicBezTo>
                  <a:cubicBezTo>
                    <a:pt x="94114" y="1769920"/>
                    <a:pt x="190820" y="1673214"/>
                    <a:pt x="310114" y="1673214"/>
                  </a:cubicBezTo>
                  <a:close/>
                  <a:moveTo>
                    <a:pt x="2228934" y="1570297"/>
                  </a:moveTo>
                  <a:cubicBezTo>
                    <a:pt x="2387992" y="1570297"/>
                    <a:pt x="2516934" y="1699239"/>
                    <a:pt x="2516934" y="1858297"/>
                  </a:cubicBezTo>
                  <a:cubicBezTo>
                    <a:pt x="2516934" y="2017355"/>
                    <a:pt x="2387992" y="2146297"/>
                    <a:pt x="2228934" y="2146297"/>
                  </a:cubicBezTo>
                  <a:cubicBezTo>
                    <a:pt x="2069876" y="2146297"/>
                    <a:pt x="1940934" y="2017355"/>
                    <a:pt x="1940934" y="1858297"/>
                  </a:cubicBezTo>
                  <a:cubicBezTo>
                    <a:pt x="1940934" y="1699239"/>
                    <a:pt x="2069876" y="1570297"/>
                    <a:pt x="2228934" y="1570297"/>
                  </a:cubicBezTo>
                  <a:close/>
                  <a:moveTo>
                    <a:pt x="909990" y="1194885"/>
                  </a:moveTo>
                  <a:cubicBezTo>
                    <a:pt x="1029284" y="1194885"/>
                    <a:pt x="1125990" y="1291591"/>
                    <a:pt x="1125990" y="1410885"/>
                  </a:cubicBezTo>
                  <a:cubicBezTo>
                    <a:pt x="1125990" y="1530179"/>
                    <a:pt x="1029284" y="1626885"/>
                    <a:pt x="909990" y="1626885"/>
                  </a:cubicBezTo>
                  <a:cubicBezTo>
                    <a:pt x="790696" y="1626885"/>
                    <a:pt x="693990" y="1530179"/>
                    <a:pt x="693990" y="1410885"/>
                  </a:cubicBezTo>
                  <a:cubicBezTo>
                    <a:pt x="693990" y="1291591"/>
                    <a:pt x="790696" y="1194885"/>
                    <a:pt x="909990" y="1194885"/>
                  </a:cubicBezTo>
                  <a:close/>
                  <a:moveTo>
                    <a:pt x="180000" y="1172485"/>
                  </a:moveTo>
                  <a:cubicBezTo>
                    <a:pt x="279411" y="1172485"/>
                    <a:pt x="360000" y="1253074"/>
                    <a:pt x="360000" y="1352485"/>
                  </a:cubicBezTo>
                  <a:cubicBezTo>
                    <a:pt x="360000" y="1451896"/>
                    <a:pt x="279411" y="1532485"/>
                    <a:pt x="180000" y="1532485"/>
                  </a:cubicBezTo>
                  <a:cubicBezTo>
                    <a:pt x="80589" y="1532485"/>
                    <a:pt x="0" y="1451896"/>
                    <a:pt x="0" y="1352485"/>
                  </a:cubicBezTo>
                  <a:cubicBezTo>
                    <a:pt x="0" y="1253074"/>
                    <a:pt x="80589" y="1172485"/>
                    <a:pt x="180000" y="1172485"/>
                  </a:cubicBezTo>
                  <a:close/>
                  <a:moveTo>
                    <a:pt x="1746809" y="1041808"/>
                  </a:moveTo>
                  <a:cubicBezTo>
                    <a:pt x="1881014" y="1041808"/>
                    <a:pt x="1989809" y="1150603"/>
                    <a:pt x="1989809" y="1284808"/>
                  </a:cubicBezTo>
                  <a:cubicBezTo>
                    <a:pt x="1989809" y="1419013"/>
                    <a:pt x="1881014" y="1527808"/>
                    <a:pt x="1746809" y="1527808"/>
                  </a:cubicBezTo>
                  <a:cubicBezTo>
                    <a:pt x="1612604" y="1527808"/>
                    <a:pt x="1503809" y="1419013"/>
                    <a:pt x="1503809" y="1284808"/>
                  </a:cubicBezTo>
                  <a:cubicBezTo>
                    <a:pt x="1503809" y="1150603"/>
                    <a:pt x="1612604" y="1041808"/>
                    <a:pt x="1746809" y="1041808"/>
                  </a:cubicBezTo>
                  <a:close/>
                  <a:moveTo>
                    <a:pt x="176543" y="717808"/>
                  </a:moveTo>
                  <a:cubicBezTo>
                    <a:pt x="266013" y="717808"/>
                    <a:pt x="338543" y="790338"/>
                    <a:pt x="338543" y="879808"/>
                  </a:cubicBezTo>
                  <a:cubicBezTo>
                    <a:pt x="338543" y="969278"/>
                    <a:pt x="266013" y="1041808"/>
                    <a:pt x="176543" y="1041808"/>
                  </a:cubicBezTo>
                  <a:cubicBezTo>
                    <a:pt x="87073" y="1041808"/>
                    <a:pt x="14543" y="969278"/>
                    <a:pt x="14543" y="879808"/>
                  </a:cubicBezTo>
                  <a:cubicBezTo>
                    <a:pt x="14543" y="790338"/>
                    <a:pt x="87073" y="717808"/>
                    <a:pt x="176543" y="717808"/>
                  </a:cubicBezTo>
                  <a:close/>
                  <a:moveTo>
                    <a:pt x="772973" y="703918"/>
                  </a:moveTo>
                  <a:cubicBezTo>
                    <a:pt x="872384" y="703918"/>
                    <a:pt x="952973" y="784507"/>
                    <a:pt x="952973" y="883918"/>
                  </a:cubicBezTo>
                  <a:cubicBezTo>
                    <a:pt x="952973" y="983329"/>
                    <a:pt x="872384" y="1063918"/>
                    <a:pt x="772973" y="1063918"/>
                  </a:cubicBezTo>
                  <a:cubicBezTo>
                    <a:pt x="673562" y="1063918"/>
                    <a:pt x="592973" y="983329"/>
                    <a:pt x="592973" y="883918"/>
                  </a:cubicBezTo>
                  <a:cubicBezTo>
                    <a:pt x="592973" y="784507"/>
                    <a:pt x="673562" y="703918"/>
                    <a:pt x="772973" y="703918"/>
                  </a:cubicBezTo>
                  <a:close/>
                  <a:moveTo>
                    <a:pt x="1456560" y="487918"/>
                  </a:moveTo>
                  <a:cubicBezTo>
                    <a:pt x="1575854" y="487918"/>
                    <a:pt x="1672560" y="584624"/>
                    <a:pt x="1672560" y="703918"/>
                  </a:cubicBezTo>
                  <a:cubicBezTo>
                    <a:pt x="1672560" y="823212"/>
                    <a:pt x="1575854" y="919918"/>
                    <a:pt x="1456560" y="919918"/>
                  </a:cubicBezTo>
                  <a:cubicBezTo>
                    <a:pt x="1337266" y="919918"/>
                    <a:pt x="1240560" y="823212"/>
                    <a:pt x="1240560" y="703918"/>
                  </a:cubicBezTo>
                  <a:cubicBezTo>
                    <a:pt x="1240560" y="584624"/>
                    <a:pt x="1337266" y="487918"/>
                    <a:pt x="1456560" y="487918"/>
                  </a:cubicBezTo>
                  <a:close/>
                  <a:moveTo>
                    <a:pt x="251366" y="366930"/>
                  </a:moveTo>
                  <a:cubicBezTo>
                    <a:pt x="330895" y="366930"/>
                    <a:pt x="395366" y="431401"/>
                    <a:pt x="395366" y="510930"/>
                  </a:cubicBezTo>
                  <a:cubicBezTo>
                    <a:pt x="395366" y="590459"/>
                    <a:pt x="330895" y="654930"/>
                    <a:pt x="251366" y="654930"/>
                  </a:cubicBezTo>
                  <a:cubicBezTo>
                    <a:pt x="171837" y="654930"/>
                    <a:pt x="107366" y="590459"/>
                    <a:pt x="107366" y="510930"/>
                  </a:cubicBezTo>
                  <a:cubicBezTo>
                    <a:pt x="107366" y="431401"/>
                    <a:pt x="171837" y="366930"/>
                    <a:pt x="251366" y="366930"/>
                  </a:cubicBezTo>
                  <a:close/>
                  <a:moveTo>
                    <a:pt x="755828" y="248560"/>
                  </a:moveTo>
                  <a:cubicBezTo>
                    <a:pt x="845298" y="248560"/>
                    <a:pt x="917828" y="321090"/>
                    <a:pt x="917828" y="410560"/>
                  </a:cubicBezTo>
                  <a:cubicBezTo>
                    <a:pt x="917828" y="500030"/>
                    <a:pt x="845298" y="572560"/>
                    <a:pt x="755828" y="572560"/>
                  </a:cubicBezTo>
                  <a:cubicBezTo>
                    <a:pt x="666358" y="572560"/>
                    <a:pt x="593828" y="500030"/>
                    <a:pt x="593828" y="410560"/>
                  </a:cubicBezTo>
                  <a:cubicBezTo>
                    <a:pt x="593828" y="321090"/>
                    <a:pt x="666358" y="248560"/>
                    <a:pt x="755828" y="248560"/>
                  </a:cubicBezTo>
                  <a:close/>
                  <a:moveTo>
                    <a:pt x="1320161" y="0"/>
                  </a:moveTo>
                  <a:cubicBezTo>
                    <a:pt x="1419572" y="0"/>
                    <a:pt x="1500161" y="80589"/>
                    <a:pt x="1500161" y="180000"/>
                  </a:cubicBezTo>
                  <a:cubicBezTo>
                    <a:pt x="1500161" y="279411"/>
                    <a:pt x="1419572" y="360000"/>
                    <a:pt x="1320161" y="360000"/>
                  </a:cubicBezTo>
                  <a:cubicBezTo>
                    <a:pt x="1220750" y="360000"/>
                    <a:pt x="1140161" y="279411"/>
                    <a:pt x="1140161" y="180000"/>
                  </a:cubicBezTo>
                  <a:cubicBezTo>
                    <a:pt x="1140161" y="80589"/>
                    <a:pt x="1220750" y="0"/>
                    <a:pt x="132016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자유형 144"/>
            <p:cNvSpPr>
              <a:spLocks noChangeAspect="1"/>
            </p:cNvSpPr>
            <p:nvPr/>
          </p:nvSpPr>
          <p:spPr>
            <a:xfrm rot="14400000">
              <a:off x="5276669" y="990118"/>
              <a:ext cx="4304842" cy="3442501"/>
            </a:xfrm>
            <a:custGeom>
              <a:avLst/>
              <a:gdLst>
                <a:gd name="connsiteX0" fmla="*/ 384049 w 4304842"/>
                <a:gd name="connsiteY0" fmla="*/ 566982 h 3442501"/>
                <a:gd name="connsiteX1" fmla="*/ 251365 w 4304842"/>
                <a:gd name="connsiteY1" fmla="*/ 654931 h 3442501"/>
                <a:gd name="connsiteX2" fmla="*/ 107365 w 4304842"/>
                <a:gd name="connsiteY2" fmla="*/ 510931 h 3442501"/>
                <a:gd name="connsiteX3" fmla="*/ 251365 w 4304842"/>
                <a:gd name="connsiteY3" fmla="*/ 366931 h 3442501"/>
                <a:gd name="connsiteX4" fmla="*/ 395365 w 4304842"/>
                <a:gd name="connsiteY4" fmla="*/ 510931 h 3442501"/>
                <a:gd name="connsiteX5" fmla="*/ 384049 w 4304842"/>
                <a:gd name="connsiteY5" fmla="*/ 566982 h 3442501"/>
                <a:gd name="connsiteX6" fmla="*/ 325811 w 4304842"/>
                <a:gd name="connsiteY6" fmla="*/ 942866 h 3442501"/>
                <a:gd name="connsiteX7" fmla="*/ 176542 w 4304842"/>
                <a:gd name="connsiteY7" fmla="*/ 1041808 h 3442501"/>
                <a:gd name="connsiteX8" fmla="*/ 14542 w 4304842"/>
                <a:gd name="connsiteY8" fmla="*/ 879809 h 3442501"/>
                <a:gd name="connsiteX9" fmla="*/ 176542 w 4304842"/>
                <a:gd name="connsiteY9" fmla="*/ 717809 h 3442501"/>
                <a:gd name="connsiteX10" fmla="*/ 338542 w 4304842"/>
                <a:gd name="connsiteY10" fmla="*/ 879808 h 3442501"/>
                <a:gd name="connsiteX11" fmla="*/ 325811 w 4304842"/>
                <a:gd name="connsiteY11" fmla="*/ 942866 h 3442501"/>
                <a:gd name="connsiteX12" fmla="*/ 345855 w 4304842"/>
                <a:gd name="connsiteY12" fmla="*/ 1422549 h 3442501"/>
                <a:gd name="connsiteX13" fmla="*/ 180000 w 4304842"/>
                <a:gd name="connsiteY13" fmla="*/ 1532485 h 3442501"/>
                <a:gd name="connsiteX14" fmla="*/ 0 w 4304842"/>
                <a:gd name="connsiteY14" fmla="*/ 1352485 h 3442501"/>
                <a:gd name="connsiteX15" fmla="*/ 180000 w 4304842"/>
                <a:gd name="connsiteY15" fmla="*/ 1172485 h 3442501"/>
                <a:gd name="connsiteX16" fmla="*/ 360000 w 4304842"/>
                <a:gd name="connsiteY16" fmla="*/ 1352485 h 3442501"/>
                <a:gd name="connsiteX17" fmla="*/ 345855 w 4304842"/>
                <a:gd name="connsiteY17" fmla="*/ 1422549 h 3442501"/>
                <a:gd name="connsiteX18" fmla="*/ 905096 w 4304842"/>
                <a:gd name="connsiteY18" fmla="*/ 473618 h 3442501"/>
                <a:gd name="connsiteX19" fmla="*/ 755828 w 4304842"/>
                <a:gd name="connsiteY19" fmla="*/ 572561 h 3442501"/>
                <a:gd name="connsiteX20" fmla="*/ 593828 w 4304842"/>
                <a:gd name="connsiteY20" fmla="*/ 410561 h 3442501"/>
                <a:gd name="connsiteX21" fmla="*/ 755827 w 4304842"/>
                <a:gd name="connsiteY21" fmla="*/ 248561 h 3442501"/>
                <a:gd name="connsiteX22" fmla="*/ 917827 w 4304842"/>
                <a:gd name="connsiteY22" fmla="*/ 410561 h 3442501"/>
                <a:gd name="connsiteX23" fmla="*/ 905096 w 4304842"/>
                <a:gd name="connsiteY23" fmla="*/ 473618 h 3442501"/>
                <a:gd name="connsiteX24" fmla="*/ 938828 w 4304842"/>
                <a:gd name="connsiteY24" fmla="*/ 953983 h 3442501"/>
                <a:gd name="connsiteX25" fmla="*/ 772974 w 4304842"/>
                <a:gd name="connsiteY25" fmla="*/ 1063919 h 3442501"/>
                <a:gd name="connsiteX26" fmla="*/ 592974 w 4304842"/>
                <a:gd name="connsiteY26" fmla="*/ 883919 h 3442501"/>
                <a:gd name="connsiteX27" fmla="*/ 772974 w 4304842"/>
                <a:gd name="connsiteY27" fmla="*/ 703919 h 3442501"/>
                <a:gd name="connsiteX28" fmla="*/ 952974 w 4304842"/>
                <a:gd name="connsiteY28" fmla="*/ 883919 h 3442501"/>
                <a:gd name="connsiteX29" fmla="*/ 938828 w 4304842"/>
                <a:gd name="connsiteY29" fmla="*/ 953983 h 3442501"/>
                <a:gd name="connsiteX30" fmla="*/ 1486016 w 4304842"/>
                <a:gd name="connsiteY30" fmla="*/ 250064 h 3442501"/>
                <a:gd name="connsiteX31" fmla="*/ 1320161 w 4304842"/>
                <a:gd name="connsiteY31" fmla="*/ 360000 h 3442501"/>
                <a:gd name="connsiteX32" fmla="*/ 1140161 w 4304842"/>
                <a:gd name="connsiteY32" fmla="*/ 180000 h 3442501"/>
                <a:gd name="connsiteX33" fmla="*/ 1320161 w 4304842"/>
                <a:gd name="connsiteY33" fmla="*/ 0 h 3442501"/>
                <a:gd name="connsiteX34" fmla="*/ 1500161 w 4304842"/>
                <a:gd name="connsiteY34" fmla="*/ 180000 h 3442501"/>
                <a:gd name="connsiteX35" fmla="*/ 1486016 w 4304842"/>
                <a:gd name="connsiteY35" fmla="*/ 250064 h 3442501"/>
                <a:gd name="connsiteX36" fmla="*/ 509140 w 4304842"/>
                <a:gd name="connsiteY36" fmla="*/ 1973292 h 3442501"/>
                <a:gd name="connsiteX37" fmla="*/ 310115 w 4304842"/>
                <a:gd name="connsiteY37" fmla="*/ 2105214 h 3442501"/>
                <a:gd name="connsiteX38" fmla="*/ 94114 w 4304842"/>
                <a:gd name="connsiteY38" fmla="*/ 1889214 h 3442501"/>
                <a:gd name="connsiteX39" fmla="*/ 310114 w 4304842"/>
                <a:gd name="connsiteY39" fmla="*/ 1673214 h 3442501"/>
                <a:gd name="connsiteX40" fmla="*/ 526114 w 4304842"/>
                <a:gd name="connsiteY40" fmla="*/ 1889214 h 3442501"/>
                <a:gd name="connsiteX41" fmla="*/ 509140 w 4304842"/>
                <a:gd name="connsiteY41" fmla="*/ 1973292 h 3442501"/>
                <a:gd name="connsiteX42" fmla="*/ 1109016 w 4304842"/>
                <a:gd name="connsiteY42" fmla="*/ 1494964 h 3442501"/>
                <a:gd name="connsiteX43" fmla="*/ 909990 w 4304842"/>
                <a:gd name="connsiteY43" fmla="*/ 1626887 h 3442501"/>
                <a:gd name="connsiteX44" fmla="*/ 693990 w 4304842"/>
                <a:gd name="connsiteY44" fmla="*/ 1410887 h 3442501"/>
                <a:gd name="connsiteX45" fmla="*/ 909991 w 4304842"/>
                <a:gd name="connsiteY45" fmla="*/ 1194887 h 3442501"/>
                <a:gd name="connsiteX46" fmla="*/ 1125991 w 4304842"/>
                <a:gd name="connsiteY46" fmla="*/ 1410887 h 3442501"/>
                <a:gd name="connsiteX47" fmla="*/ 1109016 w 4304842"/>
                <a:gd name="connsiteY47" fmla="*/ 1494964 h 3442501"/>
                <a:gd name="connsiteX48" fmla="*/ 1655586 w 4304842"/>
                <a:gd name="connsiteY48" fmla="*/ 787996 h 3442501"/>
                <a:gd name="connsiteX49" fmla="*/ 1456560 w 4304842"/>
                <a:gd name="connsiteY49" fmla="*/ 919919 h 3442501"/>
                <a:gd name="connsiteX50" fmla="*/ 1240560 w 4304842"/>
                <a:gd name="connsiteY50" fmla="*/ 703919 h 3442501"/>
                <a:gd name="connsiteX51" fmla="*/ 1456560 w 4304842"/>
                <a:gd name="connsiteY51" fmla="*/ 487919 h 3442501"/>
                <a:gd name="connsiteX52" fmla="*/ 1672560 w 4304842"/>
                <a:gd name="connsiteY52" fmla="*/ 703919 h 3442501"/>
                <a:gd name="connsiteX53" fmla="*/ 1655586 w 4304842"/>
                <a:gd name="connsiteY53" fmla="*/ 787996 h 3442501"/>
                <a:gd name="connsiteX54" fmla="*/ 834469 w 4304842"/>
                <a:gd name="connsiteY54" fmla="*/ 2556224 h 3442501"/>
                <a:gd name="connsiteX55" fmla="*/ 610565 w 4304842"/>
                <a:gd name="connsiteY55" fmla="*/ 2704638 h 3442501"/>
                <a:gd name="connsiteX56" fmla="*/ 367564 w 4304842"/>
                <a:gd name="connsiteY56" fmla="*/ 2461638 h 3442501"/>
                <a:gd name="connsiteX57" fmla="*/ 610564 w 4304842"/>
                <a:gd name="connsiteY57" fmla="*/ 2218638 h 3442501"/>
                <a:gd name="connsiteX58" fmla="*/ 853565 w 4304842"/>
                <a:gd name="connsiteY58" fmla="*/ 2461638 h 3442501"/>
                <a:gd name="connsiteX59" fmla="*/ 834469 w 4304842"/>
                <a:gd name="connsiteY59" fmla="*/ 2556224 h 3442501"/>
                <a:gd name="connsiteX60" fmla="*/ 1422454 w 4304842"/>
                <a:gd name="connsiteY60" fmla="*/ 2074188 h 3442501"/>
                <a:gd name="connsiteX61" fmla="*/ 1198550 w 4304842"/>
                <a:gd name="connsiteY61" fmla="*/ 2222601 h 3442501"/>
                <a:gd name="connsiteX62" fmla="*/ 955550 w 4304842"/>
                <a:gd name="connsiteY62" fmla="*/ 1979602 h 3442501"/>
                <a:gd name="connsiteX63" fmla="*/ 1198550 w 4304842"/>
                <a:gd name="connsiteY63" fmla="*/ 1736602 h 3442501"/>
                <a:gd name="connsiteX64" fmla="*/ 1441550 w 4304842"/>
                <a:gd name="connsiteY64" fmla="*/ 1979602 h 3442501"/>
                <a:gd name="connsiteX65" fmla="*/ 1422454 w 4304842"/>
                <a:gd name="connsiteY65" fmla="*/ 2074188 h 3442501"/>
                <a:gd name="connsiteX66" fmla="*/ 1970713 w 4304842"/>
                <a:gd name="connsiteY66" fmla="*/ 1379395 h 3442501"/>
                <a:gd name="connsiteX67" fmla="*/ 1746809 w 4304842"/>
                <a:gd name="connsiteY67" fmla="*/ 1527808 h 3442501"/>
                <a:gd name="connsiteX68" fmla="*/ 1503809 w 4304842"/>
                <a:gd name="connsiteY68" fmla="*/ 1284809 h 3442501"/>
                <a:gd name="connsiteX69" fmla="*/ 1746809 w 4304842"/>
                <a:gd name="connsiteY69" fmla="*/ 1041809 h 3442501"/>
                <a:gd name="connsiteX70" fmla="*/ 1989809 w 4304842"/>
                <a:gd name="connsiteY70" fmla="*/ 1284809 h 3442501"/>
                <a:gd name="connsiteX71" fmla="*/ 1970713 w 4304842"/>
                <a:gd name="connsiteY71" fmla="*/ 1379395 h 3442501"/>
                <a:gd name="connsiteX72" fmla="*/ 1336713 w 4304842"/>
                <a:gd name="connsiteY72" fmla="*/ 3207524 h 3442501"/>
                <a:gd name="connsiteX73" fmla="*/ 1097899 w 4304842"/>
                <a:gd name="connsiteY73" fmla="*/ 3334500 h 3442501"/>
                <a:gd name="connsiteX74" fmla="*/ 809899 w 4304842"/>
                <a:gd name="connsiteY74" fmla="*/ 3046500 h 3442501"/>
                <a:gd name="connsiteX75" fmla="*/ 1097898 w 4304842"/>
                <a:gd name="connsiteY75" fmla="*/ 2758501 h 3442501"/>
                <a:gd name="connsiteX76" fmla="*/ 1385898 w 4304842"/>
                <a:gd name="connsiteY76" fmla="*/ 3046500 h 3442501"/>
                <a:gd name="connsiteX77" fmla="*/ 1336713 w 4304842"/>
                <a:gd name="connsiteY77" fmla="*/ 3207524 h 3442501"/>
                <a:gd name="connsiteX78" fmla="*/ 1954939 w 4304842"/>
                <a:gd name="connsiteY78" fmla="*/ 2679552 h 3442501"/>
                <a:gd name="connsiteX79" fmla="*/ 1689572 w 4304842"/>
                <a:gd name="connsiteY79" fmla="*/ 2855449 h 3442501"/>
                <a:gd name="connsiteX80" fmla="*/ 1401571 w 4304842"/>
                <a:gd name="connsiteY80" fmla="*/ 2567449 h 3442501"/>
                <a:gd name="connsiteX81" fmla="*/ 1689571 w 4304842"/>
                <a:gd name="connsiteY81" fmla="*/ 2279449 h 3442501"/>
                <a:gd name="connsiteX82" fmla="*/ 1977571 w 4304842"/>
                <a:gd name="connsiteY82" fmla="*/ 2567449 h 3442501"/>
                <a:gd name="connsiteX83" fmla="*/ 1954939 w 4304842"/>
                <a:gd name="connsiteY83" fmla="*/ 2679552 h 3442501"/>
                <a:gd name="connsiteX84" fmla="*/ 2494303 w 4304842"/>
                <a:gd name="connsiteY84" fmla="*/ 1970400 h 3442501"/>
                <a:gd name="connsiteX85" fmla="*/ 2228935 w 4304842"/>
                <a:gd name="connsiteY85" fmla="*/ 2146298 h 3442501"/>
                <a:gd name="connsiteX86" fmla="*/ 1940935 w 4304842"/>
                <a:gd name="connsiteY86" fmla="*/ 1858298 h 3442501"/>
                <a:gd name="connsiteX87" fmla="*/ 2228935 w 4304842"/>
                <a:gd name="connsiteY87" fmla="*/ 1570297 h 3442501"/>
                <a:gd name="connsiteX88" fmla="*/ 2516935 w 4304842"/>
                <a:gd name="connsiteY88" fmla="*/ 1858298 h 3442501"/>
                <a:gd name="connsiteX89" fmla="*/ 2494303 w 4304842"/>
                <a:gd name="connsiteY89" fmla="*/ 1970400 h 3442501"/>
                <a:gd name="connsiteX90" fmla="*/ 2681065 w 4304842"/>
                <a:gd name="connsiteY90" fmla="*/ 3291717 h 3442501"/>
                <a:gd name="connsiteX91" fmla="*/ 2397474 w 4304842"/>
                <a:gd name="connsiteY91" fmla="*/ 3442501 h 3442501"/>
                <a:gd name="connsiteX92" fmla="*/ 2055474 w 4304842"/>
                <a:gd name="connsiteY92" fmla="*/ 3100501 h 3442501"/>
                <a:gd name="connsiteX93" fmla="*/ 2397474 w 4304842"/>
                <a:gd name="connsiteY93" fmla="*/ 2758501 h 3442501"/>
                <a:gd name="connsiteX94" fmla="*/ 2739474 w 4304842"/>
                <a:gd name="connsiteY94" fmla="*/ 3100501 h 3442501"/>
                <a:gd name="connsiteX95" fmla="*/ 2681065 w 4304842"/>
                <a:gd name="connsiteY95" fmla="*/ 3291717 h 3442501"/>
                <a:gd name="connsiteX96" fmla="*/ 3234471 w 4304842"/>
                <a:gd name="connsiteY96" fmla="*/ 2591040 h 3442501"/>
                <a:gd name="connsiteX97" fmla="*/ 2950879 w 4304842"/>
                <a:gd name="connsiteY97" fmla="*/ 2741824 h 3442501"/>
                <a:gd name="connsiteX98" fmla="*/ 2608879 w 4304842"/>
                <a:gd name="connsiteY98" fmla="*/ 2399824 h 3442501"/>
                <a:gd name="connsiteX99" fmla="*/ 2950879 w 4304842"/>
                <a:gd name="connsiteY99" fmla="*/ 2057825 h 3442501"/>
                <a:gd name="connsiteX100" fmla="*/ 3292879 w 4304842"/>
                <a:gd name="connsiteY100" fmla="*/ 2399824 h 3442501"/>
                <a:gd name="connsiteX101" fmla="*/ 3234471 w 4304842"/>
                <a:gd name="connsiteY101" fmla="*/ 2591040 h 3442501"/>
                <a:gd name="connsiteX102" fmla="*/ 4237212 w 4304842"/>
                <a:gd name="connsiteY102" fmla="*/ 3051601 h 3442501"/>
                <a:gd name="connsiteX103" fmla="*/ 3908842 w 4304842"/>
                <a:gd name="connsiteY103" fmla="*/ 3226194 h 3442501"/>
                <a:gd name="connsiteX104" fmla="*/ 3512842 w 4304842"/>
                <a:gd name="connsiteY104" fmla="*/ 2830193 h 3442501"/>
                <a:gd name="connsiteX105" fmla="*/ 3908842 w 4304842"/>
                <a:gd name="connsiteY105" fmla="*/ 2434193 h 3442501"/>
                <a:gd name="connsiteX106" fmla="*/ 4304842 w 4304842"/>
                <a:gd name="connsiteY106" fmla="*/ 2830194 h 3442501"/>
                <a:gd name="connsiteX107" fmla="*/ 4237212 w 4304842"/>
                <a:gd name="connsiteY107" fmla="*/ 3051601 h 344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304842" h="3442501">
                  <a:moveTo>
                    <a:pt x="384049" y="566982"/>
                  </a:moveTo>
                  <a:cubicBezTo>
                    <a:pt x="362188" y="618666"/>
                    <a:pt x="311012" y="654931"/>
                    <a:pt x="251365" y="654931"/>
                  </a:cubicBezTo>
                  <a:cubicBezTo>
                    <a:pt x="171837" y="654931"/>
                    <a:pt x="107366" y="590460"/>
                    <a:pt x="107365" y="510931"/>
                  </a:cubicBezTo>
                  <a:cubicBezTo>
                    <a:pt x="107365" y="431402"/>
                    <a:pt x="171836" y="366931"/>
                    <a:pt x="251365" y="366931"/>
                  </a:cubicBezTo>
                  <a:cubicBezTo>
                    <a:pt x="330894" y="366931"/>
                    <a:pt x="395365" y="431402"/>
                    <a:pt x="395365" y="510931"/>
                  </a:cubicBezTo>
                  <a:cubicBezTo>
                    <a:pt x="395365" y="530813"/>
                    <a:pt x="391336" y="549754"/>
                    <a:pt x="384049" y="566982"/>
                  </a:cubicBezTo>
                  <a:close/>
                  <a:moveTo>
                    <a:pt x="325811" y="942866"/>
                  </a:moveTo>
                  <a:cubicBezTo>
                    <a:pt x="301218" y="1001011"/>
                    <a:pt x="243645" y="1041809"/>
                    <a:pt x="176542" y="1041808"/>
                  </a:cubicBezTo>
                  <a:cubicBezTo>
                    <a:pt x="87072" y="1041808"/>
                    <a:pt x="14542" y="969279"/>
                    <a:pt x="14542" y="879809"/>
                  </a:cubicBezTo>
                  <a:cubicBezTo>
                    <a:pt x="14542" y="790338"/>
                    <a:pt x="87072" y="717808"/>
                    <a:pt x="176542" y="717809"/>
                  </a:cubicBezTo>
                  <a:cubicBezTo>
                    <a:pt x="266012" y="717809"/>
                    <a:pt x="338542" y="790338"/>
                    <a:pt x="338542" y="879808"/>
                  </a:cubicBezTo>
                  <a:cubicBezTo>
                    <a:pt x="338542" y="902176"/>
                    <a:pt x="334009" y="923485"/>
                    <a:pt x="325811" y="942866"/>
                  </a:cubicBezTo>
                  <a:close/>
                  <a:moveTo>
                    <a:pt x="345855" y="1422549"/>
                  </a:moveTo>
                  <a:cubicBezTo>
                    <a:pt x="318529" y="1487154"/>
                    <a:pt x="254558" y="1532485"/>
                    <a:pt x="180000" y="1532485"/>
                  </a:cubicBezTo>
                  <a:cubicBezTo>
                    <a:pt x="80589" y="1532485"/>
                    <a:pt x="0" y="1451896"/>
                    <a:pt x="0" y="1352485"/>
                  </a:cubicBezTo>
                  <a:cubicBezTo>
                    <a:pt x="0" y="1253074"/>
                    <a:pt x="80589" y="1172485"/>
                    <a:pt x="180000" y="1172485"/>
                  </a:cubicBezTo>
                  <a:cubicBezTo>
                    <a:pt x="279411" y="1172485"/>
                    <a:pt x="360000" y="1253074"/>
                    <a:pt x="360000" y="1352485"/>
                  </a:cubicBezTo>
                  <a:cubicBezTo>
                    <a:pt x="360000" y="1377338"/>
                    <a:pt x="354963" y="1401014"/>
                    <a:pt x="345855" y="1422549"/>
                  </a:cubicBezTo>
                  <a:close/>
                  <a:moveTo>
                    <a:pt x="905096" y="473618"/>
                  </a:moveTo>
                  <a:cubicBezTo>
                    <a:pt x="880503" y="531763"/>
                    <a:pt x="822930" y="572561"/>
                    <a:pt x="755828" y="572561"/>
                  </a:cubicBezTo>
                  <a:cubicBezTo>
                    <a:pt x="666357" y="572561"/>
                    <a:pt x="593827" y="500031"/>
                    <a:pt x="593828" y="410561"/>
                  </a:cubicBezTo>
                  <a:cubicBezTo>
                    <a:pt x="593828" y="321091"/>
                    <a:pt x="666357" y="248561"/>
                    <a:pt x="755827" y="248561"/>
                  </a:cubicBezTo>
                  <a:cubicBezTo>
                    <a:pt x="845298" y="248561"/>
                    <a:pt x="917827" y="321091"/>
                    <a:pt x="917827" y="410561"/>
                  </a:cubicBezTo>
                  <a:cubicBezTo>
                    <a:pt x="917827" y="432929"/>
                    <a:pt x="913294" y="454237"/>
                    <a:pt x="905096" y="473618"/>
                  </a:cubicBezTo>
                  <a:close/>
                  <a:moveTo>
                    <a:pt x="938828" y="953983"/>
                  </a:moveTo>
                  <a:cubicBezTo>
                    <a:pt x="911503" y="1018588"/>
                    <a:pt x="847532" y="1063919"/>
                    <a:pt x="772974" y="1063919"/>
                  </a:cubicBezTo>
                  <a:cubicBezTo>
                    <a:pt x="673563" y="1063919"/>
                    <a:pt x="592974" y="983330"/>
                    <a:pt x="592974" y="883919"/>
                  </a:cubicBezTo>
                  <a:cubicBezTo>
                    <a:pt x="592974" y="784508"/>
                    <a:pt x="673563" y="703919"/>
                    <a:pt x="772974" y="703919"/>
                  </a:cubicBezTo>
                  <a:cubicBezTo>
                    <a:pt x="872385" y="703919"/>
                    <a:pt x="952974" y="784508"/>
                    <a:pt x="952974" y="883919"/>
                  </a:cubicBezTo>
                  <a:cubicBezTo>
                    <a:pt x="952973" y="908771"/>
                    <a:pt x="947937" y="932448"/>
                    <a:pt x="938828" y="953983"/>
                  </a:cubicBezTo>
                  <a:close/>
                  <a:moveTo>
                    <a:pt x="1486016" y="250064"/>
                  </a:moveTo>
                  <a:cubicBezTo>
                    <a:pt x="1458690" y="314669"/>
                    <a:pt x="1394719" y="360000"/>
                    <a:pt x="1320161" y="360000"/>
                  </a:cubicBezTo>
                  <a:cubicBezTo>
                    <a:pt x="1220750" y="360000"/>
                    <a:pt x="1140161" y="279411"/>
                    <a:pt x="1140161" y="180000"/>
                  </a:cubicBezTo>
                  <a:cubicBezTo>
                    <a:pt x="1140161" y="80589"/>
                    <a:pt x="1220750" y="0"/>
                    <a:pt x="1320161" y="0"/>
                  </a:cubicBezTo>
                  <a:cubicBezTo>
                    <a:pt x="1419572" y="0"/>
                    <a:pt x="1500161" y="80589"/>
                    <a:pt x="1500161" y="180000"/>
                  </a:cubicBezTo>
                  <a:cubicBezTo>
                    <a:pt x="1500161" y="204853"/>
                    <a:pt x="1495124" y="228530"/>
                    <a:pt x="1486016" y="250064"/>
                  </a:cubicBezTo>
                  <a:close/>
                  <a:moveTo>
                    <a:pt x="509140" y="1973292"/>
                  </a:moveTo>
                  <a:cubicBezTo>
                    <a:pt x="476350" y="2050818"/>
                    <a:pt x="399585" y="2105214"/>
                    <a:pt x="310115" y="2105214"/>
                  </a:cubicBezTo>
                  <a:cubicBezTo>
                    <a:pt x="190821" y="2105214"/>
                    <a:pt x="94114" y="2008509"/>
                    <a:pt x="94114" y="1889214"/>
                  </a:cubicBezTo>
                  <a:cubicBezTo>
                    <a:pt x="94115" y="1769920"/>
                    <a:pt x="190821" y="1673214"/>
                    <a:pt x="310114" y="1673214"/>
                  </a:cubicBezTo>
                  <a:cubicBezTo>
                    <a:pt x="429408" y="1673214"/>
                    <a:pt x="526114" y="1769921"/>
                    <a:pt x="526114" y="1889214"/>
                  </a:cubicBezTo>
                  <a:cubicBezTo>
                    <a:pt x="526114" y="1919038"/>
                    <a:pt x="520070" y="1947449"/>
                    <a:pt x="509140" y="1973292"/>
                  </a:cubicBezTo>
                  <a:close/>
                  <a:moveTo>
                    <a:pt x="1109016" y="1494964"/>
                  </a:moveTo>
                  <a:cubicBezTo>
                    <a:pt x="1076226" y="1572490"/>
                    <a:pt x="999461" y="1626887"/>
                    <a:pt x="909990" y="1626887"/>
                  </a:cubicBezTo>
                  <a:cubicBezTo>
                    <a:pt x="790696" y="1626887"/>
                    <a:pt x="693991" y="1530181"/>
                    <a:pt x="693990" y="1410887"/>
                  </a:cubicBezTo>
                  <a:cubicBezTo>
                    <a:pt x="693990" y="1291593"/>
                    <a:pt x="790696" y="1194887"/>
                    <a:pt x="909991" y="1194887"/>
                  </a:cubicBezTo>
                  <a:cubicBezTo>
                    <a:pt x="1029285" y="1194887"/>
                    <a:pt x="1125990" y="1291593"/>
                    <a:pt x="1125991" y="1410887"/>
                  </a:cubicBezTo>
                  <a:cubicBezTo>
                    <a:pt x="1125990" y="1440710"/>
                    <a:pt x="1119946" y="1469122"/>
                    <a:pt x="1109016" y="1494964"/>
                  </a:cubicBezTo>
                  <a:close/>
                  <a:moveTo>
                    <a:pt x="1655586" y="787996"/>
                  </a:moveTo>
                  <a:cubicBezTo>
                    <a:pt x="1622795" y="865521"/>
                    <a:pt x="1546030" y="919919"/>
                    <a:pt x="1456560" y="919919"/>
                  </a:cubicBezTo>
                  <a:cubicBezTo>
                    <a:pt x="1337266" y="919919"/>
                    <a:pt x="1240560" y="823212"/>
                    <a:pt x="1240560" y="703919"/>
                  </a:cubicBezTo>
                  <a:cubicBezTo>
                    <a:pt x="1240560" y="584625"/>
                    <a:pt x="1337266" y="487919"/>
                    <a:pt x="1456560" y="487919"/>
                  </a:cubicBezTo>
                  <a:cubicBezTo>
                    <a:pt x="1575854" y="487919"/>
                    <a:pt x="1672560" y="584625"/>
                    <a:pt x="1672560" y="703919"/>
                  </a:cubicBezTo>
                  <a:cubicBezTo>
                    <a:pt x="1672560" y="733742"/>
                    <a:pt x="1666516" y="762154"/>
                    <a:pt x="1655586" y="787996"/>
                  </a:cubicBezTo>
                  <a:close/>
                  <a:moveTo>
                    <a:pt x="834469" y="2556224"/>
                  </a:moveTo>
                  <a:cubicBezTo>
                    <a:pt x="797579" y="2643441"/>
                    <a:pt x="711218" y="2704638"/>
                    <a:pt x="610565" y="2704638"/>
                  </a:cubicBezTo>
                  <a:cubicBezTo>
                    <a:pt x="476359" y="2704638"/>
                    <a:pt x="367564" y="2595843"/>
                    <a:pt x="367564" y="2461638"/>
                  </a:cubicBezTo>
                  <a:cubicBezTo>
                    <a:pt x="367565" y="2327433"/>
                    <a:pt x="476360" y="2218637"/>
                    <a:pt x="610564" y="2218638"/>
                  </a:cubicBezTo>
                  <a:cubicBezTo>
                    <a:pt x="744770" y="2218637"/>
                    <a:pt x="853565" y="2327433"/>
                    <a:pt x="853565" y="2461638"/>
                  </a:cubicBezTo>
                  <a:cubicBezTo>
                    <a:pt x="853565" y="2495189"/>
                    <a:pt x="846765" y="2527152"/>
                    <a:pt x="834469" y="2556224"/>
                  </a:cubicBezTo>
                  <a:close/>
                  <a:moveTo>
                    <a:pt x="1422454" y="2074188"/>
                  </a:moveTo>
                  <a:cubicBezTo>
                    <a:pt x="1385564" y="2161404"/>
                    <a:pt x="1299204" y="2222601"/>
                    <a:pt x="1198550" y="2222601"/>
                  </a:cubicBezTo>
                  <a:cubicBezTo>
                    <a:pt x="1064344" y="2222602"/>
                    <a:pt x="955550" y="2113807"/>
                    <a:pt x="955550" y="1979602"/>
                  </a:cubicBezTo>
                  <a:cubicBezTo>
                    <a:pt x="955550" y="1845396"/>
                    <a:pt x="1064344" y="1736602"/>
                    <a:pt x="1198550" y="1736602"/>
                  </a:cubicBezTo>
                  <a:cubicBezTo>
                    <a:pt x="1332755" y="1736602"/>
                    <a:pt x="1441550" y="1845397"/>
                    <a:pt x="1441550" y="1979602"/>
                  </a:cubicBezTo>
                  <a:cubicBezTo>
                    <a:pt x="1441550" y="2013153"/>
                    <a:pt x="1434750" y="2045116"/>
                    <a:pt x="1422454" y="2074188"/>
                  </a:cubicBezTo>
                  <a:close/>
                  <a:moveTo>
                    <a:pt x="1970713" y="1379395"/>
                  </a:moveTo>
                  <a:cubicBezTo>
                    <a:pt x="1933824" y="1466611"/>
                    <a:pt x="1847463" y="1527808"/>
                    <a:pt x="1746809" y="1527808"/>
                  </a:cubicBezTo>
                  <a:cubicBezTo>
                    <a:pt x="1612604" y="1527808"/>
                    <a:pt x="1503809" y="1419014"/>
                    <a:pt x="1503809" y="1284809"/>
                  </a:cubicBezTo>
                  <a:cubicBezTo>
                    <a:pt x="1503809" y="1150603"/>
                    <a:pt x="1612604" y="1041809"/>
                    <a:pt x="1746809" y="1041809"/>
                  </a:cubicBezTo>
                  <a:cubicBezTo>
                    <a:pt x="1881014" y="1041809"/>
                    <a:pt x="1989809" y="1150604"/>
                    <a:pt x="1989809" y="1284809"/>
                  </a:cubicBezTo>
                  <a:cubicBezTo>
                    <a:pt x="1989809" y="1318360"/>
                    <a:pt x="1983009" y="1350323"/>
                    <a:pt x="1970713" y="1379395"/>
                  </a:cubicBezTo>
                  <a:close/>
                  <a:moveTo>
                    <a:pt x="1336713" y="3207524"/>
                  </a:moveTo>
                  <a:cubicBezTo>
                    <a:pt x="1284957" y="3284132"/>
                    <a:pt x="1197310" y="3334500"/>
                    <a:pt x="1097899" y="3334500"/>
                  </a:cubicBezTo>
                  <a:cubicBezTo>
                    <a:pt x="938841" y="3334500"/>
                    <a:pt x="809899" y="3205558"/>
                    <a:pt x="809899" y="3046500"/>
                  </a:cubicBezTo>
                  <a:cubicBezTo>
                    <a:pt x="809898" y="2887443"/>
                    <a:pt x="938840" y="2758501"/>
                    <a:pt x="1097898" y="2758501"/>
                  </a:cubicBezTo>
                  <a:cubicBezTo>
                    <a:pt x="1256956" y="2758501"/>
                    <a:pt x="1385898" y="2887443"/>
                    <a:pt x="1385898" y="3046500"/>
                  </a:cubicBezTo>
                  <a:cubicBezTo>
                    <a:pt x="1385898" y="3106147"/>
                    <a:pt x="1367766" y="3161559"/>
                    <a:pt x="1336713" y="3207524"/>
                  </a:cubicBezTo>
                  <a:close/>
                  <a:moveTo>
                    <a:pt x="1954939" y="2679552"/>
                  </a:moveTo>
                  <a:cubicBezTo>
                    <a:pt x="1911218" y="2782919"/>
                    <a:pt x="1808865" y="2855449"/>
                    <a:pt x="1689572" y="2855449"/>
                  </a:cubicBezTo>
                  <a:cubicBezTo>
                    <a:pt x="1530514" y="2855449"/>
                    <a:pt x="1401572" y="2726507"/>
                    <a:pt x="1401571" y="2567449"/>
                  </a:cubicBezTo>
                  <a:cubicBezTo>
                    <a:pt x="1401571" y="2408391"/>
                    <a:pt x="1530513" y="2279449"/>
                    <a:pt x="1689571" y="2279449"/>
                  </a:cubicBezTo>
                  <a:cubicBezTo>
                    <a:pt x="1848629" y="2279449"/>
                    <a:pt x="1977571" y="2408391"/>
                    <a:pt x="1977571" y="2567449"/>
                  </a:cubicBezTo>
                  <a:cubicBezTo>
                    <a:pt x="1977571" y="2607213"/>
                    <a:pt x="1969513" y="2645096"/>
                    <a:pt x="1954939" y="2679552"/>
                  </a:cubicBezTo>
                  <a:close/>
                  <a:moveTo>
                    <a:pt x="2494303" y="1970400"/>
                  </a:moveTo>
                  <a:cubicBezTo>
                    <a:pt x="2450582" y="2073768"/>
                    <a:pt x="2348228" y="2146298"/>
                    <a:pt x="2228935" y="2146298"/>
                  </a:cubicBezTo>
                  <a:cubicBezTo>
                    <a:pt x="2069877" y="2146298"/>
                    <a:pt x="1940935" y="2017356"/>
                    <a:pt x="1940935" y="1858298"/>
                  </a:cubicBezTo>
                  <a:cubicBezTo>
                    <a:pt x="1940935" y="1699239"/>
                    <a:pt x="2069877" y="1570297"/>
                    <a:pt x="2228935" y="1570297"/>
                  </a:cubicBezTo>
                  <a:cubicBezTo>
                    <a:pt x="2387993" y="1570297"/>
                    <a:pt x="2516935" y="1699239"/>
                    <a:pt x="2516935" y="1858298"/>
                  </a:cubicBezTo>
                  <a:cubicBezTo>
                    <a:pt x="2516935" y="1898062"/>
                    <a:pt x="2508876" y="1935944"/>
                    <a:pt x="2494303" y="1970400"/>
                  </a:cubicBezTo>
                  <a:close/>
                  <a:moveTo>
                    <a:pt x="2681065" y="3291717"/>
                  </a:moveTo>
                  <a:cubicBezTo>
                    <a:pt x="2619605" y="3382688"/>
                    <a:pt x="2515525" y="3442500"/>
                    <a:pt x="2397474" y="3442501"/>
                  </a:cubicBezTo>
                  <a:cubicBezTo>
                    <a:pt x="2208593" y="3442501"/>
                    <a:pt x="2055474" y="3289382"/>
                    <a:pt x="2055474" y="3100501"/>
                  </a:cubicBezTo>
                  <a:cubicBezTo>
                    <a:pt x="2055475" y="2911620"/>
                    <a:pt x="2208593" y="2758501"/>
                    <a:pt x="2397474" y="2758501"/>
                  </a:cubicBezTo>
                  <a:cubicBezTo>
                    <a:pt x="2586355" y="2758501"/>
                    <a:pt x="2739474" y="2911620"/>
                    <a:pt x="2739474" y="3100501"/>
                  </a:cubicBezTo>
                  <a:cubicBezTo>
                    <a:pt x="2739474" y="3171331"/>
                    <a:pt x="2717941" y="3237133"/>
                    <a:pt x="2681065" y="3291717"/>
                  </a:cubicBezTo>
                  <a:close/>
                  <a:moveTo>
                    <a:pt x="3234471" y="2591040"/>
                  </a:moveTo>
                  <a:cubicBezTo>
                    <a:pt x="3173011" y="2682012"/>
                    <a:pt x="3068930" y="2741824"/>
                    <a:pt x="2950879" y="2741824"/>
                  </a:cubicBezTo>
                  <a:cubicBezTo>
                    <a:pt x="2761998" y="2741824"/>
                    <a:pt x="2608879" y="2588705"/>
                    <a:pt x="2608879" y="2399824"/>
                  </a:cubicBezTo>
                  <a:cubicBezTo>
                    <a:pt x="2608879" y="2210944"/>
                    <a:pt x="2761998" y="2057825"/>
                    <a:pt x="2950879" y="2057825"/>
                  </a:cubicBezTo>
                  <a:cubicBezTo>
                    <a:pt x="3139760" y="2057825"/>
                    <a:pt x="3292879" y="2210944"/>
                    <a:pt x="3292879" y="2399824"/>
                  </a:cubicBezTo>
                  <a:cubicBezTo>
                    <a:pt x="3292879" y="2470655"/>
                    <a:pt x="3271347" y="2536456"/>
                    <a:pt x="3234471" y="2591040"/>
                  </a:cubicBezTo>
                  <a:close/>
                  <a:moveTo>
                    <a:pt x="4237212" y="3051601"/>
                  </a:moveTo>
                  <a:cubicBezTo>
                    <a:pt x="4166048" y="3156938"/>
                    <a:pt x="4045533" y="3226193"/>
                    <a:pt x="3908842" y="3226194"/>
                  </a:cubicBezTo>
                  <a:cubicBezTo>
                    <a:pt x="3690137" y="3226194"/>
                    <a:pt x="3512842" y="3048899"/>
                    <a:pt x="3512842" y="2830193"/>
                  </a:cubicBezTo>
                  <a:cubicBezTo>
                    <a:pt x="3512842" y="2611489"/>
                    <a:pt x="3690137" y="2434194"/>
                    <a:pt x="3908842" y="2434193"/>
                  </a:cubicBezTo>
                  <a:cubicBezTo>
                    <a:pt x="4127547" y="2434194"/>
                    <a:pt x="4304842" y="2611489"/>
                    <a:pt x="4304842" y="2830194"/>
                  </a:cubicBezTo>
                  <a:cubicBezTo>
                    <a:pt x="4304842" y="2912208"/>
                    <a:pt x="4279910" y="2988399"/>
                    <a:pt x="4237212" y="30516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자유형 145"/>
            <p:cNvSpPr>
              <a:spLocks noChangeAspect="1"/>
            </p:cNvSpPr>
            <p:nvPr/>
          </p:nvSpPr>
          <p:spPr>
            <a:xfrm rot="7196901">
              <a:off x="2592315" y="1123467"/>
              <a:ext cx="4304841" cy="3442500"/>
            </a:xfrm>
            <a:custGeom>
              <a:avLst/>
              <a:gdLst>
                <a:gd name="connsiteX0" fmla="*/ 3580471 w 4304841"/>
                <a:gd name="connsiteY0" fmla="*/ 3051600 h 3442500"/>
                <a:gd name="connsiteX1" fmla="*/ 3512841 w 4304841"/>
                <a:gd name="connsiteY1" fmla="*/ 2830193 h 3442500"/>
                <a:gd name="connsiteX2" fmla="*/ 3908841 w 4304841"/>
                <a:gd name="connsiteY2" fmla="*/ 2434193 h 3442500"/>
                <a:gd name="connsiteX3" fmla="*/ 4304841 w 4304841"/>
                <a:gd name="connsiteY3" fmla="*/ 2830193 h 3442500"/>
                <a:gd name="connsiteX4" fmla="*/ 3908841 w 4304841"/>
                <a:gd name="connsiteY4" fmla="*/ 3226193 h 3442500"/>
                <a:gd name="connsiteX5" fmla="*/ 3580471 w 4304841"/>
                <a:gd name="connsiteY5" fmla="*/ 3051600 h 3442500"/>
                <a:gd name="connsiteX6" fmla="*/ 2667286 w 4304841"/>
                <a:gd name="connsiteY6" fmla="*/ 2591040 h 3442500"/>
                <a:gd name="connsiteX7" fmla="*/ 2608878 w 4304841"/>
                <a:gd name="connsiteY7" fmla="*/ 2399825 h 3442500"/>
                <a:gd name="connsiteX8" fmla="*/ 2950878 w 4304841"/>
                <a:gd name="connsiteY8" fmla="*/ 2057825 h 3442500"/>
                <a:gd name="connsiteX9" fmla="*/ 3292878 w 4304841"/>
                <a:gd name="connsiteY9" fmla="*/ 2399825 h 3442500"/>
                <a:gd name="connsiteX10" fmla="*/ 2950878 w 4304841"/>
                <a:gd name="connsiteY10" fmla="*/ 2741825 h 3442500"/>
                <a:gd name="connsiteX11" fmla="*/ 2667286 w 4304841"/>
                <a:gd name="connsiteY11" fmla="*/ 2591040 h 3442500"/>
                <a:gd name="connsiteX12" fmla="*/ 1154305 w 4304841"/>
                <a:gd name="connsiteY12" fmla="*/ 250064 h 3442500"/>
                <a:gd name="connsiteX13" fmla="*/ 1140160 w 4304841"/>
                <a:gd name="connsiteY13" fmla="*/ 180000 h 3442500"/>
                <a:gd name="connsiteX14" fmla="*/ 1320160 w 4304841"/>
                <a:gd name="connsiteY14" fmla="*/ 0 h 3442500"/>
                <a:gd name="connsiteX15" fmla="*/ 1500160 w 4304841"/>
                <a:gd name="connsiteY15" fmla="*/ 180000 h 3442500"/>
                <a:gd name="connsiteX16" fmla="*/ 1320160 w 4304841"/>
                <a:gd name="connsiteY16" fmla="*/ 360000 h 3442500"/>
                <a:gd name="connsiteX17" fmla="*/ 1154305 w 4304841"/>
                <a:gd name="connsiteY17" fmla="*/ 250064 h 3442500"/>
                <a:gd name="connsiteX18" fmla="*/ 1990119 w 4304841"/>
                <a:gd name="connsiteY18" fmla="*/ 2019321 h 3442500"/>
                <a:gd name="connsiteX19" fmla="*/ 1940933 w 4304841"/>
                <a:gd name="connsiteY19" fmla="*/ 1858298 h 3442500"/>
                <a:gd name="connsiteX20" fmla="*/ 2228933 w 4304841"/>
                <a:gd name="connsiteY20" fmla="*/ 1570298 h 3442500"/>
                <a:gd name="connsiteX21" fmla="*/ 2516933 w 4304841"/>
                <a:gd name="connsiteY21" fmla="*/ 1858298 h 3442500"/>
                <a:gd name="connsiteX22" fmla="*/ 2228933 w 4304841"/>
                <a:gd name="connsiteY22" fmla="*/ 2146298 h 3442500"/>
                <a:gd name="connsiteX23" fmla="*/ 1990119 w 4304841"/>
                <a:gd name="connsiteY23" fmla="*/ 2019321 h 3442500"/>
                <a:gd name="connsiteX24" fmla="*/ 1277449 w 4304841"/>
                <a:gd name="connsiteY24" fmla="*/ 824685 h 3442500"/>
                <a:gd name="connsiteX25" fmla="*/ 1240559 w 4304841"/>
                <a:gd name="connsiteY25" fmla="*/ 703917 h 3442500"/>
                <a:gd name="connsiteX26" fmla="*/ 1456559 w 4304841"/>
                <a:gd name="connsiteY26" fmla="*/ 487917 h 3442500"/>
                <a:gd name="connsiteX27" fmla="*/ 1672560 w 4304841"/>
                <a:gd name="connsiteY27" fmla="*/ 703918 h 3442500"/>
                <a:gd name="connsiteX28" fmla="*/ 1456560 w 4304841"/>
                <a:gd name="connsiteY28" fmla="*/ 919918 h 3442500"/>
                <a:gd name="connsiteX29" fmla="*/ 1277449 w 4304841"/>
                <a:gd name="connsiteY29" fmla="*/ 824685 h 3442500"/>
                <a:gd name="connsiteX30" fmla="*/ 1545308 w 4304841"/>
                <a:gd name="connsiteY30" fmla="*/ 1420672 h 3442500"/>
                <a:gd name="connsiteX31" fmla="*/ 1503808 w 4304841"/>
                <a:gd name="connsiteY31" fmla="*/ 1284808 h 3442500"/>
                <a:gd name="connsiteX32" fmla="*/ 1746808 w 4304841"/>
                <a:gd name="connsiteY32" fmla="*/ 1041808 h 3442500"/>
                <a:gd name="connsiteX33" fmla="*/ 1989807 w 4304841"/>
                <a:gd name="connsiteY33" fmla="*/ 1284808 h 3442500"/>
                <a:gd name="connsiteX34" fmla="*/ 1746807 w 4304841"/>
                <a:gd name="connsiteY34" fmla="*/ 1527808 h 3442500"/>
                <a:gd name="connsiteX35" fmla="*/ 1545308 w 4304841"/>
                <a:gd name="connsiteY35" fmla="*/ 1420672 h 3442500"/>
                <a:gd name="connsiteX36" fmla="*/ 606558 w 4304841"/>
                <a:gd name="connsiteY36" fmla="*/ 473617 h 3442500"/>
                <a:gd name="connsiteX37" fmla="*/ 593827 w 4304841"/>
                <a:gd name="connsiteY37" fmla="*/ 410559 h 3442500"/>
                <a:gd name="connsiteX38" fmla="*/ 755827 w 4304841"/>
                <a:gd name="connsiteY38" fmla="*/ 248559 h 3442500"/>
                <a:gd name="connsiteX39" fmla="*/ 917827 w 4304841"/>
                <a:gd name="connsiteY39" fmla="*/ 410559 h 3442500"/>
                <a:gd name="connsiteX40" fmla="*/ 755827 w 4304841"/>
                <a:gd name="connsiteY40" fmla="*/ 572559 h 3442500"/>
                <a:gd name="connsiteX41" fmla="*/ 606558 w 4304841"/>
                <a:gd name="connsiteY41" fmla="*/ 473617 h 3442500"/>
                <a:gd name="connsiteX42" fmla="*/ 2113879 w 4304841"/>
                <a:gd name="connsiteY42" fmla="*/ 3291714 h 3442500"/>
                <a:gd name="connsiteX43" fmla="*/ 2055471 w 4304841"/>
                <a:gd name="connsiteY43" fmla="*/ 3100499 h 3442500"/>
                <a:gd name="connsiteX44" fmla="*/ 2397471 w 4304841"/>
                <a:gd name="connsiteY44" fmla="*/ 2758499 h 3442500"/>
                <a:gd name="connsiteX45" fmla="*/ 2739471 w 4304841"/>
                <a:gd name="connsiteY45" fmla="*/ 3100500 h 3442500"/>
                <a:gd name="connsiteX46" fmla="*/ 2397470 w 4304841"/>
                <a:gd name="connsiteY46" fmla="*/ 3442500 h 3442500"/>
                <a:gd name="connsiteX47" fmla="*/ 2113879 w 4304841"/>
                <a:gd name="connsiteY47" fmla="*/ 3291714 h 3442500"/>
                <a:gd name="connsiteX48" fmla="*/ 607118 w 4304841"/>
                <a:gd name="connsiteY48" fmla="*/ 953981 h 3442500"/>
                <a:gd name="connsiteX49" fmla="*/ 592973 w 4304841"/>
                <a:gd name="connsiteY49" fmla="*/ 883917 h 3442500"/>
                <a:gd name="connsiteX50" fmla="*/ 772973 w 4304841"/>
                <a:gd name="connsiteY50" fmla="*/ 703917 h 3442500"/>
                <a:gd name="connsiteX51" fmla="*/ 952973 w 4304841"/>
                <a:gd name="connsiteY51" fmla="*/ 883917 h 3442500"/>
                <a:gd name="connsiteX52" fmla="*/ 772973 w 4304841"/>
                <a:gd name="connsiteY52" fmla="*/ 1063917 h 3442500"/>
                <a:gd name="connsiteX53" fmla="*/ 607118 w 4304841"/>
                <a:gd name="connsiteY53" fmla="*/ 953981 h 3442500"/>
                <a:gd name="connsiteX54" fmla="*/ 1450756 w 4304841"/>
                <a:gd name="connsiteY54" fmla="*/ 2728472 h 3442500"/>
                <a:gd name="connsiteX55" fmla="*/ 1401570 w 4304841"/>
                <a:gd name="connsiteY55" fmla="*/ 2567449 h 3442500"/>
                <a:gd name="connsiteX56" fmla="*/ 1689570 w 4304841"/>
                <a:gd name="connsiteY56" fmla="*/ 2279449 h 3442500"/>
                <a:gd name="connsiteX57" fmla="*/ 1977570 w 4304841"/>
                <a:gd name="connsiteY57" fmla="*/ 2567449 h 3442500"/>
                <a:gd name="connsiteX58" fmla="*/ 1689570 w 4304841"/>
                <a:gd name="connsiteY58" fmla="*/ 2855449 h 3442500"/>
                <a:gd name="connsiteX59" fmla="*/ 1450756 w 4304841"/>
                <a:gd name="connsiteY59" fmla="*/ 2728472 h 3442500"/>
                <a:gd name="connsiteX60" fmla="*/ 730879 w 4304841"/>
                <a:gd name="connsiteY60" fmla="*/ 1531653 h 3442500"/>
                <a:gd name="connsiteX61" fmla="*/ 693990 w 4304841"/>
                <a:gd name="connsiteY61" fmla="*/ 1410884 h 3442500"/>
                <a:gd name="connsiteX62" fmla="*/ 909990 w 4304841"/>
                <a:gd name="connsiteY62" fmla="*/ 1194884 h 3442500"/>
                <a:gd name="connsiteX63" fmla="*/ 1125990 w 4304841"/>
                <a:gd name="connsiteY63" fmla="*/ 1410885 h 3442500"/>
                <a:gd name="connsiteX64" fmla="*/ 909990 w 4304841"/>
                <a:gd name="connsiteY64" fmla="*/ 1626885 h 3442500"/>
                <a:gd name="connsiteX65" fmla="*/ 730879 w 4304841"/>
                <a:gd name="connsiteY65" fmla="*/ 1531653 h 3442500"/>
                <a:gd name="connsiteX66" fmla="*/ 118682 w 4304841"/>
                <a:gd name="connsiteY66" fmla="*/ 566981 h 3442500"/>
                <a:gd name="connsiteX67" fmla="*/ 107366 w 4304841"/>
                <a:gd name="connsiteY67" fmla="*/ 510930 h 3442500"/>
                <a:gd name="connsiteX68" fmla="*/ 251366 w 4304841"/>
                <a:gd name="connsiteY68" fmla="*/ 366930 h 3442500"/>
                <a:gd name="connsiteX69" fmla="*/ 395366 w 4304841"/>
                <a:gd name="connsiteY69" fmla="*/ 510930 h 3442500"/>
                <a:gd name="connsiteX70" fmla="*/ 251366 w 4304841"/>
                <a:gd name="connsiteY70" fmla="*/ 654930 h 3442500"/>
                <a:gd name="connsiteX71" fmla="*/ 118682 w 4304841"/>
                <a:gd name="connsiteY71" fmla="*/ 566981 h 3442500"/>
                <a:gd name="connsiteX72" fmla="*/ 997049 w 4304841"/>
                <a:gd name="connsiteY72" fmla="*/ 2115465 h 3442500"/>
                <a:gd name="connsiteX73" fmla="*/ 955548 w 4304841"/>
                <a:gd name="connsiteY73" fmla="*/ 1979602 h 3442500"/>
                <a:gd name="connsiteX74" fmla="*/ 1198548 w 4304841"/>
                <a:gd name="connsiteY74" fmla="*/ 1736601 h 3442500"/>
                <a:gd name="connsiteX75" fmla="*/ 1441547 w 4304841"/>
                <a:gd name="connsiteY75" fmla="*/ 1979601 h 3442500"/>
                <a:gd name="connsiteX76" fmla="*/ 1198548 w 4304841"/>
                <a:gd name="connsiteY76" fmla="*/ 2222601 h 3442500"/>
                <a:gd name="connsiteX77" fmla="*/ 997049 w 4304841"/>
                <a:gd name="connsiteY77" fmla="*/ 2115465 h 3442500"/>
                <a:gd name="connsiteX78" fmla="*/ 27272 w 4304841"/>
                <a:gd name="connsiteY78" fmla="*/ 942866 h 3442500"/>
                <a:gd name="connsiteX79" fmla="*/ 14541 w 4304841"/>
                <a:gd name="connsiteY79" fmla="*/ 879809 h 3442500"/>
                <a:gd name="connsiteX80" fmla="*/ 176541 w 4304841"/>
                <a:gd name="connsiteY80" fmla="*/ 717809 h 3442500"/>
                <a:gd name="connsiteX81" fmla="*/ 338542 w 4304841"/>
                <a:gd name="connsiteY81" fmla="*/ 879809 h 3442500"/>
                <a:gd name="connsiteX82" fmla="*/ 176541 w 4304841"/>
                <a:gd name="connsiteY82" fmla="*/ 1041808 h 3442500"/>
                <a:gd name="connsiteX83" fmla="*/ 27272 w 4304841"/>
                <a:gd name="connsiteY83" fmla="*/ 942866 h 3442500"/>
                <a:gd name="connsiteX84" fmla="*/ 14146 w 4304841"/>
                <a:gd name="connsiteY84" fmla="*/ 1422548 h 3442500"/>
                <a:gd name="connsiteX85" fmla="*/ 0 w 4304841"/>
                <a:gd name="connsiteY85" fmla="*/ 1352484 h 3442500"/>
                <a:gd name="connsiteX86" fmla="*/ 180000 w 4304841"/>
                <a:gd name="connsiteY86" fmla="*/ 1172485 h 3442500"/>
                <a:gd name="connsiteX87" fmla="*/ 360000 w 4304841"/>
                <a:gd name="connsiteY87" fmla="*/ 1352485 h 3442500"/>
                <a:gd name="connsiteX88" fmla="*/ 180001 w 4304841"/>
                <a:gd name="connsiteY88" fmla="*/ 1532484 h 3442500"/>
                <a:gd name="connsiteX89" fmla="*/ 14146 w 4304841"/>
                <a:gd name="connsiteY89" fmla="*/ 1422548 h 3442500"/>
                <a:gd name="connsiteX90" fmla="*/ 859083 w 4304841"/>
                <a:gd name="connsiteY90" fmla="*/ 3207524 h 3442500"/>
                <a:gd name="connsiteX91" fmla="*/ 809897 w 4304841"/>
                <a:gd name="connsiteY91" fmla="*/ 3046500 h 3442500"/>
                <a:gd name="connsiteX92" fmla="*/ 1097897 w 4304841"/>
                <a:gd name="connsiteY92" fmla="*/ 2758500 h 3442500"/>
                <a:gd name="connsiteX93" fmla="*/ 1385897 w 4304841"/>
                <a:gd name="connsiteY93" fmla="*/ 3046500 h 3442500"/>
                <a:gd name="connsiteX94" fmla="*/ 1097897 w 4304841"/>
                <a:gd name="connsiteY94" fmla="*/ 3334500 h 3442500"/>
                <a:gd name="connsiteX95" fmla="*/ 859083 w 4304841"/>
                <a:gd name="connsiteY95" fmla="*/ 3207524 h 3442500"/>
                <a:gd name="connsiteX96" fmla="*/ 131003 w 4304841"/>
                <a:gd name="connsiteY96" fmla="*/ 2009982 h 3442500"/>
                <a:gd name="connsiteX97" fmla="*/ 94114 w 4304841"/>
                <a:gd name="connsiteY97" fmla="*/ 1889213 h 3442500"/>
                <a:gd name="connsiteX98" fmla="*/ 310114 w 4304841"/>
                <a:gd name="connsiteY98" fmla="*/ 1673214 h 3442500"/>
                <a:gd name="connsiteX99" fmla="*/ 526114 w 4304841"/>
                <a:gd name="connsiteY99" fmla="*/ 1889214 h 3442500"/>
                <a:gd name="connsiteX100" fmla="*/ 310114 w 4304841"/>
                <a:gd name="connsiteY100" fmla="*/ 2105214 h 3442500"/>
                <a:gd name="connsiteX101" fmla="*/ 131003 w 4304841"/>
                <a:gd name="connsiteY101" fmla="*/ 2009982 h 3442500"/>
                <a:gd name="connsiteX102" fmla="*/ 386660 w 4304841"/>
                <a:gd name="connsiteY102" fmla="*/ 2556224 h 3442500"/>
                <a:gd name="connsiteX103" fmla="*/ 367563 w 4304841"/>
                <a:gd name="connsiteY103" fmla="*/ 2461637 h 3442500"/>
                <a:gd name="connsiteX104" fmla="*/ 610564 w 4304841"/>
                <a:gd name="connsiteY104" fmla="*/ 2218637 h 3442500"/>
                <a:gd name="connsiteX105" fmla="*/ 853563 w 4304841"/>
                <a:gd name="connsiteY105" fmla="*/ 2461637 h 3442500"/>
                <a:gd name="connsiteX106" fmla="*/ 610563 w 4304841"/>
                <a:gd name="connsiteY106" fmla="*/ 2704637 h 3442500"/>
                <a:gd name="connsiteX107" fmla="*/ 386660 w 4304841"/>
                <a:gd name="connsiteY107" fmla="*/ 2556224 h 34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304841" h="3442500">
                  <a:moveTo>
                    <a:pt x="3580471" y="3051600"/>
                  </a:moveTo>
                  <a:cubicBezTo>
                    <a:pt x="3537773" y="2988398"/>
                    <a:pt x="3512841" y="2912208"/>
                    <a:pt x="3512841" y="2830193"/>
                  </a:cubicBezTo>
                  <a:cubicBezTo>
                    <a:pt x="3512841" y="2611488"/>
                    <a:pt x="3690136" y="2434193"/>
                    <a:pt x="3908841" y="2434193"/>
                  </a:cubicBezTo>
                  <a:cubicBezTo>
                    <a:pt x="4127546" y="2434193"/>
                    <a:pt x="4304841" y="2611488"/>
                    <a:pt x="4304841" y="2830193"/>
                  </a:cubicBezTo>
                  <a:cubicBezTo>
                    <a:pt x="4304841" y="3048898"/>
                    <a:pt x="4127546" y="3226193"/>
                    <a:pt x="3908841" y="3226193"/>
                  </a:cubicBezTo>
                  <a:cubicBezTo>
                    <a:pt x="3772151" y="3226193"/>
                    <a:pt x="3651636" y="3156937"/>
                    <a:pt x="3580471" y="3051600"/>
                  </a:cubicBezTo>
                  <a:close/>
                  <a:moveTo>
                    <a:pt x="2667286" y="2591040"/>
                  </a:moveTo>
                  <a:cubicBezTo>
                    <a:pt x="2630410" y="2536457"/>
                    <a:pt x="2608878" y="2470655"/>
                    <a:pt x="2608878" y="2399825"/>
                  </a:cubicBezTo>
                  <a:cubicBezTo>
                    <a:pt x="2608878" y="2210944"/>
                    <a:pt x="2761997" y="2057825"/>
                    <a:pt x="2950878" y="2057825"/>
                  </a:cubicBezTo>
                  <a:cubicBezTo>
                    <a:pt x="3139759" y="2057825"/>
                    <a:pt x="3292878" y="2210944"/>
                    <a:pt x="3292878" y="2399825"/>
                  </a:cubicBezTo>
                  <a:cubicBezTo>
                    <a:pt x="3292878" y="2588706"/>
                    <a:pt x="3139759" y="2741825"/>
                    <a:pt x="2950878" y="2741825"/>
                  </a:cubicBezTo>
                  <a:cubicBezTo>
                    <a:pt x="2832827" y="2741825"/>
                    <a:pt x="2728746" y="2682013"/>
                    <a:pt x="2667286" y="2591040"/>
                  </a:cubicBezTo>
                  <a:close/>
                  <a:moveTo>
                    <a:pt x="1154305" y="250064"/>
                  </a:moveTo>
                  <a:cubicBezTo>
                    <a:pt x="1145197" y="228529"/>
                    <a:pt x="1140160" y="204853"/>
                    <a:pt x="1140160" y="180000"/>
                  </a:cubicBezTo>
                  <a:cubicBezTo>
                    <a:pt x="1140160" y="80589"/>
                    <a:pt x="1220749" y="0"/>
                    <a:pt x="1320160" y="0"/>
                  </a:cubicBezTo>
                  <a:cubicBezTo>
                    <a:pt x="1419571" y="-1"/>
                    <a:pt x="1500160" y="80589"/>
                    <a:pt x="1500160" y="180000"/>
                  </a:cubicBezTo>
                  <a:cubicBezTo>
                    <a:pt x="1500160" y="279411"/>
                    <a:pt x="1419571" y="360000"/>
                    <a:pt x="1320160" y="360000"/>
                  </a:cubicBezTo>
                  <a:cubicBezTo>
                    <a:pt x="1245602" y="360000"/>
                    <a:pt x="1181631" y="314669"/>
                    <a:pt x="1154305" y="250064"/>
                  </a:cubicBezTo>
                  <a:close/>
                  <a:moveTo>
                    <a:pt x="1990119" y="2019321"/>
                  </a:moveTo>
                  <a:cubicBezTo>
                    <a:pt x="1959065" y="1973356"/>
                    <a:pt x="1940933" y="1917944"/>
                    <a:pt x="1940933" y="1858298"/>
                  </a:cubicBezTo>
                  <a:cubicBezTo>
                    <a:pt x="1940933" y="1699240"/>
                    <a:pt x="2069875" y="1570297"/>
                    <a:pt x="2228933" y="1570298"/>
                  </a:cubicBezTo>
                  <a:cubicBezTo>
                    <a:pt x="2387991" y="1570298"/>
                    <a:pt x="2516933" y="1699240"/>
                    <a:pt x="2516933" y="1858298"/>
                  </a:cubicBezTo>
                  <a:cubicBezTo>
                    <a:pt x="2516933" y="2017356"/>
                    <a:pt x="2387991" y="2146298"/>
                    <a:pt x="2228933" y="2146298"/>
                  </a:cubicBezTo>
                  <a:cubicBezTo>
                    <a:pt x="2129522" y="2146298"/>
                    <a:pt x="2041874" y="2095929"/>
                    <a:pt x="1990119" y="2019321"/>
                  </a:cubicBezTo>
                  <a:close/>
                  <a:moveTo>
                    <a:pt x="1277449" y="824685"/>
                  </a:moveTo>
                  <a:cubicBezTo>
                    <a:pt x="1254159" y="790212"/>
                    <a:pt x="1240559" y="748652"/>
                    <a:pt x="1240559" y="703917"/>
                  </a:cubicBezTo>
                  <a:cubicBezTo>
                    <a:pt x="1240560" y="584624"/>
                    <a:pt x="1337266" y="487917"/>
                    <a:pt x="1456559" y="487917"/>
                  </a:cubicBezTo>
                  <a:cubicBezTo>
                    <a:pt x="1575854" y="487917"/>
                    <a:pt x="1672560" y="584623"/>
                    <a:pt x="1672560" y="703918"/>
                  </a:cubicBezTo>
                  <a:cubicBezTo>
                    <a:pt x="1672560" y="823211"/>
                    <a:pt x="1575854" y="919917"/>
                    <a:pt x="1456560" y="919918"/>
                  </a:cubicBezTo>
                  <a:cubicBezTo>
                    <a:pt x="1382001" y="919917"/>
                    <a:pt x="1316266" y="882142"/>
                    <a:pt x="1277449" y="824685"/>
                  </a:cubicBezTo>
                  <a:close/>
                  <a:moveTo>
                    <a:pt x="1545308" y="1420672"/>
                  </a:moveTo>
                  <a:cubicBezTo>
                    <a:pt x="1519107" y="1381889"/>
                    <a:pt x="1503808" y="1335135"/>
                    <a:pt x="1503808" y="1284808"/>
                  </a:cubicBezTo>
                  <a:cubicBezTo>
                    <a:pt x="1503807" y="1150603"/>
                    <a:pt x="1612602" y="1041808"/>
                    <a:pt x="1746808" y="1041808"/>
                  </a:cubicBezTo>
                  <a:cubicBezTo>
                    <a:pt x="1881013" y="1041808"/>
                    <a:pt x="1989807" y="1150603"/>
                    <a:pt x="1989807" y="1284808"/>
                  </a:cubicBezTo>
                  <a:cubicBezTo>
                    <a:pt x="1989807" y="1419013"/>
                    <a:pt x="1881013" y="1527808"/>
                    <a:pt x="1746807" y="1527808"/>
                  </a:cubicBezTo>
                  <a:cubicBezTo>
                    <a:pt x="1662929" y="1527808"/>
                    <a:pt x="1588977" y="1485310"/>
                    <a:pt x="1545308" y="1420672"/>
                  </a:cubicBezTo>
                  <a:close/>
                  <a:moveTo>
                    <a:pt x="606558" y="473617"/>
                  </a:moveTo>
                  <a:cubicBezTo>
                    <a:pt x="598360" y="454235"/>
                    <a:pt x="593827" y="432927"/>
                    <a:pt x="593827" y="410559"/>
                  </a:cubicBezTo>
                  <a:cubicBezTo>
                    <a:pt x="593827" y="321089"/>
                    <a:pt x="666357" y="248559"/>
                    <a:pt x="755827" y="248559"/>
                  </a:cubicBezTo>
                  <a:cubicBezTo>
                    <a:pt x="845297" y="248559"/>
                    <a:pt x="917827" y="321089"/>
                    <a:pt x="917827" y="410559"/>
                  </a:cubicBezTo>
                  <a:cubicBezTo>
                    <a:pt x="917827" y="500029"/>
                    <a:pt x="845297" y="572559"/>
                    <a:pt x="755827" y="572559"/>
                  </a:cubicBezTo>
                  <a:cubicBezTo>
                    <a:pt x="688724" y="572559"/>
                    <a:pt x="631150" y="531761"/>
                    <a:pt x="606558" y="473617"/>
                  </a:cubicBezTo>
                  <a:close/>
                  <a:moveTo>
                    <a:pt x="2113879" y="3291714"/>
                  </a:moveTo>
                  <a:cubicBezTo>
                    <a:pt x="2077003" y="3237131"/>
                    <a:pt x="2055471" y="3171330"/>
                    <a:pt x="2055471" y="3100499"/>
                  </a:cubicBezTo>
                  <a:cubicBezTo>
                    <a:pt x="2055470" y="2911618"/>
                    <a:pt x="2208589" y="2758499"/>
                    <a:pt x="2397471" y="2758499"/>
                  </a:cubicBezTo>
                  <a:cubicBezTo>
                    <a:pt x="2586352" y="2758499"/>
                    <a:pt x="2739471" y="2911618"/>
                    <a:pt x="2739471" y="3100500"/>
                  </a:cubicBezTo>
                  <a:cubicBezTo>
                    <a:pt x="2739471" y="3289380"/>
                    <a:pt x="2586352" y="3442499"/>
                    <a:pt x="2397470" y="3442500"/>
                  </a:cubicBezTo>
                  <a:cubicBezTo>
                    <a:pt x="2279420" y="3442499"/>
                    <a:pt x="2175339" y="3382687"/>
                    <a:pt x="2113879" y="3291714"/>
                  </a:cubicBezTo>
                  <a:close/>
                  <a:moveTo>
                    <a:pt x="607118" y="953981"/>
                  </a:moveTo>
                  <a:cubicBezTo>
                    <a:pt x="598010" y="932447"/>
                    <a:pt x="592973" y="908770"/>
                    <a:pt x="592973" y="883917"/>
                  </a:cubicBezTo>
                  <a:cubicBezTo>
                    <a:pt x="592973" y="784506"/>
                    <a:pt x="673562" y="703917"/>
                    <a:pt x="772973" y="703917"/>
                  </a:cubicBezTo>
                  <a:cubicBezTo>
                    <a:pt x="872384" y="703917"/>
                    <a:pt x="952972" y="784506"/>
                    <a:pt x="952973" y="883917"/>
                  </a:cubicBezTo>
                  <a:cubicBezTo>
                    <a:pt x="952972" y="983328"/>
                    <a:pt x="872384" y="1063917"/>
                    <a:pt x="772973" y="1063917"/>
                  </a:cubicBezTo>
                  <a:cubicBezTo>
                    <a:pt x="698415" y="1063918"/>
                    <a:pt x="634444" y="1018586"/>
                    <a:pt x="607118" y="953981"/>
                  </a:cubicBezTo>
                  <a:close/>
                  <a:moveTo>
                    <a:pt x="1450756" y="2728472"/>
                  </a:moveTo>
                  <a:cubicBezTo>
                    <a:pt x="1419702" y="2682508"/>
                    <a:pt x="1401570" y="2627096"/>
                    <a:pt x="1401570" y="2567449"/>
                  </a:cubicBezTo>
                  <a:cubicBezTo>
                    <a:pt x="1401570" y="2408391"/>
                    <a:pt x="1530512" y="2279448"/>
                    <a:pt x="1689570" y="2279449"/>
                  </a:cubicBezTo>
                  <a:cubicBezTo>
                    <a:pt x="1848628" y="2279449"/>
                    <a:pt x="1977569" y="2408391"/>
                    <a:pt x="1977570" y="2567449"/>
                  </a:cubicBezTo>
                  <a:cubicBezTo>
                    <a:pt x="1977570" y="2726507"/>
                    <a:pt x="1848628" y="2855449"/>
                    <a:pt x="1689570" y="2855449"/>
                  </a:cubicBezTo>
                  <a:cubicBezTo>
                    <a:pt x="1590159" y="2855448"/>
                    <a:pt x="1502511" y="2805081"/>
                    <a:pt x="1450756" y="2728472"/>
                  </a:cubicBezTo>
                  <a:close/>
                  <a:moveTo>
                    <a:pt x="730879" y="1531653"/>
                  </a:moveTo>
                  <a:cubicBezTo>
                    <a:pt x="707590" y="1497179"/>
                    <a:pt x="693990" y="1455620"/>
                    <a:pt x="693990" y="1410884"/>
                  </a:cubicBezTo>
                  <a:cubicBezTo>
                    <a:pt x="693990" y="1291591"/>
                    <a:pt x="790696" y="1194884"/>
                    <a:pt x="909990" y="1194884"/>
                  </a:cubicBezTo>
                  <a:cubicBezTo>
                    <a:pt x="1029284" y="1194885"/>
                    <a:pt x="1125990" y="1291591"/>
                    <a:pt x="1125990" y="1410885"/>
                  </a:cubicBezTo>
                  <a:cubicBezTo>
                    <a:pt x="1125990" y="1530178"/>
                    <a:pt x="1029284" y="1626884"/>
                    <a:pt x="909990" y="1626885"/>
                  </a:cubicBezTo>
                  <a:cubicBezTo>
                    <a:pt x="835431" y="1626884"/>
                    <a:pt x="769696" y="1589109"/>
                    <a:pt x="730879" y="1531653"/>
                  </a:cubicBezTo>
                  <a:close/>
                  <a:moveTo>
                    <a:pt x="118682" y="566981"/>
                  </a:moveTo>
                  <a:cubicBezTo>
                    <a:pt x="111395" y="549753"/>
                    <a:pt x="107366" y="530812"/>
                    <a:pt x="107366" y="510930"/>
                  </a:cubicBezTo>
                  <a:cubicBezTo>
                    <a:pt x="107366" y="431401"/>
                    <a:pt x="171837" y="366929"/>
                    <a:pt x="251366" y="366930"/>
                  </a:cubicBezTo>
                  <a:cubicBezTo>
                    <a:pt x="330895" y="366930"/>
                    <a:pt x="395366" y="431400"/>
                    <a:pt x="395366" y="510930"/>
                  </a:cubicBezTo>
                  <a:cubicBezTo>
                    <a:pt x="395366" y="590458"/>
                    <a:pt x="330895" y="654930"/>
                    <a:pt x="251366" y="654930"/>
                  </a:cubicBezTo>
                  <a:cubicBezTo>
                    <a:pt x="191719" y="654929"/>
                    <a:pt x="140542" y="618664"/>
                    <a:pt x="118682" y="566981"/>
                  </a:cubicBezTo>
                  <a:close/>
                  <a:moveTo>
                    <a:pt x="997049" y="2115465"/>
                  </a:moveTo>
                  <a:cubicBezTo>
                    <a:pt x="970847" y="2076682"/>
                    <a:pt x="955548" y="2029928"/>
                    <a:pt x="955548" y="1979602"/>
                  </a:cubicBezTo>
                  <a:cubicBezTo>
                    <a:pt x="955548" y="1845397"/>
                    <a:pt x="1064343" y="1736601"/>
                    <a:pt x="1198548" y="1736601"/>
                  </a:cubicBezTo>
                  <a:cubicBezTo>
                    <a:pt x="1332753" y="1736601"/>
                    <a:pt x="1441548" y="1845397"/>
                    <a:pt x="1441547" y="1979601"/>
                  </a:cubicBezTo>
                  <a:cubicBezTo>
                    <a:pt x="1441548" y="2113806"/>
                    <a:pt x="1332753" y="2222602"/>
                    <a:pt x="1198548" y="2222601"/>
                  </a:cubicBezTo>
                  <a:cubicBezTo>
                    <a:pt x="1114670" y="2222601"/>
                    <a:pt x="1040717" y="2180103"/>
                    <a:pt x="997049" y="2115465"/>
                  </a:cubicBezTo>
                  <a:close/>
                  <a:moveTo>
                    <a:pt x="27272" y="942866"/>
                  </a:moveTo>
                  <a:cubicBezTo>
                    <a:pt x="19075" y="923485"/>
                    <a:pt x="14542" y="902176"/>
                    <a:pt x="14541" y="879809"/>
                  </a:cubicBezTo>
                  <a:cubicBezTo>
                    <a:pt x="14542" y="790339"/>
                    <a:pt x="87072" y="717809"/>
                    <a:pt x="176541" y="717809"/>
                  </a:cubicBezTo>
                  <a:cubicBezTo>
                    <a:pt x="266012" y="717808"/>
                    <a:pt x="338542" y="790339"/>
                    <a:pt x="338542" y="879809"/>
                  </a:cubicBezTo>
                  <a:cubicBezTo>
                    <a:pt x="338541" y="969279"/>
                    <a:pt x="266011" y="1041808"/>
                    <a:pt x="176541" y="1041808"/>
                  </a:cubicBezTo>
                  <a:cubicBezTo>
                    <a:pt x="109439" y="1041808"/>
                    <a:pt x="51865" y="1001010"/>
                    <a:pt x="27272" y="942866"/>
                  </a:cubicBezTo>
                  <a:close/>
                  <a:moveTo>
                    <a:pt x="14146" y="1422548"/>
                  </a:moveTo>
                  <a:cubicBezTo>
                    <a:pt x="5037" y="1401014"/>
                    <a:pt x="0" y="1377337"/>
                    <a:pt x="0" y="1352484"/>
                  </a:cubicBezTo>
                  <a:cubicBezTo>
                    <a:pt x="1" y="1253073"/>
                    <a:pt x="80589" y="1172485"/>
                    <a:pt x="180000" y="1172485"/>
                  </a:cubicBezTo>
                  <a:cubicBezTo>
                    <a:pt x="279411" y="1172484"/>
                    <a:pt x="360000" y="1253073"/>
                    <a:pt x="360000" y="1352485"/>
                  </a:cubicBezTo>
                  <a:cubicBezTo>
                    <a:pt x="360000" y="1451895"/>
                    <a:pt x="279411" y="1532485"/>
                    <a:pt x="180001" y="1532484"/>
                  </a:cubicBezTo>
                  <a:cubicBezTo>
                    <a:pt x="105442" y="1532485"/>
                    <a:pt x="41472" y="1487153"/>
                    <a:pt x="14146" y="1422548"/>
                  </a:cubicBezTo>
                  <a:close/>
                  <a:moveTo>
                    <a:pt x="859083" y="3207524"/>
                  </a:moveTo>
                  <a:cubicBezTo>
                    <a:pt x="828029" y="3161559"/>
                    <a:pt x="809897" y="3106147"/>
                    <a:pt x="809897" y="3046500"/>
                  </a:cubicBezTo>
                  <a:cubicBezTo>
                    <a:pt x="809897" y="2887442"/>
                    <a:pt x="938839" y="2758500"/>
                    <a:pt x="1097897" y="2758500"/>
                  </a:cubicBezTo>
                  <a:cubicBezTo>
                    <a:pt x="1256955" y="2758500"/>
                    <a:pt x="1385897" y="2887442"/>
                    <a:pt x="1385897" y="3046500"/>
                  </a:cubicBezTo>
                  <a:cubicBezTo>
                    <a:pt x="1385897" y="3205558"/>
                    <a:pt x="1256955" y="3334500"/>
                    <a:pt x="1097897" y="3334500"/>
                  </a:cubicBezTo>
                  <a:cubicBezTo>
                    <a:pt x="998486" y="3334500"/>
                    <a:pt x="910839" y="3284132"/>
                    <a:pt x="859083" y="3207524"/>
                  </a:cubicBezTo>
                  <a:close/>
                  <a:moveTo>
                    <a:pt x="131003" y="2009982"/>
                  </a:moveTo>
                  <a:cubicBezTo>
                    <a:pt x="107714" y="1975508"/>
                    <a:pt x="94114" y="1933949"/>
                    <a:pt x="94114" y="1889213"/>
                  </a:cubicBezTo>
                  <a:cubicBezTo>
                    <a:pt x="94114" y="1769920"/>
                    <a:pt x="190821" y="1673213"/>
                    <a:pt x="310114" y="1673214"/>
                  </a:cubicBezTo>
                  <a:cubicBezTo>
                    <a:pt x="429408" y="1673213"/>
                    <a:pt x="526114" y="1769920"/>
                    <a:pt x="526114" y="1889214"/>
                  </a:cubicBezTo>
                  <a:cubicBezTo>
                    <a:pt x="526114" y="2008508"/>
                    <a:pt x="429408" y="2105213"/>
                    <a:pt x="310114" y="2105214"/>
                  </a:cubicBezTo>
                  <a:cubicBezTo>
                    <a:pt x="235555" y="2105213"/>
                    <a:pt x="169820" y="2067438"/>
                    <a:pt x="131003" y="2009982"/>
                  </a:cubicBezTo>
                  <a:close/>
                  <a:moveTo>
                    <a:pt x="386660" y="2556224"/>
                  </a:moveTo>
                  <a:cubicBezTo>
                    <a:pt x="374363" y="2527151"/>
                    <a:pt x="367563" y="2495188"/>
                    <a:pt x="367563" y="2461637"/>
                  </a:cubicBezTo>
                  <a:cubicBezTo>
                    <a:pt x="367563" y="2327432"/>
                    <a:pt x="476359" y="2218637"/>
                    <a:pt x="610564" y="2218637"/>
                  </a:cubicBezTo>
                  <a:cubicBezTo>
                    <a:pt x="744768" y="2218637"/>
                    <a:pt x="853563" y="2327432"/>
                    <a:pt x="853563" y="2461637"/>
                  </a:cubicBezTo>
                  <a:cubicBezTo>
                    <a:pt x="853563" y="2595842"/>
                    <a:pt x="744769" y="2704637"/>
                    <a:pt x="610563" y="2704637"/>
                  </a:cubicBezTo>
                  <a:cubicBezTo>
                    <a:pt x="509910" y="2704637"/>
                    <a:pt x="423549" y="2643440"/>
                    <a:pt x="386660" y="25562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22">
            <a:extLst>
              <a:ext uri="{FF2B5EF4-FFF2-40B4-BE49-F238E27FC236}">
                <a16:creationId xmlns:a16="http://schemas.microsoft.com/office/drawing/2014/main" xmlns="" id="{5EE13CBF-D1F4-4748-852F-56C6FBD5805C}"/>
              </a:ext>
            </a:extLst>
          </p:cNvPr>
          <p:cNvGrpSpPr/>
          <p:nvPr/>
        </p:nvGrpSpPr>
        <p:grpSpPr>
          <a:xfrm>
            <a:off x="5023502" y="4904464"/>
            <a:ext cx="1143762" cy="1358755"/>
            <a:chOff x="666028" y="4606413"/>
            <a:chExt cx="1359418" cy="1614948"/>
          </a:xfrm>
        </p:grpSpPr>
        <p:sp>
          <p:nvSpPr>
            <p:cNvPr id="63" name="자유형: 도형 17">
              <a:extLst>
                <a:ext uri="{FF2B5EF4-FFF2-40B4-BE49-F238E27FC236}">
                  <a16:creationId xmlns:a16="http://schemas.microsoft.com/office/drawing/2014/main" xmlns="" id="{29FF38B3-EF3A-48E0-B954-4FF44CEB2A84}"/>
                </a:ext>
              </a:extLst>
            </p:cNvPr>
            <p:cNvSpPr/>
            <p:nvPr/>
          </p:nvSpPr>
          <p:spPr>
            <a:xfrm>
              <a:off x="693174" y="4606413"/>
              <a:ext cx="1312606" cy="533400"/>
            </a:xfrm>
            <a:custGeom>
              <a:avLst/>
              <a:gdLst>
                <a:gd name="connsiteX0" fmla="*/ 793955 w 1322439"/>
                <a:gd name="connsiteY0" fmla="*/ 0 h 545690"/>
                <a:gd name="connsiteX1" fmla="*/ 0 w 1322439"/>
                <a:gd name="connsiteY1" fmla="*/ 287593 h 545690"/>
                <a:gd name="connsiteX2" fmla="*/ 543232 w 1322439"/>
                <a:gd name="connsiteY2" fmla="*/ 545690 h 545690"/>
                <a:gd name="connsiteX3" fmla="*/ 1322439 w 1322439"/>
                <a:gd name="connsiteY3" fmla="*/ 265471 h 545690"/>
                <a:gd name="connsiteX4" fmla="*/ 793955 w 1322439"/>
                <a:gd name="connsiteY4" fmla="*/ 0 h 545690"/>
                <a:gd name="connsiteX0" fmla="*/ 811161 w 1322439"/>
                <a:gd name="connsiteY0" fmla="*/ 0 h 518652"/>
                <a:gd name="connsiteX1" fmla="*/ 0 w 1322439"/>
                <a:gd name="connsiteY1" fmla="*/ 260555 h 518652"/>
                <a:gd name="connsiteX2" fmla="*/ 543232 w 1322439"/>
                <a:gd name="connsiteY2" fmla="*/ 518652 h 518652"/>
                <a:gd name="connsiteX3" fmla="*/ 1322439 w 1322439"/>
                <a:gd name="connsiteY3" fmla="*/ 238433 h 518652"/>
                <a:gd name="connsiteX4" fmla="*/ 811161 w 1322439"/>
                <a:gd name="connsiteY4" fmla="*/ 0 h 518652"/>
                <a:gd name="connsiteX0" fmla="*/ 796413 w 1322439"/>
                <a:gd name="connsiteY0" fmla="*/ 0 h 535858"/>
                <a:gd name="connsiteX1" fmla="*/ 0 w 1322439"/>
                <a:gd name="connsiteY1" fmla="*/ 277761 h 535858"/>
                <a:gd name="connsiteX2" fmla="*/ 543232 w 1322439"/>
                <a:gd name="connsiteY2" fmla="*/ 535858 h 535858"/>
                <a:gd name="connsiteX3" fmla="*/ 1322439 w 1322439"/>
                <a:gd name="connsiteY3" fmla="*/ 255639 h 535858"/>
                <a:gd name="connsiteX4" fmla="*/ 796413 w 1322439"/>
                <a:gd name="connsiteY4" fmla="*/ 0 h 535858"/>
                <a:gd name="connsiteX0" fmla="*/ 796413 w 1307690"/>
                <a:gd name="connsiteY0" fmla="*/ 0 h 535858"/>
                <a:gd name="connsiteX1" fmla="*/ 0 w 1307690"/>
                <a:gd name="connsiteY1" fmla="*/ 277761 h 535858"/>
                <a:gd name="connsiteX2" fmla="*/ 543232 w 1307690"/>
                <a:gd name="connsiteY2" fmla="*/ 535858 h 535858"/>
                <a:gd name="connsiteX3" fmla="*/ 1307690 w 1307690"/>
                <a:gd name="connsiteY3" fmla="*/ 253181 h 535858"/>
                <a:gd name="connsiteX4" fmla="*/ 796413 w 1307690"/>
                <a:gd name="connsiteY4" fmla="*/ 0 h 535858"/>
                <a:gd name="connsiteX0" fmla="*/ 796413 w 1315064"/>
                <a:gd name="connsiteY0" fmla="*/ 0 h 535858"/>
                <a:gd name="connsiteX1" fmla="*/ 0 w 1315064"/>
                <a:gd name="connsiteY1" fmla="*/ 277761 h 535858"/>
                <a:gd name="connsiteX2" fmla="*/ 543232 w 1315064"/>
                <a:gd name="connsiteY2" fmla="*/ 535858 h 535858"/>
                <a:gd name="connsiteX3" fmla="*/ 1315064 w 1315064"/>
                <a:gd name="connsiteY3" fmla="*/ 253181 h 535858"/>
                <a:gd name="connsiteX4" fmla="*/ 796413 w 1315064"/>
                <a:gd name="connsiteY4" fmla="*/ 0 h 535858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35858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96413 w 1315064"/>
                <a:gd name="connsiteY0" fmla="*/ 0 h 533400"/>
                <a:gd name="connsiteX1" fmla="*/ 0 w 1315064"/>
                <a:gd name="connsiteY1" fmla="*/ 277761 h 533400"/>
                <a:gd name="connsiteX2" fmla="*/ 540774 w 1315064"/>
                <a:gd name="connsiteY2" fmla="*/ 533400 h 533400"/>
                <a:gd name="connsiteX3" fmla="*/ 1315064 w 1315064"/>
                <a:gd name="connsiteY3" fmla="*/ 253181 h 533400"/>
                <a:gd name="connsiteX4" fmla="*/ 796413 w 1315064"/>
                <a:gd name="connsiteY4" fmla="*/ 0 h 533400"/>
                <a:gd name="connsiteX0" fmla="*/ 771832 w 1290483"/>
                <a:gd name="connsiteY0" fmla="*/ 0 h 533400"/>
                <a:gd name="connsiteX1" fmla="*/ 0 w 1290483"/>
                <a:gd name="connsiteY1" fmla="*/ 277761 h 533400"/>
                <a:gd name="connsiteX2" fmla="*/ 516193 w 1290483"/>
                <a:gd name="connsiteY2" fmla="*/ 533400 h 533400"/>
                <a:gd name="connsiteX3" fmla="*/ 1290483 w 1290483"/>
                <a:gd name="connsiteY3" fmla="*/ 253181 h 533400"/>
                <a:gd name="connsiteX4" fmla="*/ 771832 w 1290483"/>
                <a:gd name="connsiteY4" fmla="*/ 0 h 533400"/>
                <a:gd name="connsiteX0" fmla="*/ 789039 w 1307690"/>
                <a:gd name="connsiteY0" fmla="*/ 0 h 533400"/>
                <a:gd name="connsiteX1" fmla="*/ 0 w 1307690"/>
                <a:gd name="connsiteY1" fmla="*/ 280219 h 533400"/>
                <a:gd name="connsiteX2" fmla="*/ 533400 w 1307690"/>
                <a:gd name="connsiteY2" fmla="*/ 533400 h 533400"/>
                <a:gd name="connsiteX3" fmla="*/ 1307690 w 1307690"/>
                <a:gd name="connsiteY3" fmla="*/ 253181 h 533400"/>
                <a:gd name="connsiteX4" fmla="*/ 789039 w 1307690"/>
                <a:gd name="connsiteY4" fmla="*/ 0 h 533400"/>
                <a:gd name="connsiteX0" fmla="*/ 789039 w 1312606"/>
                <a:gd name="connsiteY0" fmla="*/ 0 h 533400"/>
                <a:gd name="connsiteX1" fmla="*/ 0 w 1312606"/>
                <a:gd name="connsiteY1" fmla="*/ 280219 h 533400"/>
                <a:gd name="connsiteX2" fmla="*/ 533400 w 1312606"/>
                <a:gd name="connsiteY2" fmla="*/ 533400 h 533400"/>
                <a:gd name="connsiteX3" fmla="*/ 1312606 w 1312606"/>
                <a:gd name="connsiteY3" fmla="*/ 253181 h 533400"/>
                <a:gd name="connsiteX4" fmla="*/ 789039 w 1312606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606" h="533400">
                  <a:moveTo>
                    <a:pt x="789039" y="0"/>
                  </a:moveTo>
                  <a:lnTo>
                    <a:pt x="0" y="280219"/>
                  </a:lnTo>
                  <a:lnTo>
                    <a:pt x="533400" y="533400"/>
                  </a:lnTo>
                  <a:lnTo>
                    <a:pt x="1312606" y="253181"/>
                  </a:lnTo>
                  <a:lnTo>
                    <a:pt x="789039" y="0"/>
                  </a:lnTo>
                  <a:close/>
                </a:path>
              </a:pathLst>
            </a:custGeom>
            <a:gradFill>
              <a:gsLst>
                <a:gs pos="0">
                  <a:srgbClr val="AFE322"/>
                </a:gs>
                <a:gs pos="16000">
                  <a:srgbClr val="AFE322">
                    <a:lumMod val="90000"/>
                  </a:srgbClr>
                </a:gs>
                <a:gs pos="83000">
                  <a:srgbClr val="57BE00"/>
                </a:gs>
                <a:gs pos="100000">
                  <a:srgbClr val="57BE00"/>
                </a:gs>
              </a:gsLst>
              <a:lin ang="20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20">
              <a:extLst>
                <a:ext uri="{FF2B5EF4-FFF2-40B4-BE49-F238E27FC236}">
                  <a16:creationId xmlns:a16="http://schemas.microsoft.com/office/drawing/2014/main" xmlns="" id="{1CCA7AB8-6546-44B0-950A-50A8ABB3CFC4}"/>
                </a:ext>
              </a:extLst>
            </p:cNvPr>
            <p:cNvSpPr/>
            <p:nvPr/>
          </p:nvSpPr>
          <p:spPr>
            <a:xfrm>
              <a:off x="1465007" y="4884174"/>
              <a:ext cx="560439" cy="1064342"/>
            </a:xfrm>
            <a:custGeom>
              <a:avLst/>
              <a:gdLst>
                <a:gd name="connsiteX0" fmla="*/ 0 w 557981"/>
                <a:gd name="connsiteY0" fmla="*/ 196645 h 1059426"/>
                <a:gd name="connsiteX1" fmla="*/ 0 w 557981"/>
                <a:gd name="connsiteY1" fmla="*/ 840658 h 1059426"/>
                <a:gd name="connsiteX2" fmla="*/ 557981 w 557981"/>
                <a:gd name="connsiteY2" fmla="*/ 1059426 h 1059426"/>
                <a:gd name="connsiteX3" fmla="*/ 553065 w 557981"/>
                <a:gd name="connsiteY3" fmla="*/ 0 h 1059426"/>
                <a:gd name="connsiteX4" fmla="*/ 0 w 557981"/>
                <a:gd name="connsiteY4" fmla="*/ 196645 h 1059426"/>
                <a:gd name="connsiteX0" fmla="*/ 0 w 558454"/>
                <a:gd name="connsiteY0" fmla="*/ 199103 h 1061884"/>
                <a:gd name="connsiteX1" fmla="*/ 0 w 558454"/>
                <a:gd name="connsiteY1" fmla="*/ 843116 h 1061884"/>
                <a:gd name="connsiteX2" fmla="*/ 557981 w 558454"/>
                <a:gd name="connsiteY2" fmla="*/ 1061884 h 1061884"/>
                <a:gd name="connsiteX3" fmla="*/ 557981 w 558454"/>
                <a:gd name="connsiteY3" fmla="*/ 0 h 1061884"/>
                <a:gd name="connsiteX4" fmla="*/ 0 w 558454"/>
                <a:gd name="connsiteY4" fmla="*/ 199103 h 1061884"/>
                <a:gd name="connsiteX0" fmla="*/ 0 w 560439"/>
                <a:gd name="connsiteY0" fmla="*/ 199103 h 1064342"/>
                <a:gd name="connsiteX1" fmla="*/ 0 w 560439"/>
                <a:gd name="connsiteY1" fmla="*/ 843116 h 1064342"/>
                <a:gd name="connsiteX2" fmla="*/ 560439 w 560439"/>
                <a:gd name="connsiteY2" fmla="*/ 1064342 h 1064342"/>
                <a:gd name="connsiteX3" fmla="*/ 557981 w 560439"/>
                <a:gd name="connsiteY3" fmla="*/ 0 h 1064342"/>
                <a:gd name="connsiteX4" fmla="*/ 0 w 560439"/>
                <a:gd name="connsiteY4" fmla="*/ 199103 h 10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439" h="1064342">
                  <a:moveTo>
                    <a:pt x="0" y="199103"/>
                  </a:moveTo>
                  <a:lnTo>
                    <a:pt x="0" y="843116"/>
                  </a:lnTo>
                  <a:lnTo>
                    <a:pt x="560439" y="1064342"/>
                  </a:lnTo>
                  <a:cubicBezTo>
                    <a:pt x="558800" y="711200"/>
                    <a:pt x="559620" y="353142"/>
                    <a:pt x="557981" y="0"/>
                  </a:cubicBezTo>
                  <a:lnTo>
                    <a:pt x="0" y="199103"/>
                  </a:lnTo>
                  <a:close/>
                </a:path>
              </a:pathLst>
            </a:custGeom>
            <a:gradFill>
              <a:gsLst>
                <a:gs pos="0">
                  <a:srgbClr val="AFE322"/>
                </a:gs>
                <a:gs pos="7000">
                  <a:srgbClr val="AFE322">
                    <a:lumMod val="90000"/>
                  </a:srgbClr>
                </a:gs>
                <a:gs pos="83000">
                  <a:srgbClr val="57BE00"/>
                </a:gs>
                <a:gs pos="100000">
                  <a:srgbClr val="57BE00"/>
                </a:gs>
              </a:gsLst>
              <a:lin ang="20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" name="자유형: 도형 21">
              <a:extLst>
                <a:ext uri="{FF2B5EF4-FFF2-40B4-BE49-F238E27FC236}">
                  <a16:creationId xmlns:a16="http://schemas.microsoft.com/office/drawing/2014/main" xmlns="" id="{2FE1DBB3-66CC-48AB-9989-E6F7F40954A4}"/>
                </a:ext>
              </a:extLst>
            </p:cNvPr>
            <p:cNvSpPr/>
            <p:nvPr/>
          </p:nvSpPr>
          <p:spPr>
            <a:xfrm>
              <a:off x="666028" y="4913671"/>
              <a:ext cx="539370" cy="1307690"/>
            </a:xfrm>
            <a:custGeom>
              <a:avLst/>
              <a:gdLst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0942 w 540775"/>
                <a:gd name="connsiteY3" fmla="*/ 258097 h 1315064"/>
                <a:gd name="connsiteX4" fmla="*/ 0 w 540775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58097 h 1315064"/>
                <a:gd name="connsiteX4" fmla="*/ 0 w 541720"/>
                <a:gd name="connsiteY4" fmla="*/ 0 h 1315064"/>
                <a:gd name="connsiteX0" fmla="*/ 0 w 541720"/>
                <a:gd name="connsiteY0" fmla="*/ 0 h 1315064"/>
                <a:gd name="connsiteX1" fmla="*/ 4917 w 541720"/>
                <a:gd name="connsiteY1" fmla="*/ 1044677 h 1315064"/>
                <a:gd name="connsiteX2" fmla="*/ 540775 w 541720"/>
                <a:gd name="connsiteY2" fmla="*/ 1315064 h 1315064"/>
                <a:gd name="connsiteX3" fmla="*/ 540774 w 541720"/>
                <a:gd name="connsiteY3" fmla="*/ 263013 h 1315064"/>
                <a:gd name="connsiteX4" fmla="*/ 0 w 541720"/>
                <a:gd name="connsiteY4" fmla="*/ 0 h 1315064"/>
                <a:gd name="connsiteX0" fmla="*/ 0 w 548652"/>
                <a:gd name="connsiteY0" fmla="*/ 0 h 1315064"/>
                <a:gd name="connsiteX1" fmla="*/ 4917 w 548652"/>
                <a:gd name="connsiteY1" fmla="*/ 1044677 h 1315064"/>
                <a:gd name="connsiteX2" fmla="*/ 540775 w 548652"/>
                <a:gd name="connsiteY2" fmla="*/ 1315064 h 1315064"/>
                <a:gd name="connsiteX3" fmla="*/ 548149 w 548652"/>
                <a:gd name="connsiteY3" fmla="*/ 282678 h 1315064"/>
                <a:gd name="connsiteX4" fmla="*/ 0 w 548652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5858 w 540775"/>
                <a:gd name="connsiteY3" fmla="*/ 258098 h 1315064"/>
                <a:gd name="connsiteX4" fmla="*/ 0 w 540775"/>
                <a:gd name="connsiteY4" fmla="*/ 0 h 1315064"/>
                <a:gd name="connsiteX0" fmla="*/ 0 w 540775"/>
                <a:gd name="connsiteY0" fmla="*/ 0 h 1315064"/>
                <a:gd name="connsiteX1" fmla="*/ 4917 w 540775"/>
                <a:gd name="connsiteY1" fmla="*/ 1044677 h 1315064"/>
                <a:gd name="connsiteX2" fmla="*/ 540775 w 540775"/>
                <a:gd name="connsiteY2" fmla="*/ 1315064 h 1315064"/>
                <a:gd name="connsiteX3" fmla="*/ 538316 w 540775"/>
                <a:gd name="connsiteY3" fmla="*/ 258098 h 1315064"/>
                <a:gd name="connsiteX4" fmla="*/ 0 w 540775"/>
                <a:gd name="connsiteY4" fmla="*/ 0 h 1315064"/>
                <a:gd name="connsiteX0" fmla="*/ 14748 w 535858"/>
                <a:gd name="connsiteY0" fmla="*/ 0 h 1297858"/>
                <a:gd name="connsiteX1" fmla="*/ 0 w 535858"/>
                <a:gd name="connsiteY1" fmla="*/ 1027471 h 1297858"/>
                <a:gd name="connsiteX2" fmla="*/ 535858 w 535858"/>
                <a:gd name="connsiteY2" fmla="*/ 1297858 h 1297858"/>
                <a:gd name="connsiteX3" fmla="*/ 533399 w 535858"/>
                <a:gd name="connsiteY3" fmla="*/ 240892 h 1297858"/>
                <a:gd name="connsiteX4" fmla="*/ 14748 w 535858"/>
                <a:gd name="connsiteY4" fmla="*/ 0 h 1297858"/>
                <a:gd name="connsiteX0" fmla="*/ 0 w 538317"/>
                <a:gd name="connsiteY0" fmla="*/ 0 h 1307690"/>
                <a:gd name="connsiteX1" fmla="*/ 2459 w 538317"/>
                <a:gd name="connsiteY1" fmla="*/ 1037303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0 w 538317"/>
                <a:gd name="connsiteY0" fmla="*/ 0 h 1307690"/>
                <a:gd name="connsiteX1" fmla="*/ 24582 w 538317"/>
                <a:gd name="connsiteY1" fmla="*/ 1042219 h 1307690"/>
                <a:gd name="connsiteX2" fmla="*/ 538317 w 538317"/>
                <a:gd name="connsiteY2" fmla="*/ 1307690 h 1307690"/>
                <a:gd name="connsiteX3" fmla="*/ 535858 w 538317"/>
                <a:gd name="connsiteY3" fmla="*/ 250724 h 1307690"/>
                <a:gd name="connsiteX4" fmla="*/ 0 w 538317"/>
                <a:gd name="connsiteY4" fmla="*/ 0 h 1307690"/>
                <a:gd name="connsiteX0" fmla="*/ 2566 w 540883"/>
                <a:gd name="connsiteY0" fmla="*/ 0 h 1307690"/>
                <a:gd name="connsiteX1" fmla="*/ 109 w 540883"/>
                <a:gd name="connsiteY1" fmla="*/ 1042219 h 1307690"/>
                <a:gd name="connsiteX2" fmla="*/ 540883 w 540883"/>
                <a:gd name="connsiteY2" fmla="*/ 1307690 h 1307690"/>
                <a:gd name="connsiteX3" fmla="*/ 538424 w 540883"/>
                <a:gd name="connsiteY3" fmla="*/ 250724 h 1307690"/>
                <a:gd name="connsiteX4" fmla="*/ 2566 w 540883"/>
                <a:gd name="connsiteY4" fmla="*/ 0 h 1307690"/>
                <a:gd name="connsiteX0" fmla="*/ 2566 w 538583"/>
                <a:gd name="connsiteY0" fmla="*/ 0 h 1307690"/>
                <a:gd name="connsiteX1" fmla="*/ 109 w 538583"/>
                <a:gd name="connsiteY1" fmla="*/ 1042219 h 1307690"/>
                <a:gd name="connsiteX2" fmla="*/ 496638 w 538583"/>
                <a:gd name="connsiteY2" fmla="*/ 1307690 h 1307690"/>
                <a:gd name="connsiteX3" fmla="*/ 538424 w 538583"/>
                <a:gd name="connsiteY3" fmla="*/ 250724 h 1307690"/>
                <a:gd name="connsiteX4" fmla="*/ 2566 w 538583"/>
                <a:gd name="connsiteY4" fmla="*/ 0 h 1307690"/>
                <a:gd name="connsiteX0" fmla="*/ 2566 w 539370"/>
                <a:gd name="connsiteY0" fmla="*/ 0 h 1307690"/>
                <a:gd name="connsiteX1" fmla="*/ 109 w 539370"/>
                <a:gd name="connsiteY1" fmla="*/ 1042219 h 1307690"/>
                <a:gd name="connsiteX2" fmla="*/ 538425 w 539370"/>
                <a:gd name="connsiteY2" fmla="*/ 1307690 h 1307690"/>
                <a:gd name="connsiteX3" fmla="*/ 538424 w 539370"/>
                <a:gd name="connsiteY3" fmla="*/ 250724 h 1307690"/>
                <a:gd name="connsiteX4" fmla="*/ 2566 w 539370"/>
                <a:gd name="connsiteY4" fmla="*/ 0 h 13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70" h="1307690">
                  <a:moveTo>
                    <a:pt x="2566" y="0"/>
                  </a:moveTo>
                  <a:cubicBezTo>
                    <a:pt x="3386" y="345768"/>
                    <a:pt x="-711" y="696451"/>
                    <a:pt x="109" y="1042219"/>
                  </a:cubicBezTo>
                  <a:lnTo>
                    <a:pt x="538425" y="1307690"/>
                  </a:lnTo>
                  <a:cubicBezTo>
                    <a:pt x="535147" y="955368"/>
                    <a:pt x="541702" y="603046"/>
                    <a:pt x="538424" y="250724"/>
                  </a:cubicBezTo>
                  <a:lnTo>
                    <a:pt x="2566" y="0"/>
                  </a:lnTo>
                  <a:close/>
                </a:path>
              </a:pathLst>
            </a:custGeom>
            <a:gradFill>
              <a:gsLst>
                <a:gs pos="0">
                  <a:srgbClr val="AFE322"/>
                </a:gs>
                <a:gs pos="34000">
                  <a:srgbClr val="AFE322"/>
                </a:gs>
                <a:gs pos="83000">
                  <a:srgbClr val="AFE322">
                    <a:lumMod val="93000"/>
                  </a:srgbClr>
                </a:gs>
                <a:gs pos="100000">
                  <a:srgbClr val="AFE322">
                    <a:lumMod val="90000"/>
                  </a:srgbClr>
                </a:gs>
              </a:gsLst>
              <a:lin ang="20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6462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4430860" y="1410562"/>
            <a:ext cx="7202460" cy="4752113"/>
            <a:chOff x="3706960" y="1353413"/>
            <a:chExt cx="4893977" cy="3228998"/>
          </a:xfrm>
        </p:grpSpPr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xmlns="" id="{C23D3A46-4648-419A-831A-39A9EF5FA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6960" y="1353413"/>
              <a:ext cx="360219" cy="360000"/>
            </a:xfrm>
            <a:custGeom>
              <a:avLst/>
              <a:gdLst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5619 w 1901727"/>
                <a:gd name="connsiteY10" fmla="*/ 633909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71474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858302 w 2014192"/>
                <a:gd name="connsiteY0" fmla="*/ 0 h 1958316"/>
                <a:gd name="connsiteX1" fmla="*/ 858302 w 2014192"/>
                <a:gd name="connsiteY1" fmla="*/ 0 h 1958316"/>
                <a:gd name="connsiteX2" fmla="*/ 1093914 w 2014192"/>
                <a:gd name="connsiteY2" fmla="*/ 5610 h 1958316"/>
                <a:gd name="connsiteX3" fmla="*/ 1088304 w 2014192"/>
                <a:gd name="connsiteY3" fmla="*/ 493664 h 1958316"/>
                <a:gd name="connsiteX4" fmla="*/ 1222940 w 2014192"/>
                <a:gd name="connsiteY4" fmla="*/ 572201 h 1958316"/>
                <a:gd name="connsiteX5" fmla="*/ 1419283 w 2014192"/>
                <a:gd name="connsiteY5" fmla="*/ 375858 h 1958316"/>
                <a:gd name="connsiteX6" fmla="*/ 1969045 w 2014192"/>
                <a:gd name="connsiteY6" fmla="*/ 1924167 h 1958316"/>
                <a:gd name="connsiteX7" fmla="*/ 1121962 w 2014192"/>
                <a:gd name="connsiteY7" fmla="*/ 1486600 h 1958316"/>
                <a:gd name="connsiteX8" fmla="*/ 1105134 w 2014192"/>
                <a:gd name="connsiteY8" fmla="*/ 1144403 h 1958316"/>
                <a:gd name="connsiteX9" fmla="*/ 1155622 w 2014192"/>
                <a:gd name="connsiteY9" fmla="*/ 757325 h 1958316"/>
                <a:gd name="connsiteX10" fmla="*/ 987327 w 2014192"/>
                <a:gd name="connsiteY10" fmla="*/ 611470 h 1958316"/>
                <a:gd name="connsiteX11" fmla="*/ 796594 w 2014192"/>
                <a:gd name="connsiteY11" fmla="*/ 751715 h 1958316"/>
                <a:gd name="connsiteX12" fmla="*/ 807813 w 2014192"/>
                <a:gd name="connsiteY12" fmla="*/ 1161232 h 1958316"/>
                <a:gd name="connsiteX13" fmla="*/ 852692 w 2014192"/>
                <a:gd name="connsiteY13" fmla="*/ 1509040 h 1958316"/>
                <a:gd name="connsiteX14" fmla="*/ 0 w 2014192"/>
                <a:gd name="connsiteY14" fmla="*/ 1952216 h 1958316"/>
                <a:gd name="connsiteX15" fmla="*/ 488054 w 2014192"/>
                <a:gd name="connsiteY15" fmla="*/ 375858 h 1958316"/>
                <a:gd name="connsiteX16" fmla="*/ 718056 w 2014192"/>
                <a:gd name="connsiteY16" fmla="*/ 611470 h 1958316"/>
                <a:gd name="connsiteX17" fmla="*/ 880741 w 2014192"/>
                <a:gd name="connsiteY17" fmla="*/ 499274 h 1958316"/>
                <a:gd name="connsiteX18" fmla="*/ 858302 w 2014192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7994 w 2103393"/>
                <a:gd name="connsiteY8" fmla="*/ 1194891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2384 w 2103393"/>
                <a:gd name="connsiteY8" fmla="*/ 117806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3064"/>
                <a:gd name="connsiteX1" fmla="*/ 947503 w 2103393"/>
                <a:gd name="connsiteY1" fmla="*/ 0 h 1963064"/>
                <a:gd name="connsiteX2" fmla="*/ 1183115 w 2103393"/>
                <a:gd name="connsiteY2" fmla="*/ 5610 h 1963064"/>
                <a:gd name="connsiteX3" fmla="*/ 1177505 w 2103393"/>
                <a:gd name="connsiteY3" fmla="*/ 493664 h 1963064"/>
                <a:gd name="connsiteX4" fmla="*/ 1312141 w 2103393"/>
                <a:gd name="connsiteY4" fmla="*/ 572201 h 1963064"/>
                <a:gd name="connsiteX5" fmla="*/ 1508484 w 2103393"/>
                <a:gd name="connsiteY5" fmla="*/ 375858 h 1963064"/>
                <a:gd name="connsiteX6" fmla="*/ 2058246 w 2103393"/>
                <a:gd name="connsiteY6" fmla="*/ 1924167 h 1963064"/>
                <a:gd name="connsiteX7" fmla="*/ 1244822 w 2103393"/>
                <a:gd name="connsiteY7" fmla="*/ 1514649 h 1963064"/>
                <a:gd name="connsiteX8" fmla="*/ 1205554 w 2103393"/>
                <a:gd name="connsiteY8" fmla="*/ 1200502 h 1963064"/>
                <a:gd name="connsiteX9" fmla="*/ 1244823 w 2103393"/>
                <a:gd name="connsiteY9" fmla="*/ 757325 h 1963064"/>
                <a:gd name="connsiteX10" fmla="*/ 1076528 w 2103393"/>
                <a:gd name="connsiteY10" fmla="*/ 611470 h 1963064"/>
                <a:gd name="connsiteX11" fmla="*/ 885795 w 2103393"/>
                <a:gd name="connsiteY11" fmla="*/ 751715 h 1963064"/>
                <a:gd name="connsiteX12" fmla="*/ 919453 w 2103393"/>
                <a:gd name="connsiteY12" fmla="*/ 1189281 h 1963064"/>
                <a:gd name="connsiteX13" fmla="*/ 891405 w 2103393"/>
                <a:gd name="connsiteY13" fmla="*/ 1509040 h 1963064"/>
                <a:gd name="connsiteX14" fmla="*/ 89201 w 2103393"/>
                <a:gd name="connsiteY14" fmla="*/ 1952216 h 1963064"/>
                <a:gd name="connsiteX15" fmla="*/ 577255 w 2103393"/>
                <a:gd name="connsiteY15" fmla="*/ 375858 h 1963064"/>
                <a:gd name="connsiteX16" fmla="*/ 807257 w 2103393"/>
                <a:gd name="connsiteY16" fmla="*/ 611470 h 1963064"/>
                <a:gd name="connsiteX17" fmla="*/ 969942 w 2103393"/>
                <a:gd name="connsiteY17" fmla="*/ 499274 h 1963064"/>
                <a:gd name="connsiteX18" fmla="*/ 947503 w 2103393"/>
                <a:gd name="connsiteY18" fmla="*/ 0 h 1963064"/>
                <a:gd name="connsiteX0" fmla="*/ 947503 w 2103393"/>
                <a:gd name="connsiteY0" fmla="*/ 0 h 1964995"/>
                <a:gd name="connsiteX1" fmla="*/ 947503 w 2103393"/>
                <a:gd name="connsiteY1" fmla="*/ 0 h 1964995"/>
                <a:gd name="connsiteX2" fmla="*/ 1183115 w 2103393"/>
                <a:gd name="connsiteY2" fmla="*/ 5610 h 1964995"/>
                <a:gd name="connsiteX3" fmla="*/ 1177505 w 2103393"/>
                <a:gd name="connsiteY3" fmla="*/ 493664 h 1964995"/>
                <a:gd name="connsiteX4" fmla="*/ 1312141 w 2103393"/>
                <a:gd name="connsiteY4" fmla="*/ 572201 h 1964995"/>
                <a:gd name="connsiteX5" fmla="*/ 1508484 w 2103393"/>
                <a:gd name="connsiteY5" fmla="*/ 375858 h 1964995"/>
                <a:gd name="connsiteX6" fmla="*/ 2058246 w 2103393"/>
                <a:gd name="connsiteY6" fmla="*/ 1924167 h 1964995"/>
                <a:gd name="connsiteX7" fmla="*/ 1244822 w 2103393"/>
                <a:gd name="connsiteY7" fmla="*/ 1514649 h 1964995"/>
                <a:gd name="connsiteX8" fmla="*/ 1205554 w 2103393"/>
                <a:gd name="connsiteY8" fmla="*/ 1200502 h 1964995"/>
                <a:gd name="connsiteX9" fmla="*/ 1244823 w 2103393"/>
                <a:gd name="connsiteY9" fmla="*/ 757325 h 1964995"/>
                <a:gd name="connsiteX10" fmla="*/ 1076528 w 2103393"/>
                <a:gd name="connsiteY10" fmla="*/ 611470 h 1964995"/>
                <a:gd name="connsiteX11" fmla="*/ 885795 w 2103393"/>
                <a:gd name="connsiteY11" fmla="*/ 751715 h 1964995"/>
                <a:gd name="connsiteX12" fmla="*/ 919453 w 2103393"/>
                <a:gd name="connsiteY12" fmla="*/ 1189281 h 1964995"/>
                <a:gd name="connsiteX13" fmla="*/ 891405 w 2103393"/>
                <a:gd name="connsiteY13" fmla="*/ 1509040 h 1964995"/>
                <a:gd name="connsiteX14" fmla="*/ 89201 w 2103393"/>
                <a:gd name="connsiteY14" fmla="*/ 1952216 h 1964995"/>
                <a:gd name="connsiteX15" fmla="*/ 577255 w 2103393"/>
                <a:gd name="connsiteY15" fmla="*/ 375858 h 1964995"/>
                <a:gd name="connsiteX16" fmla="*/ 807257 w 2103393"/>
                <a:gd name="connsiteY16" fmla="*/ 611470 h 1964995"/>
                <a:gd name="connsiteX17" fmla="*/ 969942 w 2103393"/>
                <a:gd name="connsiteY17" fmla="*/ 499274 h 1964995"/>
                <a:gd name="connsiteX18" fmla="*/ 947503 w 2103393"/>
                <a:gd name="connsiteY18" fmla="*/ 0 h 1964995"/>
                <a:gd name="connsiteX0" fmla="*/ 947503 w 2103393"/>
                <a:gd name="connsiteY0" fmla="*/ 13781 h 1978776"/>
                <a:gd name="connsiteX1" fmla="*/ 947503 w 2103393"/>
                <a:gd name="connsiteY1" fmla="*/ 13781 h 1978776"/>
                <a:gd name="connsiteX2" fmla="*/ 1183115 w 2103393"/>
                <a:gd name="connsiteY2" fmla="*/ 19391 h 1978776"/>
                <a:gd name="connsiteX3" fmla="*/ 1177505 w 2103393"/>
                <a:gd name="connsiteY3" fmla="*/ 507445 h 1978776"/>
                <a:gd name="connsiteX4" fmla="*/ 1312141 w 2103393"/>
                <a:gd name="connsiteY4" fmla="*/ 585982 h 1978776"/>
                <a:gd name="connsiteX5" fmla="*/ 1508484 w 2103393"/>
                <a:gd name="connsiteY5" fmla="*/ 389639 h 1978776"/>
                <a:gd name="connsiteX6" fmla="*/ 2058246 w 2103393"/>
                <a:gd name="connsiteY6" fmla="*/ 1937948 h 1978776"/>
                <a:gd name="connsiteX7" fmla="*/ 1244822 w 2103393"/>
                <a:gd name="connsiteY7" fmla="*/ 1528430 h 1978776"/>
                <a:gd name="connsiteX8" fmla="*/ 1205554 w 2103393"/>
                <a:gd name="connsiteY8" fmla="*/ 1214283 h 1978776"/>
                <a:gd name="connsiteX9" fmla="*/ 1244823 w 2103393"/>
                <a:gd name="connsiteY9" fmla="*/ 771106 h 1978776"/>
                <a:gd name="connsiteX10" fmla="*/ 1076528 w 2103393"/>
                <a:gd name="connsiteY10" fmla="*/ 625251 h 1978776"/>
                <a:gd name="connsiteX11" fmla="*/ 885795 w 2103393"/>
                <a:gd name="connsiteY11" fmla="*/ 765496 h 1978776"/>
                <a:gd name="connsiteX12" fmla="*/ 919453 w 2103393"/>
                <a:gd name="connsiteY12" fmla="*/ 1203062 h 1978776"/>
                <a:gd name="connsiteX13" fmla="*/ 891405 w 2103393"/>
                <a:gd name="connsiteY13" fmla="*/ 1522821 h 1978776"/>
                <a:gd name="connsiteX14" fmla="*/ 89201 w 2103393"/>
                <a:gd name="connsiteY14" fmla="*/ 1965997 h 1978776"/>
                <a:gd name="connsiteX15" fmla="*/ 577255 w 2103393"/>
                <a:gd name="connsiteY15" fmla="*/ 389639 h 1978776"/>
                <a:gd name="connsiteX16" fmla="*/ 807257 w 2103393"/>
                <a:gd name="connsiteY16" fmla="*/ 625251 h 1978776"/>
                <a:gd name="connsiteX17" fmla="*/ 969942 w 2103393"/>
                <a:gd name="connsiteY17" fmla="*/ 513055 h 1978776"/>
                <a:gd name="connsiteX18" fmla="*/ 947503 w 2103393"/>
                <a:gd name="connsiteY18" fmla="*/ 13781 h 1978776"/>
                <a:gd name="connsiteX0" fmla="*/ 964333 w 2103393"/>
                <a:gd name="connsiteY0" fmla="*/ 55026 h 1980752"/>
                <a:gd name="connsiteX1" fmla="*/ 947503 w 2103393"/>
                <a:gd name="connsiteY1" fmla="*/ 15757 h 1980752"/>
                <a:gd name="connsiteX2" fmla="*/ 1183115 w 2103393"/>
                <a:gd name="connsiteY2" fmla="*/ 21367 h 1980752"/>
                <a:gd name="connsiteX3" fmla="*/ 1177505 w 2103393"/>
                <a:gd name="connsiteY3" fmla="*/ 509421 h 1980752"/>
                <a:gd name="connsiteX4" fmla="*/ 1312141 w 2103393"/>
                <a:gd name="connsiteY4" fmla="*/ 587958 h 1980752"/>
                <a:gd name="connsiteX5" fmla="*/ 1508484 w 2103393"/>
                <a:gd name="connsiteY5" fmla="*/ 391615 h 1980752"/>
                <a:gd name="connsiteX6" fmla="*/ 2058246 w 2103393"/>
                <a:gd name="connsiteY6" fmla="*/ 1939924 h 1980752"/>
                <a:gd name="connsiteX7" fmla="*/ 1244822 w 2103393"/>
                <a:gd name="connsiteY7" fmla="*/ 1530406 h 1980752"/>
                <a:gd name="connsiteX8" fmla="*/ 1205554 w 2103393"/>
                <a:gd name="connsiteY8" fmla="*/ 1216259 h 1980752"/>
                <a:gd name="connsiteX9" fmla="*/ 1244823 w 2103393"/>
                <a:gd name="connsiteY9" fmla="*/ 773082 h 1980752"/>
                <a:gd name="connsiteX10" fmla="*/ 1076528 w 2103393"/>
                <a:gd name="connsiteY10" fmla="*/ 627227 h 1980752"/>
                <a:gd name="connsiteX11" fmla="*/ 885795 w 2103393"/>
                <a:gd name="connsiteY11" fmla="*/ 767472 h 1980752"/>
                <a:gd name="connsiteX12" fmla="*/ 919453 w 2103393"/>
                <a:gd name="connsiteY12" fmla="*/ 1205038 h 1980752"/>
                <a:gd name="connsiteX13" fmla="*/ 891405 w 2103393"/>
                <a:gd name="connsiteY13" fmla="*/ 1524797 h 1980752"/>
                <a:gd name="connsiteX14" fmla="*/ 89201 w 2103393"/>
                <a:gd name="connsiteY14" fmla="*/ 1967973 h 1980752"/>
                <a:gd name="connsiteX15" fmla="*/ 577255 w 2103393"/>
                <a:gd name="connsiteY15" fmla="*/ 391615 h 1980752"/>
                <a:gd name="connsiteX16" fmla="*/ 807257 w 2103393"/>
                <a:gd name="connsiteY16" fmla="*/ 627227 h 1980752"/>
                <a:gd name="connsiteX17" fmla="*/ 969942 w 2103393"/>
                <a:gd name="connsiteY17" fmla="*/ 515031 h 1980752"/>
                <a:gd name="connsiteX18" fmla="*/ 964333 w 2103393"/>
                <a:gd name="connsiteY18" fmla="*/ 55026 h 1980752"/>
                <a:gd name="connsiteX0" fmla="*/ 913845 w 2103393"/>
                <a:gd name="connsiteY0" fmla="*/ 72662 h 1981559"/>
                <a:gd name="connsiteX1" fmla="*/ 947503 w 2103393"/>
                <a:gd name="connsiteY1" fmla="*/ 16564 h 1981559"/>
                <a:gd name="connsiteX2" fmla="*/ 1183115 w 2103393"/>
                <a:gd name="connsiteY2" fmla="*/ 22174 h 1981559"/>
                <a:gd name="connsiteX3" fmla="*/ 1177505 w 2103393"/>
                <a:gd name="connsiteY3" fmla="*/ 510228 h 1981559"/>
                <a:gd name="connsiteX4" fmla="*/ 1312141 w 2103393"/>
                <a:gd name="connsiteY4" fmla="*/ 588765 h 1981559"/>
                <a:gd name="connsiteX5" fmla="*/ 1508484 w 2103393"/>
                <a:gd name="connsiteY5" fmla="*/ 392422 h 1981559"/>
                <a:gd name="connsiteX6" fmla="*/ 2058246 w 2103393"/>
                <a:gd name="connsiteY6" fmla="*/ 1940731 h 1981559"/>
                <a:gd name="connsiteX7" fmla="*/ 1244822 w 2103393"/>
                <a:gd name="connsiteY7" fmla="*/ 1531213 h 1981559"/>
                <a:gd name="connsiteX8" fmla="*/ 1205554 w 2103393"/>
                <a:gd name="connsiteY8" fmla="*/ 1217066 h 1981559"/>
                <a:gd name="connsiteX9" fmla="*/ 1244823 w 2103393"/>
                <a:gd name="connsiteY9" fmla="*/ 773889 h 1981559"/>
                <a:gd name="connsiteX10" fmla="*/ 1076528 w 2103393"/>
                <a:gd name="connsiteY10" fmla="*/ 628034 h 1981559"/>
                <a:gd name="connsiteX11" fmla="*/ 885795 w 2103393"/>
                <a:gd name="connsiteY11" fmla="*/ 768279 h 1981559"/>
                <a:gd name="connsiteX12" fmla="*/ 919453 w 2103393"/>
                <a:gd name="connsiteY12" fmla="*/ 1205845 h 1981559"/>
                <a:gd name="connsiteX13" fmla="*/ 891405 w 2103393"/>
                <a:gd name="connsiteY13" fmla="*/ 1525604 h 1981559"/>
                <a:gd name="connsiteX14" fmla="*/ 89201 w 2103393"/>
                <a:gd name="connsiteY14" fmla="*/ 1968780 h 1981559"/>
                <a:gd name="connsiteX15" fmla="*/ 577255 w 2103393"/>
                <a:gd name="connsiteY15" fmla="*/ 392422 h 1981559"/>
                <a:gd name="connsiteX16" fmla="*/ 807257 w 2103393"/>
                <a:gd name="connsiteY16" fmla="*/ 628034 h 1981559"/>
                <a:gd name="connsiteX17" fmla="*/ 969942 w 2103393"/>
                <a:gd name="connsiteY17" fmla="*/ 515838 h 1981559"/>
                <a:gd name="connsiteX18" fmla="*/ 913845 w 2103393"/>
                <a:gd name="connsiteY18" fmla="*/ 72662 h 1981559"/>
                <a:gd name="connsiteX0" fmla="*/ 913845 w 2103393"/>
                <a:gd name="connsiteY0" fmla="*/ 103017 h 2011914"/>
                <a:gd name="connsiteX1" fmla="*/ 1003601 w 2103393"/>
                <a:gd name="connsiteY1" fmla="*/ 2040 h 2011914"/>
                <a:gd name="connsiteX2" fmla="*/ 1183115 w 2103393"/>
                <a:gd name="connsiteY2" fmla="*/ 52529 h 2011914"/>
                <a:gd name="connsiteX3" fmla="*/ 1177505 w 2103393"/>
                <a:gd name="connsiteY3" fmla="*/ 540583 h 2011914"/>
                <a:gd name="connsiteX4" fmla="*/ 1312141 w 2103393"/>
                <a:gd name="connsiteY4" fmla="*/ 619120 h 2011914"/>
                <a:gd name="connsiteX5" fmla="*/ 1508484 w 2103393"/>
                <a:gd name="connsiteY5" fmla="*/ 422777 h 2011914"/>
                <a:gd name="connsiteX6" fmla="*/ 2058246 w 2103393"/>
                <a:gd name="connsiteY6" fmla="*/ 1971086 h 2011914"/>
                <a:gd name="connsiteX7" fmla="*/ 1244822 w 2103393"/>
                <a:gd name="connsiteY7" fmla="*/ 1561568 h 2011914"/>
                <a:gd name="connsiteX8" fmla="*/ 1205554 w 2103393"/>
                <a:gd name="connsiteY8" fmla="*/ 1247421 h 2011914"/>
                <a:gd name="connsiteX9" fmla="*/ 1244823 w 2103393"/>
                <a:gd name="connsiteY9" fmla="*/ 804244 h 2011914"/>
                <a:gd name="connsiteX10" fmla="*/ 1076528 w 2103393"/>
                <a:gd name="connsiteY10" fmla="*/ 658389 h 2011914"/>
                <a:gd name="connsiteX11" fmla="*/ 885795 w 2103393"/>
                <a:gd name="connsiteY11" fmla="*/ 798634 h 2011914"/>
                <a:gd name="connsiteX12" fmla="*/ 919453 w 2103393"/>
                <a:gd name="connsiteY12" fmla="*/ 1236200 h 2011914"/>
                <a:gd name="connsiteX13" fmla="*/ 891405 w 2103393"/>
                <a:gd name="connsiteY13" fmla="*/ 1555959 h 2011914"/>
                <a:gd name="connsiteX14" fmla="*/ 89201 w 2103393"/>
                <a:gd name="connsiteY14" fmla="*/ 1999135 h 2011914"/>
                <a:gd name="connsiteX15" fmla="*/ 577255 w 2103393"/>
                <a:gd name="connsiteY15" fmla="*/ 422777 h 2011914"/>
                <a:gd name="connsiteX16" fmla="*/ 807257 w 2103393"/>
                <a:gd name="connsiteY16" fmla="*/ 658389 h 2011914"/>
                <a:gd name="connsiteX17" fmla="*/ 969942 w 2103393"/>
                <a:gd name="connsiteY17" fmla="*/ 546193 h 2011914"/>
                <a:gd name="connsiteX18" fmla="*/ 913845 w 2103393"/>
                <a:gd name="connsiteY18" fmla="*/ 103017 h 2011914"/>
                <a:gd name="connsiteX0" fmla="*/ 930675 w 2103393"/>
                <a:gd name="connsiteY0" fmla="*/ 67702 h 2010258"/>
                <a:gd name="connsiteX1" fmla="*/ 1003601 w 2103393"/>
                <a:gd name="connsiteY1" fmla="*/ 384 h 2010258"/>
                <a:gd name="connsiteX2" fmla="*/ 1183115 w 2103393"/>
                <a:gd name="connsiteY2" fmla="*/ 50873 h 2010258"/>
                <a:gd name="connsiteX3" fmla="*/ 1177505 w 2103393"/>
                <a:gd name="connsiteY3" fmla="*/ 538927 h 2010258"/>
                <a:gd name="connsiteX4" fmla="*/ 1312141 w 2103393"/>
                <a:gd name="connsiteY4" fmla="*/ 617464 h 2010258"/>
                <a:gd name="connsiteX5" fmla="*/ 1508484 w 2103393"/>
                <a:gd name="connsiteY5" fmla="*/ 421121 h 2010258"/>
                <a:gd name="connsiteX6" fmla="*/ 2058246 w 2103393"/>
                <a:gd name="connsiteY6" fmla="*/ 1969430 h 2010258"/>
                <a:gd name="connsiteX7" fmla="*/ 1244822 w 2103393"/>
                <a:gd name="connsiteY7" fmla="*/ 1559912 h 2010258"/>
                <a:gd name="connsiteX8" fmla="*/ 1205554 w 2103393"/>
                <a:gd name="connsiteY8" fmla="*/ 1245765 h 2010258"/>
                <a:gd name="connsiteX9" fmla="*/ 1244823 w 2103393"/>
                <a:gd name="connsiteY9" fmla="*/ 802588 h 2010258"/>
                <a:gd name="connsiteX10" fmla="*/ 1076528 w 2103393"/>
                <a:gd name="connsiteY10" fmla="*/ 656733 h 2010258"/>
                <a:gd name="connsiteX11" fmla="*/ 885795 w 2103393"/>
                <a:gd name="connsiteY11" fmla="*/ 796978 h 2010258"/>
                <a:gd name="connsiteX12" fmla="*/ 919453 w 2103393"/>
                <a:gd name="connsiteY12" fmla="*/ 1234544 h 2010258"/>
                <a:gd name="connsiteX13" fmla="*/ 891405 w 2103393"/>
                <a:gd name="connsiteY13" fmla="*/ 1554303 h 2010258"/>
                <a:gd name="connsiteX14" fmla="*/ 89201 w 2103393"/>
                <a:gd name="connsiteY14" fmla="*/ 1997479 h 2010258"/>
                <a:gd name="connsiteX15" fmla="*/ 577255 w 2103393"/>
                <a:gd name="connsiteY15" fmla="*/ 421121 h 2010258"/>
                <a:gd name="connsiteX16" fmla="*/ 807257 w 2103393"/>
                <a:gd name="connsiteY16" fmla="*/ 656733 h 2010258"/>
                <a:gd name="connsiteX17" fmla="*/ 969942 w 2103393"/>
                <a:gd name="connsiteY17" fmla="*/ 544537 h 2010258"/>
                <a:gd name="connsiteX18" fmla="*/ 930675 w 2103393"/>
                <a:gd name="connsiteY18" fmla="*/ 67702 h 2010258"/>
                <a:gd name="connsiteX0" fmla="*/ 930675 w 2103393"/>
                <a:gd name="connsiteY0" fmla="*/ 69239 h 2011795"/>
                <a:gd name="connsiteX1" fmla="*/ 1183115 w 2103393"/>
                <a:gd name="connsiteY1" fmla="*/ 52410 h 2011795"/>
                <a:gd name="connsiteX2" fmla="*/ 1177505 w 2103393"/>
                <a:gd name="connsiteY2" fmla="*/ 540464 h 2011795"/>
                <a:gd name="connsiteX3" fmla="*/ 1312141 w 2103393"/>
                <a:gd name="connsiteY3" fmla="*/ 619001 h 2011795"/>
                <a:gd name="connsiteX4" fmla="*/ 1508484 w 2103393"/>
                <a:gd name="connsiteY4" fmla="*/ 422658 h 2011795"/>
                <a:gd name="connsiteX5" fmla="*/ 2058246 w 2103393"/>
                <a:gd name="connsiteY5" fmla="*/ 1970967 h 2011795"/>
                <a:gd name="connsiteX6" fmla="*/ 1244822 w 2103393"/>
                <a:gd name="connsiteY6" fmla="*/ 1561449 h 2011795"/>
                <a:gd name="connsiteX7" fmla="*/ 1205554 w 2103393"/>
                <a:gd name="connsiteY7" fmla="*/ 1247302 h 2011795"/>
                <a:gd name="connsiteX8" fmla="*/ 1244823 w 2103393"/>
                <a:gd name="connsiteY8" fmla="*/ 804125 h 2011795"/>
                <a:gd name="connsiteX9" fmla="*/ 1076528 w 2103393"/>
                <a:gd name="connsiteY9" fmla="*/ 658270 h 2011795"/>
                <a:gd name="connsiteX10" fmla="*/ 885795 w 2103393"/>
                <a:gd name="connsiteY10" fmla="*/ 798515 h 2011795"/>
                <a:gd name="connsiteX11" fmla="*/ 919453 w 2103393"/>
                <a:gd name="connsiteY11" fmla="*/ 1236081 h 2011795"/>
                <a:gd name="connsiteX12" fmla="*/ 891405 w 2103393"/>
                <a:gd name="connsiteY12" fmla="*/ 1555840 h 2011795"/>
                <a:gd name="connsiteX13" fmla="*/ 89201 w 2103393"/>
                <a:gd name="connsiteY13" fmla="*/ 1999016 h 2011795"/>
                <a:gd name="connsiteX14" fmla="*/ 577255 w 2103393"/>
                <a:gd name="connsiteY14" fmla="*/ 422658 h 2011795"/>
                <a:gd name="connsiteX15" fmla="*/ 807257 w 2103393"/>
                <a:gd name="connsiteY15" fmla="*/ 658270 h 2011795"/>
                <a:gd name="connsiteX16" fmla="*/ 969942 w 2103393"/>
                <a:gd name="connsiteY16" fmla="*/ 546074 h 2011795"/>
                <a:gd name="connsiteX17" fmla="*/ 930675 w 2103393"/>
                <a:gd name="connsiteY17" fmla="*/ 69239 h 2011795"/>
                <a:gd name="connsiteX0" fmla="*/ 930675 w 2103393"/>
                <a:gd name="connsiteY0" fmla="*/ 63795 h 2006351"/>
                <a:gd name="connsiteX1" fmla="*/ 1183115 w 2103393"/>
                <a:gd name="connsiteY1" fmla="*/ 46966 h 2006351"/>
                <a:gd name="connsiteX2" fmla="*/ 1177505 w 2103393"/>
                <a:gd name="connsiteY2" fmla="*/ 535020 h 2006351"/>
                <a:gd name="connsiteX3" fmla="*/ 1312141 w 2103393"/>
                <a:gd name="connsiteY3" fmla="*/ 613557 h 2006351"/>
                <a:gd name="connsiteX4" fmla="*/ 1508484 w 2103393"/>
                <a:gd name="connsiteY4" fmla="*/ 417214 h 2006351"/>
                <a:gd name="connsiteX5" fmla="*/ 2058246 w 2103393"/>
                <a:gd name="connsiteY5" fmla="*/ 1965523 h 2006351"/>
                <a:gd name="connsiteX6" fmla="*/ 1244822 w 2103393"/>
                <a:gd name="connsiteY6" fmla="*/ 1556005 h 2006351"/>
                <a:gd name="connsiteX7" fmla="*/ 1205554 w 2103393"/>
                <a:gd name="connsiteY7" fmla="*/ 1241858 h 2006351"/>
                <a:gd name="connsiteX8" fmla="*/ 1244823 w 2103393"/>
                <a:gd name="connsiteY8" fmla="*/ 798681 h 2006351"/>
                <a:gd name="connsiteX9" fmla="*/ 1076528 w 2103393"/>
                <a:gd name="connsiteY9" fmla="*/ 652826 h 2006351"/>
                <a:gd name="connsiteX10" fmla="*/ 885795 w 2103393"/>
                <a:gd name="connsiteY10" fmla="*/ 793071 h 2006351"/>
                <a:gd name="connsiteX11" fmla="*/ 919453 w 2103393"/>
                <a:gd name="connsiteY11" fmla="*/ 1230637 h 2006351"/>
                <a:gd name="connsiteX12" fmla="*/ 891405 w 2103393"/>
                <a:gd name="connsiteY12" fmla="*/ 1550396 h 2006351"/>
                <a:gd name="connsiteX13" fmla="*/ 89201 w 2103393"/>
                <a:gd name="connsiteY13" fmla="*/ 1993572 h 2006351"/>
                <a:gd name="connsiteX14" fmla="*/ 577255 w 2103393"/>
                <a:gd name="connsiteY14" fmla="*/ 417214 h 2006351"/>
                <a:gd name="connsiteX15" fmla="*/ 807257 w 2103393"/>
                <a:gd name="connsiteY15" fmla="*/ 652826 h 2006351"/>
                <a:gd name="connsiteX16" fmla="*/ 969942 w 2103393"/>
                <a:gd name="connsiteY16" fmla="*/ 540630 h 2006351"/>
                <a:gd name="connsiteX17" fmla="*/ 930675 w 2103393"/>
                <a:gd name="connsiteY17" fmla="*/ 63795 h 2006351"/>
                <a:gd name="connsiteX0" fmla="*/ 930675 w 2103393"/>
                <a:gd name="connsiteY0" fmla="*/ 51191 h 2016186"/>
                <a:gd name="connsiteX1" fmla="*/ 1183115 w 2103393"/>
                <a:gd name="connsiteY1" fmla="*/ 56801 h 2016186"/>
                <a:gd name="connsiteX2" fmla="*/ 1177505 w 2103393"/>
                <a:gd name="connsiteY2" fmla="*/ 544855 h 2016186"/>
                <a:gd name="connsiteX3" fmla="*/ 1312141 w 2103393"/>
                <a:gd name="connsiteY3" fmla="*/ 623392 h 2016186"/>
                <a:gd name="connsiteX4" fmla="*/ 1508484 w 2103393"/>
                <a:gd name="connsiteY4" fmla="*/ 427049 h 2016186"/>
                <a:gd name="connsiteX5" fmla="*/ 2058246 w 2103393"/>
                <a:gd name="connsiteY5" fmla="*/ 1975358 h 2016186"/>
                <a:gd name="connsiteX6" fmla="*/ 1244822 w 2103393"/>
                <a:gd name="connsiteY6" fmla="*/ 1565840 h 2016186"/>
                <a:gd name="connsiteX7" fmla="*/ 1205554 w 2103393"/>
                <a:gd name="connsiteY7" fmla="*/ 1251693 h 2016186"/>
                <a:gd name="connsiteX8" fmla="*/ 1244823 w 2103393"/>
                <a:gd name="connsiteY8" fmla="*/ 808516 h 2016186"/>
                <a:gd name="connsiteX9" fmla="*/ 1076528 w 2103393"/>
                <a:gd name="connsiteY9" fmla="*/ 662661 h 2016186"/>
                <a:gd name="connsiteX10" fmla="*/ 885795 w 2103393"/>
                <a:gd name="connsiteY10" fmla="*/ 802906 h 2016186"/>
                <a:gd name="connsiteX11" fmla="*/ 919453 w 2103393"/>
                <a:gd name="connsiteY11" fmla="*/ 1240472 h 2016186"/>
                <a:gd name="connsiteX12" fmla="*/ 891405 w 2103393"/>
                <a:gd name="connsiteY12" fmla="*/ 1560231 h 2016186"/>
                <a:gd name="connsiteX13" fmla="*/ 89201 w 2103393"/>
                <a:gd name="connsiteY13" fmla="*/ 2003407 h 2016186"/>
                <a:gd name="connsiteX14" fmla="*/ 577255 w 2103393"/>
                <a:gd name="connsiteY14" fmla="*/ 427049 h 2016186"/>
                <a:gd name="connsiteX15" fmla="*/ 807257 w 2103393"/>
                <a:gd name="connsiteY15" fmla="*/ 662661 h 2016186"/>
                <a:gd name="connsiteX16" fmla="*/ 969942 w 2103393"/>
                <a:gd name="connsiteY16" fmla="*/ 550465 h 2016186"/>
                <a:gd name="connsiteX17" fmla="*/ 930675 w 2103393"/>
                <a:gd name="connsiteY17" fmla="*/ 51191 h 2016186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24191 h 2051098"/>
                <a:gd name="connsiteX1" fmla="*/ 1183115 w 2103393"/>
                <a:gd name="connsiteY1" fmla="*/ 91713 h 2051098"/>
                <a:gd name="connsiteX2" fmla="*/ 1177505 w 2103393"/>
                <a:gd name="connsiteY2" fmla="*/ 579767 h 2051098"/>
                <a:gd name="connsiteX3" fmla="*/ 1312141 w 2103393"/>
                <a:gd name="connsiteY3" fmla="*/ 658304 h 2051098"/>
                <a:gd name="connsiteX4" fmla="*/ 1508484 w 2103393"/>
                <a:gd name="connsiteY4" fmla="*/ 461961 h 2051098"/>
                <a:gd name="connsiteX5" fmla="*/ 2058246 w 2103393"/>
                <a:gd name="connsiteY5" fmla="*/ 2010270 h 2051098"/>
                <a:gd name="connsiteX6" fmla="*/ 1244822 w 2103393"/>
                <a:gd name="connsiteY6" fmla="*/ 1600752 h 2051098"/>
                <a:gd name="connsiteX7" fmla="*/ 1205554 w 2103393"/>
                <a:gd name="connsiteY7" fmla="*/ 1286605 h 2051098"/>
                <a:gd name="connsiteX8" fmla="*/ 1244823 w 2103393"/>
                <a:gd name="connsiteY8" fmla="*/ 843428 h 2051098"/>
                <a:gd name="connsiteX9" fmla="*/ 1076528 w 2103393"/>
                <a:gd name="connsiteY9" fmla="*/ 697573 h 2051098"/>
                <a:gd name="connsiteX10" fmla="*/ 885795 w 2103393"/>
                <a:gd name="connsiteY10" fmla="*/ 837818 h 2051098"/>
                <a:gd name="connsiteX11" fmla="*/ 919453 w 2103393"/>
                <a:gd name="connsiteY11" fmla="*/ 1275384 h 2051098"/>
                <a:gd name="connsiteX12" fmla="*/ 891405 w 2103393"/>
                <a:gd name="connsiteY12" fmla="*/ 1595143 h 2051098"/>
                <a:gd name="connsiteX13" fmla="*/ 89201 w 2103393"/>
                <a:gd name="connsiteY13" fmla="*/ 2038319 h 2051098"/>
                <a:gd name="connsiteX14" fmla="*/ 577255 w 2103393"/>
                <a:gd name="connsiteY14" fmla="*/ 461961 h 2051098"/>
                <a:gd name="connsiteX15" fmla="*/ 807257 w 2103393"/>
                <a:gd name="connsiteY15" fmla="*/ 697573 h 2051098"/>
                <a:gd name="connsiteX16" fmla="*/ 969942 w 2103393"/>
                <a:gd name="connsiteY16" fmla="*/ 585377 h 2051098"/>
                <a:gd name="connsiteX17" fmla="*/ 930675 w 2103393"/>
                <a:gd name="connsiteY17" fmla="*/ 24191 h 2051098"/>
                <a:gd name="connsiteX0" fmla="*/ 930675 w 2103393"/>
                <a:gd name="connsiteY0" fmla="*/ 51153 h 2078060"/>
                <a:gd name="connsiteX1" fmla="*/ 1190398 w 2103393"/>
                <a:gd name="connsiteY1" fmla="*/ 49480 h 2078060"/>
                <a:gd name="connsiteX2" fmla="*/ 1177505 w 2103393"/>
                <a:gd name="connsiteY2" fmla="*/ 606729 h 2078060"/>
                <a:gd name="connsiteX3" fmla="*/ 1312141 w 2103393"/>
                <a:gd name="connsiteY3" fmla="*/ 685266 h 2078060"/>
                <a:gd name="connsiteX4" fmla="*/ 1508484 w 2103393"/>
                <a:gd name="connsiteY4" fmla="*/ 488923 h 2078060"/>
                <a:gd name="connsiteX5" fmla="*/ 2058246 w 2103393"/>
                <a:gd name="connsiteY5" fmla="*/ 2037232 h 2078060"/>
                <a:gd name="connsiteX6" fmla="*/ 1244822 w 2103393"/>
                <a:gd name="connsiteY6" fmla="*/ 1627714 h 2078060"/>
                <a:gd name="connsiteX7" fmla="*/ 1205554 w 2103393"/>
                <a:gd name="connsiteY7" fmla="*/ 1313567 h 2078060"/>
                <a:gd name="connsiteX8" fmla="*/ 1244823 w 2103393"/>
                <a:gd name="connsiteY8" fmla="*/ 870390 h 2078060"/>
                <a:gd name="connsiteX9" fmla="*/ 1076528 w 2103393"/>
                <a:gd name="connsiteY9" fmla="*/ 724535 h 2078060"/>
                <a:gd name="connsiteX10" fmla="*/ 885795 w 2103393"/>
                <a:gd name="connsiteY10" fmla="*/ 864780 h 2078060"/>
                <a:gd name="connsiteX11" fmla="*/ 919453 w 2103393"/>
                <a:gd name="connsiteY11" fmla="*/ 1302346 h 2078060"/>
                <a:gd name="connsiteX12" fmla="*/ 891405 w 2103393"/>
                <a:gd name="connsiteY12" fmla="*/ 1622105 h 2078060"/>
                <a:gd name="connsiteX13" fmla="*/ 89201 w 2103393"/>
                <a:gd name="connsiteY13" fmla="*/ 2065281 h 2078060"/>
                <a:gd name="connsiteX14" fmla="*/ 577255 w 2103393"/>
                <a:gd name="connsiteY14" fmla="*/ 488923 h 2078060"/>
                <a:gd name="connsiteX15" fmla="*/ 807257 w 2103393"/>
                <a:gd name="connsiteY15" fmla="*/ 724535 h 2078060"/>
                <a:gd name="connsiteX16" fmla="*/ 969942 w 2103393"/>
                <a:gd name="connsiteY16" fmla="*/ 612339 h 2078060"/>
                <a:gd name="connsiteX17" fmla="*/ 930675 w 2103393"/>
                <a:gd name="connsiteY17" fmla="*/ 51153 h 2078060"/>
                <a:gd name="connsiteX0" fmla="*/ 930675 w 2103393"/>
                <a:gd name="connsiteY0" fmla="*/ 57180 h 2084087"/>
                <a:gd name="connsiteX1" fmla="*/ 1190398 w 2103393"/>
                <a:gd name="connsiteY1" fmla="*/ 55507 h 2084087"/>
                <a:gd name="connsiteX2" fmla="*/ 1177505 w 2103393"/>
                <a:gd name="connsiteY2" fmla="*/ 612756 h 2084087"/>
                <a:gd name="connsiteX3" fmla="*/ 1312141 w 2103393"/>
                <a:gd name="connsiteY3" fmla="*/ 691293 h 2084087"/>
                <a:gd name="connsiteX4" fmla="*/ 1508484 w 2103393"/>
                <a:gd name="connsiteY4" fmla="*/ 494950 h 2084087"/>
                <a:gd name="connsiteX5" fmla="*/ 2058246 w 2103393"/>
                <a:gd name="connsiteY5" fmla="*/ 2043259 h 2084087"/>
                <a:gd name="connsiteX6" fmla="*/ 1244822 w 2103393"/>
                <a:gd name="connsiteY6" fmla="*/ 1633741 h 2084087"/>
                <a:gd name="connsiteX7" fmla="*/ 1205554 w 2103393"/>
                <a:gd name="connsiteY7" fmla="*/ 1319594 h 2084087"/>
                <a:gd name="connsiteX8" fmla="*/ 1244823 w 2103393"/>
                <a:gd name="connsiteY8" fmla="*/ 876417 h 2084087"/>
                <a:gd name="connsiteX9" fmla="*/ 1076528 w 2103393"/>
                <a:gd name="connsiteY9" fmla="*/ 730562 h 2084087"/>
                <a:gd name="connsiteX10" fmla="*/ 885795 w 2103393"/>
                <a:gd name="connsiteY10" fmla="*/ 870807 h 2084087"/>
                <a:gd name="connsiteX11" fmla="*/ 919453 w 2103393"/>
                <a:gd name="connsiteY11" fmla="*/ 1308373 h 2084087"/>
                <a:gd name="connsiteX12" fmla="*/ 891405 w 2103393"/>
                <a:gd name="connsiteY12" fmla="*/ 1628132 h 2084087"/>
                <a:gd name="connsiteX13" fmla="*/ 89201 w 2103393"/>
                <a:gd name="connsiteY13" fmla="*/ 2071308 h 2084087"/>
                <a:gd name="connsiteX14" fmla="*/ 577255 w 2103393"/>
                <a:gd name="connsiteY14" fmla="*/ 494950 h 2084087"/>
                <a:gd name="connsiteX15" fmla="*/ 807257 w 2103393"/>
                <a:gd name="connsiteY15" fmla="*/ 730562 h 2084087"/>
                <a:gd name="connsiteX16" fmla="*/ 969942 w 2103393"/>
                <a:gd name="connsiteY16" fmla="*/ 618366 h 2084087"/>
                <a:gd name="connsiteX17" fmla="*/ 930675 w 2103393"/>
                <a:gd name="connsiteY17" fmla="*/ 57180 h 2084087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73853 h 2100760"/>
                <a:gd name="connsiteX1" fmla="*/ 1190398 w 2103393"/>
                <a:gd name="connsiteY1" fmla="*/ 72180 h 2100760"/>
                <a:gd name="connsiteX2" fmla="*/ 1177505 w 2103393"/>
                <a:gd name="connsiteY2" fmla="*/ 629429 h 2100760"/>
                <a:gd name="connsiteX3" fmla="*/ 1312141 w 2103393"/>
                <a:gd name="connsiteY3" fmla="*/ 707966 h 2100760"/>
                <a:gd name="connsiteX4" fmla="*/ 1508484 w 2103393"/>
                <a:gd name="connsiteY4" fmla="*/ 511623 h 2100760"/>
                <a:gd name="connsiteX5" fmla="*/ 2058246 w 2103393"/>
                <a:gd name="connsiteY5" fmla="*/ 2059932 h 2100760"/>
                <a:gd name="connsiteX6" fmla="*/ 1244822 w 2103393"/>
                <a:gd name="connsiteY6" fmla="*/ 1650414 h 2100760"/>
                <a:gd name="connsiteX7" fmla="*/ 1205554 w 2103393"/>
                <a:gd name="connsiteY7" fmla="*/ 1336267 h 2100760"/>
                <a:gd name="connsiteX8" fmla="*/ 1244823 w 2103393"/>
                <a:gd name="connsiteY8" fmla="*/ 893090 h 2100760"/>
                <a:gd name="connsiteX9" fmla="*/ 1076528 w 2103393"/>
                <a:gd name="connsiteY9" fmla="*/ 747235 h 2100760"/>
                <a:gd name="connsiteX10" fmla="*/ 885795 w 2103393"/>
                <a:gd name="connsiteY10" fmla="*/ 887480 h 2100760"/>
                <a:gd name="connsiteX11" fmla="*/ 919453 w 2103393"/>
                <a:gd name="connsiteY11" fmla="*/ 1325046 h 2100760"/>
                <a:gd name="connsiteX12" fmla="*/ 891405 w 2103393"/>
                <a:gd name="connsiteY12" fmla="*/ 1644805 h 2100760"/>
                <a:gd name="connsiteX13" fmla="*/ 89201 w 2103393"/>
                <a:gd name="connsiteY13" fmla="*/ 2087981 h 2100760"/>
                <a:gd name="connsiteX14" fmla="*/ 577255 w 2103393"/>
                <a:gd name="connsiteY14" fmla="*/ 511623 h 2100760"/>
                <a:gd name="connsiteX15" fmla="*/ 807257 w 2103393"/>
                <a:gd name="connsiteY15" fmla="*/ 747235 h 2100760"/>
                <a:gd name="connsiteX16" fmla="*/ 969942 w 2103393"/>
                <a:gd name="connsiteY16" fmla="*/ 635039 h 2100760"/>
                <a:gd name="connsiteX17" fmla="*/ 930675 w 2103393"/>
                <a:gd name="connsiteY17" fmla="*/ 73853 h 2100760"/>
                <a:gd name="connsiteX0" fmla="*/ 930675 w 2103393"/>
                <a:gd name="connsiteY0" fmla="*/ 77953 h 2104860"/>
                <a:gd name="connsiteX1" fmla="*/ 1190398 w 2103393"/>
                <a:gd name="connsiteY1" fmla="*/ 76280 h 2104860"/>
                <a:gd name="connsiteX2" fmla="*/ 1177505 w 2103393"/>
                <a:gd name="connsiteY2" fmla="*/ 633529 h 2104860"/>
                <a:gd name="connsiteX3" fmla="*/ 1312141 w 2103393"/>
                <a:gd name="connsiteY3" fmla="*/ 712066 h 2104860"/>
                <a:gd name="connsiteX4" fmla="*/ 1508484 w 2103393"/>
                <a:gd name="connsiteY4" fmla="*/ 515723 h 2104860"/>
                <a:gd name="connsiteX5" fmla="*/ 2058246 w 2103393"/>
                <a:gd name="connsiteY5" fmla="*/ 2064032 h 2104860"/>
                <a:gd name="connsiteX6" fmla="*/ 1244822 w 2103393"/>
                <a:gd name="connsiteY6" fmla="*/ 1654514 h 2104860"/>
                <a:gd name="connsiteX7" fmla="*/ 1205554 w 2103393"/>
                <a:gd name="connsiteY7" fmla="*/ 1340367 h 2104860"/>
                <a:gd name="connsiteX8" fmla="*/ 1244823 w 2103393"/>
                <a:gd name="connsiteY8" fmla="*/ 897190 h 2104860"/>
                <a:gd name="connsiteX9" fmla="*/ 1076528 w 2103393"/>
                <a:gd name="connsiteY9" fmla="*/ 751335 h 2104860"/>
                <a:gd name="connsiteX10" fmla="*/ 885795 w 2103393"/>
                <a:gd name="connsiteY10" fmla="*/ 891580 h 2104860"/>
                <a:gd name="connsiteX11" fmla="*/ 919453 w 2103393"/>
                <a:gd name="connsiteY11" fmla="*/ 1329146 h 2104860"/>
                <a:gd name="connsiteX12" fmla="*/ 891405 w 2103393"/>
                <a:gd name="connsiteY12" fmla="*/ 1648905 h 2104860"/>
                <a:gd name="connsiteX13" fmla="*/ 89201 w 2103393"/>
                <a:gd name="connsiteY13" fmla="*/ 2092081 h 2104860"/>
                <a:gd name="connsiteX14" fmla="*/ 577255 w 2103393"/>
                <a:gd name="connsiteY14" fmla="*/ 515723 h 2104860"/>
                <a:gd name="connsiteX15" fmla="*/ 807257 w 2103393"/>
                <a:gd name="connsiteY15" fmla="*/ 751335 h 2104860"/>
                <a:gd name="connsiteX16" fmla="*/ 969942 w 2103393"/>
                <a:gd name="connsiteY16" fmla="*/ 639139 h 2104860"/>
                <a:gd name="connsiteX17" fmla="*/ 930675 w 2103393"/>
                <a:gd name="connsiteY17" fmla="*/ 77953 h 2104860"/>
                <a:gd name="connsiteX0" fmla="*/ 930675 w 2103393"/>
                <a:gd name="connsiteY0" fmla="*/ 71187 h 2098094"/>
                <a:gd name="connsiteX1" fmla="*/ 1190398 w 2103393"/>
                <a:gd name="connsiteY1" fmla="*/ 69514 h 2098094"/>
                <a:gd name="connsiteX2" fmla="*/ 1177505 w 2103393"/>
                <a:gd name="connsiteY2" fmla="*/ 626763 h 2098094"/>
                <a:gd name="connsiteX3" fmla="*/ 1312141 w 2103393"/>
                <a:gd name="connsiteY3" fmla="*/ 705300 h 2098094"/>
                <a:gd name="connsiteX4" fmla="*/ 1508484 w 2103393"/>
                <a:gd name="connsiteY4" fmla="*/ 508957 h 2098094"/>
                <a:gd name="connsiteX5" fmla="*/ 2058246 w 2103393"/>
                <a:gd name="connsiteY5" fmla="*/ 2057266 h 2098094"/>
                <a:gd name="connsiteX6" fmla="*/ 1244822 w 2103393"/>
                <a:gd name="connsiteY6" fmla="*/ 1647748 h 2098094"/>
                <a:gd name="connsiteX7" fmla="*/ 1205554 w 2103393"/>
                <a:gd name="connsiteY7" fmla="*/ 1333601 h 2098094"/>
                <a:gd name="connsiteX8" fmla="*/ 1244823 w 2103393"/>
                <a:gd name="connsiteY8" fmla="*/ 890424 h 2098094"/>
                <a:gd name="connsiteX9" fmla="*/ 1076528 w 2103393"/>
                <a:gd name="connsiteY9" fmla="*/ 744569 h 2098094"/>
                <a:gd name="connsiteX10" fmla="*/ 885795 w 2103393"/>
                <a:gd name="connsiteY10" fmla="*/ 884814 h 2098094"/>
                <a:gd name="connsiteX11" fmla="*/ 919453 w 2103393"/>
                <a:gd name="connsiteY11" fmla="*/ 1322380 h 2098094"/>
                <a:gd name="connsiteX12" fmla="*/ 891405 w 2103393"/>
                <a:gd name="connsiteY12" fmla="*/ 1642139 h 2098094"/>
                <a:gd name="connsiteX13" fmla="*/ 89201 w 2103393"/>
                <a:gd name="connsiteY13" fmla="*/ 2085315 h 2098094"/>
                <a:gd name="connsiteX14" fmla="*/ 577255 w 2103393"/>
                <a:gd name="connsiteY14" fmla="*/ 508957 h 2098094"/>
                <a:gd name="connsiteX15" fmla="*/ 807257 w 2103393"/>
                <a:gd name="connsiteY15" fmla="*/ 744569 h 2098094"/>
                <a:gd name="connsiteX16" fmla="*/ 969942 w 2103393"/>
                <a:gd name="connsiteY16" fmla="*/ 632373 h 2098094"/>
                <a:gd name="connsiteX17" fmla="*/ 930675 w 2103393"/>
                <a:gd name="connsiteY17" fmla="*/ 71187 h 2098094"/>
                <a:gd name="connsiteX0" fmla="*/ 930675 w 2103393"/>
                <a:gd name="connsiteY0" fmla="*/ 75207 h 2102114"/>
                <a:gd name="connsiteX1" fmla="*/ 1190398 w 2103393"/>
                <a:gd name="connsiteY1" fmla="*/ 73534 h 2102114"/>
                <a:gd name="connsiteX2" fmla="*/ 1177505 w 2103393"/>
                <a:gd name="connsiteY2" fmla="*/ 630783 h 2102114"/>
                <a:gd name="connsiteX3" fmla="*/ 1312141 w 2103393"/>
                <a:gd name="connsiteY3" fmla="*/ 709320 h 2102114"/>
                <a:gd name="connsiteX4" fmla="*/ 1508484 w 2103393"/>
                <a:gd name="connsiteY4" fmla="*/ 512977 h 2102114"/>
                <a:gd name="connsiteX5" fmla="*/ 2058246 w 2103393"/>
                <a:gd name="connsiteY5" fmla="*/ 2061286 h 2102114"/>
                <a:gd name="connsiteX6" fmla="*/ 1244822 w 2103393"/>
                <a:gd name="connsiteY6" fmla="*/ 1651768 h 2102114"/>
                <a:gd name="connsiteX7" fmla="*/ 1205554 w 2103393"/>
                <a:gd name="connsiteY7" fmla="*/ 1337621 h 2102114"/>
                <a:gd name="connsiteX8" fmla="*/ 1244823 w 2103393"/>
                <a:gd name="connsiteY8" fmla="*/ 894444 h 2102114"/>
                <a:gd name="connsiteX9" fmla="*/ 1076528 w 2103393"/>
                <a:gd name="connsiteY9" fmla="*/ 748589 h 2102114"/>
                <a:gd name="connsiteX10" fmla="*/ 885795 w 2103393"/>
                <a:gd name="connsiteY10" fmla="*/ 888834 h 2102114"/>
                <a:gd name="connsiteX11" fmla="*/ 919453 w 2103393"/>
                <a:gd name="connsiteY11" fmla="*/ 1326400 h 2102114"/>
                <a:gd name="connsiteX12" fmla="*/ 891405 w 2103393"/>
                <a:gd name="connsiteY12" fmla="*/ 1646159 h 2102114"/>
                <a:gd name="connsiteX13" fmla="*/ 89201 w 2103393"/>
                <a:gd name="connsiteY13" fmla="*/ 2089335 h 2102114"/>
                <a:gd name="connsiteX14" fmla="*/ 577255 w 2103393"/>
                <a:gd name="connsiteY14" fmla="*/ 512977 h 2102114"/>
                <a:gd name="connsiteX15" fmla="*/ 807257 w 2103393"/>
                <a:gd name="connsiteY15" fmla="*/ 748589 h 2102114"/>
                <a:gd name="connsiteX16" fmla="*/ 969942 w 2103393"/>
                <a:gd name="connsiteY16" fmla="*/ 636393 h 2102114"/>
                <a:gd name="connsiteX17" fmla="*/ 930675 w 2103393"/>
                <a:gd name="connsiteY17" fmla="*/ 75207 h 21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3393" h="2102114">
                  <a:moveTo>
                    <a:pt x="930675" y="75207"/>
                  </a:moveTo>
                  <a:cubicBezTo>
                    <a:pt x="914336" y="-26367"/>
                    <a:pt x="1202803" y="-23213"/>
                    <a:pt x="1190398" y="73534"/>
                  </a:cubicBezTo>
                  <a:lnTo>
                    <a:pt x="1177505" y="630783"/>
                  </a:lnTo>
                  <a:lnTo>
                    <a:pt x="1312141" y="709320"/>
                  </a:lnTo>
                  <a:cubicBezTo>
                    <a:pt x="1349539" y="621433"/>
                    <a:pt x="1403768" y="466228"/>
                    <a:pt x="1508484" y="512977"/>
                  </a:cubicBezTo>
                  <a:cubicBezTo>
                    <a:pt x="1961009" y="692492"/>
                    <a:pt x="2211581" y="1696648"/>
                    <a:pt x="2058246" y="2061286"/>
                  </a:cubicBezTo>
                  <a:cubicBezTo>
                    <a:pt x="1912391" y="2233320"/>
                    <a:pt x="1542142" y="1816322"/>
                    <a:pt x="1244822" y="1651768"/>
                  </a:cubicBezTo>
                  <a:cubicBezTo>
                    <a:pt x="1113927" y="1590061"/>
                    <a:pt x="1184984" y="1466646"/>
                    <a:pt x="1205554" y="1337621"/>
                  </a:cubicBezTo>
                  <a:cubicBezTo>
                    <a:pt x="1233603" y="1238514"/>
                    <a:pt x="1127017" y="1161846"/>
                    <a:pt x="1244823" y="894444"/>
                  </a:cubicBezTo>
                  <a:cubicBezTo>
                    <a:pt x="1188725" y="845826"/>
                    <a:pt x="1155065" y="802817"/>
                    <a:pt x="1076528" y="748589"/>
                  </a:cubicBezTo>
                  <a:cubicBezTo>
                    <a:pt x="973682" y="789728"/>
                    <a:pt x="949373" y="842086"/>
                    <a:pt x="885795" y="888834"/>
                  </a:cubicBezTo>
                  <a:cubicBezTo>
                    <a:pt x="951243" y="1053389"/>
                    <a:pt x="898883" y="1240382"/>
                    <a:pt x="919453" y="1326400"/>
                  </a:cubicBezTo>
                  <a:cubicBezTo>
                    <a:pt x="930673" y="1432986"/>
                    <a:pt x="1003602" y="1595671"/>
                    <a:pt x="891405" y="1646159"/>
                  </a:cubicBezTo>
                  <a:cubicBezTo>
                    <a:pt x="685711" y="1737785"/>
                    <a:pt x="311722" y="2121123"/>
                    <a:pt x="89201" y="2089335"/>
                  </a:cubicBezTo>
                  <a:cubicBezTo>
                    <a:pt x="-118362" y="2035107"/>
                    <a:pt x="33103" y="774768"/>
                    <a:pt x="577255" y="512977"/>
                  </a:cubicBezTo>
                  <a:cubicBezTo>
                    <a:pt x="704411" y="464359"/>
                    <a:pt x="736199" y="673791"/>
                    <a:pt x="807257" y="748589"/>
                  </a:cubicBezTo>
                  <a:lnTo>
                    <a:pt x="969942" y="636393"/>
                  </a:lnTo>
                  <a:cubicBezTo>
                    <a:pt x="968072" y="483058"/>
                    <a:pt x="947112" y="235825"/>
                    <a:pt x="930675" y="75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xmlns="" id="{67772B45-BD3F-44C4-8C3C-0A45A7F5D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2582" y="1383506"/>
              <a:ext cx="360000" cy="299814"/>
            </a:xfrm>
            <a:custGeom>
              <a:avLst/>
              <a:gdLst/>
              <a:ahLst/>
              <a:cxnLst/>
              <a:rect l="l" t="t" r="r" b="b"/>
              <a:pathLst>
                <a:path w="3240001" h="2698329">
                  <a:moveTo>
                    <a:pt x="2548075" y="5025"/>
                  </a:moveTo>
                  <a:cubicBezTo>
                    <a:pt x="2888705" y="21427"/>
                    <a:pt x="3205543" y="144443"/>
                    <a:pt x="3236875" y="324866"/>
                  </a:cubicBezTo>
                  <a:cubicBezTo>
                    <a:pt x="3272384" y="584869"/>
                    <a:pt x="3000845" y="793843"/>
                    <a:pt x="2654112" y="922630"/>
                  </a:cubicBezTo>
                  <a:cubicBezTo>
                    <a:pt x="2512076" y="1002818"/>
                    <a:pt x="2288579" y="1396468"/>
                    <a:pt x="2077615" y="1155904"/>
                  </a:cubicBezTo>
                  <a:cubicBezTo>
                    <a:pt x="1902159" y="985808"/>
                    <a:pt x="1914692" y="662627"/>
                    <a:pt x="1946024" y="426923"/>
                  </a:cubicBezTo>
                  <a:cubicBezTo>
                    <a:pt x="1958557" y="234957"/>
                    <a:pt x="1977355" y="79442"/>
                    <a:pt x="2209208" y="25983"/>
                  </a:cubicBezTo>
                  <a:cubicBezTo>
                    <a:pt x="2318345" y="5936"/>
                    <a:pt x="2434532" y="-443"/>
                    <a:pt x="2548075" y="5025"/>
                  </a:cubicBezTo>
                  <a:close/>
                  <a:moveTo>
                    <a:pt x="1184195" y="86"/>
                  </a:moveTo>
                  <a:cubicBezTo>
                    <a:pt x="1412849" y="2955"/>
                    <a:pt x="1621488" y="77771"/>
                    <a:pt x="1732975" y="244677"/>
                  </a:cubicBezTo>
                  <a:cubicBezTo>
                    <a:pt x="1866656" y="436642"/>
                    <a:pt x="1793548" y="672347"/>
                    <a:pt x="1801904" y="871602"/>
                  </a:cubicBezTo>
                  <a:cubicBezTo>
                    <a:pt x="1820702" y="1041698"/>
                    <a:pt x="1996160" y="1255532"/>
                    <a:pt x="1889631" y="1396469"/>
                  </a:cubicBezTo>
                  <a:cubicBezTo>
                    <a:pt x="1714174" y="1644320"/>
                    <a:pt x="1482324" y="1717219"/>
                    <a:pt x="1300601" y="1906754"/>
                  </a:cubicBezTo>
                  <a:cubicBezTo>
                    <a:pt x="1068750" y="2152178"/>
                    <a:pt x="736639" y="2754803"/>
                    <a:pt x="442124" y="2694054"/>
                  </a:cubicBezTo>
                  <a:cubicBezTo>
                    <a:pt x="189385" y="2609005"/>
                    <a:pt x="149697" y="2276103"/>
                    <a:pt x="78680" y="2016101"/>
                  </a:cubicBezTo>
                  <a:cubicBezTo>
                    <a:pt x="-50823" y="1442635"/>
                    <a:pt x="-61268" y="759824"/>
                    <a:pt x="366928" y="302996"/>
                  </a:cubicBezTo>
                  <a:cubicBezTo>
                    <a:pt x="563141" y="111638"/>
                    <a:pt x="890211" y="-3604"/>
                    <a:pt x="1184195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xmlns="" id="{7993CC28-260D-4BB5-BA6E-195B880D9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9552" y="1373426"/>
              <a:ext cx="319975" cy="319975"/>
            </a:xfrm>
            <a:custGeom>
              <a:avLst/>
              <a:gdLst>
                <a:gd name="connsiteX0" fmla="*/ 1054645 w 3259303"/>
                <a:gd name="connsiteY0" fmla="*/ 0 h 3248084"/>
                <a:gd name="connsiteX1" fmla="*/ 1469772 w 3259303"/>
                <a:gd name="connsiteY1" fmla="*/ 28049 h 3248084"/>
                <a:gd name="connsiteX2" fmla="*/ 1682945 w 3259303"/>
                <a:gd name="connsiteY2" fmla="*/ 740496 h 3248084"/>
                <a:gd name="connsiteX3" fmla="*/ 2417830 w 3259303"/>
                <a:gd name="connsiteY3" fmla="*/ 566592 h 3248084"/>
                <a:gd name="connsiteX4" fmla="*/ 3259303 w 3259303"/>
                <a:gd name="connsiteY4" fmla="*/ 1834410 h 3248084"/>
                <a:gd name="connsiteX5" fmla="*/ 2311244 w 3259303"/>
                <a:gd name="connsiteY5" fmla="*/ 3113448 h 3248084"/>
                <a:gd name="connsiteX6" fmla="*/ 622689 w 3259303"/>
                <a:gd name="connsiteY6" fmla="*/ 2670273 h 3248084"/>
                <a:gd name="connsiteX7" fmla="*/ 398297 w 3259303"/>
                <a:gd name="connsiteY7" fmla="*/ 3248084 h 3248084"/>
                <a:gd name="connsiteX8" fmla="*/ 0 w 3259303"/>
                <a:gd name="connsiteY8" fmla="*/ 3242474 h 3248084"/>
                <a:gd name="connsiteX9" fmla="*/ 218783 w 3259303"/>
                <a:gd name="connsiteY9" fmla="*/ 2333684 h 3248084"/>
                <a:gd name="connsiteX10" fmla="*/ 1593187 w 3259303"/>
                <a:gd name="connsiteY10" fmla="*/ 1997095 h 3248084"/>
                <a:gd name="connsiteX11" fmla="*/ 1250989 w 3259303"/>
                <a:gd name="connsiteY11" fmla="*/ 964889 h 3248084"/>
                <a:gd name="connsiteX12" fmla="*/ 1054645 w 3259303"/>
                <a:gd name="connsiteY12" fmla="*/ 0 h 3248084"/>
                <a:gd name="connsiteX0" fmla="*/ 1054645 w 3259303"/>
                <a:gd name="connsiteY0" fmla="*/ 0 h 3225645"/>
                <a:gd name="connsiteX1" fmla="*/ 1469772 w 3259303"/>
                <a:gd name="connsiteY1" fmla="*/ 5610 h 3225645"/>
                <a:gd name="connsiteX2" fmla="*/ 1682945 w 3259303"/>
                <a:gd name="connsiteY2" fmla="*/ 718057 h 3225645"/>
                <a:gd name="connsiteX3" fmla="*/ 2417830 w 3259303"/>
                <a:gd name="connsiteY3" fmla="*/ 544153 h 3225645"/>
                <a:gd name="connsiteX4" fmla="*/ 3259303 w 3259303"/>
                <a:gd name="connsiteY4" fmla="*/ 1811971 h 3225645"/>
                <a:gd name="connsiteX5" fmla="*/ 2311244 w 3259303"/>
                <a:gd name="connsiteY5" fmla="*/ 3091009 h 3225645"/>
                <a:gd name="connsiteX6" fmla="*/ 622689 w 3259303"/>
                <a:gd name="connsiteY6" fmla="*/ 2647834 h 3225645"/>
                <a:gd name="connsiteX7" fmla="*/ 398297 w 3259303"/>
                <a:gd name="connsiteY7" fmla="*/ 3225645 h 3225645"/>
                <a:gd name="connsiteX8" fmla="*/ 0 w 3259303"/>
                <a:gd name="connsiteY8" fmla="*/ 3220035 h 3225645"/>
                <a:gd name="connsiteX9" fmla="*/ 218783 w 3259303"/>
                <a:gd name="connsiteY9" fmla="*/ 2311245 h 3225645"/>
                <a:gd name="connsiteX10" fmla="*/ 1593187 w 3259303"/>
                <a:gd name="connsiteY10" fmla="*/ 1974656 h 3225645"/>
                <a:gd name="connsiteX11" fmla="*/ 1250989 w 3259303"/>
                <a:gd name="connsiteY11" fmla="*/ 942450 h 3225645"/>
                <a:gd name="connsiteX12" fmla="*/ 1054645 w 3259303"/>
                <a:gd name="connsiteY12" fmla="*/ 0 h 3225645"/>
                <a:gd name="connsiteX0" fmla="*/ 1054645 w 3259303"/>
                <a:gd name="connsiteY0" fmla="*/ 0 h 3242475"/>
                <a:gd name="connsiteX1" fmla="*/ 1469772 w 3259303"/>
                <a:gd name="connsiteY1" fmla="*/ 22440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54645 w 3259303"/>
                <a:gd name="connsiteY0" fmla="*/ 0 h 3242475"/>
                <a:gd name="connsiteX1" fmla="*/ 1464162 w 3259303"/>
                <a:gd name="connsiteY1" fmla="*/ 1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65864 w 3259303"/>
                <a:gd name="connsiteY0" fmla="*/ 5609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5609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04156 w 3197595"/>
                <a:gd name="connsiteY0" fmla="*/ 16828 h 3242474"/>
                <a:gd name="connsiteX1" fmla="*/ 1402454 w 3197595"/>
                <a:gd name="connsiteY1" fmla="*/ 0 h 3242474"/>
                <a:gd name="connsiteX2" fmla="*/ 1621237 w 3197595"/>
                <a:gd name="connsiteY2" fmla="*/ 734886 h 3242474"/>
                <a:gd name="connsiteX3" fmla="*/ 2356122 w 3197595"/>
                <a:gd name="connsiteY3" fmla="*/ 560982 h 3242474"/>
                <a:gd name="connsiteX4" fmla="*/ 3197595 w 3197595"/>
                <a:gd name="connsiteY4" fmla="*/ 1828800 h 3242474"/>
                <a:gd name="connsiteX5" fmla="*/ 2249536 w 3197595"/>
                <a:gd name="connsiteY5" fmla="*/ 3107838 h 3242474"/>
                <a:gd name="connsiteX6" fmla="*/ 560981 w 3197595"/>
                <a:gd name="connsiteY6" fmla="*/ 2664663 h 3242474"/>
                <a:gd name="connsiteX7" fmla="*/ 336589 w 3197595"/>
                <a:gd name="connsiteY7" fmla="*/ 3242474 h 3242474"/>
                <a:gd name="connsiteX8" fmla="*/ 0 w 3197595"/>
                <a:gd name="connsiteY8" fmla="*/ 3236864 h 3242474"/>
                <a:gd name="connsiteX9" fmla="*/ 387077 w 3197595"/>
                <a:gd name="connsiteY9" fmla="*/ 2232708 h 3242474"/>
                <a:gd name="connsiteX10" fmla="*/ 1514650 w 3197595"/>
                <a:gd name="connsiteY10" fmla="*/ 1991485 h 3242474"/>
                <a:gd name="connsiteX11" fmla="*/ 1189281 w 3197595"/>
                <a:gd name="connsiteY11" fmla="*/ 959279 h 3242474"/>
                <a:gd name="connsiteX12" fmla="*/ 1004156 w 3197595"/>
                <a:gd name="connsiteY12" fmla="*/ 16828 h 3242474"/>
                <a:gd name="connsiteX0" fmla="*/ 1011476 w 3204915"/>
                <a:gd name="connsiteY0" fmla="*/ 16828 h 3242474"/>
                <a:gd name="connsiteX1" fmla="*/ 1409774 w 3204915"/>
                <a:gd name="connsiteY1" fmla="*/ 0 h 3242474"/>
                <a:gd name="connsiteX2" fmla="*/ 1628557 w 3204915"/>
                <a:gd name="connsiteY2" fmla="*/ 734886 h 3242474"/>
                <a:gd name="connsiteX3" fmla="*/ 2363442 w 3204915"/>
                <a:gd name="connsiteY3" fmla="*/ 560982 h 3242474"/>
                <a:gd name="connsiteX4" fmla="*/ 3204915 w 3204915"/>
                <a:gd name="connsiteY4" fmla="*/ 1828800 h 3242474"/>
                <a:gd name="connsiteX5" fmla="*/ 2256856 w 3204915"/>
                <a:gd name="connsiteY5" fmla="*/ 3107838 h 3242474"/>
                <a:gd name="connsiteX6" fmla="*/ 568301 w 3204915"/>
                <a:gd name="connsiteY6" fmla="*/ 2664663 h 3242474"/>
                <a:gd name="connsiteX7" fmla="*/ 343909 w 3204915"/>
                <a:gd name="connsiteY7" fmla="*/ 3242474 h 3242474"/>
                <a:gd name="connsiteX8" fmla="*/ 7320 w 3204915"/>
                <a:gd name="connsiteY8" fmla="*/ 3236864 h 3242474"/>
                <a:gd name="connsiteX9" fmla="*/ 394397 w 3204915"/>
                <a:gd name="connsiteY9" fmla="*/ 2232708 h 3242474"/>
                <a:gd name="connsiteX10" fmla="*/ 1521970 w 3204915"/>
                <a:gd name="connsiteY10" fmla="*/ 1991485 h 3242474"/>
                <a:gd name="connsiteX11" fmla="*/ 1196601 w 3204915"/>
                <a:gd name="connsiteY11" fmla="*/ 959279 h 3242474"/>
                <a:gd name="connsiteX12" fmla="*/ 1011476 w 3204915"/>
                <a:gd name="connsiteY12" fmla="*/ 16828 h 3242474"/>
                <a:gd name="connsiteX0" fmla="*/ 1007292 w 3200731"/>
                <a:gd name="connsiteY0" fmla="*/ 16828 h 3242474"/>
                <a:gd name="connsiteX1" fmla="*/ 1405590 w 3200731"/>
                <a:gd name="connsiteY1" fmla="*/ 0 h 3242474"/>
                <a:gd name="connsiteX2" fmla="*/ 1624373 w 3200731"/>
                <a:gd name="connsiteY2" fmla="*/ 734886 h 3242474"/>
                <a:gd name="connsiteX3" fmla="*/ 2359258 w 3200731"/>
                <a:gd name="connsiteY3" fmla="*/ 560982 h 3242474"/>
                <a:gd name="connsiteX4" fmla="*/ 3200731 w 3200731"/>
                <a:gd name="connsiteY4" fmla="*/ 1828800 h 3242474"/>
                <a:gd name="connsiteX5" fmla="*/ 2252672 w 3200731"/>
                <a:gd name="connsiteY5" fmla="*/ 3107838 h 3242474"/>
                <a:gd name="connsiteX6" fmla="*/ 564117 w 3200731"/>
                <a:gd name="connsiteY6" fmla="*/ 2664663 h 3242474"/>
                <a:gd name="connsiteX7" fmla="*/ 339725 w 3200731"/>
                <a:gd name="connsiteY7" fmla="*/ 3242474 h 3242474"/>
                <a:gd name="connsiteX8" fmla="*/ 3136 w 3200731"/>
                <a:gd name="connsiteY8" fmla="*/ 3236864 h 3242474"/>
                <a:gd name="connsiteX9" fmla="*/ 390213 w 3200731"/>
                <a:gd name="connsiteY9" fmla="*/ 2232708 h 3242474"/>
                <a:gd name="connsiteX10" fmla="*/ 1517786 w 3200731"/>
                <a:gd name="connsiteY10" fmla="*/ 1991485 h 3242474"/>
                <a:gd name="connsiteX11" fmla="*/ 1192417 w 3200731"/>
                <a:gd name="connsiteY11" fmla="*/ 959279 h 3242474"/>
                <a:gd name="connsiteX12" fmla="*/ 1007292 w 3200731"/>
                <a:gd name="connsiteY12" fmla="*/ 16828 h 3242474"/>
                <a:gd name="connsiteX0" fmla="*/ 1051443 w 3244882"/>
                <a:gd name="connsiteY0" fmla="*/ 16828 h 3242474"/>
                <a:gd name="connsiteX1" fmla="*/ 1449741 w 3244882"/>
                <a:gd name="connsiteY1" fmla="*/ 0 h 3242474"/>
                <a:gd name="connsiteX2" fmla="*/ 1668524 w 3244882"/>
                <a:gd name="connsiteY2" fmla="*/ 734886 h 3242474"/>
                <a:gd name="connsiteX3" fmla="*/ 2403409 w 3244882"/>
                <a:gd name="connsiteY3" fmla="*/ 560982 h 3242474"/>
                <a:gd name="connsiteX4" fmla="*/ 3244882 w 3244882"/>
                <a:gd name="connsiteY4" fmla="*/ 1828800 h 3242474"/>
                <a:gd name="connsiteX5" fmla="*/ 2296823 w 3244882"/>
                <a:gd name="connsiteY5" fmla="*/ 3107838 h 3242474"/>
                <a:gd name="connsiteX6" fmla="*/ 608268 w 3244882"/>
                <a:gd name="connsiteY6" fmla="*/ 2664663 h 3242474"/>
                <a:gd name="connsiteX7" fmla="*/ 383876 w 3244882"/>
                <a:gd name="connsiteY7" fmla="*/ 3242474 h 3242474"/>
                <a:gd name="connsiteX8" fmla="*/ 2408 w 3244882"/>
                <a:gd name="connsiteY8" fmla="*/ 3236864 h 3242474"/>
                <a:gd name="connsiteX9" fmla="*/ 434364 w 3244882"/>
                <a:gd name="connsiteY9" fmla="*/ 2232708 h 3242474"/>
                <a:gd name="connsiteX10" fmla="*/ 1561937 w 3244882"/>
                <a:gd name="connsiteY10" fmla="*/ 1991485 h 3242474"/>
                <a:gd name="connsiteX11" fmla="*/ 1236568 w 3244882"/>
                <a:gd name="connsiteY11" fmla="*/ 959279 h 3242474"/>
                <a:gd name="connsiteX12" fmla="*/ 1051443 w 3244882"/>
                <a:gd name="connsiteY12" fmla="*/ 16828 h 3242474"/>
                <a:gd name="connsiteX0" fmla="*/ 1049313 w 3242752"/>
                <a:gd name="connsiteY0" fmla="*/ 16828 h 3242474"/>
                <a:gd name="connsiteX1" fmla="*/ 1447611 w 3242752"/>
                <a:gd name="connsiteY1" fmla="*/ 0 h 3242474"/>
                <a:gd name="connsiteX2" fmla="*/ 1666394 w 3242752"/>
                <a:gd name="connsiteY2" fmla="*/ 734886 h 3242474"/>
                <a:gd name="connsiteX3" fmla="*/ 2401279 w 3242752"/>
                <a:gd name="connsiteY3" fmla="*/ 560982 h 3242474"/>
                <a:gd name="connsiteX4" fmla="*/ 3242752 w 3242752"/>
                <a:gd name="connsiteY4" fmla="*/ 1828800 h 3242474"/>
                <a:gd name="connsiteX5" fmla="*/ 2294693 w 3242752"/>
                <a:gd name="connsiteY5" fmla="*/ 3107838 h 3242474"/>
                <a:gd name="connsiteX6" fmla="*/ 606138 w 3242752"/>
                <a:gd name="connsiteY6" fmla="*/ 2664663 h 3242474"/>
                <a:gd name="connsiteX7" fmla="*/ 381746 w 3242752"/>
                <a:gd name="connsiteY7" fmla="*/ 3242474 h 3242474"/>
                <a:gd name="connsiteX8" fmla="*/ 278 w 3242752"/>
                <a:gd name="connsiteY8" fmla="*/ 3236864 h 3242474"/>
                <a:gd name="connsiteX9" fmla="*/ 432234 w 3242752"/>
                <a:gd name="connsiteY9" fmla="*/ 2232708 h 3242474"/>
                <a:gd name="connsiteX10" fmla="*/ 1559807 w 3242752"/>
                <a:gd name="connsiteY10" fmla="*/ 1991485 h 3242474"/>
                <a:gd name="connsiteX11" fmla="*/ 1234438 w 3242752"/>
                <a:gd name="connsiteY11" fmla="*/ 959279 h 3242474"/>
                <a:gd name="connsiteX12" fmla="*/ 1049313 w 3242752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34409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516103 w 3203206"/>
                <a:gd name="connsiteY9" fmla="*/ 224953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3570" h="3242474">
                  <a:moveTo>
                    <a:pt x="1049035" y="16828"/>
                  </a:moveTo>
                  <a:lnTo>
                    <a:pt x="1447333" y="0"/>
                  </a:lnTo>
                  <a:cubicBezTo>
                    <a:pt x="1441724" y="284231"/>
                    <a:pt x="1413674" y="613340"/>
                    <a:pt x="1666116" y="734886"/>
                  </a:cubicBezTo>
                  <a:cubicBezTo>
                    <a:pt x="1888639" y="783504"/>
                    <a:pt x="1937256" y="473095"/>
                    <a:pt x="2401001" y="560982"/>
                  </a:cubicBezTo>
                  <a:cubicBezTo>
                    <a:pt x="2875965" y="635779"/>
                    <a:pt x="3216295" y="1035945"/>
                    <a:pt x="3203206" y="1834409"/>
                  </a:cubicBezTo>
                  <a:cubicBezTo>
                    <a:pt x="3175156" y="2587994"/>
                    <a:pt x="2844177" y="2814257"/>
                    <a:pt x="2300025" y="3046130"/>
                  </a:cubicBezTo>
                  <a:cubicBezTo>
                    <a:pt x="1406194" y="3347190"/>
                    <a:pt x="820903" y="2705801"/>
                    <a:pt x="605860" y="2664663"/>
                  </a:cubicBezTo>
                  <a:cubicBezTo>
                    <a:pt x="379598" y="2621655"/>
                    <a:pt x="355288" y="2954503"/>
                    <a:pt x="381468" y="3242474"/>
                  </a:cubicBezTo>
                  <a:lnTo>
                    <a:pt x="0" y="3236864"/>
                  </a:lnTo>
                  <a:cubicBezTo>
                    <a:pt x="9350" y="2823607"/>
                    <a:pt x="-31788" y="2191567"/>
                    <a:pt x="516103" y="2249538"/>
                  </a:cubicBezTo>
                  <a:cubicBezTo>
                    <a:pt x="918138" y="2305637"/>
                    <a:pt x="1303347" y="2423441"/>
                    <a:pt x="1559529" y="1991485"/>
                  </a:cubicBezTo>
                  <a:cubicBezTo>
                    <a:pt x="1720344" y="1686686"/>
                    <a:pt x="1701645" y="1337006"/>
                    <a:pt x="1234160" y="959279"/>
                  </a:cubicBezTo>
                  <a:cubicBezTo>
                    <a:pt x="1155622" y="891961"/>
                    <a:pt x="981717" y="516102"/>
                    <a:pt x="1049035" y="168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xmlns="" id="{605A5CD8-DE95-4E92-98B2-C8DFAA6AF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1982" y="1381413"/>
              <a:ext cx="360000" cy="304000"/>
            </a:xfrm>
            <a:custGeom>
              <a:avLst/>
              <a:gdLst/>
              <a:ahLst/>
              <a:cxnLst/>
              <a:rect l="l" t="t" r="r" b="b"/>
              <a:pathLst>
                <a:path w="3213653" h="2719059">
                  <a:moveTo>
                    <a:pt x="1378151" y="1333546"/>
                  </a:moveTo>
                  <a:cubicBezTo>
                    <a:pt x="1319627" y="1375402"/>
                    <a:pt x="1250513" y="1400241"/>
                    <a:pt x="1177640" y="1404742"/>
                  </a:cubicBezTo>
                  <a:cubicBezTo>
                    <a:pt x="1183273" y="1421668"/>
                    <a:pt x="1185388" y="1439329"/>
                    <a:pt x="1185029" y="1457608"/>
                  </a:cubicBezTo>
                  <a:lnTo>
                    <a:pt x="1182201" y="1517198"/>
                  </a:lnTo>
                  <a:cubicBezTo>
                    <a:pt x="1256472" y="1514781"/>
                    <a:pt x="1326341" y="1484168"/>
                    <a:pt x="1378151" y="1432005"/>
                  </a:cubicBezTo>
                  <a:close/>
                  <a:moveTo>
                    <a:pt x="1765736" y="0"/>
                  </a:moveTo>
                  <a:cubicBezTo>
                    <a:pt x="1820598" y="0"/>
                    <a:pt x="1865072" y="44474"/>
                    <a:pt x="1865072" y="99336"/>
                  </a:cubicBezTo>
                  <a:lnTo>
                    <a:pt x="1865072" y="1145199"/>
                  </a:lnTo>
                  <a:cubicBezTo>
                    <a:pt x="1927584" y="1198906"/>
                    <a:pt x="2002197" y="1234373"/>
                    <a:pt x="2081262" y="1252128"/>
                  </a:cubicBezTo>
                  <a:cubicBezTo>
                    <a:pt x="2096727" y="1219747"/>
                    <a:pt x="2112543" y="1186289"/>
                    <a:pt x="2123992" y="1149920"/>
                  </a:cubicBezTo>
                  <a:cubicBezTo>
                    <a:pt x="1899600" y="1041464"/>
                    <a:pt x="1832282" y="585198"/>
                    <a:pt x="1933258" y="437473"/>
                  </a:cubicBezTo>
                  <a:cubicBezTo>
                    <a:pt x="2028156" y="327848"/>
                    <a:pt x="2131647" y="265468"/>
                    <a:pt x="2345195" y="261608"/>
                  </a:cubicBezTo>
                  <a:cubicBezTo>
                    <a:pt x="2375702" y="261056"/>
                    <a:pt x="2408455" y="261699"/>
                    <a:pt x="2443750" y="263569"/>
                  </a:cubicBezTo>
                  <a:cubicBezTo>
                    <a:pt x="2954244" y="291618"/>
                    <a:pt x="3189856" y="886259"/>
                    <a:pt x="3206686" y="1323824"/>
                  </a:cubicBezTo>
                  <a:cubicBezTo>
                    <a:pt x="3247823" y="2015701"/>
                    <a:pt x="3103839" y="2270013"/>
                    <a:pt x="2853267" y="2462617"/>
                  </a:cubicBezTo>
                  <a:cubicBezTo>
                    <a:pt x="2511068" y="2735627"/>
                    <a:pt x="2157650" y="2470097"/>
                    <a:pt x="2084722" y="2170906"/>
                  </a:cubicBezTo>
                  <a:cubicBezTo>
                    <a:pt x="2058544" y="2038140"/>
                    <a:pt x="2127730" y="1922204"/>
                    <a:pt x="2202528" y="1800658"/>
                  </a:cubicBezTo>
                  <a:lnTo>
                    <a:pt x="2143866" y="1730900"/>
                  </a:lnTo>
                  <a:cubicBezTo>
                    <a:pt x="2096151" y="1741682"/>
                    <a:pt x="2046910" y="1746675"/>
                    <a:pt x="1997032" y="1746402"/>
                  </a:cubicBezTo>
                  <a:lnTo>
                    <a:pt x="1887189" y="1736891"/>
                  </a:lnTo>
                  <a:lnTo>
                    <a:pt x="1887189" y="2619722"/>
                  </a:lnTo>
                  <a:cubicBezTo>
                    <a:pt x="1887189" y="2674584"/>
                    <a:pt x="1842715" y="2719058"/>
                    <a:pt x="1787853" y="2719058"/>
                  </a:cubicBezTo>
                  <a:cubicBezTo>
                    <a:pt x="1732991" y="2719058"/>
                    <a:pt x="1688517" y="2674584"/>
                    <a:pt x="1688517" y="2619722"/>
                  </a:cubicBezTo>
                  <a:lnTo>
                    <a:pt x="1688517" y="1730093"/>
                  </a:lnTo>
                  <a:cubicBezTo>
                    <a:pt x="1688517" y="1710960"/>
                    <a:pt x="1693926" y="1693091"/>
                    <a:pt x="1704798" y="1678857"/>
                  </a:cubicBezTo>
                  <a:cubicBezTo>
                    <a:pt x="1659024" y="1659660"/>
                    <a:pt x="1616387" y="1633873"/>
                    <a:pt x="1576823" y="1603655"/>
                  </a:cubicBezTo>
                  <a:lnTo>
                    <a:pt x="1576823" y="2619723"/>
                  </a:lnTo>
                  <a:cubicBezTo>
                    <a:pt x="1576823" y="2674585"/>
                    <a:pt x="1532349" y="2719059"/>
                    <a:pt x="1477487" y="2719059"/>
                  </a:cubicBezTo>
                  <a:cubicBezTo>
                    <a:pt x="1422625" y="2719059"/>
                    <a:pt x="1378151" y="2674585"/>
                    <a:pt x="1378151" y="2619723"/>
                  </a:cubicBezTo>
                  <a:lnTo>
                    <a:pt x="1378151" y="1615564"/>
                  </a:lnTo>
                  <a:cubicBezTo>
                    <a:pt x="1313743" y="1650180"/>
                    <a:pt x="1240907" y="1668612"/>
                    <a:pt x="1165758" y="1668570"/>
                  </a:cubicBezTo>
                  <a:lnTo>
                    <a:pt x="1143358" y="1665899"/>
                  </a:lnTo>
                  <a:cubicBezTo>
                    <a:pt x="1108602" y="1733381"/>
                    <a:pt x="1056017" y="1769960"/>
                    <a:pt x="1011125" y="1833465"/>
                  </a:cubicBezTo>
                  <a:cubicBezTo>
                    <a:pt x="1085923" y="1955011"/>
                    <a:pt x="1155109" y="2070947"/>
                    <a:pt x="1128931" y="2203713"/>
                  </a:cubicBezTo>
                  <a:cubicBezTo>
                    <a:pt x="1056003" y="2502904"/>
                    <a:pt x="702585" y="2768434"/>
                    <a:pt x="360386" y="2495424"/>
                  </a:cubicBezTo>
                  <a:cubicBezTo>
                    <a:pt x="109814" y="2302820"/>
                    <a:pt x="-34170" y="2048508"/>
                    <a:pt x="6967" y="1356631"/>
                  </a:cubicBezTo>
                  <a:cubicBezTo>
                    <a:pt x="23797" y="919066"/>
                    <a:pt x="259409" y="324425"/>
                    <a:pt x="769903" y="296376"/>
                  </a:cubicBezTo>
                  <a:cubicBezTo>
                    <a:pt x="805198" y="294506"/>
                    <a:pt x="837951" y="293863"/>
                    <a:pt x="868458" y="294415"/>
                  </a:cubicBezTo>
                  <a:cubicBezTo>
                    <a:pt x="1082006" y="298276"/>
                    <a:pt x="1185497" y="360655"/>
                    <a:pt x="1280395" y="470280"/>
                  </a:cubicBezTo>
                  <a:cubicBezTo>
                    <a:pt x="1381371" y="618005"/>
                    <a:pt x="1314053" y="1074271"/>
                    <a:pt x="1089661" y="1182727"/>
                  </a:cubicBezTo>
                  <a:cubicBezTo>
                    <a:pt x="1098183" y="1209798"/>
                    <a:pt x="1109125" y="1235256"/>
                    <a:pt x="1120578" y="1259840"/>
                  </a:cubicBezTo>
                  <a:cubicBezTo>
                    <a:pt x="1123656" y="1260899"/>
                    <a:pt x="1126770" y="1260948"/>
                    <a:pt x="1129891" y="1260950"/>
                  </a:cubicBezTo>
                  <a:cubicBezTo>
                    <a:pt x="1227949" y="1261006"/>
                    <a:pt x="1320161" y="1214330"/>
                    <a:pt x="1378151" y="1135267"/>
                  </a:cubicBezTo>
                  <a:lnTo>
                    <a:pt x="1378151" y="118395"/>
                  </a:lnTo>
                  <a:cubicBezTo>
                    <a:pt x="1378151" y="63533"/>
                    <a:pt x="1422625" y="19059"/>
                    <a:pt x="1477487" y="19059"/>
                  </a:cubicBezTo>
                  <a:cubicBezTo>
                    <a:pt x="1532349" y="19059"/>
                    <a:pt x="1576823" y="63533"/>
                    <a:pt x="1576823" y="118395"/>
                  </a:cubicBezTo>
                  <a:lnTo>
                    <a:pt x="1576823" y="1413063"/>
                  </a:lnTo>
                  <a:cubicBezTo>
                    <a:pt x="1680597" y="1536757"/>
                    <a:pt x="1834575" y="1607590"/>
                    <a:pt x="1997786" y="1608484"/>
                  </a:cubicBezTo>
                  <a:lnTo>
                    <a:pt x="2057480" y="1605248"/>
                  </a:lnTo>
                  <a:cubicBezTo>
                    <a:pt x="2038910" y="1561698"/>
                    <a:pt x="2027992" y="1505121"/>
                    <a:pt x="2028624" y="1424801"/>
                  </a:cubicBezTo>
                  <a:lnTo>
                    <a:pt x="2034537" y="1382501"/>
                  </a:lnTo>
                  <a:cubicBezTo>
                    <a:pt x="1972012" y="1367348"/>
                    <a:pt x="1912047" y="1342676"/>
                    <a:pt x="1856155" y="1310037"/>
                  </a:cubicBezTo>
                  <a:cubicBezTo>
                    <a:pt x="1840993" y="1344880"/>
                    <a:pt x="1806188" y="1369059"/>
                    <a:pt x="1765736" y="1369059"/>
                  </a:cubicBezTo>
                  <a:cubicBezTo>
                    <a:pt x="1710874" y="1369059"/>
                    <a:pt x="1666400" y="1324585"/>
                    <a:pt x="1666400" y="1269723"/>
                  </a:cubicBezTo>
                  <a:lnTo>
                    <a:pt x="1666400" y="99336"/>
                  </a:lnTo>
                  <a:cubicBezTo>
                    <a:pt x="1666400" y="44474"/>
                    <a:pt x="1710874" y="0"/>
                    <a:pt x="1765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Teardrop 9">
              <a:extLst>
                <a:ext uri="{FF2B5EF4-FFF2-40B4-BE49-F238E27FC236}">
                  <a16:creationId xmlns:a16="http://schemas.microsoft.com/office/drawing/2014/main" xmlns="" id="{4408BA9B-C6A7-4C33-9FEA-0E214549F256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023939" y="2076781"/>
              <a:ext cx="348493" cy="297430"/>
            </a:xfrm>
            <a:custGeom>
              <a:avLst/>
              <a:gdLst/>
              <a:ahLst/>
              <a:cxnLst/>
              <a:rect l="l" t="t" r="r" b="b"/>
              <a:pathLst>
                <a:path w="3552042" h="3031575">
                  <a:moveTo>
                    <a:pt x="1499560" y="1284945"/>
                  </a:moveTo>
                  <a:lnTo>
                    <a:pt x="1272419" y="1057805"/>
                  </a:lnTo>
                  <a:lnTo>
                    <a:pt x="1054631" y="1275593"/>
                  </a:lnTo>
                  <a:lnTo>
                    <a:pt x="836843" y="1057805"/>
                  </a:lnTo>
                  <a:lnTo>
                    <a:pt x="609703" y="1284945"/>
                  </a:lnTo>
                  <a:lnTo>
                    <a:pt x="827491" y="1502733"/>
                  </a:lnTo>
                  <a:lnTo>
                    <a:pt x="609703" y="1720522"/>
                  </a:lnTo>
                  <a:lnTo>
                    <a:pt x="836843" y="1947662"/>
                  </a:lnTo>
                  <a:lnTo>
                    <a:pt x="1054631" y="1729874"/>
                  </a:lnTo>
                  <a:lnTo>
                    <a:pt x="1272419" y="1947662"/>
                  </a:lnTo>
                  <a:lnTo>
                    <a:pt x="1499560" y="1720522"/>
                  </a:lnTo>
                  <a:lnTo>
                    <a:pt x="1281771" y="1502733"/>
                  </a:lnTo>
                  <a:close/>
                  <a:moveTo>
                    <a:pt x="3552042" y="1021270"/>
                  </a:moveTo>
                  <a:cubicBezTo>
                    <a:pt x="3346428" y="1488389"/>
                    <a:pt x="3240687" y="1885112"/>
                    <a:pt x="3146822" y="2229032"/>
                  </a:cubicBezTo>
                  <a:cubicBezTo>
                    <a:pt x="3047091" y="2666397"/>
                    <a:pt x="2787512" y="3031575"/>
                    <a:pt x="2344279" y="3031575"/>
                  </a:cubicBezTo>
                  <a:cubicBezTo>
                    <a:pt x="1991740" y="3031575"/>
                    <a:pt x="1692293" y="2804263"/>
                    <a:pt x="1587926" y="2487045"/>
                  </a:cubicBezTo>
                  <a:cubicBezTo>
                    <a:pt x="1859795" y="2308350"/>
                    <a:pt x="2033031" y="1980125"/>
                    <a:pt x="2117061" y="1611614"/>
                  </a:cubicBezTo>
                  <a:cubicBezTo>
                    <a:pt x="2127904" y="1571883"/>
                    <a:pt x="2138872" y="1531598"/>
                    <a:pt x="2150086" y="1490753"/>
                  </a:cubicBezTo>
                  <a:cubicBezTo>
                    <a:pt x="2212338" y="1465032"/>
                    <a:pt x="2277652" y="1444164"/>
                    <a:pt x="2344279" y="1426490"/>
                  </a:cubicBezTo>
                  <a:cubicBezTo>
                    <a:pt x="2764465" y="1315024"/>
                    <a:pt x="3073190" y="1226884"/>
                    <a:pt x="3552042" y="1021270"/>
                  </a:cubicBezTo>
                  <a:close/>
                  <a:moveTo>
                    <a:pt x="2557365" y="0"/>
                  </a:moveTo>
                  <a:cubicBezTo>
                    <a:pt x="2295797" y="594236"/>
                    <a:pt x="2161281" y="1098917"/>
                    <a:pt x="2041873" y="1536428"/>
                  </a:cubicBezTo>
                  <a:cubicBezTo>
                    <a:pt x="1915003" y="2092812"/>
                    <a:pt x="1584785" y="2557364"/>
                    <a:pt x="1020937" y="2557364"/>
                  </a:cubicBezTo>
                  <a:cubicBezTo>
                    <a:pt x="457089" y="2557364"/>
                    <a:pt x="0" y="2100276"/>
                    <a:pt x="0" y="1536428"/>
                  </a:cubicBezTo>
                  <a:cubicBezTo>
                    <a:pt x="0" y="972580"/>
                    <a:pt x="475939" y="660066"/>
                    <a:pt x="1020937" y="515492"/>
                  </a:cubicBezTo>
                  <a:cubicBezTo>
                    <a:pt x="1555467" y="373694"/>
                    <a:pt x="1948204" y="261568"/>
                    <a:pt x="2557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Freeform 97">
              <a:extLst>
                <a:ext uri="{FF2B5EF4-FFF2-40B4-BE49-F238E27FC236}">
                  <a16:creationId xmlns:a16="http://schemas.microsoft.com/office/drawing/2014/main" xmlns="" id="{EC2CC9E2-613C-4C7C-AA96-FC8E238EA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3205" y="1376236"/>
              <a:ext cx="420675" cy="314355"/>
            </a:xfrm>
            <a:custGeom>
              <a:avLst/>
              <a:gdLst/>
              <a:ahLst/>
              <a:cxnLst/>
              <a:rect l="l" t="t" r="r" b="b"/>
              <a:pathLst>
                <a:path w="3246245" h="2425805">
                  <a:moveTo>
                    <a:pt x="2545666" y="706851"/>
                  </a:moveTo>
                  <a:cubicBezTo>
                    <a:pt x="2704742" y="706851"/>
                    <a:pt x="2833698" y="835807"/>
                    <a:pt x="2833698" y="994883"/>
                  </a:cubicBezTo>
                  <a:cubicBezTo>
                    <a:pt x="2833698" y="1153959"/>
                    <a:pt x="2704742" y="1282915"/>
                    <a:pt x="2545666" y="1282915"/>
                  </a:cubicBezTo>
                  <a:cubicBezTo>
                    <a:pt x="2386590" y="1282915"/>
                    <a:pt x="2257634" y="1153959"/>
                    <a:pt x="2257634" y="994883"/>
                  </a:cubicBezTo>
                  <a:cubicBezTo>
                    <a:pt x="2257634" y="835807"/>
                    <a:pt x="2386590" y="706851"/>
                    <a:pt x="2545666" y="706851"/>
                  </a:cubicBezTo>
                  <a:close/>
                  <a:moveTo>
                    <a:pt x="700580" y="706851"/>
                  </a:moveTo>
                  <a:cubicBezTo>
                    <a:pt x="859656" y="706851"/>
                    <a:pt x="988612" y="835807"/>
                    <a:pt x="988612" y="994883"/>
                  </a:cubicBezTo>
                  <a:cubicBezTo>
                    <a:pt x="988612" y="1153959"/>
                    <a:pt x="859656" y="1282915"/>
                    <a:pt x="700580" y="1282915"/>
                  </a:cubicBezTo>
                  <a:cubicBezTo>
                    <a:pt x="541504" y="1282915"/>
                    <a:pt x="412548" y="1153959"/>
                    <a:pt x="412548" y="994883"/>
                  </a:cubicBezTo>
                  <a:cubicBezTo>
                    <a:pt x="412548" y="835807"/>
                    <a:pt x="541504" y="706851"/>
                    <a:pt x="700580" y="706851"/>
                  </a:cubicBezTo>
                  <a:close/>
                  <a:moveTo>
                    <a:pt x="1619971" y="0"/>
                  </a:moveTo>
                  <a:cubicBezTo>
                    <a:pt x="1621025" y="5"/>
                    <a:pt x="1622076" y="12"/>
                    <a:pt x="1623123" y="141"/>
                  </a:cubicBezTo>
                  <a:cubicBezTo>
                    <a:pt x="1624170" y="12"/>
                    <a:pt x="1625221" y="5"/>
                    <a:pt x="1626275" y="0"/>
                  </a:cubicBezTo>
                  <a:lnTo>
                    <a:pt x="1626274" y="282"/>
                  </a:lnTo>
                  <a:cubicBezTo>
                    <a:pt x="1966825" y="4283"/>
                    <a:pt x="1974816" y="220494"/>
                    <a:pt x="2177568" y="171426"/>
                  </a:cubicBezTo>
                  <a:cubicBezTo>
                    <a:pt x="2600959" y="50212"/>
                    <a:pt x="2963165" y="85364"/>
                    <a:pt x="3172404" y="310875"/>
                  </a:cubicBezTo>
                  <a:cubicBezTo>
                    <a:pt x="3300075" y="473051"/>
                    <a:pt x="3301971" y="794993"/>
                    <a:pt x="2851767" y="1164523"/>
                  </a:cubicBezTo>
                  <a:cubicBezTo>
                    <a:pt x="2918303" y="1029844"/>
                    <a:pt x="2927052" y="857771"/>
                    <a:pt x="2799829" y="746887"/>
                  </a:cubicBezTo>
                  <a:cubicBezTo>
                    <a:pt x="3115459" y="786295"/>
                    <a:pt x="3165949" y="533368"/>
                    <a:pt x="3049873" y="419809"/>
                  </a:cubicBezTo>
                  <a:cubicBezTo>
                    <a:pt x="2811516" y="207658"/>
                    <a:pt x="2338612" y="298041"/>
                    <a:pt x="2253222" y="493802"/>
                  </a:cubicBezTo>
                  <a:cubicBezTo>
                    <a:pt x="2139861" y="783555"/>
                    <a:pt x="2165869" y="1185485"/>
                    <a:pt x="2076302" y="1369861"/>
                  </a:cubicBezTo>
                  <a:cubicBezTo>
                    <a:pt x="1906668" y="1634081"/>
                    <a:pt x="1716639" y="1881305"/>
                    <a:pt x="1713569" y="2080938"/>
                  </a:cubicBezTo>
                  <a:cubicBezTo>
                    <a:pt x="1706472" y="2158984"/>
                    <a:pt x="1709123" y="2405980"/>
                    <a:pt x="1625847" y="2423204"/>
                  </a:cubicBezTo>
                  <a:cubicBezTo>
                    <a:pt x="1625847" y="2424071"/>
                    <a:pt x="1625843" y="2424938"/>
                    <a:pt x="1625839" y="2425805"/>
                  </a:cubicBezTo>
                  <a:lnTo>
                    <a:pt x="1623123" y="2424507"/>
                  </a:lnTo>
                  <a:lnTo>
                    <a:pt x="1620407" y="2425805"/>
                  </a:lnTo>
                  <a:cubicBezTo>
                    <a:pt x="1620403" y="2424938"/>
                    <a:pt x="1620399" y="2424071"/>
                    <a:pt x="1620399" y="2423204"/>
                  </a:cubicBezTo>
                  <a:cubicBezTo>
                    <a:pt x="1537123" y="2405980"/>
                    <a:pt x="1539774" y="2158984"/>
                    <a:pt x="1532677" y="2080938"/>
                  </a:cubicBezTo>
                  <a:cubicBezTo>
                    <a:pt x="1529607" y="1881305"/>
                    <a:pt x="1339578" y="1634081"/>
                    <a:pt x="1169944" y="1369861"/>
                  </a:cubicBezTo>
                  <a:cubicBezTo>
                    <a:pt x="1080377" y="1185485"/>
                    <a:pt x="1106385" y="783555"/>
                    <a:pt x="993024" y="493802"/>
                  </a:cubicBezTo>
                  <a:cubicBezTo>
                    <a:pt x="907634" y="298041"/>
                    <a:pt x="434730" y="207658"/>
                    <a:pt x="196373" y="419809"/>
                  </a:cubicBezTo>
                  <a:cubicBezTo>
                    <a:pt x="80297" y="533368"/>
                    <a:pt x="130787" y="786295"/>
                    <a:pt x="446417" y="746887"/>
                  </a:cubicBezTo>
                  <a:cubicBezTo>
                    <a:pt x="319194" y="857771"/>
                    <a:pt x="327943" y="1029844"/>
                    <a:pt x="394479" y="1164523"/>
                  </a:cubicBezTo>
                  <a:cubicBezTo>
                    <a:pt x="-55725" y="794993"/>
                    <a:pt x="-53829" y="473051"/>
                    <a:pt x="73842" y="310875"/>
                  </a:cubicBezTo>
                  <a:cubicBezTo>
                    <a:pt x="283081" y="85364"/>
                    <a:pt x="645287" y="50212"/>
                    <a:pt x="1068678" y="171426"/>
                  </a:cubicBezTo>
                  <a:cubicBezTo>
                    <a:pt x="1271430" y="220494"/>
                    <a:pt x="1279421" y="4283"/>
                    <a:pt x="1619972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Donut 22">
              <a:extLst>
                <a:ext uri="{FF2B5EF4-FFF2-40B4-BE49-F238E27FC236}">
                  <a16:creationId xmlns:a16="http://schemas.microsoft.com/office/drawing/2014/main" xmlns="" id="{CE7A0D83-9523-4EB8-8677-1D7D4415C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9627" y="1441217"/>
              <a:ext cx="360000" cy="184392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Freeform 99">
              <a:extLst>
                <a:ext uri="{FF2B5EF4-FFF2-40B4-BE49-F238E27FC236}">
                  <a16:creationId xmlns:a16="http://schemas.microsoft.com/office/drawing/2014/main" xmlns="" id="{6EFBEDF3-F563-421B-9E3D-7024636F3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6104" y="1368148"/>
              <a:ext cx="264162" cy="330530"/>
            </a:xfrm>
            <a:custGeom>
              <a:avLst/>
              <a:gdLst/>
              <a:ahLst/>
              <a:cxnLst/>
              <a:rect l="l" t="t" r="r" b="b"/>
              <a:pathLst>
                <a:path w="2427821" h="3249943">
                  <a:moveTo>
                    <a:pt x="1783445" y="477276"/>
                  </a:moveTo>
                  <a:cubicBezTo>
                    <a:pt x="1867295" y="479049"/>
                    <a:pt x="1940306" y="495815"/>
                    <a:pt x="1995323" y="528655"/>
                  </a:cubicBezTo>
                  <a:cubicBezTo>
                    <a:pt x="2375187" y="892595"/>
                    <a:pt x="1478983" y="963108"/>
                    <a:pt x="1620010" y="1047270"/>
                  </a:cubicBezTo>
                  <a:cubicBezTo>
                    <a:pt x="1920260" y="1267909"/>
                    <a:pt x="2179568" y="1563610"/>
                    <a:pt x="2275102" y="1879783"/>
                  </a:cubicBezTo>
                  <a:cubicBezTo>
                    <a:pt x="2386559" y="2264195"/>
                    <a:pt x="2620845" y="2969329"/>
                    <a:pt x="2118153" y="3196792"/>
                  </a:cubicBezTo>
                  <a:cubicBezTo>
                    <a:pt x="862559" y="3474297"/>
                    <a:pt x="146052" y="2612212"/>
                    <a:pt x="9574" y="1838839"/>
                  </a:cubicBezTo>
                  <a:cubicBezTo>
                    <a:pt x="-38192" y="1613652"/>
                    <a:pt x="98284" y="1313401"/>
                    <a:pt x="296177" y="1170100"/>
                  </a:cubicBezTo>
                  <a:cubicBezTo>
                    <a:pt x="391711" y="1081390"/>
                    <a:pt x="330296" y="876673"/>
                    <a:pt x="323472" y="671956"/>
                  </a:cubicBezTo>
                  <a:cubicBezTo>
                    <a:pt x="296177" y="474063"/>
                    <a:pt x="760199" y="351234"/>
                    <a:pt x="664666" y="1211043"/>
                  </a:cubicBezTo>
                  <a:cubicBezTo>
                    <a:pt x="853176" y="743465"/>
                    <a:pt x="1420091" y="469595"/>
                    <a:pt x="1783445" y="477276"/>
                  </a:cubicBezTo>
                  <a:close/>
                  <a:moveTo>
                    <a:pt x="1024970" y="33"/>
                  </a:moveTo>
                  <a:cubicBezTo>
                    <a:pt x="1115949" y="3590"/>
                    <a:pt x="1140206" y="286408"/>
                    <a:pt x="1176458" y="269348"/>
                  </a:cubicBezTo>
                  <a:cubicBezTo>
                    <a:pt x="1251521" y="278446"/>
                    <a:pt x="1265168" y="21414"/>
                    <a:pt x="1401646" y="44160"/>
                  </a:cubicBezTo>
                  <a:cubicBezTo>
                    <a:pt x="1469884" y="71456"/>
                    <a:pt x="1374351" y="221581"/>
                    <a:pt x="1360703" y="310292"/>
                  </a:cubicBezTo>
                  <a:lnTo>
                    <a:pt x="1517652" y="453593"/>
                  </a:lnTo>
                  <a:cubicBezTo>
                    <a:pt x="974016" y="540030"/>
                    <a:pt x="901229" y="790238"/>
                    <a:pt x="753379" y="951737"/>
                  </a:cubicBezTo>
                  <a:lnTo>
                    <a:pt x="705610" y="644662"/>
                  </a:lnTo>
                  <a:lnTo>
                    <a:pt x="787497" y="521832"/>
                  </a:lnTo>
                  <a:cubicBezTo>
                    <a:pt x="712435" y="433122"/>
                    <a:pt x="446303" y="364883"/>
                    <a:pt x="562310" y="255701"/>
                  </a:cubicBezTo>
                  <a:cubicBezTo>
                    <a:pt x="739730" y="98751"/>
                    <a:pt x="862560" y="337587"/>
                    <a:pt x="1012685" y="378530"/>
                  </a:cubicBezTo>
                  <a:cubicBezTo>
                    <a:pt x="1010410" y="253426"/>
                    <a:pt x="796596" y="101025"/>
                    <a:pt x="1005861" y="3217"/>
                  </a:cubicBezTo>
                  <a:cubicBezTo>
                    <a:pt x="1012543" y="800"/>
                    <a:pt x="1018905" y="-204"/>
                    <a:pt x="102497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Oval 10">
              <a:extLst>
                <a:ext uri="{FF2B5EF4-FFF2-40B4-BE49-F238E27FC236}">
                  <a16:creationId xmlns:a16="http://schemas.microsoft.com/office/drawing/2014/main" xmlns="" id="{8624E4A5-1602-4F93-B497-F8D7323B39B1}"/>
                </a:ext>
              </a:extLst>
            </p:cNvPr>
            <p:cNvSpPr/>
            <p:nvPr/>
          </p:nvSpPr>
          <p:spPr>
            <a:xfrm>
              <a:off x="7124399" y="1368839"/>
              <a:ext cx="330674" cy="329148"/>
            </a:xfrm>
            <a:custGeom>
              <a:avLst/>
              <a:gdLst/>
              <a:ahLst/>
              <a:cxnLst/>
              <a:rect l="l" t="t" r="r" b="b"/>
              <a:pathLst>
                <a:path w="3229769" h="3214867">
                  <a:moveTo>
                    <a:pt x="388922" y="0"/>
                  </a:moveTo>
                  <a:cubicBezTo>
                    <a:pt x="481031" y="0"/>
                    <a:pt x="564991" y="34887"/>
                    <a:pt x="627459" y="93109"/>
                  </a:cubicBezTo>
                  <a:cubicBezTo>
                    <a:pt x="689927" y="34887"/>
                    <a:pt x="773888" y="0"/>
                    <a:pt x="865996" y="0"/>
                  </a:cubicBezTo>
                  <a:cubicBezTo>
                    <a:pt x="958105" y="0"/>
                    <a:pt x="1042065" y="34887"/>
                    <a:pt x="1104533" y="93109"/>
                  </a:cubicBezTo>
                  <a:cubicBezTo>
                    <a:pt x="1167001" y="34887"/>
                    <a:pt x="1250962" y="0"/>
                    <a:pt x="1343070" y="0"/>
                  </a:cubicBezTo>
                  <a:cubicBezTo>
                    <a:pt x="1435179" y="0"/>
                    <a:pt x="1519139" y="34887"/>
                    <a:pt x="1581607" y="93109"/>
                  </a:cubicBezTo>
                  <a:cubicBezTo>
                    <a:pt x="1644075" y="34887"/>
                    <a:pt x="1728036" y="0"/>
                    <a:pt x="1820144" y="0"/>
                  </a:cubicBezTo>
                  <a:cubicBezTo>
                    <a:pt x="1912253" y="0"/>
                    <a:pt x="1996213" y="34887"/>
                    <a:pt x="2058681" y="93109"/>
                  </a:cubicBezTo>
                  <a:cubicBezTo>
                    <a:pt x="2121149" y="34887"/>
                    <a:pt x="2205110" y="0"/>
                    <a:pt x="2297218" y="0"/>
                  </a:cubicBezTo>
                  <a:cubicBezTo>
                    <a:pt x="2389326" y="0"/>
                    <a:pt x="2473286" y="34887"/>
                    <a:pt x="2535755" y="93108"/>
                  </a:cubicBezTo>
                  <a:cubicBezTo>
                    <a:pt x="2598223" y="34887"/>
                    <a:pt x="2682183" y="0"/>
                    <a:pt x="2774291" y="0"/>
                  </a:cubicBezTo>
                  <a:cubicBezTo>
                    <a:pt x="2971429" y="0"/>
                    <a:pt x="3131241" y="159812"/>
                    <a:pt x="3131241" y="356950"/>
                  </a:cubicBezTo>
                  <a:cubicBezTo>
                    <a:pt x="3131241" y="414550"/>
                    <a:pt x="3117598" y="468963"/>
                    <a:pt x="3092026" y="516460"/>
                  </a:cubicBezTo>
                  <a:cubicBezTo>
                    <a:pt x="3176259" y="580602"/>
                    <a:pt x="3229769" y="682177"/>
                    <a:pt x="3229769" y="796250"/>
                  </a:cubicBezTo>
                  <a:cubicBezTo>
                    <a:pt x="3229769" y="902465"/>
                    <a:pt x="3183377" y="997845"/>
                    <a:pt x="3108820" y="1062184"/>
                  </a:cubicBezTo>
                  <a:cubicBezTo>
                    <a:pt x="3183377" y="1126523"/>
                    <a:pt x="3229769" y="1221903"/>
                    <a:pt x="3229769" y="1328118"/>
                  </a:cubicBezTo>
                  <a:cubicBezTo>
                    <a:pt x="3229769" y="1434333"/>
                    <a:pt x="3183377" y="1529713"/>
                    <a:pt x="3108820" y="1594052"/>
                  </a:cubicBezTo>
                  <a:cubicBezTo>
                    <a:pt x="3183377" y="1658391"/>
                    <a:pt x="3229769" y="1753771"/>
                    <a:pt x="3229769" y="1859986"/>
                  </a:cubicBezTo>
                  <a:cubicBezTo>
                    <a:pt x="3229769" y="2057124"/>
                    <a:pt x="3069957" y="2216936"/>
                    <a:pt x="2872819" y="2216936"/>
                  </a:cubicBezTo>
                  <a:lnTo>
                    <a:pt x="2849067" y="2214542"/>
                  </a:lnTo>
                  <a:cubicBezTo>
                    <a:pt x="2790894" y="2329236"/>
                    <a:pt x="2671548" y="2406987"/>
                    <a:pt x="2534043" y="2406987"/>
                  </a:cubicBezTo>
                  <a:cubicBezTo>
                    <a:pt x="2483158" y="2406987"/>
                    <a:pt x="2434760" y="2396340"/>
                    <a:pt x="2391120" y="2376775"/>
                  </a:cubicBezTo>
                  <a:cubicBezTo>
                    <a:pt x="2326908" y="2456876"/>
                    <a:pt x="2228003" y="2507238"/>
                    <a:pt x="2117336" y="2507238"/>
                  </a:cubicBezTo>
                  <a:lnTo>
                    <a:pt x="2081608" y="2503636"/>
                  </a:lnTo>
                  <a:cubicBezTo>
                    <a:pt x="2058765" y="2546355"/>
                    <a:pt x="2027330" y="2583686"/>
                    <a:pt x="1987704" y="2611019"/>
                  </a:cubicBezTo>
                  <a:cubicBezTo>
                    <a:pt x="2049806" y="2674751"/>
                    <a:pt x="2087711" y="2761907"/>
                    <a:pt x="2087711" y="2857917"/>
                  </a:cubicBezTo>
                  <a:cubicBezTo>
                    <a:pt x="2087711" y="3055055"/>
                    <a:pt x="1927899" y="3214867"/>
                    <a:pt x="1730761" y="3214867"/>
                  </a:cubicBezTo>
                  <a:cubicBezTo>
                    <a:pt x="1533623" y="3214867"/>
                    <a:pt x="1373811" y="3055055"/>
                    <a:pt x="1373811" y="2857917"/>
                  </a:cubicBezTo>
                  <a:cubicBezTo>
                    <a:pt x="1373811" y="2743560"/>
                    <a:pt x="1427588" y="2641764"/>
                    <a:pt x="1512161" y="2577627"/>
                  </a:cubicBezTo>
                  <a:cubicBezTo>
                    <a:pt x="1450743" y="2514125"/>
                    <a:pt x="1413385" y="2427536"/>
                    <a:pt x="1413385" y="2332221"/>
                  </a:cubicBezTo>
                  <a:cubicBezTo>
                    <a:pt x="1413385" y="2135083"/>
                    <a:pt x="1573197" y="1975271"/>
                    <a:pt x="1770335" y="1975271"/>
                  </a:cubicBezTo>
                  <a:lnTo>
                    <a:pt x="1806063" y="1978873"/>
                  </a:lnTo>
                  <a:cubicBezTo>
                    <a:pt x="1865384" y="1867935"/>
                    <a:pt x="1982649" y="1793338"/>
                    <a:pt x="2117336" y="1793338"/>
                  </a:cubicBezTo>
                  <a:cubicBezTo>
                    <a:pt x="2168221" y="1793338"/>
                    <a:pt x="2216619" y="1803986"/>
                    <a:pt x="2260259" y="1823550"/>
                  </a:cubicBezTo>
                  <a:cubicBezTo>
                    <a:pt x="2324471" y="1743450"/>
                    <a:pt x="2423376" y="1693087"/>
                    <a:pt x="2534043" y="1693087"/>
                  </a:cubicBezTo>
                  <a:lnTo>
                    <a:pt x="2557875" y="1695490"/>
                  </a:lnTo>
                  <a:cubicBezTo>
                    <a:pt x="2576891" y="1656391"/>
                    <a:pt x="2604151" y="1622242"/>
                    <a:pt x="2636819" y="1594052"/>
                  </a:cubicBezTo>
                  <a:cubicBezTo>
                    <a:pt x="2562261" y="1529713"/>
                    <a:pt x="2515869" y="1434333"/>
                    <a:pt x="2515869" y="1328118"/>
                  </a:cubicBezTo>
                  <a:cubicBezTo>
                    <a:pt x="2515869" y="1221903"/>
                    <a:pt x="2562261" y="1126523"/>
                    <a:pt x="2636819" y="1062184"/>
                  </a:cubicBezTo>
                  <a:cubicBezTo>
                    <a:pt x="2562261" y="997845"/>
                    <a:pt x="2515869" y="902465"/>
                    <a:pt x="2515869" y="796250"/>
                  </a:cubicBezTo>
                  <a:cubicBezTo>
                    <a:pt x="2515869" y="738650"/>
                    <a:pt x="2529512" y="684237"/>
                    <a:pt x="2555084" y="636740"/>
                  </a:cubicBezTo>
                  <a:lnTo>
                    <a:pt x="2537209" y="619592"/>
                  </a:lnTo>
                  <a:cubicBezTo>
                    <a:pt x="2474524" y="678496"/>
                    <a:pt x="2390006" y="713900"/>
                    <a:pt x="2297218" y="713900"/>
                  </a:cubicBezTo>
                  <a:cubicBezTo>
                    <a:pt x="2205110" y="713900"/>
                    <a:pt x="2121149" y="679013"/>
                    <a:pt x="2058681" y="620791"/>
                  </a:cubicBezTo>
                  <a:cubicBezTo>
                    <a:pt x="1996213" y="679013"/>
                    <a:pt x="1912253" y="713900"/>
                    <a:pt x="1820144" y="713900"/>
                  </a:cubicBezTo>
                  <a:cubicBezTo>
                    <a:pt x="1728036" y="713900"/>
                    <a:pt x="1644075" y="679013"/>
                    <a:pt x="1581607" y="620791"/>
                  </a:cubicBezTo>
                  <a:cubicBezTo>
                    <a:pt x="1519139" y="679013"/>
                    <a:pt x="1435179" y="713900"/>
                    <a:pt x="1343070" y="713900"/>
                  </a:cubicBezTo>
                  <a:cubicBezTo>
                    <a:pt x="1250962" y="713900"/>
                    <a:pt x="1167001" y="679013"/>
                    <a:pt x="1104533" y="620791"/>
                  </a:cubicBezTo>
                  <a:cubicBezTo>
                    <a:pt x="1042065" y="679013"/>
                    <a:pt x="958105" y="713900"/>
                    <a:pt x="865996" y="713900"/>
                  </a:cubicBezTo>
                  <a:cubicBezTo>
                    <a:pt x="773370" y="713900"/>
                    <a:pt x="688985" y="678620"/>
                    <a:pt x="626352" y="619878"/>
                  </a:cubicBezTo>
                  <a:cubicBezTo>
                    <a:pt x="623659" y="623930"/>
                    <a:pt x="620064" y="626957"/>
                    <a:pt x="616405" y="629911"/>
                  </a:cubicBezTo>
                  <a:cubicBezTo>
                    <a:pt x="686492" y="694366"/>
                    <a:pt x="729886" y="786957"/>
                    <a:pt x="729886" y="889683"/>
                  </a:cubicBezTo>
                  <a:cubicBezTo>
                    <a:pt x="729886" y="993972"/>
                    <a:pt x="685162" y="1087815"/>
                    <a:pt x="613058" y="1152216"/>
                  </a:cubicBezTo>
                  <a:cubicBezTo>
                    <a:pt x="675622" y="1216104"/>
                    <a:pt x="713900" y="1303645"/>
                    <a:pt x="713900" y="1400126"/>
                  </a:cubicBezTo>
                  <a:cubicBezTo>
                    <a:pt x="713900" y="1487795"/>
                    <a:pt x="682295" y="1568081"/>
                    <a:pt x="628622" y="1629172"/>
                  </a:cubicBezTo>
                  <a:cubicBezTo>
                    <a:pt x="691419" y="1693140"/>
                    <a:pt x="729886" y="1780874"/>
                    <a:pt x="729886" y="1877593"/>
                  </a:cubicBezTo>
                  <a:cubicBezTo>
                    <a:pt x="729886" y="2034043"/>
                    <a:pt x="629234" y="2166985"/>
                    <a:pt x="488639" y="2213706"/>
                  </a:cubicBezTo>
                  <a:lnTo>
                    <a:pt x="488639" y="2375547"/>
                  </a:lnTo>
                  <a:cubicBezTo>
                    <a:pt x="488639" y="2448277"/>
                    <a:pt x="429679" y="2507237"/>
                    <a:pt x="356949" y="2507237"/>
                  </a:cubicBezTo>
                  <a:cubicBezTo>
                    <a:pt x="284219" y="2507237"/>
                    <a:pt x="225259" y="2448277"/>
                    <a:pt x="225259" y="2375547"/>
                  </a:cubicBezTo>
                  <a:lnTo>
                    <a:pt x="225259" y="2201750"/>
                  </a:lnTo>
                  <a:cubicBezTo>
                    <a:pt x="101654" y="2146256"/>
                    <a:pt x="15986" y="2021929"/>
                    <a:pt x="15986" y="1877593"/>
                  </a:cubicBezTo>
                  <a:cubicBezTo>
                    <a:pt x="15986" y="1789924"/>
                    <a:pt x="47591" y="1709638"/>
                    <a:pt x="101264" y="1648547"/>
                  </a:cubicBezTo>
                  <a:cubicBezTo>
                    <a:pt x="38467" y="1584579"/>
                    <a:pt x="0" y="1496845"/>
                    <a:pt x="0" y="1400126"/>
                  </a:cubicBezTo>
                  <a:cubicBezTo>
                    <a:pt x="0" y="1295837"/>
                    <a:pt x="44724" y="1201994"/>
                    <a:pt x="116828" y="1137593"/>
                  </a:cubicBezTo>
                  <a:cubicBezTo>
                    <a:pt x="54264" y="1073704"/>
                    <a:pt x="15986" y="986164"/>
                    <a:pt x="15986" y="889683"/>
                  </a:cubicBezTo>
                  <a:cubicBezTo>
                    <a:pt x="15986" y="779482"/>
                    <a:pt x="65925" y="680945"/>
                    <a:pt x="145453" y="616722"/>
                  </a:cubicBezTo>
                  <a:cubicBezTo>
                    <a:pt x="75366" y="552267"/>
                    <a:pt x="31972" y="459676"/>
                    <a:pt x="31972" y="356950"/>
                  </a:cubicBezTo>
                  <a:cubicBezTo>
                    <a:pt x="31972" y="159812"/>
                    <a:pt x="191784" y="0"/>
                    <a:pt x="388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Freeform 101">
              <a:extLst>
                <a:ext uri="{FF2B5EF4-FFF2-40B4-BE49-F238E27FC236}">
                  <a16:creationId xmlns:a16="http://schemas.microsoft.com/office/drawing/2014/main" xmlns="" id="{398DE87D-E996-4168-8931-FBF1633FDCD5}"/>
                </a:ext>
              </a:extLst>
            </p:cNvPr>
            <p:cNvSpPr/>
            <p:nvPr/>
          </p:nvSpPr>
          <p:spPr>
            <a:xfrm>
              <a:off x="8293275" y="1404641"/>
              <a:ext cx="193444" cy="257545"/>
            </a:xfrm>
            <a:custGeom>
              <a:avLst/>
              <a:gdLst>
                <a:gd name="connsiteX0" fmla="*/ 143301 w 1910686"/>
                <a:gd name="connsiteY0" fmla="*/ 0 h 3268639"/>
                <a:gd name="connsiteX1" fmla="*/ 0 w 1910686"/>
                <a:gd name="connsiteY1" fmla="*/ 1705970 h 3268639"/>
                <a:gd name="connsiteX2" fmla="*/ 436728 w 1910686"/>
                <a:gd name="connsiteY2" fmla="*/ 3268639 h 3268639"/>
                <a:gd name="connsiteX3" fmla="*/ 928047 w 1910686"/>
                <a:gd name="connsiteY3" fmla="*/ 1944806 h 3268639"/>
                <a:gd name="connsiteX4" fmla="*/ 1364776 w 1910686"/>
                <a:gd name="connsiteY4" fmla="*/ 3268639 h 3268639"/>
                <a:gd name="connsiteX5" fmla="*/ 1910686 w 1910686"/>
                <a:gd name="connsiteY5" fmla="*/ 1726442 h 3268639"/>
                <a:gd name="connsiteX6" fmla="*/ 1603612 w 1910686"/>
                <a:gd name="connsiteY6" fmla="*/ 6824 h 3268639"/>
                <a:gd name="connsiteX7" fmla="*/ 1521725 w 1910686"/>
                <a:gd name="connsiteY7" fmla="*/ 20472 h 3268639"/>
                <a:gd name="connsiteX8" fmla="*/ 907576 w 1910686"/>
                <a:gd name="connsiteY8" fmla="*/ 163773 h 3268639"/>
                <a:gd name="connsiteX9" fmla="*/ 143301 w 1910686"/>
                <a:gd name="connsiteY9" fmla="*/ 0 h 3268639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326627 w 2094012"/>
                <a:gd name="connsiteY0" fmla="*/ 27296 h 3261815"/>
                <a:gd name="connsiteX1" fmla="*/ 183326 w 2094012"/>
                <a:gd name="connsiteY1" fmla="*/ 1699146 h 3261815"/>
                <a:gd name="connsiteX2" fmla="*/ 620054 w 2094012"/>
                <a:gd name="connsiteY2" fmla="*/ 3261815 h 3261815"/>
                <a:gd name="connsiteX3" fmla="*/ 1111373 w 2094012"/>
                <a:gd name="connsiteY3" fmla="*/ 1937982 h 3261815"/>
                <a:gd name="connsiteX4" fmla="*/ 1548102 w 2094012"/>
                <a:gd name="connsiteY4" fmla="*/ 3261815 h 3261815"/>
                <a:gd name="connsiteX5" fmla="*/ 2094012 w 2094012"/>
                <a:gd name="connsiteY5" fmla="*/ 1719618 h 3261815"/>
                <a:gd name="connsiteX6" fmla="*/ 1786938 w 2094012"/>
                <a:gd name="connsiteY6" fmla="*/ 0 h 3261815"/>
                <a:gd name="connsiteX7" fmla="*/ 1705051 w 2094012"/>
                <a:gd name="connsiteY7" fmla="*/ 13648 h 3261815"/>
                <a:gd name="connsiteX8" fmla="*/ 1090902 w 2094012"/>
                <a:gd name="connsiteY8" fmla="*/ 156949 h 3261815"/>
                <a:gd name="connsiteX9" fmla="*/ 326627 w 2094012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377501 w 2144886"/>
                <a:gd name="connsiteY0" fmla="*/ 27296 h 3261815"/>
                <a:gd name="connsiteX1" fmla="*/ 295615 w 2144886"/>
                <a:gd name="connsiteY1" fmla="*/ 1774209 h 3261815"/>
                <a:gd name="connsiteX2" fmla="*/ 670928 w 2144886"/>
                <a:gd name="connsiteY2" fmla="*/ 3261815 h 3261815"/>
                <a:gd name="connsiteX3" fmla="*/ 1162247 w 2144886"/>
                <a:gd name="connsiteY3" fmla="*/ 1937982 h 3261815"/>
                <a:gd name="connsiteX4" fmla="*/ 1598976 w 2144886"/>
                <a:gd name="connsiteY4" fmla="*/ 3261815 h 3261815"/>
                <a:gd name="connsiteX5" fmla="*/ 2144886 w 2144886"/>
                <a:gd name="connsiteY5" fmla="*/ 1719618 h 3261815"/>
                <a:gd name="connsiteX6" fmla="*/ 1837812 w 2144886"/>
                <a:gd name="connsiteY6" fmla="*/ 0 h 3261815"/>
                <a:gd name="connsiteX7" fmla="*/ 1755925 w 2144886"/>
                <a:gd name="connsiteY7" fmla="*/ 13648 h 3261815"/>
                <a:gd name="connsiteX8" fmla="*/ 1141776 w 2144886"/>
                <a:gd name="connsiteY8" fmla="*/ 156949 h 3261815"/>
                <a:gd name="connsiteX9" fmla="*/ 377501 w 2144886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80396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205171"/>
                <a:gd name="connsiteY0" fmla="*/ 27296 h 3261815"/>
                <a:gd name="connsiteX1" fmla="*/ 322444 w 2205171"/>
                <a:gd name="connsiteY1" fmla="*/ 1801504 h 3261815"/>
                <a:gd name="connsiteX2" fmla="*/ 704581 w 2205171"/>
                <a:gd name="connsiteY2" fmla="*/ 3261815 h 3261815"/>
                <a:gd name="connsiteX3" fmla="*/ 1216372 w 2205171"/>
                <a:gd name="connsiteY3" fmla="*/ 1951629 h 3261815"/>
                <a:gd name="connsiteX4" fmla="*/ 1707692 w 2205171"/>
                <a:gd name="connsiteY4" fmla="*/ 3254991 h 3261815"/>
                <a:gd name="connsiteX5" fmla="*/ 2144420 w 2205171"/>
                <a:gd name="connsiteY5" fmla="*/ 1753737 h 3261815"/>
                <a:gd name="connsiteX6" fmla="*/ 1871465 w 2205171"/>
                <a:gd name="connsiteY6" fmla="*/ 0 h 3261815"/>
                <a:gd name="connsiteX7" fmla="*/ 1789578 w 2205171"/>
                <a:gd name="connsiteY7" fmla="*/ 13648 h 3261815"/>
                <a:gd name="connsiteX8" fmla="*/ 1175429 w 2205171"/>
                <a:gd name="connsiteY8" fmla="*/ 156949 h 3261815"/>
                <a:gd name="connsiteX9" fmla="*/ 411154 w 2205171"/>
                <a:gd name="connsiteY9" fmla="*/ 27296 h 3261815"/>
                <a:gd name="connsiteX0" fmla="*/ 411154 w 2145061"/>
                <a:gd name="connsiteY0" fmla="*/ 23869 h 3258388"/>
                <a:gd name="connsiteX1" fmla="*/ 322444 w 2145061"/>
                <a:gd name="connsiteY1" fmla="*/ 1798077 h 3258388"/>
                <a:gd name="connsiteX2" fmla="*/ 704581 w 2145061"/>
                <a:gd name="connsiteY2" fmla="*/ 3258388 h 3258388"/>
                <a:gd name="connsiteX3" fmla="*/ 1216372 w 2145061"/>
                <a:gd name="connsiteY3" fmla="*/ 1948202 h 3258388"/>
                <a:gd name="connsiteX4" fmla="*/ 1707692 w 2145061"/>
                <a:gd name="connsiteY4" fmla="*/ 3251564 h 3258388"/>
                <a:gd name="connsiteX5" fmla="*/ 2144420 w 2145061"/>
                <a:gd name="connsiteY5" fmla="*/ 1750310 h 3258388"/>
                <a:gd name="connsiteX6" fmla="*/ 1789578 w 2145061"/>
                <a:gd name="connsiteY6" fmla="*/ 10221 h 3258388"/>
                <a:gd name="connsiteX7" fmla="*/ 1175429 w 2145061"/>
                <a:gd name="connsiteY7" fmla="*/ 153522 h 3258388"/>
                <a:gd name="connsiteX8" fmla="*/ 411154 w 2145061"/>
                <a:gd name="connsiteY8" fmla="*/ 23869 h 3258388"/>
                <a:gd name="connsiteX0" fmla="*/ 411154 w 2146076"/>
                <a:gd name="connsiteY0" fmla="*/ 23869 h 3258388"/>
                <a:gd name="connsiteX1" fmla="*/ 322444 w 2146076"/>
                <a:gd name="connsiteY1" fmla="*/ 1798077 h 3258388"/>
                <a:gd name="connsiteX2" fmla="*/ 704581 w 2146076"/>
                <a:gd name="connsiteY2" fmla="*/ 3258388 h 3258388"/>
                <a:gd name="connsiteX3" fmla="*/ 1216372 w 2146076"/>
                <a:gd name="connsiteY3" fmla="*/ 1948202 h 3258388"/>
                <a:gd name="connsiteX4" fmla="*/ 1707692 w 2146076"/>
                <a:gd name="connsiteY4" fmla="*/ 3251564 h 3258388"/>
                <a:gd name="connsiteX5" fmla="*/ 2144420 w 2146076"/>
                <a:gd name="connsiteY5" fmla="*/ 1750310 h 3258388"/>
                <a:gd name="connsiteX6" fmla="*/ 1926056 w 2146076"/>
                <a:gd name="connsiteY6" fmla="*/ 17045 h 3258388"/>
                <a:gd name="connsiteX7" fmla="*/ 1175429 w 2146076"/>
                <a:gd name="connsiteY7" fmla="*/ 153522 h 3258388"/>
                <a:gd name="connsiteX8" fmla="*/ 411154 w 2146076"/>
                <a:gd name="connsiteY8" fmla="*/ 23869 h 3258388"/>
                <a:gd name="connsiteX0" fmla="*/ 411154 w 2374416"/>
                <a:gd name="connsiteY0" fmla="*/ 23869 h 3258388"/>
                <a:gd name="connsiteX1" fmla="*/ 322444 w 2374416"/>
                <a:gd name="connsiteY1" fmla="*/ 1798077 h 3258388"/>
                <a:gd name="connsiteX2" fmla="*/ 704581 w 2374416"/>
                <a:gd name="connsiteY2" fmla="*/ 3258388 h 3258388"/>
                <a:gd name="connsiteX3" fmla="*/ 1216372 w 2374416"/>
                <a:gd name="connsiteY3" fmla="*/ 1948202 h 3258388"/>
                <a:gd name="connsiteX4" fmla="*/ 1707692 w 2374416"/>
                <a:gd name="connsiteY4" fmla="*/ 3251564 h 3258388"/>
                <a:gd name="connsiteX5" fmla="*/ 2144420 w 2374416"/>
                <a:gd name="connsiteY5" fmla="*/ 1750310 h 3258388"/>
                <a:gd name="connsiteX6" fmla="*/ 1926056 w 2374416"/>
                <a:gd name="connsiteY6" fmla="*/ 17045 h 3258388"/>
                <a:gd name="connsiteX7" fmla="*/ 1175429 w 2374416"/>
                <a:gd name="connsiteY7" fmla="*/ 153522 h 3258388"/>
                <a:gd name="connsiteX8" fmla="*/ 411154 w 2374416"/>
                <a:gd name="connsiteY8" fmla="*/ 23869 h 3258388"/>
                <a:gd name="connsiteX0" fmla="*/ 411154 w 2441693"/>
                <a:gd name="connsiteY0" fmla="*/ 23869 h 3258388"/>
                <a:gd name="connsiteX1" fmla="*/ 322444 w 2441693"/>
                <a:gd name="connsiteY1" fmla="*/ 1798077 h 3258388"/>
                <a:gd name="connsiteX2" fmla="*/ 704581 w 2441693"/>
                <a:gd name="connsiteY2" fmla="*/ 3258388 h 3258388"/>
                <a:gd name="connsiteX3" fmla="*/ 1216372 w 2441693"/>
                <a:gd name="connsiteY3" fmla="*/ 1948202 h 3258388"/>
                <a:gd name="connsiteX4" fmla="*/ 1707692 w 2441693"/>
                <a:gd name="connsiteY4" fmla="*/ 3251564 h 3258388"/>
                <a:gd name="connsiteX5" fmla="*/ 2144420 w 2441693"/>
                <a:gd name="connsiteY5" fmla="*/ 1750310 h 3258388"/>
                <a:gd name="connsiteX6" fmla="*/ 1926056 w 2441693"/>
                <a:gd name="connsiteY6" fmla="*/ 17045 h 3258388"/>
                <a:gd name="connsiteX7" fmla="*/ 1175429 w 2441693"/>
                <a:gd name="connsiteY7" fmla="*/ 153522 h 3258388"/>
                <a:gd name="connsiteX8" fmla="*/ 411154 w 2441693"/>
                <a:gd name="connsiteY8" fmla="*/ 23869 h 3258388"/>
                <a:gd name="connsiteX0" fmla="*/ 411154 w 2377348"/>
                <a:gd name="connsiteY0" fmla="*/ 23869 h 3258388"/>
                <a:gd name="connsiteX1" fmla="*/ 322444 w 2377348"/>
                <a:gd name="connsiteY1" fmla="*/ 1798077 h 3258388"/>
                <a:gd name="connsiteX2" fmla="*/ 704581 w 2377348"/>
                <a:gd name="connsiteY2" fmla="*/ 3258388 h 3258388"/>
                <a:gd name="connsiteX3" fmla="*/ 1216372 w 2377348"/>
                <a:gd name="connsiteY3" fmla="*/ 1948202 h 3258388"/>
                <a:gd name="connsiteX4" fmla="*/ 1707692 w 2377348"/>
                <a:gd name="connsiteY4" fmla="*/ 3251564 h 3258388"/>
                <a:gd name="connsiteX5" fmla="*/ 2144420 w 2377348"/>
                <a:gd name="connsiteY5" fmla="*/ 1750310 h 3258388"/>
                <a:gd name="connsiteX6" fmla="*/ 1926056 w 2377348"/>
                <a:gd name="connsiteY6" fmla="*/ 17045 h 3258388"/>
                <a:gd name="connsiteX7" fmla="*/ 1175429 w 2377348"/>
                <a:gd name="connsiteY7" fmla="*/ 153522 h 3258388"/>
                <a:gd name="connsiteX8" fmla="*/ 411154 w 2377348"/>
                <a:gd name="connsiteY8" fmla="*/ 23869 h 3258388"/>
                <a:gd name="connsiteX0" fmla="*/ 411154 w 2424220"/>
                <a:gd name="connsiteY0" fmla="*/ 23869 h 3258388"/>
                <a:gd name="connsiteX1" fmla="*/ 322444 w 2424220"/>
                <a:gd name="connsiteY1" fmla="*/ 1798077 h 3258388"/>
                <a:gd name="connsiteX2" fmla="*/ 704581 w 2424220"/>
                <a:gd name="connsiteY2" fmla="*/ 3258388 h 3258388"/>
                <a:gd name="connsiteX3" fmla="*/ 1216372 w 2424220"/>
                <a:gd name="connsiteY3" fmla="*/ 1948202 h 3258388"/>
                <a:gd name="connsiteX4" fmla="*/ 1707692 w 2424220"/>
                <a:gd name="connsiteY4" fmla="*/ 3251564 h 3258388"/>
                <a:gd name="connsiteX5" fmla="*/ 2144420 w 2424220"/>
                <a:gd name="connsiteY5" fmla="*/ 1750310 h 3258388"/>
                <a:gd name="connsiteX6" fmla="*/ 1926056 w 2424220"/>
                <a:gd name="connsiteY6" fmla="*/ 17045 h 3258388"/>
                <a:gd name="connsiteX7" fmla="*/ 1175429 w 2424220"/>
                <a:gd name="connsiteY7" fmla="*/ 153522 h 3258388"/>
                <a:gd name="connsiteX8" fmla="*/ 411154 w 2424220"/>
                <a:gd name="connsiteY8" fmla="*/ 23869 h 3258388"/>
                <a:gd name="connsiteX0" fmla="*/ 411154 w 2449010"/>
                <a:gd name="connsiteY0" fmla="*/ 23869 h 3258388"/>
                <a:gd name="connsiteX1" fmla="*/ 322444 w 2449010"/>
                <a:gd name="connsiteY1" fmla="*/ 1798077 h 3258388"/>
                <a:gd name="connsiteX2" fmla="*/ 704581 w 2449010"/>
                <a:gd name="connsiteY2" fmla="*/ 3258388 h 3258388"/>
                <a:gd name="connsiteX3" fmla="*/ 1216372 w 2449010"/>
                <a:gd name="connsiteY3" fmla="*/ 1948202 h 3258388"/>
                <a:gd name="connsiteX4" fmla="*/ 1707692 w 2449010"/>
                <a:gd name="connsiteY4" fmla="*/ 3251564 h 3258388"/>
                <a:gd name="connsiteX5" fmla="*/ 2144420 w 2449010"/>
                <a:gd name="connsiteY5" fmla="*/ 1750310 h 3258388"/>
                <a:gd name="connsiteX6" fmla="*/ 1926056 w 2449010"/>
                <a:gd name="connsiteY6" fmla="*/ 17045 h 3258388"/>
                <a:gd name="connsiteX7" fmla="*/ 1175429 w 2449010"/>
                <a:gd name="connsiteY7" fmla="*/ 153522 h 3258388"/>
                <a:gd name="connsiteX8" fmla="*/ 411154 w 2449010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3593" h="3258388">
                  <a:moveTo>
                    <a:pt x="411154" y="23869"/>
                  </a:moveTo>
                  <a:cubicBezTo>
                    <a:pt x="-257586" y="355964"/>
                    <a:pt x="22194" y="1036078"/>
                    <a:pt x="322444" y="1798077"/>
                  </a:cubicBezTo>
                  <a:cubicBezTo>
                    <a:pt x="338366" y="2660163"/>
                    <a:pt x="545357" y="3249289"/>
                    <a:pt x="704581" y="3258388"/>
                  </a:cubicBezTo>
                  <a:cubicBezTo>
                    <a:pt x="1018479" y="3247015"/>
                    <a:pt x="779644" y="1925457"/>
                    <a:pt x="1216372" y="1948202"/>
                  </a:cubicBezTo>
                  <a:cubicBezTo>
                    <a:pt x="1580313" y="1945929"/>
                    <a:pt x="1473406" y="3281133"/>
                    <a:pt x="1707692" y="3251564"/>
                  </a:cubicBezTo>
                  <a:cubicBezTo>
                    <a:pt x="2048886" y="3121910"/>
                    <a:pt x="2001118" y="2180214"/>
                    <a:pt x="2144420" y="1750310"/>
                  </a:cubicBezTo>
                  <a:cubicBezTo>
                    <a:pt x="2451495" y="1080432"/>
                    <a:pt x="2681232" y="64812"/>
                    <a:pt x="1926056" y="17045"/>
                  </a:cubicBezTo>
                  <a:lnTo>
                    <a:pt x="1175429" y="153522"/>
                  </a:lnTo>
                  <a:cubicBezTo>
                    <a:pt x="920671" y="110304"/>
                    <a:pt x="679560" y="-62566"/>
                    <a:pt x="411154" y="23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4" name="Group 102">
              <a:extLst>
                <a:ext uri="{FF2B5EF4-FFF2-40B4-BE49-F238E27FC236}">
                  <a16:creationId xmlns:a16="http://schemas.microsoft.com/office/drawing/2014/main" xmlns="" id="{3B22177F-3D45-4A9B-976C-0E5FC31B92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12876" y="2045497"/>
              <a:ext cx="221332" cy="360000"/>
              <a:chOff x="2071598" y="2060848"/>
              <a:chExt cx="1917605" cy="3137144"/>
            </a:xfrm>
            <a:solidFill>
              <a:schemeClr val="accent4"/>
            </a:solidFill>
          </p:grpSpPr>
          <p:sp>
            <p:nvSpPr>
              <p:cNvPr id="65" name="Freeform 103">
                <a:extLst>
                  <a:ext uri="{FF2B5EF4-FFF2-40B4-BE49-F238E27FC236}">
                    <a16:creationId xmlns:a16="http://schemas.microsoft.com/office/drawing/2014/main" xmlns="" id="{45551A25-8F0E-4347-975E-A924A7130E47}"/>
                  </a:ext>
                </a:extLst>
              </p:cNvPr>
              <p:cNvSpPr/>
              <p:nvPr/>
            </p:nvSpPr>
            <p:spPr>
              <a:xfrm>
                <a:off x="2483768" y="206084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Freeform 104">
                <a:extLst>
                  <a:ext uri="{FF2B5EF4-FFF2-40B4-BE49-F238E27FC236}">
                    <a16:creationId xmlns:a16="http://schemas.microsoft.com/office/drawing/2014/main" xmlns="" id="{1D56ED84-718A-4F64-9201-3371A122B353}"/>
                  </a:ext>
                </a:extLst>
              </p:cNvPr>
              <p:cNvSpPr/>
              <p:nvPr/>
            </p:nvSpPr>
            <p:spPr>
              <a:xfrm rot="21253755">
                <a:off x="2170737" y="2710023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Freeform 105">
                <a:extLst>
                  <a:ext uri="{FF2B5EF4-FFF2-40B4-BE49-F238E27FC236}">
                    <a16:creationId xmlns:a16="http://schemas.microsoft.com/office/drawing/2014/main" xmlns="" id="{C13BBB19-70FE-4952-97D0-FDEBC2A1BBF6}"/>
                  </a:ext>
                </a:extLst>
              </p:cNvPr>
              <p:cNvSpPr/>
              <p:nvPr/>
            </p:nvSpPr>
            <p:spPr>
              <a:xfrm rot="20634645">
                <a:off x="2071598" y="3466865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Freeform 106">
                <a:extLst>
                  <a:ext uri="{FF2B5EF4-FFF2-40B4-BE49-F238E27FC236}">
                    <a16:creationId xmlns:a16="http://schemas.microsoft.com/office/drawing/2014/main" xmlns="" id="{7ABD01DA-F7D7-478D-A532-2A1B78A013CF}"/>
                  </a:ext>
                </a:extLst>
              </p:cNvPr>
              <p:cNvSpPr/>
              <p:nvPr/>
            </p:nvSpPr>
            <p:spPr>
              <a:xfrm rot="19632933">
                <a:off x="2257651" y="418223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9" name="Freeform 107">
              <a:extLst>
                <a:ext uri="{FF2B5EF4-FFF2-40B4-BE49-F238E27FC236}">
                  <a16:creationId xmlns:a16="http://schemas.microsoft.com/office/drawing/2014/main" xmlns="" id="{5F7DADB8-BA7C-4AE5-BF1E-BC82543D1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2016" y="2045497"/>
              <a:ext cx="115441" cy="360000"/>
            </a:xfrm>
            <a:custGeom>
              <a:avLst/>
              <a:gdLst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25685 w 779830"/>
                <a:gd name="connsiteY0" fmla="*/ 1331843 h 2449001"/>
                <a:gd name="connsiteX1" fmla="*/ 537004 w 779830"/>
                <a:gd name="connsiteY1" fmla="*/ 1379551 h 2449001"/>
                <a:gd name="connsiteX2" fmla="*/ 758434 w 779830"/>
                <a:gd name="connsiteY2" fmla="*/ 1406369 h 2449001"/>
                <a:gd name="connsiteX3" fmla="*/ 620492 w 779830"/>
                <a:gd name="connsiteY3" fmla="*/ 1741335 h 2449001"/>
                <a:gd name="connsiteX4" fmla="*/ 604589 w 779830"/>
                <a:gd name="connsiteY4" fmla="*/ 2441050 h 2449001"/>
                <a:gd name="connsiteX5" fmla="*/ 314367 w 779830"/>
                <a:gd name="connsiteY5" fmla="*/ 2445025 h 2449001"/>
                <a:gd name="connsiteX6" fmla="*/ 207024 w 779830"/>
                <a:gd name="connsiteY6" fmla="*/ 1673750 h 2449001"/>
                <a:gd name="connsiteX7" fmla="*/ 203049 w 779830"/>
                <a:gd name="connsiteY7" fmla="*/ 2441050 h 2449001"/>
                <a:gd name="connsiteX8" fmla="*/ 131487 w 779830"/>
                <a:gd name="connsiteY8" fmla="*/ 2449001 h 2449001"/>
                <a:gd name="connsiteX9" fmla="*/ 290 w 779830"/>
                <a:gd name="connsiteY9" fmla="*/ 1701579 h 2449001"/>
                <a:gd name="connsiteX10" fmla="*/ 95803 w 779830"/>
                <a:gd name="connsiteY10" fmla="*/ 1597201 h 2449001"/>
                <a:gd name="connsiteX11" fmla="*/ 84332 w 779830"/>
                <a:gd name="connsiteY11" fmla="*/ 1389262 h 2449001"/>
                <a:gd name="connsiteX12" fmla="*/ 334245 w 779830"/>
                <a:gd name="connsiteY12" fmla="*/ 1375575 h 2449001"/>
                <a:gd name="connsiteX13" fmla="*/ 425685 w 779830"/>
                <a:gd name="connsiteY13" fmla="*/ 1331843 h 2449001"/>
                <a:gd name="connsiteX14" fmla="*/ 238828 w 779830"/>
                <a:gd name="connsiteY14" fmla="*/ 0 h 2449001"/>
                <a:gd name="connsiteX15" fmla="*/ 552904 w 779830"/>
                <a:gd name="connsiteY15" fmla="*/ 0 h 2449001"/>
                <a:gd name="connsiteX16" fmla="*/ 684102 w 779830"/>
                <a:gd name="connsiteY16" fmla="*/ 962108 h 2449001"/>
                <a:gd name="connsiteX17" fmla="*/ 719882 w 779830"/>
                <a:gd name="connsiteY17" fmla="*/ 1307990 h 2449001"/>
                <a:gd name="connsiteX18" fmla="*/ 409781 w 779830"/>
                <a:gd name="connsiteY18" fmla="*/ 1268233 h 2449001"/>
                <a:gd name="connsiteX19" fmla="*/ 99681 w 779830"/>
                <a:gd name="connsiteY19" fmla="*/ 1288111 h 2449001"/>
                <a:gd name="connsiteX20" fmla="*/ 119559 w 779830"/>
                <a:gd name="connsiteY20" fmla="*/ 1017766 h 2449001"/>
                <a:gd name="connsiteX21" fmla="*/ 238828 w 779830"/>
                <a:gd name="connsiteY21" fmla="*/ 0 h 2449001"/>
                <a:gd name="connsiteX0" fmla="*/ 425766 w 779911"/>
                <a:gd name="connsiteY0" fmla="*/ 1331843 h 2449001"/>
                <a:gd name="connsiteX1" fmla="*/ 537085 w 779911"/>
                <a:gd name="connsiteY1" fmla="*/ 1379551 h 2449001"/>
                <a:gd name="connsiteX2" fmla="*/ 758515 w 779911"/>
                <a:gd name="connsiteY2" fmla="*/ 1406369 h 2449001"/>
                <a:gd name="connsiteX3" fmla="*/ 620573 w 779911"/>
                <a:gd name="connsiteY3" fmla="*/ 1741335 h 2449001"/>
                <a:gd name="connsiteX4" fmla="*/ 604670 w 779911"/>
                <a:gd name="connsiteY4" fmla="*/ 2441050 h 2449001"/>
                <a:gd name="connsiteX5" fmla="*/ 314448 w 779911"/>
                <a:gd name="connsiteY5" fmla="*/ 2445025 h 2449001"/>
                <a:gd name="connsiteX6" fmla="*/ 207105 w 779911"/>
                <a:gd name="connsiteY6" fmla="*/ 1673750 h 2449001"/>
                <a:gd name="connsiteX7" fmla="*/ 203130 w 779911"/>
                <a:gd name="connsiteY7" fmla="*/ 2441050 h 2449001"/>
                <a:gd name="connsiteX8" fmla="*/ 131568 w 779911"/>
                <a:gd name="connsiteY8" fmla="*/ 2449001 h 2449001"/>
                <a:gd name="connsiteX9" fmla="*/ 371 w 779911"/>
                <a:gd name="connsiteY9" fmla="*/ 1701579 h 2449001"/>
                <a:gd name="connsiteX10" fmla="*/ 95884 w 779911"/>
                <a:gd name="connsiteY10" fmla="*/ 1597201 h 2449001"/>
                <a:gd name="connsiteX11" fmla="*/ 84413 w 779911"/>
                <a:gd name="connsiteY11" fmla="*/ 1389262 h 2449001"/>
                <a:gd name="connsiteX12" fmla="*/ 334326 w 779911"/>
                <a:gd name="connsiteY12" fmla="*/ 1375575 h 2449001"/>
                <a:gd name="connsiteX13" fmla="*/ 425766 w 779911"/>
                <a:gd name="connsiteY13" fmla="*/ 1331843 h 2449001"/>
                <a:gd name="connsiteX14" fmla="*/ 238909 w 779911"/>
                <a:gd name="connsiteY14" fmla="*/ 0 h 2449001"/>
                <a:gd name="connsiteX15" fmla="*/ 552985 w 779911"/>
                <a:gd name="connsiteY15" fmla="*/ 0 h 2449001"/>
                <a:gd name="connsiteX16" fmla="*/ 684183 w 779911"/>
                <a:gd name="connsiteY16" fmla="*/ 962108 h 2449001"/>
                <a:gd name="connsiteX17" fmla="*/ 719963 w 779911"/>
                <a:gd name="connsiteY17" fmla="*/ 1307990 h 2449001"/>
                <a:gd name="connsiteX18" fmla="*/ 409862 w 779911"/>
                <a:gd name="connsiteY18" fmla="*/ 1268233 h 2449001"/>
                <a:gd name="connsiteX19" fmla="*/ 99762 w 779911"/>
                <a:gd name="connsiteY19" fmla="*/ 1288111 h 2449001"/>
                <a:gd name="connsiteX20" fmla="*/ 119640 w 779911"/>
                <a:gd name="connsiteY20" fmla="*/ 1017766 h 2449001"/>
                <a:gd name="connsiteX21" fmla="*/ 238909 w 779911"/>
                <a:gd name="connsiteY21" fmla="*/ 0 h 2449001"/>
                <a:gd name="connsiteX0" fmla="*/ 425696 w 779841"/>
                <a:gd name="connsiteY0" fmla="*/ 1331843 h 2449001"/>
                <a:gd name="connsiteX1" fmla="*/ 537015 w 779841"/>
                <a:gd name="connsiteY1" fmla="*/ 1379551 h 2449001"/>
                <a:gd name="connsiteX2" fmla="*/ 758445 w 779841"/>
                <a:gd name="connsiteY2" fmla="*/ 1406369 h 2449001"/>
                <a:gd name="connsiteX3" fmla="*/ 620503 w 779841"/>
                <a:gd name="connsiteY3" fmla="*/ 1741335 h 2449001"/>
                <a:gd name="connsiteX4" fmla="*/ 604600 w 779841"/>
                <a:gd name="connsiteY4" fmla="*/ 2441050 h 2449001"/>
                <a:gd name="connsiteX5" fmla="*/ 314378 w 779841"/>
                <a:gd name="connsiteY5" fmla="*/ 2445025 h 2449001"/>
                <a:gd name="connsiteX6" fmla="*/ 207035 w 779841"/>
                <a:gd name="connsiteY6" fmla="*/ 1673750 h 2449001"/>
                <a:gd name="connsiteX7" fmla="*/ 203060 w 779841"/>
                <a:gd name="connsiteY7" fmla="*/ 2441050 h 2449001"/>
                <a:gd name="connsiteX8" fmla="*/ 131498 w 779841"/>
                <a:gd name="connsiteY8" fmla="*/ 2449001 h 2449001"/>
                <a:gd name="connsiteX9" fmla="*/ 301 w 779841"/>
                <a:gd name="connsiteY9" fmla="*/ 1701579 h 2449001"/>
                <a:gd name="connsiteX10" fmla="*/ 95814 w 779841"/>
                <a:gd name="connsiteY10" fmla="*/ 1597201 h 2449001"/>
                <a:gd name="connsiteX11" fmla="*/ 84343 w 779841"/>
                <a:gd name="connsiteY11" fmla="*/ 1389262 h 2449001"/>
                <a:gd name="connsiteX12" fmla="*/ 334256 w 779841"/>
                <a:gd name="connsiteY12" fmla="*/ 1375575 h 2449001"/>
                <a:gd name="connsiteX13" fmla="*/ 425696 w 779841"/>
                <a:gd name="connsiteY13" fmla="*/ 1331843 h 2449001"/>
                <a:gd name="connsiteX14" fmla="*/ 238839 w 779841"/>
                <a:gd name="connsiteY14" fmla="*/ 0 h 2449001"/>
                <a:gd name="connsiteX15" fmla="*/ 552915 w 779841"/>
                <a:gd name="connsiteY15" fmla="*/ 0 h 2449001"/>
                <a:gd name="connsiteX16" fmla="*/ 684113 w 779841"/>
                <a:gd name="connsiteY16" fmla="*/ 962108 h 2449001"/>
                <a:gd name="connsiteX17" fmla="*/ 719893 w 779841"/>
                <a:gd name="connsiteY17" fmla="*/ 1307990 h 2449001"/>
                <a:gd name="connsiteX18" fmla="*/ 409792 w 779841"/>
                <a:gd name="connsiteY18" fmla="*/ 1268233 h 2449001"/>
                <a:gd name="connsiteX19" fmla="*/ 99692 w 779841"/>
                <a:gd name="connsiteY19" fmla="*/ 1288111 h 2449001"/>
                <a:gd name="connsiteX20" fmla="*/ 119570 w 779841"/>
                <a:gd name="connsiteY20" fmla="*/ 1017766 h 2449001"/>
                <a:gd name="connsiteX21" fmla="*/ 238839 w 779841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19570 w 794874"/>
                <a:gd name="connsiteY20" fmla="*/ 1017766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1314"/>
                <a:gd name="connsiteY0" fmla="*/ 1331843 h 2449001"/>
                <a:gd name="connsiteX1" fmla="*/ 537015 w 791314"/>
                <a:gd name="connsiteY1" fmla="*/ 1379551 h 2449001"/>
                <a:gd name="connsiteX2" fmla="*/ 758445 w 791314"/>
                <a:gd name="connsiteY2" fmla="*/ 1406369 h 2449001"/>
                <a:gd name="connsiteX3" fmla="*/ 620503 w 791314"/>
                <a:gd name="connsiteY3" fmla="*/ 1741335 h 2449001"/>
                <a:gd name="connsiteX4" fmla="*/ 604600 w 791314"/>
                <a:gd name="connsiteY4" fmla="*/ 2441050 h 2449001"/>
                <a:gd name="connsiteX5" fmla="*/ 314378 w 791314"/>
                <a:gd name="connsiteY5" fmla="*/ 2445025 h 2449001"/>
                <a:gd name="connsiteX6" fmla="*/ 207035 w 791314"/>
                <a:gd name="connsiteY6" fmla="*/ 1673750 h 2449001"/>
                <a:gd name="connsiteX7" fmla="*/ 203060 w 791314"/>
                <a:gd name="connsiteY7" fmla="*/ 2441050 h 2449001"/>
                <a:gd name="connsiteX8" fmla="*/ 131498 w 791314"/>
                <a:gd name="connsiteY8" fmla="*/ 2449001 h 2449001"/>
                <a:gd name="connsiteX9" fmla="*/ 301 w 791314"/>
                <a:gd name="connsiteY9" fmla="*/ 1701579 h 2449001"/>
                <a:gd name="connsiteX10" fmla="*/ 95814 w 791314"/>
                <a:gd name="connsiteY10" fmla="*/ 1597201 h 2449001"/>
                <a:gd name="connsiteX11" fmla="*/ 84343 w 791314"/>
                <a:gd name="connsiteY11" fmla="*/ 1389262 h 2449001"/>
                <a:gd name="connsiteX12" fmla="*/ 334256 w 791314"/>
                <a:gd name="connsiteY12" fmla="*/ 1375575 h 2449001"/>
                <a:gd name="connsiteX13" fmla="*/ 425696 w 791314"/>
                <a:gd name="connsiteY13" fmla="*/ 1331843 h 2449001"/>
                <a:gd name="connsiteX14" fmla="*/ 218310 w 791314"/>
                <a:gd name="connsiteY14" fmla="*/ 0 h 2449001"/>
                <a:gd name="connsiteX15" fmla="*/ 570023 w 791314"/>
                <a:gd name="connsiteY15" fmla="*/ 3422 h 2449001"/>
                <a:gd name="connsiteX16" fmla="*/ 677271 w 791314"/>
                <a:gd name="connsiteY16" fmla="*/ 938156 h 2449001"/>
                <a:gd name="connsiteX17" fmla="*/ 719893 w 791314"/>
                <a:gd name="connsiteY17" fmla="*/ 1307990 h 2449001"/>
                <a:gd name="connsiteX18" fmla="*/ 409792 w 791314"/>
                <a:gd name="connsiteY18" fmla="*/ 1268233 h 2449001"/>
                <a:gd name="connsiteX19" fmla="*/ 99692 w 791314"/>
                <a:gd name="connsiteY19" fmla="*/ 1288111 h 2449001"/>
                <a:gd name="connsiteX20" fmla="*/ 133257 w 791314"/>
                <a:gd name="connsiteY20" fmla="*/ 945913 h 2449001"/>
                <a:gd name="connsiteX21" fmla="*/ 218310 w 791314"/>
                <a:gd name="connsiteY21" fmla="*/ 0 h 2449001"/>
                <a:gd name="connsiteX0" fmla="*/ 425696 w 791740"/>
                <a:gd name="connsiteY0" fmla="*/ 1331843 h 2449001"/>
                <a:gd name="connsiteX1" fmla="*/ 537015 w 791740"/>
                <a:gd name="connsiteY1" fmla="*/ 1379551 h 2449001"/>
                <a:gd name="connsiteX2" fmla="*/ 775553 w 791740"/>
                <a:gd name="connsiteY2" fmla="*/ 1406369 h 2449001"/>
                <a:gd name="connsiteX3" fmla="*/ 620503 w 791740"/>
                <a:gd name="connsiteY3" fmla="*/ 1741335 h 2449001"/>
                <a:gd name="connsiteX4" fmla="*/ 604600 w 791740"/>
                <a:gd name="connsiteY4" fmla="*/ 2441050 h 2449001"/>
                <a:gd name="connsiteX5" fmla="*/ 314378 w 791740"/>
                <a:gd name="connsiteY5" fmla="*/ 2445025 h 2449001"/>
                <a:gd name="connsiteX6" fmla="*/ 207035 w 791740"/>
                <a:gd name="connsiteY6" fmla="*/ 1673750 h 2449001"/>
                <a:gd name="connsiteX7" fmla="*/ 203060 w 791740"/>
                <a:gd name="connsiteY7" fmla="*/ 2441050 h 2449001"/>
                <a:gd name="connsiteX8" fmla="*/ 131498 w 791740"/>
                <a:gd name="connsiteY8" fmla="*/ 2449001 h 2449001"/>
                <a:gd name="connsiteX9" fmla="*/ 301 w 791740"/>
                <a:gd name="connsiteY9" fmla="*/ 1701579 h 2449001"/>
                <a:gd name="connsiteX10" fmla="*/ 95814 w 791740"/>
                <a:gd name="connsiteY10" fmla="*/ 1597201 h 2449001"/>
                <a:gd name="connsiteX11" fmla="*/ 84343 w 791740"/>
                <a:gd name="connsiteY11" fmla="*/ 1389262 h 2449001"/>
                <a:gd name="connsiteX12" fmla="*/ 334256 w 791740"/>
                <a:gd name="connsiteY12" fmla="*/ 1375575 h 2449001"/>
                <a:gd name="connsiteX13" fmla="*/ 425696 w 791740"/>
                <a:gd name="connsiteY13" fmla="*/ 1331843 h 2449001"/>
                <a:gd name="connsiteX14" fmla="*/ 218310 w 791740"/>
                <a:gd name="connsiteY14" fmla="*/ 0 h 2449001"/>
                <a:gd name="connsiteX15" fmla="*/ 570023 w 791740"/>
                <a:gd name="connsiteY15" fmla="*/ 3422 h 2449001"/>
                <a:gd name="connsiteX16" fmla="*/ 677271 w 791740"/>
                <a:gd name="connsiteY16" fmla="*/ 938156 h 2449001"/>
                <a:gd name="connsiteX17" fmla="*/ 719893 w 791740"/>
                <a:gd name="connsiteY17" fmla="*/ 1307990 h 2449001"/>
                <a:gd name="connsiteX18" fmla="*/ 409792 w 791740"/>
                <a:gd name="connsiteY18" fmla="*/ 1268233 h 2449001"/>
                <a:gd name="connsiteX19" fmla="*/ 99692 w 791740"/>
                <a:gd name="connsiteY19" fmla="*/ 1288111 h 2449001"/>
                <a:gd name="connsiteX20" fmla="*/ 133257 w 791740"/>
                <a:gd name="connsiteY20" fmla="*/ 945913 h 2449001"/>
                <a:gd name="connsiteX21" fmla="*/ 218310 w 791740"/>
                <a:gd name="connsiteY21" fmla="*/ 0 h 2449001"/>
                <a:gd name="connsiteX0" fmla="*/ 425696 w 798638"/>
                <a:gd name="connsiteY0" fmla="*/ 1331843 h 2449001"/>
                <a:gd name="connsiteX1" fmla="*/ 537015 w 798638"/>
                <a:gd name="connsiteY1" fmla="*/ 1379551 h 2449001"/>
                <a:gd name="connsiteX2" fmla="*/ 775553 w 798638"/>
                <a:gd name="connsiteY2" fmla="*/ 1406369 h 2449001"/>
                <a:gd name="connsiteX3" fmla="*/ 620503 w 798638"/>
                <a:gd name="connsiteY3" fmla="*/ 1741335 h 2449001"/>
                <a:gd name="connsiteX4" fmla="*/ 604600 w 798638"/>
                <a:gd name="connsiteY4" fmla="*/ 2441050 h 2449001"/>
                <a:gd name="connsiteX5" fmla="*/ 314378 w 798638"/>
                <a:gd name="connsiteY5" fmla="*/ 2445025 h 2449001"/>
                <a:gd name="connsiteX6" fmla="*/ 207035 w 798638"/>
                <a:gd name="connsiteY6" fmla="*/ 1673750 h 2449001"/>
                <a:gd name="connsiteX7" fmla="*/ 203060 w 798638"/>
                <a:gd name="connsiteY7" fmla="*/ 2441050 h 2449001"/>
                <a:gd name="connsiteX8" fmla="*/ 131498 w 798638"/>
                <a:gd name="connsiteY8" fmla="*/ 2449001 h 2449001"/>
                <a:gd name="connsiteX9" fmla="*/ 301 w 798638"/>
                <a:gd name="connsiteY9" fmla="*/ 1701579 h 2449001"/>
                <a:gd name="connsiteX10" fmla="*/ 95814 w 798638"/>
                <a:gd name="connsiteY10" fmla="*/ 1597201 h 2449001"/>
                <a:gd name="connsiteX11" fmla="*/ 84343 w 798638"/>
                <a:gd name="connsiteY11" fmla="*/ 1389262 h 2449001"/>
                <a:gd name="connsiteX12" fmla="*/ 334256 w 798638"/>
                <a:gd name="connsiteY12" fmla="*/ 1375575 h 2449001"/>
                <a:gd name="connsiteX13" fmla="*/ 425696 w 798638"/>
                <a:gd name="connsiteY13" fmla="*/ 1331843 h 2449001"/>
                <a:gd name="connsiteX14" fmla="*/ 218310 w 798638"/>
                <a:gd name="connsiteY14" fmla="*/ 0 h 2449001"/>
                <a:gd name="connsiteX15" fmla="*/ 570023 w 798638"/>
                <a:gd name="connsiteY15" fmla="*/ 3422 h 2449001"/>
                <a:gd name="connsiteX16" fmla="*/ 677271 w 798638"/>
                <a:gd name="connsiteY16" fmla="*/ 938156 h 2449001"/>
                <a:gd name="connsiteX17" fmla="*/ 719893 w 798638"/>
                <a:gd name="connsiteY17" fmla="*/ 1307990 h 2449001"/>
                <a:gd name="connsiteX18" fmla="*/ 409792 w 798638"/>
                <a:gd name="connsiteY18" fmla="*/ 1268233 h 2449001"/>
                <a:gd name="connsiteX19" fmla="*/ 99692 w 798638"/>
                <a:gd name="connsiteY19" fmla="*/ 1288111 h 2449001"/>
                <a:gd name="connsiteX20" fmla="*/ 133257 w 798638"/>
                <a:gd name="connsiteY20" fmla="*/ 945913 h 2449001"/>
                <a:gd name="connsiteX21" fmla="*/ 218310 w 798638"/>
                <a:gd name="connsiteY21" fmla="*/ 0 h 2449001"/>
                <a:gd name="connsiteX0" fmla="*/ 425696 w 798137"/>
                <a:gd name="connsiteY0" fmla="*/ 1331843 h 2449001"/>
                <a:gd name="connsiteX1" fmla="*/ 537015 w 798137"/>
                <a:gd name="connsiteY1" fmla="*/ 1379551 h 2449001"/>
                <a:gd name="connsiteX2" fmla="*/ 775553 w 798137"/>
                <a:gd name="connsiteY2" fmla="*/ 1406369 h 2449001"/>
                <a:gd name="connsiteX3" fmla="*/ 613659 w 798137"/>
                <a:gd name="connsiteY3" fmla="*/ 1785816 h 2449001"/>
                <a:gd name="connsiteX4" fmla="*/ 604600 w 798137"/>
                <a:gd name="connsiteY4" fmla="*/ 2441050 h 2449001"/>
                <a:gd name="connsiteX5" fmla="*/ 314378 w 798137"/>
                <a:gd name="connsiteY5" fmla="*/ 2445025 h 2449001"/>
                <a:gd name="connsiteX6" fmla="*/ 207035 w 798137"/>
                <a:gd name="connsiteY6" fmla="*/ 1673750 h 2449001"/>
                <a:gd name="connsiteX7" fmla="*/ 203060 w 798137"/>
                <a:gd name="connsiteY7" fmla="*/ 2441050 h 2449001"/>
                <a:gd name="connsiteX8" fmla="*/ 131498 w 798137"/>
                <a:gd name="connsiteY8" fmla="*/ 2449001 h 2449001"/>
                <a:gd name="connsiteX9" fmla="*/ 301 w 798137"/>
                <a:gd name="connsiteY9" fmla="*/ 1701579 h 2449001"/>
                <a:gd name="connsiteX10" fmla="*/ 95814 w 798137"/>
                <a:gd name="connsiteY10" fmla="*/ 1597201 h 2449001"/>
                <a:gd name="connsiteX11" fmla="*/ 84343 w 798137"/>
                <a:gd name="connsiteY11" fmla="*/ 1389262 h 2449001"/>
                <a:gd name="connsiteX12" fmla="*/ 334256 w 798137"/>
                <a:gd name="connsiteY12" fmla="*/ 1375575 h 2449001"/>
                <a:gd name="connsiteX13" fmla="*/ 425696 w 798137"/>
                <a:gd name="connsiteY13" fmla="*/ 1331843 h 2449001"/>
                <a:gd name="connsiteX14" fmla="*/ 218310 w 798137"/>
                <a:gd name="connsiteY14" fmla="*/ 0 h 2449001"/>
                <a:gd name="connsiteX15" fmla="*/ 570023 w 798137"/>
                <a:gd name="connsiteY15" fmla="*/ 3422 h 2449001"/>
                <a:gd name="connsiteX16" fmla="*/ 677271 w 798137"/>
                <a:gd name="connsiteY16" fmla="*/ 938156 h 2449001"/>
                <a:gd name="connsiteX17" fmla="*/ 719893 w 798137"/>
                <a:gd name="connsiteY17" fmla="*/ 1307990 h 2449001"/>
                <a:gd name="connsiteX18" fmla="*/ 409792 w 798137"/>
                <a:gd name="connsiteY18" fmla="*/ 1268233 h 2449001"/>
                <a:gd name="connsiteX19" fmla="*/ 99692 w 798137"/>
                <a:gd name="connsiteY19" fmla="*/ 1288111 h 2449001"/>
                <a:gd name="connsiteX20" fmla="*/ 133257 w 798137"/>
                <a:gd name="connsiteY20" fmla="*/ 945913 h 2449001"/>
                <a:gd name="connsiteX21" fmla="*/ 218310 w 798137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07035 w 797686"/>
                <a:gd name="connsiteY6" fmla="*/ 1673750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24143 w 797686"/>
                <a:gd name="connsiteY6" fmla="*/ 1721654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05179 w 777169"/>
                <a:gd name="connsiteY0" fmla="*/ 1331843 h 2449001"/>
                <a:gd name="connsiteX1" fmla="*/ 516498 w 777169"/>
                <a:gd name="connsiteY1" fmla="*/ 1379551 h 2449001"/>
                <a:gd name="connsiteX2" fmla="*/ 755036 w 777169"/>
                <a:gd name="connsiteY2" fmla="*/ 1406369 h 2449001"/>
                <a:gd name="connsiteX3" fmla="*/ 593142 w 777169"/>
                <a:gd name="connsiteY3" fmla="*/ 1785816 h 2449001"/>
                <a:gd name="connsiteX4" fmla="*/ 584083 w 777169"/>
                <a:gd name="connsiteY4" fmla="*/ 2441050 h 2449001"/>
                <a:gd name="connsiteX5" fmla="*/ 293861 w 777169"/>
                <a:gd name="connsiteY5" fmla="*/ 2445025 h 2449001"/>
                <a:gd name="connsiteX6" fmla="*/ 203626 w 777169"/>
                <a:gd name="connsiteY6" fmla="*/ 1721654 h 2449001"/>
                <a:gd name="connsiteX7" fmla="*/ 182543 w 777169"/>
                <a:gd name="connsiteY7" fmla="*/ 2441050 h 2449001"/>
                <a:gd name="connsiteX8" fmla="*/ 110981 w 777169"/>
                <a:gd name="connsiteY8" fmla="*/ 2449001 h 2449001"/>
                <a:gd name="connsiteX9" fmla="*/ 313 w 777169"/>
                <a:gd name="connsiteY9" fmla="*/ 1749481 h 2449001"/>
                <a:gd name="connsiteX10" fmla="*/ 92405 w 777169"/>
                <a:gd name="connsiteY10" fmla="*/ 1641682 h 2449001"/>
                <a:gd name="connsiteX11" fmla="*/ 63826 w 777169"/>
                <a:gd name="connsiteY11" fmla="*/ 1389262 h 2449001"/>
                <a:gd name="connsiteX12" fmla="*/ 313739 w 777169"/>
                <a:gd name="connsiteY12" fmla="*/ 1375575 h 2449001"/>
                <a:gd name="connsiteX13" fmla="*/ 405179 w 777169"/>
                <a:gd name="connsiteY13" fmla="*/ 1331843 h 2449001"/>
                <a:gd name="connsiteX14" fmla="*/ 197793 w 777169"/>
                <a:gd name="connsiteY14" fmla="*/ 0 h 2449001"/>
                <a:gd name="connsiteX15" fmla="*/ 549506 w 777169"/>
                <a:gd name="connsiteY15" fmla="*/ 3422 h 2449001"/>
                <a:gd name="connsiteX16" fmla="*/ 656754 w 777169"/>
                <a:gd name="connsiteY16" fmla="*/ 938156 h 2449001"/>
                <a:gd name="connsiteX17" fmla="*/ 699376 w 777169"/>
                <a:gd name="connsiteY17" fmla="*/ 1307990 h 2449001"/>
                <a:gd name="connsiteX18" fmla="*/ 389275 w 777169"/>
                <a:gd name="connsiteY18" fmla="*/ 1268233 h 2449001"/>
                <a:gd name="connsiteX19" fmla="*/ 79175 w 777169"/>
                <a:gd name="connsiteY19" fmla="*/ 1288111 h 2449001"/>
                <a:gd name="connsiteX20" fmla="*/ 112740 w 777169"/>
                <a:gd name="connsiteY20" fmla="*/ 945913 h 2449001"/>
                <a:gd name="connsiteX21" fmla="*/ 197793 w 777169"/>
                <a:gd name="connsiteY21" fmla="*/ 0 h 2449001"/>
                <a:gd name="connsiteX0" fmla="*/ 413332 w 785322"/>
                <a:gd name="connsiteY0" fmla="*/ 1331843 h 2449001"/>
                <a:gd name="connsiteX1" fmla="*/ 524651 w 785322"/>
                <a:gd name="connsiteY1" fmla="*/ 1379551 h 2449001"/>
                <a:gd name="connsiteX2" fmla="*/ 763189 w 785322"/>
                <a:gd name="connsiteY2" fmla="*/ 1406369 h 2449001"/>
                <a:gd name="connsiteX3" fmla="*/ 601295 w 785322"/>
                <a:gd name="connsiteY3" fmla="*/ 1785816 h 2449001"/>
                <a:gd name="connsiteX4" fmla="*/ 592236 w 785322"/>
                <a:gd name="connsiteY4" fmla="*/ 2441050 h 2449001"/>
                <a:gd name="connsiteX5" fmla="*/ 302014 w 785322"/>
                <a:gd name="connsiteY5" fmla="*/ 2445025 h 2449001"/>
                <a:gd name="connsiteX6" fmla="*/ 211779 w 785322"/>
                <a:gd name="connsiteY6" fmla="*/ 1721654 h 2449001"/>
                <a:gd name="connsiteX7" fmla="*/ 190696 w 785322"/>
                <a:gd name="connsiteY7" fmla="*/ 2441050 h 2449001"/>
                <a:gd name="connsiteX8" fmla="*/ 119134 w 785322"/>
                <a:gd name="connsiteY8" fmla="*/ 2449001 h 2449001"/>
                <a:gd name="connsiteX9" fmla="*/ 8466 w 785322"/>
                <a:gd name="connsiteY9" fmla="*/ 1749481 h 2449001"/>
                <a:gd name="connsiteX10" fmla="*/ 100558 w 785322"/>
                <a:gd name="connsiteY10" fmla="*/ 1641682 h 2449001"/>
                <a:gd name="connsiteX11" fmla="*/ 71979 w 785322"/>
                <a:gd name="connsiteY11" fmla="*/ 1389262 h 2449001"/>
                <a:gd name="connsiteX12" fmla="*/ 321892 w 785322"/>
                <a:gd name="connsiteY12" fmla="*/ 1375575 h 2449001"/>
                <a:gd name="connsiteX13" fmla="*/ 413332 w 785322"/>
                <a:gd name="connsiteY13" fmla="*/ 1331843 h 2449001"/>
                <a:gd name="connsiteX14" fmla="*/ 205946 w 785322"/>
                <a:gd name="connsiteY14" fmla="*/ 0 h 2449001"/>
                <a:gd name="connsiteX15" fmla="*/ 557659 w 785322"/>
                <a:gd name="connsiteY15" fmla="*/ 3422 h 2449001"/>
                <a:gd name="connsiteX16" fmla="*/ 664907 w 785322"/>
                <a:gd name="connsiteY16" fmla="*/ 938156 h 2449001"/>
                <a:gd name="connsiteX17" fmla="*/ 707529 w 785322"/>
                <a:gd name="connsiteY17" fmla="*/ 1307990 h 2449001"/>
                <a:gd name="connsiteX18" fmla="*/ 397428 w 785322"/>
                <a:gd name="connsiteY18" fmla="*/ 1268233 h 2449001"/>
                <a:gd name="connsiteX19" fmla="*/ 87328 w 785322"/>
                <a:gd name="connsiteY19" fmla="*/ 1288111 h 2449001"/>
                <a:gd name="connsiteX20" fmla="*/ 120893 w 785322"/>
                <a:gd name="connsiteY20" fmla="*/ 945913 h 2449001"/>
                <a:gd name="connsiteX21" fmla="*/ 205946 w 785322"/>
                <a:gd name="connsiteY21" fmla="*/ 0 h 24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5322" h="2449001">
                  <a:moveTo>
                    <a:pt x="413332" y="1331843"/>
                  </a:moveTo>
                  <a:cubicBezTo>
                    <a:pt x="470316" y="1339795"/>
                    <a:pt x="487545" y="1363648"/>
                    <a:pt x="524651" y="1379551"/>
                  </a:cubicBezTo>
                  <a:cubicBezTo>
                    <a:pt x="598461" y="1388490"/>
                    <a:pt x="730438" y="1342684"/>
                    <a:pt x="763189" y="1406369"/>
                  </a:cubicBezTo>
                  <a:cubicBezTo>
                    <a:pt x="860365" y="1644887"/>
                    <a:pt x="606378" y="1660931"/>
                    <a:pt x="601295" y="1785816"/>
                  </a:cubicBezTo>
                  <a:cubicBezTo>
                    <a:pt x="592018" y="1995200"/>
                    <a:pt x="585610" y="2024932"/>
                    <a:pt x="592236" y="2441050"/>
                  </a:cubicBezTo>
                  <a:lnTo>
                    <a:pt x="302014" y="2445025"/>
                  </a:lnTo>
                  <a:cubicBezTo>
                    <a:pt x="266233" y="2198535"/>
                    <a:pt x="340856" y="1660357"/>
                    <a:pt x="211779" y="1721654"/>
                  </a:cubicBezTo>
                  <a:cubicBezTo>
                    <a:pt x="170697" y="1762736"/>
                    <a:pt x="192021" y="2185283"/>
                    <a:pt x="190696" y="2441050"/>
                  </a:cubicBezTo>
                  <a:cubicBezTo>
                    <a:pt x="146301" y="2445688"/>
                    <a:pt x="179432" y="2445688"/>
                    <a:pt x="119134" y="2449001"/>
                  </a:cubicBezTo>
                  <a:cubicBezTo>
                    <a:pt x="103231" y="1623390"/>
                    <a:pt x="60150" y="1875377"/>
                    <a:pt x="8466" y="1749481"/>
                  </a:cubicBezTo>
                  <a:cubicBezTo>
                    <a:pt x="-31697" y="1604092"/>
                    <a:pt x="83130" y="1642413"/>
                    <a:pt x="100558" y="1641682"/>
                  </a:cubicBezTo>
                  <a:cubicBezTo>
                    <a:pt x="5622" y="1561516"/>
                    <a:pt x="-3874" y="1450657"/>
                    <a:pt x="71979" y="1389262"/>
                  </a:cubicBezTo>
                  <a:cubicBezTo>
                    <a:pt x="119567" y="1358010"/>
                    <a:pt x="239728" y="1375575"/>
                    <a:pt x="321892" y="1375575"/>
                  </a:cubicBezTo>
                  <a:cubicBezTo>
                    <a:pt x="347071" y="1360998"/>
                    <a:pt x="364299" y="1334493"/>
                    <a:pt x="413332" y="1331843"/>
                  </a:cubicBezTo>
                  <a:close/>
                  <a:moveTo>
                    <a:pt x="205946" y="0"/>
                  </a:moveTo>
                  <a:lnTo>
                    <a:pt x="557659" y="3422"/>
                  </a:lnTo>
                  <a:cubicBezTo>
                    <a:pt x="580863" y="327547"/>
                    <a:pt x="489978" y="820211"/>
                    <a:pt x="664907" y="938156"/>
                  </a:cubicBezTo>
                  <a:cubicBezTo>
                    <a:pt x="834535" y="1061401"/>
                    <a:pt x="785141" y="1256861"/>
                    <a:pt x="707529" y="1307990"/>
                  </a:cubicBezTo>
                  <a:cubicBezTo>
                    <a:pt x="596211" y="1362324"/>
                    <a:pt x="496819" y="1313291"/>
                    <a:pt x="397428" y="1268233"/>
                  </a:cubicBezTo>
                  <a:cubicBezTo>
                    <a:pt x="324542" y="1317265"/>
                    <a:pt x="192020" y="1358347"/>
                    <a:pt x="87328" y="1288111"/>
                  </a:cubicBezTo>
                  <a:cubicBezTo>
                    <a:pt x="-33267" y="1184744"/>
                    <a:pt x="58608" y="985670"/>
                    <a:pt x="120893" y="945913"/>
                  </a:cubicBezTo>
                  <a:cubicBezTo>
                    <a:pt x="259584" y="846619"/>
                    <a:pt x="211126" y="365206"/>
                    <a:pt x="205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xmlns="" id="{6A02011B-41CE-4E20-9214-001F7D847E12}"/>
                </a:ext>
              </a:extLst>
            </p:cNvPr>
            <p:cNvSpPr/>
            <p:nvPr/>
          </p:nvSpPr>
          <p:spPr>
            <a:xfrm>
              <a:off x="4861480" y="2037091"/>
              <a:ext cx="341005" cy="376812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xmlns="" id="{E3D5639C-49CF-43D9-965F-7653D69F451F}"/>
                </a:ext>
              </a:extLst>
            </p:cNvPr>
            <p:cNvSpPr/>
            <p:nvPr/>
          </p:nvSpPr>
          <p:spPr>
            <a:xfrm>
              <a:off x="5430443" y="2045477"/>
              <a:ext cx="358193" cy="36004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xmlns="" id="{D519BD50-C580-4623-8810-E04695FA5F45}"/>
                </a:ext>
              </a:extLst>
            </p:cNvPr>
            <p:cNvGrpSpPr/>
            <p:nvPr/>
          </p:nvGrpSpPr>
          <p:grpSpPr>
            <a:xfrm>
              <a:off x="4292080" y="2037091"/>
              <a:ext cx="341005" cy="376812"/>
              <a:chOff x="4835382" y="73243"/>
              <a:chExt cx="2920830" cy="3227535"/>
            </a:xfrm>
            <a:solidFill>
              <a:schemeClr val="accent4"/>
            </a:solidFill>
          </p:grpSpPr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xmlns="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xmlns="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xmlns="" id="{8025BC4E-7A4E-42D9-9569-8844F8906CE5}"/>
                </a:ext>
              </a:extLst>
            </p:cNvPr>
            <p:cNvSpPr/>
            <p:nvPr/>
          </p:nvSpPr>
          <p:spPr>
            <a:xfrm>
              <a:off x="3734269" y="2057538"/>
              <a:ext cx="305600" cy="335918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Freeform 114">
              <a:extLst>
                <a:ext uri="{FF2B5EF4-FFF2-40B4-BE49-F238E27FC236}">
                  <a16:creationId xmlns:a16="http://schemas.microsoft.com/office/drawing/2014/main" xmlns="" id="{353DEA2B-7F2E-4C6B-B5D7-248AF895C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2979" y="2045497"/>
              <a:ext cx="373296" cy="360000"/>
            </a:xfrm>
            <a:custGeom>
              <a:avLst/>
              <a:gdLst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955441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745816" h="3316502">
                  <a:moveTo>
                    <a:pt x="2500704" y="2026790"/>
                  </a:moveTo>
                  <a:cubicBezTo>
                    <a:pt x="2380149" y="2047261"/>
                    <a:pt x="2334656" y="2081381"/>
                    <a:pt x="2261868" y="2108676"/>
                  </a:cubicBezTo>
                  <a:cubicBezTo>
                    <a:pt x="2220926" y="2245154"/>
                    <a:pt x="2248220" y="2327040"/>
                    <a:pt x="2364227" y="2313393"/>
                  </a:cubicBezTo>
                  <a:cubicBezTo>
                    <a:pt x="2491606" y="2272450"/>
                    <a:pt x="2502979" y="2190563"/>
                    <a:pt x="2500704" y="2026790"/>
                  </a:cubicBezTo>
                  <a:close/>
                  <a:moveTo>
                    <a:pt x="1245112" y="2026790"/>
                  </a:moveTo>
                  <a:cubicBezTo>
                    <a:pt x="1242837" y="2190563"/>
                    <a:pt x="1254210" y="2272450"/>
                    <a:pt x="1381589" y="2313393"/>
                  </a:cubicBezTo>
                  <a:cubicBezTo>
                    <a:pt x="1497596" y="2327040"/>
                    <a:pt x="1524890" y="2245154"/>
                    <a:pt x="1483948" y="2108676"/>
                  </a:cubicBezTo>
                  <a:cubicBezTo>
                    <a:pt x="1411160" y="2081381"/>
                    <a:pt x="1365667" y="2047261"/>
                    <a:pt x="1245112" y="2026790"/>
                  </a:cubicBezTo>
                  <a:close/>
                  <a:moveTo>
                    <a:pt x="3185000" y="1670667"/>
                  </a:moveTo>
                  <a:cubicBezTo>
                    <a:pt x="3206444" y="1672444"/>
                    <a:pt x="3226596" y="1679339"/>
                    <a:pt x="3244509" y="1692418"/>
                  </a:cubicBezTo>
                  <a:cubicBezTo>
                    <a:pt x="3340044" y="1731086"/>
                    <a:pt x="3210389" y="1885761"/>
                    <a:pt x="3380986" y="1856191"/>
                  </a:cubicBezTo>
                  <a:cubicBezTo>
                    <a:pt x="3424203" y="1826621"/>
                    <a:pt x="3528837" y="1837994"/>
                    <a:pt x="3599350" y="1903959"/>
                  </a:cubicBezTo>
                  <a:cubicBezTo>
                    <a:pt x="3647117" y="1983571"/>
                    <a:pt x="3783594" y="2056359"/>
                    <a:pt x="3735827" y="2142795"/>
                  </a:cubicBezTo>
                  <a:cubicBezTo>
                    <a:pt x="3653941" y="2374806"/>
                    <a:pt x="3606173" y="2422574"/>
                    <a:pt x="3572054" y="2620466"/>
                  </a:cubicBezTo>
                  <a:cubicBezTo>
                    <a:pt x="3574328" y="2882048"/>
                    <a:pt x="3542485" y="3061744"/>
                    <a:pt x="3551583" y="3316502"/>
                  </a:cubicBezTo>
                  <a:lnTo>
                    <a:pt x="3292276" y="3302855"/>
                  </a:lnTo>
                  <a:cubicBezTo>
                    <a:pt x="3310472" y="3025350"/>
                    <a:pt x="3315022" y="2788789"/>
                    <a:pt x="3271804" y="2511284"/>
                  </a:cubicBezTo>
                  <a:cubicBezTo>
                    <a:pt x="3217213" y="2465791"/>
                    <a:pt x="3189917" y="2399828"/>
                    <a:pt x="3278628" y="2272449"/>
                  </a:cubicBezTo>
                  <a:cubicBezTo>
                    <a:pt x="3244509" y="2190562"/>
                    <a:pt x="3271804" y="2142795"/>
                    <a:pt x="3128502" y="2108675"/>
                  </a:cubicBezTo>
                  <a:cubicBezTo>
                    <a:pt x="3042066" y="2051809"/>
                    <a:pt x="2921512" y="2165541"/>
                    <a:pt x="2869195" y="2019965"/>
                  </a:cubicBezTo>
                  <a:cubicBezTo>
                    <a:pt x="2821427" y="1896567"/>
                    <a:pt x="3034887" y="1658228"/>
                    <a:pt x="3185000" y="1670667"/>
                  </a:cubicBezTo>
                  <a:close/>
                  <a:moveTo>
                    <a:pt x="560816" y="1670667"/>
                  </a:moveTo>
                  <a:cubicBezTo>
                    <a:pt x="710929" y="1658228"/>
                    <a:pt x="924389" y="1896567"/>
                    <a:pt x="876621" y="2019965"/>
                  </a:cubicBezTo>
                  <a:cubicBezTo>
                    <a:pt x="824304" y="2165541"/>
                    <a:pt x="703750" y="2051809"/>
                    <a:pt x="617314" y="2108675"/>
                  </a:cubicBezTo>
                  <a:cubicBezTo>
                    <a:pt x="474012" y="2142795"/>
                    <a:pt x="501307" y="2190562"/>
                    <a:pt x="467188" y="2272449"/>
                  </a:cubicBezTo>
                  <a:cubicBezTo>
                    <a:pt x="555899" y="2399828"/>
                    <a:pt x="528603" y="2465791"/>
                    <a:pt x="474012" y="2511284"/>
                  </a:cubicBezTo>
                  <a:cubicBezTo>
                    <a:pt x="430794" y="2788789"/>
                    <a:pt x="435344" y="3025350"/>
                    <a:pt x="453540" y="3302855"/>
                  </a:cubicBezTo>
                  <a:lnTo>
                    <a:pt x="194233" y="3316502"/>
                  </a:lnTo>
                  <a:cubicBezTo>
                    <a:pt x="203331" y="3061744"/>
                    <a:pt x="171488" y="2882048"/>
                    <a:pt x="173762" y="2620466"/>
                  </a:cubicBezTo>
                  <a:cubicBezTo>
                    <a:pt x="139643" y="2422574"/>
                    <a:pt x="91875" y="2374806"/>
                    <a:pt x="9989" y="2142795"/>
                  </a:cubicBezTo>
                  <a:cubicBezTo>
                    <a:pt x="-37778" y="2056359"/>
                    <a:pt x="98699" y="1983571"/>
                    <a:pt x="146466" y="1903959"/>
                  </a:cubicBezTo>
                  <a:cubicBezTo>
                    <a:pt x="216979" y="1837994"/>
                    <a:pt x="321613" y="1826621"/>
                    <a:pt x="364830" y="1856191"/>
                  </a:cubicBezTo>
                  <a:cubicBezTo>
                    <a:pt x="535427" y="1885761"/>
                    <a:pt x="405772" y="1731086"/>
                    <a:pt x="501307" y="1692418"/>
                  </a:cubicBezTo>
                  <a:cubicBezTo>
                    <a:pt x="519220" y="1679339"/>
                    <a:pt x="539372" y="1672444"/>
                    <a:pt x="560816" y="1670667"/>
                  </a:cubicBezTo>
                  <a:close/>
                  <a:moveTo>
                    <a:pt x="2609647" y="1003649"/>
                  </a:moveTo>
                  <a:cubicBezTo>
                    <a:pt x="2444889" y="994437"/>
                    <a:pt x="2381715" y="1312839"/>
                    <a:pt x="2234575" y="1385343"/>
                  </a:cubicBezTo>
                  <a:cubicBezTo>
                    <a:pt x="2013936" y="1460406"/>
                    <a:pt x="1963895" y="1651474"/>
                    <a:pt x="1968444" y="1951725"/>
                  </a:cubicBezTo>
                  <a:cubicBezTo>
                    <a:pt x="1979817" y="2035887"/>
                    <a:pt x="2134492" y="1956274"/>
                    <a:pt x="2248223" y="1897134"/>
                  </a:cubicBezTo>
                  <a:cubicBezTo>
                    <a:pt x="2393799" y="1812972"/>
                    <a:pt x="2839626" y="1121486"/>
                    <a:pt x="2644008" y="1010029"/>
                  </a:cubicBezTo>
                  <a:cubicBezTo>
                    <a:pt x="2632066" y="1006333"/>
                    <a:pt x="2620631" y="1004263"/>
                    <a:pt x="2609647" y="1003649"/>
                  </a:cubicBezTo>
                  <a:close/>
                  <a:moveTo>
                    <a:pt x="1136169" y="1003649"/>
                  </a:moveTo>
                  <a:cubicBezTo>
                    <a:pt x="1125185" y="1004263"/>
                    <a:pt x="1113750" y="1006333"/>
                    <a:pt x="1101808" y="1010029"/>
                  </a:cubicBezTo>
                  <a:cubicBezTo>
                    <a:pt x="906190" y="1121486"/>
                    <a:pt x="1352017" y="1812972"/>
                    <a:pt x="1497593" y="1897134"/>
                  </a:cubicBezTo>
                  <a:cubicBezTo>
                    <a:pt x="1611324" y="1956274"/>
                    <a:pt x="1765999" y="2035887"/>
                    <a:pt x="1777372" y="1951725"/>
                  </a:cubicBezTo>
                  <a:cubicBezTo>
                    <a:pt x="1781921" y="1651474"/>
                    <a:pt x="1731880" y="1460406"/>
                    <a:pt x="1511241" y="1385343"/>
                  </a:cubicBezTo>
                  <a:cubicBezTo>
                    <a:pt x="1364101" y="1312839"/>
                    <a:pt x="1300927" y="994437"/>
                    <a:pt x="1136169" y="1003649"/>
                  </a:cubicBezTo>
                  <a:close/>
                  <a:moveTo>
                    <a:pt x="665081" y="96"/>
                  </a:moveTo>
                  <a:cubicBezTo>
                    <a:pt x="1486802" y="-2174"/>
                    <a:pt x="1309537" y="573200"/>
                    <a:pt x="1862679" y="634117"/>
                  </a:cubicBezTo>
                  <a:cubicBezTo>
                    <a:pt x="2415888" y="573192"/>
                    <a:pt x="2259021" y="-2174"/>
                    <a:pt x="3080735" y="96"/>
                  </a:cubicBezTo>
                  <a:cubicBezTo>
                    <a:pt x="3608448" y="-9003"/>
                    <a:pt x="3767673" y="636991"/>
                    <a:pt x="3619822" y="921320"/>
                  </a:cubicBezTo>
                  <a:cubicBezTo>
                    <a:pt x="3590251" y="1010030"/>
                    <a:pt x="3519739" y="941793"/>
                    <a:pt x="3456049" y="955441"/>
                  </a:cubicBezTo>
                  <a:cubicBezTo>
                    <a:pt x="3416937" y="1011300"/>
                    <a:pt x="3385716" y="1096130"/>
                    <a:pt x="3370271" y="1159232"/>
                  </a:cubicBezTo>
                  <a:lnTo>
                    <a:pt x="3189917" y="1317105"/>
                  </a:lnTo>
                  <a:cubicBezTo>
                    <a:pt x="3271804" y="1426286"/>
                    <a:pt x="3258156" y="1555942"/>
                    <a:pt x="3155798" y="1596884"/>
                  </a:cubicBezTo>
                  <a:cubicBezTo>
                    <a:pt x="2973828" y="1651475"/>
                    <a:pt x="2866920" y="1726538"/>
                    <a:pt x="2848723" y="1842544"/>
                  </a:cubicBezTo>
                  <a:cubicBezTo>
                    <a:pt x="2830525" y="2001768"/>
                    <a:pt x="2832803" y="2481714"/>
                    <a:pt x="2650831" y="2518108"/>
                  </a:cubicBezTo>
                  <a:cubicBezTo>
                    <a:pt x="2498431" y="2522657"/>
                    <a:pt x="2373325" y="2513559"/>
                    <a:pt x="2193630" y="2531756"/>
                  </a:cubicBezTo>
                  <a:cubicBezTo>
                    <a:pt x="2088997" y="2522657"/>
                    <a:pt x="1998012" y="2349785"/>
                    <a:pt x="1941147" y="2211033"/>
                  </a:cubicBezTo>
                  <a:lnTo>
                    <a:pt x="1872908" y="2313392"/>
                  </a:lnTo>
                  <a:lnTo>
                    <a:pt x="1804669" y="2211033"/>
                  </a:lnTo>
                  <a:cubicBezTo>
                    <a:pt x="1747804" y="2349785"/>
                    <a:pt x="1656819" y="2522657"/>
                    <a:pt x="1552186" y="2531756"/>
                  </a:cubicBezTo>
                  <a:cubicBezTo>
                    <a:pt x="1372491" y="2513559"/>
                    <a:pt x="1247385" y="2522657"/>
                    <a:pt x="1094985" y="2518108"/>
                  </a:cubicBezTo>
                  <a:cubicBezTo>
                    <a:pt x="913013" y="2481714"/>
                    <a:pt x="915291" y="2001768"/>
                    <a:pt x="897093" y="1842544"/>
                  </a:cubicBezTo>
                  <a:cubicBezTo>
                    <a:pt x="878896" y="1726538"/>
                    <a:pt x="771988" y="1651475"/>
                    <a:pt x="590018" y="1596884"/>
                  </a:cubicBezTo>
                  <a:cubicBezTo>
                    <a:pt x="487660" y="1555942"/>
                    <a:pt x="474012" y="1426286"/>
                    <a:pt x="555899" y="1317105"/>
                  </a:cubicBezTo>
                  <a:cubicBezTo>
                    <a:pt x="497354" y="1247580"/>
                    <a:pt x="494034" y="1228756"/>
                    <a:pt x="380265" y="1173717"/>
                  </a:cubicBezTo>
                  <a:cubicBezTo>
                    <a:pt x="350099" y="1122687"/>
                    <a:pt x="319933" y="1057172"/>
                    <a:pt x="289767" y="1006142"/>
                  </a:cubicBezTo>
                  <a:cubicBezTo>
                    <a:pt x="226077" y="992494"/>
                    <a:pt x="155565" y="1010030"/>
                    <a:pt x="125994" y="921320"/>
                  </a:cubicBezTo>
                  <a:cubicBezTo>
                    <a:pt x="-21857" y="636991"/>
                    <a:pt x="137368" y="-9003"/>
                    <a:pt x="665081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Rounded Rectangle 31">
              <a:extLst>
                <a:ext uri="{FF2B5EF4-FFF2-40B4-BE49-F238E27FC236}">
                  <a16:creationId xmlns:a16="http://schemas.microsoft.com/office/drawing/2014/main" xmlns="" id="{B25FCE9B-6DC5-4836-8DD9-E737D6782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0469" y="2821406"/>
              <a:ext cx="253200" cy="360000"/>
            </a:xfrm>
            <a:custGeom>
              <a:avLst/>
              <a:gdLst/>
              <a:ahLst/>
              <a:cxnLst/>
              <a:rect l="l" t="t" r="r" b="b"/>
              <a:pathLst>
                <a:path w="2273269" h="3232141">
                  <a:moveTo>
                    <a:pt x="1301358" y="1224998"/>
                  </a:moveTo>
                  <a:cubicBezTo>
                    <a:pt x="1288512" y="1224739"/>
                    <a:pt x="1275404" y="1226994"/>
                    <a:pt x="1262722" y="1232060"/>
                  </a:cubicBezTo>
                  <a:cubicBezTo>
                    <a:pt x="1224020" y="1247517"/>
                    <a:pt x="1200469" y="1284678"/>
                    <a:pt x="1200858" y="1323955"/>
                  </a:cubicBezTo>
                  <a:lnTo>
                    <a:pt x="1068969" y="1816173"/>
                  </a:lnTo>
                  <a:lnTo>
                    <a:pt x="975827" y="1468563"/>
                  </a:lnTo>
                  <a:cubicBezTo>
                    <a:pt x="965224" y="1428990"/>
                    <a:pt x="932065" y="1401484"/>
                    <a:pt x="893889" y="1396168"/>
                  </a:cubicBezTo>
                  <a:cubicBezTo>
                    <a:pt x="887581" y="1395290"/>
                    <a:pt x="881136" y="1395017"/>
                    <a:pt x="874749" y="1397368"/>
                  </a:cubicBezTo>
                  <a:lnTo>
                    <a:pt x="873048" y="1397069"/>
                  </a:lnTo>
                  <a:cubicBezTo>
                    <a:pt x="871822" y="1397102"/>
                    <a:pt x="870599" y="1397158"/>
                    <a:pt x="869409" y="1397702"/>
                  </a:cubicBezTo>
                  <a:lnTo>
                    <a:pt x="854690" y="1398625"/>
                  </a:lnTo>
                  <a:cubicBezTo>
                    <a:pt x="852870" y="1399112"/>
                    <a:pt x="851076" y="1399648"/>
                    <a:pt x="849610" y="1401148"/>
                  </a:cubicBezTo>
                  <a:cubicBezTo>
                    <a:pt x="820426" y="1408603"/>
                    <a:pt x="795399" y="1429720"/>
                    <a:pt x="783580" y="1459921"/>
                  </a:cubicBezTo>
                  <a:lnTo>
                    <a:pt x="576552" y="1988920"/>
                  </a:lnTo>
                  <a:lnTo>
                    <a:pt x="360960" y="1988920"/>
                  </a:lnTo>
                  <a:cubicBezTo>
                    <a:pt x="306335" y="1988920"/>
                    <a:pt x="262052" y="2033203"/>
                    <a:pt x="262052" y="2087828"/>
                  </a:cubicBezTo>
                  <a:cubicBezTo>
                    <a:pt x="262052" y="2142453"/>
                    <a:pt x="306335" y="2186736"/>
                    <a:pt x="360960" y="2186736"/>
                  </a:cubicBezTo>
                  <a:lnTo>
                    <a:pt x="624414" y="2186736"/>
                  </a:lnTo>
                  <a:cubicBezTo>
                    <a:pt x="655679" y="2194749"/>
                    <a:pt x="687884" y="2184847"/>
                    <a:pt x="710155" y="2162843"/>
                  </a:cubicBezTo>
                  <a:cubicBezTo>
                    <a:pt x="728043" y="2149675"/>
                    <a:pt x="740236" y="2129868"/>
                    <a:pt x="742804" y="2106901"/>
                  </a:cubicBezTo>
                  <a:lnTo>
                    <a:pt x="861090" y="1804659"/>
                  </a:lnTo>
                  <a:lnTo>
                    <a:pt x="967256" y="2200878"/>
                  </a:lnTo>
                  <a:cubicBezTo>
                    <a:pt x="956121" y="2251327"/>
                    <a:pt x="986997" y="2301788"/>
                    <a:pt x="1037612" y="2315350"/>
                  </a:cubicBezTo>
                  <a:cubicBezTo>
                    <a:pt x="1044252" y="2317129"/>
                    <a:pt x="1050915" y="2318189"/>
                    <a:pt x="1057633" y="2316605"/>
                  </a:cubicBezTo>
                  <a:cubicBezTo>
                    <a:pt x="1061264" y="2317900"/>
                    <a:pt x="1065062" y="2318350"/>
                    <a:pt x="1068971" y="2317315"/>
                  </a:cubicBezTo>
                  <a:cubicBezTo>
                    <a:pt x="1072878" y="2318349"/>
                    <a:pt x="1076674" y="2317900"/>
                    <a:pt x="1080303" y="2316605"/>
                  </a:cubicBezTo>
                  <a:lnTo>
                    <a:pt x="1100326" y="2315350"/>
                  </a:lnTo>
                  <a:cubicBezTo>
                    <a:pt x="1150941" y="2301788"/>
                    <a:pt x="1181817" y="2251327"/>
                    <a:pt x="1170682" y="2200878"/>
                  </a:cubicBezTo>
                  <a:lnTo>
                    <a:pt x="1320238" y="1642726"/>
                  </a:lnTo>
                  <a:lnTo>
                    <a:pt x="1513977" y="2127797"/>
                  </a:lnTo>
                  <a:cubicBezTo>
                    <a:pt x="1531567" y="2171838"/>
                    <a:pt x="1577262" y="2196260"/>
                    <a:pt x="1621871" y="2186737"/>
                  </a:cubicBezTo>
                  <a:lnTo>
                    <a:pt x="1878495" y="2186737"/>
                  </a:lnTo>
                  <a:cubicBezTo>
                    <a:pt x="1933120" y="2186737"/>
                    <a:pt x="1977403" y="2142454"/>
                    <a:pt x="1977403" y="2087829"/>
                  </a:cubicBezTo>
                  <a:cubicBezTo>
                    <a:pt x="1977403" y="2033204"/>
                    <a:pt x="1933120" y="1988921"/>
                    <a:pt x="1878495" y="1988921"/>
                  </a:cubicBezTo>
                  <a:lnTo>
                    <a:pt x="1671520" y="1988921"/>
                  </a:lnTo>
                  <a:lnTo>
                    <a:pt x="1391261" y="1287226"/>
                  </a:lnTo>
                  <a:cubicBezTo>
                    <a:pt x="1376065" y="1249180"/>
                    <a:pt x="1339894" y="1225775"/>
                    <a:pt x="1301358" y="1224998"/>
                  </a:cubicBezTo>
                  <a:close/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xmlns="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9997" y="204549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Oval 50">
              <a:extLst>
                <a:ext uri="{FF2B5EF4-FFF2-40B4-BE49-F238E27FC236}">
                  <a16:creationId xmlns:a16="http://schemas.microsoft.com/office/drawing/2014/main" xmlns="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3211" y="2821406"/>
              <a:ext cx="318743" cy="360000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Heart 17">
              <a:extLst>
                <a:ext uri="{FF2B5EF4-FFF2-40B4-BE49-F238E27FC236}">
                  <a16:creationId xmlns:a16="http://schemas.microsoft.com/office/drawing/2014/main" xmlns="" id="{FD25AA3C-FD36-4FC1-9406-60F9CCE3DC0D}"/>
                </a:ext>
              </a:extLst>
            </p:cNvPr>
            <p:cNvSpPr/>
            <p:nvPr/>
          </p:nvSpPr>
          <p:spPr>
            <a:xfrm>
              <a:off x="6027872" y="2833290"/>
              <a:ext cx="340626" cy="333972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Rounded Rectangle 25">
              <a:extLst>
                <a:ext uri="{FF2B5EF4-FFF2-40B4-BE49-F238E27FC236}">
                  <a16:creationId xmlns:a16="http://schemas.microsoft.com/office/drawing/2014/main" xmlns="" id="{A53FDB1A-403D-4EBD-8EB6-3E1911FAEEC5}"/>
                </a:ext>
              </a:extLst>
            </p:cNvPr>
            <p:cNvSpPr/>
            <p:nvPr/>
          </p:nvSpPr>
          <p:spPr>
            <a:xfrm>
              <a:off x="5440459" y="2858907"/>
              <a:ext cx="338160" cy="284999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Chord 32">
              <a:extLst>
                <a:ext uri="{FF2B5EF4-FFF2-40B4-BE49-F238E27FC236}">
                  <a16:creationId xmlns:a16="http://schemas.microsoft.com/office/drawing/2014/main" xmlns="" id="{3D1BBD17-EB21-4265-8BCB-65380AD568C6}"/>
                </a:ext>
              </a:extLst>
            </p:cNvPr>
            <p:cNvSpPr/>
            <p:nvPr/>
          </p:nvSpPr>
          <p:spPr>
            <a:xfrm>
              <a:off x="4862902" y="2833809"/>
              <a:ext cx="338160" cy="335194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Rounded Rectangle 40">
              <a:extLst>
                <a:ext uri="{FF2B5EF4-FFF2-40B4-BE49-F238E27FC236}">
                  <a16:creationId xmlns:a16="http://schemas.microsoft.com/office/drawing/2014/main" xmlns="" id="{9EAE5B7B-9157-44FC-AC9D-E519CCFB3F84}"/>
                </a:ext>
              </a:extLst>
            </p:cNvPr>
            <p:cNvSpPr/>
            <p:nvPr/>
          </p:nvSpPr>
          <p:spPr>
            <a:xfrm rot="2942052">
              <a:off x="6566376" y="2834205"/>
              <a:ext cx="314333" cy="334403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Rounded Rectangle 7">
              <a:extLst>
                <a:ext uri="{FF2B5EF4-FFF2-40B4-BE49-F238E27FC236}">
                  <a16:creationId xmlns:a16="http://schemas.microsoft.com/office/drawing/2014/main" xmlns="" id="{EC656316-B78D-4EC1-9C72-547CA566FED0}"/>
                </a:ext>
              </a:extLst>
            </p:cNvPr>
            <p:cNvSpPr>
              <a:spLocks noChangeAspect="1"/>
            </p:cNvSpPr>
            <p:nvPr/>
          </p:nvSpPr>
          <p:spPr>
            <a:xfrm rot="18924894" flipH="1">
              <a:off x="4976755" y="3535534"/>
              <a:ext cx="110455" cy="432000"/>
            </a:xfrm>
            <a:custGeom>
              <a:avLst/>
              <a:gdLst/>
              <a:ahLst/>
              <a:cxnLst/>
              <a:rect l="l" t="t" r="r" b="b"/>
              <a:pathLst>
                <a:path w="1081111" h="4228323">
                  <a:moveTo>
                    <a:pt x="335224" y="1867922"/>
                  </a:moveTo>
                  <a:cubicBezTo>
                    <a:pt x="355105" y="1839562"/>
                    <a:pt x="441066" y="1818228"/>
                    <a:pt x="544096" y="1818228"/>
                  </a:cubicBezTo>
                  <a:cubicBezTo>
                    <a:pt x="661845" y="1818228"/>
                    <a:pt x="757300" y="1846093"/>
                    <a:pt x="757300" y="1880465"/>
                  </a:cubicBezTo>
                  <a:lnTo>
                    <a:pt x="754850" y="1887560"/>
                  </a:lnTo>
                  <a:lnTo>
                    <a:pt x="757869" y="1887560"/>
                  </a:lnTo>
                  <a:lnTo>
                    <a:pt x="757869" y="2839818"/>
                  </a:lnTo>
                  <a:cubicBezTo>
                    <a:pt x="757869" y="2972331"/>
                    <a:pt x="662287" y="3079754"/>
                    <a:pt x="544381" y="3079754"/>
                  </a:cubicBezTo>
                  <a:cubicBezTo>
                    <a:pt x="426475" y="3079754"/>
                    <a:pt x="330892" y="2972330"/>
                    <a:pt x="330892" y="2839818"/>
                  </a:cubicBezTo>
                  <a:cubicBezTo>
                    <a:pt x="330892" y="2522399"/>
                    <a:pt x="330893" y="2204979"/>
                    <a:pt x="330893" y="1887560"/>
                  </a:cubicBezTo>
                  <a:lnTo>
                    <a:pt x="333343" y="1887560"/>
                  </a:lnTo>
                  <a:cubicBezTo>
                    <a:pt x="331423" y="1885549"/>
                    <a:pt x="330893" y="1883025"/>
                    <a:pt x="330893" y="1880465"/>
                  </a:cubicBezTo>
                  <a:cubicBezTo>
                    <a:pt x="330893" y="1876168"/>
                    <a:pt x="332384" y="1871973"/>
                    <a:pt x="335224" y="1867922"/>
                  </a:cubicBezTo>
                  <a:close/>
                  <a:moveTo>
                    <a:pt x="40017" y="122059"/>
                  </a:moveTo>
                  <a:cubicBezTo>
                    <a:pt x="33211" y="132011"/>
                    <a:pt x="29637" y="142314"/>
                    <a:pt x="29637" y="152868"/>
                  </a:cubicBezTo>
                  <a:cubicBezTo>
                    <a:pt x="29637" y="201406"/>
                    <a:pt x="105246" y="244661"/>
                    <a:pt x="223474" y="271871"/>
                  </a:cubicBezTo>
                  <a:lnTo>
                    <a:pt x="259635" y="468058"/>
                  </a:lnTo>
                  <a:cubicBezTo>
                    <a:pt x="103865" y="495856"/>
                    <a:pt x="0" y="547115"/>
                    <a:pt x="0" y="605632"/>
                  </a:cubicBezTo>
                  <a:cubicBezTo>
                    <a:pt x="0" y="658669"/>
                    <a:pt x="85325" y="705745"/>
                    <a:pt x="217400" y="734580"/>
                  </a:cubicBezTo>
                  <a:lnTo>
                    <a:pt x="217063" y="737117"/>
                  </a:lnTo>
                  <a:lnTo>
                    <a:pt x="217063" y="2943282"/>
                  </a:lnTo>
                  <a:cubicBezTo>
                    <a:pt x="217063" y="3039089"/>
                    <a:pt x="294931" y="3121078"/>
                    <a:pt x="405721" y="3153265"/>
                  </a:cubicBezTo>
                  <a:cubicBezTo>
                    <a:pt x="400324" y="3160310"/>
                    <a:pt x="397646" y="3168520"/>
                    <a:pt x="397646" y="3177204"/>
                  </a:cubicBezTo>
                  <a:lnTo>
                    <a:pt x="397646" y="3194256"/>
                  </a:lnTo>
                  <a:cubicBezTo>
                    <a:pt x="397646" y="3224314"/>
                    <a:pt x="429716" y="3248680"/>
                    <a:pt x="469276" y="3248680"/>
                  </a:cubicBezTo>
                  <a:lnTo>
                    <a:pt x="496274" y="3248680"/>
                  </a:lnTo>
                  <a:cubicBezTo>
                    <a:pt x="503831" y="3569617"/>
                    <a:pt x="518631" y="3867052"/>
                    <a:pt x="514761" y="4228323"/>
                  </a:cubicBezTo>
                  <a:lnTo>
                    <a:pt x="577573" y="4091802"/>
                  </a:lnTo>
                  <a:cubicBezTo>
                    <a:pt x="580481" y="3794896"/>
                    <a:pt x="583388" y="3537508"/>
                    <a:pt x="586278" y="3248680"/>
                  </a:cubicBezTo>
                  <a:lnTo>
                    <a:pt x="611834" y="3248680"/>
                  </a:lnTo>
                  <a:cubicBezTo>
                    <a:pt x="651395" y="3248680"/>
                    <a:pt x="683465" y="3224314"/>
                    <a:pt x="683465" y="3194256"/>
                  </a:cubicBezTo>
                  <a:lnTo>
                    <a:pt x="683465" y="3177205"/>
                  </a:lnTo>
                  <a:cubicBezTo>
                    <a:pt x="683465" y="3168518"/>
                    <a:pt x="680787" y="3160307"/>
                    <a:pt x="675388" y="3153262"/>
                  </a:cubicBezTo>
                  <a:cubicBezTo>
                    <a:pt x="786180" y="3121079"/>
                    <a:pt x="864048" y="3039089"/>
                    <a:pt x="864048" y="2943282"/>
                  </a:cubicBezTo>
                  <a:lnTo>
                    <a:pt x="864048" y="737117"/>
                  </a:lnTo>
                  <a:cubicBezTo>
                    <a:pt x="864048" y="736269"/>
                    <a:pt x="864042" y="735422"/>
                    <a:pt x="863712" y="734579"/>
                  </a:cubicBezTo>
                  <a:cubicBezTo>
                    <a:pt x="995786" y="705744"/>
                    <a:pt x="1081111" y="658669"/>
                    <a:pt x="1081111" y="605632"/>
                  </a:cubicBezTo>
                  <a:cubicBezTo>
                    <a:pt x="1081111" y="547115"/>
                    <a:pt x="977246" y="495856"/>
                    <a:pt x="821477" y="468058"/>
                  </a:cubicBezTo>
                  <a:lnTo>
                    <a:pt x="857637" y="271871"/>
                  </a:lnTo>
                  <a:cubicBezTo>
                    <a:pt x="975865" y="244661"/>
                    <a:pt x="1051474" y="201406"/>
                    <a:pt x="1051474" y="152868"/>
                  </a:cubicBezTo>
                  <a:cubicBezTo>
                    <a:pt x="1051474" y="68441"/>
                    <a:pt x="822728" y="0"/>
                    <a:pt x="540555" y="0"/>
                  </a:cubicBezTo>
                  <a:cubicBezTo>
                    <a:pt x="293654" y="0"/>
                    <a:pt x="87658" y="52400"/>
                    <a:pt x="40017" y="122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Rounded Rectangle 17">
              <a:extLst>
                <a:ext uri="{FF2B5EF4-FFF2-40B4-BE49-F238E27FC236}">
                  <a16:creationId xmlns:a16="http://schemas.microsoft.com/office/drawing/2014/main" xmlns="" id="{6B94B2D2-8266-41F5-8364-5F47F1CD6C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6866" y="2821406"/>
              <a:ext cx="226262" cy="360000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Oval 21">
              <a:extLst>
                <a:ext uri="{FF2B5EF4-FFF2-40B4-BE49-F238E27FC236}">
                  <a16:creationId xmlns:a16="http://schemas.microsoft.com/office/drawing/2014/main" xmlns="" id="{97FCD430-8257-484B-9F8F-22D7D55C6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9736" y="2821406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799999" y="306000"/>
                  </a:moveTo>
                  <a:lnTo>
                    <a:pt x="1440000" y="306000"/>
                  </a:lnTo>
                  <a:lnTo>
                    <a:pt x="1440000" y="1308231"/>
                  </a:lnTo>
                  <a:lnTo>
                    <a:pt x="572043" y="807116"/>
                  </a:lnTo>
                  <a:lnTo>
                    <a:pt x="392043" y="1118885"/>
                  </a:lnTo>
                  <a:lnTo>
                    <a:pt x="1260000" y="1620000"/>
                  </a:lnTo>
                  <a:lnTo>
                    <a:pt x="392043" y="2121116"/>
                  </a:lnTo>
                  <a:lnTo>
                    <a:pt x="572043" y="2432885"/>
                  </a:lnTo>
                  <a:lnTo>
                    <a:pt x="1440000" y="1931769"/>
                  </a:lnTo>
                  <a:lnTo>
                    <a:pt x="1440000" y="2934000"/>
                  </a:lnTo>
                  <a:lnTo>
                    <a:pt x="1800000" y="2934000"/>
                  </a:lnTo>
                  <a:lnTo>
                    <a:pt x="1800000" y="1931769"/>
                  </a:lnTo>
                  <a:lnTo>
                    <a:pt x="2667957" y="2432884"/>
                  </a:lnTo>
                  <a:lnTo>
                    <a:pt x="2847957" y="2121116"/>
                  </a:lnTo>
                  <a:lnTo>
                    <a:pt x="1980000" y="1620000"/>
                  </a:lnTo>
                  <a:lnTo>
                    <a:pt x="2847958" y="1118885"/>
                  </a:lnTo>
                  <a:lnTo>
                    <a:pt x="2667957" y="807116"/>
                  </a:lnTo>
                  <a:lnTo>
                    <a:pt x="1800000" y="1308231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Oval 25">
              <a:extLst>
                <a:ext uri="{FF2B5EF4-FFF2-40B4-BE49-F238E27FC236}">
                  <a16:creationId xmlns:a16="http://schemas.microsoft.com/office/drawing/2014/main" xmlns="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9872" y="2821406"/>
              <a:ext cx="359510" cy="360000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Block Arc 20">
              <a:extLst>
                <a:ext uri="{FF2B5EF4-FFF2-40B4-BE49-F238E27FC236}">
                  <a16:creationId xmlns:a16="http://schemas.microsoft.com/office/drawing/2014/main" xmlns="" id="{442BD419-0F67-4BAB-976B-E90CC1C4AEC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96578" y="3571534"/>
              <a:ext cx="332010" cy="360000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Block Arc 11">
              <a:extLst>
                <a:ext uri="{FF2B5EF4-FFF2-40B4-BE49-F238E27FC236}">
                  <a16:creationId xmlns:a16="http://schemas.microsoft.com/office/drawing/2014/main" xmlns="" id="{6237B46C-EE2F-45F5-A452-AEF5853F7D2C}"/>
                </a:ext>
              </a:extLst>
            </p:cNvPr>
            <p:cNvSpPr/>
            <p:nvPr/>
          </p:nvSpPr>
          <p:spPr>
            <a:xfrm rot="10800000">
              <a:off x="6614789" y="3560896"/>
              <a:ext cx="217507" cy="35391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Rectangle 21">
              <a:extLst>
                <a:ext uri="{FF2B5EF4-FFF2-40B4-BE49-F238E27FC236}">
                  <a16:creationId xmlns:a16="http://schemas.microsoft.com/office/drawing/2014/main" xmlns="" id="{3DFB5373-0015-4A31-8F01-1597E404815D}"/>
                </a:ext>
              </a:extLst>
            </p:cNvPr>
            <p:cNvSpPr/>
            <p:nvPr/>
          </p:nvSpPr>
          <p:spPr>
            <a:xfrm>
              <a:off x="5437664" y="3655251"/>
              <a:ext cx="343751" cy="192566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Round Same Side Corner Rectangle 8">
              <a:extLst>
                <a:ext uri="{FF2B5EF4-FFF2-40B4-BE49-F238E27FC236}">
                  <a16:creationId xmlns:a16="http://schemas.microsoft.com/office/drawing/2014/main" xmlns="" id="{E4451B41-2F0A-4F98-8F16-0D0192492445}"/>
                </a:ext>
              </a:extLst>
            </p:cNvPr>
            <p:cNvSpPr/>
            <p:nvPr/>
          </p:nvSpPr>
          <p:spPr>
            <a:xfrm>
              <a:off x="8212501" y="3588603"/>
              <a:ext cx="354992" cy="355536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Rounded Rectangle 51">
              <a:extLst>
                <a:ext uri="{FF2B5EF4-FFF2-40B4-BE49-F238E27FC236}">
                  <a16:creationId xmlns:a16="http://schemas.microsoft.com/office/drawing/2014/main" xmlns="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7112464" y="4219259"/>
              <a:ext cx="367987" cy="346556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Isosceles Triangle 5">
              <a:extLst>
                <a:ext uri="{FF2B5EF4-FFF2-40B4-BE49-F238E27FC236}">
                  <a16:creationId xmlns:a16="http://schemas.microsoft.com/office/drawing/2014/main" xmlns="" id="{C90FA9E7-BC2A-492A-9790-9857E5ADE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0854" y="3614352"/>
              <a:ext cx="274662" cy="274365"/>
            </a:xfrm>
            <a:custGeom>
              <a:avLst/>
              <a:gdLst/>
              <a:ahLst/>
              <a:cxnLst/>
              <a:rect l="l" t="t" r="r" b="b"/>
              <a:pathLst>
                <a:path w="3229104" h="3225610">
                  <a:moveTo>
                    <a:pt x="2311104" y="907633"/>
                  </a:moveTo>
                  <a:lnTo>
                    <a:pt x="3229104" y="907633"/>
                  </a:lnTo>
                  <a:lnTo>
                    <a:pt x="1769979" y="3097491"/>
                  </a:lnTo>
                  <a:close/>
                  <a:moveTo>
                    <a:pt x="823" y="907633"/>
                  </a:moveTo>
                  <a:lnTo>
                    <a:pt x="918823" y="907633"/>
                  </a:lnTo>
                  <a:lnTo>
                    <a:pt x="1498048" y="3135591"/>
                  </a:lnTo>
                  <a:close/>
                  <a:moveTo>
                    <a:pt x="1036980" y="907632"/>
                  </a:moveTo>
                  <a:lnTo>
                    <a:pt x="2192122" y="907632"/>
                  </a:lnTo>
                  <a:lnTo>
                    <a:pt x="1614551" y="3225610"/>
                  </a:lnTo>
                  <a:close/>
                  <a:moveTo>
                    <a:pt x="2769693" y="0"/>
                  </a:moveTo>
                  <a:lnTo>
                    <a:pt x="3229104" y="792088"/>
                  </a:lnTo>
                  <a:lnTo>
                    <a:pt x="2310282" y="792088"/>
                  </a:lnTo>
                  <a:close/>
                  <a:moveTo>
                    <a:pt x="1732713" y="0"/>
                  </a:moveTo>
                  <a:lnTo>
                    <a:pt x="2651535" y="0"/>
                  </a:lnTo>
                  <a:lnTo>
                    <a:pt x="2192124" y="792088"/>
                  </a:lnTo>
                  <a:close/>
                  <a:moveTo>
                    <a:pt x="1614553" y="0"/>
                  </a:moveTo>
                  <a:lnTo>
                    <a:pt x="2073964" y="792088"/>
                  </a:lnTo>
                  <a:lnTo>
                    <a:pt x="1155142" y="792088"/>
                  </a:lnTo>
                  <a:close/>
                  <a:moveTo>
                    <a:pt x="577571" y="0"/>
                  </a:moveTo>
                  <a:lnTo>
                    <a:pt x="1496393" y="0"/>
                  </a:lnTo>
                  <a:lnTo>
                    <a:pt x="1036982" y="792088"/>
                  </a:lnTo>
                  <a:close/>
                  <a:moveTo>
                    <a:pt x="459411" y="0"/>
                  </a:moveTo>
                  <a:lnTo>
                    <a:pt x="918822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Trapezoid 22">
              <a:extLst>
                <a:ext uri="{FF2B5EF4-FFF2-40B4-BE49-F238E27FC236}">
                  <a16:creationId xmlns:a16="http://schemas.microsoft.com/office/drawing/2014/main" xmlns="" id="{D2EC6B0A-E896-40D9-B4A8-1556019F6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9736" y="3659965"/>
              <a:ext cx="360000" cy="183139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Rounded Rectangle 20">
              <a:extLst>
                <a:ext uri="{FF2B5EF4-FFF2-40B4-BE49-F238E27FC236}">
                  <a16:creationId xmlns:a16="http://schemas.microsoft.com/office/drawing/2014/main" xmlns="" id="{B5A75B4D-CA52-4F78-AC74-CB42B7BD2898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7692804" y="3571534"/>
              <a:ext cx="333647" cy="360000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Trapezoid 28">
              <a:extLst>
                <a:ext uri="{FF2B5EF4-FFF2-40B4-BE49-F238E27FC236}">
                  <a16:creationId xmlns:a16="http://schemas.microsoft.com/office/drawing/2014/main" xmlns="" id="{013F6F7D-652C-40EF-B339-66A172676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8542" y="3571534"/>
              <a:ext cx="297055" cy="360000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7" name="Rounded Rectangle 2">
              <a:extLst>
                <a:ext uri="{FF2B5EF4-FFF2-40B4-BE49-F238E27FC236}">
                  <a16:creationId xmlns:a16="http://schemas.microsoft.com/office/drawing/2014/main" xmlns="" id="{2CB3F902-7F51-468E-928D-DF8ED92CA432}"/>
                </a:ext>
              </a:extLst>
            </p:cNvPr>
            <p:cNvSpPr/>
            <p:nvPr/>
          </p:nvSpPr>
          <p:spPr>
            <a:xfrm>
              <a:off x="4286165" y="4223696"/>
              <a:ext cx="352834" cy="352834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xmlns="" id="{CF999092-51D0-4040-A441-EE93FB3BE0AB}"/>
                </a:ext>
              </a:extLst>
            </p:cNvPr>
            <p:cNvSpPr/>
            <p:nvPr/>
          </p:nvSpPr>
          <p:spPr>
            <a:xfrm>
              <a:off x="3710633" y="4223696"/>
              <a:ext cx="352873" cy="35283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xmlns="" id="{5394194E-40CF-4800-82F4-DA12261F9012}"/>
                </a:ext>
              </a:extLst>
            </p:cNvPr>
            <p:cNvSpPr/>
            <p:nvPr/>
          </p:nvSpPr>
          <p:spPr>
            <a:xfrm>
              <a:off x="5433122" y="4223696"/>
              <a:ext cx="352834" cy="352834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3">
              <a:extLst>
                <a:ext uri="{FF2B5EF4-FFF2-40B4-BE49-F238E27FC236}">
                  <a16:creationId xmlns:a16="http://schemas.microsoft.com/office/drawing/2014/main" xmlns="" id="{C2FE4DD9-BD0F-42FA-8558-1E2788EAC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5565" y="4223696"/>
              <a:ext cx="352834" cy="35283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10">
              <a:extLst>
                <a:ext uri="{FF2B5EF4-FFF2-40B4-BE49-F238E27FC236}">
                  <a16:creationId xmlns:a16="http://schemas.microsoft.com/office/drawing/2014/main" xmlns="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1140" y="4216530"/>
              <a:ext cx="354091" cy="360000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Block Arc 6">
              <a:extLst>
                <a:ext uri="{FF2B5EF4-FFF2-40B4-BE49-F238E27FC236}">
                  <a16:creationId xmlns:a16="http://schemas.microsoft.com/office/drawing/2014/main" xmlns="" id="{62965521-2EFF-4BE9-866C-3D9369FA5C74}"/>
                </a:ext>
              </a:extLst>
            </p:cNvPr>
            <p:cNvSpPr/>
            <p:nvPr/>
          </p:nvSpPr>
          <p:spPr>
            <a:xfrm>
              <a:off x="6557572" y="4241324"/>
              <a:ext cx="331940" cy="335206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Left Arrow 1">
              <a:extLst>
                <a:ext uri="{FF2B5EF4-FFF2-40B4-BE49-F238E27FC236}">
                  <a16:creationId xmlns:a16="http://schemas.microsoft.com/office/drawing/2014/main" xmlns="" id="{1947BE1D-5A1D-43CF-B583-1D9110F28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1065" y="4216530"/>
              <a:ext cx="369872" cy="360000"/>
            </a:xfrm>
            <a:custGeom>
              <a:avLst/>
              <a:gdLst/>
              <a:ahLst/>
              <a:cxnLst/>
              <a:rect l="l" t="t" r="r" b="b"/>
              <a:pathLst>
                <a:path w="3306630" h="3218379">
                  <a:moveTo>
                    <a:pt x="0" y="2085651"/>
                  </a:moveTo>
                  <a:cubicBezTo>
                    <a:pt x="253919" y="2342528"/>
                    <a:pt x="881542" y="2297196"/>
                    <a:pt x="1388167" y="2271654"/>
                  </a:cubicBezTo>
                  <a:lnTo>
                    <a:pt x="1417952" y="2988872"/>
                  </a:lnTo>
                  <a:lnTo>
                    <a:pt x="717647" y="2950294"/>
                  </a:lnTo>
                  <a:cubicBezTo>
                    <a:pt x="467617" y="2928101"/>
                    <a:pt x="217417" y="2555860"/>
                    <a:pt x="0" y="2085651"/>
                  </a:cubicBezTo>
                  <a:close/>
                  <a:moveTo>
                    <a:pt x="1969797" y="2019847"/>
                  </a:moveTo>
                  <a:lnTo>
                    <a:pt x="1969797" y="2274913"/>
                  </a:lnTo>
                  <a:lnTo>
                    <a:pt x="2657809" y="2274913"/>
                  </a:lnTo>
                  <a:cubicBezTo>
                    <a:pt x="2787205" y="2599270"/>
                    <a:pt x="2968360" y="2923626"/>
                    <a:pt x="2675062" y="2954686"/>
                  </a:cubicBezTo>
                  <a:lnTo>
                    <a:pt x="1969797" y="2963313"/>
                  </a:lnTo>
                  <a:lnTo>
                    <a:pt x="1969797" y="3218379"/>
                  </a:lnTo>
                  <a:lnTo>
                    <a:pt x="1429598" y="2619113"/>
                  </a:lnTo>
                  <a:close/>
                  <a:moveTo>
                    <a:pt x="2961009" y="1275432"/>
                  </a:moveTo>
                  <a:lnTo>
                    <a:pt x="3277752" y="1901203"/>
                  </a:lnTo>
                  <a:cubicBezTo>
                    <a:pt x="3383548" y="2128832"/>
                    <a:pt x="3186278" y="2531632"/>
                    <a:pt x="2887773" y="2955026"/>
                  </a:cubicBezTo>
                  <a:cubicBezTo>
                    <a:pt x="2983276" y="2606687"/>
                    <a:pt x="2630206" y="2085815"/>
                    <a:pt x="2354773" y="1659836"/>
                  </a:cubicBezTo>
                  <a:close/>
                  <a:moveTo>
                    <a:pt x="1019997" y="990789"/>
                  </a:moveTo>
                  <a:lnTo>
                    <a:pt x="1268877" y="1758248"/>
                  </a:lnTo>
                  <a:lnTo>
                    <a:pt x="1047983" y="1630715"/>
                  </a:lnTo>
                  <a:lnTo>
                    <a:pt x="703977" y="2226552"/>
                  </a:lnTo>
                  <a:cubicBezTo>
                    <a:pt x="358378" y="2176433"/>
                    <a:pt x="-13100" y="2171140"/>
                    <a:pt x="106650" y="1901606"/>
                  </a:cubicBezTo>
                  <a:lnTo>
                    <a:pt x="451811" y="1286515"/>
                  </a:lnTo>
                  <a:lnTo>
                    <a:pt x="230918" y="1158982"/>
                  </a:lnTo>
                  <a:close/>
                  <a:moveTo>
                    <a:pt x="2174825" y="119764"/>
                  </a:moveTo>
                  <a:cubicBezTo>
                    <a:pt x="2220451" y="119103"/>
                    <a:pt x="2264887" y="143875"/>
                    <a:pt x="2308274" y="203493"/>
                  </a:cubicBezTo>
                  <a:lnTo>
                    <a:pt x="2668377" y="809957"/>
                  </a:lnTo>
                  <a:lnTo>
                    <a:pt x="2889271" y="682424"/>
                  </a:lnTo>
                  <a:lnTo>
                    <a:pt x="2640391" y="1449883"/>
                  </a:lnTo>
                  <a:lnTo>
                    <a:pt x="1851312" y="1281690"/>
                  </a:lnTo>
                  <a:lnTo>
                    <a:pt x="2072206" y="1154157"/>
                  </a:lnTo>
                  <a:lnTo>
                    <a:pt x="1728200" y="558321"/>
                  </a:lnTo>
                  <a:cubicBezTo>
                    <a:pt x="1890352" y="352642"/>
                    <a:pt x="2037947" y="121750"/>
                    <a:pt x="2174825" y="119764"/>
                  </a:cubicBezTo>
                  <a:close/>
                  <a:moveTo>
                    <a:pt x="1831774" y="30"/>
                  </a:moveTo>
                  <a:cubicBezTo>
                    <a:pt x="1948530" y="539"/>
                    <a:pt x="2073232" y="7407"/>
                    <a:pt x="2202212" y="19111"/>
                  </a:cubicBezTo>
                  <a:cubicBezTo>
                    <a:pt x="1852790" y="110572"/>
                    <a:pt x="1578238" y="676776"/>
                    <a:pt x="1347045" y="1128297"/>
                  </a:cubicBezTo>
                  <a:lnTo>
                    <a:pt x="711024" y="795483"/>
                  </a:lnTo>
                  <a:lnTo>
                    <a:pt x="1094586" y="208291"/>
                  </a:lnTo>
                  <a:cubicBezTo>
                    <a:pt x="1202761" y="54213"/>
                    <a:pt x="1481508" y="-1496"/>
                    <a:pt x="1831774" y="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Oval 35">
              <a:extLst>
                <a:ext uri="{FF2B5EF4-FFF2-40B4-BE49-F238E27FC236}">
                  <a16:creationId xmlns:a16="http://schemas.microsoft.com/office/drawing/2014/main" xmlns="" id="{BCF76AF1-1ADE-45FB-9D44-99BC7FEECFA3}"/>
                </a:ext>
              </a:extLst>
            </p:cNvPr>
            <p:cNvSpPr/>
            <p:nvPr/>
          </p:nvSpPr>
          <p:spPr>
            <a:xfrm>
              <a:off x="7735185" y="4217255"/>
              <a:ext cx="289606" cy="365156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xmlns="" id="{F139C4EC-CDB0-452A-9E50-91334E4F2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14118"/>
            <a:ext cx="10400232" cy="1350150"/>
          </a:xfrm>
          <a:prstGeom prst="rightArrow">
            <a:avLst>
              <a:gd name="adj1" fmla="val 45285"/>
              <a:gd name="adj2" fmla="val 76984"/>
            </a:avLst>
          </a:prstGeom>
          <a:solidFill>
            <a:schemeClr val="tx1">
              <a:lumMod val="50000"/>
              <a:lumOff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xmlns="" id="{8ADC42D5-E638-4B79-8295-6214D2C6429C}"/>
              </a:ext>
            </a:extLst>
          </p:cNvPr>
          <p:cNvGrpSpPr/>
          <p:nvPr/>
        </p:nvGrpSpPr>
        <p:grpSpPr>
          <a:xfrm>
            <a:off x="8116213" y="1809037"/>
            <a:ext cx="2002449" cy="1147267"/>
            <a:chOff x="6210998" y="1433695"/>
            <a:chExt cx="1457346" cy="114726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592E32B-1E76-40DF-B4E7-20EDC3055BD2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2A8D78DB-BABA-4174-8AAA-5C1E5DFD138A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5">
            <a:extLst>
              <a:ext uri="{FF2B5EF4-FFF2-40B4-BE49-F238E27FC236}">
                <a16:creationId xmlns:a16="http://schemas.microsoft.com/office/drawing/2014/main" xmlns="" id="{09B1A6FF-4A78-42E4-989D-4AFF7CC1987B}"/>
              </a:ext>
            </a:extLst>
          </p:cNvPr>
          <p:cNvGrpSpPr/>
          <p:nvPr/>
        </p:nvGrpSpPr>
        <p:grpSpPr>
          <a:xfrm>
            <a:off x="6271621" y="5006712"/>
            <a:ext cx="2002449" cy="1147267"/>
            <a:chOff x="6210998" y="1433695"/>
            <a:chExt cx="1457346" cy="114726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8DCB7A6-C704-46A1-AC69-DF74D84AD4A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866168F5-4B31-4410-A8BC-A87F10167930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xmlns="" id="{7C0F11CE-6F83-428D-B6F4-1C548A6F5DB9}"/>
              </a:ext>
            </a:extLst>
          </p:cNvPr>
          <p:cNvGrpSpPr/>
          <p:nvPr/>
        </p:nvGrpSpPr>
        <p:grpSpPr>
          <a:xfrm>
            <a:off x="2703280" y="5006712"/>
            <a:ext cx="2002449" cy="1147267"/>
            <a:chOff x="6210998" y="1433695"/>
            <a:chExt cx="1457346" cy="114726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86FBDA9-B3D6-4353-AA33-A4F08E603FF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8722184-7318-4A1B-AF94-1A454E7E5A5A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xmlns="" id="{14AA5DEA-2276-4BB5-9D03-B2DC6BCFBDBB}"/>
              </a:ext>
            </a:extLst>
          </p:cNvPr>
          <p:cNvGrpSpPr/>
          <p:nvPr/>
        </p:nvGrpSpPr>
        <p:grpSpPr>
          <a:xfrm>
            <a:off x="4487451" y="1809037"/>
            <a:ext cx="2002449" cy="1147267"/>
            <a:chOff x="6210998" y="1433695"/>
            <a:chExt cx="1457346" cy="114726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9F7FC74-7FDF-4F36-8373-FD39F4E3B947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5B5CEB0-0DEA-4465-A191-C581760F2AD4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14">
            <a:extLst>
              <a:ext uri="{FF2B5EF4-FFF2-40B4-BE49-F238E27FC236}">
                <a16:creationId xmlns:a16="http://schemas.microsoft.com/office/drawing/2014/main" xmlns="" id="{4A224882-B955-47AC-93EC-5876F807F835}"/>
              </a:ext>
            </a:extLst>
          </p:cNvPr>
          <p:cNvGrpSpPr/>
          <p:nvPr/>
        </p:nvGrpSpPr>
        <p:grpSpPr>
          <a:xfrm>
            <a:off x="919109" y="1809037"/>
            <a:ext cx="2002449" cy="1147267"/>
            <a:chOff x="6210998" y="1433695"/>
            <a:chExt cx="1457346" cy="114726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5A740F1-C3C5-40FE-BC16-A98432B355AF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479C6A71-43C0-436B-B6C8-B39E470B6EC2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Oval 18">
            <a:extLst>
              <a:ext uri="{FF2B5EF4-FFF2-40B4-BE49-F238E27FC236}">
                <a16:creationId xmlns:a16="http://schemas.microsoft.com/office/drawing/2014/main" xmlns="" id="{E34BB9B1-460B-425F-AFFD-732FD049BCE1}"/>
              </a:ext>
            </a:extLst>
          </p:cNvPr>
          <p:cNvSpPr/>
          <p:nvPr/>
        </p:nvSpPr>
        <p:spPr>
          <a:xfrm>
            <a:off x="1430702" y="34677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xmlns="" id="{558D6384-EF26-4BE7-ACD3-D67B24945FA6}"/>
              </a:ext>
            </a:extLst>
          </p:cNvPr>
          <p:cNvSpPr/>
          <p:nvPr/>
        </p:nvSpPr>
        <p:spPr>
          <a:xfrm>
            <a:off x="3178829" y="34677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Oval 24">
            <a:extLst>
              <a:ext uri="{FF2B5EF4-FFF2-40B4-BE49-F238E27FC236}">
                <a16:creationId xmlns:a16="http://schemas.microsoft.com/office/drawing/2014/main" xmlns="" id="{0D9C25E9-8EA0-4E0B-9DD7-8BF409D00E43}"/>
              </a:ext>
            </a:extLst>
          </p:cNvPr>
          <p:cNvSpPr/>
          <p:nvPr/>
        </p:nvSpPr>
        <p:spPr>
          <a:xfrm>
            <a:off x="4987435" y="34677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Oval 27">
            <a:extLst>
              <a:ext uri="{FF2B5EF4-FFF2-40B4-BE49-F238E27FC236}">
                <a16:creationId xmlns:a16="http://schemas.microsoft.com/office/drawing/2014/main" xmlns="" id="{689786E6-6249-4DC3-93E1-4BC79E80F44A}"/>
              </a:ext>
            </a:extLst>
          </p:cNvPr>
          <p:cNvSpPr/>
          <p:nvPr/>
        </p:nvSpPr>
        <p:spPr>
          <a:xfrm>
            <a:off x="6783214" y="34677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xmlns="" id="{2D6966D0-28AB-40E6-8D4E-40B4061C4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696" y="3830833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2015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670A25B-269B-41F0-BFAB-3BBD9D9EA692}"/>
              </a:ext>
            </a:extLst>
          </p:cNvPr>
          <p:cNvSpPr txBox="1"/>
          <p:nvPr/>
        </p:nvSpPr>
        <p:spPr>
          <a:xfrm>
            <a:off x="3354278" y="383083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E47916D-2D43-45EC-9CBB-B6070368FBC1}"/>
              </a:ext>
            </a:extLst>
          </p:cNvPr>
          <p:cNvSpPr txBox="1"/>
          <p:nvPr/>
        </p:nvSpPr>
        <p:spPr>
          <a:xfrm>
            <a:off x="5165899" y="383083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9BD9B34-E3C5-47E0-A6B4-E507449B218B}"/>
              </a:ext>
            </a:extLst>
          </p:cNvPr>
          <p:cNvSpPr txBox="1"/>
          <p:nvPr/>
        </p:nvSpPr>
        <p:spPr>
          <a:xfrm>
            <a:off x="6959302" y="383083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58" name="Straight Connector 33">
            <a:extLst>
              <a:ext uri="{FF2B5EF4-FFF2-40B4-BE49-F238E27FC236}">
                <a16:creationId xmlns:a16="http://schemas.microsoft.com/office/drawing/2014/main" xmlns="" id="{8636E7D6-35E4-4AC7-81DE-9D787620438D}"/>
              </a:ext>
            </a:extLst>
          </p:cNvPr>
          <p:cNvCxnSpPr/>
          <p:nvPr/>
        </p:nvCxnSpPr>
        <p:spPr>
          <a:xfrm flipV="1">
            <a:off x="1939571" y="2982208"/>
            <a:ext cx="0" cy="363636"/>
          </a:xfrm>
          <a:prstGeom prst="line">
            <a:avLst/>
          </a:prstGeom>
          <a:ln w="1905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34">
            <a:extLst>
              <a:ext uri="{FF2B5EF4-FFF2-40B4-BE49-F238E27FC236}">
                <a16:creationId xmlns:a16="http://schemas.microsoft.com/office/drawing/2014/main" xmlns="" id="{51BA159C-4EA5-462B-B716-A5F4944E329A}"/>
              </a:ext>
            </a:extLst>
          </p:cNvPr>
          <p:cNvCxnSpPr/>
          <p:nvPr/>
        </p:nvCxnSpPr>
        <p:spPr>
          <a:xfrm flipV="1">
            <a:off x="5507913" y="2982208"/>
            <a:ext cx="0" cy="363636"/>
          </a:xfrm>
          <a:prstGeom prst="line">
            <a:avLst/>
          </a:prstGeom>
          <a:ln w="19050">
            <a:solidFill>
              <a:schemeClr val="accent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5">
            <a:extLst>
              <a:ext uri="{FF2B5EF4-FFF2-40B4-BE49-F238E27FC236}">
                <a16:creationId xmlns:a16="http://schemas.microsoft.com/office/drawing/2014/main" xmlns="" id="{99AEC8A3-8851-4F23-8CDF-53F273CA802D}"/>
              </a:ext>
            </a:extLst>
          </p:cNvPr>
          <p:cNvCxnSpPr/>
          <p:nvPr/>
        </p:nvCxnSpPr>
        <p:spPr>
          <a:xfrm flipV="1">
            <a:off x="9126961" y="2982208"/>
            <a:ext cx="0" cy="36363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36">
            <a:extLst>
              <a:ext uri="{FF2B5EF4-FFF2-40B4-BE49-F238E27FC236}">
                <a16:creationId xmlns:a16="http://schemas.microsoft.com/office/drawing/2014/main" xmlns="" id="{894AC518-70AF-4A27-BCA4-7788D19CC56B}"/>
              </a:ext>
            </a:extLst>
          </p:cNvPr>
          <p:cNvCxnSpPr/>
          <p:nvPr/>
        </p:nvCxnSpPr>
        <p:spPr>
          <a:xfrm flipV="1">
            <a:off x="7292083" y="4646671"/>
            <a:ext cx="0" cy="363636"/>
          </a:xfrm>
          <a:prstGeom prst="line">
            <a:avLst/>
          </a:prstGeom>
          <a:ln w="19050">
            <a:solidFill>
              <a:schemeClr val="accent5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7">
            <a:extLst>
              <a:ext uri="{FF2B5EF4-FFF2-40B4-BE49-F238E27FC236}">
                <a16:creationId xmlns:a16="http://schemas.microsoft.com/office/drawing/2014/main" xmlns="" id="{08C8B693-1D08-4331-8737-894A05032A56}"/>
              </a:ext>
            </a:extLst>
          </p:cNvPr>
          <p:cNvCxnSpPr/>
          <p:nvPr/>
        </p:nvCxnSpPr>
        <p:spPr>
          <a:xfrm flipV="1">
            <a:off x="3723742" y="4646671"/>
            <a:ext cx="0" cy="363636"/>
          </a:xfrm>
          <a:prstGeom prst="line">
            <a:avLst/>
          </a:prstGeom>
          <a:ln w="19050">
            <a:solidFill>
              <a:schemeClr val="accent3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40">
            <a:extLst>
              <a:ext uri="{FF2B5EF4-FFF2-40B4-BE49-F238E27FC236}">
                <a16:creationId xmlns:a16="http://schemas.microsoft.com/office/drawing/2014/main" xmlns="" id="{FE076F7E-09F5-4789-BEC9-5C8D846E8D14}"/>
              </a:ext>
            </a:extLst>
          </p:cNvPr>
          <p:cNvSpPr/>
          <p:nvPr/>
        </p:nvSpPr>
        <p:spPr>
          <a:xfrm>
            <a:off x="8482211" y="3300545"/>
            <a:ext cx="1384751" cy="1384751"/>
          </a:xfrm>
          <a:prstGeom prst="ellipse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Oval 41">
            <a:extLst>
              <a:ext uri="{FF2B5EF4-FFF2-40B4-BE49-F238E27FC236}">
                <a16:creationId xmlns:a16="http://schemas.microsoft.com/office/drawing/2014/main" xmlns="" id="{BF404B46-511E-4F24-B419-5C476045C025}"/>
              </a:ext>
            </a:extLst>
          </p:cNvPr>
          <p:cNvSpPr/>
          <p:nvPr/>
        </p:nvSpPr>
        <p:spPr>
          <a:xfrm>
            <a:off x="8604648" y="3422982"/>
            <a:ext cx="1139877" cy="1139877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08291A5-53E3-4EAA-8073-1BBABA2086B4}"/>
              </a:ext>
            </a:extLst>
          </p:cNvPr>
          <p:cNvSpPr txBox="1"/>
          <p:nvPr/>
        </p:nvSpPr>
        <p:spPr>
          <a:xfrm>
            <a:off x="8732169" y="3762088"/>
            <a:ext cx="88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4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xmlns="" id="{600DE9B4-FEAD-497A-9230-C9CB19CEC976}"/>
              </a:ext>
            </a:extLst>
          </p:cNvPr>
          <p:cNvSpPr/>
          <p:nvPr/>
        </p:nvSpPr>
        <p:spPr>
          <a:xfrm>
            <a:off x="909869" y="2270007"/>
            <a:ext cx="532746" cy="532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xmlns="" id="{4E5C5000-0E89-454C-9180-F05CACDC7822}"/>
              </a:ext>
            </a:extLst>
          </p:cNvPr>
          <p:cNvSpPr/>
          <p:nvPr/>
        </p:nvSpPr>
        <p:spPr>
          <a:xfrm>
            <a:off x="909869" y="3151463"/>
            <a:ext cx="532746" cy="532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xmlns="" id="{6EF87DEB-54E7-480E-8E93-77B348B5032A}"/>
              </a:ext>
            </a:extLst>
          </p:cNvPr>
          <p:cNvSpPr/>
          <p:nvPr/>
        </p:nvSpPr>
        <p:spPr>
          <a:xfrm>
            <a:off x="909869" y="4032919"/>
            <a:ext cx="532746" cy="5327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xmlns="" id="{E054642D-D7C8-44D7-ABD0-FB53FE02F8A2}"/>
              </a:ext>
            </a:extLst>
          </p:cNvPr>
          <p:cNvSpPr/>
          <p:nvPr/>
        </p:nvSpPr>
        <p:spPr>
          <a:xfrm>
            <a:off x="909869" y="4914374"/>
            <a:ext cx="532746" cy="532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C7A149-D557-47C6-B8A2-39F7D444ADDF}"/>
              </a:ext>
            </a:extLst>
          </p:cNvPr>
          <p:cNvSpPr txBox="1"/>
          <p:nvPr/>
        </p:nvSpPr>
        <p:spPr>
          <a:xfrm>
            <a:off x="941090" y="233632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xmlns="" id="{030010E5-39C4-4B98-A9F9-67DDB51D9C69}"/>
              </a:ext>
            </a:extLst>
          </p:cNvPr>
          <p:cNvGrpSpPr/>
          <p:nvPr/>
        </p:nvGrpSpPr>
        <p:grpSpPr>
          <a:xfrm>
            <a:off x="1517935" y="2180749"/>
            <a:ext cx="5686170" cy="711260"/>
            <a:chOff x="6210998" y="1433695"/>
            <a:chExt cx="1457346" cy="7112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86B4106-A5B7-4F90-B0F9-13F54A0D0B66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C5F6111-52D9-4D8C-B912-46217B1B497C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xmlns="" id="{FC2DC92F-F5AD-472A-B20C-A5CFD86B54F1}"/>
              </a:ext>
            </a:extLst>
          </p:cNvPr>
          <p:cNvGrpSpPr/>
          <p:nvPr/>
        </p:nvGrpSpPr>
        <p:grpSpPr>
          <a:xfrm>
            <a:off x="1517935" y="4825117"/>
            <a:ext cx="4943747" cy="711260"/>
            <a:chOff x="6210998" y="1433695"/>
            <a:chExt cx="1457346" cy="7112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295F9CA-0A0F-44DB-924A-3F9633E0F0ED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42A04FE-3B3A-4EF3-BCE0-F1F77F2C9398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xmlns="" id="{344D2F12-6814-4A7B-AFDB-CFB7B44A77F4}"/>
              </a:ext>
            </a:extLst>
          </p:cNvPr>
          <p:cNvGrpSpPr/>
          <p:nvPr/>
        </p:nvGrpSpPr>
        <p:grpSpPr>
          <a:xfrm>
            <a:off x="1517935" y="3062205"/>
            <a:ext cx="5686170" cy="711260"/>
            <a:chOff x="6210998" y="1433695"/>
            <a:chExt cx="1457346" cy="7112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1DE783A-94C7-4838-AA87-00752085D06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F29C9F4-BD46-40A5-8B87-695B09AF2A7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xmlns="" id="{254C0965-91CF-4F26-AAC1-4E6C352A7763}"/>
              </a:ext>
            </a:extLst>
          </p:cNvPr>
          <p:cNvGrpSpPr/>
          <p:nvPr/>
        </p:nvGrpSpPr>
        <p:grpSpPr>
          <a:xfrm>
            <a:off x="1517935" y="3943661"/>
            <a:ext cx="4943747" cy="711260"/>
            <a:chOff x="6210998" y="1433695"/>
            <a:chExt cx="1457346" cy="7112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0CDA895-53A2-4249-B3BE-55E5593AED9A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0B126EB-C1E9-4B36-9D73-76047D48F19D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EEFC025-0B0E-4985-81AD-0944E2E211A2}"/>
              </a:ext>
            </a:extLst>
          </p:cNvPr>
          <p:cNvSpPr txBox="1"/>
          <p:nvPr/>
        </p:nvSpPr>
        <p:spPr>
          <a:xfrm>
            <a:off x="941090" y="3217780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E219E90-806F-426E-A3EF-230BE6646A80}"/>
              </a:ext>
            </a:extLst>
          </p:cNvPr>
          <p:cNvSpPr txBox="1"/>
          <p:nvPr/>
        </p:nvSpPr>
        <p:spPr>
          <a:xfrm>
            <a:off x="941090" y="4099236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D029F9F-57A3-4D9B-98DD-665D0E3A8C02}"/>
              </a:ext>
            </a:extLst>
          </p:cNvPr>
          <p:cNvSpPr txBox="1"/>
          <p:nvPr/>
        </p:nvSpPr>
        <p:spPr>
          <a:xfrm>
            <a:off x="941090" y="4980692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xmlns="" id="{F692AE3D-8B5B-4F1A-9E23-FAD154127C1C}"/>
              </a:ext>
            </a:extLst>
          </p:cNvPr>
          <p:cNvSpPr/>
          <p:nvPr/>
        </p:nvSpPr>
        <p:spPr>
          <a:xfrm>
            <a:off x="1" y="1872342"/>
            <a:ext cx="12218126" cy="4397829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633A7928-FC43-496E-BCAF-1D2664FA362B}"/>
              </a:ext>
            </a:extLst>
          </p:cNvPr>
          <p:cNvSpPr/>
          <p:nvPr/>
        </p:nvSpPr>
        <p:spPr>
          <a:xfrm>
            <a:off x="8372732" y="3110522"/>
            <a:ext cx="3122587" cy="3159649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xmlns="" id="{5F010D13-A354-40E8-B29C-EF2697A07B08}"/>
              </a:ext>
            </a:extLst>
          </p:cNvPr>
          <p:cNvGrpSpPr/>
          <p:nvPr/>
        </p:nvGrpSpPr>
        <p:grpSpPr>
          <a:xfrm rot="4118366">
            <a:off x="7586520" y="3538142"/>
            <a:ext cx="1225212" cy="1396825"/>
            <a:chOff x="6816663" y="3559142"/>
            <a:chExt cx="1225212" cy="1396825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xmlns="" id="{C756C278-32D5-4D0A-A318-FD281398500A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xmlns="" id="{87D1A315-785A-430F-BB7E-F8D3023D4845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xmlns="" id="{677A9042-1E37-4CA0-BD77-A7B157192A23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1">
              <a:extLst>
                <a:ext uri="{FF2B5EF4-FFF2-40B4-BE49-F238E27FC236}">
                  <a16:creationId xmlns:a16="http://schemas.microsoft.com/office/drawing/2014/main" xmlns="" id="{E1D3DDF8-61E3-4BF2-BFB4-98953CCBE63B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9264E512-E40C-4841-85A1-4D3820143700}"/>
              </a:ext>
            </a:extLst>
          </p:cNvPr>
          <p:cNvGrpSpPr/>
          <p:nvPr/>
        </p:nvGrpSpPr>
        <p:grpSpPr>
          <a:xfrm>
            <a:off x="6707479" y="4133010"/>
            <a:ext cx="1290857" cy="2174487"/>
            <a:chOff x="6707479" y="4133010"/>
            <a:chExt cx="1290857" cy="2174487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xmlns="" id="{5AFD2B91-47EB-4EDD-B467-8F3C0B34014E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xmlns="" id="{3D1689CD-88B2-427D-BC9F-24203824832B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xmlns="" id="{A5C768F9-3413-4797-9277-DC6A1D815625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xmlns="" id="{F45F92F3-33B0-4D71-8D44-069D6A3E491B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934997"/>
            <a:ext cx="1008000" cy="107803"/>
            <a:chOff x="9071572" y="5941778"/>
            <a:chExt cx="1177490" cy="125929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xmlns="" id="{7FED3A86-5414-4203-9BA3-FE61F6003063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xmlns="" id="{9A28301F-FF9C-4975-AB8A-FB22D01ADF3F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xmlns="" id="{CE61E40F-6909-47A8-B0AB-19DDCEB9F79A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xmlns="" id="{8EFAFF53-1F3C-4C94-9049-2B65859A267B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xmlns="" id="{22C05765-5EA3-4BE5-B6EE-42281EAD3E8C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xmlns="" id="{9DD729E4-AADE-4255-B8A1-5B1A508112E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xmlns="" id="{356534FA-5884-4C02-A2C0-0E140F186969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xmlns="" id="{0E944B2B-5CBC-4335-9F34-67ECCF90397E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xmlns="" id="{84D69F39-3895-44AF-BD4C-1698B58214D3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xmlns="" id="{4DB9B84A-AC18-4BBD-9884-C4E580CDAEB6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xmlns="" id="{290B85CB-4121-4FD4-8B4B-077C9080DA9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xmlns="" id="{7E98CB23-7782-4985-A6EE-FE3684DACBB2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xmlns="" id="{2DF64D44-FF8B-4FAD-82CF-FE26E7DD93D2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xmlns="" id="{7A94D779-99DA-4708-8F35-2F40A070C9F8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BE049DDF-8D41-47C8-80B7-15AF5BB6E9C3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757235"/>
            <a:ext cx="1008000" cy="107803"/>
            <a:chOff x="9071572" y="5941778"/>
            <a:chExt cx="1177490" cy="125929"/>
          </a:xfrm>
        </p:grpSpPr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xmlns="" id="{A5F565E2-4097-4880-9B26-F3E031FA4DCB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xmlns="" id="{5D774BB5-3D58-4CC6-94DD-81120334AD85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xmlns="" id="{A678A815-48D7-4BE4-BA1A-7A935431F90C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xmlns="" id="{B62650F2-BB92-4ED6-8018-9578D3F7AAF2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xmlns="" id="{8EA9BFCA-16EB-42B3-933A-B39A28D81270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xmlns="" id="{60C192F4-B36F-4154-B84E-71B1482CC36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xmlns="" id="{3C9BE2A1-831A-48FC-8747-6491BB9BFFCB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xmlns="" id="{5FA159B1-8C90-4E19-A608-F076ADBD9BA2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xmlns="" id="{BF41BB92-EE7C-4EF6-B600-016040753674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xmlns="" id="{E2470BEF-2D6A-4875-B654-1CD15BDD348E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xmlns="" id="{60E9FB2B-5A4E-4233-9F74-0C691C67CB3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xmlns="" id="{C09F608B-9A3D-44A6-8D70-FAE2CBD97C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xmlns="" id="{2DD39211-D4CB-4F59-B56C-9E8C038C3D79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xmlns="" id="{0FCCAED8-631C-4D06-8C78-257175973E1D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xmlns="" id="{2B6E6269-A995-41CC-8AEB-E4DD10FD4DDD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579473"/>
            <a:ext cx="1008000" cy="107803"/>
            <a:chOff x="9071572" y="5941778"/>
            <a:chExt cx="1177490" cy="125929"/>
          </a:xfrm>
        </p:grpSpPr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xmlns="" id="{0B0F1F6B-DFDE-40E7-B099-995034BD0F9E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xmlns="" id="{AFD18FD4-E8F8-4E83-A1AF-DC6A9EC09B8D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xmlns="" id="{A427E8CF-4C79-4D5C-A8C1-60A9CB9AA0B4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xmlns="" id="{3E20212E-C2CC-43F7-9733-33FEC5B9C034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xmlns="" id="{D19FD3AF-A1C7-46E4-9623-99E260801C9E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xmlns="" id="{D5B7D15A-566C-4B4B-875D-A862983F82B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xmlns="" id="{CC5017A6-B7CD-43EE-ABC1-2AAC9D3D5722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xmlns="" id="{2E34AF69-9EDC-4657-B795-06F84F2E60F8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xmlns="" id="{629E9C76-D2BF-4587-8E30-EE19AE47EEF1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xmlns="" id="{FC6B72B7-A478-4F2F-9DE6-C5177B3FCC98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xmlns="" id="{2EEBA67D-8F9D-4D1C-92FD-8E47D906308C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xmlns="" id="{5FD5F4B6-CB62-4F1F-9283-5FA8A10CF4D3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사각형: 둥근 모서리 88">
              <a:extLst>
                <a:ext uri="{FF2B5EF4-FFF2-40B4-BE49-F238E27FC236}">
                  <a16:creationId xmlns:a16="http://schemas.microsoft.com/office/drawing/2014/main" xmlns="" id="{D5323F8B-9AEA-4FF7-B11A-1073E1AED60A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사각형: 둥근 모서리 89">
              <a:extLst>
                <a:ext uri="{FF2B5EF4-FFF2-40B4-BE49-F238E27FC236}">
                  <a16:creationId xmlns:a16="http://schemas.microsoft.com/office/drawing/2014/main" xmlns="" id="{2101E482-44FA-4F7D-BFAF-18B5EA069D13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xmlns="" id="{5E4FD016-7812-42E2-B01B-5A908B9DB759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401711"/>
            <a:ext cx="1008000" cy="107803"/>
            <a:chOff x="9071572" y="5941778"/>
            <a:chExt cx="1177490" cy="125929"/>
          </a:xfrm>
        </p:grpSpPr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xmlns="" id="{66FCC967-84A0-4306-9470-B820CA377E9C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xmlns="" id="{5766944D-FB8A-4F3C-9282-0A2116075251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사각형: 둥근 모서리 93">
              <a:extLst>
                <a:ext uri="{FF2B5EF4-FFF2-40B4-BE49-F238E27FC236}">
                  <a16:creationId xmlns:a16="http://schemas.microsoft.com/office/drawing/2014/main" xmlns="" id="{7F26F49D-91CC-4562-8931-496FAA22CC2B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사각형: 둥근 모서리 94">
              <a:extLst>
                <a:ext uri="{FF2B5EF4-FFF2-40B4-BE49-F238E27FC236}">
                  <a16:creationId xmlns:a16="http://schemas.microsoft.com/office/drawing/2014/main" xmlns="" id="{E664EC3C-D3C8-4B19-8915-D3088B885FC1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사각형: 둥근 모서리 95">
              <a:extLst>
                <a:ext uri="{FF2B5EF4-FFF2-40B4-BE49-F238E27FC236}">
                  <a16:creationId xmlns:a16="http://schemas.microsoft.com/office/drawing/2014/main" xmlns="" id="{2F4DE4A8-1300-4707-ABE5-CCDE743BCE39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xmlns="" id="{5601743A-7923-4F91-A09B-F3314F5A643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xmlns="" id="{E821596A-BA32-4B9A-9C0F-593F802BE9A0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사각형: 둥근 모서리 98">
              <a:extLst>
                <a:ext uri="{FF2B5EF4-FFF2-40B4-BE49-F238E27FC236}">
                  <a16:creationId xmlns:a16="http://schemas.microsoft.com/office/drawing/2014/main" xmlns="" id="{78994544-2644-4CA2-9645-27A252CC40B9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xmlns="" id="{F7CACFAF-BD91-49DF-8909-B710C7907220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사각형: 둥근 모서리 100">
              <a:extLst>
                <a:ext uri="{FF2B5EF4-FFF2-40B4-BE49-F238E27FC236}">
                  <a16:creationId xmlns:a16="http://schemas.microsoft.com/office/drawing/2014/main" xmlns="" id="{ECFD6812-0B0A-4F60-8DFD-E94C9776CB70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사각형: 둥근 모서리 101">
              <a:extLst>
                <a:ext uri="{FF2B5EF4-FFF2-40B4-BE49-F238E27FC236}">
                  <a16:creationId xmlns:a16="http://schemas.microsoft.com/office/drawing/2014/main" xmlns="" id="{B7B08001-2456-4301-87CE-A604682F798E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사각형: 둥근 모서리 102">
              <a:extLst>
                <a:ext uri="{FF2B5EF4-FFF2-40B4-BE49-F238E27FC236}">
                  <a16:creationId xmlns:a16="http://schemas.microsoft.com/office/drawing/2014/main" xmlns="" id="{430C94A5-5E1F-4EB6-A530-6A1547D41A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사각형: 둥근 모서리 103">
              <a:extLst>
                <a:ext uri="{FF2B5EF4-FFF2-40B4-BE49-F238E27FC236}">
                  <a16:creationId xmlns:a16="http://schemas.microsoft.com/office/drawing/2014/main" xmlns="" id="{C2A71A24-A033-468C-B24D-71CFC58D5554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사각형: 둥근 모서리 104">
              <a:extLst>
                <a:ext uri="{FF2B5EF4-FFF2-40B4-BE49-F238E27FC236}">
                  <a16:creationId xmlns:a16="http://schemas.microsoft.com/office/drawing/2014/main" xmlns="" id="{4019F745-3F0E-44E5-9FF5-A5D777B7DCE4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19">
            <a:extLst>
              <a:ext uri="{FF2B5EF4-FFF2-40B4-BE49-F238E27FC236}">
                <a16:creationId xmlns:a16="http://schemas.microsoft.com/office/drawing/2014/main" xmlns="" id="{79A89352-C7D9-4594-8685-ED39585F2276}"/>
              </a:ext>
            </a:extLst>
          </p:cNvPr>
          <p:cNvGrpSpPr>
            <a:grpSpLocks noChangeAspect="1"/>
          </p:cNvGrpSpPr>
          <p:nvPr/>
        </p:nvGrpSpPr>
        <p:grpSpPr>
          <a:xfrm>
            <a:off x="10280538" y="5066115"/>
            <a:ext cx="1001593" cy="1001593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44" name="타원 4">
              <a:extLst>
                <a:ext uri="{FF2B5EF4-FFF2-40B4-BE49-F238E27FC236}">
                  <a16:creationId xmlns:a16="http://schemas.microsoft.com/office/drawing/2014/main" xmlns="" id="{11D470C5-0E6F-4891-906F-E07D51813D8A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 18">
              <a:extLst>
                <a:ext uri="{FF2B5EF4-FFF2-40B4-BE49-F238E27FC236}">
                  <a16:creationId xmlns:a16="http://schemas.microsoft.com/office/drawing/2014/main" xmlns="" id="{396428C6-4DA5-4586-BAD1-025221F48884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8" name="이등변 삼각형 117">
            <a:extLst>
              <a:ext uri="{FF2B5EF4-FFF2-40B4-BE49-F238E27FC236}">
                <a16:creationId xmlns:a16="http://schemas.microsoft.com/office/drawing/2014/main" xmlns="" id="{9EC81D87-A1EF-4EB3-A6CD-B663CE58484B}"/>
              </a:ext>
            </a:extLst>
          </p:cNvPr>
          <p:cNvSpPr/>
          <p:nvPr/>
        </p:nvSpPr>
        <p:spPr>
          <a:xfrm rot="2958608">
            <a:off x="8594759" y="4596742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이등변 삼각형 118">
            <a:extLst>
              <a:ext uri="{FF2B5EF4-FFF2-40B4-BE49-F238E27FC236}">
                <a16:creationId xmlns:a16="http://schemas.microsoft.com/office/drawing/2014/main" xmlns="" id="{7B304256-EF90-4B0F-B3C5-ACB9737700A9}"/>
              </a:ext>
            </a:extLst>
          </p:cNvPr>
          <p:cNvSpPr/>
          <p:nvPr/>
        </p:nvSpPr>
        <p:spPr>
          <a:xfrm rot="5400000">
            <a:off x="8545076" y="4366405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이등변 삼각형 119">
            <a:extLst>
              <a:ext uri="{FF2B5EF4-FFF2-40B4-BE49-F238E27FC236}">
                <a16:creationId xmlns:a16="http://schemas.microsoft.com/office/drawing/2014/main" xmlns="" id="{88B563AC-A871-447A-A22E-692D30580988}"/>
              </a:ext>
            </a:extLst>
          </p:cNvPr>
          <p:cNvSpPr/>
          <p:nvPr/>
        </p:nvSpPr>
        <p:spPr>
          <a:xfrm rot="9900000">
            <a:off x="8831846" y="3751145"/>
            <a:ext cx="129306" cy="27010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이등변 삼각형 120">
            <a:extLst>
              <a:ext uri="{FF2B5EF4-FFF2-40B4-BE49-F238E27FC236}">
                <a16:creationId xmlns:a16="http://schemas.microsoft.com/office/drawing/2014/main" xmlns="" id="{639764F8-F7B4-4A37-89D2-27CF178AF079}"/>
              </a:ext>
            </a:extLst>
          </p:cNvPr>
          <p:cNvSpPr/>
          <p:nvPr/>
        </p:nvSpPr>
        <p:spPr>
          <a:xfrm rot="12063492">
            <a:off x="9083086" y="3759917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66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4F0D7CA1-09AA-4A18-870D-5A7BD6D2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92" y="238552"/>
            <a:ext cx="3775293" cy="1656184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 </a:t>
            </a:r>
            <a:r>
              <a:rPr lang="en-US" altLang="ko-KR" dirty="0">
                <a:solidFill>
                  <a:schemeClr val="accent4"/>
                </a:solidFill>
              </a:rPr>
              <a:t>Presentation</a:t>
            </a:r>
            <a:endParaRPr lang="ko-KR" altLang="en-US" dirty="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xmlns="" id="{3CD79734-E003-4A7A-A2E3-68DFDD0AC966}"/>
              </a:ext>
            </a:extLst>
          </p:cNvPr>
          <p:cNvSpPr/>
          <p:nvPr/>
        </p:nvSpPr>
        <p:spPr>
          <a:xfrm>
            <a:off x="3476625" y="1908622"/>
            <a:ext cx="4482852" cy="432048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xmlns="" id="{F81161BA-84D9-4B19-B6FB-95CE678B2933}"/>
              </a:ext>
            </a:extLst>
          </p:cNvPr>
          <p:cNvSpPr/>
          <p:nvPr/>
        </p:nvSpPr>
        <p:spPr>
          <a:xfrm>
            <a:off x="4136890" y="3699468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xmlns="" id="{06F649D3-4DFE-4509-A365-0464DFA61508}"/>
              </a:ext>
            </a:extLst>
          </p:cNvPr>
          <p:cNvSpPr/>
          <p:nvPr/>
        </p:nvSpPr>
        <p:spPr>
          <a:xfrm>
            <a:off x="4136890" y="5045554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xmlns="" id="{DD2A2AA3-7A11-47A9-B849-EB6781A6A06A}"/>
              </a:ext>
            </a:extLst>
          </p:cNvPr>
          <p:cNvSpPr txBox="1">
            <a:spLocks/>
          </p:cNvSpPr>
          <p:nvPr/>
        </p:nvSpPr>
        <p:spPr>
          <a:xfrm>
            <a:off x="640592" y="4918101"/>
            <a:ext cx="2354776" cy="15533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Portfolio Presentation 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Designed</a:t>
            </a:r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xmlns="" id="{CE7481AD-C2A0-4DFD-845F-42E3ED66B6E8}"/>
              </a:ext>
            </a:extLst>
          </p:cNvPr>
          <p:cNvGrpSpPr/>
          <p:nvPr/>
        </p:nvGrpSpPr>
        <p:grpSpPr>
          <a:xfrm>
            <a:off x="5016864" y="3599646"/>
            <a:ext cx="2403111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6C928EE-9551-4075-B642-57031443414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AF170CF-97BD-4AB9-9724-B4F58F7AC20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15">
            <a:extLst>
              <a:ext uri="{FF2B5EF4-FFF2-40B4-BE49-F238E27FC236}">
                <a16:creationId xmlns:a16="http://schemas.microsoft.com/office/drawing/2014/main" xmlns="" id="{E97F7EB0-6B2B-4057-9303-0A91007C8C74}"/>
              </a:ext>
            </a:extLst>
          </p:cNvPr>
          <p:cNvGrpSpPr/>
          <p:nvPr/>
        </p:nvGrpSpPr>
        <p:grpSpPr>
          <a:xfrm>
            <a:off x="5016864" y="4945732"/>
            <a:ext cx="2403111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8754A16-C514-461D-B9A9-988E8715445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5898FBF-98DE-4BDF-8D16-12D483D242E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21">
            <a:extLst>
              <a:ext uri="{FF2B5EF4-FFF2-40B4-BE49-F238E27FC236}">
                <a16:creationId xmlns:a16="http://schemas.microsoft.com/office/drawing/2014/main" xmlns="" id="{048E2EF3-51CB-4A1D-A3CF-5EA9962BC7BC}"/>
              </a:ext>
            </a:extLst>
          </p:cNvPr>
          <p:cNvSpPr/>
          <p:nvPr/>
        </p:nvSpPr>
        <p:spPr>
          <a:xfrm>
            <a:off x="4136890" y="2317460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xmlns="" id="{01409482-D31D-472A-B2C6-8CCA7A58BEB1}"/>
              </a:ext>
            </a:extLst>
          </p:cNvPr>
          <p:cNvGrpSpPr/>
          <p:nvPr/>
        </p:nvGrpSpPr>
        <p:grpSpPr>
          <a:xfrm>
            <a:off x="5016864" y="2217638"/>
            <a:ext cx="2419444" cy="923330"/>
            <a:chOff x="2551705" y="4283314"/>
            <a:chExt cx="2373022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793D9F8-8B5D-4EDF-9020-00544251C02B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3B07BD9-A982-45B0-971D-DD962181CE16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ectangle 36">
            <a:extLst>
              <a:ext uri="{FF2B5EF4-FFF2-40B4-BE49-F238E27FC236}">
                <a16:creationId xmlns:a16="http://schemas.microsoft.com/office/drawing/2014/main" xmlns="" id="{540FA258-B6B7-487D-8151-CEEB488E1861}"/>
              </a:ext>
            </a:extLst>
          </p:cNvPr>
          <p:cNvSpPr/>
          <p:nvPr/>
        </p:nvSpPr>
        <p:spPr>
          <a:xfrm>
            <a:off x="4306648" y="250448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xmlns="" id="{FB0E7FA3-16D8-43A8-8A67-BFF199D08909}"/>
              </a:ext>
            </a:extLst>
          </p:cNvPr>
          <p:cNvSpPr/>
          <p:nvPr/>
        </p:nvSpPr>
        <p:spPr>
          <a:xfrm>
            <a:off x="4286212" y="52645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xmlns="" id="{71B5555A-7830-4360-B7D5-90AA0C38CDB4}"/>
              </a:ext>
            </a:extLst>
          </p:cNvPr>
          <p:cNvSpPr/>
          <p:nvPr/>
        </p:nvSpPr>
        <p:spPr>
          <a:xfrm>
            <a:off x="4290518" y="391580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00431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텍스트 개체 틀 50">
            <a:extLst>
              <a:ext uri="{FF2B5EF4-FFF2-40B4-BE49-F238E27FC236}">
                <a16:creationId xmlns:a16="http://schemas.microsoft.com/office/drawing/2014/main" xmlns="" id="{0E287D53-D4AE-41B0-A031-C239653BD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70" name="Group 25">
            <a:extLst>
              <a:ext uri="{FF2B5EF4-FFF2-40B4-BE49-F238E27FC236}">
                <a16:creationId xmlns:a16="http://schemas.microsoft.com/office/drawing/2014/main" xmlns="" id="{7B0C781E-F740-4C03-B163-6379324A9978}"/>
              </a:ext>
            </a:extLst>
          </p:cNvPr>
          <p:cNvGrpSpPr/>
          <p:nvPr/>
        </p:nvGrpSpPr>
        <p:grpSpPr>
          <a:xfrm>
            <a:off x="1967244" y="2088559"/>
            <a:ext cx="2832407" cy="1048024"/>
            <a:chOff x="803640" y="3362835"/>
            <a:chExt cx="2059657" cy="104802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D93FEE5A-A0F8-4167-83DB-D85A1E64772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334BBBCB-23FD-4941-9D93-DA25AA93602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28">
            <a:extLst>
              <a:ext uri="{FF2B5EF4-FFF2-40B4-BE49-F238E27FC236}">
                <a16:creationId xmlns:a16="http://schemas.microsoft.com/office/drawing/2014/main" xmlns="" id="{C2B817F8-C19E-423D-8ABA-52EB39D8B8C5}"/>
              </a:ext>
            </a:extLst>
          </p:cNvPr>
          <p:cNvGrpSpPr/>
          <p:nvPr/>
        </p:nvGrpSpPr>
        <p:grpSpPr>
          <a:xfrm>
            <a:off x="1967244" y="3717384"/>
            <a:ext cx="2832407" cy="1048024"/>
            <a:chOff x="803640" y="3362835"/>
            <a:chExt cx="2059657" cy="104802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A429674D-45E1-4257-94A1-779627C85AC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6A4CCBE3-C57D-4798-B0D0-FE7B2F86B5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1">
            <a:extLst>
              <a:ext uri="{FF2B5EF4-FFF2-40B4-BE49-F238E27FC236}">
                <a16:creationId xmlns:a16="http://schemas.microsoft.com/office/drawing/2014/main" xmlns="" id="{F0695524-2E65-4BBF-BDED-50251F899536}"/>
              </a:ext>
            </a:extLst>
          </p:cNvPr>
          <p:cNvGrpSpPr/>
          <p:nvPr/>
        </p:nvGrpSpPr>
        <p:grpSpPr>
          <a:xfrm>
            <a:off x="5843203" y="2088559"/>
            <a:ext cx="2849197" cy="1048024"/>
            <a:chOff x="803640" y="3362835"/>
            <a:chExt cx="2059657" cy="104802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B8D3ED7D-8E2E-4E27-9DB5-3AC17A8A019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CAE25943-DC9E-4033-A117-4FD6D0DC5A2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34">
            <a:extLst>
              <a:ext uri="{FF2B5EF4-FFF2-40B4-BE49-F238E27FC236}">
                <a16:creationId xmlns:a16="http://schemas.microsoft.com/office/drawing/2014/main" xmlns="" id="{2EBE0218-2A3A-4E63-BDC0-C3AFC99B4B5F}"/>
              </a:ext>
            </a:extLst>
          </p:cNvPr>
          <p:cNvGrpSpPr/>
          <p:nvPr/>
        </p:nvGrpSpPr>
        <p:grpSpPr>
          <a:xfrm>
            <a:off x="5843203" y="3717384"/>
            <a:ext cx="2849197" cy="1048024"/>
            <a:chOff x="803640" y="3362835"/>
            <a:chExt cx="2059657" cy="104802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788DAC96-494C-4D23-99B8-ED0297F163E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6EB4A8D9-C1F9-49A6-A624-C55CDA66191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2" name="Oval 37">
            <a:extLst>
              <a:ext uri="{FF2B5EF4-FFF2-40B4-BE49-F238E27FC236}">
                <a16:creationId xmlns:a16="http://schemas.microsoft.com/office/drawing/2014/main" xmlns="" id="{D8C2DD56-469F-4768-A493-2FCF121004C6}"/>
              </a:ext>
            </a:extLst>
          </p:cNvPr>
          <p:cNvSpPr/>
          <p:nvPr/>
        </p:nvSpPr>
        <p:spPr>
          <a:xfrm>
            <a:off x="5192382" y="2326735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8">
            <a:extLst>
              <a:ext uri="{FF2B5EF4-FFF2-40B4-BE49-F238E27FC236}">
                <a16:creationId xmlns:a16="http://schemas.microsoft.com/office/drawing/2014/main" xmlns="" id="{0A03A5ED-316A-468B-B170-835A45C3101B}"/>
              </a:ext>
            </a:extLst>
          </p:cNvPr>
          <p:cNvSpPr/>
          <p:nvPr/>
        </p:nvSpPr>
        <p:spPr>
          <a:xfrm>
            <a:off x="5192382" y="3955560"/>
            <a:ext cx="571672" cy="5716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Oval 39">
            <a:extLst>
              <a:ext uri="{FF2B5EF4-FFF2-40B4-BE49-F238E27FC236}">
                <a16:creationId xmlns:a16="http://schemas.microsoft.com/office/drawing/2014/main" xmlns="" id="{16B31FB2-49C0-44F1-A6D4-6DD767C426F6}"/>
              </a:ext>
            </a:extLst>
          </p:cNvPr>
          <p:cNvSpPr/>
          <p:nvPr/>
        </p:nvSpPr>
        <p:spPr>
          <a:xfrm>
            <a:off x="1305735" y="2326735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40">
            <a:extLst>
              <a:ext uri="{FF2B5EF4-FFF2-40B4-BE49-F238E27FC236}">
                <a16:creationId xmlns:a16="http://schemas.microsoft.com/office/drawing/2014/main" xmlns="" id="{C2D00795-A3EF-459C-89AA-864F4F702F29}"/>
              </a:ext>
            </a:extLst>
          </p:cNvPr>
          <p:cNvSpPr/>
          <p:nvPr/>
        </p:nvSpPr>
        <p:spPr>
          <a:xfrm>
            <a:off x="1305735" y="3955560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41">
            <a:extLst>
              <a:ext uri="{FF2B5EF4-FFF2-40B4-BE49-F238E27FC236}">
                <a16:creationId xmlns:a16="http://schemas.microsoft.com/office/drawing/2014/main" xmlns="" id="{A1A56F56-4D2F-48AC-AC2A-3CE997F1988F}"/>
              </a:ext>
            </a:extLst>
          </p:cNvPr>
          <p:cNvGrpSpPr/>
          <p:nvPr/>
        </p:nvGrpSpPr>
        <p:grpSpPr>
          <a:xfrm>
            <a:off x="1967244" y="5346209"/>
            <a:ext cx="2832407" cy="1048024"/>
            <a:chOff x="803640" y="3362835"/>
            <a:chExt cx="2059657" cy="104802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5892CC6B-4A4D-41A9-95F8-538FE59239F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960B5767-893A-4C47-8FEE-D28941BB559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44">
            <a:extLst>
              <a:ext uri="{FF2B5EF4-FFF2-40B4-BE49-F238E27FC236}">
                <a16:creationId xmlns:a16="http://schemas.microsoft.com/office/drawing/2014/main" xmlns="" id="{DC003B40-6DE9-4E32-B293-CDF55D593CF4}"/>
              </a:ext>
            </a:extLst>
          </p:cNvPr>
          <p:cNvGrpSpPr/>
          <p:nvPr/>
        </p:nvGrpSpPr>
        <p:grpSpPr>
          <a:xfrm>
            <a:off x="5843203" y="5346209"/>
            <a:ext cx="2849197" cy="1048024"/>
            <a:chOff x="803640" y="3362835"/>
            <a:chExt cx="2059657" cy="104802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646F885B-18E0-4ADF-ACF4-5A55C72BBA4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40C03417-6763-4418-AC7A-BE786E23029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2" name="Oval 47">
            <a:extLst>
              <a:ext uri="{FF2B5EF4-FFF2-40B4-BE49-F238E27FC236}">
                <a16:creationId xmlns:a16="http://schemas.microsoft.com/office/drawing/2014/main" xmlns="" id="{470823B5-4254-4BD6-BD83-2A9C7F0A2802}"/>
              </a:ext>
            </a:extLst>
          </p:cNvPr>
          <p:cNvSpPr/>
          <p:nvPr/>
        </p:nvSpPr>
        <p:spPr>
          <a:xfrm>
            <a:off x="5192382" y="5584385"/>
            <a:ext cx="571672" cy="5716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48">
            <a:extLst>
              <a:ext uri="{FF2B5EF4-FFF2-40B4-BE49-F238E27FC236}">
                <a16:creationId xmlns:a16="http://schemas.microsoft.com/office/drawing/2014/main" xmlns="" id="{A3A8CE7B-7F40-4402-853E-162BF83A3E7E}"/>
              </a:ext>
            </a:extLst>
          </p:cNvPr>
          <p:cNvSpPr/>
          <p:nvPr/>
        </p:nvSpPr>
        <p:spPr>
          <a:xfrm>
            <a:off x="1305735" y="5584385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Oval 21">
            <a:extLst>
              <a:ext uri="{FF2B5EF4-FFF2-40B4-BE49-F238E27FC236}">
                <a16:creationId xmlns:a16="http://schemas.microsoft.com/office/drawing/2014/main" xmlns="" id="{366F9A4B-27CC-4F36-9270-1A21628FAE73}"/>
              </a:ext>
            </a:extLst>
          </p:cNvPr>
          <p:cNvSpPr/>
          <p:nvPr/>
        </p:nvSpPr>
        <p:spPr>
          <a:xfrm rot="20700000">
            <a:off x="5300491" y="4074683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Trapezoid 3">
            <a:extLst>
              <a:ext uri="{FF2B5EF4-FFF2-40B4-BE49-F238E27FC236}">
                <a16:creationId xmlns:a16="http://schemas.microsoft.com/office/drawing/2014/main" xmlns="" id="{E8FD43EA-EBFB-427C-B60B-62091D585777}"/>
              </a:ext>
            </a:extLst>
          </p:cNvPr>
          <p:cNvSpPr/>
          <p:nvPr/>
        </p:nvSpPr>
        <p:spPr>
          <a:xfrm>
            <a:off x="5332250" y="5673235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6" name="Down Arrow 1">
            <a:extLst>
              <a:ext uri="{FF2B5EF4-FFF2-40B4-BE49-F238E27FC236}">
                <a16:creationId xmlns:a16="http://schemas.microsoft.com/office/drawing/2014/main" xmlns="" id="{6931E310-8F87-44B8-A842-0836963E49AD}"/>
              </a:ext>
            </a:extLst>
          </p:cNvPr>
          <p:cNvSpPr/>
          <p:nvPr/>
        </p:nvSpPr>
        <p:spPr>
          <a:xfrm rot="10800000" flipH="1">
            <a:off x="1424652" y="5720574"/>
            <a:ext cx="296600" cy="333081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7" name="Rectangle 15">
            <a:extLst>
              <a:ext uri="{FF2B5EF4-FFF2-40B4-BE49-F238E27FC236}">
                <a16:creationId xmlns:a16="http://schemas.microsoft.com/office/drawing/2014/main" xmlns="" id="{78A58037-9338-4C3A-84B9-6ADF5F2CEA27}"/>
              </a:ext>
            </a:extLst>
          </p:cNvPr>
          <p:cNvSpPr/>
          <p:nvPr/>
        </p:nvSpPr>
        <p:spPr>
          <a:xfrm rot="14270044">
            <a:off x="1433493" y="4068577"/>
            <a:ext cx="316158" cy="32933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Frame 1">
            <a:extLst>
              <a:ext uri="{FF2B5EF4-FFF2-40B4-BE49-F238E27FC236}">
                <a16:creationId xmlns:a16="http://schemas.microsoft.com/office/drawing/2014/main" xmlns="" id="{F4EC3D2C-6568-4907-A0CF-4AFD64D50DA4}"/>
              </a:ext>
            </a:extLst>
          </p:cNvPr>
          <p:cNvSpPr/>
          <p:nvPr/>
        </p:nvSpPr>
        <p:spPr>
          <a:xfrm>
            <a:off x="5341768" y="2453836"/>
            <a:ext cx="301343" cy="30134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Donut 15">
            <a:extLst>
              <a:ext uri="{FF2B5EF4-FFF2-40B4-BE49-F238E27FC236}">
                <a16:creationId xmlns:a16="http://schemas.microsoft.com/office/drawing/2014/main" xmlns="" id="{6DE7983E-3F2D-4F44-96DF-2732B21A3DDC}"/>
              </a:ext>
            </a:extLst>
          </p:cNvPr>
          <p:cNvSpPr/>
          <p:nvPr/>
        </p:nvSpPr>
        <p:spPr>
          <a:xfrm>
            <a:off x="1424652" y="243688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045F2795-6D2D-4FB4-9452-8253250F288E}"/>
              </a:ext>
            </a:extLst>
          </p:cNvPr>
          <p:cNvGrpSpPr/>
          <p:nvPr/>
        </p:nvGrpSpPr>
        <p:grpSpPr>
          <a:xfrm>
            <a:off x="8987472" y="1513973"/>
            <a:ext cx="2538540" cy="4923353"/>
            <a:chOff x="8987472" y="1513973"/>
            <a:chExt cx="2538540" cy="4923353"/>
          </a:xfrm>
        </p:grpSpPr>
        <p:grpSp>
          <p:nvGrpSpPr>
            <p:cNvPr id="52" name="Group 7">
              <a:extLst>
                <a:ext uri="{FF2B5EF4-FFF2-40B4-BE49-F238E27FC236}">
                  <a16:creationId xmlns:a16="http://schemas.microsoft.com/office/drawing/2014/main" xmlns="" id="{B04999A4-B9D1-4323-89FB-890B7B02382D}"/>
                </a:ext>
              </a:extLst>
            </p:cNvPr>
            <p:cNvGrpSpPr/>
            <p:nvPr/>
          </p:nvGrpSpPr>
          <p:grpSpPr>
            <a:xfrm>
              <a:off x="9709567" y="5213136"/>
              <a:ext cx="1422003" cy="1224190"/>
              <a:chOff x="5580112" y="4160675"/>
              <a:chExt cx="2016224" cy="1735751"/>
            </a:xfrm>
          </p:grpSpPr>
          <p:sp>
            <p:nvSpPr>
              <p:cNvPr id="53" name="Trapezoid 1">
                <a:extLst>
                  <a:ext uri="{FF2B5EF4-FFF2-40B4-BE49-F238E27FC236}">
                    <a16:creationId xmlns:a16="http://schemas.microsoft.com/office/drawing/2014/main" xmlns="" id="{A15464F3-AC30-4FCB-B934-33CBDE237AA7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Trapezoid 6">
                <a:extLst>
                  <a:ext uri="{FF2B5EF4-FFF2-40B4-BE49-F238E27FC236}">
                    <a16:creationId xmlns:a16="http://schemas.microsoft.com/office/drawing/2014/main" xmlns="" id="{05ACC041-710D-46F1-A8DC-75FFCE86AE11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5">
                <a:extLst>
                  <a:ext uri="{FF2B5EF4-FFF2-40B4-BE49-F238E27FC236}">
                    <a16:creationId xmlns:a16="http://schemas.microsoft.com/office/drawing/2014/main" xmlns="" id="{DC7A0C74-C702-4280-A5DC-9A35084F09DE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xmlns="" id="{1767807F-F5DB-4C9F-B777-57B083B16046}"/>
                </a:ext>
              </a:extLst>
            </p:cNvPr>
            <p:cNvSpPr/>
            <p:nvPr/>
          </p:nvSpPr>
          <p:spPr>
            <a:xfrm>
              <a:off x="10158461" y="3344960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8" name="Group 2">
              <a:extLst>
                <a:ext uri="{FF2B5EF4-FFF2-40B4-BE49-F238E27FC236}">
                  <a16:creationId xmlns:a16="http://schemas.microsoft.com/office/drawing/2014/main" xmlns="" id="{94622D32-E789-4D6C-8900-6995401F2D8D}"/>
                </a:ext>
              </a:extLst>
            </p:cNvPr>
            <p:cNvGrpSpPr/>
            <p:nvPr/>
          </p:nvGrpSpPr>
          <p:grpSpPr>
            <a:xfrm rot="15300000">
              <a:off x="9172821" y="4234184"/>
              <a:ext cx="840355" cy="1211053"/>
              <a:chOff x="967240" y="3289369"/>
              <a:chExt cx="1100200" cy="1585520"/>
            </a:xfrm>
          </p:grpSpPr>
          <p:sp>
            <p:nvSpPr>
              <p:cNvPr id="59" name="Freeform 3">
                <a:extLst>
                  <a:ext uri="{FF2B5EF4-FFF2-40B4-BE49-F238E27FC236}">
                    <a16:creationId xmlns:a16="http://schemas.microsoft.com/office/drawing/2014/main" xmlns="" id="{7D900833-3D3D-47E4-858A-C40F9F21194B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Freeform 4">
                <a:extLst>
                  <a:ext uri="{FF2B5EF4-FFF2-40B4-BE49-F238E27FC236}">
                    <a16:creationId xmlns:a16="http://schemas.microsoft.com/office/drawing/2014/main" xmlns="" id="{50C5AF16-B51D-4007-9687-63CFB0CC7336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xmlns="" id="{06207B0B-E697-477E-AB1F-95B852275EDC}"/>
                </a:ext>
              </a:extLst>
            </p:cNvPr>
            <p:cNvSpPr/>
            <p:nvPr/>
          </p:nvSpPr>
          <p:spPr>
            <a:xfrm rot="4407011">
              <a:off x="10755981" y="3142221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2" name="Group 15">
              <a:extLst>
                <a:ext uri="{FF2B5EF4-FFF2-40B4-BE49-F238E27FC236}">
                  <a16:creationId xmlns:a16="http://schemas.microsoft.com/office/drawing/2014/main" xmlns="" id="{60BCC690-0E10-4ABB-8A16-F39F8A7C62A0}"/>
                </a:ext>
              </a:extLst>
            </p:cNvPr>
            <p:cNvGrpSpPr/>
            <p:nvPr/>
          </p:nvGrpSpPr>
          <p:grpSpPr>
            <a:xfrm rot="5400000">
              <a:off x="10511764" y="3666117"/>
              <a:ext cx="830970" cy="1197527"/>
              <a:chOff x="967240" y="3289369"/>
              <a:chExt cx="1100200" cy="1585520"/>
            </a:xfrm>
          </p:grpSpPr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xmlns="" id="{6BE42629-DF28-4D69-BB25-1E9EFEB5CBF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xmlns="" id="{DFFE370E-0157-4F20-BCE8-C5775158881C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xmlns="" id="{89A63D4A-9178-4AC4-A2DC-92C646D885E5}"/>
                </a:ext>
              </a:extLst>
            </p:cNvPr>
            <p:cNvSpPr/>
            <p:nvPr/>
          </p:nvSpPr>
          <p:spPr>
            <a:xfrm rot="7156190" flipV="1">
              <a:off x="9744469" y="3097730"/>
              <a:ext cx="368289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xmlns="" id="{C04103FE-7BF5-4B32-8CE3-4225973183E9}"/>
                </a:ext>
              </a:extLst>
            </p:cNvPr>
            <p:cNvSpPr/>
            <p:nvPr/>
          </p:nvSpPr>
          <p:spPr>
            <a:xfrm rot="3762166">
              <a:off x="10668539" y="4395519"/>
              <a:ext cx="352120" cy="991676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xmlns="" id="{7084F6AE-DA04-4DA4-9310-711BB411A293}"/>
                </a:ext>
              </a:extLst>
            </p:cNvPr>
            <p:cNvSpPr/>
            <p:nvPr/>
          </p:nvSpPr>
          <p:spPr>
            <a:xfrm rot="6040617" flipV="1">
              <a:off x="9452722" y="3475592"/>
              <a:ext cx="430913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Chord 23">
              <a:extLst>
                <a:ext uri="{FF2B5EF4-FFF2-40B4-BE49-F238E27FC236}">
                  <a16:creationId xmlns:a16="http://schemas.microsoft.com/office/drawing/2014/main" xmlns="" id="{887D041F-4F4D-4A67-AF8A-FFD8984DEA33}"/>
                </a:ext>
              </a:extLst>
            </p:cNvPr>
            <p:cNvSpPr/>
            <p:nvPr/>
          </p:nvSpPr>
          <p:spPr>
            <a:xfrm>
              <a:off x="10043692" y="5240443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100" name="Picture 3">
              <a:extLst>
                <a:ext uri="{FF2B5EF4-FFF2-40B4-BE49-F238E27FC236}">
                  <a16:creationId xmlns:a16="http://schemas.microsoft.com/office/drawing/2014/main" xmlns="" id="{4395723A-48FB-46B5-89E6-2BF689D0D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658" y="1513973"/>
              <a:ext cx="2099967" cy="2068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82087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bitcoin-color-01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5128</Words>
  <Application>Microsoft Office PowerPoint</Application>
  <PresentationFormat>Widescreen</PresentationFormat>
  <Paragraphs>525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 Unicode MS</vt:lpstr>
      <vt:lpstr>FZShuTi</vt:lpstr>
      <vt:lpstr>HY견명조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Portfolio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NetBook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77</cp:revision>
  <dcterms:created xsi:type="dcterms:W3CDTF">2018-04-24T17:14:44Z</dcterms:created>
  <dcterms:modified xsi:type="dcterms:W3CDTF">2018-07-15T15:40:41Z</dcterms:modified>
</cp:coreProperties>
</file>