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84" r:id="rId3"/>
    <p:sldMasterId id="2147483704" r:id="rId4"/>
    <p:sldMasterId id="2147483718" r:id="rId5"/>
    <p:sldMasterId id="2147483746" r:id="rId6"/>
  </p:sldMasterIdLst>
  <p:notesMasterIdLst>
    <p:notesMasterId r:id="rId55"/>
  </p:notesMasterIdLst>
  <p:sldIdLst>
    <p:sldId id="265" r:id="rId7"/>
    <p:sldId id="302" r:id="rId8"/>
    <p:sldId id="261" r:id="rId9"/>
    <p:sldId id="267" r:id="rId10"/>
    <p:sldId id="275" r:id="rId11"/>
    <p:sldId id="276" r:id="rId12"/>
    <p:sldId id="309" r:id="rId13"/>
    <p:sldId id="296" r:id="rId14"/>
    <p:sldId id="283" r:id="rId15"/>
    <p:sldId id="294" r:id="rId16"/>
    <p:sldId id="266" r:id="rId17"/>
    <p:sldId id="273" r:id="rId18"/>
    <p:sldId id="272" r:id="rId19"/>
    <p:sldId id="274" r:id="rId20"/>
    <p:sldId id="281" r:id="rId21"/>
    <p:sldId id="269" r:id="rId22"/>
    <p:sldId id="278" r:id="rId23"/>
    <p:sldId id="277" r:id="rId24"/>
    <p:sldId id="303" r:id="rId25"/>
    <p:sldId id="280" r:id="rId26"/>
    <p:sldId id="279" r:id="rId27"/>
    <p:sldId id="307" r:id="rId28"/>
    <p:sldId id="301" r:id="rId29"/>
    <p:sldId id="282" r:id="rId30"/>
    <p:sldId id="290" r:id="rId31"/>
    <p:sldId id="286" r:id="rId32"/>
    <p:sldId id="285" r:id="rId33"/>
    <p:sldId id="304" r:id="rId34"/>
    <p:sldId id="284" r:id="rId35"/>
    <p:sldId id="295" r:id="rId36"/>
    <p:sldId id="299" r:id="rId37"/>
    <p:sldId id="300" r:id="rId38"/>
    <p:sldId id="287" r:id="rId39"/>
    <p:sldId id="305" r:id="rId40"/>
    <p:sldId id="289" r:id="rId41"/>
    <p:sldId id="306" r:id="rId42"/>
    <p:sldId id="264" r:id="rId43"/>
    <p:sldId id="291" r:id="rId44"/>
    <p:sldId id="268" r:id="rId45"/>
    <p:sldId id="297" r:id="rId46"/>
    <p:sldId id="288" r:id="rId47"/>
    <p:sldId id="292" r:id="rId48"/>
    <p:sldId id="293" r:id="rId49"/>
    <p:sldId id="260" r:id="rId50"/>
    <p:sldId id="263" r:id="rId51"/>
    <p:sldId id="257" r:id="rId52"/>
    <p:sldId id="258" r:id="rId53"/>
    <p:sldId id="259" r:id="rId54"/>
  </p:sldIdLst>
  <p:sldSz cx="12192000" cy="6858000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4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9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74" y="108"/>
      </p:cViewPr>
      <p:guideLst>
        <p:guide orient="horz" pos="24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D5F5-49F1-96BD-1A604F8DE5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5F5-49F1-96BD-1A604F8DE5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F5-49F1-96BD-1A604F8DE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F15-47B1-9C78-69C4D54E453B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F15-47B1-9C78-69C4D54E453B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5-47B1-9C78-69C4D54E45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A48-43A3-A9C5-64B05BDDF43E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A48-43A3-A9C5-64B05BDDF43E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8-43A3-A9C5-64B05BDDF4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9486-43FE-B28F-CA392BDCBC21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9486-43FE-B28F-CA392BDCBC21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86-43FE-B28F-CA392BDCB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C466A-BEE1-465C-8B45-A5956C557BA0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1E45D-C88A-4E28-88AF-6B7BE2B1A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BF807-55DD-429A-905F-03B3427F111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2813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22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663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75200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962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7716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56206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 userDrawn="1">
          <p15:clr>
            <a:srgbClr val="FBAE40"/>
          </p15:clr>
        </p15:guide>
        <p15:guide id="2" pos="256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9870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11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1622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5050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140921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5023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8429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898601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0155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330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0279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7505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467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45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49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987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37677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735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18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78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7941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2378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6952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636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525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766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448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508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778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47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057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027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87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48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yle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29227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3647992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628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3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143114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684887" y="3207932"/>
            <a:ext cx="5364000" cy="3145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8870136" y="609600"/>
            <a:ext cx="2592156" cy="2520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44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38984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998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7973" y="244099"/>
            <a:ext cx="11696055" cy="6369803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7193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그림 개체 틀 121">
            <a:extLst>
              <a:ext uri="{FF2B5EF4-FFF2-40B4-BE49-F238E27FC236}">
                <a16:creationId xmlns:a16="http://schemas.microsoft.com/office/drawing/2014/main" id="{A5626D23-6CC7-4600-833F-1D3C40A75C48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164510" y="635635"/>
            <a:ext cx="6379790" cy="5586731"/>
          </a:xfrm>
          <a:custGeom>
            <a:avLst/>
            <a:gdLst>
              <a:gd name="connsiteX0" fmla="*/ 0 w 6379790"/>
              <a:gd name="connsiteY0" fmla="*/ 4788536 h 5586731"/>
              <a:gd name="connsiteX1" fmla="*/ 797474 w 6379790"/>
              <a:gd name="connsiteY1" fmla="*/ 4788536 h 5586731"/>
              <a:gd name="connsiteX2" fmla="*/ 797474 w 6379790"/>
              <a:gd name="connsiteY2" fmla="*/ 5586731 h 5586731"/>
              <a:gd name="connsiteX3" fmla="*/ 0 w 6379790"/>
              <a:gd name="connsiteY3" fmla="*/ 5586731 h 5586731"/>
              <a:gd name="connsiteX4" fmla="*/ 2392422 w 6379790"/>
              <a:gd name="connsiteY4" fmla="*/ 3990341 h 5586731"/>
              <a:gd name="connsiteX5" fmla="*/ 2392422 w 6379790"/>
              <a:gd name="connsiteY5" fmla="*/ 4788536 h 5586731"/>
              <a:gd name="connsiteX6" fmla="*/ 3189895 w 6379790"/>
              <a:gd name="connsiteY6" fmla="*/ 4788536 h 5586731"/>
              <a:gd name="connsiteX7" fmla="*/ 3189895 w 6379790"/>
              <a:gd name="connsiteY7" fmla="*/ 3990341 h 5586731"/>
              <a:gd name="connsiteX8" fmla="*/ 0 w 6379790"/>
              <a:gd name="connsiteY8" fmla="*/ 3192146 h 5586731"/>
              <a:gd name="connsiteX9" fmla="*/ 797474 w 6379790"/>
              <a:gd name="connsiteY9" fmla="*/ 3192146 h 5586731"/>
              <a:gd name="connsiteX10" fmla="*/ 797474 w 6379790"/>
              <a:gd name="connsiteY10" fmla="*/ 3990341 h 5586731"/>
              <a:gd name="connsiteX11" fmla="*/ 0 w 6379790"/>
              <a:gd name="connsiteY11" fmla="*/ 3990341 h 5586731"/>
              <a:gd name="connsiteX12" fmla="*/ 1594948 w 6379790"/>
              <a:gd name="connsiteY12" fmla="*/ 0 h 5586731"/>
              <a:gd name="connsiteX13" fmla="*/ 3189895 w 6379790"/>
              <a:gd name="connsiteY13" fmla="*/ 0 h 5586731"/>
              <a:gd name="connsiteX14" fmla="*/ 3189895 w 6379790"/>
              <a:gd name="connsiteY14" fmla="*/ 797563 h 5586731"/>
              <a:gd name="connsiteX15" fmla="*/ 3987369 w 6379790"/>
              <a:gd name="connsiteY15" fmla="*/ 797563 h 5586731"/>
              <a:gd name="connsiteX16" fmla="*/ 3987369 w 6379790"/>
              <a:gd name="connsiteY16" fmla="*/ 0 h 5586731"/>
              <a:gd name="connsiteX17" fmla="*/ 6379790 w 6379790"/>
              <a:gd name="connsiteY17" fmla="*/ 0 h 5586731"/>
              <a:gd name="connsiteX18" fmla="*/ 6379790 w 6379790"/>
              <a:gd name="connsiteY18" fmla="*/ 797561 h 5586731"/>
              <a:gd name="connsiteX19" fmla="*/ 6379790 w 6379790"/>
              <a:gd name="connsiteY19" fmla="*/ 797562 h 5586731"/>
              <a:gd name="connsiteX20" fmla="*/ 6379790 w 6379790"/>
              <a:gd name="connsiteY20" fmla="*/ 1595756 h 5586731"/>
              <a:gd name="connsiteX21" fmla="*/ 5582317 w 6379790"/>
              <a:gd name="connsiteY21" fmla="*/ 1595756 h 5586731"/>
              <a:gd name="connsiteX22" fmla="*/ 5582317 w 6379790"/>
              <a:gd name="connsiteY22" fmla="*/ 2393951 h 5586731"/>
              <a:gd name="connsiteX23" fmla="*/ 6379790 w 6379790"/>
              <a:gd name="connsiteY23" fmla="*/ 2393951 h 5586731"/>
              <a:gd name="connsiteX24" fmla="*/ 6379790 w 6379790"/>
              <a:gd name="connsiteY24" fmla="*/ 3192146 h 5586731"/>
              <a:gd name="connsiteX25" fmla="*/ 6379790 w 6379790"/>
              <a:gd name="connsiteY25" fmla="*/ 3990341 h 5586731"/>
              <a:gd name="connsiteX26" fmla="*/ 6379790 w 6379790"/>
              <a:gd name="connsiteY26" fmla="*/ 4788536 h 5586731"/>
              <a:gd name="connsiteX27" fmla="*/ 6379790 w 6379790"/>
              <a:gd name="connsiteY27" fmla="*/ 5586731 h 5586731"/>
              <a:gd name="connsiteX28" fmla="*/ 5582316 w 6379790"/>
              <a:gd name="connsiteY28" fmla="*/ 5586731 h 5586731"/>
              <a:gd name="connsiteX29" fmla="*/ 5582316 w 6379790"/>
              <a:gd name="connsiteY29" fmla="*/ 4788536 h 5586731"/>
              <a:gd name="connsiteX30" fmla="*/ 4784843 w 6379790"/>
              <a:gd name="connsiteY30" fmla="*/ 4788536 h 5586731"/>
              <a:gd name="connsiteX31" fmla="*/ 4784843 w 6379790"/>
              <a:gd name="connsiteY31" fmla="*/ 5586731 h 5586731"/>
              <a:gd name="connsiteX32" fmla="*/ 3987369 w 6379790"/>
              <a:gd name="connsiteY32" fmla="*/ 5586731 h 5586731"/>
              <a:gd name="connsiteX33" fmla="*/ 3189895 w 6379790"/>
              <a:gd name="connsiteY33" fmla="*/ 5586731 h 5586731"/>
              <a:gd name="connsiteX34" fmla="*/ 2392422 w 6379790"/>
              <a:gd name="connsiteY34" fmla="*/ 5586731 h 5586731"/>
              <a:gd name="connsiteX35" fmla="*/ 2392421 w 6379790"/>
              <a:gd name="connsiteY35" fmla="*/ 5586731 h 5586731"/>
              <a:gd name="connsiteX36" fmla="*/ 1594948 w 6379790"/>
              <a:gd name="connsiteY36" fmla="*/ 5586731 h 5586731"/>
              <a:gd name="connsiteX37" fmla="*/ 1594948 w 6379790"/>
              <a:gd name="connsiteY37" fmla="*/ 4788536 h 5586731"/>
              <a:gd name="connsiteX38" fmla="*/ 797474 w 6379790"/>
              <a:gd name="connsiteY38" fmla="*/ 4788536 h 5586731"/>
              <a:gd name="connsiteX39" fmla="*/ 797474 w 6379790"/>
              <a:gd name="connsiteY39" fmla="*/ 3990341 h 5586731"/>
              <a:gd name="connsiteX40" fmla="*/ 1594948 w 6379790"/>
              <a:gd name="connsiteY40" fmla="*/ 3990341 h 5586731"/>
              <a:gd name="connsiteX41" fmla="*/ 1594948 w 6379790"/>
              <a:gd name="connsiteY41" fmla="*/ 3192146 h 5586731"/>
              <a:gd name="connsiteX42" fmla="*/ 2392421 w 6379790"/>
              <a:gd name="connsiteY42" fmla="*/ 3192146 h 5586731"/>
              <a:gd name="connsiteX43" fmla="*/ 2392421 w 6379790"/>
              <a:gd name="connsiteY43" fmla="*/ 2393951 h 5586731"/>
              <a:gd name="connsiteX44" fmla="*/ 1594948 w 6379790"/>
              <a:gd name="connsiteY44" fmla="*/ 2393951 h 5586731"/>
              <a:gd name="connsiteX45" fmla="*/ 1594948 w 6379790"/>
              <a:gd name="connsiteY45" fmla="*/ 3192146 h 5586731"/>
              <a:gd name="connsiteX46" fmla="*/ 797474 w 6379790"/>
              <a:gd name="connsiteY46" fmla="*/ 3192146 h 5586731"/>
              <a:gd name="connsiteX47" fmla="*/ 797474 w 6379790"/>
              <a:gd name="connsiteY47" fmla="*/ 2393951 h 5586731"/>
              <a:gd name="connsiteX48" fmla="*/ 0 w 6379790"/>
              <a:gd name="connsiteY48" fmla="*/ 2393951 h 5586731"/>
              <a:gd name="connsiteX49" fmla="*/ 0 w 6379790"/>
              <a:gd name="connsiteY49" fmla="*/ 1595756 h 5586731"/>
              <a:gd name="connsiteX50" fmla="*/ 797474 w 6379790"/>
              <a:gd name="connsiteY50" fmla="*/ 1595756 h 5586731"/>
              <a:gd name="connsiteX51" fmla="*/ 797474 w 6379790"/>
              <a:gd name="connsiteY51" fmla="*/ 797565 h 5586731"/>
              <a:gd name="connsiteX52" fmla="*/ 1594948 w 6379790"/>
              <a:gd name="connsiteY52" fmla="*/ 797565 h 5586731"/>
              <a:gd name="connsiteX53" fmla="*/ 1594948 w 6379790"/>
              <a:gd name="connsiteY53" fmla="*/ 1595756 h 5586731"/>
              <a:gd name="connsiteX54" fmla="*/ 2392421 w 6379790"/>
              <a:gd name="connsiteY54" fmla="*/ 1595756 h 5586731"/>
              <a:gd name="connsiteX55" fmla="*/ 2392421 w 6379790"/>
              <a:gd name="connsiteY55" fmla="*/ 797565 h 5586731"/>
              <a:gd name="connsiteX56" fmla="*/ 1594948 w 6379790"/>
              <a:gd name="connsiteY56" fmla="*/ 797565 h 5586731"/>
              <a:gd name="connsiteX57" fmla="*/ 0 w 6379790"/>
              <a:gd name="connsiteY57" fmla="*/ 0 h 5586731"/>
              <a:gd name="connsiteX58" fmla="*/ 797474 w 6379790"/>
              <a:gd name="connsiteY58" fmla="*/ 0 h 5586731"/>
              <a:gd name="connsiteX59" fmla="*/ 797474 w 6379790"/>
              <a:gd name="connsiteY59" fmla="*/ 797565 h 5586731"/>
              <a:gd name="connsiteX60" fmla="*/ 0 w 6379790"/>
              <a:gd name="connsiteY60" fmla="*/ 797565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0" y="4788536"/>
                </a:move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close/>
                <a:moveTo>
                  <a:pt x="2392422" y="3990341"/>
                </a:moveTo>
                <a:lnTo>
                  <a:pt x="2392422" y="4788536"/>
                </a:lnTo>
                <a:lnTo>
                  <a:pt x="3189895" y="4788536"/>
                </a:lnTo>
                <a:lnTo>
                  <a:pt x="3189895" y="3990341"/>
                </a:lnTo>
                <a:close/>
                <a:moveTo>
                  <a:pt x="0" y="3192146"/>
                </a:moveTo>
                <a:lnTo>
                  <a:pt x="797474" y="3192146"/>
                </a:lnTo>
                <a:lnTo>
                  <a:pt x="797474" y="3990341"/>
                </a:lnTo>
                <a:lnTo>
                  <a:pt x="0" y="3990341"/>
                </a:lnTo>
                <a:close/>
                <a:moveTo>
                  <a:pt x="1594948" y="0"/>
                </a:moveTo>
                <a:lnTo>
                  <a:pt x="3189895" y="0"/>
                </a:lnTo>
                <a:lnTo>
                  <a:pt x="3189895" y="797563"/>
                </a:lnTo>
                <a:lnTo>
                  <a:pt x="3987369" y="797563"/>
                </a:lnTo>
                <a:lnTo>
                  <a:pt x="3987369" y="0"/>
                </a:lnTo>
                <a:lnTo>
                  <a:pt x="6379790" y="0"/>
                </a:lnTo>
                <a:lnTo>
                  <a:pt x="6379790" y="797561"/>
                </a:lnTo>
                <a:lnTo>
                  <a:pt x="6379790" y="797562"/>
                </a:lnTo>
                <a:lnTo>
                  <a:pt x="6379790" y="1595756"/>
                </a:lnTo>
                <a:lnTo>
                  <a:pt x="5582317" y="1595756"/>
                </a:lnTo>
                <a:lnTo>
                  <a:pt x="5582317" y="2393951"/>
                </a:lnTo>
                <a:lnTo>
                  <a:pt x="6379790" y="2393951"/>
                </a:lnTo>
                <a:lnTo>
                  <a:pt x="6379790" y="3192146"/>
                </a:lnTo>
                <a:lnTo>
                  <a:pt x="6379790" y="3990341"/>
                </a:ln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lnTo>
                  <a:pt x="5582316" y="4788536"/>
                </a:lnTo>
                <a:lnTo>
                  <a:pt x="4784843" y="4788536"/>
                </a:lnTo>
                <a:lnTo>
                  <a:pt x="4784843" y="5586731"/>
                </a:lnTo>
                <a:lnTo>
                  <a:pt x="3987369" y="5586731"/>
                </a:lnTo>
                <a:lnTo>
                  <a:pt x="3189895" y="5586731"/>
                </a:lnTo>
                <a:lnTo>
                  <a:pt x="2392422" y="5586731"/>
                </a:lnTo>
                <a:lnTo>
                  <a:pt x="2392421" y="5586731"/>
                </a:lnTo>
                <a:lnTo>
                  <a:pt x="1594948" y="5586731"/>
                </a:lnTo>
                <a:lnTo>
                  <a:pt x="1594948" y="4788536"/>
                </a:lnTo>
                <a:lnTo>
                  <a:pt x="797474" y="4788536"/>
                </a:lnTo>
                <a:lnTo>
                  <a:pt x="797474" y="3990341"/>
                </a:lnTo>
                <a:lnTo>
                  <a:pt x="1594948" y="3990341"/>
                </a:lnTo>
                <a:lnTo>
                  <a:pt x="1594948" y="3192146"/>
                </a:lnTo>
                <a:lnTo>
                  <a:pt x="2392421" y="3192146"/>
                </a:lnTo>
                <a:lnTo>
                  <a:pt x="2392421" y="2393951"/>
                </a:lnTo>
                <a:lnTo>
                  <a:pt x="1594948" y="2393951"/>
                </a:lnTo>
                <a:lnTo>
                  <a:pt x="1594948" y="3192146"/>
                </a:lnTo>
                <a:lnTo>
                  <a:pt x="797474" y="3192146"/>
                </a:lnTo>
                <a:lnTo>
                  <a:pt x="797474" y="2393951"/>
                </a:lnTo>
                <a:lnTo>
                  <a:pt x="0" y="2393951"/>
                </a:lnTo>
                <a:lnTo>
                  <a:pt x="0" y="1595756"/>
                </a:lnTo>
                <a:lnTo>
                  <a:pt x="797474" y="1595756"/>
                </a:lnTo>
                <a:lnTo>
                  <a:pt x="797474" y="797565"/>
                </a:lnTo>
                <a:lnTo>
                  <a:pt x="1594948" y="797565"/>
                </a:lnTo>
                <a:lnTo>
                  <a:pt x="1594948" y="1595756"/>
                </a:lnTo>
                <a:lnTo>
                  <a:pt x="2392421" y="1595756"/>
                </a:lnTo>
                <a:lnTo>
                  <a:pt x="2392421" y="797565"/>
                </a:lnTo>
                <a:lnTo>
                  <a:pt x="1594948" y="797565"/>
                </a:lnTo>
                <a:close/>
                <a:moveTo>
                  <a:pt x="0" y="0"/>
                </a:moveTo>
                <a:lnTo>
                  <a:pt x="797474" y="0"/>
                </a:lnTo>
                <a:lnTo>
                  <a:pt x="797474" y="797565"/>
                </a:lnTo>
                <a:lnTo>
                  <a:pt x="0" y="79756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84888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56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21">
            <a:extLst>
              <a:ext uri="{FF2B5EF4-FFF2-40B4-BE49-F238E27FC236}">
                <a16:creationId xmlns:a16="http://schemas.microsoft.com/office/drawing/2014/main" id="{5E2EB29C-531A-426D-8D92-913DE5F35C88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52313" y="181904"/>
            <a:ext cx="6998756" cy="6471290"/>
          </a:xfrm>
          <a:custGeom>
            <a:avLst/>
            <a:gdLst>
              <a:gd name="connsiteX0" fmla="*/ 4043260 w 6998756"/>
              <a:gd name="connsiteY0" fmla="*/ 5264682 h 6471290"/>
              <a:gd name="connsiteX1" fmla="*/ 4031821 w 6998756"/>
              <a:gd name="connsiteY1" fmla="*/ 5270785 h 6471290"/>
              <a:gd name="connsiteX2" fmla="*/ 4032292 w 6998756"/>
              <a:gd name="connsiteY2" fmla="*/ 5276701 h 6471290"/>
              <a:gd name="connsiteX3" fmla="*/ 4034244 w 6998756"/>
              <a:gd name="connsiteY3" fmla="*/ 5274954 h 6471290"/>
              <a:gd name="connsiteX4" fmla="*/ 4177955 w 6998756"/>
              <a:gd name="connsiteY4" fmla="*/ 5062815 h 6471290"/>
              <a:gd name="connsiteX5" fmla="*/ 4151119 w 6998756"/>
              <a:gd name="connsiteY5" fmla="*/ 5091007 h 6471290"/>
              <a:gd name="connsiteX6" fmla="*/ 4049761 w 6998756"/>
              <a:gd name="connsiteY6" fmla="*/ 5170256 h 6471290"/>
              <a:gd name="connsiteX7" fmla="*/ 4024029 w 6998756"/>
              <a:gd name="connsiteY7" fmla="*/ 5177366 h 6471290"/>
              <a:gd name="connsiteX8" fmla="*/ 4022926 w 6998756"/>
              <a:gd name="connsiteY8" fmla="*/ 5198446 h 6471290"/>
              <a:gd name="connsiteX9" fmla="*/ 4060897 w 6998756"/>
              <a:gd name="connsiteY9" fmla="*/ 5230028 h 6471290"/>
              <a:gd name="connsiteX10" fmla="*/ 4066183 w 6998756"/>
              <a:gd name="connsiteY10" fmla="*/ 5238570 h 6471290"/>
              <a:gd name="connsiteX11" fmla="*/ 4079684 w 6998756"/>
              <a:gd name="connsiteY11" fmla="*/ 5223190 h 6471290"/>
              <a:gd name="connsiteX12" fmla="*/ 4095970 w 6998756"/>
              <a:gd name="connsiteY12" fmla="*/ 5187245 h 6471290"/>
              <a:gd name="connsiteX13" fmla="*/ 4182101 w 6998756"/>
              <a:gd name="connsiteY13" fmla="*/ 5109429 h 6471290"/>
              <a:gd name="connsiteX14" fmla="*/ 4237020 w 6998756"/>
              <a:gd name="connsiteY14" fmla="*/ 5063016 h 6471290"/>
              <a:gd name="connsiteX15" fmla="*/ 4212822 w 6998756"/>
              <a:gd name="connsiteY15" fmla="*/ 5065367 h 6471290"/>
              <a:gd name="connsiteX16" fmla="*/ 4177955 w 6998756"/>
              <a:gd name="connsiteY16" fmla="*/ 5062815 h 6471290"/>
              <a:gd name="connsiteX17" fmla="*/ 5215197 w 6998756"/>
              <a:gd name="connsiteY17" fmla="*/ 4051921 h 6471290"/>
              <a:gd name="connsiteX18" fmla="*/ 5209287 w 6998756"/>
              <a:gd name="connsiteY18" fmla="*/ 4054961 h 6471290"/>
              <a:gd name="connsiteX19" fmla="*/ 5077055 w 6998756"/>
              <a:gd name="connsiteY19" fmla="*/ 4196673 h 6471290"/>
              <a:gd name="connsiteX20" fmla="*/ 5001206 w 6998756"/>
              <a:gd name="connsiteY20" fmla="*/ 4273031 h 6471290"/>
              <a:gd name="connsiteX21" fmla="*/ 4886981 w 6998756"/>
              <a:gd name="connsiteY21" fmla="*/ 4355836 h 6471290"/>
              <a:gd name="connsiteX22" fmla="*/ 4737493 w 6998756"/>
              <a:gd name="connsiteY22" fmla="*/ 4466390 h 6471290"/>
              <a:gd name="connsiteX23" fmla="*/ 4675172 w 6998756"/>
              <a:gd name="connsiteY23" fmla="*/ 4526545 h 6471290"/>
              <a:gd name="connsiteX24" fmla="*/ 4419003 w 6998756"/>
              <a:gd name="connsiteY24" fmla="*/ 4737211 h 6471290"/>
              <a:gd name="connsiteX25" fmla="*/ 4405257 w 6998756"/>
              <a:gd name="connsiteY25" fmla="*/ 4757629 h 6471290"/>
              <a:gd name="connsiteX26" fmla="*/ 4375773 w 6998756"/>
              <a:gd name="connsiteY26" fmla="*/ 4836413 h 6471290"/>
              <a:gd name="connsiteX27" fmla="*/ 4253140 w 6998756"/>
              <a:gd name="connsiteY27" fmla="*/ 4999107 h 6471290"/>
              <a:gd name="connsiteX28" fmla="*/ 4258591 w 6998756"/>
              <a:gd name="connsiteY28" fmla="*/ 5043850 h 6471290"/>
              <a:gd name="connsiteX29" fmla="*/ 4255556 w 6998756"/>
              <a:gd name="connsiteY29" fmla="*/ 5047350 h 6471290"/>
              <a:gd name="connsiteX30" fmla="*/ 4264823 w 6998756"/>
              <a:gd name="connsiteY30" fmla="*/ 5039519 h 6471290"/>
              <a:gd name="connsiteX31" fmla="*/ 4376726 w 6998756"/>
              <a:gd name="connsiteY31" fmla="*/ 4911330 h 6471290"/>
              <a:gd name="connsiteX32" fmla="*/ 4495294 w 6998756"/>
              <a:gd name="connsiteY32" fmla="*/ 4847795 h 6471290"/>
              <a:gd name="connsiteX33" fmla="*/ 4572211 w 6998756"/>
              <a:gd name="connsiteY33" fmla="*/ 4710384 h 6471290"/>
              <a:gd name="connsiteX34" fmla="*/ 4769783 w 6998756"/>
              <a:gd name="connsiteY34" fmla="*/ 4525049 h 6471290"/>
              <a:gd name="connsiteX35" fmla="*/ 4934059 w 6998756"/>
              <a:gd name="connsiteY35" fmla="*/ 4328278 h 6471290"/>
              <a:gd name="connsiteX36" fmla="*/ 4982961 w 6998756"/>
              <a:gd name="connsiteY36" fmla="*/ 4337626 h 6471290"/>
              <a:gd name="connsiteX37" fmla="*/ 5112069 w 6998756"/>
              <a:gd name="connsiteY37" fmla="*/ 4191493 h 6471290"/>
              <a:gd name="connsiteX38" fmla="*/ 1421611 w 6998756"/>
              <a:gd name="connsiteY38" fmla="*/ 2211251 h 6471290"/>
              <a:gd name="connsiteX39" fmla="*/ 1365366 w 6998756"/>
              <a:gd name="connsiteY39" fmla="*/ 2295734 h 6471290"/>
              <a:gd name="connsiteX40" fmla="*/ 1342943 w 6998756"/>
              <a:gd name="connsiteY40" fmla="*/ 2329145 h 6471290"/>
              <a:gd name="connsiteX41" fmla="*/ 1346081 w 6998756"/>
              <a:gd name="connsiteY41" fmla="*/ 2326178 h 6471290"/>
              <a:gd name="connsiteX42" fmla="*/ 1416062 w 6998756"/>
              <a:gd name="connsiteY42" fmla="*/ 2254923 h 6471290"/>
              <a:gd name="connsiteX43" fmla="*/ 1424962 w 6998756"/>
              <a:gd name="connsiteY43" fmla="*/ 2226134 h 6471290"/>
              <a:gd name="connsiteX44" fmla="*/ 1507160 w 6998756"/>
              <a:gd name="connsiteY44" fmla="*/ 2090249 h 6471290"/>
              <a:gd name="connsiteX45" fmla="*/ 1456732 w 6998756"/>
              <a:gd name="connsiteY45" fmla="*/ 2158498 h 6471290"/>
              <a:gd name="connsiteX46" fmla="*/ 1438688 w 6998756"/>
              <a:gd name="connsiteY46" fmla="*/ 2185602 h 6471290"/>
              <a:gd name="connsiteX47" fmla="*/ 1453739 w 6998756"/>
              <a:gd name="connsiteY47" fmla="*/ 2174973 h 6471290"/>
              <a:gd name="connsiteX48" fmla="*/ 1497217 w 6998756"/>
              <a:gd name="connsiteY48" fmla="*/ 2133545 h 6471290"/>
              <a:gd name="connsiteX49" fmla="*/ 1506065 w 6998756"/>
              <a:gd name="connsiteY49" fmla="*/ 2103875 h 6471290"/>
              <a:gd name="connsiteX50" fmla="*/ 2705909 w 6998756"/>
              <a:gd name="connsiteY50" fmla="*/ 892212 h 6471290"/>
              <a:gd name="connsiteX51" fmla="*/ 2531391 w 6998756"/>
              <a:gd name="connsiteY51" fmla="*/ 1067958 h 6471290"/>
              <a:gd name="connsiteX52" fmla="*/ 2527236 w 6998756"/>
              <a:gd name="connsiteY52" fmla="*/ 1071711 h 6471290"/>
              <a:gd name="connsiteX53" fmla="*/ 2540897 w 6998756"/>
              <a:gd name="connsiteY53" fmla="*/ 1082319 h 6471290"/>
              <a:gd name="connsiteX54" fmla="*/ 2608179 w 6998756"/>
              <a:gd name="connsiteY54" fmla="*/ 1057301 h 6471290"/>
              <a:gd name="connsiteX55" fmla="*/ 2608400 w 6998756"/>
              <a:gd name="connsiteY55" fmla="*/ 1053087 h 6471290"/>
              <a:gd name="connsiteX56" fmla="*/ 2661800 w 6998756"/>
              <a:gd name="connsiteY56" fmla="*/ 970335 h 6471290"/>
              <a:gd name="connsiteX57" fmla="*/ 2701077 w 6998756"/>
              <a:gd name="connsiteY57" fmla="*/ 926778 h 6471290"/>
              <a:gd name="connsiteX58" fmla="*/ 2690340 w 6998756"/>
              <a:gd name="connsiteY58" fmla="*/ 932395 h 6471290"/>
              <a:gd name="connsiteX59" fmla="*/ 2681987 w 6998756"/>
              <a:gd name="connsiteY59" fmla="*/ 941132 h 6471290"/>
              <a:gd name="connsiteX60" fmla="*/ 2692947 w 6998756"/>
              <a:gd name="connsiteY60" fmla="*/ 909186 h 6471290"/>
              <a:gd name="connsiteX61" fmla="*/ 2705909 w 6998756"/>
              <a:gd name="connsiteY61" fmla="*/ 892212 h 6471290"/>
              <a:gd name="connsiteX62" fmla="*/ 4540121 w 6998756"/>
              <a:gd name="connsiteY62" fmla="*/ 0 h 6471290"/>
              <a:gd name="connsiteX63" fmla="*/ 4614250 w 6998756"/>
              <a:gd name="connsiteY63" fmla="*/ 118030 h 6471290"/>
              <a:gd name="connsiteX64" fmla="*/ 4522491 w 6998756"/>
              <a:gd name="connsiteY64" fmla="*/ 417627 h 6471290"/>
              <a:gd name="connsiteX65" fmla="*/ 4470146 w 6998756"/>
              <a:gd name="connsiteY65" fmla="*/ 448710 h 6471290"/>
              <a:gd name="connsiteX66" fmla="*/ 4460369 w 6998756"/>
              <a:gd name="connsiteY66" fmla="*/ 393237 h 6471290"/>
              <a:gd name="connsiteX67" fmla="*/ 4471888 w 6998756"/>
              <a:gd name="connsiteY67" fmla="*/ 334651 h 6471290"/>
              <a:gd name="connsiteX68" fmla="*/ 4346608 w 6998756"/>
              <a:gd name="connsiteY68" fmla="*/ 547938 h 6471290"/>
              <a:gd name="connsiteX69" fmla="*/ 4409589 w 6998756"/>
              <a:gd name="connsiteY69" fmla="*/ 475135 h 6471290"/>
              <a:gd name="connsiteX70" fmla="*/ 4439977 w 6998756"/>
              <a:gd name="connsiteY70" fmla="*/ 459814 h 6471290"/>
              <a:gd name="connsiteX71" fmla="*/ 4472154 w 6998756"/>
              <a:gd name="connsiteY71" fmla="*/ 491091 h 6471290"/>
              <a:gd name="connsiteX72" fmla="*/ 4449975 w 6998756"/>
              <a:gd name="connsiteY72" fmla="*/ 511071 h 6471290"/>
              <a:gd name="connsiteX73" fmla="*/ 4431129 w 6998756"/>
              <a:gd name="connsiteY73" fmla="*/ 548132 h 6471290"/>
              <a:gd name="connsiteX74" fmla="*/ 4430269 w 6998756"/>
              <a:gd name="connsiteY74" fmla="*/ 645326 h 6471290"/>
              <a:gd name="connsiteX75" fmla="*/ 4395666 w 6998756"/>
              <a:gd name="connsiteY75" fmla="*/ 660427 h 6471290"/>
              <a:gd name="connsiteX76" fmla="*/ 4373488 w 6998756"/>
              <a:gd name="connsiteY76" fmla="*/ 680406 h 6471290"/>
              <a:gd name="connsiteX77" fmla="*/ 4414559 w 6998756"/>
              <a:gd name="connsiteY77" fmla="*/ 784020 h 6471290"/>
              <a:gd name="connsiteX78" fmla="*/ 4422767 w 6998756"/>
              <a:gd name="connsiteY78" fmla="*/ 788678 h 6471290"/>
              <a:gd name="connsiteX79" fmla="*/ 4429411 w 6998756"/>
              <a:gd name="connsiteY79" fmla="*/ 742520 h 6471290"/>
              <a:gd name="connsiteX80" fmla="*/ 4451809 w 6998756"/>
              <a:gd name="connsiteY80" fmla="*/ 718327 h 6471290"/>
              <a:gd name="connsiteX81" fmla="*/ 4467567 w 6998756"/>
              <a:gd name="connsiteY81" fmla="*/ 740289 h 6471290"/>
              <a:gd name="connsiteX82" fmla="*/ 4442321 w 6998756"/>
              <a:gd name="connsiteY82" fmla="*/ 899623 h 6471290"/>
              <a:gd name="connsiteX83" fmla="*/ 4556766 w 6998756"/>
              <a:gd name="connsiteY83" fmla="*/ 812602 h 6471290"/>
              <a:gd name="connsiteX84" fmla="*/ 4566521 w 6998756"/>
              <a:gd name="connsiteY84" fmla="*/ 787747 h 6471290"/>
              <a:gd name="connsiteX85" fmla="*/ 4618624 w 6998756"/>
              <a:gd name="connsiteY85" fmla="*/ 680552 h 6471290"/>
              <a:gd name="connsiteX86" fmla="*/ 4803157 w 6998756"/>
              <a:gd name="connsiteY86" fmla="*/ 546465 h 6471290"/>
              <a:gd name="connsiteX87" fmla="*/ 4865500 w 6998756"/>
              <a:gd name="connsiteY87" fmla="*/ 566639 h 6471290"/>
              <a:gd name="connsiteX88" fmla="*/ 4903482 w 6998756"/>
              <a:gd name="connsiteY88" fmla="*/ 729279 h 6471290"/>
              <a:gd name="connsiteX89" fmla="*/ 4937665 w 6998756"/>
              <a:gd name="connsiteY89" fmla="*/ 802942 h 6471290"/>
              <a:gd name="connsiteX90" fmla="*/ 4940801 w 6998756"/>
              <a:gd name="connsiteY90" fmla="*/ 904573 h 6471290"/>
              <a:gd name="connsiteX91" fmla="*/ 4928178 w 6998756"/>
              <a:gd name="connsiteY91" fmla="*/ 984237 h 6471290"/>
              <a:gd name="connsiteX92" fmla="*/ 5017798 w 6998756"/>
              <a:gd name="connsiteY92" fmla="*/ 967790 h 6471290"/>
              <a:gd name="connsiteX93" fmla="*/ 5223627 w 6998756"/>
              <a:gd name="connsiteY93" fmla="*/ 830590 h 6471290"/>
              <a:gd name="connsiteX94" fmla="*/ 5273324 w 6998756"/>
              <a:gd name="connsiteY94" fmla="*/ 850102 h 6471290"/>
              <a:gd name="connsiteX95" fmla="*/ 5288860 w 6998756"/>
              <a:gd name="connsiteY95" fmla="*/ 876281 h 6471290"/>
              <a:gd name="connsiteX96" fmla="*/ 5291114 w 6998756"/>
              <a:gd name="connsiteY96" fmla="*/ 994777 h 6471290"/>
              <a:gd name="connsiteX97" fmla="*/ 5099915 w 6998756"/>
              <a:gd name="connsiteY97" fmla="*/ 1094692 h 6471290"/>
              <a:gd name="connsiteX98" fmla="*/ 5072638 w 6998756"/>
              <a:gd name="connsiteY98" fmla="*/ 1131316 h 6471290"/>
              <a:gd name="connsiteX99" fmla="*/ 4999438 w 6998756"/>
              <a:gd name="connsiteY99" fmla="*/ 1157078 h 6471290"/>
              <a:gd name="connsiteX100" fmla="*/ 4965718 w 6998756"/>
              <a:gd name="connsiteY100" fmla="*/ 1155314 h 6471290"/>
              <a:gd name="connsiteX101" fmla="*/ 4968387 w 6998756"/>
              <a:gd name="connsiteY101" fmla="*/ 1185048 h 6471290"/>
              <a:gd name="connsiteX102" fmla="*/ 4962187 w 6998756"/>
              <a:gd name="connsiteY102" fmla="*/ 1222775 h 6471290"/>
              <a:gd name="connsiteX103" fmla="*/ 4968630 w 6998756"/>
              <a:gd name="connsiteY103" fmla="*/ 1261160 h 6471290"/>
              <a:gd name="connsiteX104" fmla="*/ 4897659 w 6998756"/>
              <a:gd name="connsiteY104" fmla="*/ 1325090 h 6471290"/>
              <a:gd name="connsiteX105" fmla="*/ 4890576 w 6998756"/>
              <a:gd name="connsiteY105" fmla="*/ 1379681 h 6471290"/>
              <a:gd name="connsiteX106" fmla="*/ 4970001 w 6998756"/>
              <a:gd name="connsiteY106" fmla="*/ 1396521 h 6471290"/>
              <a:gd name="connsiteX107" fmla="*/ 5066042 w 6998756"/>
              <a:gd name="connsiteY107" fmla="*/ 1338131 h 6471290"/>
              <a:gd name="connsiteX108" fmla="*/ 5203548 w 6998756"/>
              <a:gd name="connsiteY108" fmla="*/ 1214266 h 6471290"/>
              <a:gd name="connsiteX109" fmla="*/ 5384308 w 6998756"/>
              <a:gd name="connsiteY109" fmla="*/ 1071528 h 6471290"/>
              <a:gd name="connsiteX110" fmla="*/ 5422686 w 6998756"/>
              <a:gd name="connsiteY110" fmla="*/ 1065079 h 6471290"/>
              <a:gd name="connsiteX111" fmla="*/ 5458392 w 6998756"/>
              <a:gd name="connsiteY111" fmla="*/ 1028897 h 6471290"/>
              <a:gd name="connsiteX112" fmla="*/ 5476575 w 6998756"/>
              <a:gd name="connsiteY112" fmla="*/ 1004483 h 6471290"/>
              <a:gd name="connsiteX113" fmla="*/ 5665325 w 6998756"/>
              <a:gd name="connsiteY113" fmla="*/ 870617 h 6471290"/>
              <a:gd name="connsiteX114" fmla="*/ 5929480 w 6998756"/>
              <a:gd name="connsiteY114" fmla="*/ 668826 h 6471290"/>
              <a:gd name="connsiteX115" fmla="*/ 5977391 w 6998756"/>
              <a:gd name="connsiteY115" fmla="*/ 641737 h 6471290"/>
              <a:gd name="connsiteX116" fmla="*/ 6012458 w 6998756"/>
              <a:gd name="connsiteY116" fmla="*/ 698534 h 6471290"/>
              <a:gd name="connsiteX117" fmla="*/ 6022477 w 6998756"/>
              <a:gd name="connsiteY117" fmla="*/ 830120 h 6471290"/>
              <a:gd name="connsiteX118" fmla="*/ 5954177 w 6998756"/>
              <a:gd name="connsiteY118" fmla="*/ 923784 h 6471290"/>
              <a:gd name="connsiteX119" fmla="*/ 5919354 w 6998756"/>
              <a:gd name="connsiteY119" fmla="*/ 943099 h 6471290"/>
              <a:gd name="connsiteX120" fmla="*/ 5827969 w 6998756"/>
              <a:gd name="connsiteY120" fmla="*/ 993278 h 6471290"/>
              <a:gd name="connsiteX121" fmla="*/ 5820886 w 6998756"/>
              <a:gd name="connsiteY121" fmla="*/ 1047868 h 6471290"/>
              <a:gd name="connsiteX122" fmla="*/ 5823556 w 6998756"/>
              <a:gd name="connsiteY122" fmla="*/ 1077603 h 6471290"/>
              <a:gd name="connsiteX123" fmla="*/ 5790056 w 6998756"/>
              <a:gd name="connsiteY123" fmla="*/ 1071622 h 6471290"/>
              <a:gd name="connsiteX124" fmla="*/ 5725727 w 6998756"/>
              <a:gd name="connsiteY124" fmla="*/ 1089395 h 6471290"/>
              <a:gd name="connsiteX125" fmla="*/ 5575820 w 6998756"/>
              <a:gd name="connsiteY125" fmla="*/ 1288707 h 6471290"/>
              <a:gd name="connsiteX126" fmla="*/ 5520164 w 6998756"/>
              <a:gd name="connsiteY126" fmla="*/ 1383033 h 6471290"/>
              <a:gd name="connsiteX127" fmla="*/ 5527489 w 6998756"/>
              <a:gd name="connsiteY127" fmla="*/ 1404557 h 6471290"/>
              <a:gd name="connsiteX128" fmla="*/ 5577629 w 6998756"/>
              <a:gd name="connsiteY128" fmla="*/ 1415637 h 6471290"/>
              <a:gd name="connsiteX129" fmla="*/ 5600251 w 6998756"/>
              <a:gd name="connsiteY129" fmla="*/ 1387225 h 6471290"/>
              <a:gd name="connsiteX130" fmla="*/ 5628408 w 6998756"/>
              <a:gd name="connsiteY130" fmla="*/ 1333739 h 6471290"/>
              <a:gd name="connsiteX131" fmla="*/ 5808728 w 6998756"/>
              <a:gd name="connsiteY131" fmla="*/ 1199431 h 6471290"/>
              <a:gd name="connsiteX132" fmla="*/ 5855534 w 6998756"/>
              <a:gd name="connsiteY132" fmla="*/ 1193424 h 6471290"/>
              <a:gd name="connsiteX133" fmla="*/ 5932730 w 6998756"/>
              <a:gd name="connsiteY133" fmla="*/ 1172099 h 6471290"/>
              <a:gd name="connsiteX134" fmla="*/ 6029455 w 6998756"/>
              <a:gd name="connsiteY134" fmla="*/ 1181389 h 6471290"/>
              <a:gd name="connsiteX135" fmla="*/ 6058961 w 6998756"/>
              <a:gd name="connsiteY135" fmla="*/ 1182933 h 6471290"/>
              <a:gd name="connsiteX136" fmla="*/ 6186713 w 6998756"/>
              <a:gd name="connsiteY136" fmla="*/ 1083924 h 6471290"/>
              <a:gd name="connsiteX137" fmla="*/ 6438885 w 6998756"/>
              <a:gd name="connsiteY137" fmla="*/ 868823 h 6471290"/>
              <a:gd name="connsiteX138" fmla="*/ 6623641 w 6998756"/>
              <a:gd name="connsiteY138" fmla="*/ 730519 h 6471290"/>
              <a:gd name="connsiteX139" fmla="*/ 6660010 w 6998756"/>
              <a:gd name="connsiteY139" fmla="*/ 681689 h 6471290"/>
              <a:gd name="connsiteX140" fmla="*/ 6725441 w 6998756"/>
              <a:gd name="connsiteY140" fmla="*/ 642837 h 6471290"/>
              <a:gd name="connsiteX141" fmla="*/ 6751613 w 6998756"/>
              <a:gd name="connsiteY141" fmla="*/ 627295 h 6471290"/>
              <a:gd name="connsiteX142" fmla="*/ 6811706 w 6998756"/>
              <a:gd name="connsiteY142" fmla="*/ 528973 h 6471290"/>
              <a:gd name="connsiteX143" fmla="*/ 6877801 w 6998756"/>
              <a:gd name="connsiteY143" fmla="*/ 477473 h 6471290"/>
              <a:gd name="connsiteX144" fmla="*/ 6939481 w 6998756"/>
              <a:gd name="connsiteY144" fmla="*/ 510294 h 6471290"/>
              <a:gd name="connsiteX145" fmla="*/ 6950581 w 6998756"/>
              <a:gd name="connsiteY145" fmla="*/ 540469 h 6471290"/>
              <a:gd name="connsiteX146" fmla="*/ 6983000 w 6998756"/>
              <a:gd name="connsiteY146" fmla="*/ 647858 h 6471290"/>
              <a:gd name="connsiteX147" fmla="*/ 6803806 w 6998756"/>
              <a:gd name="connsiteY147" fmla="*/ 841415 h 6471290"/>
              <a:gd name="connsiteX148" fmla="*/ 6750800 w 6998756"/>
              <a:gd name="connsiteY148" fmla="*/ 885146 h 6471290"/>
              <a:gd name="connsiteX149" fmla="*/ 6556314 w 6998756"/>
              <a:gd name="connsiteY149" fmla="*/ 1128634 h 6471290"/>
              <a:gd name="connsiteX150" fmla="*/ 6498231 w 6998756"/>
              <a:gd name="connsiteY150" fmla="*/ 1269339 h 6471290"/>
              <a:gd name="connsiteX151" fmla="*/ 6469852 w 6998756"/>
              <a:gd name="connsiteY151" fmla="*/ 1327041 h 6471290"/>
              <a:gd name="connsiteX152" fmla="*/ 6464533 w 6998756"/>
              <a:gd name="connsiteY152" fmla="*/ 1347902 h 6471290"/>
              <a:gd name="connsiteX153" fmla="*/ 6485609 w 6998756"/>
              <a:gd name="connsiteY153" fmla="*/ 1349005 h 6471290"/>
              <a:gd name="connsiteX154" fmla="*/ 6644411 w 6998756"/>
              <a:gd name="connsiteY154" fmla="*/ 1222027 h 6471290"/>
              <a:gd name="connsiteX155" fmla="*/ 6838236 w 6998756"/>
              <a:gd name="connsiteY155" fmla="*/ 991187 h 6471290"/>
              <a:gd name="connsiteX156" fmla="*/ 6847327 w 6998756"/>
              <a:gd name="connsiteY156" fmla="*/ 978980 h 6471290"/>
              <a:gd name="connsiteX157" fmla="*/ 6916313 w 6998756"/>
              <a:gd name="connsiteY157" fmla="*/ 952996 h 6471290"/>
              <a:gd name="connsiteX158" fmla="*/ 6916557 w 6998756"/>
              <a:gd name="connsiteY158" fmla="*/ 1029108 h 6471290"/>
              <a:gd name="connsiteX159" fmla="*/ 6852471 w 6998756"/>
              <a:gd name="connsiteY159" fmla="*/ 1122993 h 6471290"/>
              <a:gd name="connsiteX160" fmla="*/ 6693469 w 6998756"/>
              <a:gd name="connsiteY160" fmla="*/ 1334515 h 6471290"/>
              <a:gd name="connsiteX161" fmla="*/ 6685063 w 6998756"/>
              <a:gd name="connsiteY161" fmla="*/ 1414403 h 6471290"/>
              <a:gd name="connsiteX162" fmla="*/ 6719467 w 6998756"/>
              <a:gd name="connsiteY162" fmla="*/ 1483848 h 6471290"/>
              <a:gd name="connsiteX163" fmla="*/ 6725030 w 6998756"/>
              <a:gd name="connsiteY163" fmla="*/ 1539101 h 6471290"/>
              <a:gd name="connsiteX164" fmla="*/ 6686430 w 6998756"/>
              <a:gd name="connsiteY164" fmla="*/ 1549764 h 6471290"/>
              <a:gd name="connsiteX165" fmla="*/ 6648717 w 6998756"/>
              <a:gd name="connsiteY165" fmla="*/ 1543562 h 6471290"/>
              <a:gd name="connsiteX166" fmla="*/ 6656706 w 6998756"/>
              <a:gd name="connsiteY166" fmla="*/ 1552435 h 6471290"/>
              <a:gd name="connsiteX167" fmla="*/ 6642098 w 6998756"/>
              <a:gd name="connsiteY167" fmla="*/ 1670048 h 6471290"/>
              <a:gd name="connsiteX168" fmla="*/ 6577326 w 6998756"/>
              <a:gd name="connsiteY168" fmla="*/ 1696254 h 6471290"/>
              <a:gd name="connsiteX169" fmla="*/ 6544095 w 6998756"/>
              <a:gd name="connsiteY169" fmla="*/ 1846714 h 6471290"/>
              <a:gd name="connsiteX170" fmla="*/ 6537011 w 6998756"/>
              <a:gd name="connsiteY170" fmla="*/ 1901303 h 6471290"/>
              <a:gd name="connsiteX171" fmla="*/ 6555879 w 6998756"/>
              <a:gd name="connsiteY171" fmla="*/ 1944567 h 6471290"/>
              <a:gd name="connsiteX172" fmla="*/ 6623078 w 6998756"/>
              <a:gd name="connsiteY172" fmla="*/ 1871985 h 6471290"/>
              <a:gd name="connsiteX173" fmla="*/ 6634154 w 6998756"/>
              <a:gd name="connsiteY173" fmla="*/ 1821831 h 6471290"/>
              <a:gd name="connsiteX174" fmla="*/ 6641457 w 6998756"/>
              <a:gd name="connsiteY174" fmla="*/ 1763026 h 6471290"/>
              <a:gd name="connsiteX175" fmla="*/ 6642561 w 6998756"/>
              <a:gd name="connsiteY175" fmla="*/ 1741943 h 6471290"/>
              <a:gd name="connsiteX176" fmla="*/ 6730196 w 6998756"/>
              <a:gd name="connsiteY176" fmla="*/ 1763441 h 6471290"/>
              <a:gd name="connsiteX177" fmla="*/ 6728210 w 6998756"/>
              <a:gd name="connsiteY177" fmla="*/ 1801388 h 6471290"/>
              <a:gd name="connsiteX178" fmla="*/ 6701837 w 6998756"/>
              <a:gd name="connsiteY178" fmla="*/ 1901474 h 6471290"/>
              <a:gd name="connsiteX179" fmla="*/ 6696741 w 6998756"/>
              <a:gd name="connsiteY179" fmla="*/ 1918119 h 6471290"/>
              <a:gd name="connsiteX180" fmla="*/ 6589424 w 6998756"/>
              <a:gd name="connsiteY180" fmla="*/ 2111206 h 6471290"/>
              <a:gd name="connsiteX181" fmla="*/ 6557714 w 6998756"/>
              <a:gd name="connsiteY181" fmla="*/ 2151823 h 6471290"/>
              <a:gd name="connsiteX182" fmla="*/ 6467011 w 6998756"/>
              <a:gd name="connsiteY182" fmla="*/ 2269684 h 6471290"/>
              <a:gd name="connsiteX183" fmla="*/ 6448386 w 6998756"/>
              <a:gd name="connsiteY183" fmla="*/ 2302532 h 6471290"/>
              <a:gd name="connsiteX184" fmla="*/ 6410695 w 6998756"/>
              <a:gd name="connsiteY184" fmla="*/ 2376658 h 6471290"/>
              <a:gd name="connsiteX185" fmla="*/ 6456420 w 6998756"/>
              <a:gd name="connsiteY185" fmla="*/ 2472061 h 6471290"/>
              <a:gd name="connsiteX186" fmla="*/ 6466440 w 6998756"/>
              <a:gd name="connsiteY186" fmla="*/ 2603647 h 6471290"/>
              <a:gd name="connsiteX187" fmla="*/ 6189907 w 6998756"/>
              <a:gd name="connsiteY187" fmla="*/ 2961216 h 6471290"/>
              <a:gd name="connsiteX188" fmla="*/ 6082567 w 6998756"/>
              <a:gd name="connsiteY188" fmla="*/ 3073977 h 6471290"/>
              <a:gd name="connsiteX189" fmla="*/ 5977654 w 6998756"/>
              <a:gd name="connsiteY189" fmla="*/ 3140358 h 6471290"/>
              <a:gd name="connsiteX190" fmla="*/ 5941728 w 6998756"/>
              <a:gd name="connsiteY190" fmla="*/ 3180757 h 6471290"/>
              <a:gd name="connsiteX191" fmla="*/ 5812234 w 6998756"/>
              <a:gd name="connsiteY191" fmla="*/ 3393823 h 6471290"/>
              <a:gd name="connsiteX192" fmla="*/ 5904080 w 6998756"/>
              <a:gd name="connsiteY192" fmla="*/ 3415541 h 6471290"/>
              <a:gd name="connsiteX193" fmla="*/ 5942679 w 6998756"/>
              <a:gd name="connsiteY193" fmla="*/ 3404878 h 6471290"/>
              <a:gd name="connsiteX194" fmla="*/ 6049112 w 6998756"/>
              <a:gd name="connsiteY194" fmla="*/ 3228653 h 6471290"/>
              <a:gd name="connsiteX195" fmla="*/ 6159785 w 6998756"/>
              <a:gd name="connsiteY195" fmla="*/ 3132978 h 6471290"/>
              <a:gd name="connsiteX196" fmla="*/ 6213234 w 6998756"/>
              <a:gd name="connsiteY196" fmla="*/ 3080816 h 6471290"/>
              <a:gd name="connsiteX197" fmla="*/ 6370445 w 6998756"/>
              <a:gd name="connsiteY197" fmla="*/ 2822695 h 6471290"/>
              <a:gd name="connsiteX198" fmla="*/ 6432104 w 6998756"/>
              <a:gd name="connsiteY198" fmla="*/ 2775188 h 6471290"/>
              <a:gd name="connsiteX199" fmla="*/ 6407522 w 6998756"/>
              <a:gd name="connsiteY199" fmla="*/ 2921874 h 6471290"/>
              <a:gd name="connsiteX200" fmla="*/ 6329489 w 6998756"/>
              <a:gd name="connsiteY200" fmla="*/ 3120722 h 6471290"/>
              <a:gd name="connsiteX201" fmla="*/ 6243225 w 6998756"/>
              <a:gd name="connsiteY201" fmla="*/ 3234583 h 6471290"/>
              <a:gd name="connsiteX202" fmla="*/ 6099959 w 6998756"/>
              <a:gd name="connsiteY202" fmla="*/ 3387741 h 6471290"/>
              <a:gd name="connsiteX203" fmla="*/ 6081996 w 6998756"/>
              <a:gd name="connsiteY203" fmla="*/ 3407941 h 6471290"/>
              <a:gd name="connsiteX204" fmla="*/ 5992399 w 6998756"/>
              <a:gd name="connsiteY204" fmla="*/ 3504717 h 6471290"/>
              <a:gd name="connsiteX205" fmla="*/ 5885943 w 6998756"/>
              <a:gd name="connsiteY205" fmla="*/ 3600612 h 6471290"/>
              <a:gd name="connsiteX206" fmla="*/ 5880626 w 6998756"/>
              <a:gd name="connsiteY206" fmla="*/ 3621474 h 6471290"/>
              <a:gd name="connsiteX207" fmla="*/ 5845802 w 6998756"/>
              <a:gd name="connsiteY207" fmla="*/ 3640788 h 6471290"/>
              <a:gd name="connsiteX208" fmla="*/ 5791004 w 6998756"/>
              <a:gd name="connsiteY208" fmla="*/ 3637920 h 6471290"/>
              <a:gd name="connsiteX209" fmla="*/ 5698297 w 6998756"/>
              <a:gd name="connsiteY209" fmla="*/ 3713397 h 6471290"/>
              <a:gd name="connsiteX210" fmla="*/ 5683886 w 6998756"/>
              <a:gd name="connsiteY210" fmla="*/ 3746465 h 6471290"/>
              <a:gd name="connsiteX211" fmla="*/ 5642861 w 6998756"/>
              <a:gd name="connsiteY211" fmla="*/ 3803509 h 6471290"/>
              <a:gd name="connsiteX212" fmla="*/ 5585639 w 6998756"/>
              <a:gd name="connsiteY212" fmla="*/ 3847018 h 6471290"/>
              <a:gd name="connsiteX213" fmla="*/ 5581668 w 6998756"/>
              <a:gd name="connsiteY213" fmla="*/ 3922911 h 6471290"/>
              <a:gd name="connsiteX214" fmla="*/ 5567258 w 6998756"/>
              <a:gd name="connsiteY214" fmla="*/ 3955979 h 6471290"/>
              <a:gd name="connsiteX215" fmla="*/ 5496065 w 6998756"/>
              <a:gd name="connsiteY215" fmla="*/ 4024123 h 6471290"/>
              <a:gd name="connsiteX216" fmla="*/ 5462345 w 6998756"/>
              <a:gd name="connsiteY216" fmla="*/ 4022359 h 6471290"/>
              <a:gd name="connsiteX217" fmla="*/ 5372922 w 6998756"/>
              <a:gd name="connsiteY217" fmla="*/ 3954263 h 6471290"/>
              <a:gd name="connsiteX218" fmla="*/ 5366641 w 6998756"/>
              <a:gd name="connsiteY218" fmla="*/ 3949724 h 6471290"/>
              <a:gd name="connsiteX219" fmla="*/ 5317779 w 6998756"/>
              <a:gd name="connsiteY219" fmla="*/ 3990916 h 6471290"/>
              <a:gd name="connsiteX220" fmla="*/ 5038128 w 6998756"/>
              <a:gd name="connsiteY220" fmla="*/ 4393804 h 6471290"/>
              <a:gd name="connsiteX221" fmla="*/ 5004831 w 6998756"/>
              <a:gd name="connsiteY221" fmla="*/ 4382369 h 6471290"/>
              <a:gd name="connsiteX222" fmla="*/ 4898795 w 6998756"/>
              <a:gd name="connsiteY222" fmla="*/ 4539566 h 6471290"/>
              <a:gd name="connsiteX223" fmla="*/ 4718915 w 6998756"/>
              <a:gd name="connsiteY223" fmla="*/ 4738425 h 6471290"/>
              <a:gd name="connsiteX224" fmla="*/ 4532769 w 6998756"/>
              <a:gd name="connsiteY224" fmla="*/ 4890452 h 6471290"/>
              <a:gd name="connsiteX225" fmla="*/ 4526503 w 6998756"/>
              <a:gd name="connsiteY225" fmla="*/ 4843619 h 6471290"/>
              <a:gd name="connsiteX226" fmla="*/ 4247835 w 6998756"/>
              <a:gd name="connsiteY226" fmla="*/ 5135145 h 6471290"/>
              <a:gd name="connsiteX227" fmla="*/ 4024115 w 6998756"/>
              <a:gd name="connsiteY227" fmla="*/ 5366186 h 6471290"/>
              <a:gd name="connsiteX228" fmla="*/ 3995623 w 6998756"/>
              <a:gd name="connsiteY228" fmla="*/ 5389730 h 6471290"/>
              <a:gd name="connsiteX229" fmla="*/ 3986163 w 6998756"/>
              <a:gd name="connsiteY229" fmla="*/ 5416368 h 6471290"/>
              <a:gd name="connsiteX230" fmla="*/ 3928277 w 6998756"/>
              <a:gd name="connsiteY230" fmla="*/ 5472526 h 6471290"/>
              <a:gd name="connsiteX231" fmla="*/ 3844218 w 6998756"/>
              <a:gd name="connsiteY231" fmla="*/ 5544226 h 6471290"/>
              <a:gd name="connsiteX232" fmla="*/ 3792093 w 6998756"/>
              <a:gd name="connsiteY232" fmla="*/ 5571093 h 6471290"/>
              <a:gd name="connsiteX233" fmla="*/ 3759942 w 6998756"/>
              <a:gd name="connsiteY233" fmla="*/ 5620143 h 6471290"/>
              <a:gd name="connsiteX234" fmla="*/ 3706934 w 6998756"/>
              <a:gd name="connsiteY234" fmla="*/ 5663875 h 6471290"/>
              <a:gd name="connsiteX235" fmla="*/ 3702497 w 6998756"/>
              <a:gd name="connsiteY235" fmla="*/ 5667870 h 6471290"/>
              <a:gd name="connsiteX236" fmla="*/ 3518847 w 6998756"/>
              <a:gd name="connsiteY236" fmla="*/ 5785093 h 6471290"/>
              <a:gd name="connsiteX237" fmla="*/ 3488261 w 6998756"/>
              <a:gd name="connsiteY237" fmla="*/ 5884957 h 6471290"/>
              <a:gd name="connsiteX238" fmla="*/ 3464095 w 6998756"/>
              <a:gd name="connsiteY238" fmla="*/ 5942882 h 6471290"/>
              <a:gd name="connsiteX239" fmla="*/ 3313061 w 6998756"/>
              <a:gd name="connsiteY239" fmla="*/ 6082948 h 6471290"/>
              <a:gd name="connsiteX240" fmla="*/ 3245422 w 6998756"/>
              <a:gd name="connsiteY240" fmla="*/ 6163964 h 6471290"/>
              <a:gd name="connsiteX241" fmla="*/ 3153375 w 6998756"/>
              <a:gd name="connsiteY241" fmla="*/ 6226792 h 6471290"/>
              <a:gd name="connsiteX242" fmla="*/ 2961294 w 6998756"/>
              <a:gd name="connsiteY242" fmla="*/ 6343572 h 6471290"/>
              <a:gd name="connsiteX243" fmla="*/ 2810016 w 6998756"/>
              <a:gd name="connsiteY243" fmla="*/ 6407526 h 6471290"/>
              <a:gd name="connsiteX244" fmla="*/ 2738338 w 6998756"/>
              <a:gd name="connsiteY244" fmla="*/ 6323448 h 6471290"/>
              <a:gd name="connsiteX245" fmla="*/ 2694401 w 6998756"/>
              <a:gd name="connsiteY245" fmla="*/ 6274643 h 6471290"/>
              <a:gd name="connsiteX246" fmla="*/ 2721454 w 6998756"/>
              <a:gd name="connsiteY246" fmla="*/ 6242236 h 6471290"/>
              <a:gd name="connsiteX247" fmla="*/ 2735202 w 6998756"/>
              <a:gd name="connsiteY247" fmla="*/ 6221819 h 6471290"/>
              <a:gd name="connsiteX248" fmla="*/ 2738271 w 6998756"/>
              <a:gd name="connsiteY248" fmla="*/ 6082464 h 6471290"/>
              <a:gd name="connsiteX249" fmla="*/ 2735600 w 6998756"/>
              <a:gd name="connsiteY249" fmla="*/ 6052727 h 6471290"/>
              <a:gd name="connsiteX250" fmla="*/ 2676367 w 6998756"/>
              <a:gd name="connsiteY250" fmla="*/ 6053856 h 6471290"/>
              <a:gd name="connsiteX251" fmla="*/ 2666789 w 6998756"/>
              <a:gd name="connsiteY251" fmla="*/ 5913839 h 6471290"/>
              <a:gd name="connsiteX252" fmla="*/ 2777438 w 6998756"/>
              <a:gd name="connsiteY252" fmla="*/ 5737835 h 6471290"/>
              <a:gd name="connsiteX253" fmla="*/ 2784079 w 6998756"/>
              <a:gd name="connsiteY253" fmla="*/ 5691678 h 6471290"/>
              <a:gd name="connsiteX254" fmla="*/ 2720855 w 6998756"/>
              <a:gd name="connsiteY254" fmla="*/ 5688369 h 6471290"/>
              <a:gd name="connsiteX255" fmla="*/ 2653878 w 6998756"/>
              <a:gd name="connsiteY255" fmla="*/ 5756737 h 6471290"/>
              <a:gd name="connsiteX256" fmla="*/ 2519482 w 6998756"/>
              <a:gd name="connsiteY256" fmla="*/ 5901902 h 6471290"/>
              <a:gd name="connsiteX257" fmla="*/ 2506174 w 6998756"/>
              <a:gd name="connsiteY257" fmla="*/ 5913889 h 6471290"/>
              <a:gd name="connsiteX258" fmla="*/ 2400601 w 6998756"/>
              <a:gd name="connsiteY258" fmla="*/ 5992919 h 6471290"/>
              <a:gd name="connsiteX259" fmla="*/ 2004743 w 6998756"/>
              <a:gd name="connsiteY259" fmla="*/ 6449939 h 6471290"/>
              <a:gd name="connsiteX260" fmla="*/ 1957495 w 6998756"/>
              <a:gd name="connsiteY260" fmla="*/ 6464378 h 6471290"/>
              <a:gd name="connsiteX261" fmla="*/ 1947056 w 6998756"/>
              <a:gd name="connsiteY261" fmla="*/ 6421555 h 6471290"/>
              <a:gd name="connsiteX262" fmla="*/ 1974311 w 6998756"/>
              <a:gd name="connsiteY262" fmla="*/ 6304603 h 6471290"/>
              <a:gd name="connsiteX263" fmla="*/ 2027074 w 6998756"/>
              <a:gd name="connsiteY263" fmla="*/ 6184760 h 6471290"/>
              <a:gd name="connsiteX264" fmla="*/ 2092042 w 6998756"/>
              <a:gd name="connsiteY264" fmla="*/ 6074010 h 6471290"/>
              <a:gd name="connsiteX265" fmla="*/ 2045655 w 6998756"/>
              <a:gd name="connsiteY265" fmla="*/ 5991255 h 6471290"/>
              <a:gd name="connsiteX266" fmla="*/ 2017031 w 6998756"/>
              <a:gd name="connsiteY266" fmla="*/ 5972846 h 6471290"/>
              <a:gd name="connsiteX267" fmla="*/ 2043205 w 6998756"/>
              <a:gd name="connsiteY267" fmla="*/ 5957304 h 6471290"/>
              <a:gd name="connsiteX268" fmla="*/ 2089326 w 6998756"/>
              <a:gd name="connsiteY268" fmla="*/ 5883619 h 6471290"/>
              <a:gd name="connsiteX269" fmla="*/ 2027203 w 6998756"/>
              <a:gd name="connsiteY269" fmla="*/ 5859228 h 6471290"/>
              <a:gd name="connsiteX270" fmla="*/ 1930943 w 6998756"/>
              <a:gd name="connsiteY270" fmla="*/ 5921835 h 6471290"/>
              <a:gd name="connsiteX271" fmla="*/ 1904328 w 6998756"/>
              <a:gd name="connsiteY271" fmla="*/ 5945808 h 6471290"/>
              <a:gd name="connsiteX272" fmla="*/ 1893008 w 6998756"/>
              <a:gd name="connsiteY272" fmla="*/ 5919849 h 6471290"/>
              <a:gd name="connsiteX273" fmla="*/ 1860171 w 6998756"/>
              <a:gd name="connsiteY273" fmla="*/ 5901220 h 6471290"/>
              <a:gd name="connsiteX274" fmla="*/ 1681174 w 6998756"/>
              <a:gd name="connsiteY274" fmla="*/ 6010231 h 6471290"/>
              <a:gd name="connsiteX275" fmla="*/ 1649893 w 6998756"/>
              <a:gd name="connsiteY275" fmla="*/ 6043868 h 6471290"/>
              <a:gd name="connsiteX276" fmla="*/ 1622071 w 6998756"/>
              <a:gd name="connsiteY276" fmla="*/ 6065956 h 6471290"/>
              <a:gd name="connsiteX277" fmla="*/ 1540971 w 6998756"/>
              <a:gd name="connsiteY277" fmla="*/ 6160162 h 6471290"/>
              <a:gd name="connsiteX278" fmla="*/ 1544660 w 6998756"/>
              <a:gd name="connsiteY278" fmla="*/ 6175465 h 6471290"/>
              <a:gd name="connsiteX279" fmla="*/ 1529348 w 6998756"/>
              <a:gd name="connsiteY279" fmla="*/ 6179157 h 6471290"/>
              <a:gd name="connsiteX280" fmla="*/ 1506106 w 6998756"/>
              <a:gd name="connsiteY280" fmla="*/ 6217148 h 6471290"/>
              <a:gd name="connsiteX281" fmla="*/ 1502416 w 6998756"/>
              <a:gd name="connsiteY281" fmla="*/ 6201844 h 6471290"/>
              <a:gd name="connsiteX282" fmla="*/ 1501761 w 6998756"/>
              <a:gd name="connsiteY282" fmla="*/ 6194940 h 6471290"/>
              <a:gd name="connsiteX283" fmla="*/ 1514037 w 6998756"/>
              <a:gd name="connsiteY283" fmla="*/ 6182848 h 6471290"/>
              <a:gd name="connsiteX284" fmla="*/ 1501102 w 6998756"/>
              <a:gd name="connsiteY284" fmla="*/ 6187991 h 6471290"/>
              <a:gd name="connsiteX285" fmla="*/ 1501761 w 6998756"/>
              <a:gd name="connsiteY285" fmla="*/ 6194940 h 6471290"/>
              <a:gd name="connsiteX286" fmla="*/ 1484784 w 6998756"/>
              <a:gd name="connsiteY286" fmla="*/ 6211661 h 6471290"/>
              <a:gd name="connsiteX287" fmla="*/ 1409997 w 6998756"/>
              <a:gd name="connsiteY287" fmla="*/ 6288901 h 6471290"/>
              <a:gd name="connsiteX288" fmla="*/ 1511970 w 6998756"/>
              <a:gd name="connsiteY288" fmla="*/ 5984207 h 6471290"/>
              <a:gd name="connsiteX289" fmla="*/ 1538118 w 6998756"/>
              <a:gd name="connsiteY289" fmla="*/ 5938165 h 6471290"/>
              <a:gd name="connsiteX290" fmla="*/ 1548035 w 6998756"/>
              <a:gd name="connsiteY290" fmla="*/ 5889113 h 6471290"/>
              <a:gd name="connsiteX291" fmla="*/ 1598127 w 6998756"/>
              <a:gd name="connsiteY291" fmla="*/ 5739534 h 6471290"/>
              <a:gd name="connsiteX292" fmla="*/ 1482117 w 6998756"/>
              <a:gd name="connsiteY292" fmla="*/ 5775743 h 6471290"/>
              <a:gd name="connsiteX293" fmla="*/ 1436192 w 6998756"/>
              <a:gd name="connsiteY293" fmla="*/ 5764882 h 6471290"/>
              <a:gd name="connsiteX294" fmla="*/ 1440826 w 6998756"/>
              <a:gd name="connsiteY294" fmla="*/ 5676343 h 6471290"/>
              <a:gd name="connsiteX295" fmla="*/ 1463644 w 6998756"/>
              <a:gd name="connsiteY295" fmla="*/ 5563387 h 6471290"/>
              <a:gd name="connsiteX296" fmla="*/ 1461191 w 6998756"/>
              <a:gd name="connsiteY296" fmla="*/ 5529435 h 6471290"/>
              <a:gd name="connsiteX297" fmla="*/ 1422596 w 6998756"/>
              <a:gd name="connsiteY297" fmla="*/ 5540099 h 6471290"/>
              <a:gd name="connsiteX298" fmla="*/ 1395762 w 6998756"/>
              <a:gd name="connsiteY298" fmla="*/ 5568288 h 6471290"/>
              <a:gd name="connsiteX299" fmla="*/ 1198384 w 6998756"/>
              <a:gd name="connsiteY299" fmla="*/ 5786259 h 6471290"/>
              <a:gd name="connsiteX300" fmla="*/ 1083475 w 6998756"/>
              <a:gd name="connsiteY300" fmla="*/ 5801385 h 6471290"/>
              <a:gd name="connsiteX301" fmla="*/ 1028677 w 6998756"/>
              <a:gd name="connsiteY301" fmla="*/ 5798517 h 6471290"/>
              <a:gd name="connsiteX302" fmla="*/ 1011155 w 6998756"/>
              <a:gd name="connsiteY302" fmla="*/ 5810283 h 6471290"/>
              <a:gd name="connsiteX303" fmla="*/ 927957 w 6998756"/>
              <a:gd name="connsiteY303" fmla="*/ 5784790 h 6471290"/>
              <a:gd name="connsiteX304" fmla="*/ 956779 w 6998756"/>
              <a:gd name="connsiteY304" fmla="*/ 5718655 h 6471290"/>
              <a:gd name="connsiteX305" fmla="*/ 1129307 w 6998756"/>
              <a:gd name="connsiteY305" fmla="*/ 5490928 h 6471290"/>
              <a:gd name="connsiteX306" fmla="*/ 1119531 w 6998756"/>
              <a:gd name="connsiteY306" fmla="*/ 5435456 h 6471290"/>
              <a:gd name="connsiteX307" fmla="*/ 1072503 w 6998756"/>
              <a:gd name="connsiteY307" fmla="*/ 5445678 h 6471290"/>
              <a:gd name="connsiteX308" fmla="*/ 979575 w 6998756"/>
              <a:gd name="connsiteY308" fmla="*/ 5525371 h 6471290"/>
              <a:gd name="connsiteX309" fmla="*/ 928994 w 6998756"/>
              <a:gd name="connsiteY309" fmla="*/ 5522724 h 6471290"/>
              <a:gd name="connsiteX310" fmla="*/ 960263 w 6998756"/>
              <a:gd name="connsiteY310" fmla="*/ 5490538 h 6471290"/>
              <a:gd name="connsiteX311" fmla="*/ 986437 w 6998756"/>
              <a:gd name="connsiteY311" fmla="*/ 5474996 h 6471290"/>
              <a:gd name="connsiteX312" fmla="*/ 969776 w 6998756"/>
              <a:gd name="connsiteY312" fmla="*/ 5389568 h 6471290"/>
              <a:gd name="connsiteX313" fmla="*/ 954680 w 6998756"/>
              <a:gd name="connsiteY313" fmla="*/ 5354956 h 6471290"/>
              <a:gd name="connsiteX314" fmla="*/ 1074861 w 6998756"/>
              <a:gd name="connsiteY314" fmla="*/ 5158314 h 6471290"/>
              <a:gd name="connsiteX315" fmla="*/ 1244742 w 6998756"/>
              <a:gd name="connsiteY315" fmla="*/ 4981183 h 6471290"/>
              <a:gd name="connsiteX316" fmla="*/ 1412173 w 6998756"/>
              <a:gd name="connsiteY316" fmla="*/ 4770102 h 6471290"/>
              <a:gd name="connsiteX317" fmla="*/ 1438788 w 6998756"/>
              <a:gd name="connsiteY317" fmla="*/ 4746127 h 6471290"/>
              <a:gd name="connsiteX318" fmla="*/ 1732425 w 6998756"/>
              <a:gd name="connsiteY318" fmla="*/ 4465552 h 6471290"/>
              <a:gd name="connsiteX319" fmla="*/ 1748821 w 6998756"/>
              <a:gd name="connsiteY319" fmla="*/ 4394540 h 6471290"/>
              <a:gd name="connsiteX320" fmla="*/ 1672290 w 6998756"/>
              <a:gd name="connsiteY320" fmla="*/ 4403217 h 6471290"/>
              <a:gd name="connsiteX321" fmla="*/ 1577250 w 6998756"/>
              <a:gd name="connsiteY321" fmla="*/ 4472757 h 6471290"/>
              <a:gd name="connsiteX322" fmla="*/ 1569145 w 6998756"/>
              <a:gd name="connsiteY322" fmla="*/ 4480975 h 6471290"/>
              <a:gd name="connsiteX323" fmla="*/ 1566853 w 6998756"/>
              <a:gd name="connsiteY323" fmla="*/ 4487821 h 6471290"/>
              <a:gd name="connsiteX324" fmla="*/ 1525477 w 6998756"/>
              <a:gd name="connsiteY324" fmla="*/ 4532306 h 6471290"/>
              <a:gd name="connsiteX325" fmla="*/ 1502850 w 6998756"/>
              <a:gd name="connsiteY325" fmla="*/ 4571916 h 6471290"/>
              <a:gd name="connsiteX326" fmla="*/ 1467364 w 6998756"/>
              <a:gd name="connsiteY326" fmla="*/ 4603880 h 6471290"/>
              <a:gd name="connsiteX327" fmla="*/ 1460649 w 6998756"/>
              <a:gd name="connsiteY327" fmla="*/ 4601625 h 6471290"/>
              <a:gd name="connsiteX328" fmla="*/ 1386972 w 6998756"/>
              <a:gd name="connsiteY328" fmla="*/ 4686679 h 6471290"/>
              <a:gd name="connsiteX329" fmla="*/ 1200827 w 6998756"/>
              <a:gd name="connsiteY329" fmla="*/ 4838705 h 6471290"/>
              <a:gd name="connsiteX330" fmla="*/ 1194561 w 6998756"/>
              <a:gd name="connsiteY330" fmla="*/ 4791874 h 6471290"/>
              <a:gd name="connsiteX331" fmla="*/ 915893 w 6998756"/>
              <a:gd name="connsiteY331" fmla="*/ 5083399 h 6471290"/>
              <a:gd name="connsiteX332" fmla="*/ 592502 w 6998756"/>
              <a:gd name="connsiteY332" fmla="*/ 5396799 h 6471290"/>
              <a:gd name="connsiteX333" fmla="*/ 555028 w 6998756"/>
              <a:gd name="connsiteY333" fmla="*/ 5354143 h 6471290"/>
              <a:gd name="connsiteX334" fmla="*/ 510304 w 6998756"/>
              <a:gd name="connsiteY334" fmla="*/ 5376018 h 6471290"/>
              <a:gd name="connsiteX335" fmla="*/ 521730 w 6998756"/>
              <a:gd name="connsiteY335" fmla="*/ 5342708 h 6471290"/>
              <a:gd name="connsiteX336" fmla="*/ 535246 w 6998756"/>
              <a:gd name="connsiteY336" fmla="*/ 5325010 h 6471290"/>
              <a:gd name="connsiteX337" fmla="*/ 560189 w 6998756"/>
              <a:gd name="connsiteY337" fmla="*/ 5274003 h 6471290"/>
              <a:gd name="connsiteX338" fmla="*/ 577882 w 6998756"/>
              <a:gd name="connsiteY338" fmla="*/ 5287525 h 6471290"/>
              <a:gd name="connsiteX339" fmla="*/ 607002 w 6998756"/>
              <a:gd name="connsiteY339" fmla="*/ 5267739 h 6471290"/>
              <a:gd name="connsiteX340" fmla="*/ 595575 w 6998756"/>
              <a:gd name="connsiteY340" fmla="*/ 5301047 h 6471290"/>
              <a:gd name="connsiteX341" fmla="*/ 582059 w 6998756"/>
              <a:gd name="connsiteY341" fmla="*/ 5318746 h 6471290"/>
              <a:gd name="connsiteX342" fmla="*/ 764028 w 6998756"/>
              <a:gd name="connsiteY342" fmla="*/ 5135499 h 6471290"/>
              <a:gd name="connsiteX343" fmla="*/ 1044783 w 6998756"/>
              <a:gd name="connsiteY343" fmla="*/ 4859584 h 6471290"/>
              <a:gd name="connsiteX344" fmla="*/ 1163352 w 6998756"/>
              <a:gd name="connsiteY344" fmla="*/ 4796049 h 6471290"/>
              <a:gd name="connsiteX345" fmla="*/ 1240268 w 6998756"/>
              <a:gd name="connsiteY345" fmla="*/ 4658638 h 6471290"/>
              <a:gd name="connsiteX346" fmla="*/ 1308875 w 6998756"/>
              <a:gd name="connsiteY346" fmla="*/ 4611223 h 6471290"/>
              <a:gd name="connsiteX347" fmla="*/ 1328941 w 6998756"/>
              <a:gd name="connsiteY347" fmla="*/ 4593105 h 6471290"/>
              <a:gd name="connsiteX348" fmla="*/ 1163695 w 6998756"/>
              <a:gd name="connsiteY348" fmla="*/ 4712707 h 6471290"/>
              <a:gd name="connsiteX349" fmla="*/ 971403 w 6998756"/>
              <a:gd name="connsiteY349" fmla="*/ 4873868 h 6471290"/>
              <a:gd name="connsiteX350" fmla="*/ 767779 w 6998756"/>
              <a:gd name="connsiteY350" fmla="*/ 4968905 h 6471290"/>
              <a:gd name="connsiteX351" fmla="*/ 720089 w 6998756"/>
              <a:gd name="connsiteY351" fmla="*/ 4991775 h 6471290"/>
              <a:gd name="connsiteX352" fmla="*/ 527126 w 6998756"/>
              <a:gd name="connsiteY352" fmla="*/ 5125420 h 6471290"/>
              <a:gd name="connsiteX353" fmla="*/ 391825 w 6998756"/>
              <a:gd name="connsiteY353" fmla="*/ 5207124 h 6471290"/>
              <a:gd name="connsiteX354" fmla="*/ 319287 w 6998756"/>
              <a:gd name="connsiteY354" fmla="*/ 5220239 h 6471290"/>
              <a:gd name="connsiteX355" fmla="*/ 301522 w 6998756"/>
              <a:gd name="connsiteY355" fmla="*/ 5155892 h 6471290"/>
              <a:gd name="connsiteX356" fmla="*/ 421703 w 6998756"/>
              <a:gd name="connsiteY356" fmla="*/ 4959251 h 6471290"/>
              <a:gd name="connsiteX357" fmla="*/ 218080 w 6998756"/>
              <a:gd name="connsiteY357" fmla="*/ 5054288 h 6471290"/>
              <a:gd name="connsiteX358" fmla="*/ 179262 w 6998756"/>
              <a:gd name="connsiteY358" fmla="*/ 5069167 h 6471290"/>
              <a:gd name="connsiteX359" fmla="*/ 176812 w 6998756"/>
              <a:gd name="connsiteY359" fmla="*/ 5035217 h 6471290"/>
              <a:gd name="connsiteX360" fmla="*/ 153507 w 6998756"/>
              <a:gd name="connsiteY360" fmla="*/ 4995946 h 6471290"/>
              <a:gd name="connsiteX361" fmla="*/ 118242 w 6998756"/>
              <a:gd name="connsiteY361" fmla="*/ 5023697 h 6471290"/>
              <a:gd name="connsiteX362" fmla="*/ 69672 w 6998756"/>
              <a:gd name="connsiteY362" fmla="*/ 5063432 h 6471290"/>
              <a:gd name="connsiteX363" fmla="*/ 0 w 6998756"/>
              <a:gd name="connsiteY363" fmla="*/ 5021735 h 6471290"/>
              <a:gd name="connsiteX364" fmla="*/ 60557 w 6998756"/>
              <a:gd name="connsiteY364" fmla="*/ 4995310 h 6471290"/>
              <a:gd name="connsiteX365" fmla="*/ 86066 w 6998756"/>
              <a:gd name="connsiteY365" fmla="*/ 4992417 h 6471290"/>
              <a:gd name="connsiteX366" fmla="*/ 45021 w 6998756"/>
              <a:gd name="connsiteY366" fmla="*/ 4969131 h 6471290"/>
              <a:gd name="connsiteX367" fmla="*/ 39016 w 6998756"/>
              <a:gd name="connsiteY367" fmla="*/ 4922312 h 6471290"/>
              <a:gd name="connsiteX368" fmla="*/ 52986 w 6998756"/>
              <a:gd name="connsiteY368" fmla="*/ 4897675 h 6471290"/>
              <a:gd name="connsiteX369" fmla="*/ 83327 w 6998756"/>
              <a:gd name="connsiteY369" fmla="*/ 4721697 h 6471290"/>
              <a:gd name="connsiteX370" fmla="*/ 134968 w 6998756"/>
              <a:gd name="connsiteY370" fmla="*/ 4542607 h 6471290"/>
              <a:gd name="connsiteX371" fmla="*/ 149820 w 6998756"/>
              <a:gd name="connsiteY371" fmla="*/ 4501107 h 6471290"/>
              <a:gd name="connsiteX372" fmla="*/ 185721 w 6998756"/>
              <a:gd name="connsiteY372" fmla="*/ 4380380 h 6471290"/>
              <a:gd name="connsiteX373" fmla="*/ 168840 w 6998756"/>
              <a:gd name="connsiteY373" fmla="*/ 4299168 h 6471290"/>
              <a:gd name="connsiteX374" fmla="*/ 176363 w 6998756"/>
              <a:gd name="connsiteY374" fmla="*/ 4236145 h 6471290"/>
              <a:gd name="connsiteX375" fmla="*/ 182566 w 6998756"/>
              <a:gd name="connsiteY375" fmla="*/ 4198422 h 6471290"/>
              <a:gd name="connsiteX376" fmla="*/ 174797 w 6998756"/>
              <a:gd name="connsiteY376" fmla="*/ 4185330 h 6471290"/>
              <a:gd name="connsiteX377" fmla="*/ 209819 w 6998756"/>
              <a:gd name="connsiteY377" fmla="*/ 4081470 h 6471290"/>
              <a:gd name="connsiteX378" fmla="*/ 208252 w 6998756"/>
              <a:gd name="connsiteY378" fmla="*/ 4030654 h 6471290"/>
              <a:gd name="connsiteX379" fmla="*/ 264570 w 6998756"/>
              <a:gd name="connsiteY379" fmla="*/ 3923679 h 6471290"/>
              <a:gd name="connsiteX380" fmla="*/ 400974 w 6998756"/>
              <a:gd name="connsiteY380" fmla="*/ 3820896 h 6471290"/>
              <a:gd name="connsiteX381" fmla="*/ 414499 w 6998756"/>
              <a:gd name="connsiteY381" fmla="*/ 3804693 h 6471290"/>
              <a:gd name="connsiteX382" fmla="*/ 570169 w 6998756"/>
              <a:gd name="connsiteY382" fmla="*/ 3576085 h 6471290"/>
              <a:gd name="connsiteX383" fmla="*/ 739142 w 6998756"/>
              <a:gd name="connsiteY383" fmla="*/ 3335491 h 6471290"/>
              <a:gd name="connsiteX384" fmla="*/ 977767 w 6998756"/>
              <a:gd name="connsiteY384" fmla="*/ 3056263 h 6471290"/>
              <a:gd name="connsiteX385" fmla="*/ 1185315 w 6998756"/>
              <a:gd name="connsiteY385" fmla="*/ 2724678 h 6471290"/>
              <a:gd name="connsiteX386" fmla="*/ 1185956 w 6998756"/>
              <a:gd name="connsiteY386" fmla="*/ 2631700 h 6471290"/>
              <a:gd name="connsiteX387" fmla="*/ 1184401 w 6998756"/>
              <a:gd name="connsiteY387" fmla="*/ 2626072 h 6471290"/>
              <a:gd name="connsiteX388" fmla="*/ 1173243 w 6998756"/>
              <a:gd name="connsiteY388" fmla="*/ 2644084 h 6471290"/>
              <a:gd name="connsiteX389" fmla="*/ 1169705 w 6998756"/>
              <a:gd name="connsiteY389" fmla="*/ 2689893 h 6471290"/>
              <a:gd name="connsiteX390" fmla="*/ 1086684 w 6998756"/>
              <a:gd name="connsiteY390" fmla="*/ 2779583 h 6471290"/>
              <a:gd name="connsiteX391" fmla="*/ 1047140 w 6998756"/>
              <a:gd name="connsiteY391" fmla="*/ 2827845 h 6471290"/>
              <a:gd name="connsiteX392" fmla="*/ 940529 w 6998756"/>
              <a:gd name="connsiteY392" fmla="*/ 3056720 h 6471290"/>
              <a:gd name="connsiteX393" fmla="*/ 893738 w 6998756"/>
              <a:gd name="connsiteY393" fmla="*/ 3101877 h 6471290"/>
              <a:gd name="connsiteX394" fmla="*/ 900556 w 6998756"/>
              <a:gd name="connsiteY394" fmla="*/ 2977811 h 6471290"/>
              <a:gd name="connsiteX395" fmla="*/ 946920 w 6998756"/>
              <a:gd name="connsiteY395" fmla="*/ 2805484 h 6471290"/>
              <a:gd name="connsiteX396" fmla="*/ 1007991 w 6998756"/>
              <a:gd name="connsiteY396" fmla="*/ 2702956 h 6471290"/>
              <a:gd name="connsiteX397" fmla="*/ 1061846 w 6998756"/>
              <a:gd name="connsiteY397" fmla="*/ 2635301 h 6471290"/>
              <a:gd name="connsiteX398" fmla="*/ 1065180 w 6998756"/>
              <a:gd name="connsiteY398" fmla="*/ 2629726 h 6471290"/>
              <a:gd name="connsiteX399" fmla="*/ 1069875 w 6998756"/>
              <a:gd name="connsiteY399" fmla="*/ 2618870 h 6471290"/>
              <a:gd name="connsiteX400" fmla="*/ 1072037 w 6998756"/>
              <a:gd name="connsiteY400" fmla="*/ 2618260 h 6471290"/>
              <a:gd name="connsiteX401" fmla="*/ 1076372 w 6998756"/>
              <a:gd name="connsiteY401" fmla="*/ 2611011 h 6471290"/>
              <a:gd name="connsiteX402" fmla="*/ 1076437 w 6998756"/>
              <a:gd name="connsiteY402" fmla="*/ 2603702 h 6471290"/>
              <a:gd name="connsiteX403" fmla="*/ 1069875 w 6998756"/>
              <a:gd name="connsiteY403" fmla="*/ 2618870 h 6471290"/>
              <a:gd name="connsiteX404" fmla="*/ 1063474 w 6998756"/>
              <a:gd name="connsiteY404" fmla="*/ 2620676 h 6471290"/>
              <a:gd name="connsiteX405" fmla="*/ 1048509 w 6998756"/>
              <a:gd name="connsiteY405" fmla="*/ 2622678 h 6471290"/>
              <a:gd name="connsiteX406" fmla="*/ 1074434 w 6998756"/>
              <a:gd name="connsiteY406" fmla="*/ 2588731 h 6471290"/>
              <a:gd name="connsiteX407" fmla="*/ 1072430 w 6998756"/>
              <a:gd name="connsiteY407" fmla="*/ 2573759 h 6471290"/>
              <a:gd name="connsiteX408" fmla="*/ 1087395 w 6998756"/>
              <a:gd name="connsiteY408" fmla="*/ 2571757 h 6471290"/>
              <a:gd name="connsiteX409" fmla="*/ 1359603 w 6998756"/>
              <a:gd name="connsiteY409" fmla="*/ 2215307 h 6471290"/>
              <a:gd name="connsiteX410" fmla="*/ 1627804 w 6998756"/>
              <a:gd name="connsiteY410" fmla="*/ 1828915 h 6471290"/>
              <a:gd name="connsiteX411" fmla="*/ 1659738 w 6998756"/>
              <a:gd name="connsiteY411" fmla="*/ 1839882 h 6471290"/>
              <a:gd name="connsiteX412" fmla="*/ 1761434 w 6998756"/>
              <a:gd name="connsiteY412" fmla="*/ 1689119 h 6471290"/>
              <a:gd name="connsiteX413" fmla="*/ 1933950 w 6998756"/>
              <a:gd name="connsiteY413" fmla="*/ 1498403 h 6471290"/>
              <a:gd name="connsiteX414" fmla="*/ 2112475 w 6998756"/>
              <a:gd name="connsiteY414" fmla="*/ 1352601 h 6471290"/>
              <a:gd name="connsiteX415" fmla="*/ 2112772 w 6998756"/>
              <a:gd name="connsiteY415" fmla="*/ 1386849 h 6471290"/>
              <a:gd name="connsiteX416" fmla="*/ 2115875 w 6998756"/>
              <a:gd name="connsiteY416" fmla="*/ 1392643 h 6471290"/>
              <a:gd name="connsiteX417" fmla="*/ 2368381 w 6998756"/>
              <a:gd name="connsiteY417" fmla="*/ 1113415 h 6471290"/>
              <a:gd name="connsiteX418" fmla="*/ 2372963 w 6998756"/>
              <a:gd name="connsiteY418" fmla="*/ 1120035 h 6471290"/>
              <a:gd name="connsiteX419" fmla="*/ 2380065 w 6998756"/>
              <a:gd name="connsiteY419" fmla="*/ 1123576 h 6471290"/>
              <a:gd name="connsiteX420" fmla="*/ 2385743 w 6998756"/>
              <a:gd name="connsiteY420" fmla="*/ 1117924 h 6471290"/>
              <a:gd name="connsiteX421" fmla="*/ 2695893 w 6998756"/>
              <a:gd name="connsiteY421" fmla="*/ 817356 h 6471290"/>
              <a:gd name="connsiteX422" fmla="*/ 2731833 w 6998756"/>
              <a:gd name="connsiteY422" fmla="*/ 858265 h 6471290"/>
              <a:gd name="connsiteX423" fmla="*/ 2774726 w 6998756"/>
              <a:gd name="connsiteY423" fmla="*/ 837287 h 6471290"/>
              <a:gd name="connsiteX424" fmla="*/ 2774108 w 6998756"/>
              <a:gd name="connsiteY424" fmla="*/ 846894 h 6471290"/>
              <a:gd name="connsiteX425" fmla="*/ 2767188 w 6998756"/>
              <a:gd name="connsiteY425" fmla="*/ 861843 h 6471290"/>
              <a:gd name="connsiteX426" fmla="*/ 2872754 w 6998756"/>
              <a:gd name="connsiteY426" fmla="*/ 766749 h 6471290"/>
              <a:gd name="connsiteX427" fmla="*/ 3000067 w 6998756"/>
              <a:gd name="connsiteY427" fmla="*/ 676175 h 6471290"/>
              <a:gd name="connsiteX428" fmla="*/ 3027122 w 6998756"/>
              <a:gd name="connsiteY428" fmla="*/ 643768 h 6471290"/>
              <a:gd name="connsiteX429" fmla="*/ 3127576 w 6998756"/>
              <a:gd name="connsiteY429" fmla="*/ 501053 h 6471290"/>
              <a:gd name="connsiteX430" fmla="*/ 3302819 w 6998756"/>
              <a:gd name="connsiteY430" fmla="*/ 463719 h 6471290"/>
              <a:gd name="connsiteX431" fmla="*/ 3349649 w 6998756"/>
              <a:gd name="connsiteY431" fmla="*/ 538040 h 6471290"/>
              <a:gd name="connsiteX432" fmla="*/ 3290926 w 6998756"/>
              <a:gd name="connsiteY432" fmla="*/ 771722 h 6471290"/>
              <a:gd name="connsiteX433" fmla="*/ 3284726 w 6998756"/>
              <a:gd name="connsiteY433" fmla="*/ 809448 h 6471290"/>
              <a:gd name="connsiteX434" fmla="*/ 3331534 w 6998756"/>
              <a:gd name="connsiteY434" fmla="*/ 803443 h 6471290"/>
              <a:gd name="connsiteX435" fmla="*/ 3421571 w 6998756"/>
              <a:gd name="connsiteY435" fmla="*/ 698234 h 6471290"/>
              <a:gd name="connsiteX436" fmla="*/ 3767311 w 6998756"/>
              <a:gd name="connsiteY436" fmla="*/ 310461 h 6471290"/>
              <a:gd name="connsiteX437" fmla="*/ 3837621 w 6998756"/>
              <a:gd name="connsiteY437" fmla="*/ 259179 h 6471290"/>
              <a:gd name="connsiteX438" fmla="*/ 3883987 w 6998756"/>
              <a:gd name="connsiteY438" fmla="*/ 261605 h 6471290"/>
              <a:gd name="connsiteX439" fmla="*/ 3913493 w 6998756"/>
              <a:gd name="connsiteY439" fmla="*/ 263149 h 6471290"/>
              <a:gd name="connsiteX440" fmla="*/ 4000022 w 6998756"/>
              <a:gd name="connsiteY440" fmla="*/ 305729 h 6471290"/>
              <a:gd name="connsiteX441" fmla="*/ 4007791 w 6998756"/>
              <a:gd name="connsiteY441" fmla="*/ 318818 h 6471290"/>
              <a:gd name="connsiteX442" fmla="*/ 4025798 w 6998756"/>
              <a:gd name="connsiteY442" fmla="*/ 459279 h 6471290"/>
              <a:gd name="connsiteX443" fmla="*/ 4011832 w 6998756"/>
              <a:gd name="connsiteY443" fmla="*/ 483913 h 6471290"/>
              <a:gd name="connsiteX444" fmla="*/ 4065987 w 6998756"/>
              <a:gd name="connsiteY444" fmla="*/ 579758 h 6471290"/>
              <a:gd name="connsiteX445" fmla="*/ 4074639 w 6998756"/>
              <a:gd name="connsiteY445" fmla="*/ 575982 h 6471290"/>
              <a:gd name="connsiteX446" fmla="*/ 4189966 w 6998756"/>
              <a:gd name="connsiteY446" fmla="*/ 472096 h 6471290"/>
              <a:gd name="connsiteX447" fmla="*/ 4274024 w 6998756"/>
              <a:gd name="connsiteY447" fmla="*/ 400396 h 6471290"/>
              <a:gd name="connsiteX448" fmla="*/ 4242487 w 6998756"/>
              <a:gd name="connsiteY448" fmla="*/ 276141 h 6471290"/>
              <a:gd name="connsiteX449" fmla="*/ 4264444 w 6998756"/>
              <a:gd name="connsiteY449" fmla="*/ 260379 h 6471290"/>
              <a:gd name="connsiteX450" fmla="*/ 4267336 w 6998756"/>
              <a:gd name="connsiteY450" fmla="*/ 285896 h 6471290"/>
              <a:gd name="connsiteX451" fmla="*/ 4265129 w 6998756"/>
              <a:gd name="connsiteY451" fmla="*/ 328059 h 6471290"/>
              <a:gd name="connsiteX452" fmla="*/ 4291965 w 6998756"/>
              <a:gd name="connsiteY452" fmla="*/ 299870 h 6471290"/>
              <a:gd name="connsiteX453" fmla="*/ 4324535 w 6998756"/>
              <a:gd name="connsiteY453" fmla="*/ 162056 h 6471290"/>
              <a:gd name="connsiteX454" fmla="*/ 4426778 w 6998756"/>
              <a:gd name="connsiteY454" fmla="*/ 65942 h 6471290"/>
              <a:gd name="connsiteX455" fmla="*/ 4457387 w 6998756"/>
              <a:gd name="connsiteY455" fmla="*/ 46404 h 6471290"/>
              <a:gd name="connsiteX456" fmla="*/ 4540121 w 6998756"/>
              <a:gd name="connsiteY456" fmla="*/ 0 h 6471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</a:cxnLst>
            <a:rect l="l" t="t" r="r" b="b"/>
            <a:pathLst>
              <a:path w="6998756" h="6471290">
                <a:moveTo>
                  <a:pt x="4043260" y="5264682"/>
                </a:moveTo>
                <a:lnTo>
                  <a:pt x="4031821" y="5270785"/>
                </a:lnTo>
                <a:lnTo>
                  <a:pt x="4032292" y="5276701"/>
                </a:lnTo>
                <a:lnTo>
                  <a:pt x="4034244" y="5274954"/>
                </a:lnTo>
                <a:close/>
                <a:moveTo>
                  <a:pt x="4177955" y="5062815"/>
                </a:moveTo>
                <a:cubicBezTo>
                  <a:pt x="4165309" y="5062153"/>
                  <a:pt x="4148007" y="5069704"/>
                  <a:pt x="4151119" y="5091007"/>
                </a:cubicBezTo>
                <a:cubicBezTo>
                  <a:pt x="4152025" y="5154471"/>
                  <a:pt x="4116761" y="5182219"/>
                  <a:pt x="4049761" y="5170256"/>
                </a:cubicBezTo>
                <a:cubicBezTo>
                  <a:pt x="4041330" y="5169815"/>
                  <a:pt x="4032902" y="5169374"/>
                  <a:pt x="4024029" y="5177366"/>
                </a:cubicBezTo>
                <a:cubicBezTo>
                  <a:pt x="4019594" y="5181361"/>
                  <a:pt x="4019153" y="5189794"/>
                  <a:pt x="4022926" y="5198446"/>
                </a:cubicBezTo>
                <a:cubicBezTo>
                  <a:pt x="4028696" y="5209318"/>
                  <a:pt x="4050384" y="5218908"/>
                  <a:pt x="4060897" y="5230028"/>
                </a:cubicBezTo>
                <a:lnTo>
                  <a:pt x="4066183" y="5238570"/>
                </a:lnTo>
                <a:lnTo>
                  <a:pt x="4079684" y="5223190"/>
                </a:lnTo>
                <a:cubicBezTo>
                  <a:pt x="4090779" y="5207802"/>
                  <a:pt x="4097014" y="5195050"/>
                  <a:pt x="4095970" y="5187245"/>
                </a:cubicBezTo>
                <a:cubicBezTo>
                  <a:pt x="4124046" y="5159654"/>
                  <a:pt x="4153358" y="5133882"/>
                  <a:pt x="4182101" y="5109429"/>
                </a:cubicBezTo>
                <a:lnTo>
                  <a:pt x="4237020" y="5063016"/>
                </a:lnTo>
                <a:lnTo>
                  <a:pt x="4212822" y="5065367"/>
                </a:lnTo>
                <a:cubicBezTo>
                  <a:pt x="4201623" y="5064847"/>
                  <a:pt x="4189546" y="5063421"/>
                  <a:pt x="4177955" y="5062815"/>
                </a:cubicBezTo>
                <a:close/>
                <a:moveTo>
                  <a:pt x="5215197" y="4051921"/>
                </a:moveTo>
                <a:lnTo>
                  <a:pt x="5209287" y="4054961"/>
                </a:lnTo>
                <a:cubicBezTo>
                  <a:pt x="5153974" y="4089720"/>
                  <a:pt x="5108650" y="4138080"/>
                  <a:pt x="5077055" y="4196673"/>
                </a:cubicBezTo>
                <a:cubicBezTo>
                  <a:pt x="5058428" y="4229520"/>
                  <a:pt x="5031816" y="4253493"/>
                  <a:pt x="5001206" y="4273031"/>
                </a:cubicBezTo>
                <a:cubicBezTo>
                  <a:pt x="4961728" y="4300560"/>
                  <a:pt x="4925801" y="4340956"/>
                  <a:pt x="4886981" y="4355836"/>
                </a:cubicBezTo>
                <a:cubicBezTo>
                  <a:pt x="4822431" y="4377825"/>
                  <a:pt x="4789839" y="4435308"/>
                  <a:pt x="4737493" y="4466390"/>
                </a:cubicBezTo>
                <a:cubicBezTo>
                  <a:pt x="4711319" y="4481932"/>
                  <a:pt x="4693355" y="4502129"/>
                  <a:pt x="4675172" y="4526545"/>
                </a:cubicBezTo>
                <a:cubicBezTo>
                  <a:pt x="4607090" y="4615993"/>
                  <a:pt x="4523035" y="4687693"/>
                  <a:pt x="4419003" y="4737211"/>
                </a:cubicBezTo>
                <a:cubicBezTo>
                  <a:pt x="4410354" y="4740984"/>
                  <a:pt x="4397488" y="4744539"/>
                  <a:pt x="4405257" y="4757629"/>
                </a:cubicBezTo>
                <a:cubicBezTo>
                  <a:pt x="4428559" y="4796899"/>
                  <a:pt x="4397951" y="4816437"/>
                  <a:pt x="4375773" y="4836413"/>
                </a:cubicBezTo>
                <a:cubicBezTo>
                  <a:pt x="4322766" y="4880144"/>
                  <a:pt x="4302375" y="4946722"/>
                  <a:pt x="4253140" y="4999107"/>
                </a:cubicBezTo>
                <a:cubicBezTo>
                  <a:pt x="4259469" y="5019520"/>
                  <a:pt x="4260831" y="5033861"/>
                  <a:pt x="4258591" y="5043850"/>
                </a:cubicBezTo>
                <a:lnTo>
                  <a:pt x="4255556" y="5047350"/>
                </a:lnTo>
                <a:lnTo>
                  <a:pt x="4264823" y="5039519"/>
                </a:lnTo>
                <a:cubicBezTo>
                  <a:pt x="4316428" y="4994875"/>
                  <a:pt x="4358541" y="4953487"/>
                  <a:pt x="4376726" y="4911330"/>
                </a:cubicBezTo>
                <a:cubicBezTo>
                  <a:pt x="4446392" y="4838448"/>
                  <a:pt x="4437054" y="4887368"/>
                  <a:pt x="4495294" y="4847795"/>
                </a:cubicBezTo>
                <a:cubicBezTo>
                  <a:pt x="4564961" y="4774914"/>
                  <a:pt x="4531664" y="4763479"/>
                  <a:pt x="4572211" y="4710384"/>
                </a:cubicBezTo>
                <a:cubicBezTo>
                  <a:pt x="4675174" y="4648937"/>
                  <a:pt x="4729237" y="4578144"/>
                  <a:pt x="4769783" y="4525049"/>
                </a:cubicBezTo>
                <a:cubicBezTo>
                  <a:pt x="4810330" y="4471954"/>
                  <a:pt x="4848789" y="4403248"/>
                  <a:pt x="4934059" y="4328278"/>
                </a:cubicBezTo>
                <a:cubicBezTo>
                  <a:pt x="4965268" y="4324103"/>
                  <a:pt x="4994388" y="4304317"/>
                  <a:pt x="4982961" y="4337626"/>
                </a:cubicBezTo>
                <a:cubicBezTo>
                  <a:pt x="5031832" y="4287389"/>
                  <a:pt x="5074006" y="4239041"/>
                  <a:pt x="5112069" y="4191493"/>
                </a:cubicBezTo>
                <a:close/>
                <a:moveTo>
                  <a:pt x="1421611" y="2211251"/>
                </a:moveTo>
                <a:lnTo>
                  <a:pt x="1365366" y="2295734"/>
                </a:lnTo>
                <a:lnTo>
                  <a:pt x="1342943" y="2329145"/>
                </a:lnTo>
                <a:lnTo>
                  <a:pt x="1346081" y="2326178"/>
                </a:lnTo>
                <a:cubicBezTo>
                  <a:pt x="1369478" y="2303601"/>
                  <a:pt x="1381483" y="2267561"/>
                  <a:pt x="1416062" y="2254923"/>
                </a:cubicBezTo>
                <a:cubicBezTo>
                  <a:pt x="1426414" y="2250780"/>
                  <a:pt x="1429104" y="2236489"/>
                  <a:pt x="1424962" y="2226134"/>
                </a:cubicBezTo>
                <a:close/>
                <a:moveTo>
                  <a:pt x="1507160" y="2090249"/>
                </a:moveTo>
                <a:lnTo>
                  <a:pt x="1456732" y="2158498"/>
                </a:lnTo>
                <a:lnTo>
                  <a:pt x="1438688" y="2185602"/>
                </a:lnTo>
                <a:lnTo>
                  <a:pt x="1453739" y="2174973"/>
                </a:lnTo>
                <a:cubicBezTo>
                  <a:pt x="1467196" y="2163579"/>
                  <a:pt x="1506954" y="2178903"/>
                  <a:pt x="1497217" y="2133545"/>
                </a:cubicBezTo>
                <a:cubicBezTo>
                  <a:pt x="1494939" y="2124848"/>
                  <a:pt x="1502288" y="2114698"/>
                  <a:pt x="1506065" y="2103875"/>
                </a:cubicBezTo>
                <a:close/>
                <a:moveTo>
                  <a:pt x="2705909" y="892212"/>
                </a:moveTo>
                <a:cubicBezTo>
                  <a:pt x="2635088" y="932168"/>
                  <a:pt x="2527384" y="1038015"/>
                  <a:pt x="2531391" y="1067958"/>
                </a:cubicBezTo>
                <a:lnTo>
                  <a:pt x="2527236" y="1071711"/>
                </a:lnTo>
                <a:lnTo>
                  <a:pt x="2540897" y="1082319"/>
                </a:lnTo>
                <a:cubicBezTo>
                  <a:pt x="2563518" y="1093016"/>
                  <a:pt x="2587723" y="1084769"/>
                  <a:pt x="2608179" y="1057301"/>
                </a:cubicBezTo>
                <a:cubicBezTo>
                  <a:pt x="2608179" y="1057301"/>
                  <a:pt x="2608400" y="1053087"/>
                  <a:pt x="2608400" y="1053087"/>
                </a:cubicBezTo>
                <a:cubicBezTo>
                  <a:pt x="2623699" y="1023236"/>
                  <a:pt x="2641772" y="995909"/>
                  <a:pt x="2661800" y="970335"/>
                </a:cubicBezTo>
                <a:lnTo>
                  <a:pt x="2701077" y="926778"/>
                </a:lnTo>
                <a:lnTo>
                  <a:pt x="2690340" y="932395"/>
                </a:lnTo>
                <a:cubicBezTo>
                  <a:pt x="2685228" y="936889"/>
                  <a:pt x="2681987" y="941132"/>
                  <a:pt x="2681987" y="941132"/>
                </a:cubicBezTo>
                <a:cubicBezTo>
                  <a:pt x="2665019" y="928163"/>
                  <a:pt x="2679984" y="926160"/>
                  <a:pt x="2692947" y="909186"/>
                </a:cubicBezTo>
                <a:cubicBezTo>
                  <a:pt x="2692947" y="909186"/>
                  <a:pt x="2692947" y="909186"/>
                  <a:pt x="2705909" y="892212"/>
                </a:cubicBezTo>
                <a:close/>
                <a:moveTo>
                  <a:pt x="4540121" y="0"/>
                </a:moveTo>
                <a:cubicBezTo>
                  <a:pt x="4561196" y="1103"/>
                  <a:pt x="4619788" y="92954"/>
                  <a:pt x="4614250" y="118030"/>
                </a:cubicBezTo>
                <a:cubicBezTo>
                  <a:pt x="4583663" y="217897"/>
                  <a:pt x="4553078" y="317761"/>
                  <a:pt x="4522491" y="417627"/>
                </a:cubicBezTo>
                <a:cubicBezTo>
                  <a:pt x="4512739" y="442482"/>
                  <a:pt x="4494996" y="458465"/>
                  <a:pt x="4470146" y="448710"/>
                </a:cubicBezTo>
                <a:cubicBezTo>
                  <a:pt x="4441081" y="438732"/>
                  <a:pt x="4455051" y="414097"/>
                  <a:pt x="4460369" y="393237"/>
                </a:cubicBezTo>
                <a:cubicBezTo>
                  <a:pt x="4461251" y="376371"/>
                  <a:pt x="4474780" y="360168"/>
                  <a:pt x="4471888" y="334651"/>
                </a:cubicBezTo>
                <a:cubicBezTo>
                  <a:pt x="4401138" y="394365"/>
                  <a:pt x="4372095" y="464716"/>
                  <a:pt x="4346608" y="547938"/>
                </a:cubicBezTo>
                <a:cubicBezTo>
                  <a:pt x="4389640" y="533279"/>
                  <a:pt x="4395401" y="503987"/>
                  <a:pt x="4409589" y="475135"/>
                </a:cubicBezTo>
                <a:cubicBezTo>
                  <a:pt x="4414468" y="462707"/>
                  <a:pt x="4423338" y="454715"/>
                  <a:pt x="4439977" y="459814"/>
                </a:cubicBezTo>
                <a:cubicBezTo>
                  <a:pt x="4456618" y="464913"/>
                  <a:pt x="4468822" y="474006"/>
                  <a:pt x="4472154" y="491091"/>
                </a:cubicBezTo>
                <a:cubicBezTo>
                  <a:pt x="4475267" y="512394"/>
                  <a:pt x="4462621" y="511732"/>
                  <a:pt x="4449975" y="511071"/>
                </a:cubicBezTo>
                <a:cubicBezTo>
                  <a:pt x="4424243" y="518179"/>
                  <a:pt x="4423581" y="530826"/>
                  <a:pt x="4431129" y="548132"/>
                </a:cubicBezTo>
                <a:cubicBezTo>
                  <a:pt x="4454656" y="583187"/>
                  <a:pt x="4440465" y="612038"/>
                  <a:pt x="4430269" y="645326"/>
                </a:cubicBezTo>
                <a:cubicBezTo>
                  <a:pt x="4424952" y="666188"/>
                  <a:pt x="4416299" y="669964"/>
                  <a:pt x="4395666" y="660427"/>
                </a:cubicBezTo>
                <a:cubicBezTo>
                  <a:pt x="4375032" y="650893"/>
                  <a:pt x="4373488" y="680406"/>
                  <a:pt x="4373488" y="680406"/>
                </a:cubicBezTo>
                <a:cubicBezTo>
                  <a:pt x="4422966" y="704132"/>
                  <a:pt x="4399243" y="753625"/>
                  <a:pt x="4414559" y="784020"/>
                </a:cubicBezTo>
                <a:cubicBezTo>
                  <a:pt x="4418552" y="788458"/>
                  <a:pt x="4418552" y="788458"/>
                  <a:pt x="4422767" y="788678"/>
                </a:cubicBezTo>
                <a:cubicBezTo>
                  <a:pt x="4448720" y="777354"/>
                  <a:pt x="4424311" y="759165"/>
                  <a:pt x="4429411" y="742520"/>
                </a:cubicBezTo>
                <a:cubicBezTo>
                  <a:pt x="4430294" y="725655"/>
                  <a:pt x="4439163" y="717665"/>
                  <a:pt x="4451809" y="718327"/>
                </a:cubicBezTo>
                <a:cubicBezTo>
                  <a:pt x="4464455" y="718989"/>
                  <a:pt x="4468229" y="727641"/>
                  <a:pt x="4467567" y="740289"/>
                </a:cubicBezTo>
                <a:cubicBezTo>
                  <a:pt x="4473347" y="791325"/>
                  <a:pt x="4449846" y="836601"/>
                  <a:pt x="4442321" y="899623"/>
                </a:cubicBezTo>
                <a:cubicBezTo>
                  <a:pt x="4482683" y="855230"/>
                  <a:pt x="4513954" y="823044"/>
                  <a:pt x="4556766" y="812602"/>
                </a:cubicBezTo>
                <a:cubicBezTo>
                  <a:pt x="4565418" y="808826"/>
                  <a:pt x="4570294" y="796399"/>
                  <a:pt x="4566521" y="787747"/>
                </a:cubicBezTo>
                <a:cubicBezTo>
                  <a:pt x="4556523" y="736490"/>
                  <a:pt x="4595782" y="713176"/>
                  <a:pt x="4618624" y="680552"/>
                </a:cubicBezTo>
                <a:cubicBezTo>
                  <a:pt x="4660531" y="606643"/>
                  <a:pt x="4749267" y="607061"/>
                  <a:pt x="4803157" y="546465"/>
                </a:cubicBezTo>
                <a:cubicBezTo>
                  <a:pt x="4821340" y="522049"/>
                  <a:pt x="4850405" y="532027"/>
                  <a:pt x="4865500" y="566639"/>
                </a:cubicBezTo>
                <a:cubicBezTo>
                  <a:pt x="4888144" y="618555"/>
                  <a:pt x="4928086" y="662925"/>
                  <a:pt x="4903482" y="729279"/>
                </a:cubicBezTo>
                <a:cubicBezTo>
                  <a:pt x="4897944" y="754358"/>
                  <a:pt x="4921908" y="780978"/>
                  <a:pt x="4937665" y="802942"/>
                </a:cubicBezTo>
                <a:cubicBezTo>
                  <a:pt x="4965405" y="838216"/>
                  <a:pt x="4968076" y="867949"/>
                  <a:pt x="4940801" y="904573"/>
                </a:cubicBezTo>
                <a:cubicBezTo>
                  <a:pt x="4926831" y="929208"/>
                  <a:pt x="4903991" y="961834"/>
                  <a:pt x="4928178" y="984237"/>
                </a:cubicBezTo>
                <a:cubicBezTo>
                  <a:pt x="4960574" y="1011301"/>
                  <a:pt x="4991183" y="991763"/>
                  <a:pt x="5017798" y="967790"/>
                </a:cubicBezTo>
                <a:cubicBezTo>
                  <a:pt x="5083891" y="916287"/>
                  <a:pt x="5149985" y="864787"/>
                  <a:pt x="5223627" y="830590"/>
                </a:cubicBezTo>
                <a:cubicBezTo>
                  <a:pt x="5249580" y="819266"/>
                  <a:pt x="5266440" y="820148"/>
                  <a:pt x="5273324" y="850102"/>
                </a:cubicBezTo>
                <a:cubicBezTo>
                  <a:pt x="5272662" y="862749"/>
                  <a:pt x="5276438" y="871405"/>
                  <a:pt x="5288860" y="876281"/>
                </a:cubicBezTo>
                <a:cubicBezTo>
                  <a:pt x="5346548" y="904667"/>
                  <a:pt x="5347453" y="968131"/>
                  <a:pt x="5291114" y="994777"/>
                </a:cubicBezTo>
                <a:cubicBezTo>
                  <a:pt x="5226122" y="1025198"/>
                  <a:pt x="5172673" y="1077360"/>
                  <a:pt x="5099915" y="1094692"/>
                </a:cubicBezTo>
                <a:cubicBezTo>
                  <a:pt x="5082834" y="1098027"/>
                  <a:pt x="5073741" y="1110234"/>
                  <a:pt x="5072638" y="1131316"/>
                </a:cubicBezTo>
                <a:cubicBezTo>
                  <a:pt x="5066438" y="1169039"/>
                  <a:pt x="5032055" y="1179925"/>
                  <a:pt x="4999438" y="1157078"/>
                </a:cubicBezTo>
                <a:cubicBezTo>
                  <a:pt x="4987013" y="1152201"/>
                  <a:pt x="4974808" y="1143107"/>
                  <a:pt x="4965718" y="1155314"/>
                </a:cubicBezTo>
                <a:cubicBezTo>
                  <a:pt x="4952410" y="1167301"/>
                  <a:pt x="4960400" y="1176175"/>
                  <a:pt x="4968387" y="1185048"/>
                </a:cubicBezTo>
                <a:cubicBezTo>
                  <a:pt x="4988580" y="1203016"/>
                  <a:pt x="4983704" y="1215443"/>
                  <a:pt x="4962187" y="1222775"/>
                </a:cubicBezTo>
                <a:cubicBezTo>
                  <a:pt x="4914497" y="1245644"/>
                  <a:pt x="4960863" y="1248071"/>
                  <a:pt x="4968630" y="1261160"/>
                </a:cubicBezTo>
                <a:cubicBezTo>
                  <a:pt x="4942238" y="1280918"/>
                  <a:pt x="4912070" y="1292022"/>
                  <a:pt x="4897659" y="1325090"/>
                </a:cubicBezTo>
                <a:cubicBezTo>
                  <a:pt x="4892562" y="1341734"/>
                  <a:pt x="4866170" y="1361493"/>
                  <a:pt x="4890576" y="1379681"/>
                </a:cubicBezTo>
                <a:cubicBezTo>
                  <a:pt x="4910768" y="1397647"/>
                  <a:pt x="4943606" y="1416277"/>
                  <a:pt x="4970001" y="1396521"/>
                </a:cubicBezTo>
                <a:cubicBezTo>
                  <a:pt x="5001052" y="1368552"/>
                  <a:pt x="5052294" y="1358548"/>
                  <a:pt x="5066042" y="1338131"/>
                </a:cubicBezTo>
                <a:cubicBezTo>
                  <a:pt x="5098856" y="1276431"/>
                  <a:pt x="5162965" y="1262875"/>
                  <a:pt x="5203548" y="1214266"/>
                </a:cubicBezTo>
                <a:cubicBezTo>
                  <a:pt x="5253223" y="1153449"/>
                  <a:pt x="5334633" y="1132344"/>
                  <a:pt x="5384308" y="1071528"/>
                </a:cubicBezTo>
                <a:cubicBezTo>
                  <a:pt x="5393179" y="1063534"/>
                  <a:pt x="5410039" y="1064417"/>
                  <a:pt x="5422686" y="1065079"/>
                </a:cubicBezTo>
                <a:cubicBezTo>
                  <a:pt x="5443980" y="1061965"/>
                  <a:pt x="5473266" y="1067726"/>
                  <a:pt x="5458392" y="1028897"/>
                </a:cubicBezTo>
                <a:cubicBezTo>
                  <a:pt x="5454839" y="1016028"/>
                  <a:pt x="5467925" y="1008258"/>
                  <a:pt x="5476575" y="1004483"/>
                </a:cubicBezTo>
                <a:cubicBezTo>
                  <a:pt x="5561979" y="987813"/>
                  <a:pt x="5599893" y="909469"/>
                  <a:pt x="5665325" y="870617"/>
                </a:cubicBezTo>
                <a:cubicBezTo>
                  <a:pt x="5757150" y="812005"/>
                  <a:pt x="5817685" y="705252"/>
                  <a:pt x="5929480" y="668826"/>
                </a:cubicBezTo>
                <a:cubicBezTo>
                  <a:pt x="5946561" y="665491"/>
                  <a:pt x="5959870" y="653505"/>
                  <a:pt x="5977391" y="641737"/>
                </a:cubicBezTo>
                <a:cubicBezTo>
                  <a:pt x="5993369" y="659484"/>
                  <a:pt x="5992266" y="680566"/>
                  <a:pt x="6012458" y="698534"/>
                </a:cubicBezTo>
                <a:cubicBezTo>
                  <a:pt x="6049070" y="725816"/>
                  <a:pt x="6054190" y="789499"/>
                  <a:pt x="6022477" y="830120"/>
                </a:cubicBezTo>
                <a:cubicBezTo>
                  <a:pt x="5995644" y="858310"/>
                  <a:pt x="5956604" y="877405"/>
                  <a:pt x="5954177" y="923784"/>
                </a:cubicBezTo>
                <a:cubicBezTo>
                  <a:pt x="5953294" y="940649"/>
                  <a:pt x="5932219" y="939546"/>
                  <a:pt x="5919354" y="943099"/>
                </a:cubicBezTo>
                <a:cubicBezTo>
                  <a:pt x="5881197" y="945331"/>
                  <a:pt x="5854585" y="969303"/>
                  <a:pt x="5827969" y="993278"/>
                </a:cubicBezTo>
                <a:cubicBezTo>
                  <a:pt x="5805792" y="1013258"/>
                  <a:pt x="5796697" y="1025464"/>
                  <a:pt x="5820886" y="1047868"/>
                </a:cubicBezTo>
                <a:cubicBezTo>
                  <a:pt x="5828874" y="1056742"/>
                  <a:pt x="5832429" y="1069611"/>
                  <a:pt x="5823556" y="1077603"/>
                </a:cubicBezTo>
                <a:cubicBezTo>
                  <a:pt x="5810028" y="1093807"/>
                  <a:pt x="5798047" y="1080495"/>
                  <a:pt x="5790056" y="1071622"/>
                </a:cubicBezTo>
                <a:cubicBezTo>
                  <a:pt x="5757660" y="1044559"/>
                  <a:pt x="5739917" y="1060541"/>
                  <a:pt x="5725727" y="1089395"/>
                </a:cubicBezTo>
                <a:cubicBezTo>
                  <a:pt x="5683821" y="1163301"/>
                  <a:pt x="5637918" y="1232769"/>
                  <a:pt x="5575820" y="1288707"/>
                </a:cubicBezTo>
                <a:cubicBezTo>
                  <a:pt x="5548984" y="1316899"/>
                  <a:pt x="5571628" y="1368816"/>
                  <a:pt x="5520164" y="1383033"/>
                </a:cubicBezTo>
                <a:cubicBezTo>
                  <a:pt x="5515950" y="1382813"/>
                  <a:pt x="5523496" y="1400119"/>
                  <a:pt x="5527489" y="1404557"/>
                </a:cubicBezTo>
                <a:cubicBezTo>
                  <a:pt x="5543468" y="1422304"/>
                  <a:pt x="5560327" y="1423186"/>
                  <a:pt x="5577629" y="1415637"/>
                </a:cubicBezTo>
                <a:cubicBezTo>
                  <a:pt x="5590495" y="1412083"/>
                  <a:pt x="5612011" y="1404751"/>
                  <a:pt x="5600251" y="1387225"/>
                </a:cubicBezTo>
                <a:cubicBezTo>
                  <a:pt x="5589148" y="1357050"/>
                  <a:pt x="5610665" y="1349722"/>
                  <a:pt x="5628408" y="1333739"/>
                </a:cubicBezTo>
                <a:cubicBezTo>
                  <a:pt x="5689847" y="1290449"/>
                  <a:pt x="5763046" y="1264686"/>
                  <a:pt x="5808728" y="1199431"/>
                </a:cubicBezTo>
                <a:cubicBezTo>
                  <a:pt x="5822475" y="1179012"/>
                  <a:pt x="5838894" y="1188328"/>
                  <a:pt x="5855534" y="1193424"/>
                </a:cubicBezTo>
                <a:cubicBezTo>
                  <a:pt x="5888371" y="1212054"/>
                  <a:pt x="5910110" y="1200509"/>
                  <a:pt x="5932730" y="1172099"/>
                </a:cubicBezTo>
                <a:cubicBezTo>
                  <a:pt x="5968877" y="1127486"/>
                  <a:pt x="5998382" y="1129030"/>
                  <a:pt x="6029455" y="1181389"/>
                </a:cubicBezTo>
                <a:cubicBezTo>
                  <a:pt x="6045212" y="1203351"/>
                  <a:pt x="6050309" y="1186707"/>
                  <a:pt x="6058961" y="1182933"/>
                </a:cubicBezTo>
                <a:cubicBezTo>
                  <a:pt x="6102876" y="1151410"/>
                  <a:pt x="6146792" y="1119885"/>
                  <a:pt x="6186713" y="1083924"/>
                </a:cubicBezTo>
                <a:cubicBezTo>
                  <a:pt x="6270771" y="1012223"/>
                  <a:pt x="6366810" y="953833"/>
                  <a:pt x="6438885" y="868823"/>
                </a:cubicBezTo>
                <a:cubicBezTo>
                  <a:pt x="6484346" y="807785"/>
                  <a:pt x="6557987" y="773589"/>
                  <a:pt x="6623641" y="730519"/>
                </a:cubicBezTo>
                <a:cubicBezTo>
                  <a:pt x="6645598" y="714757"/>
                  <a:pt x="6654470" y="706767"/>
                  <a:pt x="6660010" y="681689"/>
                </a:cubicBezTo>
                <a:cubicBezTo>
                  <a:pt x="6669764" y="656834"/>
                  <a:pt x="6672412" y="606238"/>
                  <a:pt x="6725441" y="642837"/>
                </a:cubicBezTo>
                <a:cubicBezTo>
                  <a:pt x="6737646" y="651929"/>
                  <a:pt x="6755168" y="640164"/>
                  <a:pt x="6751613" y="627295"/>
                </a:cubicBezTo>
                <a:cubicBezTo>
                  <a:pt x="6733627" y="567165"/>
                  <a:pt x="6784870" y="557163"/>
                  <a:pt x="6811706" y="528973"/>
                </a:cubicBezTo>
                <a:cubicBezTo>
                  <a:pt x="6833884" y="508996"/>
                  <a:pt x="6855841" y="493234"/>
                  <a:pt x="6877801" y="477473"/>
                </a:cubicBezTo>
                <a:cubicBezTo>
                  <a:pt x="6921274" y="454379"/>
                  <a:pt x="6937693" y="463695"/>
                  <a:pt x="6939481" y="510294"/>
                </a:cubicBezTo>
                <a:cubicBezTo>
                  <a:pt x="6943035" y="523163"/>
                  <a:pt x="6938378" y="531376"/>
                  <a:pt x="6950581" y="540469"/>
                </a:cubicBezTo>
                <a:cubicBezTo>
                  <a:pt x="6995844" y="563977"/>
                  <a:pt x="7014713" y="607241"/>
                  <a:pt x="6983000" y="647858"/>
                </a:cubicBezTo>
                <a:cubicBezTo>
                  <a:pt x="6932665" y="721326"/>
                  <a:pt x="6882326" y="794791"/>
                  <a:pt x="6803806" y="841415"/>
                </a:cubicBezTo>
                <a:cubicBezTo>
                  <a:pt x="6782070" y="852961"/>
                  <a:pt x="6760334" y="864505"/>
                  <a:pt x="6750800" y="885146"/>
                </a:cubicBezTo>
                <a:cubicBezTo>
                  <a:pt x="6703575" y="979914"/>
                  <a:pt x="6627725" y="1056272"/>
                  <a:pt x="6556314" y="1128634"/>
                </a:cubicBezTo>
                <a:cubicBezTo>
                  <a:pt x="6516392" y="1164593"/>
                  <a:pt x="6480465" y="1204992"/>
                  <a:pt x="6498231" y="1269339"/>
                </a:cubicBezTo>
                <a:cubicBezTo>
                  <a:pt x="6501342" y="1290638"/>
                  <a:pt x="6487595" y="1311059"/>
                  <a:pt x="6469852" y="1327041"/>
                </a:cubicBezTo>
                <a:cubicBezTo>
                  <a:pt x="6461200" y="1330816"/>
                  <a:pt x="6456545" y="1339027"/>
                  <a:pt x="6464533" y="1347902"/>
                </a:cubicBezTo>
                <a:cubicBezTo>
                  <a:pt x="6472743" y="1352558"/>
                  <a:pt x="6481171" y="1352999"/>
                  <a:pt x="6485609" y="1349005"/>
                </a:cubicBezTo>
                <a:cubicBezTo>
                  <a:pt x="6534620" y="1300836"/>
                  <a:pt x="6579420" y="1252448"/>
                  <a:pt x="6644411" y="1222027"/>
                </a:cubicBezTo>
                <a:cubicBezTo>
                  <a:pt x="6675217" y="1117945"/>
                  <a:pt x="6783022" y="1077082"/>
                  <a:pt x="6838236" y="991187"/>
                </a:cubicBezTo>
                <a:cubicBezTo>
                  <a:pt x="6842671" y="987193"/>
                  <a:pt x="6842892" y="982976"/>
                  <a:pt x="6847327" y="978980"/>
                </a:cubicBezTo>
                <a:cubicBezTo>
                  <a:pt x="6869066" y="967435"/>
                  <a:pt x="6883695" y="930149"/>
                  <a:pt x="6916313" y="952996"/>
                </a:cubicBezTo>
                <a:cubicBezTo>
                  <a:pt x="6948929" y="975843"/>
                  <a:pt x="6926310" y="1004253"/>
                  <a:pt x="6916557" y="1029108"/>
                </a:cubicBezTo>
                <a:cubicBezTo>
                  <a:pt x="6906140" y="1066614"/>
                  <a:pt x="6883301" y="1099241"/>
                  <a:pt x="6852471" y="1122993"/>
                </a:cubicBezTo>
                <a:cubicBezTo>
                  <a:pt x="6789928" y="1187365"/>
                  <a:pt x="6751795" y="1269925"/>
                  <a:pt x="6693469" y="1334515"/>
                </a:cubicBezTo>
                <a:cubicBezTo>
                  <a:pt x="6675506" y="1354715"/>
                  <a:pt x="6699253" y="1385551"/>
                  <a:pt x="6685063" y="1414403"/>
                </a:cubicBezTo>
                <a:cubicBezTo>
                  <a:pt x="6675088" y="1443475"/>
                  <a:pt x="6673543" y="1472990"/>
                  <a:pt x="6719467" y="1483848"/>
                </a:cubicBezTo>
                <a:cubicBezTo>
                  <a:pt x="6744538" y="1489389"/>
                  <a:pt x="6734562" y="1518460"/>
                  <a:pt x="6725030" y="1539101"/>
                </a:cubicBezTo>
                <a:cubicBezTo>
                  <a:pt x="6715716" y="1555523"/>
                  <a:pt x="6702629" y="1563295"/>
                  <a:pt x="6686430" y="1549764"/>
                </a:cubicBezTo>
                <a:cubicBezTo>
                  <a:pt x="6678443" y="1540889"/>
                  <a:pt x="6666460" y="1527580"/>
                  <a:pt x="6648717" y="1543562"/>
                </a:cubicBezTo>
                <a:cubicBezTo>
                  <a:pt x="6652931" y="1543783"/>
                  <a:pt x="6656706" y="1552435"/>
                  <a:pt x="6656706" y="1552435"/>
                </a:cubicBezTo>
                <a:cubicBezTo>
                  <a:pt x="6717283" y="1606338"/>
                  <a:pt x="6711303" y="1639848"/>
                  <a:pt x="6642098" y="1670048"/>
                </a:cubicBezTo>
                <a:cubicBezTo>
                  <a:pt x="6620360" y="1681594"/>
                  <a:pt x="6582868" y="1671177"/>
                  <a:pt x="6577326" y="1696254"/>
                </a:cubicBezTo>
                <a:cubicBezTo>
                  <a:pt x="6566249" y="1746406"/>
                  <a:pt x="6538310" y="1795678"/>
                  <a:pt x="6544095" y="1846714"/>
                </a:cubicBezTo>
                <a:cubicBezTo>
                  <a:pt x="6547206" y="1868014"/>
                  <a:pt x="6554754" y="1885320"/>
                  <a:pt x="6537011" y="1901303"/>
                </a:cubicBezTo>
                <a:cubicBezTo>
                  <a:pt x="6510175" y="1929493"/>
                  <a:pt x="6539240" y="1939471"/>
                  <a:pt x="6555879" y="1944567"/>
                </a:cubicBezTo>
                <a:cubicBezTo>
                  <a:pt x="6584944" y="1954545"/>
                  <a:pt x="6629962" y="1901939"/>
                  <a:pt x="6623078" y="1871985"/>
                </a:cubicBezTo>
                <a:cubicBezTo>
                  <a:pt x="6615749" y="1850464"/>
                  <a:pt x="6616411" y="1837814"/>
                  <a:pt x="6634154" y="1821831"/>
                </a:cubicBezTo>
                <a:cubicBezTo>
                  <a:pt x="6651897" y="1805849"/>
                  <a:pt x="6690935" y="1786755"/>
                  <a:pt x="6641457" y="1763026"/>
                </a:cubicBezTo>
                <a:cubicBezTo>
                  <a:pt x="6633250" y="1758367"/>
                  <a:pt x="6637905" y="1750156"/>
                  <a:pt x="6642561" y="1741943"/>
                </a:cubicBezTo>
                <a:cubicBezTo>
                  <a:pt x="6677384" y="1722629"/>
                  <a:pt x="6696255" y="1765893"/>
                  <a:pt x="6730196" y="1763441"/>
                </a:cubicBezTo>
                <a:cubicBezTo>
                  <a:pt x="6747056" y="1764323"/>
                  <a:pt x="6733307" y="1784744"/>
                  <a:pt x="6728210" y="1801388"/>
                </a:cubicBezTo>
                <a:cubicBezTo>
                  <a:pt x="6718014" y="1834677"/>
                  <a:pt x="6682749" y="1862424"/>
                  <a:pt x="6701837" y="1901474"/>
                </a:cubicBezTo>
                <a:cubicBezTo>
                  <a:pt x="6705834" y="1905909"/>
                  <a:pt x="6701175" y="1914123"/>
                  <a:pt x="6696741" y="1918119"/>
                </a:cubicBezTo>
                <a:cubicBezTo>
                  <a:pt x="6622658" y="1960747"/>
                  <a:pt x="6642873" y="2059044"/>
                  <a:pt x="6589424" y="2111206"/>
                </a:cubicBezTo>
                <a:cubicBezTo>
                  <a:pt x="6576118" y="2123193"/>
                  <a:pt x="6571018" y="2139837"/>
                  <a:pt x="6557714" y="2151823"/>
                </a:cubicBezTo>
                <a:cubicBezTo>
                  <a:pt x="6513796" y="2183348"/>
                  <a:pt x="6490515" y="2224409"/>
                  <a:pt x="6467011" y="2269684"/>
                </a:cubicBezTo>
                <a:cubicBezTo>
                  <a:pt x="6462135" y="2282111"/>
                  <a:pt x="6453264" y="2290102"/>
                  <a:pt x="6448386" y="2302532"/>
                </a:cubicBezTo>
                <a:cubicBezTo>
                  <a:pt x="6446842" y="2332044"/>
                  <a:pt x="6358989" y="2314764"/>
                  <a:pt x="6410695" y="2376658"/>
                </a:cubicBezTo>
                <a:cubicBezTo>
                  <a:pt x="6430447" y="2403058"/>
                  <a:pt x="6424244" y="2440784"/>
                  <a:pt x="6456420" y="2472061"/>
                </a:cubicBezTo>
                <a:cubicBezTo>
                  <a:pt x="6492592" y="2507777"/>
                  <a:pt x="6498373" y="2558813"/>
                  <a:pt x="6466440" y="2603647"/>
                </a:cubicBezTo>
                <a:cubicBezTo>
                  <a:pt x="6379736" y="2725942"/>
                  <a:pt x="6297025" y="2852672"/>
                  <a:pt x="6189907" y="2961216"/>
                </a:cubicBezTo>
                <a:cubicBezTo>
                  <a:pt x="6154200" y="2997398"/>
                  <a:pt x="6114279" y="3033360"/>
                  <a:pt x="6082567" y="3073977"/>
                </a:cubicBezTo>
                <a:cubicBezTo>
                  <a:pt x="6059727" y="3106604"/>
                  <a:pt x="6012478" y="3121043"/>
                  <a:pt x="5977654" y="3140358"/>
                </a:cubicBezTo>
                <a:cubicBezTo>
                  <a:pt x="5960353" y="3147910"/>
                  <a:pt x="5947045" y="3159895"/>
                  <a:pt x="5941728" y="3180757"/>
                </a:cubicBezTo>
                <a:cubicBezTo>
                  <a:pt x="5908251" y="3255104"/>
                  <a:pt x="5866785" y="3320579"/>
                  <a:pt x="5812234" y="3393823"/>
                </a:cubicBezTo>
                <a:cubicBezTo>
                  <a:pt x="5845733" y="3399804"/>
                  <a:pt x="5874797" y="3409780"/>
                  <a:pt x="5904080" y="3415541"/>
                </a:cubicBezTo>
                <a:cubicBezTo>
                  <a:pt x="5920720" y="3420640"/>
                  <a:pt x="5937800" y="3417306"/>
                  <a:pt x="5942679" y="3404878"/>
                </a:cubicBezTo>
                <a:cubicBezTo>
                  <a:pt x="5963070" y="3338300"/>
                  <a:pt x="6057344" y="3313640"/>
                  <a:pt x="6049112" y="3228653"/>
                </a:cubicBezTo>
                <a:cubicBezTo>
                  <a:pt x="6092366" y="3209777"/>
                  <a:pt x="6071929" y="3115698"/>
                  <a:pt x="6159785" y="3132978"/>
                </a:cubicBezTo>
                <a:cubicBezTo>
                  <a:pt x="6184854" y="3138518"/>
                  <a:pt x="6191276" y="3096578"/>
                  <a:pt x="6213234" y="3080816"/>
                </a:cubicBezTo>
                <a:cubicBezTo>
                  <a:pt x="6301065" y="3017768"/>
                  <a:pt x="6348069" y="2927217"/>
                  <a:pt x="6370445" y="2822695"/>
                </a:cubicBezTo>
                <a:cubicBezTo>
                  <a:pt x="6380641" y="2789407"/>
                  <a:pt x="6398384" y="2773423"/>
                  <a:pt x="6432104" y="2775188"/>
                </a:cubicBezTo>
                <a:cubicBezTo>
                  <a:pt x="6454745" y="2827107"/>
                  <a:pt x="6439676" y="2872823"/>
                  <a:pt x="6407522" y="2921874"/>
                </a:cubicBezTo>
                <a:cubicBezTo>
                  <a:pt x="6366497" y="2978915"/>
                  <a:pt x="6354095" y="3054365"/>
                  <a:pt x="6329489" y="3120722"/>
                </a:cubicBezTo>
                <a:cubicBezTo>
                  <a:pt x="6314197" y="3170655"/>
                  <a:pt x="6291136" y="3207497"/>
                  <a:pt x="6243225" y="3234583"/>
                </a:cubicBezTo>
                <a:cubicBezTo>
                  <a:pt x="6182230" y="3269442"/>
                  <a:pt x="6157181" y="3344230"/>
                  <a:pt x="6099959" y="3387741"/>
                </a:cubicBezTo>
                <a:cubicBezTo>
                  <a:pt x="6095303" y="3395954"/>
                  <a:pt x="6090425" y="3408382"/>
                  <a:pt x="6081996" y="3407941"/>
                </a:cubicBezTo>
                <a:cubicBezTo>
                  <a:pt x="6018548" y="3408848"/>
                  <a:pt x="6015459" y="3467875"/>
                  <a:pt x="5992399" y="3504717"/>
                </a:cubicBezTo>
                <a:cubicBezTo>
                  <a:pt x="5964902" y="3545556"/>
                  <a:pt x="5925422" y="3573085"/>
                  <a:pt x="5885943" y="3600612"/>
                </a:cubicBezTo>
                <a:cubicBezTo>
                  <a:pt x="5877290" y="3604388"/>
                  <a:pt x="5876849" y="3612820"/>
                  <a:pt x="5880626" y="3621474"/>
                </a:cubicBezTo>
                <a:cubicBezTo>
                  <a:pt x="5879081" y="3650986"/>
                  <a:pt x="5849354" y="3653659"/>
                  <a:pt x="5845802" y="3640788"/>
                </a:cubicBezTo>
                <a:cubicBezTo>
                  <a:pt x="5826710" y="3601741"/>
                  <a:pt x="5808527" y="3626155"/>
                  <a:pt x="5791004" y="3637920"/>
                </a:cubicBezTo>
                <a:cubicBezTo>
                  <a:pt x="5760174" y="3661676"/>
                  <a:pt x="5741108" y="3702955"/>
                  <a:pt x="5698297" y="3713397"/>
                </a:cubicBezTo>
                <a:cubicBezTo>
                  <a:pt x="5685430" y="3716952"/>
                  <a:pt x="5680332" y="3733596"/>
                  <a:pt x="5683886" y="3746465"/>
                </a:cubicBezTo>
                <a:cubicBezTo>
                  <a:pt x="5694766" y="3780856"/>
                  <a:pt x="5673029" y="3792402"/>
                  <a:pt x="5642861" y="3803509"/>
                </a:cubicBezTo>
                <a:cubicBezTo>
                  <a:pt x="5625340" y="3815274"/>
                  <a:pt x="5580077" y="3791765"/>
                  <a:pt x="5585639" y="3847018"/>
                </a:cubicBezTo>
                <a:cubicBezTo>
                  <a:pt x="5588750" y="3868319"/>
                  <a:pt x="5545275" y="3891412"/>
                  <a:pt x="5581668" y="3922911"/>
                </a:cubicBezTo>
                <a:cubicBezTo>
                  <a:pt x="5593870" y="3932003"/>
                  <a:pt x="5576128" y="3947985"/>
                  <a:pt x="5567258" y="3955979"/>
                </a:cubicBezTo>
                <a:cubicBezTo>
                  <a:pt x="5540862" y="3975734"/>
                  <a:pt x="5506700" y="3982403"/>
                  <a:pt x="5496065" y="4024123"/>
                </a:cubicBezTo>
                <a:cubicBezTo>
                  <a:pt x="5490966" y="4040768"/>
                  <a:pt x="5474546" y="4031455"/>
                  <a:pt x="5462345" y="4022359"/>
                </a:cubicBezTo>
                <a:cubicBezTo>
                  <a:pt x="5433943" y="3999733"/>
                  <a:pt x="5401325" y="3976888"/>
                  <a:pt x="5372922" y="3954263"/>
                </a:cubicBezTo>
                <a:lnTo>
                  <a:pt x="5366641" y="3949724"/>
                </a:lnTo>
                <a:lnTo>
                  <a:pt x="5317779" y="3990916"/>
                </a:lnTo>
                <a:cubicBezTo>
                  <a:pt x="5301191" y="4104366"/>
                  <a:pt x="5117133" y="4272003"/>
                  <a:pt x="5038128" y="4393804"/>
                </a:cubicBezTo>
                <a:cubicBezTo>
                  <a:pt x="4995493" y="4431289"/>
                  <a:pt x="4993405" y="4415678"/>
                  <a:pt x="5004831" y="4382369"/>
                </a:cubicBezTo>
                <a:cubicBezTo>
                  <a:pt x="4966373" y="4451075"/>
                  <a:pt x="4894618" y="4508346"/>
                  <a:pt x="4898795" y="4539566"/>
                </a:cubicBezTo>
                <a:cubicBezTo>
                  <a:pt x="4815614" y="4630147"/>
                  <a:pt x="4759461" y="4685330"/>
                  <a:pt x="4718915" y="4738425"/>
                </a:cubicBezTo>
                <a:cubicBezTo>
                  <a:pt x="4662764" y="4793608"/>
                  <a:pt x="4620128" y="4831092"/>
                  <a:pt x="4532769" y="4890452"/>
                </a:cubicBezTo>
                <a:cubicBezTo>
                  <a:pt x="4515075" y="4876928"/>
                  <a:pt x="4544195" y="4857142"/>
                  <a:pt x="4526503" y="4843619"/>
                </a:cubicBezTo>
                <a:cubicBezTo>
                  <a:pt x="4414200" y="4953986"/>
                  <a:pt x="4346622" y="5042477"/>
                  <a:pt x="4247835" y="5135145"/>
                </a:cubicBezTo>
                <a:cubicBezTo>
                  <a:pt x="4187016" y="5214788"/>
                  <a:pt x="4116243" y="5286824"/>
                  <a:pt x="4024115" y="5366186"/>
                </a:cubicBezTo>
                <a:lnTo>
                  <a:pt x="3995623" y="5389730"/>
                </a:lnTo>
                <a:lnTo>
                  <a:pt x="3986163" y="5416368"/>
                </a:lnTo>
                <a:cubicBezTo>
                  <a:pt x="3980621" y="5441443"/>
                  <a:pt x="3966875" y="5461863"/>
                  <a:pt x="3928277" y="5472526"/>
                </a:cubicBezTo>
                <a:cubicBezTo>
                  <a:pt x="3898331" y="5479414"/>
                  <a:pt x="3871054" y="5516037"/>
                  <a:pt x="3844218" y="5544226"/>
                </a:cubicBezTo>
                <a:cubicBezTo>
                  <a:pt x="3826696" y="5555992"/>
                  <a:pt x="3813391" y="5567978"/>
                  <a:pt x="3792093" y="5571093"/>
                </a:cubicBezTo>
                <a:cubicBezTo>
                  <a:pt x="3770798" y="5574206"/>
                  <a:pt x="3720438" y="5567343"/>
                  <a:pt x="3759942" y="5620143"/>
                </a:cubicBezTo>
                <a:cubicBezTo>
                  <a:pt x="3726221" y="5618379"/>
                  <a:pt x="3768613" y="5696696"/>
                  <a:pt x="3706934" y="5663875"/>
                </a:cubicBezTo>
                <a:cubicBezTo>
                  <a:pt x="3706934" y="5663875"/>
                  <a:pt x="3702717" y="5663654"/>
                  <a:pt x="3702497" y="5667870"/>
                </a:cubicBezTo>
                <a:cubicBezTo>
                  <a:pt x="3657037" y="5728908"/>
                  <a:pt x="3552985" y="5698095"/>
                  <a:pt x="3518847" y="5785093"/>
                </a:cubicBezTo>
                <a:cubicBezTo>
                  <a:pt x="3508650" y="5818381"/>
                  <a:pt x="3481816" y="5846570"/>
                  <a:pt x="3488261" y="5884957"/>
                </a:cubicBezTo>
                <a:cubicBezTo>
                  <a:pt x="3491151" y="5910476"/>
                  <a:pt x="3477623" y="5926679"/>
                  <a:pt x="3464095" y="5942882"/>
                </a:cubicBezTo>
                <a:cubicBezTo>
                  <a:pt x="3415082" y="5991051"/>
                  <a:pt x="3369844" y="6047872"/>
                  <a:pt x="3313061" y="6082948"/>
                </a:cubicBezTo>
                <a:cubicBezTo>
                  <a:pt x="3278236" y="6102265"/>
                  <a:pt x="3263829" y="6135334"/>
                  <a:pt x="3245422" y="6163964"/>
                </a:cubicBezTo>
                <a:cubicBezTo>
                  <a:pt x="3226576" y="6201028"/>
                  <a:pt x="3195749" y="6224781"/>
                  <a:pt x="3153375" y="6226792"/>
                </a:cubicBezTo>
                <a:cubicBezTo>
                  <a:pt x="3068633" y="6230812"/>
                  <a:pt x="3007197" y="6274101"/>
                  <a:pt x="2961294" y="6343572"/>
                </a:cubicBezTo>
                <a:cubicBezTo>
                  <a:pt x="2924264" y="6405051"/>
                  <a:pt x="2869029" y="6410615"/>
                  <a:pt x="2810016" y="6407526"/>
                </a:cubicBezTo>
                <a:cubicBezTo>
                  <a:pt x="2776295" y="6405762"/>
                  <a:pt x="2732798" y="6348525"/>
                  <a:pt x="2738338" y="6323448"/>
                </a:cubicBezTo>
                <a:cubicBezTo>
                  <a:pt x="2745200" y="6273075"/>
                  <a:pt x="2745200" y="6273075"/>
                  <a:pt x="2694401" y="6274643"/>
                </a:cubicBezTo>
                <a:cubicBezTo>
                  <a:pt x="2691288" y="6253343"/>
                  <a:pt x="2708370" y="6250008"/>
                  <a:pt x="2721454" y="6242236"/>
                </a:cubicBezTo>
                <a:cubicBezTo>
                  <a:pt x="2725892" y="6238243"/>
                  <a:pt x="2743192" y="6230691"/>
                  <a:pt x="2735202" y="6221819"/>
                </a:cubicBezTo>
                <a:cubicBezTo>
                  <a:pt x="2691044" y="6177228"/>
                  <a:pt x="2744272" y="6129283"/>
                  <a:pt x="2738271" y="6082464"/>
                </a:cubicBezTo>
                <a:cubicBezTo>
                  <a:pt x="2738711" y="6074030"/>
                  <a:pt x="2735159" y="6061161"/>
                  <a:pt x="2735600" y="6052727"/>
                </a:cubicBezTo>
                <a:cubicBezTo>
                  <a:pt x="2714743" y="6047410"/>
                  <a:pt x="2675264" y="6074938"/>
                  <a:pt x="2676367" y="6053856"/>
                </a:cubicBezTo>
                <a:cubicBezTo>
                  <a:pt x="2674580" y="6007257"/>
                  <a:pt x="2626206" y="5962449"/>
                  <a:pt x="2666789" y="5913839"/>
                </a:cubicBezTo>
                <a:cubicBezTo>
                  <a:pt x="2711808" y="5861233"/>
                  <a:pt x="2752833" y="5804192"/>
                  <a:pt x="2777438" y="5737835"/>
                </a:cubicBezTo>
                <a:cubicBezTo>
                  <a:pt x="2782535" y="5721190"/>
                  <a:pt x="2800057" y="5709425"/>
                  <a:pt x="2784079" y="5691678"/>
                </a:cubicBezTo>
                <a:cubicBezTo>
                  <a:pt x="2767881" y="5678147"/>
                  <a:pt x="2742592" y="5676823"/>
                  <a:pt x="2720855" y="5688369"/>
                </a:cubicBezTo>
                <a:cubicBezTo>
                  <a:pt x="2694460" y="5708127"/>
                  <a:pt x="2672284" y="5728106"/>
                  <a:pt x="2653878" y="5756737"/>
                </a:cubicBezTo>
                <a:cubicBezTo>
                  <a:pt x="2621283" y="5814219"/>
                  <a:pt x="2572491" y="5858170"/>
                  <a:pt x="2519482" y="5901902"/>
                </a:cubicBezTo>
                <a:cubicBezTo>
                  <a:pt x="2515047" y="5905898"/>
                  <a:pt x="2510171" y="5918325"/>
                  <a:pt x="2506174" y="5913889"/>
                </a:cubicBezTo>
                <a:cubicBezTo>
                  <a:pt x="2443172" y="5906365"/>
                  <a:pt x="2427658" y="5960513"/>
                  <a:pt x="2400601" y="5992919"/>
                </a:cubicBezTo>
                <a:cubicBezTo>
                  <a:pt x="2273974" y="6151176"/>
                  <a:pt x="2114951" y="6282369"/>
                  <a:pt x="2004743" y="6449939"/>
                </a:cubicBezTo>
                <a:cubicBezTo>
                  <a:pt x="1990994" y="6470360"/>
                  <a:pt x="1977907" y="6478129"/>
                  <a:pt x="1957495" y="6464378"/>
                </a:cubicBezTo>
                <a:cubicBezTo>
                  <a:pt x="1941296" y="6450848"/>
                  <a:pt x="1937744" y="6437978"/>
                  <a:pt x="1947056" y="6421555"/>
                </a:cubicBezTo>
                <a:cubicBezTo>
                  <a:pt x="1970119" y="6384711"/>
                  <a:pt x="1972325" y="6342549"/>
                  <a:pt x="1974311" y="6304603"/>
                </a:cubicBezTo>
                <a:cubicBezTo>
                  <a:pt x="1976959" y="6254008"/>
                  <a:pt x="1995805" y="6216946"/>
                  <a:pt x="2027074" y="6184760"/>
                </a:cubicBezTo>
                <a:cubicBezTo>
                  <a:pt x="2054130" y="6152354"/>
                  <a:pt x="2073196" y="6111075"/>
                  <a:pt x="2092042" y="6074010"/>
                </a:cubicBezTo>
                <a:cubicBezTo>
                  <a:pt x="2115986" y="6020301"/>
                  <a:pt x="2087145" y="6006109"/>
                  <a:pt x="2045655" y="5991255"/>
                </a:cubicBezTo>
                <a:cubicBezTo>
                  <a:pt x="2033008" y="5990593"/>
                  <a:pt x="2016148" y="5989710"/>
                  <a:pt x="2017031" y="5972846"/>
                </a:cubicBezTo>
                <a:cubicBezTo>
                  <a:pt x="2017913" y="5955981"/>
                  <a:pt x="2034553" y="5961080"/>
                  <a:pt x="2043205" y="5957304"/>
                </a:cubicBezTo>
                <a:cubicBezTo>
                  <a:pt x="2073594" y="5941983"/>
                  <a:pt x="2088002" y="5908915"/>
                  <a:pt x="2089326" y="5883619"/>
                </a:cubicBezTo>
                <a:cubicBezTo>
                  <a:pt x="2086878" y="5849669"/>
                  <a:pt x="2048500" y="5856114"/>
                  <a:pt x="2027203" y="5859228"/>
                </a:cubicBezTo>
                <a:cubicBezTo>
                  <a:pt x="1984613" y="5865456"/>
                  <a:pt x="1950009" y="5880556"/>
                  <a:pt x="1930943" y="5921835"/>
                </a:cubicBezTo>
                <a:cubicBezTo>
                  <a:pt x="1926288" y="5930046"/>
                  <a:pt x="1921188" y="5946690"/>
                  <a:pt x="1904328" y="5945808"/>
                </a:cubicBezTo>
                <a:cubicBezTo>
                  <a:pt x="1891684" y="5945146"/>
                  <a:pt x="1892567" y="5928281"/>
                  <a:pt x="1893008" y="5919849"/>
                </a:cubicBezTo>
                <a:cubicBezTo>
                  <a:pt x="1889894" y="5898548"/>
                  <a:pt x="1877251" y="5897886"/>
                  <a:pt x="1860171" y="5901220"/>
                </a:cubicBezTo>
                <a:cubicBezTo>
                  <a:pt x="1791406" y="5922987"/>
                  <a:pt x="1726856" y="5944977"/>
                  <a:pt x="1681174" y="6010231"/>
                </a:cubicBezTo>
                <a:cubicBezTo>
                  <a:pt x="1672082" y="6022438"/>
                  <a:pt x="1661465" y="6033509"/>
                  <a:pt x="1649893" y="6043868"/>
                </a:cubicBezTo>
                <a:lnTo>
                  <a:pt x="1622071" y="6065956"/>
                </a:lnTo>
                <a:lnTo>
                  <a:pt x="1540971" y="6160162"/>
                </a:lnTo>
                <a:cubicBezTo>
                  <a:pt x="1544660" y="6175465"/>
                  <a:pt x="1544660" y="6175465"/>
                  <a:pt x="1544660" y="6175465"/>
                </a:cubicBezTo>
                <a:cubicBezTo>
                  <a:pt x="1544660" y="6175465"/>
                  <a:pt x="1529348" y="6179157"/>
                  <a:pt x="1529348" y="6179157"/>
                </a:cubicBezTo>
                <a:cubicBezTo>
                  <a:pt x="1533038" y="6194462"/>
                  <a:pt x="1506106" y="6217148"/>
                  <a:pt x="1506106" y="6217148"/>
                </a:cubicBezTo>
                <a:cubicBezTo>
                  <a:pt x="1494484" y="6236145"/>
                  <a:pt x="1490795" y="6220840"/>
                  <a:pt x="1502416" y="6201844"/>
                </a:cubicBezTo>
                <a:lnTo>
                  <a:pt x="1501761" y="6194940"/>
                </a:lnTo>
                <a:lnTo>
                  <a:pt x="1514037" y="6182848"/>
                </a:lnTo>
                <a:cubicBezTo>
                  <a:pt x="1506382" y="6184694"/>
                  <a:pt x="1502554" y="6185617"/>
                  <a:pt x="1501102" y="6187991"/>
                </a:cubicBezTo>
                <a:lnTo>
                  <a:pt x="1501761" y="6194940"/>
                </a:lnTo>
                <a:lnTo>
                  <a:pt x="1484784" y="6211661"/>
                </a:lnTo>
                <a:cubicBezTo>
                  <a:pt x="1457624" y="6247055"/>
                  <a:pt x="1435730" y="6294843"/>
                  <a:pt x="1409997" y="6288901"/>
                </a:cubicBezTo>
                <a:cubicBezTo>
                  <a:pt x="1476958" y="6163447"/>
                  <a:pt x="1464022" y="6084581"/>
                  <a:pt x="1511970" y="5984207"/>
                </a:cubicBezTo>
                <a:lnTo>
                  <a:pt x="1538118" y="5938165"/>
                </a:lnTo>
                <a:lnTo>
                  <a:pt x="1548035" y="5889113"/>
                </a:lnTo>
                <a:cubicBezTo>
                  <a:pt x="1559112" y="5838960"/>
                  <a:pt x="1574406" y="5789026"/>
                  <a:pt x="1598127" y="5739534"/>
                </a:cubicBezTo>
                <a:cubicBezTo>
                  <a:pt x="1548210" y="5724239"/>
                  <a:pt x="1509613" y="5734902"/>
                  <a:pt x="1482117" y="5775743"/>
                </a:cubicBezTo>
                <a:cubicBezTo>
                  <a:pt x="1459274" y="5808369"/>
                  <a:pt x="1447291" y="5795057"/>
                  <a:pt x="1436192" y="5764882"/>
                </a:cubicBezTo>
                <a:cubicBezTo>
                  <a:pt x="1420876" y="5734487"/>
                  <a:pt x="1439282" y="5705855"/>
                  <a:pt x="1440826" y="5676343"/>
                </a:cubicBezTo>
                <a:cubicBezTo>
                  <a:pt x="1447026" y="5638616"/>
                  <a:pt x="1457440" y="5601112"/>
                  <a:pt x="1463644" y="5563387"/>
                </a:cubicBezTo>
                <a:cubicBezTo>
                  <a:pt x="1464306" y="5550738"/>
                  <a:pt x="1473617" y="5534314"/>
                  <a:pt x="1461191" y="5529435"/>
                </a:cubicBezTo>
                <a:cubicBezTo>
                  <a:pt x="1444773" y="5520123"/>
                  <a:pt x="1431467" y="5532109"/>
                  <a:pt x="1422596" y="5540099"/>
                </a:cubicBezTo>
                <a:cubicBezTo>
                  <a:pt x="1413725" y="5548091"/>
                  <a:pt x="1404631" y="5560299"/>
                  <a:pt x="1395762" y="5568288"/>
                </a:cubicBezTo>
                <a:cubicBezTo>
                  <a:pt x="1332778" y="5641094"/>
                  <a:pt x="1265360" y="5717893"/>
                  <a:pt x="1198384" y="5786259"/>
                </a:cubicBezTo>
                <a:cubicBezTo>
                  <a:pt x="1167334" y="5814228"/>
                  <a:pt x="1128294" y="5833325"/>
                  <a:pt x="1083475" y="5801385"/>
                </a:cubicBezTo>
                <a:cubicBezTo>
                  <a:pt x="1067276" y="5787855"/>
                  <a:pt x="1045979" y="5790966"/>
                  <a:pt x="1028677" y="5798517"/>
                </a:cubicBezTo>
                <a:cubicBezTo>
                  <a:pt x="1024242" y="5802511"/>
                  <a:pt x="1015593" y="5806287"/>
                  <a:pt x="1011155" y="5810283"/>
                </a:cubicBezTo>
                <a:cubicBezTo>
                  <a:pt x="981651" y="5808739"/>
                  <a:pt x="943494" y="5810970"/>
                  <a:pt x="927957" y="5784790"/>
                </a:cubicBezTo>
                <a:cubicBezTo>
                  <a:pt x="912422" y="5758611"/>
                  <a:pt x="934822" y="5734415"/>
                  <a:pt x="956779" y="5718655"/>
                </a:cubicBezTo>
                <a:cubicBezTo>
                  <a:pt x="1027750" y="5654725"/>
                  <a:pt x="1086517" y="5581701"/>
                  <a:pt x="1129307" y="5490928"/>
                </a:cubicBezTo>
                <a:cubicBezTo>
                  <a:pt x="1143276" y="5466293"/>
                  <a:pt x="1135509" y="5453203"/>
                  <a:pt x="1119531" y="5435456"/>
                </a:cubicBezTo>
                <a:cubicBezTo>
                  <a:pt x="1099557" y="5413272"/>
                  <a:pt x="1085810" y="5433691"/>
                  <a:pt x="1072503" y="5445678"/>
                </a:cubicBezTo>
                <a:cubicBezTo>
                  <a:pt x="1041453" y="5473647"/>
                  <a:pt x="1010402" y="5501616"/>
                  <a:pt x="979575" y="5525371"/>
                </a:cubicBezTo>
                <a:cubicBezTo>
                  <a:pt x="962053" y="5537137"/>
                  <a:pt x="940535" y="5544464"/>
                  <a:pt x="928994" y="5522724"/>
                </a:cubicBezTo>
                <a:cubicBezTo>
                  <a:pt x="917452" y="5500980"/>
                  <a:pt x="946957" y="5502524"/>
                  <a:pt x="960263" y="5490538"/>
                </a:cubicBezTo>
                <a:cubicBezTo>
                  <a:pt x="968915" y="5486762"/>
                  <a:pt x="977785" y="5478772"/>
                  <a:pt x="986437" y="5474996"/>
                </a:cubicBezTo>
                <a:cubicBezTo>
                  <a:pt x="1048315" y="5423273"/>
                  <a:pt x="1048535" y="5419058"/>
                  <a:pt x="969776" y="5389568"/>
                </a:cubicBezTo>
                <a:cubicBezTo>
                  <a:pt x="949140" y="5380034"/>
                  <a:pt x="953797" y="5371821"/>
                  <a:pt x="954680" y="5354956"/>
                </a:cubicBezTo>
                <a:cubicBezTo>
                  <a:pt x="971516" y="5275510"/>
                  <a:pt x="996344" y="5204938"/>
                  <a:pt x="1074861" y="5158314"/>
                </a:cubicBezTo>
                <a:cubicBezTo>
                  <a:pt x="1144950" y="5111247"/>
                  <a:pt x="1198840" y="5050652"/>
                  <a:pt x="1244742" y="4981183"/>
                </a:cubicBezTo>
                <a:cubicBezTo>
                  <a:pt x="1295081" y="4907718"/>
                  <a:pt x="1373818" y="4856877"/>
                  <a:pt x="1412173" y="4770102"/>
                </a:cubicBezTo>
                <a:cubicBezTo>
                  <a:pt x="1417049" y="4757675"/>
                  <a:pt x="1430136" y="4749903"/>
                  <a:pt x="1438788" y="4746127"/>
                </a:cubicBezTo>
                <a:cubicBezTo>
                  <a:pt x="1556787" y="4671975"/>
                  <a:pt x="1646605" y="4570983"/>
                  <a:pt x="1732425" y="4465552"/>
                </a:cubicBezTo>
                <a:cubicBezTo>
                  <a:pt x="1750388" y="4445353"/>
                  <a:pt x="1772789" y="4421159"/>
                  <a:pt x="1748821" y="4394540"/>
                </a:cubicBezTo>
                <a:cubicBezTo>
                  <a:pt x="1725078" y="4363700"/>
                  <a:pt x="1698683" y="4383458"/>
                  <a:pt x="1672290" y="4403217"/>
                </a:cubicBezTo>
                <a:cubicBezTo>
                  <a:pt x="1641461" y="4426970"/>
                  <a:pt x="1607635" y="4447395"/>
                  <a:pt x="1577250" y="4472757"/>
                </a:cubicBezTo>
                <a:lnTo>
                  <a:pt x="1569145" y="4480975"/>
                </a:lnTo>
                <a:lnTo>
                  <a:pt x="1566853" y="4487821"/>
                </a:lnTo>
                <a:lnTo>
                  <a:pt x="1525477" y="4532306"/>
                </a:lnTo>
                <a:lnTo>
                  <a:pt x="1502850" y="4571916"/>
                </a:lnTo>
                <a:cubicBezTo>
                  <a:pt x="1495425" y="4592665"/>
                  <a:pt x="1482172" y="4603599"/>
                  <a:pt x="1467364" y="4603880"/>
                </a:cubicBezTo>
                <a:lnTo>
                  <a:pt x="1460649" y="4601625"/>
                </a:lnTo>
                <a:lnTo>
                  <a:pt x="1386972" y="4686679"/>
                </a:lnTo>
                <a:cubicBezTo>
                  <a:pt x="1330821" y="4741863"/>
                  <a:pt x="1288186" y="4779347"/>
                  <a:pt x="1200827" y="4838705"/>
                </a:cubicBezTo>
                <a:cubicBezTo>
                  <a:pt x="1183133" y="4825183"/>
                  <a:pt x="1212253" y="4805396"/>
                  <a:pt x="1194561" y="4791874"/>
                </a:cubicBezTo>
                <a:cubicBezTo>
                  <a:pt x="1082258" y="4902239"/>
                  <a:pt x="1014680" y="4990732"/>
                  <a:pt x="915893" y="5083399"/>
                </a:cubicBezTo>
                <a:cubicBezTo>
                  <a:pt x="834799" y="5189590"/>
                  <a:pt x="736014" y="5282257"/>
                  <a:pt x="592502" y="5396799"/>
                </a:cubicBezTo>
                <a:cubicBezTo>
                  <a:pt x="662169" y="5323918"/>
                  <a:pt x="601841" y="5347880"/>
                  <a:pt x="555028" y="5354143"/>
                </a:cubicBezTo>
                <a:cubicBezTo>
                  <a:pt x="539424" y="5356231"/>
                  <a:pt x="525907" y="5373929"/>
                  <a:pt x="510304" y="5376018"/>
                </a:cubicBezTo>
                <a:cubicBezTo>
                  <a:pt x="510304" y="5376018"/>
                  <a:pt x="508215" y="5360407"/>
                  <a:pt x="521730" y="5342708"/>
                </a:cubicBezTo>
                <a:cubicBezTo>
                  <a:pt x="521730" y="5342708"/>
                  <a:pt x="521730" y="5342708"/>
                  <a:pt x="535246" y="5325010"/>
                </a:cubicBezTo>
                <a:cubicBezTo>
                  <a:pt x="508215" y="5360407"/>
                  <a:pt x="501949" y="5313575"/>
                  <a:pt x="560189" y="5274003"/>
                </a:cubicBezTo>
                <a:cubicBezTo>
                  <a:pt x="560189" y="5274003"/>
                  <a:pt x="560189" y="5274003"/>
                  <a:pt x="577882" y="5287525"/>
                </a:cubicBezTo>
                <a:cubicBezTo>
                  <a:pt x="593485" y="5285438"/>
                  <a:pt x="607002" y="5267739"/>
                  <a:pt x="607002" y="5267739"/>
                </a:cubicBezTo>
                <a:cubicBezTo>
                  <a:pt x="624694" y="5281262"/>
                  <a:pt x="609090" y="5283350"/>
                  <a:pt x="595575" y="5301047"/>
                </a:cubicBezTo>
                <a:cubicBezTo>
                  <a:pt x="595575" y="5301047"/>
                  <a:pt x="595575" y="5301047"/>
                  <a:pt x="582059" y="5318746"/>
                </a:cubicBezTo>
                <a:cubicBezTo>
                  <a:pt x="655903" y="5277087"/>
                  <a:pt x="768206" y="5166720"/>
                  <a:pt x="764028" y="5135499"/>
                </a:cubicBezTo>
                <a:cubicBezTo>
                  <a:pt x="876330" y="5025133"/>
                  <a:pt x="1008414" y="4943900"/>
                  <a:pt x="1044783" y="4859584"/>
                </a:cubicBezTo>
                <a:cubicBezTo>
                  <a:pt x="1114450" y="4786703"/>
                  <a:pt x="1105112" y="4835622"/>
                  <a:pt x="1163352" y="4796049"/>
                </a:cubicBezTo>
                <a:cubicBezTo>
                  <a:pt x="1233019" y="4723168"/>
                  <a:pt x="1199721" y="4711733"/>
                  <a:pt x="1240268" y="4658638"/>
                </a:cubicBezTo>
                <a:cubicBezTo>
                  <a:pt x="1266009" y="4643277"/>
                  <a:pt x="1288693" y="4627330"/>
                  <a:pt x="1308875" y="4611223"/>
                </a:cubicBezTo>
                <a:lnTo>
                  <a:pt x="1328941" y="4593105"/>
                </a:lnTo>
                <a:lnTo>
                  <a:pt x="1163695" y="4712707"/>
                </a:lnTo>
                <a:cubicBezTo>
                  <a:pt x="1096601" y="4763100"/>
                  <a:pt x="1031506" y="4815711"/>
                  <a:pt x="971403" y="4873868"/>
                </a:cubicBezTo>
                <a:cubicBezTo>
                  <a:pt x="913519" y="4930027"/>
                  <a:pt x="856073" y="4977754"/>
                  <a:pt x="767779" y="4968905"/>
                </a:cubicBezTo>
                <a:cubicBezTo>
                  <a:pt x="750919" y="4968023"/>
                  <a:pt x="733617" y="4975574"/>
                  <a:pt x="720089" y="4991775"/>
                </a:cubicBezTo>
                <a:cubicBezTo>
                  <a:pt x="670195" y="5056809"/>
                  <a:pt x="596773" y="5086788"/>
                  <a:pt x="527126" y="5125420"/>
                </a:cubicBezTo>
                <a:cubicBezTo>
                  <a:pt x="479214" y="5152509"/>
                  <a:pt x="435521" y="5179817"/>
                  <a:pt x="391825" y="5207124"/>
                </a:cubicBezTo>
                <a:cubicBezTo>
                  <a:pt x="370088" y="5218670"/>
                  <a:pt x="344137" y="5229994"/>
                  <a:pt x="319287" y="5220239"/>
                </a:cubicBezTo>
                <a:cubicBezTo>
                  <a:pt x="294660" y="5206268"/>
                  <a:pt x="270030" y="5192293"/>
                  <a:pt x="301522" y="5155892"/>
                </a:cubicBezTo>
                <a:cubicBezTo>
                  <a:pt x="354971" y="5103728"/>
                  <a:pt x="375582" y="5032936"/>
                  <a:pt x="421703" y="4959251"/>
                </a:cubicBezTo>
                <a:cubicBezTo>
                  <a:pt x="340075" y="4984572"/>
                  <a:pt x="267534" y="4997688"/>
                  <a:pt x="218080" y="5054288"/>
                </a:cubicBezTo>
                <a:cubicBezTo>
                  <a:pt x="208988" y="5066494"/>
                  <a:pt x="195901" y="5074266"/>
                  <a:pt x="179262" y="5069167"/>
                </a:cubicBezTo>
                <a:cubicBezTo>
                  <a:pt x="162843" y="5059850"/>
                  <a:pt x="171936" y="5047644"/>
                  <a:pt x="176812" y="5035217"/>
                </a:cubicBezTo>
                <a:cubicBezTo>
                  <a:pt x="182131" y="5014355"/>
                  <a:pt x="170147" y="5001045"/>
                  <a:pt x="153507" y="4995946"/>
                </a:cubicBezTo>
                <a:cubicBezTo>
                  <a:pt x="128659" y="4986191"/>
                  <a:pt x="119125" y="5006832"/>
                  <a:pt x="118242" y="5023697"/>
                </a:cubicBezTo>
                <a:cubicBezTo>
                  <a:pt x="116477" y="5057424"/>
                  <a:pt x="94960" y="5064756"/>
                  <a:pt x="69672" y="5063432"/>
                </a:cubicBezTo>
                <a:cubicBezTo>
                  <a:pt x="35731" y="5065884"/>
                  <a:pt x="2673" y="5051468"/>
                  <a:pt x="0" y="5021735"/>
                </a:cubicBezTo>
                <a:cubicBezTo>
                  <a:pt x="1545" y="4992221"/>
                  <a:pt x="35045" y="4998203"/>
                  <a:pt x="60557" y="4995310"/>
                </a:cubicBezTo>
                <a:cubicBezTo>
                  <a:pt x="68985" y="4995751"/>
                  <a:pt x="73423" y="4991755"/>
                  <a:pt x="86066" y="4992417"/>
                </a:cubicBezTo>
                <a:cubicBezTo>
                  <a:pt x="78961" y="4966679"/>
                  <a:pt x="57225" y="4978224"/>
                  <a:pt x="45021" y="4969131"/>
                </a:cubicBezTo>
                <a:cubicBezTo>
                  <a:pt x="24608" y="4955378"/>
                  <a:pt x="4192" y="4941627"/>
                  <a:pt x="39016" y="4922312"/>
                </a:cubicBezTo>
                <a:cubicBezTo>
                  <a:pt x="52103" y="4914540"/>
                  <a:pt x="56318" y="4914761"/>
                  <a:pt x="52986" y="4897675"/>
                </a:cubicBezTo>
                <a:cubicBezTo>
                  <a:pt x="47866" y="4833991"/>
                  <a:pt x="63599" y="4775626"/>
                  <a:pt x="83327" y="4721697"/>
                </a:cubicBezTo>
                <a:cubicBezTo>
                  <a:pt x="107494" y="4663774"/>
                  <a:pt x="131658" y="4605850"/>
                  <a:pt x="134968" y="4542607"/>
                </a:cubicBezTo>
                <a:cubicBezTo>
                  <a:pt x="135630" y="4529958"/>
                  <a:pt x="140947" y="4509098"/>
                  <a:pt x="149820" y="4501107"/>
                </a:cubicBezTo>
                <a:cubicBezTo>
                  <a:pt x="197949" y="4469804"/>
                  <a:pt x="187953" y="4418546"/>
                  <a:pt x="185721" y="4380380"/>
                </a:cubicBezTo>
                <a:cubicBezTo>
                  <a:pt x="186824" y="4359299"/>
                  <a:pt x="180603" y="4316695"/>
                  <a:pt x="168840" y="4299168"/>
                </a:cubicBezTo>
                <a:cubicBezTo>
                  <a:pt x="140878" y="4268111"/>
                  <a:pt x="158400" y="4256345"/>
                  <a:pt x="176363" y="4236145"/>
                </a:cubicBezTo>
                <a:cubicBezTo>
                  <a:pt x="189671" y="4224160"/>
                  <a:pt x="202758" y="4216390"/>
                  <a:pt x="182566" y="4198422"/>
                </a:cubicBezTo>
                <a:cubicBezTo>
                  <a:pt x="178570" y="4193984"/>
                  <a:pt x="178791" y="4189767"/>
                  <a:pt x="174797" y="4185330"/>
                </a:cubicBezTo>
                <a:cubicBezTo>
                  <a:pt x="226702" y="4162681"/>
                  <a:pt x="178769" y="4109439"/>
                  <a:pt x="209819" y="4081470"/>
                </a:cubicBezTo>
                <a:cubicBezTo>
                  <a:pt x="218910" y="4069263"/>
                  <a:pt x="211584" y="4047740"/>
                  <a:pt x="208252" y="4030654"/>
                </a:cubicBezTo>
                <a:cubicBezTo>
                  <a:pt x="198254" y="3979400"/>
                  <a:pt x="216879" y="3946552"/>
                  <a:pt x="264570" y="3923679"/>
                </a:cubicBezTo>
                <a:cubicBezTo>
                  <a:pt x="316474" y="3901030"/>
                  <a:pt x="364605" y="3869726"/>
                  <a:pt x="400974" y="3820896"/>
                </a:cubicBezTo>
                <a:cubicBezTo>
                  <a:pt x="405409" y="3816900"/>
                  <a:pt x="414058" y="3813127"/>
                  <a:pt x="414499" y="3804693"/>
                </a:cubicBezTo>
                <a:cubicBezTo>
                  <a:pt x="432220" y="3708382"/>
                  <a:pt x="527821" y="3658426"/>
                  <a:pt x="570169" y="3576085"/>
                </a:cubicBezTo>
                <a:cubicBezTo>
                  <a:pt x="616952" y="3489751"/>
                  <a:pt x="684150" y="3417169"/>
                  <a:pt x="739142" y="3335491"/>
                </a:cubicBezTo>
                <a:cubicBezTo>
                  <a:pt x="808106" y="3229178"/>
                  <a:pt x="896819" y="3149266"/>
                  <a:pt x="977767" y="3056263"/>
                </a:cubicBezTo>
                <a:cubicBezTo>
                  <a:pt x="1063369" y="2955049"/>
                  <a:pt x="1120349" y="2835428"/>
                  <a:pt x="1185315" y="2724678"/>
                </a:cubicBezTo>
                <a:cubicBezTo>
                  <a:pt x="1203720" y="2696046"/>
                  <a:pt x="1226781" y="2659203"/>
                  <a:pt x="1185956" y="2631700"/>
                </a:cubicBezTo>
                <a:lnTo>
                  <a:pt x="1184401" y="2626072"/>
                </a:lnTo>
                <a:lnTo>
                  <a:pt x="1173243" y="2644084"/>
                </a:lnTo>
                <a:cubicBezTo>
                  <a:pt x="1168020" y="2657531"/>
                  <a:pt x="1166028" y="2672444"/>
                  <a:pt x="1169705" y="2689893"/>
                </a:cubicBezTo>
                <a:cubicBezTo>
                  <a:pt x="1135543" y="2709573"/>
                  <a:pt x="1161227" y="2785791"/>
                  <a:pt x="1086684" y="2779583"/>
                </a:cubicBezTo>
                <a:cubicBezTo>
                  <a:pt x="1065356" y="2777306"/>
                  <a:pt x="1063911" y="2812723"/>
                  <a:pt x="1047140" y="2827845"/>
                </a:cubicBezTo>
                <a:cubicBezTo>
                  <a:pt x="980058" y="2888329"/>
                  <a:pt x="949422" y="2967866"/>
                  <a:pt x="940529" y="3056720"/>
                </a:cubicBezTo>
                <a:cubicBezTo>
                  <a:pt x="935149" y="3085303"/>
                  <a:pt x="921899" y="3100217"/>
                  <a:pt x="893738" y="3101877"/>
                </a:cubicBezTo>
                <a:cubicBezTo>
                  <a:pt x="870128" y="3060869"/>
                  <a:pt x="878405" y="3021515"/>
                  <a:pt x="900556" y="2977811"/>
                </a:cubicBezTo>
                <a:cubicBezTo>
                  <a:pt x="929333" y="2926651"/>
                  <a:pt x="932639" y="2862858"/>
                  <a:pt x="946920" y="2805484"/>
                </a:cubicBezTo>
                <a:cubicBezTo>
                  <a:pt x="954990" y="2762609"/>
                  <a:pt x="970723" y="2729884"/>
                  <a:pt x="1007991" y="2702956"/>
                </a:cubicBezTo>
                <a:cubicBezTo>
                  <a:pt x="1031699" y="2685660"/>
                  <a:pt x="1047018" y="2660908"/>
                  <a:pt x="1061846" y="2635301"/>
                </a:cubicBezTo>
                <a:lnTo>
                  <a:pt x="1065180" y="2629726"/>
                </a:lnTo>
                <a:lnTo>
                  <a:pt x="1069875" y="2618870"/>
                </a:lnTo>
                <a:lnTo>
                  <a:pt x="1072037" y="2618260"/>
                </a:lnTo>
                <a:lnTo>
                  <a:pt x="1076372" y="2611011"/>
                </a:lnTo>
                <a:lnTo>
                  <a:pt x="1076437" y="2603702"/>
                </a:lnTo>
                <a:lnTo>
                  <a:pt x="1069875" y="2618870"/>
                </a:lnTo>
                <a:lnTo>
                  <a:pt x="1063474" y="2620676"/>
                </a:lnTo>
                <a:cubicBezTo>
                  <a:pt x="1050512" y="2637650"/>
                  <a:pt x="1035547" y="2639652"/>
                  <a:pt x="1048509" y="2622678"/>
                </a:cubicBezTo>
                <a:cubicBezTo>
                  <a:pt x="1048509" y="2622678"/>
                  <a:pt x="1059469" y="2590734"/>
                  <a:pt x="1074434" y="2588731"/>
                </a:cubicBezTo>
                <a:cubicBezTo>
                  <a:pt x="1074434" y="2588731"/>
                  <a:pt x="1072430" y="2573759"/>
                  <a:pt x="1072430" y="2573759"/>
                </a:cubicBezTo>
                <a:cubicBezTo>
                  <a:pt x="1072430" y="2573759"/>
                  <a:pt x="1072430" y="2573759"/>
                  <a:pt x="1087395" y="2571757"/>
                </a:cubicBezTo>
                <a:cubicBezTo>
                  <a:pt x="1159160" y="2425000"/>
                  <a:pt x="1247893" y="2291212"/>
                  <a:pt x="1359603" y="2215307"/>
                </a:cubicBezTo>
                <a:cubicBezTo>
                  <a:pt x="1375512" y="2106503"/>
                  <a:pt x="1552034" y="1945728"/>
                  <a:pt x="1627804" y="1828915"/>
                </a:cubicBezTo>
                <a:cubicBezTo>
                  <a:pt x="1668695" y="1792965"/>
                  <a:pt x="1670698" y="1807936"/>
                  <a:pt x="1659738" y="1839882"/>
                </a:cubicBezTo>
                <a:cubicBezTo>
                  <a:pt x="1696622" y="1773988"/>
                  <a:pt x="1765439" y="1719063"/>
                  <a:pt x="1761434" y="1689119"/>
                </a:cubicBezTo>
                <a:cubicBezTo>
                  <a:pt x="1841211" y="1602248"/>
                  <a:pt x="1895063" y="1549324"/>
                  <a:pt x="1933950" y="1498403"/>
                </a:cubicBezTo>
                <a:cubicBezTo>
                  <a:pt x="1987802" y="1445479"/>
                  <a:pt x="2028691" y="1409529"/>
                  <a:pt x="2112475" y="1352601"/>
                </a:cubicBezTo>
                <a:cubicBezTo>
                  <a:pt x="2125201" y="1362327"/>
                  <a:pt x="2112674" y="1375433"/>
                  <a:pt x="2112772" y="1386849"/>
                </a:cubicBezTo>
                <a:lnTo>
                  <a:pt x="2115875" y="1392643"/>
                </a:lnTo>
                <a:lnTo>
                  <a:pt x="2368381" y="1113415"/>
                </a:lnTo>
                <a:lnTo>
                  <a:pt x="2372963" y="1120035"/>
                </a:lnTo>
                <a:lnTo>
                  <a:pt x="2380065" y="1123576"/>
                </a:lnTo>
                <a:lnTo>
                  <a:pt x="2385743" y="1117924"/>
                </a:lnTo>
                <a:cubicBezTo>
                  <a:pt x="2463516" y="1016082"/>
                  <a:pt x="2558258" y="927208"/>
                  <a:pt x="2695893" y="817356"/>
                </a:cubicBezTo>
                <a:cubicBezTo>
                  <a:pt x="2629078" y="887253"/>
                  <a:pt x="2686938" y="864273"/>
                  <a:pt x="2731833" y="858265"/>
                </a:cubicBezTo>
                <a:cubicBezTo>
                  <a:pt x="2746799" y="856263"/>
                  <a:pt x="2759761" y="839288"/>
                  <a:pt x="2774726" y="837287"/>
                </a:cubicBezTo>
                <a:cubicBezTo>
                  <a:pt x="2774726" y="837287"/>
                  <a:pt x="2775228" y="841029"/>
                  <a:pt x="2774108" y="846894"/>
                </a:cubicBezTo>
                <a:lnTo>
                  <a:pt x="2767188" y="861843"/>
                </a:lnTo>
                <a:lnTo>
                  <a:pt x="2872754" y="766749"/>
                </a:lnTo>
                <a:cubicBezTo>
                  <a:pt x="2912674" y="730790"/>
                  <a:pt x="2932623" y="672646"/>
                  <a:pt x="3000067" y="676175"/>
                </a:cubicBezTo>
                <a:cubicBezTo>
                  <a:pt x="3012711" y="676837"/>
                  <a:pt x="3022244" y="656196"/>
                  <a:pt x="3027122" y="643768"/>
                </a:cubicBezTo>
                <a:cubicBezTo>
                  <a:pt x="3043077" y="581187"/>
                  <a:pt x="3079446" y="532356"/>
                  <a:pt x="3127576" y="501053"/>
                </a:cubicBezTo>
                <a:cubicBezTo>
                  <a:pt x="3179922" y="469970"/>
                  <a:pt x="3229595" y="409153"/>
                  <a:pt x="3302819" y="463719"/>
                </a:cubicBezTo>
                <a:cubicBezTo>
                  <a:pt x="3331222" y="486345"/>
                  <a:pt x="3351635" y="500096"/>
                  <a:pt x="3349649" y="538040"/>
                </a:cubicBezTo>
                <a:cubicBezTo>
                  <a:pt x="3345457" y="618149"/>
                  <a:pt x="3320189" y="697154"/>
                  <a:pt x="3290926" y="771722"/>
                </a:cubicBezTo>
                <a:cubicBezTo>
                  <a:pt x="3286050" y="784152"/>
                  <a:pt x="3268528" y="795917"/>
                  <a:pt x="3284726" y="809448"/>
                </a:cubicBezTo>
                <a:cubicBezTo>
                  <a:pt x="3300924" y="822978"/>
                  <a:pt x="3318226" y="815429"/>
                  <a:pt x="3331534" y="803443"/>
                </a:cubicBezTo>
                <a:cubicBezTo>
                  <a:pt x="3362805" y="771258"/>
                  <a:pt x="3394074" y="739072"/>
                  <a:pt x="3421571" y="698234"/>
                </a:cubicBezTo>
                <a:cubicBezTo>
                  <a:pt x="3513815" y="550861"/>
                  <a:pt x="3654875" y="439867"/>
                  <a:pt x="3767311" y="310461"/>
                </a:cubicBezTo>
                <a:cubicBezTo>
                  <a:pt x="3785275" y="290261"/>
                  <a:pt x="3815663" y="274944"/>
                  <a:pt x="3837621" y="259179"/>
                </a:cubicBezTo>
                <a:cubicBezTo>
                  <a:pt x="3855143" y="247413"/>
                  <a:pt x="3872667" y="235647"/>
                  <a:pt x="3883987" y="261605"/>
                </a:cubicBezTo>
                <a:cubicBezTo>
                  <a:pt x="3891756" y="274697"/>
                  <a:pt x="3904843" y="266925"/>
                  <a:pt x="3913493" y="263149"/>
                </a:cubicBezTo>
                <a:cubicBezTo>
                  <a:pt x="3965617" y="236283"/>
                  <a:pt x="3990247" y="250257"/>
                  <a:pt x="4000022" y="305729"/>
                </a:cubicBezTo>
                <a:cubicBezTo>
                  <a:pt x="3999801" y="309945"/>
                  <a:pt x="4003578" y="318597"/>
                  <a:pt x="4007791" y="318818"/>
                </a:cubicBezTo>
                <a:cubicBezTo>
                  <a:pt x="4081895" y="356518"/>
                  <a:pt x="4036878" y="409124"/>
                  <a:pt x="4025798" y="459279"/>
                </a:cubicBezTo>
                <a:cubicBezTo>
                  <a:pt x="4021143" y="467488"/>
                  <a:pt x="4016488" y="475699"/>
                  <a:pt x="4011832" y="483913"/>
                </a:cubicBezTo>
                <a:cubicBezTo>
                  <a:pt x="3983010" y="550049"/>
                  <a:pt x="3998546" y="576228"/>
                  <a:pt x="4065987" y="579758"/>
                </a:cubicBezTo>
                <a:cubicBezTo>
                  <a:pt x="4070201" y="579978"/>
                  <a:pt x="4074418" y="580199"/>
                  <a:pt x="4074639" y="575982"/>
                </a:cubicBezTo>
                <a:cubicBezTo>
                  <a:pt x="4094367" y="522055"/>
                  <a:pt x="4174012" y="534677"/>
                  <a:pt x="4189966" y="472096"/>
                </a:cubicBezTo>
                <a:cubicBezTo>
                  <a:pt x="4200604" y="430376"/>
                  <a:pt x="4227216" y="406403"/>
                  <a:pt x="4274024" y="400396"/>
                </a:cubicBezTo>
                <a:cubicBezTo>
                  <a:pt x="4224988" y="368235"/>
                  <a:pt x="4218324" y="334064"/>
                  <a:pt x="4242487" y="276141"/>
                </a:cubicBezTo>
                <a:cubicBezTo>
                  <a:pt x="4247143" y="267928"/>
                  <a:pt x="4252019" y="255500"/>
                  <a:pt x="4264444" y="260379"/>
                </a:cubicBezTo>
                <a:cubicBezTo>
                  <a:pt x="4276870" y="265257"/>
                  <a:pt x="4271993" y="277685"/>
                  <a:pt x="4267336" y="285896"/>
                </a:cubicBezTo>
                <a:cubicBezTo>
                  <a:pt x="4262459" y="298326"/>
                  <a:pt x="4257582" y="310753"/>
                  <a:pt x="4265129" y="328059"/>
                </a:cubicBezTo>
                <a:cubicBezTo>
                  <a:pt x="4286207" y="329162"/>
                  <a:pt x="4291303" y="312518"/>
                  <a:pt x="4291965" y="299870"/>
                </a:cubicBezTo>
                <a:cubicBezTo>
                  <a:pt x="4294392" y="253489"/>
                  <a:pt x="4313679" y="207993"/>
                  <a:pt x="4324535" y="162056"/>
                </a:cubicBezTo>
                <a:cubicBezTo>
                  <a:pt x="4340049" y="107909"/>
                  <a:pt x="4367327" y="71285"/>
                  <a:pt x="4426778" y="65942"/>
                </a:cubicBezTo>
                <a:cubicBezTo>
                  <a:pt x="4439644" y="62387"/>
                  <a:pt x="4452290" y="63048"/>
                  <a:pt x="4457387" y="46404"/>
                </a:cubicBezTo>
                <a:cubicBezTo>
                  <a:pt x="4472018" y="9120"/>
                  <a:pt x="4506180" y="2453"/>
                  <a:pt x="45401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4026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237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31D701F7-6536-4EA0-BC87-9BB13963D926}"/>
              </a:ext>
            </a:extLst>
          </p:cNvPr>
          <p:cNvSpPr/>
          <p:nvPr userDrawn="1"/>
        </p:nvSpPr>
        <p:spPr>
          <a:xfrm>
            <a:off x="1" y="2362200"/>
            <a:ext cx="12191999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0BB1D46-BAD4-4238-B821-E5C51676C58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5534030" y="3"/>
            <a:ext cx="6657973" cy="6857999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37392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4779E88-F9CF-46EF-AD4D-47450CCF41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364637" y="944834"/>
            <a:ext cx="4968333" cy="4968333"/>
          </a:xfrm>
          <a:custGeom>
            <a:avLst/>
            <a:gdLst>
              <a:gd name="connsiteX0" fmla="*/ 1806860 w 7452500"/>
              <a:gd name="connsiteY0" fmla="*/ 0 h 7452500"/>
              <a:gd name="connsiteX1" fmla="*/ 3726250 w 7452500"/>
              <a:gd name="connsiteY1" fmla="*/ 1919390 h 7452500"/>
              <a:gd name="connsiteX2" fmla="*/ 5645640 w 7452500"/>
              <a:gd name="connsiteY2" fmla="*/ 0 h 7452500"/>
              <a:gd name="connsiteX3" fmla="*/ 7452500 w 7452500"/>
              <a:gd name="connsiteY3" fmla="*/ 1806860 h 7452500"/>
              <a:gd name="connsiteX4" fmla="*/ 5533110 w 7452500"/>
              <a:gd name="connsiteY4" fmla="*/ 3726250 h 7452500"/>
              <a:gd name="connsiteX5" fmla="*/ 7452500 w 7452500"/>
              <a:gd name="connsiteY5" fmla="*/ 5645640 h 7452500"/>
              <a:gd name="connsiteX6" fmla="*/ 5645640 w 7452500"/>
              <a:gd name="connsiteY6" fmla="*/ 7452500 h 7452500"/>
              <a:gd name="connsiteX7" fmla="*/ 3726250 w 7452500"/>
              <a:gd name="connsiteY7" fmla="*/ 5533110 h 7452500"/>
              <a:gd name="connsiteX8" fmla="*/ 1806860 w 7452500"/>
              <a:gd name="connsiteY8" fmla="*/ 7452500 h 7452500"/>
              <a:gd name="connsiteX9" fmla="*/ 0 w 7452500"/>
              <a:gd name="connsiteY9" fmla="*/ 5645640 h 7452500"/>
              <a:gd name="connsiteX10" fmla="*/ 1919390 w 7452500"/>
              <a:gd name="connsiteY10" fmla="*/ 3726250 h 7452500"/>
              <a:gd name="connsiteX11" fmla="*/ 0 w 7452500"/>
              <a:gd name="connsiteY11" fmla="*/ 1806860 h 74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52500" h="7452500">
                <a:moveTo>
                  <a:pt x="1806860" y="0"/>
                </a:moveTo>
                <a:lnTo>
                  <a:pt x="3726250" y="1919390"/>
                </a:lnTo>
                <a:lnTo>
                  <a:pt x="5645640" y="0"/>
                </a:lnTo>
                <a:lnTo>
                  <a:pt x="7452500" y="1806860"/>
                </a:lnTo>
                <a:lnTo>
                  <a:pt x="5533110" y="3726250"/>
                </a:lnTo>
                <a:lnTo>
                  <a:pt x="7452500" y="5645640"/>
                </a:lnTo>
                <a:lnTo>
                  <a:pt x="5645640" y="7452500"/>
                </a:lnTo>
                <a:lnTo>
                  <a:pt x="3726250" y="5533110"/>
                </a:lnTo>
                <a:lnTo>
                  <a:pt x="1806860" y="7452500"/>
                </a:lnTo>
                <a:lnTo>
                  <a:pt x="0" y="5645640"/>
                </a:lnTo>
                <a:lnTo>
                  <a:pt x="1919390" y="3726250"/>
                </a:lnTo>
                <a:lnTo>
                  <a:pt x="0" y="18068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2383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89478DC5-F7B1-4722-A7D4-1EAFA890CD3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37014" y="0"/>
            <a:ext cx="7554989" cy="6858000"/>
          </a:xfrm>
          <a:custGeom>
            <a:avLst/>
            <a:gdLst>
              <a:gd name="connsiteX0" fmla="*/ 0 w 7554989"/>
              <a:gd name="connsiteY0" fmla="*/ 0 h 6858000"/>
              <a:gd name="connsiteX1" fmla="*/ 7554989 w 7554989"/>
              <a:gd name="connsiteY1" fmla="*/ 0 h 6858000"/>
              <a:gd name="connsiteX2" fmla="*/ 7554989 w 7554989"/>
              <a:gd name="connsiteY2" fmla="*/ 6858000 h 6858000"/>
              <a:gd name="connsiteX3" fmla="*/ 6857999 w 75549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989" h="6858000">
                <a:moveTo>
                  <a:pt x="0" y="0"/>
                </a:moveTo>
                <a:lnTo>
                  <a:pt x="7554989" y="0"/>
                </a:lnTo>
                <a:lnTo>
                  <a:pt x="7554989" y="6858000"/>
                </a:lnTo>
                <a:lnTo>
                  <a:pt x="6857999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7955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9C09E7B9-ECB5-4564-A54A-1AE75A669D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3429000"/>
          </a:xfrm>
          <a:custGeom>
            <a:avLst/>
            <a:gdLst>
              <a:gd name="connsiteX0" fmla="*/ 6095999 w 12192000"/>
              <a:gd name="connsiteY0" fmla="*/ 1233270 h 3429000"/>
              <a:gd name="connsiteX1" fmla="*/ 7360415 w 12192000"/>
              <a:gd name="connsiteY1" fmla="*/ 3429000 h 3429000"/>
              <a:gd name="connsiteX2" fmla="*/ 4831583 w 12192000"/>
              <a:gd name="connsiteY2" fmla="*/ 3429000 h 3429000"/>
              <a:gd name="connsiteX3" fmla="*/ 0 w 12192000"/>
              <a:gd name="connsiteY3" fmla="*/ 0 h 3429000"/>
              <a:gd name="connsiteX4" fmla="*/ 12192000 w 12192000"/>
              <a:gd name="connsiteY4" fmla="*/ 0 h 3429000"/>
              <a:gd name="connsiteX5" fmla="*/ 12192000 w 12192000"/>
              <a:gd name="connsiteY5" fmla="*/ 3429000 h 3429000"/>
              <a:gd name="connsiteX6" fmla="*/ 7473940 w 12192000"/>
              <a:gd name="connsiteY6" fmla="*/ 3429000 h 3429000"/>
              <a:gd name="connsiteX7" fmla="*/ 6096000 w 12192000"/>
              <a:gd name="connsiteY7" fmla="*/ 1053241 h 3429000"/>
              <a:gd name="connsiteX8" fmla="*/ 4718060 w 12192000"/>
              <a:gd name="connsiteY8" fmla="*/ 3429000 h 3429000"/>
              <a:gd name="connsiteX9" fmla="*/ 0 w 12192000"/>
              <a:gd name="connsiteY9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3429000">
                <a:moveTo>
                  <a:pt x="6095999" y="1233270"/>
                </a:moveTo>
                <a:lnTo>
                  <a:pt x="7360415" y="3429000"/>
                </a:lnTo>
                <a:lnTo>
                  <a:pt x="4831583" y="34290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7473940" y="3429000"/>
                </a:lnTo>
                <a:lnTo>
                  <a:pt x="6096000" y="1053241"/>
                </a:lnTo>
                <a:lnTo>
                  <a:pt x="4718060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54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310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8D73045-0B82-42B3-AACE-D96E45E3E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622521" y="0"/>
            <a:ext cx="6569479" cy="6858000"/>
          </a:xfrm>
          <a:custGeom>
            <a:avLst/>
            <a:gdLst>
              <a:gd name="connsiteX0" fmla="*/ 3702233 w 9854218"/>
              <a:gd name="connsiteY0" fmla="*/ 10176083 h 10287000"/>
              <a:gd name="connsiteX1" fmla="*/ 3789992 w 9854218"/>
              <a:gd name="connsiteY1" fmla="*/ 10255622 h 10287000"/>
              <a:gd name="connsiteX2" fmla="*/ 3816186 w 9854218"/>
              <a:gd name="connsiteY2" fmla="*/ 10287000 h 10287000"/>
              <a:gd name="connsiteX3" fmla="*/ 3772988 w 9854218"/>
              <a:gd name="connsiteY3" fmla="*/ 10287000 h 10287000"/>
              <a:gd name="connsiteX4" fmla="*/ 3756533 w 9854218"/>
              <a:gd name="connsiteY4" fmla="*/ 10269543 h 10287000"/>
              <a:gd name="connsiteX5" fmla="*/ 3678386 w 9854218"/>
              <a:gd name="connsiteY5" fmla="*/ 10176729 h 10287000"/>
              <a:gd name="connsiteX6" fmla="*/ 3702233 w 9854218"/>
              <a:gd name="connsiteY6" fmla="*/ 10176083 h 10287000"/>
              <a:gd name="connsiteX7" fmla="*/ 3705923 w 9854218"/>
              <a:gd name="connsiteY7" fmla="*/ 10030618 h 10287000"/>
              <a:gd name="connsiteX8" fmla="*/ 3847970 w 9854218"/>
              <a:gd name="connsiteY8" fmla="*/ 10176154 h 10287000"/>
              <a:gd name="connsiteX9" fmla="*/ 3959456 w 9854218"/>
              <a:gd name="connsiteY9" fmla="*/ 10287000 h 10287000"/>
              <a:gd name="connsiteX10" fmla="*/ 3904190 w 9854218"/>
              <a:gd name="connsiteY10" fmla="*/ 10287000 h 10287000"/>
              <a:gd name="connsiteX11" fmla="*/ 3902490 w 9854218"/>
              <a:gd name="connsiteY11" fmla="*/ 10285437 h 10287000"/>
              <a:gd name="connsiteX12" fmla="*/ 3829493 w 9854218"/>
              <a:gd name="connsiteY12" fmla="*/ 10224459 h 10287000"/>
              <a:gd name="connsiteX13" fmla="*/ 3705923 w 9854218"/>
              <a:gd name="connsiteY13" fmla="*/ 10030618 h 10287000"/>
              <a:gd name="connsiteX14" fmla="*/ 1244332 w 9854218"/>
              <a:gd name="connsiteY14" fmla="*/ 9732028 h 10287000"/>
              <a:gd name="connsiteX15" fmla="*/ 1244333 w 9854218"/>
              <a:gd name="connsiteY15" fmla="*/ 9742350 h 10287000"/>
              <a:gd name="connsiteX16" fmla="*/ 1244333 w 9854218"/>
              <a:gd name="connsiteY16" fmla="*/ 9752674 h 10287000"/>
              <a:gd name="connsiteX17" fmla="*/ 1234499 w 9854218"/>
              <a:gd name="connsiteY17" fmla="*/ 9744334 h 10287000"/>
              <a:gd name="connsiteX18" fmla="*/ 1234001 w 9854218"/>
              <a:gd name="connsiteY18" fmla="*/ 9742350 h 10287000"/>
              <a:gd name="connsiteX19" fmla="*/ 1244332 w 9854218"/>
              <a:gd name="connsiteY19" fmla="*/ 9732028 h 10287000"/>
              <a:gd name="connsiteX20" fmla="*/ 3569508 w 9854218"/>
              <a:gd name="connsiteY20" fmla="*/ 9650436 h 10287000"/>
              <a:gd name="connsiteX21" fmla="*/ 3581998 w 9854218"/>
              <a:gd name="connsiteY21" fmla="*/ 9662421 h 10287000"/>
              <a:gd name="connsiteX22" fmla="*/ 3570923 w 9854218"/>
              <a:gd name="connsiteY22" fmla="*/ 9656094 h 10287000"/>
              <a:gd name="connsiteX23" fmla="*/ 3568812 w 9854218"/>
              <a:gd name="connsiteY23" fmla="*/ 9649767 h 10287000"/>
              <a:gd name="connsiteX24" fmla="*/ 3569340 w 9854218"/>
              <a:gd name="connsiteY24" fmla="*/ 9649768 h 10287000"/>
              <a:gd name="connsiteX25" fmla="*/ 3569508 w 9854218"/>
              <a:gd name="connsiteY25" fmla="*/ 9650436 h 10287000"/>
              <a:gd name="connsiteX26" fmla="*/ 3733836 w 9854218"/>
              <a:gd name="connsiteY26" fmla="*/ 9636734 h 10287000"/>
              <a:gd name="connsiteX27" fmla="*/ 3746490 w 9854218"/>
              <a:gd name="connsiteY27" fmla="*/ 9649767 h 10287000"/>
              <a:gd name="connsiteX28" fmla="*/ 3733838 w 9854218"/>
              <a:gd name="connsiteY28" fmla="*/ 9637113 h 10287000"/>
              <a:gd name="connsiteX29" fmla="*/ 3494952 w 9854218"/>
              <a:gd name="connsiteY29" fmla="*/ 9551220 h 10287000"/>
              <a:gd name="connsiteX30" fmla="*/ 3496187 w 9854218"/>
              <a:gd name="connsiteY30" fmla="*/ 9552490 h 10287000"/>
              <a:gd name="connsiteX31" fmla="*/ 3504850 w 9854218"/>
              <a:gd name="connsiteY31" fmla="*/ 9560888 h 10287000"/>
              <a:gd name="connsiteX32" fmla="*/ 3499745 w 9854218"/>
              <a:gd name="connsiteY32" fmla="*/ 9559612 h 10287000"/>
              <a:gd name="connsiteX33" fmla="*/ 3455460 w 9854218"/>
              <a:gd name="connsiteY33" fmla="*/ 9510579 h 10287000"/>
              <a:gd name="connsiteX34" fmla="*/ 3480766 w 9854218"/>
              <a:gd name="connsiteY34" fmla="*/ 9535886 h 10287000"/>
              <a:gd name="connsiteX35" fmla="*/ 3493421 w 9854218"/>
              <a:gd name="connsiteY35" fmla="*/ 9548540 h 10287000"/>
              <a:gd name="connsiteX36" fmla="*/ 3494952 w 9854218"/>
              <a:gd name="connsiteY36" fmla="*/ 9551220 h 10287000"/>
              <a:gd name="connsiteX37" fmla="*/ 3392190 w 9854218"/>
              <a:gd name="connsiteY37" fmla="*/ 9409350 h 10287000"/>
              <a:gd name="connsiteX38" fmla="*/ 3404846 w 9854218"/>
              <a:gd name="connsiteY38" fmla="*/ 9409350 h 10287000"/>
              <a:gd name="connsiteX39" fmla="*/ 3417497 w 9854218"/>
              <a:gd name="connsiteY39" fmla="*/ 9409350 h 10287000"/>
              <a:gd name="connsiteX40" fmla="*/ 3797105 w 9854218"/>
              <a:gd name="connsiteY40" fmla="*/ 9738340 h 10287000"/>
              <a:gd name="connsiteX41" fmla="*/ 3809762 w 9854218"/>
              <a:gd name="connsiteY41" fmla="*/ 9738340 h 10287000"/>
              <a:gd name="connsiteX42" fmla="*/ 3835066 w 9854218"/>
              <a:gd name="connsiteY42" fmla="*/ 9776301 h 10287000"/>
              <a:gd name="connsiteX43" fmla="*/ 3873026 w 9854218"/>
              <a:gd name="connsiteY43" fmla="*/ 9801610 h 10287000"/>
              <a:gd name="connsiteX44" fmla="*/ 3910990 w 9854218"/>
              <a:gd name="connsiteY44" fmla="*/ 9839571 h 10287000"/>
              <a:gd name="connsiteX45" fmla="*/ 3936296 w 9854218"/>
              <a:gd name="connsiteY45" fmla="*/ 9852222 h 10287000"/>
              <a:gd name="connsiteX46" fmla="*/ 3961601 w 9854218"/>
              <a:gd name="connsiteY46" fmla="*/ 9877532 h 10287000"/>
              <a:gd name="connsiteX47" fmla="*/ 3999564 w 9854218"/>
              <a:gd name="connsiteY47" fmla="*/ 9902836 h 10287000"/>
              <a:gd name="connsiteX48" fmla="*/ 4113444 w 9854218"/>
              <a:gd name="connsiteY48" fmla="*/ 10004066 h 10287000"/>
              <a:gd name="connsiteX49" fmla="*/ 4176716 w 9854218"/>
              <a:gd name="connsiteY49" fmla="*/ 10054680 h 10287000"/>
              <a:gd name="connsiteX50" fmla="*/ 4239982 w 9854218"/>
              <a:gd name="connsiteY50" fmla="*/ 10105293 h 10287000"/>
              <a:gd name="connsiteX51" fmla="*/ 4341209 w 9854218"/>
              <a:gd name="connsiteY51" fmla="*/ 10181214 h 10287000"/>
              <a:gd name="connsiteX52" fmla="*/ 4328555 w 9854218"/>
              <a:gd name="connsiteY52" fmla="*/ 10143254 h 10287000"/>
              <a:gd name="connsiteX53" fmla="*/ 4328555 w 9854218"/>
              <a:gd name="connsiteY53" fmla="*/ 10155908 h 10287000"/>
              <a:gd name="connsiteX54" fmla="*/ 4391824 w 9854218"/>
              <a:gd name="connsiteY54" fmla="*/ 10181214 h 10287000"/>
              <a:gd name="connsiteX55" fmla="*/ 4391824 w 9854218"/>
              <a:gd name="connsiteY55" fmla="*/ 10168562 h 10287000"/>
              <a:gd name="connsiteX56" fmla="*/ 4404478 w 9854218"/>
              <a:gd name="connsiteY56" fmla="*/ 10168562 h 10287000"/>
              <a:gd name="connsiteX57" fmla="*/ 4404476 w 9854218"/>
              <a:gd name="connsiteY57" fmla="*/ 10181214 h 10287000"/>
              <a:gd name="connsiteX58" fmla="*/ 4417134 w 9854218"/>
              <a:gd name="connsiteY58" fmla="*/ 10193868 h 10287000"/>
              <a:gd name="connsiteX59" fmla="*/ 4504126 w 9854218"/>
              <a:gd name="connsiteY59" fmla="*/ 10246062 h 10287000"/>
              <a:gd name="connsiteX60" fmla="*/ 4555560 w 9854218"/>
              <a:gd name="connsiteY60" fmla="*/ 10287000 h 10287000"/>
              <a:gd name="connsiteX61" fmla="*/ 4347497 w 9854218"/>
              <a:gd name="connsiteY61" fmla="*/ 10287000 h 10287000"/>
              <a:gd name="connsiteX62" fmla="*/ 4341209 w 9854218"/>
              <a:gd name="connsiteY62" fmla="*/ 10282443 h 10287000"/>
              <a:gd name="connsiteX63" fmla="*/ 4088141 w 9854218"/>
              <a:gd name="connsiteY63" fmla="*/ 10105290 h 10287000"/>
              <a:gd name="connsiteX64" fmla="*/ 4088136 w 9854218"/>
              <a:gd name="connsiteY64" fmla="*/ 10092639 h 10287000"/>
              <a:gd name="connsiteX65" fmla="*/ 3974256 w 9854218"/>
              <a:gd name="connsiteY65" fmla="*/ 10004066 h 10287000"/>
              <a:gd name="connsiteX66" fmla="*/ 3974255 w 9854218"/>
              <a:gd name="connsiteY66" fmla="*/ 9991412 h 10287000"/>
              <a:gd name="connsiteX67" fmla="*/ 3974255 w 9854218"/>
              <a:gd name="connsiteY67" fmla="*/ 9978758 h 10287000"/>
              <a:gd name="connsiteX68" fmla="*/ 3961601 w 9854218"/>
              <a:gd name="connsiteY68" fmla="*/ 9966108 h 10287000"/>
              <a:gd name="connsiteX69" fmla="*/ 3948950 w 9854218"/>
              <a:gd name="connsiteY69" fmla="*/ 9953451 h 10287000"/>
              <a:gd name="connsiteX70" fmla="*/ 3936296 w 9854218"/>
              <a:gd name="connsiteY70" fmla="*/ 9953451 h 10287000"/>
              <a:gd name="connsiteX71" fmla="*/ 3948952 w 9854218"/>
              <a:gd name="connsiteY71" fmla="*/ 9966104 h 10287000"/>
              <a:gd name="connsiteX72" fmla="*/ 3961601 w 9854218"/>
              <a:gd name="connsiteY72" fmla="*/ 9978758 h 10287000"/>
              <a:gd name="connsiteX73" fmla="*/ 3948950 w 9854218"/>
              <a:gd name="connsiteY73" fmla="*/ 9991412 h 10287000"/>
              <a:gd name="connsiteX74" fmla="*/ 3835066 w 9854218"/>
              <a:gd name="connsiteY74" fmla="*/ 9890182 h 10287000"/>
              <a:gd name="connsiteX75" fmla="*/ 3822413 w 9854218"/>
              <a:gd name="connsiteY75" fmla="*/ 9877532 h 10287000"/>
              <a:gd name="connsiteX76" fmla="*/ 3822416 w 9854218"/>
              <a:gd name="connsiteY76" fmla="*/ 9864876 h 10287000"/>
              <a:gd name="connsiteX77" fmla="*/ 3784448 w 9854218"/>
              <a:gd name="connsiteY77" fmla="*/ 9826916 h 10287000"/>
              <a:gd name="connsiteX78" fmla="*/ 3771798 w 9854218"/>
              <a:gd name="connsiteY78" fmla="*/ 9814262 h 10287000"/>
              <a:gd name="connsiteX79" fmla="*/ 3759143 w 9854218"/>
              <a:gd name="connsiteY79" fmla="*/ 9788956 h 10287000"/>
              <a:gd name="connsiteX80" fmla="*/ 3733834 w 9854218"/>
              <a:gd name="connsiteY80" fmla="*/ 9763647 h 10287000"/>
              <a:gd name="connsiteX81" fmla="*/ 3721186 w 9854218"/>
              <a:gd name="connsiteY81" fmla="*/ 9763647 h 10287000"/>
              <a:gd name="connsiteX82" fmla="*/ 3721187 w 9854218"/>
              <a:gd name="connsiteY82" fmla="*/ 9750996 h 10287000"/>
              <a:gd name="connsiteX83" fmla="*/ 3708530 w 9854218"/>
              <a:gd name="connsiteY83" fmla="*/ 9750996 h 10287000"/>
              <a:gd name="connsiteX84" fmla="*/ 3670571 w 9854218"/>
              <a:gd name="connsiteY84" fmla="*/ 9713032 h 10287000"/>
              <a:gd name="connsiteX85" fmla="*/ 3683226 w 9854218"/>
              <a:gd name="connsiteY85" fmla="*/ 9713036 h 10287000"/>
              <a:gd name="connsiteX86" fmla="*/ 3556684 w 9854218"/>
              <a:gd name="connsiteY86" fmla="*/ 9573846 h 10287000"/>
              <a:gd name="connsiteX87" fmla="*/ 3534545 w 9854218"/>
              <a:gd name="connsiteY87" fmla="*/ 9589662 h 10287000"/>
              <a:gd name="connsiteX88" fmla="*/ 3531419 w 9854218"/>
              <a:gd name="connsiteY88" fmla="*/ 9586632 h 10287000"/>
              <a:gd name="connsiteX89" fmla="*/ 3531382 w 9854218"/>
              <a:gd name="connsiteY89" fmla="*/ 9586500 h 10287000"/>
              <a:gd name="connsiteX90" fmla="*/ 3531150 w 9854218"/>
              <a:gd name="connsiteY90" fmla="*/ 9586378 h 10287000"/>
              <a:gd name="connsiteX91" fmla="*/ 3504850 w 9854218"/>
              <a:gd name="connsiteY91" fmla="*/ 9560888 h 10287000"/>
              <a:gd name="connsiteX92" fmla="*/ 3506069 w 9854218"/>
              <a:gd name="connsiteY92" fmla="*/ 9561192 h 10287000"/>
              <a:gd name="connsiteX93" fmla="*/ 3518723 w 9854218"/>
              <a:gd name="connsiteY93" fmla="*/ 9573846 h 10287000"/>
              <a:gd name="connsiteX94" fmla="*/ 3531383 w 9854218"/>
              <a:gd name="connsiteY94" fmla="*/ 9573843 h 10287000"/>
              <a:gd name="connsiteX95" fmla="*/ 3531382 w 9854218"/>
              <a:gd name="connsiteY95" fmla="*/ 9561192 h 10287000"/>
              <a:gd name="connsiteX96" fmla="*/ 3468112 w 9854218"/>
              <a:gd name="connsiteY96" fmla="*/ 9497925 h 10287000"/>
              <a:gd name="connsiteX97" fmla="*/ 3468112 w 9854218"/>
              <a:gd name="connsiteY97" fmla="*/ 9485268 h 10287000"/>
              <a:gd name="connsiteX98" fmla="*/ 3442808 w 9854218"/>
              <a:gd name="connsiteY98" fmla="*/ 9459964 h 10287000"/>
              <a:gd name="connsiteX99" fmla="*/ 3417497 w 9854218"/>
              <a:gd name="connsiteY99" fmla="*/ 9434658 h 10287000"/>
              <a:gd name="connsiteX100" fmla="*/ 3012584 w 9854218"/>
              <a:gd name="connsiteY100" fmla="*/ 9257510 h 10287000"/>
              <a:gd name="connsiteX101" fmla="*/ 3022073 w 9854218"/>
              <a:gd name="connsiteY101" fmla="*/ 9268580 h 10287000"/>
              <a:gd name="connsiteX102" fmla="*/ 3019736 w 9854218"/>
              <a:gd name="connsiteY102" fmla="*/ 9268968 h 10287000"/>
              <a:gd name="connsiteX103" fmla="*/ 2847455 w 9854218"/>
              <a:gd name="connsiteY103" fmla="*/ 8968533 h 10287000"/>
              <a:gd name="connsiteX104" fmla="*/ 2865802 w 9854218"/>
              <a:gd name="connsiteY104" fmla="*/ 8997360 h 10287000"/>
              <a:gd name="connsiteX105" fmla="*/ 2872247 w 9854218"/>
              <a:gd name="connsiteY105" fmla="*/ 9005182 h 10287000"/>
              <a:gd name="connsiteX106" fmla="*/ 2871814 w 9854218"/>
              <a:gd name="connsiteY106" fmla="*/ 9000681 h 10287000"/>
              <a:gd name="connsiteX107" fmla="*/ 2879723 w 9854218"/>
              <a:gd name="connsiteY107" fmla="*/ 8999692 h 10287000"/>
              <a:gd name="connsiteX108" fmla="*/ 2882327 w 9854218"/>
              <a:gd name="connsiteY108" fmla="*/ 9000148 h 10287000"/>
              <a:gd name="connsiteX109" fmla="*/ 2884188 w 9854218"/>
              <a:gd name="connsiteY109" fmla="*/ 8997712 h 10287000"/>
              <a:gd name="connsiteX110" fmla="*/ 2885808 w 9854218"/>
              <a:gd name="connsiteY110" fmla="*/ 9000758 h 10287000"/>
              <a:gd name="connsiteX111" fmla="*/ 2887631 w 9854218"/>
              <a:gd name="connsiteY111" fmla="*/ 9001077 h 10287000"/>
              <a:gd name="connsiteX112" fmla="*/ 2886047 w 9854218"/>
              <a:gd name="connsiteY112" fmla="*/ 8991786 h 10287000"/>
              <a:gd name="connsiteX113" fmla="*/ 2850458 w 9854218"/>
              <a:gd name="connsiteY113" fmla="*/ 8972210 h 10287000"/>
              <a:gd name="connsiteX114" fmla="*/ 1261949 w 9854218"/>
              <a:gd name="connsiteY114" fmla="*/ 8958783 h 10287000"/>
              <a:gd name="connsiteX115" fmla="*/ 1262372 w 9854218"/>
              <a:gd name="connsiteY115" fmla="*/ 8959339 h 10287000"/>
              <a:gd name="connsiteX116" fmla="*/ 1268305 w 9854218"/>
              <a:gd name="connsiteY116" fmla="*/ 8971461 h 10287000"/>
              <a:gd name="connsiteX117" fmla="*/ 1119280 w 9854218"/>
              <a:gd name="connsiteY117" fmla="*/ 8584360 h 10287000"/>
              <a:gd name="connsiteX118" fmla="*/ 1121074 w 9854218"/>
              <a:gd name="connsiteY118" fmla="*/ 8598870 h 10287000"/>
              <a:gd name="connsiteX119" fmla="*/ 1126753 w 9854218"/>
              <a:gd name="connsiteY119" fmla="*/ 8617364 h 10287000"/>
              <a:gd name="connsiteX120" fmla="*/ 1143751 w 9854218"/>
              <a:gd name="connsiteY120" fmla="*/ 8637490 h 10287000"/>
              <a:gd name="connsiteX121" fmla="*/ 1153022 w 9854218"/>
              <a:gd name="connsiteY121" fmla="*/ 8652268 h 10287000"/>
              <a:gd name="connsiteX122" fmla="*/ 993608 w 9854218"/>
              <a:gd name="connsiteY122" fmla="*/ 8563178 h 10287000"/>
              <a:gd name="connsiteX123" fmla="*/ 1001044 w 9854218"/>
              <a:gd name="connsiteY123" fmla="*/ 8596624 h 10287000"/>
              <a:gd name="connsiteX124" fmla="*/ 978638 w 9854218"/>
              <a:gd name="connsiteY124" fmla="*/ 8602694 h 10287000"/>
              <a:gd name="connsiteX125" fmla="*/ 1150966 w 9854218"/>
              <a:gd name="connsiteY125" fmla="*/ 8955356 h 10287000"/>
              <a:gd name="connsiteX126" fmla="*/ 1276850 w 9854218"/>
              <a:gd name="connsiteY126" fmla="*/ 9118520 h 10287000"/>
              <a:gd name="connsiteX127" fmla="*/ 1396570 w 9854218"/>
              <a:gd name="connsiteY127" fmla="*/ 9312225 h 10287000"/>
              <a:gd name="connsiteX128" fmla="*/ 1368209 w 9854218"/>
              <a:gd name="connsiteY128" fmla="*/ 9242926 h 10287000"/>
              <a:gd name="connsiteX129" fmla="*/ 1398731 w 9854218"/>
              <a:gd name="connsiteY129" fmla="*/ 9249092 h 10287000"/>
              <a:gd name="connsiteX130" fmla="*/ 1424824 w 9854218"/>
              <a:gd name="connsiteY130" fmla="*/ 9291942 h 10287000"/>
              <a:gd name="connsiteX131" fmla="*/ 1437577 w 9854218"/>
              <a:gd name="connsiteY131" fmla="*/ 9308271 h 10287000"/>
              <a:gd name="connsiteX132" fmla="*/ 1426300 w 9854218"/>
              <a:gd name="connsiteY132" fmla="*/ 9285122 h 10287000"/>
              <a:gd name="connsiteX133" fmla="*/ 1398241 w 9854218"/>
              <a:gd name="connsiteY133" fmla="*/ 9227676 h 10287000"/>
              <a:gd name="connsiteX134" fmla="*/ 1399595 w 9854218"/>
              <a:gd name="connsiteY134" fmla="*/ 9228166 h 10287000"/>
              <a:gd name="connsiteX135" fmla="*/ 1358393 w 9854218"/>
              <a:gd name="connsiteY135" fmla="*/ 9155026 h 10287000"/>
              <a:gd name="connsiteX136" fmla="*/ 1318568 w 9854218"/>
              <a:gd name="connsiteY136" fmla="*/ 9121743 h 10287000"/>
              <a:gd name="connsiteX137" fmla="*/ 1090468 w 9854218"/>
              <a:gd name="connsiteY137" fmla="*/ 8795770 h 10287000"/>
              <a:gd name="connsiteX138" fmla="*/ 1049606 w 9854218"/>
              <a:gd name="connsiteY138" fmla="*/ 8674704 h 10287000"/>
              <a:gd name="connsiteX139" fmla="*/ 978416 w 9854218"/>
              <a:gd name="connsiteY139" fmla="*/ 8451138 h 10287000"/>
              <a:gd name="connsiteX140" fmla="*/ 1037843 w 9854218"/>
              <a:gd name="connsiteY140" fmla="*/ 8567380 h 10287000"/>
              <a:gd name="connsiteX141" fmla="*/ 1119851 w 9854218"/>
              <a:gd name="connsiteY141" fmla="*/ 8712051 h 10287000"/>
              <a:gd name="connsiteX142" fmla="*/ 1205537 w 9854218"/>
              <a:gd name="connsiteY142" fmla="*/ 8846256 h 10287000"/>
              <a:gd name="connsiteX143" fmla="*/ 1261949 w 9854218"/>
              <a:gd name="connsiteY143" fmla="*/ 8958783 h 10287000"/>
              <a:gd name="connsiteX144" fmla="*/ 1258343 w 9854218"/>
              <a:gd name="connsiteY144" fmla="*/ 8954042 h 10287000"/>
              <a:gd name="connsiteX145" fmla="*/ 1262950 w 9854218"/>
              <a:gd name="connsiteY145" fmla="*/ 8994056 h 10287000"/>
              <a:gd name="connsiteX146" fmla="*/ 1312042 w 9854218"/>
              <a:gd name="connsiteY146" fmla="*/ 9048618 h 10287000"/>
              <a:gd name="connsiteX147" fmla="*/ 1391452 w 9854218"/>
              <a:gd name="connsiteY147" fmla="*/ 9183502 h 10287000"/>
              <a:gd name="connsiteX148" fmla="*/ 1424497 w 9854218"/>
              <a:gd name="connsiteY148" fmla="*/ 9237166 h 10287000"/>
              <a:gd name="connsiteX149" fmla="*/ 1429220 w 9854218"/>
              <a:gd name="connsiteY149" fmla="*/ 9238874 h 10287000"/>
              <a:gd name="connsiteX150" fmla="*/ 1434265 w 9854218"/>
              <a:gd name="connsiteY150" fmla="*/ 9245505 h 10287000"/>
              <a:gd name="connsiteX151" fmla="*/ 1456580 w 9854218"/>
              <a:gd name="connsiteY151" fmla="*/ 9264154 h 10287000"/>
              <a:gd name="connsiteX152" fmla="*/ 1488438 w 9854218"/>
              <a:gd name="connsiteY152" fmla="*/ 9290780 h 10287000"/>
              <a:gd name="connsiteX153" fmla="*/ 1565340 w 9854218"/>
              <a:gd name="connsiteY153" fmla="*/ 9409190 h 10287000"/>
              <a:gd name="connsiteX154" fmla="*/ 1632974 w 9854218"/>
              <a:gd name="connsiteY154" fmla="*/ 9506312 h 10287000"/>
              <a:gd name="connsiteX155" fmla="*/ 1626314 w 9854218"/>
              <a:gd name="connsiteY155" fmla="*/ 9514282 h 10287000"/>
              <a:gd name="connsiteX156" fmla="*/ 1611659 w 9854218"/>
              <a:gd name="connsiteY156" fmla="*/ 9502036 h 10287000"/>
              <a:gd name="connsiteX157" fmla="*/ 1622706 w 9854218"/>
              <a:gd name="connsiteY157" fmla="*/ 9517170 h 10287000"/>
              <a:gd name="connsiteX158" fmla="*/ 1722140 w 9854218"/>
              <a:gd name="connsiteY158" fmla="*/ 9649444 h 10287000"/>
              <a:gd name="connsiteX159" fmla="*/ 1730402 w 9854218"/>
              <a:gd name="connsiteY159" fmla="*/ 9674248 h 10287000"/>
              <a:gd name="connsiteX160" fmla="*/ 1740784 w 9854218"/>
              <a:gd name="connsiteY160" fmla="*/ 9674248 h 10287000"/>
              <a:gd name="connsiteX161" fmla="*/ 1722140 w 9854218"/>
              <a:gd name="connsiteY161" fmla="*/ 9649444 h 10287000"/>
              <a:gd name="connsiteX162" fmla="*/ 1720020 w 9854218"/>
              <a:gd name="connsiteY162" fmla="*/ 9643092 h 10287000"/>
              <a:gd name="connsiteX163" fmla="*/ 1740782 w 9854218"/>
              <a:gd name="connsiteY163" fmla="*/ 9653476 h 10287000"/>
              <a:gd name="connsiteX164" fmla="*/ 1751162 w 9854218"/>
              <a:gd name="connsiteY164" fmla="*/ 9653476 h 10287000"/>
              <a:gd name="connsiteX165" fmla="*/ 1657852 w 9854218"/>
              <a:gd name="connsiteY165" fmla="*/ 9494422 h 10287000"/>
              <a:gd name="connsiteX166" fmla="*/ 1559534 w 9854218"/>
              <a:gd name="connsiteY166" fmla="*/ 9346986 h 10287000"/>
              <a:gd name="connsiteX167" fmla="*/ 1533182 w 9854218"/>
              <a:gd name="connsiteY167" fmla="*/ 9310760 h 10287000"/>
              <a:gd name="connsiteX168" fmla="*/ 1529318 w 9854218"/>
              <a:gd name="connsiteY168" fmla="*/ 9301674 h 10287000"/>
              <a:gd name="connsiteX169" fmla="*/ 1470966 w 9854218"/>
              <a:gd name="connsiteY169" fmla="*/ 9214168 h 10287000"/>
              <a:gd name="connsiteX170" fmla="*/ 1207861 w 9854218"/>
              <a:gd name="connsiteY170" fmla="*/ 8762176 h 10287000"/>
              <a:gd name="connsiteX171" fmla="*/ 1204783 w 9854218"/>
              <a:gd name="connsiteY171" fmla="*/ 8758706 h 10287000"/>
              <a:gd name="connsiteX172" fmla="*/ 1182371 w 9854218"/>
              <a:gd name="connsiteY172" fmla="*/ 8745052 h 10287000"/>
              <a:gd name="connsiteX173" fmla="*/ 1016593 w 9854218"/>
              <a:gd name="connsiteY173" fmla="*/ 8501824 h 10287000"/>
              <a:gd name="connsiteX174" fmla="*/ 490171 w 9854218"/>
              <a:gd name="connsiteY174" fmla="*/ 8276537 h 10287000"/>
              <a:gd name="connsiteX175" fmla="*/ 583148 w 9854218"/>
              <a:gd name="connsiteY175" fmla="*/ 8524276 h 10287000"/>
              <a:gd name="connsiteX176" fmla="*/ 676129 w 9854218"/>
              <a:gd name="connsiteY176" fmla="*/ 8689440 h 10287000"/>
              <a:gd name="connsiteX177" fmla="*/ 676130 w 9854218"/>
              <a:gd name="connsiteY177" fmla="*/ 8699764 h 10287000"/>
              <a:gd name="connsiteX178" fmla="*/ 686459 w 9854218"/>
              <a:gd name="connsiteY178" fmla="*/ 8710083 h 10287000"/>
              <a:gd name="connsiteX179" fmla="*/ 676129 w 9854218"/>
              <a:gd name="connsiteY179" fmla="*/ 8720408 h 10287000"/>
              <a:gd name="connsiteX180" fmla="*/ 670654 w 9854218"/>
              <a:gd name="connsiteY180" fmla="*/ 8717283 h 10287000"/>
              <a:gd name="connsiteX181" fmla="*/ 665797 w 9854218"/>
              <a:gd name="connsiteY181" fmla="*/ 8710086 h 10287000"/>
              <a:gd name="connsiteX182" fmla="*/ 667090 w 9854218"/>
              <a:gd name="connsiteY182" fmla="*/ 8715248 h 10287000"/>
              <a:gd name="connsiteX183" fmla="*/ 670654 w 9854218"/>
              <a:gd name="connsiteY183" fmla="*/ 8717283 h 10287000"/>
              <a:gd name="connsiteX184" fmla="*/ 689203 w 9854218"/>
              <a:gd name="connsiteY184" fmla="*/ 8744763 h 10287000"/>
              <a:gd name="connsiteX185" fmla="*/ 769109 w 9854218"/>
              <a:gd name="connsiteY185" fmla="*/ 8885571 h 10287000"/>
              <a:gd name="connsiteX186" fmla="*/ 779438 w 9854218"/>
              <a:gd name="connsiteY186" fmla="*/ 8906216 h 10287000"/>
              <a:gd name="connsiteX187" fmla="*/ 789766 w 9854218"/>
              <a:gd name="connsiteY187" fmla="*/ 8916537 h 10287000"/>
              <a:gd name="connsiteX188" fmla="*/ 779437 w 9854218"/>
              <a:gd name="connsiteY188" fmla="*/ 8937183 h 10287000"/>
              <a:gd name="connsiteX189" fmla="*/ 820763 w 9854218"/>
              <a:gd name="connsiteY189" fmla="*/ 8988798 h 10287000"/>
              <a:gd name="connsiteX190" fmla="*/ 1027381 w 9854218"/>
              <a:gd name="connsiteY190" fmla="*/ 9401702 h 10287000"/>
              <a:gd name="connsiteX191" fmla="*/ 1017050 w 9854218"/>
              <a:gd name="connsiteY191" fmla="*/ 9387624 h 10287000"/>
              <a:gd name="connsiteX192" fmla="*/ 1017052 w 9854218"/>
              <a:gd name="connsiteY192" fmla="*/ 9381058 h 10287000"/>
              <a:gd name="connsiteX193" fmla="*/ 1006720 w 9854218"/>
              <a:gd name="connsiteY193" fmla="*/ 9370732 h 10287000"/>
              <a:gd name="connsiteX194" fmla="*/ 1013176 w 9854218"/>
              <a:gd name="connsiteY194" fmla="*/ 9382348 h 10287000"/>
              <a:gd name="connsiteX195" fmla="*/ 1017050 w 9854218"/>
              <a:gd name="connsiteY195" fmla="*/ 9387624 h 10287000"/>
              <a:gd name="connsiteX196" fmla="*/ 1017052 w 9854218"/>
              <a:gd name="connsiteY196" fmla="*/ 9391383 h 10287000"/>
              <a:gd name="connsiteX197" fmla="*/ 1027381 w 9854218"/>
              <a:gd name="connsiteY197" fmla="*/ 9412026 h 10287000"/>
              <a:gd name="connsiteX198" fmla="*/ 1017050 w 9854218"/>
              <a:gd name="connsiteY198" fmla="*/ 9412023 h 10287000"/>
              <a:gd name="connsiteX199" fmla="*/ 1008526 w 9854218"/>
              <a:gd name="connsiteY199" fmla="*/ 9402288 h 10287000"/>
              <a:gd name="connsiteX200" fmla="*/ 1006721 w 9854218"/>
              <a:gd name="connsiteY200" fmla="*/ 9391380 h 10287000"/>
              <a:gd name="connsiteX201" fmla="*/ 1008011 w 9854218"/>
              <a:gd name="connsiteY201" fmla="*/ 9401702 h 10287000"/>
              <a:gd name="connsiteX202" fmla="*/ 1008526 w 9854218"/>
              <a:gd name="connsiteY202" fmla="*/ 9402288 h 10287000"/>
              <a:gd name="connsiteX203" fmla="*/ 1010108 w 9854218"/>
              <a:gd name="connsiteY203" fmla="*/ 9411862 h 10287000"/>
              <a:gd name="connsiteX204" fmla="*/ 1037713 w 9854218"/>
              <a:gd name="connsiteY204" fmla="*/ 9494604 h 10287000"/>
              <a:gd name="connsiteX205" fmla="*/ 1037713 w 9854218"/>
              <a:gd name="connsiteY205" fmla="*/ 9484281 h 10287000"/>
              <a:gd name="connsiteX206" fmla="*/ 1048045 w 9854218"/>
              <a:gd name="connsiteY206" fmla="*/ 9504932 h 10287000"/>
              <a:gd name="connsiteX207" fmla="*/ 1058374 w 9854218"/>
              <a:gd name="connsiteY207" fmla="*/ 9515253 h 10287000"/>
              <a:gd name="connsiteX208" fmla="*/ 1192031 w 9854218"/>
              <a:gd name="connsiteY208" fmla="*/ 9708318 h 10287000"/>
              <a:gd name="connsiteX209" fmla="*/ 1234499 w 9854218"/>
              <a:gd name="connsiteY209" fmla="*/ 9744334 h 10287000"/>
              <a:gd name="connsiteX210" fmla="*/ 1235294 w 9854218"/>
              <a:gd name="connsiteY210" fmla="*/ 9747512 h 10287000"/>
              <a:gd name="connsiteX211" fmla="*/ 1244333 w 9854218"/>
              <a:gd name="connsiteY211" fmla="*/ 9752674 h 10287000"/>
              <a:gd name="connsiteX212" fmla="*/ 1254664 w 9854218"/>
              <a:gd name="connsiteY212" fmla="*/ 9762996 h 10287000"/>
              <a:gd name="connsiteX213" fmla="*/ 1306319 w 9854218"/>
              <a:gd name="connsiteY213" fmla="*/ 9814608 h 10287000"/>
              <a:gd name="connsiteX214" fmla="*/ 1285657 w 9854218"/>
              <a:gd name="connsiteY214" fmla="*/ 9804284 h 10287000"/>
              <a:gd name="connsiteX215" fmla="*/ 1285658 w 9854218"/>
              <a:gd name="connsiteY215" fmla="*/ 9814605 h 10287000"/>
              <a:gd name="connsiteX216" fmla="*/ 1285658 w 9854218"/>
              <a:gd name="connsiteY216" fmla="*/ 9824930 h 10287000"/>
              <a:gd name="connsiteX217" fmla="*/ 1275326 w 9854218"/>
              <a:gd name="connsiteY217" fmla="*/ 9814608 h 10287000"/>
              <a:gd name="connsiteX218" fmla="*/ 1316651 w 9854218"/>
              <a:gd name="connsiteY218" fmla="*/ 9886866 h 10287000"/>
              <a:gd name="connsiteX219" fmla="*/ 1316650 w 9854218"/>
              <a:gd name="connsiteY219" fmla="*/ 9876544 h 10287000"/>
              <a:gd name="connsiteX220" fmla="*/ 1306318 w 9854218"/>
              <a:gd name="connsiteY220" fmla="*/ 9866220 h 10287000"/>
              <a:gd name="connsiteX221" fmla="*/ 1306319 w 9854218"/>
              <a:gd name="connsiteY221" fmla="*/ 9855898 h 10287000"/>
              <a:gd name="connsiteX222" fmla="*/ 1326982 w 9854218"/>
              <a:gd name="connsiteY222" fmla="*/ 9876542 h 10287000"/>
              <a:gd name="connsiteX223" fmla="*/ 1337312 w 9854218"/>
              <a:gd name="connsiteY223" fmla="*/ 9886866 h 10287000"/>
              <a:gd name="connsiteX224" fmla="*/ 1430291 w 9854218"/>
              <a:gd name="connsiteY224" fmla="*/ 9959126 h 10287000"/>
              <a:gd name="connsiteX225" fmla="*/ 1502608 w 9854218"/>
              <a:gd name="connsiteY225" fmla="*/ 10082998 h 10287000"/>
              <a:gd name="connsiteX226" fmla="*/ 1512938 w 9854218"/>
              <a:gd name="connsiteY226" fmla="*/ 10082996 h 10287000"/>
              <a:gd name="connsiteX227" fmla="*/ 1523272 w 9854218"/>
              <a:gd name="connsiteY227" fmla="*/ 10103638 h 10287000"/>
              <a:gd name="connsiteX228" fmla="*/ 1533602 w 9854218"/>
              <a:gd name="connsiteY228" fmla="*/ 10103642 h 10287000"/>
              <a:gd name="connsiteX229" fmla="*/ 1533600 w 9854218"/>
              <a:gd name="connsiteY229" fmla="*/ 10113968 h 10287000"/>
              <a:gd name="connsiteX230" fmla="*/ 1585256 w 9854218"/>
              <a:gd name="connsiteY230" fmla="*/ 10175902 h 10287000"/>
              <a:gd name="connsiteX231" fmla="*/ 1554262 w 9854218"/>
              <a:gd name="connsiteY231" fmla="*/ 10165578 h 10287000"/>
              <a:gd name="connsiteX232" fmla="*/ 1554263 w 9854218"/>
              <a:gd name="connsiteY232" fmla="*/ 10175902 h 10287000"/>
              <a:gd name="connsiteX233" fmla="*/ 1543931 w 9854218"/>
              <a:gd name="connsiteY233" fmla="*/ 10165578 h 10287000"/>
              <a:gd name="connsiteX234" fmla="*/ 1533600 w 9854218"/>
              <a:gd name="connsiteY234" fmla="*/ 10165576 h 10287000"/>
              <a:gd name="connsiteX235" fmla="*/ 1605917 w 9854218"/>
              <a:gd name="connsiteY235" fmla="*/ 10248159 h 10287000"/>
              <a:gd name="connsiteX236" fmla="*/ 1626580 w 9854218"/>
              <a:gd name="connsiteY236" fmla="*/ 10227514 h 10287000"/>
              <a:gd name="connsiteX237" fmla="*/ 1705960 w 9854218"/>
              <a:gd name="connsiteY237" fmla="*/ 10287000 h 10287000"/>
              <a:gd name="connsiteX238" fmla="*/ 1582592 w 9854218"/>
              <a:gd name="connsiteY238" fmla="*/ 10287000 h 10287000"/>
              <a:gd name="connsiteX239" fmla="*/ 1543931 w 9854218"/>
              <a:gd name="connsiteY239" fmla="*/ 10237834 h 10287000"/>
              <a:gd name="connsiteX240" fmla="*/ 1430290 w 9854218"/>
              <a:gd name="connsiteY240" fmla="*/ 10093320 h 10287000"/>
              <a:gd name="connsiteX241" fmla="*/ 1275326 w 9854218"/>
              <a:gd name="connsiteY241" fmla="*/ 9897192 h 10287000"/>
              <a:gd name="connsiteX242" fmla="*/ 1151353 w 9854218"/>
              <a:gd name="connsiteY242" fmla="*/ 9690735 h 10287000"/>
              <a:gd name="connsiteX243" fmla="*/ 1048043 w 9854218"/>
              <a:gd name="connsiteY243" fmla="*/ 9525574 h 10287000"/>
              <a:gd name="connsiteX244" fmla="*/ 1037713 w 9854218"/>
              <a:gd name="connsiteY244" fmla="*/ 9515253 h 10287000"/>
              <a:gd name="connsiteX245" fmla="*/ 1027381 w 9854218"/>
              <a:gd name="connsiteY245" fmla="*/ 9494606 h 10287000"/>
              <a:gd name="connsiteX246" fmla="*/ 800101 w 9854218"/>
              <a:gd name="connsiteY246" fmla="*/ 9071380 h 10287000"/>
              <a:gd name="connsiteX247" fmla="*/ 769108 w 9854218"/>
              <a:gd name="connsiteY247" fmla="*/ 9102346 h 10287000"/>
              <a:gd name="connsiteX248" fmla="*/ 717451 w 9854218"/>
              <a:gd name="connsiteY248" fmla="*/ 9050732 h 10287000"/>
              <a:gd name="connsiteX249" fmla="*/ 727783 w 9854218"/>
              <a:gd name="connsiteY249" fmla="*/ 9071378 h 10287000"/>
              <a:gd name="connsiteX250" fmla="*/ 738113 w 9854218"/>
              <a:gd name="connsiteY250" fmla="*/ 9092025 h 10287000"/>
              <a:gd name="connsiteX251" fmla="*/ 727783 w 9854218"/>
              <a:gd name="connsiteY251" fmla="*/ 9081700 h 10287000"/>
              <a:gd name="connsiteX252" fmla="*/ 717451 w 9854218"/>
              <a:gd name="connsiteY252" fmla="*/ 9061056 h 10287000"/>
              <a:gd name="connsiteX253" fmla="*/ 707120 w 9854218"/>
              <a:gd name="connsiteY253" fmla="*/ 9050734 h 10287000"/>
              <a:gd name="connsiteX254" fmla="*/ 676127 w 9854218"/>
              <a:gd name="connsiteY254" fmla="*/ 8999120 h 10287000"/>
              <a:gd name="connsiteX255" fmla="*/ 676127 w 9854218"/>
              <a:gd name="connsiteY255" fmla="*/ 8988798 h 10287000"/>
              <a:gd name="connsiteX256" fmla="*/ 676127 w 9854218"/>
              <a:gd name="connsiteY256" fmla="*/ 8978474 h 10287000"/>
              <a:gd name="connsiteX257" fmla="*/ 683875 w 9854218"/>
              <a:gd name="connsiteY257" fmla="*/ 8978474 h 10287000"/>
              <a:gd name="connsiteX258" fmla="*/ 686458 w 9854218"/>
              <a:gd name="connsiteY258" fmla="*/ 8988795 h 10287000"/>
              <a:gd name="connsiteX259" fmla="*/ 686458 w 9854218"/>
              <a:gd name="connsiteY259" fmla="*/ 8978476 h 10287000"/>
              <a:gd name="connsiteX260" fmla="*/ 683875 w 9854218"/>
              <a:gd name="connsiteY260" fmla="*/ 8978474 h 10287000"/>
              <a:gd name="connsiteX261" fmla="*/ 681293 w 9854218"/>
              <a:gd name="connsiteY261" fmla="*/ 8968152 h 10287000"/>
              <a:gd name="connsiteX262" fmla="*/ 676127 w 9854218"/>
              <a:gd name="connsiteY262" fmla="*/ 8947508 h 10287000"/>
              <a:gd name="connsiteX263" fmla="*/ 727783 w 9854218"/>
              <a:gd name="connsiteY263" fmla="*/ 8978476 h 10287000"/>
              <a:gd name="connsiteX264" fmla="*/ 707120 w 9854218"/>
              <a:gd name="connsiteY264" fmla="*/ 8895896 h 10287000"/>
              <a:gd name="connsiteX265" fmla="*/ 717451 w 9854218"/>
              <a:gd name="connsiteY265" fmla="*/ 8885571 h 10287000"/>
              <a:gd name="connsiteX266" fmla="*/ 707120 w 9854218"/>
              <a:gd name="connsiteY266" fmla="*/ 8885571 h 10287000"/>
              <a:gd name="connsiteX267" fmla="*/ 707120 w 9854218"/>
              <a:gd name="connsiteY267" fmla="*/ 8875250 h 10287000"/>
              <a:gd name="connsiteX268" fmla="*/ 707122 w 9854218"/>
              <a:gd name="connsiteY268" fmla="*/ 8864925 h 10287000"/>
              <a:gd name="connsiteX269" fmla="*/ 707123 w 9854218"/>
              <a:gd name="connsiteY269" fmla="*/ 8854604 h 10287000"/>
              <a:gd name="connsiteX270" fmla="*/ 645137 w 9854218"/>
              <a:gd name="connsiteY270" fmla="*/ 8699764 h 10287000"/>
              <a:gd name="connsiteX271" fmla="*/ 655465 w 9854218"/>
              <a:gd name="connsiteY271" fmla="*/ 8699762 h 10287000"/>
              <a:gd name="connsiteX272" fmla="*/ 645136 w 9854218"/>
              <a:gd name="connsiteY272" fmla="*/ 8689440 h 10287000"/>
              <a:gd name="connsiteX273" fmla="*/ 624473 w 9854218"/>
              <a:gd name="connsiteY273" fmla="*/ 8658474 h 10287000"/>
              <a:gd name="connsiteX274" fmla="*/ 634804 w 9854218"/>
              <a:gd name="connsiteY274" fmla="*/ 8648150 h 10287000"/>
              <a:gd name="connsiteX275" fmla="*/ 541826 w 9854218"/>
              <a:gd name="connsiteY275" fmla="*/ 8493312 h 10287000"/>
              <a:gd name="connsiteX276" fmla="*/ 490171 w 9854218"/>
              <a:gd name="connsiteY276" fmla="*/ 8276537 h 10287000"/>
              <a:gd name="connsiteX277" fmla="*/ 806632 w 9854218"/>
              <a:gd name="connsiteY277" fmla="*/ 8255612 h 10287000"/>
              <a:gd name="connsiteX278" fmla="*/ 850907 w 9854218"/>
              <a:gd name="connsiteY278" fmla="*/ 8343801 h 10287000"/>
              <a:gd name="connsiteX279" fmla="*/ 935992 w 9854218"/>
              <a:gd name="connsiteY279" fmla="*/ 8551696 h 10287000"/>
              <a:gd name="connsiteX280" fmla="*/ 969526 w 9854218"/>
              <a:gd name="connsiteY280" fmla="*/ 8533143 h 10287000"/>
              <a:gd name="connsiteX281" fmla="*/ 976687 w 9854218"/>
              <a:gd name="connsiteY281" fmla="*/ 8531121 h 10287000"/>
              <a:gd name="connsiteX282" fmla="*/ 917057 w 9854218"/>
              <a:gd name="connsiteY282" fmla="*/ 8420546 h 10287000"/>
              <a:gd name="connsiteX283" fmla="*/ 844099 w 9854218"/>
              <a:gd name="connsiteY283" fmla="*/ 8265042 h 10287000"/>
              <a:gd name="connsiteX284" fmla="*/ 808037 w 9854218"/>
              <a:gd name="connsiteY284" fmla="*/ 8255841 h 10287000"/>
              <a:gd name="connsiteX285" fmla="*/ 2503470 w 9854218"/>
              <a:gd name="connsiteY285" fmla="*/ 8056143 h 10287000"/>
              <a:gd name="connsiteX286" fmla="*/ 2519093 w 9854218"/>
              <a:gd name="connsiteY286" fmla="*/ 8080730 h 10287000"/>
              <a:gd name="connsiteX287" fmla="*/ 2503277 w 9854218"/>
              <a:gd name="connsiteY287" fmla="*/ 8057009 h 10287000"/>
              <a:gd name="connsiteX288" fmla="*/ 2503470 w 9854218"/>
              <a:gd name="connsiteY288" fmla="*/ 8056143 h 10287000"/>
              <a:gd name="connsiteX289" fmla="*/ 764668 w 9854218"/>
              <a:gd name="connsiteY289" fmla="*/ 8009342 h 10287000"/>
              <a:gd name="connsiteX290" fmla="*/ 763417 w 9854218"/>
              <a:gd name="connsiteY290" fmla="*/ 8021661 h 10287000"/>
              <a:gd name="connsiteX291" fmla="*/ 834965 w 9854218"/>
              <a:gd name="connsiteY291" fmla="*/ 8162667 h 10287000"/>
              <a:gd name="connsiteX292" fmla="*/ 931577 w 9854218"/>
              <a:gd name="connsiteY292" fmla="*/ 8419358 h 10287000"/>
              <a:gd name="connsiteX293" fmla="*/ 948700 w 9854218"/>
              <a:gd name="connsiteY293" fmla="*/ 8415056 h 10287000"/>
              <a:gd name="connsiteX294" fmla="*/ 953120 w 9854218"/>
              <a:gd name="connsiteY294" fmla="*/ 8415668 h 10287000"/>
              <a:gd name="connsiteX295" fmla="*/ 913409 w 9854218"/>
              <a:gd name="connsiteY295" fmla="*/ 8298012 h 10287000"/>
              <a:gd name="connsiteX296" fmla="*/ 780862 w 9854218"/>
              <a:gd name="connsiteY296" fmla="*/ 8043854 h 10287000"/>
              <a:gd name="connsiteX297" fmla="*/ 2215406 w 9854218"/>
              <a:gd name="connsiteY297" fmla="*/ 7954197 h 10287000"/>
              <a:gd name="connsiteX298" fmla="*/ 2228060 w 9854218"/>
              <a:gd name="connsiteY298" fmla="*/ 7966851 h 10287000"/>
              <a:gd name="connsiteX299" fmla="*/ 2215406 w 9854218"/>
              <a:gd name="connsiteY299" fmla="*/ 7954197 h 10287000"/>
              <a:gd name="connsiteX300" fmla="*/ 3442472 w 9854218"/>
              <a:gd name="connsiteY300" fmla="*/ 7922889 h 10287000"/>
              <a:gd name="connsiteX301" fmla="*/ 3452306 w 9854218"/>
              <a:gd name="connsiteY301" fmla="*/ 7931229 h 10287000"/>
              <a:gd name="connsiteX302" fmla="*/ 3443267 w 9854218"/>
              <a:gd name="connsiteY302" fmla="*/ 7926066 h 10287000"/>
              <a:gd name="connsiteX303" fmla="*/ 633680 w 9854218"/>
              <a:gd name="connsiteY303" fmla="*/ 7810980 h 10287000"/>
              <a:gd name="connsiteX304" fmla="*/ 657178 w 9854218"/>
              <a:gd name="connsiteY304" fmla="*/ 7880034 h 10287000"/>
              <a:gd name="connsiteX305" fmla="*/ 662339 w 9854218"/>
              <a:gd name="connsiteY305" fmla="*/ 7894485 h 10287000"/>
              <a:gd name="connsiteX306" fmla="*/ 663355 w 9854218"/>
              <a:gd name="connsiteY306" fmla="*/ 7877766 h 10287000"/>
              <a:gd name="connsiteX307" fmla="*/ 662722 w 9854218"/>
              <a:gd name="connsiteY307" fmla="*/ 7877663 h 10287000"/>
              <a:gd name="connsiteX308" fmla="*/ 2312033 w 9854218"/>
              <a:gd name="connsiteY308" fmla="*/ 7793150 h 10287000"/>
              <a:gd name="connsiteX309" fmla="*/ 2329289 w 9854218"/>
              <a:gd name="connsiteY309" fmla="*/ 7802352 h 10287000"/>
              <a:gd name="connsiteX310" fmla="*/ 2329290 w 9854218"/>
              <a:gd name="connsiteY310" fmla="*/ 7827662 h 10287000"/>
              <a:gd name="connsiteX311" fmla="*/ 2316635 w 9854218"/>
              <a:gd name="connsiteY311" fmla="*/ 7815006 h 10287000"/>
              <a:gd name="connsiteX312" fmla="*/ 2316636 w 9854218"/>
              <a:gd name="connsiteY312" fmla="*/ 7802355 h 10287000"/>
              <a:gd name="connsiteX313" fmla="*/ 2296450 w 9854218"/>
              <a:gd name="connsiteY313" fmla="*/ 7769516 h 10287000"/>
              <a:gd name="connsiteX314" fmla="*/ 2303980 w 9854218"/>
              <a:gd name="connsiteY314" fmla="*/ 7777047 h 10287000"/>
              <a:gd name="connsiteX315" fmla="*/ 2312033 w 9854218"/>
              <a:gd name="connsiteY315" fmla="*/ 7793150 h 10287000"/>
              <a:gd name="connsiteX316" fmla="*/ 2308530 w 9854218"/>
              <a:gd name="connsiteY316" fmla="*/ 7791284 h 10287000"/>
              <a:gd name="connsiteX317" fmla="*/ 2276478 w 9854218"/>
              <a:gd name="connsiteY317" fmla="*/ 7726433 h 10287000"/>
              <a:gd name="connsiteX318" fmla="*/ 2286584 w 9854218"/>
              <a:gd name="connsiteY318" fmla="*/ 7751738 h 10287000"/>
              <a:gd name="connsiteX319" fmla="*/ 2296450 w 9854218"/>
              <a:gd name="connsiteY319" fmla="*/ 7769516 h 10287000"/>
              <a:gd name="connsiteX320" fmla="*/ 2291328 w 9854218"/>
              <a:gd name="connsiteY320" fmla="*/ 7764395 h 10287000"/>
              <a:gd name="connsiteX321" fmla="*/ 2266022 w 9854218"/>
              <a:gd name="connsiteY321" fmla="*/ 7726434 h 10287000"/>
              <a:gd name="connsiteX322" fmla="*/ 2268472 w 9854218"/>
              <a:gd name="connsiteY322" fmla="*/ 7706363 h 10287000"/>
              <a:gd name="connsiteX323" fmla="*/ 2278674 w 9854218"/>
              <a:gd name="connsiteY323" fmla="*/ 7726434 h 10287000"/>
              <a:gd name="connsiteX324" fmla="*/ 2276478 w 9854218"/>
              <a:gd name="connsiteY324" fmla="*/ 7726433 h 10287000"/>
              <a:gd name="connsiteX325" fmla="*/ 3206446 w 9854218"/>
              <a:gd name="connsiteY325" fmla="*/ 7625214 h 10287000"/>
              <a:gd name="connsiteX326" fmla="*/ 3235355 w 9854218"/>
              <a:gd name="connsiteY326" fmla="*/ 7673157 h 10287000"/>
              <a:gd name="connsiteX327" fmla="*/ 3245688 w 9854218"/>
              <a:gd name="connsiteY327" fmla="*/ 7693805 h 10287000"/>
              <a:gd name="connsiteX328" fmla="*/ 3256018 w 9854218"/>
              <a:gd name="connsiteY328" fmla="*/ 7704129 h 10287000"/>
              <a:gd name="connsiteX329" fmla="*/ 3359327 w 9854218"/>
              <a:gd name="connsiteY329" fmla="*/ 7869293 h 10287000"/>
              <a:gd name="connsiteX330" fmla="*/ 3483299 w 9854218"/>
              <a:gd name="connsiteY330" fmla="*/ 8075745 h 10287000"/>
              <a:gd name="connsiteX331" fmla="*/ 3638266 w 9854218"/>
              <a:gd name="connsiteY331" fmla="*/ 8271875 h 10287000"/>
              <a:gd name="connsiteX332" fmla="*/ 3778586 w 9854218"/>
              <a:gd name="connsiteY332" fmla="*/ 8450318 h 10287000"/>
              <a:gd name="connsiteX333" fmla="*/ 3799856 w 9854218"/>
              <a:gd name="connsiteY333" fmla="*/ 8410686 h 10287000"/>
              <a:gd name="connsiteX334" fmla="*/ 3796932 w 9854218"/>
              <a:gd name="connsiteY334" fmla="*/ 8407347 h 10287000"/>
              <a:gd name="connsiteX335" fmla="*/ 3739514 w 9854218"/>
              <a:gd name="connsiteY335" fmla="*/ 8350320 h 10287000"/>
              <a:gd name="connsiteX336" fmla="*/ 3695316 w 9854218"/>
              <a:gd name="connsiteY336" fmla="*/ 8279910 h 10287000"/>
              <a:gd name="connsiteX337" fmla="*/ 3694056 w 9854218"/>
              <a:gd name="connsiteY337" fmla="*/ 8227773 h 10287000"/>
              <a:gd name="connsiteX338" fmla="*/ 3682170 w 9854218"/>
              <a:gd name="connsiteY338" fmla="*/ 8203487 h 10287000"/>
              <a:gd name="connsiteX339" fmla="*/ 3638266 w 9854218"/>
              <a:gd name="connsiteY339" fmla="*/ 8137679 h 10287000"/>
              <a:gd name="connsiteX340" fmla="*/ 3545285 w 9854218"/>
              <a:gd name="connsiteY340" fmla="*/ 8065419 h 10287000"/>
              <a:gd name="connsiteX341" fmla="*/ 3534954 w 9854218"/>
              <a:gd name="connsiteY341" fmla="*/ 8055099 h 10287000"/>
              <a:gd name="connsiteX342" fmla="*/ 3514292 w 9854218"/>
              <a:gd name="connsiteY342" fmla="*/ 8034456 h 10287000"/>
              <a:gd name="connsiteX343" fmla="*/ 3514294 w 9854218"/>
              <a:gd name="connsiteY343" fmla="*/ 8044778 h 10287000"/>
              <a:gd name="connsiteX344" fmla="*/ 3524627 w 9854218"/>
              <a:gd name="connsiteY344" fmla="*/ 8055099 h 10287000"/>
              <a:gd name="connsiteX345" fmla="*/ 3524626 w 9854218"/>
              <a:gd name="connsiteY345" fmla="*/ 8065421 h 10287000"/>
              <a:gd name="connsiteX346" fmla="*/ 3483299 w 9854218"/>
              <a:gd name="connsiteY346" fmla="*/ 7993160 h 10287000"/>
              <a:gd name="connsiteX347" fmla="*/ 3493632 w 9854218"/>
              <a:gd name="connsiteY347" fmla="*/ 8003487 h 10287000"/>
              <a:gd name="connsiteX348" fmla="*/ 3493634 w 9854218"/>
              <a:gd name="connsiteY348" fmla="*/ 7993163 h 10287000"/>
              <a:gd name="connsiteX349" fmla="*/ 3493632 w 9854218"/>
              <a:gd name="connsiteY349" fmla="*/ 7982841 h 10287000"/>
              <a:gd name="connsiteX350" fmla="*/ 3514292 w 9854218"/>
              <a:gd name="connsiteY350" fmla="*/ 7993163 h 10287000"/>
              <a:gd name="connsiteX351" fmla="*/ 3462640 w 9854218"/>
              <a:gd name="connsiteY351" fmla="*/ 7941551 h 10287000"/>
              <a:gd name="connsiteX352" fmla="*/ 3452306 w 9854218"/>
              <a:gd name="connsiteY352" fmla="*/ 7931229 h 10287000"/>
              <a:gd name="connsiteX353" fmla="*/ 3452306 w 9854218"/>
              <a:gd name="connsiteY353" fmla="*/ 7920905 h 10287000"/>
              <a:gd name="connsiteX354" fmla="*/ 3452306 w 9854218"/>
              <a:gd name="connsiteY354" fmla="*/ 7910582 h 10287000"/>
              <a:gd name="connsiteX355" fmla="*/ 3441976 w 9854218"/>
              <a:gd name="connsiteY355" fmla="*/ 7920905 h 10287000"/>
              <a:gd name="connsiteX356" fmla="*/ 3442472 w 9854218"/>
              <a:gd name="connsiteY356" fmla="*/ 7922889 h 10287000"/>
              <a:gd name="connsiteX357" fmla="*/ 3400006 w 9854218"/>
              <a:gd name="connsiteY357" fmla="*/ 7886874 h 10287000"/>
              <a:gd name="connsiteX358" fmla="*/ 3266348 w 9854218"/>
              <a:gd name="connsiteY358" fmla="*/ 7693805 h 10287000"/>
              <a:gd name="connsiteX359" fmla="*/ 3256018 w 9854218"/>
              <a:gd name="connsiteY359" fmla="*/ 7683485 h 10287000"/>
              <a:gd name="connsiteX360" fmla="*/ 3245690 w 9854218"/>
              <a:gd name="connsiteY360" fmla="*/ 7662839 h 10287000"/>
              <a:gd name="connsiteX361" fmla="*/ 3245688 w 9854218"/>
              <a:gd name="connsiteY361" fmla="*/ 7673162 h 10287000"/>
              <a:gd name="connsiteX362" fmla="*/ 3233204 w 9854218"/>
              <a:gd name="connsiteY362" fmla="*/ 7637403 h 10287000"/>
              <a:gd name="connsiteX363" fmla="*/ 3217256 w 9854218"/>
              <a:gd name="connsiteY363" fmla="*/ 7536666 h 10287000"/>
              <a:gd name="connsiteX364" fmla="*/ 3221402 w 9854218"/>
              <a:gd name="connsiteY364" fmla="*/ 7555992 h 10287000"/>
              <a:gd name="connsiteX365" fmla="*/ 3225024 w 9854218"/>
              <a:gd name="connsiteY365" fmla="*/ 7559613 h 10287000"/>
              <a:gd name="connsiteX366" fmla="*/ 3225026 w 9854218"/>
              <a:gd name="connsiteY366" fmla="*/ 7566182 h 10287000"/>
              <a:gd name="connsiteX367" fmla="*/ 3222992 w 9854218"/>
              <a:gd name="connsiteY367" fmla="*/ 7563411 h 10287000"/>
              <a:gd name="connsiteX368" fmla="*/ 3228820 w 9854218"/>
              <a:gd name="connsiteY368" fmla="*/ 7590581 h 10287000"/>
              <a:gd name="connsiteX369" fmla="*/ 3235356 w 9854218"/>
              <a:gd name="connsiteY369" fmla="*/ 7590581 h 10287000"/>
              <a:gd name="connsiteX370" fmla="*/ 3225026 w 9854218"/>
              <a:gd name="connsiteY370" fmla="*/ 7569936 h 10287000"/>
              <a:gd name="connsiteX371" fmla="*/ 3225026 w 9854218"/>
              <a:gd name="connsiteY371" fmla="*/ 7566182 h 10287000"/>
              <a:gd name="connsiteX372" fmla="*/ 3235356 w 9854218"/>
              <a:gd name="connsiteY372" fmla="*/ 7580259 h 10287000"/>
              <a:gd name="connsiteX373" fmla="*/ 576853 w 9854218"/>
              <a:gd name="connsiteY373" fmla="*/ 7500311 h 10287000"/>
              <a:gd name="connsiteX374" fmla="*/ 576661 w 9854218"/>
              <a:gd name="connsiteY374" fmla="*/ 7505700 h 10287000"/>
              <a:gd name="connsiteX375" fmla="*/ 577664 w 9854218"/>
              <a:gd name="connsiteY375" fmla="*/ 7506488 h 10287000"/>
              <a:gd name="connsiteX376" fmla="*/ 580756 w 9854218"/>
              <a:gd name="connsiteY376" fmla="*/ 7503573 h 10287000"/>
              <a:gd name="connsiteX377" fmla="*/ 3058964 w 9854218"/>
              <a:gd name="connsiteY377" fmla="*/ 7357428 h 10287000"/>
              <a:gd name="connsiteX378" fmla="*/ 3110093 w 9854218"/>
              <a:gd name="connsiteY378" fmla="*/ 7465419 h 10287000"/>
              <a:gd name="connsiteX379" fmla="*/ 3147628 w 9854218"/>
              <a:gd name="connsiteY379" fmla="*/ 7527669 h 10287000"/>
              <a:gd name="connsiteX380" fmla="*/ 1935281 w 9854218"/>
              <a:gd name="connsiteY380" fmla="*/ 7216802 h 10287000"/>
              <a:gd name="connsiteX381" fmla="*/ 1937030 w 9854218"/>
              <a:gd name="connsiteY381" fmla="*/ 7220294 h 10287000"/>
              <a:gd name="connsiteX382" fmla="*/ 1937028 w 9854218"/>
              <a:gd name="connsiteY382" fmla="*/ 7232948 h 10287000"/>
              <a:gd name="connsiteX383" fmla="*/ 1937028 w 9854218"/>
              <a:gd name="connsiteY383" fmla="*/ 7245597 h 10287000"/>
              <a:gd name="connsiteX384" fmla="*/ 1935281 w 9854218"/>
              <a:gd name="connsiteY384" fmla="*/ 7216802 h 10287000"/>
              <a:gd name="connsiteX385" fmla="*/ 2891850 w 9854218"/>
              <a:gd name="connsiteY385" fmla="*/ 7157030 h 10287000"/>
              <a:gd name="connsiteX386" fmla="*/ 2894432 w 9854218"/>
              <a:gd name="connsiteY386" fmla="*/ 7157030 h 10287000"/>
              <a:gd name="connsiteX387" fmla="*/ 2894429 w 9854218"/>
              <a:gd name="connsiteY387" fmla="*/ 7167353 h 10287000"/>
              <a:gd name="connsiteX388" fmla="*/ 404158 w 9854218"/>
              <a:gd name="connsiteY388" fmla="*/ 7137999 h 10287000"/>
              <a:gd name="connsiteX389" fmla="*/ 401374 w 9854218"/>
              <a:gd name="connsiteY389" fmla="*/ 7139007 h 10287000"/>
              <a:gd name="connsiteX390" fmla="*/ 408661 w 9854218"/>
              <a:gd name="connsiteY390" fmla="*/ 7178088 h 10287000"/>
              <a:gd name="connsiteX391" fmla="*/ 412363 w 9854218"/>
              <a:gd name="connsiteY391" fmla="*/ 7181183 h 10287000"/>
              <a:gd name="connsiteX392" fmla="*/ 2918046 w 9854218"/>
              <a:gd name="connsiteY392" fmla="*/ 7071500 h 10287000"/>
              <a:gd name="connsiteX393" fmla="*/ 2915096 w 9854218"/>
              <a:gd name="connsiteY393" fmla="*/ 7074452 h 10287000"/>
              <a:gd name="connsiteX394" fmla="*/ 2935756 w 9854218"/>
              <a:gd name="connsiteY394" fmla="*/ 7157030 h 10287000"/>
              <a:gd name="connsiteX395" fmla="*/ 2884102 w 9854218"/>
              <a:gd name="connsiteY395" fmla="*/ 7126059 h 10287000"/>
              <a:gd name="connsiteX396" fmla="*/ 2889268 w 9854218"/>
              <a:gd name="connsiteY396" fmla="*/ 7146705 h 10287000"/>
              <a:gd name="connsiteX397" fmla="*/ 2891850 w 9854218"/>
              <a:gd name="connsiteY397" fmla="*/ 7157030 h 10287000"/>
              <a:gd name="connsiteX398" fmla="*/ 2884104 w 9854218"/>
              <a:gd name="connsiteY398" fmla="*/ 7157030 h 10287000"/>
              <a:gd name="connsiteX399" fmla="*/ 2884104 w 9854218"/>
              <a:gd name="connsiteY399" fmla="*/ 7167354 h 10287000"/>
              <a:gd name="connsiteX400" fmla="*/ 2884104 w 9854218"/>
              <a:gd name="connsiteY400" fmla="*/ 7177674 h 10287000"/>
              <a:gd name="connsiteX401" fmla="*/ 2915096 w 9854218"/>
              <a:gd name="connsiteY401" fmla="*/ 7229289 h 10287000"/>
              <a:gd name="connsiteX402" fmla="*/ 2925425 w 9854218"/>
              <a:gd name="connsiteY402" fmla="*/ 7239612 h 10287000"/>
              <a:gd name="connsiteX403" fmla="*/ 2935756 w 9854218"/>
              <a:gd name="connsiteY403" fmla="*/ 7260254 h 10287000"/>
              <a:gd name="connsiteX404" fmla="*/ 2946089 w 9854218"/>
              <a:gd name="connsiteY404" fmla="*/ 7270578 h 10287000"/>
              <a:gd name="connsiteX405" fmla="*/ 2935752 w 9854218"/>
              <a:gd name="connsiteY405" fmla="*/ 7249928 h 10287000"/>
              <a:gd name="connsiteX406" fmla="*/ 2925425 w 9854218"/>
              <a:gd name="connsiteY406" fmla="*/ 7229289 h 10287000"/>
              <a:gd name="connsiteX407" fmla="*/ 2977079 w 9854218"/>
              <a:gd name="connsiteY407" fmla="*/ 7280901 h 10287000"/>
              <a:gd name="connsiteX408" fmla="*/ 2984831 w 9854218"/>
              <a:gd name="connsiteY408" fmla="*/ 7257674 h 10287000"/>
              <a:gd name="connsiteX409" fmla="*/ 3003734 w 9854218"/>
              <a:gd name="connsiteY409" fmla="*/ 7251377 h 10287000"/>
              <a:gd name="connsiteX410" fmla="*/ 2942093 w 9854218"/>
              <a:gd name="connsiteY410" fmla="*/ 7133019 h 10287000"/>
              <a:gd name="connsiteX411" fmla="*/ 2915093 w 9854218"/>
              <a:gd name="connsiteY411" fmla="*/ 7063944 h 10287000"/>
              <a:gd name="connsiteX412" fmla="*/ 2915093 w 9854218"/>
              <a:gd name="connsiteY412" fmla="*/ 7064126 h 10287000"/>
              <a:gd name="connsiteX413" fmla="*/ 2915164 w 9854218"/>
              <a:gd name="connsiteY413" fmla="*/ 7064126 h 10287000"/>
              <a:gd name="connsiteX414" fmla="*/ 2915093 w 9854218"/>
              <a:gd name="connsiteY414" fmla="*/ 7063944 h 10287000"/>
              <a:gd name="connsiteX415" fmla="*/ 2849382 w 9854218"/>
              <a:gd name="connsiteY415" fmla="*/ 6895821 h 10287000"/>
              <a:gd name="connsiteX416" fmla="*/ 2848265 w 9854218"/>
              <a:gd name="connsiteY416" fmla="*/ 6901058 h 10287000"/>
              <a:gd name="connsiteX417" fmla="*/ 2860859 w 9854218"/>
              <a:gd name="connsiteY417" fmla="*/ 6936381 h 10287000"/>
              <a:gd name="connsiteX418" fmla="*/ 2875322 w 9854218"/>
              <a:gd name="connsiteY418" fmla="*/ 6962196 h 10287000"/>
              <a:gd name="connsiteX419" fmla="*/ 385241 w 9854218"/>
              <a:gd name="connsiteY419" fmla="*/ 6674598 h 10287000"/>
              <a:gd name="connsiteX420" fmla="*/ 385633 w 9854218"/>
              <a:gd name="connsiteY420" fmla="*/ 6679001 h 10287000"/>
              <a:gd name="connsiteX421" fmla="*/ 390691 w 9854218"/>
              <a:gd name="connsiteY421" fmla="*/ 6735674 h 10287000"/>
              <a:gd name="connsiteX422" fmla="*/ 520061 w 9854218"/>
              <a:gd name="connsiteY422" fmla="*/ 7276901 h 10287000"/>
              <a:gd name="connsiteX423" fmla="*/ 526588 w 9854218"/>
              <a:gd name="connsiteY423" fmla="*/ 7350027 h 10287000"/>
              <a:gd name="connsiteX424" fmla="*/ 553093 w 9854218"/>
              <a:gd name="connsiteY424" fmla="*/ 7399248 h 10287000"/>
              <a:gd name="connsiteX425" fmla="*/ 566546 w 9854218"/>
              <a:gd name="connsiteY425" fmla="*/ 7302215 h 10287000"/>
              <a:gd name="connsiteX426" fmla="*/ 616675 w 9854218"/>
              <a:gd name="connsiteY426" fmla="*/ 7533593 h 10287000"/>
              <a:gd name="connsiteX427" fmla="*/ 614161 w 9854218"/>
              <a:gd name="connsiteY427" fmla="*/ 7546719 h 10287000"/>
              <a:gd name="connsiteX428" fmla="*/ 609307 w 9854218"/>
              <a:gd name="connsiteY428" fmla="*/ 7540304 h 10287000"/>
              <a:gd name="connsiteX429" fmla="*/ 620531 w 9854218"/>
              <a:gd name="connsiteY429" fmla="*/ 7570017 h 10287000"/>
              <a:gd name="connsiteX430" fmla="*/ 648503 w 9854218"/>
              <a:gd name="connsiteY430" fmla="*/ 7635690 h 10287000"/>
              <a:gd name="connsiteX431" fmla="*/ 627220 w 9854218"/>
              <a:gd name="connsiteY431" fmla="*/ 7644969 h 10287000"/>
              <a:gd name="connsiteX432" fmla="*/ 698768 w 9854218"/>
              <a:gd name="connsiteY432" fmla="*/ 7785975 h 10287000"/>
              <a:gd name="connsiteX433" fmla="*/ 705985 w 9854218"/>
              <a:gd name="connsiteY433" fmla="*/ 7842338 h 10287000"/>
              <a:gd name="connsiteX434" fmla="*/ 719231 w 9854218"/>
              <a:gd name="connsiteY434" fmla="*/ 7878117 h 10287000"/>
              <a:gd name="connsiteX435" fmla="*/ 727777 w 9854218"/>
              <a:gd name="connsiteY435" fmla="*/ 7870068 h 10287000"/>
              <a:gd name="connsiteX436" fmla="*/ 784700 w 9854218"/>
              <a:gd name="connsiteY436" fmla="*/ 8012382 h 10287000"/>
              <a:gd name="connsiteX437" fmla="*/ 781397 w 9854218"/>
              <a:gd name="connsiteY437" fmla="*/ 8012736 h 10287000"/>
              <a:gd name="connsiteX438" fmla="*/ 795380 w 9854218"/>
              <a:gd name="connsiteY438" fmla="*/ 8042666 h 10287000"/>
              <a:gd name="connsiteX439" fmla="*/ 824632 w 9854218"/>
              <a:gd name="connsiteY439" fmla="*/ 8040041 h 10287000"/>
              <a:gd name="connsiteX440" fmla="*/ 983654 w 9854218"/>
              <a:gd name="connsiteY440" fmla="*/ 8335359 h 10287000"/>
              <a:gd name="connsiteX441" fmla="*/ 1037300 w 9854218"/>
              <a:gd name="connsiteY441" fmla="*/ 8419382 h 10287000"/>
              <a:gd name="connsiteX442" fmla="*/ 972338 w 9854218"/>
              <a:gd name="connsiteY442" fmla="*/ 8288648 h 10287000"/>
              <a:gd name="connsiteX443" fmla="*/ 580660 w 9854218"/>
              <a:gd name="connsiteY443" fmla="*/ 7306610 h 10287000"/>
              <a:gd name="connsiteX444" fmla="*/ 452429 w 9854218"/>
              <a:gd name="connsiteY444" fmla="*/ 6916037 h 10287000"/>
              <a:gd name="connsiteX445" fmla="*/ 2698146 w 9854218"/>
              <a:gd name="connsiteY445" fmla="*/ 6455090 h 10287000"/>
              <a:gd name="connsiteX446" fmla="*/ 2749798 w 9854218"/>
              <a:gd name="connsiteY446" fmla="*/ 6671862 h 10287000"/>
              <a:gd name="connsiteX447" fmla="*/ 2796288 w 9854218"/>
              <a:gd name="connsiteY447" fmla="*/ 6776381 h 10287000"/>
              <a:gd name="connsiteX448" fmla="*/ 2807396 w 9854218"/>
              <a:gd name="connsiteY448" fmla="*/ 6788406 h 10287000"/>
              <a:gd name="connsiteX449" fmla="*/ 2758038 w 9854218"/>
              <a:gd name="connsiteY449" fmla="*/ 6662120 h 10287000"/>
              <a:gd name="connsiteX450" fmla="*/ 2702070 w 9854218"/>
              <a:gd name="connsiteY450" fmla="*/ 6463778 h 10287000"/>
              <a:gd name="connsiteX451" fmla="*/ 1578806 w 9854218"/>
              <a:gd name="connsiteY451" fmla="*/ 6051324 h 10287000"/>
              <a:gd name="connsiteX452" fmla="*/ 1578095 w 9854218"/>
              <a:gd name="connsiteY452" fmla="*/ 6052265 h 10287000"/>
              <a:gd name="connsiteX453" fmla="*/ 1579340 w 9854218"/>
              <a:gd name="connsiteY453" fmla="*/ 6053457 h 10287000"/>
              <a:gd name="connsiteX454" fmla="*/ 3157676 w 9854218"/>
              <a:gd name="connsiteY454" fmla="*/ 5831444 h 10287000"/>
              <a:gd name="connsiteX455" fmla="*/ 3167154 w 9854218"/>
              <a:gd name="connsiteY455" fmla="*/ 5897463 h 10287000"/>
              <a:gd name="connsiteX456" fmla="*/ 3179536 w 9854218"/>
              <a:gd name="connsiteY456" fmla="*/ 5918415 h 10287000"/>
              <a:gd name="connsiteX457" fmla="*/ 3183389 w 9854218"/>
              <a:gd name="connsiteY457" fmla="*/ 5926548 h 10287000"/>
              <a:gd name="connsiteX458" fmla="*/ 1608035 w 9854218"/>
              <a:gd name="connsiteY458" fmla="*/ 5790446 h 10287000"/>
              <a:gd name="connsiteX459" fmla="*/ 1608806 w 9854218"/>
              <a:gd name="connsiteY459" fmla="*/ 5802330 h 10287000"/>
              <a:gd name="connsiteX460" fmla="*/ 1608036 w 9854218"/>
              <a:gd name="connsiteY460" fmla="*/ 5803103 h 10287000"/>
              <a:gd name="connsiteX461" fmla="*/ 1620094 w 9854218"/>
              <a:gd name="connsiteY461" fmla="*/ 5777793 h 10287000"/>
              <a:gd name="connsiteX462" fmla="*/ 1620690 w 9854218"/>
              <a:gd name="connsiteY462" fmla="*/ 5777793 h 10287000"/>
              <a:gd name="connsiteX463" fmla="*/ 1620689 w 9854218"/>
              <a:gd name="connsiteY463" fmla="*/ 5790449 h 10287000"/>
              <a:gd name="connsiteX464" fmla="*/ 1620094 w 9854218"/>
              <a:gd name="connsiteY464" fmla="*/ 5777793 h 10287000"/>
              <a:gd name="connsiteX465" fmla="*/ 987599 w 9854218"/>
              <a:gd name="connsiteY465" fmla="*/ 5658741 h 10287000"/>
              <a:gd name="connsiteX466" fmla="*/ 986690 w 9854218"/>
              <a:gd name="connsiteY466" fmla="*/ 5662070 h 10287000"/>
              <a:gd name="connsiteX467" fmla="*/ 988007 w 9854218"/>
              <a:gd name="connsiteY467" fmla="*/ 5663910 h 10287000"/>
              <a:gd name="connsiteX468" fmla="*/ 179521 w 9854218"/>
              <a:gd name="connsiteY468" fmla="*/ 5654276 h 10287000"/>
              <a:gd name="connsiteX469" fmla="*/ 170569 w 9854218"/>
              <a:gd name="connsiteY469" fmla="*/ 5666250 h 10287000"/>
              <a:gd name="connsiteX470" fmla="*/ 203464 w 9854218"/>
              <a:gd name="connsiteY470" fmla="*/ 5869691 h 10287000"/>
              <a:gd name="connsiteX471" fmla="*/ 224344 w 9854218"/>
              <a:gd name="connsiteY471" fmla="*/ 6103695 h 10287000"/>
              <a:gd name="connsiteX472" fmla="*/ 211024 w 9854218"/>
              <a:gd name="connsiteY472" fmla="*/ 6119633 h 10287000"/>
              <a:gd name="connsiteX473" fmla="*/ 245357 w 9854218"/>
              <a:gd name="connsiteY473" fmla="*/ 6256604 h 10287000"/>
              <a:gd name="connsiteX474" fmla="*/ 254494 w 9854218"/>
              <a:gd name="connsiteY474" fmla="*/ 6358982 h 10287000"/>
              <a:gd name="connsiteX475" fmla="*/ 266614 w 9854218"/>
              <a:gd name="connsiteY475" fmla="*/ 6397541 h 10287000"/>
              <a:gd name="connsiteX476" fmla="*/ 260396 w 9854218"/>
              <a:gd name="connsiteY476" fmla="*/ 6349323 h 10287000"/>
              <a:gd name="connsiteX477" fmla="*/ 238729 w 9854218"/>
              <a:gd name="connsiteY477" fmla="*/ 6189101 h 10287000"/>
              <a:gd name="connsiteX478" fmla="*/ 245522 w 9854218"/>
              <a:gd name="connsiteY478" fmla="*/ 6100037 h 10287000"/>
              <a:gd name="connsiteX479" fmla="*/ 221948 w 9854218"/>
              <a:gd name="connsiteY479" fmla="*/ 5887466 h 10287000"/>
              <a:gd name="connsiteX480" fmla="*/ 214630 w 9854218"/>
              <a:gd name="connsiteY480" fmla="*/ 5676320 h 10287000"/>
              <a:gd name="connsiteX481" fmla="*/ 200849 w 9854218"/>
              <a:gd name="connsiteY481" fmla="*/ 5668716 h 10287000"/>
              <a:gd name="connsiteX482" fmla="*/ 179521 w 9854218"/>
              <a:gd name="connsiteY482" fmla="*/ 5654276 h 10287000"/>
              <a:gd name="connsiteX483" fmla="*/ 207314 w 9854218"/>
              <a:gd name="connsiteY483" fmla="*/ 5516166 h 10287000"/>
              <a:gd name="connsiteX484" fmla="*/ 207958 w 9854218"/>
              <a:gd name="connsiteY484" fmla="*/ 5528946 h 10287000"/>
              <a:gd name="connsiteX485" fmla="*/ 211150 w 9854218"/>
              <a:gd name="connsiteY485" fmla="*/ 5547980 h 10287000"/>
              <a:gd name="connsiteX486" fmla="*/ 210569 w 9854218"/>
              <a:gd name="connsiteY486" fmla="*/ 5526123 h 10287000"/>
              <a:gd name="connsiteX487" fmla="*/ 192424 w 9854218"/>
              <a:gd name="connsiteY487" fmla="*/ 5257115 h 10287000"/>
              <a:gd name="connsiteX488" fmla="*/ 193628 w 9854218"/>
              <a:gd name="connsiteY488" fmla="*/ 5272157 h 10287000"/>
              <a:gd name="connsiteX489" fmla="*/ 191896 w 9854218"/>
              <a:gd name="connsiteY489" fmla="*/ 5279469 h 10287000"/>
              <a:gd name="connsiteX490" fmla="*/ 193616 w 9854218"/>
              <a:gd name="connsiteY490" fmla="*/ 5297948 h 10287000"/>
              <a:gd name="connsiteX491" fmla="*/ 196162 w 9854218"/>
              <a:gd name="connsiteY491" fmla="*/ 5303711 h 10287000"/>
              <a:gd name="connsiteX492" fmla="*/ 193628 w 9854218"/>
              <a:gd name="connsiteY492" fmla="*/ 5272157 h 10287000"/>
              <a:gd name="connsiteX493" fmla="*/ 193729 w 9854218"/>
              <a:gd name="connsiteY493" fmla="*/ 5271741 h 10287000"/>
              <a:gd name="connsiteX494" fmla="*/ 192424 w 9854218"/>
              <a:gd name="connsiteY494" fmla="*/ 5257115 h 10287000"/>
              <a:gd name="connsiteX495" fmla="*/ 167189 w 9854218"/>
              <a:gd name="connsiteY495" fmla="*/ 5242794 h 10287000"/>
              <a:gd name="connsiteX496" fmla="*/ 169834 w 9854218"/>
              <a:gd name="connsiteY496" fmla="*/ 5251772 h 10287000"/>
              <a:gd name="connsiteX497" fmla="*/ 174181 w 9854218"/>
              <a:gd name="connsiteY497" fmla="*/ 5434740 h 10287000"/>
              <a:gd name="connsiteX498" fmla="*/ 175744 w 9854218"/>
              <a:gd name="connsiteY498" fmla="*/ 5481300 h 10287000"/>
              <a:gd name="connsiteX499" fmla="*/ 176030 w 9854218"/>
              <a:gd name="connsiteY499" fmla="*/ 5479637 h 10287000"/>
              <a:gd name="connsiteX500" fmla="*/ 181550 w 9854218"/>
              <a:gd name="connsiteY500" fmla="*/ 5458872 h 10287000"/>
              <a:gd name="connsiteX501" fmla="*/ 193984 w 9854218"/>
              <a:gd name="connsiteY501" fmla="*/ 5474340 h 10287000"/>
              <a:gd name="connsiteX502" fmla="*/ 201959 w 9854218"/>
              <a:gd name="connsiteY502" fmla="*/ 5477472 h 10287000"/>
              <a:gd name="connsiteX503" fmla="*/ 196402 w 9854218"/>
              <a:gd name="connsiteY503" fmla="*/ 5432868 h 10287000"/>
              <a:gd name="connsiteX504" fmla="*/ 176849 w 9854218"/>
              <a:gd name="connsiteY504" fmla="*/ 5308184 h 10287000"/>
              <a:gd name="connsiteX505" fmla="*/ 173353 w 9854218"/>
              <a:gd name="connsiteY505" fmla="*/ 5243462 h 10287000"/>
              <a:gd name="connsiteX506" fmla="*/ 1645996 w 9854218"/>
              <a:gd name="connsiteY506" fmla="*/ 5183081 h 10287000"/>
              <a:gd name="connsiteX507" fmla="*/ 1645996 w 9854218"/>
              <a:gd name="connsiteY507" fmla="*/ 5195732 h 10287000"/>
              <a:gd name="connsiteX508" fmla="*/ 1633342 w 9854218"/>
              <a:gd name="connsiteY508" fmla="*/ 5195732 h 10287000"/>
              <a:gd name="connsiteX509" fmla="*/ 1620689 w 9854218"/>
              <a:gd name="connsiteY509" fmla="*/ 5043891 h 10287000"/>
              <a:gd name="connsiteX510" fmla="*/ 1633343 w 9854218"/>
              <a:gd name="connsiteY510" fmla="*/ 5119812 h 10287000"/>
              <a:gd name="connsiteX511" fmla="*/ 1620690 w 9854218"/>
              <a:gd name="connsiteY511" fmla="*/ 5145120 h 10287000"/>
              <a:gd name="connsiteX512" fmla="*/ 1633342 w 9854218"/>
              <a:gd name="connsiteY512" fmla="*/ 5170424 h 10287000"/>
              <a:gd name="connsiteX513" fmla="*/ 1633343 w 9854218"/>
              <a:gd name="connsiteY513" fmla="*/ 5183081 h 10287000"/>
              <a:gd name="connsiteX514" fmla="*/ 1633342 w 9854218"/>
              <a:gd name="connsiteY514" fmla="*/ 5195732 h 10287000"/>
              <a:gd name="connsiteX515" fmla="*/ 1633342 w 9854218"/>
              <a:gd name="connsiteY515" fmla="*/ 5208387 h 10287000"/>
              <a:gd name="connsiteX516" fmla="*/ 1633343 w 9854218"/>
              <a:gd name="connsiteY516" fmla="*/ 5221041 h 10287000"/>
              <a:gd name="connsiteX517" fmla="*/ 1645996 w 9854218"/>
              <a:gd name="connsiteY517" fmla="*/ 5221038 h 10287000"/>
              <a:gd name="connsiteX518" fmla="*/ 1620689 w 9854218"/>
              <a:gd name="connsiteY518" fmla="*/ 5233692 h 10287000"/>
              <a:gd name="connsiteX519" fmla="*/ 1633343 w 9854218"/>
              <a:gd name="connsiteY519" fmla="*/ 5246346 h 10287000"/>
              <a:gd name="connsiteX520" fmla="*/ 1620689 w 9854218"/>
              <a:gd name="connsiteY520" fmla="*/ 5284307 h 10287000"/>
              <a:gd name="connsiteX521" fmla="*/ 1620694 w 9854218"/>
              <a:gd name="connsiteY521" fmla="*/ 5360228 h 10287000"/>
              <a:gd name="connsiteX522" fmla="*/ 1608036 w 9854218"/>
              <a:gd name="connsiteY522" fmla="*/ 5372882 h 10287000"/>
              <a:gd name="connsiteX523" fmla="*/ 1620689 w 9854218"/>
              <a:gd name="connsiteY523" fmla="*/ 5385533 h 10287000"/>
              <a:gd name="connsiteX524" fmla="*/ 1608035 w 9854218"/>
              <a:gd name="connsiteY524" fmla="*/ 5385537 h 10287000"/>
              <a:gd name="connsiteX525" fmla="*/ 1620689 w 9854218"/>
              <a:gd name="connsiteY525" fmla="*/ 5512071 h 10287000"/>
              <a:gd name="connsiteX526" fmla="*/ 1620690 w 9854218"/>
              <a:gd name="connsiteY526" fmla="*/ 5524721 h 10287000"/>
              <a:gd name="connsiteX527" fmla="*/ 1620689 w 9854218"/>
              <a:gd name="connsiteY527" fmla="*/ 5550032 h 10287000"/>
              <a:gd name="connsiteX528" fmla="*/ 1633342 w 9854218"/>
              <a:gd name="connsiteY528" fmla="*/ 5550032 h 10287000"/>
              <a:gd name="connsiteX529" fmla="*/ 1620689 w 9854218"/>
              <a:gd name="connsiteY529" fmla="*/ 5651259 h 10287000"/>
              <a:gd name="connsiteX530" fmla="*/ 1608035 w 9854218"/>
              <a:gd name="connsiteY530" fmla="*/ 5651259 h 10287000"/>
              <a:gd name="connsiteX531" fmla="*/ 1608035 w 9854218"/>
              <a:gd name="connsiteY531" fmla="*/ 5663913 h 10287000"/>
              <a:gd name="connsiteX532" fmla="*/ 1620689 w 9854218"/>
              <a:gd name="connsiteY532" fmla="*/ 5676567 h 10287000"/>
              <a:gd name="connsiteX533" fmla="*/ 1620689 w 9854218"/>
              <a:gd name="connsiteY533" fmla="*/ 5689218 h 10287000"/>
              <a:gd name="connsiteX534" fmla="*/ 1633342 w 9854218"/>
              <a:gd name="connsiteY534" fmla="*/ 5701869 h 10287000"/>
              <a:gd name="connsiteX535" fmla="*/ 1619108 w 9854218"/>
              <a:gd name="connsiteY535" fmla="*/ 5757035 h 10287000"/>
              <a:gd name="connsiteX536" fmla="*/ 1620094 w 9854218"/>
              <a:gd name="connsiteY536" fmla="*/ 5777793 h 10287000"/>
              <a:gd name="connsiteX537" fmla="*/ 1608035 w 9854218"/>
              <a:gd name="connsiteY537" fmla="*/ 5777793 h 10287000"/>
              <a:gd name="connsiteX538" fmla="*/ 1608036 w 9854218"/>
              <a:gd name="connsiteY538" fmla="*/ 5765139 h 10287000"/>
              <a:gd name="connsiteX539" fmla="*/ 1595382 w 9854218"/>
              <a:gd name="connsiteY539" fmla="*/ 5714528 h 10287000"/>
              <a:gd name="connsiteX540" fmla="*/ 1595386 w 9854218"/>
              <a:gd name="connsiteY540" fmla="*/ 5701874 h 10287000"/>
              <a:gd name="connsiteX541" fmla="*/ 1582726 w 9854218"/>
              <a:gd name="connsiteY541" fmla="*/ 5714528 h 10287000"/>
              <a:gd name="connsiteX542" fmla="*/ 1557422 w 9854218"/>
              <a:gd name="connsiteY542" fmla="*/ 5499417 h 10287000"/>
              <a:gd name="connsiteX543" fmla="*/ 1570076 w 9854218"/>
              <a:gd name="connsiteY543" fmla="*/ 5372882 h 10287000"/>
              <a:gd name="connsiteX544" fmla="*/ 1608035 w 9854218"/>
              <a:gd name="connsiteY544" fmla="*/ 5271653 h 10287000"/>
              <a:gd name="connsiteX545" fmla="*/ 1620689 w 9854218"/>
              <a:gd name="connsiteY545" fmla="*/ 5043891 h 10287000"/>
              <a:gd name="connsiteX546" fmla="*/ 139210 w 9854218"/>
              <a:gd name="connsiteY546" fmla="*/ 4996022 h 10287000"/>
              <a:gd name="connsiteX547" fmla="*/ 139087 w 9854218"/>
              <a:gd name="connsiteY547" fmla="*/ 5001062 h 10287000"/>
              <a:gd name="connsiteX548" fmla="*/ 127640 w 9854218"/>
              <a:gd name="connsiteY548" fmla="*/ 5102522 h 10287000"/>
              <a:gd name="connsiteX549" fmla="*/ 143042 w 9854218"/>
              <a:gd name="connsiteY549" fmla="*/ 5144790 h 10287000"/>
              <a:gd name="connsiteX550" fmla="*/ 144632 w 9854218"/>
              <a:gd name="connsiteY550" fmla="*/ 5154192 h 10287000"/>
              <a:gd name="connsiteX551" fmla="*/ 142862 w 9854218"/>
              <a:gd name="connsiteY551" fmla="*/ 5083734 h 10287000"/>
              <a:gd name="connsiteX552" fmla="*/ 142894 w 9854218"/>
              <a:gd name="connsiteY552" fmla="*/ 5017103 h 10287000"/>
              <a:gd name="connsiteX553" fmla="*/ 2966222 w 9854218"/>
              <a:gd name="connsiteY553" fmla="*/ 4796178 h 10287000"/>
              <a:gd name="connsiteX554" fmla="*/ 2947385 w 9854218"/>
              <a:gd name="connsiteY554" fmla="*/ 4848713 h 10287000"/>
              <a:gd name="connsiteX555" fmla="*/ 3017699 w 9854218"/>
              <a:gd name="connsiteY555" fmla="*/ 5700701 h 10287000"/>
              <a:gd name="connsiteX556" fmla="*/ 3017195 w 9854218"/>
              <a:gd name="connsiteY556" fmla="*/ 5858349 h 10287000"/>
              <a:gd name="connsiteX557" fmla="*/ 3016649 w 9854218"/>
              <a:gd name="connsiteY557" fmla="*/ 6072003 h 10287000"/>
              <a:gd name="connsiteX558" fmla="*/ 3109499 w 9854218"/>
              <a:gd name="connsiteY558" fmla="*/ 6487352 h 10287000"/>
              <a:gd name="connsiteX559" fmla="*/ 3193523 w 9854218"/>
              <a:gd name="connsiteY559" fmla="*/ 6763580 h 10287000"/>
              <a:gd name="connsiteX560" fmla="*/ 3215621 w 9854218"/>
              <a:gd name="connsiteY560" fmla="*/ 6797463 h 10287000"/>
              <a:gd name="connsiteX561" fmla="*/ 3303474 w 9854218"/>
              <a:gd name="connsiteY561" fmla="*/ 6938549 h 10287000"/>
              <a:gd name="connsiteX562" fmla="*/ 3273834 w 9854218"/>
              <a:gd name="connsiteY562" fmla="*/ 6927000 h 10287000"/>
              <a:gd name="connsiteX563" fmla="*/ 3415644 w 9854218"/>
              <a:gd name="connsiteY563" fmla="*/ 7264004 h 10287000"/>
              <a:gd name="connsiteX564" fmla="*/ 3440762 w 9854218"/>
              <a:gd name="connsiteY564" fmla="*/ 7265252 h 10287000"/>
              <a:gd name="connsiteX565" fmla="*/ 3497912 w 9854218"/>
              <a:gd name="connsiteY565" fmla="*/ 7381436 h 10287000"/>
              <a:gd name="connsiteX566" fmla="*/ 3572770 w 9854218"/>
              <a:gd name="connsiteY566" fmla="*/ 7495980 h 10287000"/>
              <a:gd name="connsiteX567" fmla="*/ 3594125 w 9854218"/>
              <a:gd name="connsiteY567" fmla="*/ 7572603 h 10287000"/>
              <a:gd name="connsiteX568" fmla="*/ 3644740 w 9854218"/>
              <a:gd name="connsiteY568" fmla="*/ 7617936 h 10287000"/>
              <a:gd name="connsiteX569" fmla="*/ 3749616 w 9854218"/>
              <a:gd name="connsiteY569" fmla="*/ 7786866 h 10287000"/>
              <a:gd name="connsiteX570" fmla="*/ 3817064 w 9854218"/>
              <a:gd name="connsiteY570" fmla="*/ 7898523 h 10287000"/>
              <a:gd name="connsiteX571" fmla="*/ 3812542 w 9854218"/>
              <a:gd name="connsiteY571" fmla="*/ 7888224 h 10287000"/>
              <a:gd name="connsiteX572" fmla="*/ 3810908 w 9854218"/>
              <a:gd name="connsiteY572" fmla="*/ 7870512 h 10287000"/>
              <a:gd name="connsiteX573" fmla="*/ 3822840 w 9854218"/>
              <a:gd name="connsiteY573" fmla="*/ 7883699 h 10287000"/>
              <a:gd name="connsiteX574" fmla="*/ 3833136 w 9854218"/>
              <a:gd name="connsiteY574" fmla="*/ 7879172 h 10287000"/>
              <a:gd name="connsiteX575" fmla="*/ 3839292 w 9854218"/>
              <a:gd name="connsiteY575" fmla="*/ 7907186 h 10287000"/>
              <a:gd name="connsiteX576" fmla="*/ 3843814 w 9854218"/>
              <a:gd name="connsiteY576" fmla="*/ 7917485 h 10287000"/>
              <a:gd name="connsiteX577" fmla="*/ 3845448 w 9854218"/>
              <a:gd name="connsiteY577" fmla="*/ 7935197 h 10287000"/>
              <a:gd name="connsiteX578" fmla="*/ 3826106 w 9854218"/>
              <a:gd name="connsiteY578" fmla="*/ 7919123 h 10287000"/>
              <a:gd name="connsiteX579" fmla="*/ 3821928 w 9854218"/>
              <a:gd name="connsiteY579" fmla="*/ 7917495 h 10287000"/>
              <a:gd name="connsiteX580" fmla="*/ 4217118 w 9854218"/>
              <a:gd name="connsiteY580" fmla="*/ 8397302 h 10287000"/>
              <a:gd name="connsiteX581" fmla="*/ 4226942 w 9854218"/>
              <a:gd name="connsiteY581" fmla="*/ 8401994 h 10287000"/>
              <a:gd name="connsiteX582" fmla="*/ 4264216 w 9854218"/>
              <a:gd name="connsiteY582" fmla="*/ 8443161 h 10287000"/>
              <a:gd name="connsiteX583" fmla="*/ 4315950 w 9854218"/>
              <a:gd name="connsiteY583" fmla="*/ 8494650 h 10287000"/>
              <a:gd name="connsiteX584" fmla="*/ 4779590 w 9854218"/>
              <a:gd name="connsiteY584" fmla="*/ 8921636 h 10287000"/>
              <a:gd name="connsiteX585" fmla="*/ 5003136 w 9854218"/>
              <a:gd name="connsiteY585" fmla="*/ 9083376 h 10287000"/>
              <a:gd name="connsiteX586" fmla="*/ 5015632 w 9854218"/>
              <a:gd name="connsiteY586" fmla="*/ 9083552 h 10287000"/>
              <a:gd name="connsiteX587" fmla="*/ 5042230 w 9854218"/>
              <a:gd name="connsiteY587" fmla="*/ 9085005 h 10287000"/>
              <a:gd name="connsiteX588" fmla="*/ 5052194 w 9854218"/>
              <a:gd name="connsiteY588" fmla="*/ 9080643 h 10287000"/>
              <a:gd name="connsiteX589" fmla="*/ 4898326 w 9854218"/>
              <a:gd name="connsiteY589" fmla="*/ 8953278 h 10287000"/>
              <a:gd name="connsiteX590" fmla="*/ 4893268 w 9854218"/>
              <a:gd name="connsiteY590" fmla="*/ 8949717 h 10287000"/>
              <a:gd name="connsiteX591" fmla="*/ 4882082 w 9854218"/>
              <a:gd name="connsiteY591" fmla="*/ 8939832 h 10287000"/>
              <a:gd name="connsiteX592" fmla="*/ 4873380 w 9854218"/>
              <a:gd name="connsiteY592" fmla="*/ 8932628 h 10287000"/>
              <a:gd name="connsiteX593" fmla="*/ 4870010 w 9854218"/>
              <a:gd name="connsiteY593" fmla="*/ 8929164 h 10287000"/>
              <a:gd name="connsiteX594" fmla="*/ 4733957 w 9854218"/>
              <a:gd name="connsiteY594" fmla="*/ 8808936 h 10287000"/>
              <a:gd name="connsiteX595" fmla="*/ 4433788 w 9854218"/>
              <a:gd name="connsiteY595" fmla="*/ 8512905 h 10287000"/>
              <a:gd name="connsiteX596" fmla="*/ 4384469 w 9854218"/>
              <a:gd name="connsiteY596" fmla="*/ 8459937 h 10287000"/>
              <a:gd name="connsiteX597" fmla="*/ 4349390 w 9854218"/>
              <a:gd name="connsiteY597" fmla="*/ 8394454 h 10287000"/>
              <a:gd name="connsiteX598" fmla="*/ 4290320 w 9854218"/>
              <a:gd name="connsiteY598" fmla="*/ 8320214 h 10287000"/>
              <a:gd name="connsiteX599" fmla="*/ 4225055 w 9854218"/>
              <a:gd name="connsiteY599" fmla="*/ 8236626 h 10287000"/>
              <a:gd name="connsiteX600" fmla="*/ 4219649 w 9854218"/>
              <a:gd name="connsiteY600" fmla="*/ 8259875 h 10287000"/>
              <a:gd name="connsiteX601" fmla="*/ 4133375 w 9854218"/>
              <a:gd name="connsiteY601" fmla="*/ 8174462 h 10287000"/>
              <a:gd name="connsiteX602" fmla="*/ 4052508 w 9854218"/>
              <a:gd name="connsiteY602" fmla="*/ 8065806 h 10287000"/>
              <a:gd name="connsiteX603" fmla="*/ 4006766 w 9854218"/>
              <a:gd name="connsiteY603" fmla="*/ 7981653 h 10287000"/>
              <a:gd name="connsiteX604" fmla="*/ 3989472 w 9854218"/>
              <a:gd name="connsiteY604" fmla="*/ 7985799 h 10287000"/>
              <a:gd name="connsiteX605" fmla="*/ 3868270 w 9854218"/>
              <a:gd name="connsiteY605" fmla="*/ 7769745 h 10287000"/>
              <a:gd name="connsiteX606" fmla="*/ 3743464 w 9854218"/>
              <a:gd name="connsiteY606" fmla="*/ 7569188 h 10287000"/>
              <a:gd name="connsiteX607" fmla="*/ 3735718 w 9854218"/>
              <a:gd name="connsiteY607" fmla="*/ 7567386 h 10287000"/>
              <a:gd name="connsiteX608" fmla="*/ 3737522 w 9854218"/>
              <a:gd name="connsiteY608" fmla="*/ 7559636 h 10287000"/>
              <a:gd name="connsiteX609" fmla="*/ 3725634 w 9854218"/>
              <a:gd name="connsiteY609" fmla="*/ 7540536 h 10287000"/>
              <a:gd name="connsiteX610" fmla="*/ 3733379 w 9854218"/>
              <a:gd name="connsiteY610" fmla="*/ 7542338 h 10287000"/>
              <a:gd name="connsiteX611" fmla="*/ 3736644 w 9854218"/>
              <a:gd name="connsiteY611" fmla="*/ 7543607 h 10287000"/>
              <a:gd name="connsiteX612" fmla="*/ 3739324 w 9854218"/>
              <a:gd name="connsiteY612" fmla="*/ 7551888 h 10287000"/>
              <a:gd name="connsiteX613" fmla="*/ 3739932 w 9854218"/>
              <a:gd name="connsiteY613" fmla="*/ 7544883 h 10287000"/>
              <a:gd name="connsiteX614" fmla="*/ 3736644 w 9854218"/>
              <a:gd name="connsiteY614" fmla="*/ 7543607 h 10287000"/>
              <a:gd name="connsiteX615" fmla="*/ 3732942 w 9854218"/>
              <a:gd name="connsiteY615" fmla="*/ 7532154 h 10287000"/>
              <a:gd name="connsiteX616" fmla="*/ 3715014 w 9854218"/>
              <a:gd name="connsiteY616" fmla="*/ 7480890 h 10287000"/>
              <a:gd name="connsiteX617" fmla="*/ 3862522 w 9854218"/>
              <a:gd name="connsiteY617" fmla="*/ 7654056 h 10287000"/>
              <a:gd name="connsiteX618" fmla="*/ 3831539 w 9854218"/>
              <a:gd name="connsiteY618" fmla="*/ 7646849 h 10287000"/>
              <a:gd name="connsiteX619" fmla="*/ 4019918 w 9854218"/>
              <a:gd name="connsiteY619" fmla="*/ 7960209 h 10287000"/>
              <a:gd name="connsiteX620" fmla="*/ 4044958 w 9854218"/>
              <a:gd name="connsiteY620" fmla="*/ 7957865 h 10287000"/>
              <a:gd name="connsiteX621" fmla="*/ 4118078 w 9854218"/>
              <a:gd name="connsiteY621" fmla="*/ 8064722 h 10287000"/>
              <a:gd name="connsiteX622" fmla="*/ 4208492 w 9854218"/>
              <a:gd name="connsiteY622" fmla="*/ 8167431 h 10287000"/>
              <a:gd name="connsiteX623" fmla="*/ 4240546 w 9854218"/>
              <a:gd name="connsiteY623" fmla="*/ 8240231 h 10287000"/>
              <a:gd name="connsiteX624" fmla="*/ 4297103 w 9854218"/>
              <a:gd name="connsiteY624" fmla="*/ 8277890 h 10287000"/>
              <a:gd name="connsiteX625" fmla="*/ 4347194 w 9854218"/>
              <a:gd name="connsiteY625" fmla="*/ 8347739 h 10287000"/>
              <a:gd name="connsiteX626" fmla="*/ 4351784 w 9854218"/>
              <a:gd name="connsiteY626" fmla="*/ 8352600 h 10287000"/>
              <a:gd name="connsiteX627" fmla="*/ 4361840 w 9854218"/>
              <a:gd name="connsiteY627" fmla="*/ 8340473 h 10287000"/>
              <a:gd name="connsiteX628" fmla="*/ 4268230 w 9854218"/>
              <a:gd name="connsiteY628" fmla="*/ 8210715 h 10287000"/>
              <a:gd name="connsiteX629" fmla="*/ 4380947 w 9854218"/>
              <a:gd name="connsiteY629" fmla="*/ 8337401 h 10287000"/>
              <a:gd name="connsiteX630" fmla="*/ 4391542 w 9854218"/>
              <a:gd name="connsiteY630" fmla="*/ 8337747 h 10287000"/>
              <a:gd name="connsiteX631" fmla="*/ 4408034 w 9854218"/>
              <a:gd name="connsiteY631" fmla="*/ 8361078 h 10287000"/>
              <a:gd name="connsiteX632" fmla="*/ 4635240 w 9854218"/>
              <a:gd name="connsiteY632" fmla="*/ 8586590 h 10287000"/>
              <a:gd name="connsiteX633" fmla="*/ 5039628 w 9854218"/>
              <a:gd name="connsiteY633" fmla="*/ 8963541 h 10287000"/>
              <a:gd name="connsiteX634" fmla="*/ 5454780 w 9854218"/>
              <a:gd name="connsiteY634" fmla="*/ 9255388 h 10287000"/>
              <a:gd name="connsiteX635" fmla="*/ 5905180 w 9854218"/>
              <a:gd name="connsiteY635" fmla="*/ 9536937 h 10287000"/>
              <a:gd name="connsiteX636" fmla="*/ 4854150 w 9854218"/>
              <a:gd name="connsiteY636" fmla="*/ 8681319 h 10287000"/>
              <a:gd name="connsiteX637" fmla="*/ 4576214 w 9854218"/>
              <a:gd name="connsiteY637" fmla="*/ 8371013 h 10287000"/>
              <a:gd name="connsiteX638" fmla="*/ 4394212 w 9854218"/>
              <a:gd name="connsiteY638" fmla="*/ 8183049 h 10287000"/>
              <a:gd name="connsiteX639" fmla="*/ 4349627 w 9854218"/>
              <a:gd name="connsiteY639" fmla="*/ 8105747 h 10287000"/>
              <a:gd name="connsiteX640" fmla="*/ 4344314 w 9854218"/>
              <a:gd name="connsiteY640" fmla="*/ 8098556 h 10287000"/>
              <a:gd name="connsiteX641" fmla="*/ 4243772 w 9854218"/>
              <a:gd name="connsiteY641" fmla="*/ 7987931 h 10287000"/>
              <a:gd name="connsiteX642" fmla="*/ 3267006 w 9854218"/>
              <a:gd name="connsiteY642" fmla="*/ 6235823 h 10287000"/>
              <a:gd name="connsiteX643" fmla="*/ 3211728 w 9854218"/>
              <a:gd name="connsiteY643" fmla="*/ 6031370 h 10287000"/>
              <a:gd name="connsiteX644" fmla="*/ 3206867 w 9854218"/>
              <a:gd name="connsiteY644" fmla="*/ 6033956 h 10287000"/>
              <a:gd name="connsiteX645" fmla="*/ 3199584 w 9854218"/>
              <a:gd name="connsiteY645" fmla="*/ 6028499 h 10287000"/>
              <a:gd name="connsiteX646" fmla="*/ 3192322 w 9854218"/>
              <a:gd name="connsiteY646" fmla="*/ 6019941 h 10287000"/>
              <a:gd name="connsiteX647" fmla="*/ 3227930 w 9854218"/>
              <a:gd name="connsiteY647" fmla="*/ 6178428 h 10287000"/>
              <a:gd name="connsiteX648" fmla="*/ 3224717 w 9854218"/>
              <a:gd name="connsiteY648" fmla="*/ 6218504 h 10287000"/>
              <a:gd name="connsiteX649" fmla="*/ 3221740 w 9854218"/>
              <a:gd name="connsiteY649" fmla="*/ 6219554 h 10287000"/>
              <a:gd name="connsiteX650" fmla="*/ 3233850 w 9854218"/>
              <a:gd name="connsiteY650" fmla="*/ 6276857 h 10287000"/>
              <a:gd name="connsiteX651" fmla="*/ 3262542 w 9854218"/>
              <a:gd name="connsiteY651" fmla="*/ 6371084 h 10287000"/>
              <a:gd name="connsiteX652" fmla="*/ 3286976 w 9854218"/>
              <a:gd name="connsiteY652" fmla="*/ 6377040 h 10287000"/>
              <a:gd name="connsiteX653" fmla="*/ 3321210 w 9854218"/>
              <a:gd name="connsiteY653" fmla="*/ 6501911 h 10287000"/>
              <a:gd name="connsiteX654" fmla="*/ 3373146 w 9854218"/>
              <a:gd name="connsiteY654" fmla="*/ 6628508 h 10287000"/>
              <a:gd name="connsiteX655" fmla="*/ 3379682 w 9854218"/>
              <a:gd name="connsiteY655" fmla="*/ 6707784 h 10287000"/>
              <a:gd name="connsiteX656" fmla="*/ 3420848 w 9854218"/>
              <a:gd name="connsiteY656" fmla="*/ 6761841 h 10287000"/>
              <a:gd name="connsiteX657" fmla="*/ 3492018 w 9854218"/>
              <a:gd name="connsiteY657" fmla="*/ 6947505 h 10287000"/>
              <a:gd name="connsiteX658" fmla="*/ 3537221 w 9854218"/>
              <a:gd name="connsiteY658" fmla="*/ 7069871 h 10287000"/>
              <a:gd name="connsiteX659" fmla="*/ 3534720 w 9854218"/>
              <a:gd name="connsiteY659" fmla="*/ 7058904 h 10287000"/>
              <a:gd name="connsiteX660" fmla="*/ 3536454 w 9854218"/>
              <a:gd name="connsiteY660" fmla="*/ 7041201 h 10287000"/>
              <a:gd name="connsiteX661" fmla="*/ 3545687 w 9854218"/>
              <a:gd name="connsiteY661" fmla="*/ 7056398 h 10287000"/>
              <a:gd name="connsiteX662" fmla="*/ 3556652 w 9854218"/>
              <a:gd name="connsiteY662" fmla="*/ 7053894 h 10287000"/>
              <a:gd name="connsiteX663" fmla="*/ 3557422 w 9854218"/>
              <a:gd name="connsiteY663" fmla="*/ 7082565 h 10287000"/>
              <a:gd name="connsiteX664" fmla="*/ 3559922 w 9854218"/>
              <a:gd name="connsiteY664" fmla="*/ 7093532 h 10287000"/>
              <a:gd name="connsiteX665" fmla="*/ 3558190 w 9854218"/>
              <a:gd name="connsiteY665" fmla="*/ 7111235 h 10287000"/>
              <a:gd name="connsiteX666" fmla="*/ 3542222 w 9854218"/>
              <a:gd name="connsiteY666" fmla="*/ 7091805 h 10287000"/>
              <a:gd name="connsiteX667" fmla="*/ 3516058 w 9854218"/>
              <a:gd name="connsiteY667" fmla="*/ 7103550 h 10287000"/>
              <a:gd name="connsiteX668" fmla="*/ 3433152 w 9854218"/>
              <a:gd name="connsiteY668" fmla="*/ 6891720 h 10287000"/>
              <a:gd name="connsiteX669" fmla="*/ 3366216 w 9854218"/>
              <a:gd name="connsiteY669" fmla="*/ 6699320 h 10287000"/>
              <a:gd name="connsiteX670" fmla="*/ 3353518 w 9854218"/>
              <a:gd name="connsiteY670" fmla="*/ 6719529 h 10287000"/>
              <a:gd name="connsiteX671" fmla="*/ 3299850 w 9854218"/>
              <a:gd name="connsiteY671" fmla="*/ 6610635 h 10287000"/>
              <a:gd name="connsiteX672" fmla="*/ 3258880 w 9854218"/>
              <a:gd name="connsiteY672" fmla="*/ 6481532 h 10287000"/>
              <a:gd name="connsiteX673" fmla="*/ 3243110 w 9854218"/>
              <a:gd name="connsiteY673" fmla="*/ 6387060 h 10287000"/>
              <a:gd name="connsiteX674" fmla="*/ 3225413 w 9854218"/>
              <a:gd name="connsiteY674" fmla="*/ 6385334 h 10287000"/>
              <a:gd name="connsiteX675" fmla="*/ 3193292 w 9854218"/>
              <a:gd name="connsiteY675" fmla="*/ 6257094 h 10287000"/>
              <a:gd name="connsiteX676" fmla="*/ 3186686 w 9854218"/>
              <a:gd name="connsiteY676" fmla="*/ 6225378 h 10287000"/>
              <a:gd name="connsiteX677" fmla="*/ 3176492 w 9854218"/>
              <a:gd name="connsiteY677" fmla="*/ 6225662 h 10287000"/>
              <a:gd name="connsiteX678" fmla="*/ 3162320 w 9854218"/>
              <a:gd name="connsiteY678" fmla="*/ 6199470 h 10287000"/>
              <a:gd name="connsiteX679" fmla="*/ 3154300 w 9854218"/>
              <a:gd name="connsiteY679" fmla="*/ 6149984 h 10287000"/>
              <a:gd name="connsiteX680" fmla="*/ 2993406 w 9854218"/>
              <a:gd name="connsiteY680" fmla="*/ 4859490 h 10287000"/>
              <a:gd name="connsiteX681" fmla="*/ 2966222 w 9854218"/>
              <a:gd name="connsiteY681" fmla="*/ 4796178 h 10287000"/>
              <a:gd name="connsiteX682" fmla="*/ 175099 w 9854218"/>
              <a:gd name="connsiteY682" fmla="*/ 4684419 h 10287000"/>
              <a:gd name="connsiteX683" fmla="*/ 171418 w 9854218"/>
              <a:gd name="connsiteY683" fmla="*/ 4693523 h 10287000"/>
              <a:gd name="connsiteX684" fmla="*/ 166832 w 9854218"/>
              <a:gd name="connsiteY684" fmla="*/ 4715702 h 10287000"/>
              <a:gd name="connsiteX685" fmla="*/ 154717 w 9854218"/>
              <a:gd name="connsiteY685" fmla="*/ 4696059 h 10287000"/>
              <a:gd name="connsiteX686" fmla="*/ 153653 w 9854218"/>
              <a:gd name="connsiteY686" fmla="*/ 4696379 h 10287000"/>
              <a:gd name="connsiteX687" fmla="*/ 162041 w 9854218"/>
              <a:gd name="connsiteY687" fmla="*/ 4772906 h 10287000"/>
              <a:gd name="connsiteX688" fmla="*/ 169337 w 9854218"/>
              <a:gd name="connsiteY688" fmla="*/ 4750575 h 10287000"/>
              <a:gd name="connsiteX689" fmla="*/ 174475 w 9854218"/>
              <a:gd name="connsiteY689" fmla="*/ 4695869 h 10287000"/>
              <a:gd name="connsiteX690" fmla="*/ 1004585 w 9854218"/>
              <a:gd name="connsiteY690" fmla="*/ 4636356 h 10287000"/>
              <a:gd name="connsiteX691" fmla="*/ 970019 w 9854218"/>
              <a:gd name="connsiteY691" fmla="*/ 4725380 h 10287000"/>
              <a:gd name="connsiteX692" fmla="*/ 965716 w 9854218"/>
              <a:gd name="connsiteY692" fmla="*/ 4750385 h 10287000"/>
              <a:gd name="connsiteX693" fmla="*/ 970034 w 9854218"/>
              <a:gd name="connsiteY693" fmla="*/ 4774376 h 10287000"/>
              <a:gd name="connsiteX694" fmla="*/ 965494 w 9854218"/>
              <a:gd name="connsiteY694" fmla="*/ 4831253 h 10287000"/>
              <a:gd name="connsiteX695" fmla="*/ 954268 w 9854218"/>
              <a:gd name="connsiteY695" fmla="*/ 4826603 h 10287000"/>
              <a:gd name="connsiteX696" fmla="*/ 953048 w 9854218"/>
              <a:gd name="connsiteY696" fmla="*/ 4824008 h 10287000"/>
              <a:gd name="connsiteX697" fmla="*/ 950050 w 9854218"/>
              <a:gd name="connsiteY697" fmla="*/ 4841435 h 10287000"/>
              <a:gd name="connsiteX698" fmla="*/ 943958 w 9854218"/>
              <a:gd name="connsiteY698" fmla="*/ 4841435 h 10287000"/>
              <a:gd name="connsiteX699" fmla="*/ 931352 w 9854218"/>
              <a:gd name="connsiteY699" fmla="*/ 4963230 h 10287000"/>
              <a:gd name="connsiteX700" fmla="*/ 929729 w 9854218"/>
              <a:gd name="connsiteY700" fmla="*/ 5122931 h 10287000"/>
              <a:gd name="connsiteX701" fmla="*/ 948533 w 9854218"/>
              <a:gd name="connsiteY701" fmla="*/ 5133290 h 10287000"/>
              <a:gd name="connsiteX702" fmla="*/ 948890 w 9854218"/>
              <a:gd name="connsiteY702" fmla="*/ 5243817 h 10287000"/>
              <a:gd name="connsiteX703" fmla="*/ 963448 w 9854218"/>
              <a:gd name="connsiteY703" fmla="*/ 5359716 h 10287000"/>
              <a:gd name="connsiteX704" fmla="*/ 951149 w 9854218"/>
              <a:gd name="connsiteY704" fmla="*/ 5426495 h 10287000"/>
              <a:gd name="connsiteX705" fmla="*/ 973013 w 9854218"/>
              <a:gd name="connsiteY705" fmla="*/ 5480220 h 10287000"/>
              <a:gd name="connsiteX706" fmla="*/ 974866 w 9854218"/>
              <a:gd name="connsiteY706" fmla="*/ 5553570 h 10287000"/>
              <a:gd name="connsiteX707" fmla="*/ 983561 w 9854218"/>
              <a:gd name="connsiteY707" fmla="*/ 5607579 h 10287000"/>
              <a:gd name="connsiteX708" fmla="*/ 983264 w 9854218"/>
              <a:gd name="connsiteY708" fmla="*/ 5603807 h 10287000"/>
              <a:gd name="connsiteX709" fmla="*/ 988007 w 9854218"/>
              <a:gd name="connsiteY709" fmla="*/ 5562681 h 10287000"/>
              <a:gd name="connsiteX710" fmla="*/ 1013318 w 9854218"/>
              <a:gd name="connsiteY710" fmla="*/ 5638604 h 10287000"/>
              <a:gd name="connsiteX711" fmla="*/ 1000663 w 9854218"/>
              <a:gd name="connsiteY711" fmla="*/ 5474109 h 10287000"/>
              <a:gd name="connsiteX712" fmla="*/ 1051279 w 9854218"/>
              <a:gd name="connsiteY712" fmla="*/ 5423496 h 10287000"/>
              <a:gd name="connsiteX713" fmla="*/ 1051136 w 9854218"/>
              <a:gd name="connsiteY713" fmla="*/ 5420049 h 10287000"/>
              <a:gd name="connsiteX714" fmla="*/ 1044272 w 9854218"/>
              <a:gd name="connsiteY714" fmla="*/ 5328966 h 10287000"/>
              <a:gd name="connsiteX715" fmla="*/ 1037272 w 9854218"/>
              <a:gd name="connsiteY715" fmla="*/ 5223147 h 10287000"/>
              <a:gd name="connsiteX716" fmla="*/ 1019735 w 9854218"/>
              <a:gd name="connsiteY716" fmla="*/ 5239334 h 10287000"/>
              <a:gd name="connsiteX717" fmla="*/ 996383 w 9854218"/>
              <a:gd name="connsiteY717" fmla="*/ 5120201 h 10287000"/>
              <a:gd name="connsiteX718" fmla="*/ 990572 w 9854218"/>
              <a:gd name="connsiteY718" fmla="*/ 4984880 h 10287000"/>
              <a:gd name="connsiteX719" fmla="*/ 1000037 w 9854218"/>
              <a:gd name="connsiteY719" fmla="*/ 4889568 h 10287000"/>
              <a:gd name="connsiteX720" fmla="*/ 983404 w 9854218"/>
              <a:gd name="connsiteY720" fmla="*/ 4883276 h 10287000"/>
              <a:gd name="connsiteX721" fmla="*/ 1004594 w 9854218"/>
              <a:gd name="connsiteY721" fmla="*/ 4636457 h 10287000"/>
              <a:gd name="connsiteX722" fmla="*/ 149099 w 9854218"/>
              <a:gd name="connsiteY722" fmla="*/ 4457675 h 10287000"/>
              <a:gd name="connsiteX723" fmla="*/ 143266 w 9854218"/>
              <a:gd name="connsiteY723" fmla="*/ 4491044 h 10287000"/>
              <a:gd name="connsiteX724" fmla="*/ 143735 w 9854218"/>
              <a:gd name="connsiteY724" fmla="*/ 4525754 h 10287000"/>
              <a:gd name="connsiteX725" fmla="*/ 149555 w 9854218"/>
              <a:gd name="connsiteY725" fmla="*/ 4628400 h 10287000"/>
              <a:gd name="connsiteX726" fmla="*/ 152983 w 9854218"/>
              <a:gd name="connsiteY726" fmla="*/ 4628075 h 10287000"/>
              <a:gd name="connsiteX727" fmla="*/ 169382 w 9854218"/>
              <a:gd name="connsiteY727" fmla="*/ 4644875 h 10287000"/>
              <a:gd name="connsiteX728" fmla="*/ 177158 w 9854218"/>
              <a:gd name="connsiteY728" fmla="*/ 4646628 h 10287000"/>
              <a:gd name="connsiteX729" fmla="*/ 178010 w 9854218"/>
              <a:gd name="connsiteY729" fmla="*/ 4630940 h 10287000"/>
              <a:gd name="connsiteX730" fmla="*/ 193639 w 9854218"/>
              <a:gd name="connsiteY730" fmla="*/ 4527261 h 10287000"/>
              <a:gd name="connsiteX731" fmla="*/ 183061 w 9854218"/>
              <a:gd name="connsiteY731" fmla="*/ 4491354 h 10287000"/>
              <a:gd name="connsiteX732" fmla="*/ 184220 w 9854218"/>
              <a:gd name="connsiteY732" fmla="*/ 4484595 h 10287000"/>
              <a:gd name="connsiteX733" fmla="*/ 164446 w 9854218"/>
              <a:gd name="connsiteY733" fmla="*/ 4477784 h 10287000"/>
              <a:gd name="connsiteX734" fmla="*/ 1160026 w 9854218"/>
              <a:gd name="connsiteY734" fmla="*/ 4212987 h 10287000"/>
              <a:gd name="connsiteX735" fmla="*/ 1147762 w 9854218"/>
              <a:gd name="connsiteY735" fmla="*/ 4244943 h 10287000"/>
              <a:gd name="connsiteX736" fmla="*/ 1127200 w 9854218"/>
              <a:gd name="connsiteY736" fmla="*/ 4297337 h 10287000"/>
              <a:gd name="connsiteX737" fmla="*/ 1101892 w 9854218"/>
              <a:gd name="connsiteY737" fmla="*/ 4525101 h 10287000"/>
              <a:gd name="connsiteX738" fmla="*/ 1089239 w 9854218"/>
              <a:gd name="connsiteY738" fmla="*/ 4474485 h 10287000"/>
              <a:gd name="connsiteX739" fmla="*/ 1066336 w 9854218"/>
              <a:gd name="connsiteY739" fmla="*/ 4519083 h 10287000"/>
              <a:gd name="connsiteX740" fmla="*/ 1064863 w 9854218"/>
              <a:gd name="connsiteY740" fmla="*/ 4537541 h 10287000"/>
              <a:gd name="connsiteX741" fmla="*/ 1057318 w 9854218"/>
              <a:gd name="connsiteY741" fmla="*/ 4539261 h 10287000"/>
              <a:gd name="connsiteX742" fmla="*/ 1056508 w 9854218"/>
              <a:gd name="connsiteY742" fmla="*/ 4538223 h 10287000"/>
              <a:gd name="connsiteX743" fmla="*/ 1047917 w 9854218"/>
              <a:gd name="connsiteY743" fmla="*/ 4554953 h 10287000"/>
              <a:gd name="connsiteX744" fmla="*/ 1037087 w 9854218"/>
              <a:gd name="connsiteY744" fmla="*/ 4575152 h 10287000"/>
              <a:gd name="connsiteX745" fmla="*/ 1033973 w 9854218"/>
              <a:gd name="connsiteY745" fmla="*/ 4605788 h 10287000"/>
              <a:gd name="connsiteX746" fmla="*/ 1022969 w 9854218"/>
              <a:gd name="connsiteY746" fmla="*/ 4879224 h 10287000"/>
              <a:gd name="connsiteX747" fmla="*/ 1044995 w 9854218"/>
              <a:gd name="connsiteY747" fmla="*/ 4891359 h 10287000"/>
              <a:gd name="connsiteX748" fmla="*/ 1045415 w 9854218"/>
              <a:gd name="connsiteY748" fmla="*/ 5020836 h 10287000"/>
              <a:gd name="connsiteX749" fmla="*/ 1045849 w 9854218"/>
              <a:gd name="connsiteY749" fmla="*/ 5079956 h 10287000"/>
              <a:gd name="connsiteX750" fmla="*/ 1053521 w 9854218"/>
              <a:gd name="connsiteY750" fmla="*/ 5115344 h 10287000"/>
              <a:gd name="connsiteX751" fmla="*/ 1054442 w 9854218"/>
              <a:gd name="connsiteY751" fmla="*/ 5115068 h 10287000"/>
              <a:gd name="connsiteX752" fmla="*/ 1051282 w 9854218"/>
              <a:gd name="connsiteY752" fmla="*/ 5081852 h 10287000"/>
              <a:gd name="connsiteX753" fmla="*/ 1101892 w 9854218"/>
              <a:gd name="connsiteY753" fmla="*/ 5119812 h 10287000"/>
              <a:gd name="connsiteX754" fmla="*/ 1228429 w 9854218"/>
              <a:gd name="connsiteY754" fmla="*/ 5448803 h 10287000"/>
              <a:gd name="connsiteX755" fmla="*/ 1223684 w 9854218"/>
              <a:gd name="connsiteY755" fmla="*/ 5338083 h 10287000"/>
              <a:gd name="connsiteX756" fmla="*/ 1227343 w 9854218"/>
              <a:gd name="connsiteY756" fmla="*/ 5267367 h 10287000"/>
              <a:gd name="connsiteX757" fmla="*/ 1220456 w 9854218"/>
              <a:gd name="connsiteY757" fmla="*/ 5226296 h 10287000"/>
              <a:gd name="connsiteX758" fmla="*/ 1216210 w 9854218"/>
              <a:gd name="connsiteY758" fmla="*/ 5121995 h 10287000"/>
              <a:gd name="connsiteX759" fmla="*/ 1201873 w 9854218"/>
              <a:gd name="connsiteY759" fmla="*/ 4918788 h 10287000"/>
              <a:gd name="connsiteX760" fmla="*/ 1184335 w 9854218"/>
              <a:gd name="connsiteY760" fmla="*/ 4934976 h 10287000"/>
              <a:gd name="connsiteX761" fmla="*/ 1160984 w 9854218"/>
              <a:gd name="connsiteY761" fmla="*/ 4815842 h 10287000"/>
              <a:gd name="connsiteX762" fmla="*/ 1155173 w 9854218"/>
              <a:gd name="connsiteY762" fmla="*/ 4680522 h 10287000"/>
              <a:gd name="connsiteX763" fmla="*/ 1164637 w 9854218"/>
              <a:gd name="connsiteY763" fmla="*/ 4585209 h 10287000"/>
              <a:gd name="connsiteX764" fmla="*/ 1148003 w 9854218"/>
              <a:gd name="connsiteY764" fmla="*/ 4578918 h 10287000"/>
              <a:gd name="connsiteX765" fmla="*/ 1169194 w 9854218"/>
              <a:gd name="connsiteY765" fmla="*/ 4332098 h 10287000"/>
              <a:gd name="connsiteX766" fmla="*/ 1158937 w 9854218"/>
              <a:gd name="connsiteY766" fmla="*/ 4219817 h 10287000"/>
              <a:gd name="connsiteX767" fmla="*/ 91588 w 9854218"/>
              <a:gd name="connsiteY767" fmla="*/ 4168734 h 10287000"/>
              <a:gd name="connsiteX768" fmla="*/ 83972 w 9854218"/>
              <a:gd name="connsiteY768" fmla="*/ 4316366 h 10287000"/>
              <a:gd name="connsiteX769" fmla="*/ 74405 w 9854218"/>
              <a:gd name="connsiteY769" fmla="*/ 4340697 h 10287000"/>
              <a:gd name="connsiteX770" fmla="*/ 82370 w 9854218"/>
              <a:gd name="connsiteY770" fmla="*/ 4347356 h 10287000"/>
              <a:gd name="connsiteX771" fmla="*/ 83972 w 9854218"/>
              <a:gd name="connsiteY771" fmla="*/ 4316366 h 10287000"/>
              <a:gd name="connsiteX772" fmla="*/ 86419 w 9854218"/>
              <a:gd name="connsiteY772" fmla="*/ 4310133 h 10287000"/>
              <a:gd name="connsiteX773" fmla="*/ 95689 w 9854218"/>
              <a:gd name="connsiteY773" fmla="*/ 4331417 h 10287000"/>
              <a:gd name="connsiteX774" fmla="*/ 100619 w 9854218"/>
              <a:gd name="connsiteY774" fmla="*/ 4335539 h 10287000"/>
              <a:gd name="connsiteX775" fmla="*/ 104017 w 9854218"/>
              <a:gd name="connsiteY775" fmla="*/ 4168869 h 10287000"/>
              <a:gd name="connsiteX776" fmla="*/ 93514 w 9854218"/>
              <a:gd name="connsiteY776" fmla="*/ 4171199 h 10287000"/>
              <a:gd name="connsiteX777" fmla="*/ 1747226 w 9854218"/>
              <a:gd name="connsiteY777" fmla="*/ 4145492 h 10287000"/>
              <a:gd name="connsiteX778" fmla="*/ 1747224 w 9854218"/>
              <a:gd name="connsiteY778" fmla="*/ 4196109 h 10287000"/>
              <a:gd name="connsiteX779" fmla="*/ 1734570 w 9854218"/>
              <a:gd name="connsiteY779" fmla="*/ 4221414 h 10287000"/>
              <a:gd name="connsiteX780" fmla="*/ 1734570 w 9854218"/>
              <a:gd name="connsiteY780" fmla="*/ 4208762 h 10287000"/>
              <a:gd name="connsiteX781" fmla="*/ 1734570 w 9854218"/>
              <a:gd name="connsiteY781" fmla="*/ 4196109 h 10287000"/>
              <a:gd name="connsiteX782" fmla="*/ 1734570 w 9854218"/>
              <a:gd name="connsiteY782" fmla="*/ 4183452 h 10287000"/>
              <a:gd name="connsiteX783" fmla="*/ 1747226 w 9854218"/>
              <a:gd name="connsiteY783" fmla="*/ 4145492 h 10287000"/>
              <a:gd name="connsiteX784" fmla="*/ 302197 w 9854218"/>
              <a:gd name="connsiteY784" fmla="*/ 4128171 h 10287000"/>
              <a:gd name="connsiteX785" fmla="*/ 270673 w 9854218"/>
              <a:gd name="connsiteY785" fmla="*/ 4206978 h 10287000"/>
              <a:gd name="connsiteX786" fmla="*/ 244402 w 9854218"/>
              <a:gd name="connsiteY786" fmla="*/ 4427628 h 10287000"/>
              <a:gd name="connsiteX787" fmla="*/ 233195 w 9854218"/>
              <a:gd name="connsiteY787" fmla="*/ 4459299 h 10287000"/>
              <a:gd name="connsiteX788" fmla="*/ 228695 w 9854218"/>
              <a:gd name="connsiteY788" fmla="*/ 4527801 h 10287000"/>
              <a:gd name="connsiteX789" fmla="*/ 220168 w 9854218"/>
              <a:gd name="connsiteY789" fmla="*/ 4693059 h 10287000"/>
              <a:gd name="connsiteX790" fmla="*/ 210602 w 9854218"/>
              <a:gd name="connsiteY790" fmla="*/ 4717389 h 10287000"/>
              <a:gd name="connsiteX791" fmla="*/ 218566 w 9854218"/>
              <a:gd name="connsiteY791" fmla="*/ 4724043 h 10287000"/>
              <a:gd name="connsiteX792" fmla="*/ 220168 w 9854218"/>
              <a:gd name="connsiteY792" fmla="*/ 4693059 h 10287000"/>
              <a:gd name="connsiteX793" fmla="*/ 222616 w 9854218"/>
              <a:gd name="connsiteY793" fmla="*/ 4686827 h 10287000"/>
              <a:gd name="connsiteX794" fmla="*/ 231886 w 9854218"/>
              <a:gd name="connsiteY794" fmla="*/ 4708109 h 10287000"/>
              <a:gd name="connsiteX795" fmla="*/ 239851 w 9854218"/>
              <a:gd name="connsiteY795" fmla="*/ 4714763 h 10287000"/>
              <a:gd name="connsiteX796" fmla="*/ 292363 w 9854218"/>
              <a:gd name="connsiteY796" fmla="*/ 4312007 h 10287000"/>
              <a:gd name="connsiteX797" fmla="*/ 323828 w 9854218"/>
              <a:gd name="connsiteY797" fmla="*/ 4208169 h 10287000"/>
              <a:gd name="connsiteX798" fmla="*/ 322393 w 9854218"/>
              <a:gd name="connsiteY798" fmla="*/ 4195155 h 10287000"/>
              <a:gd name="connsiteX799" fmla="*/ 302197 w 9854218"/>
              <a:gd name="connsiteY799" fmla="*/ 4128171 h 10287000"/>
              <a:gd name="connsiteX800" fmla="*/ 136856 w 9854218"/>
              <a:gd name="connsiteY800" fmla="*/ 4085625 h 10287000"/>
              <a:gd name="connsiteX801" fmla="*/ 122686 w 9854218"/>
              <a:gd name="connsiteY801" fmla="*/ 4126770 h 10287000"/>
              <a:gd name="connsiteX802" fmla="*/ 116063 w 9854218"/>
              <a:gd name="connsiteY802" fmla="*/ 4254851 h 10287000"/>
              <a:gd name="connsiteX803" fmla="*/ 115835 w 9854218"/>
              <a:gd name="connsiteY803" fmla="*/ 4265180 h 10287000"/>
              <a:gd name="connsiteX804" fmla="*/ 132179 w 9854218"/>
              <a:gd name="connsiteY804" fmla="*/ 4167393 h 10287000"/>
              <a:gd name="connsiteX805" fmla="*/ 132100 w 9854218"/>
              <a:gd name="connsiteY805" fmla="*/ 4159281 h 10287000"/>
              <a:gd name="connsiteX806" fmla="*/ 146296 w 9854218"/>
              <a:gd name="connsiteY806" fmla="*/ 3904146 h 10287000"/>
              <a:gd name="connsiteX807" fmla="*/ 139528 w 9854218"/>
              <a:gd name="connsiteY807" fmla="*/ 3914934 h 10287000"/>
              <a:gd name="connsiteX808" fmla="*/ 142351 w 9854218"/>
              <a:gd name="connsiteY808" fmla="*/ 3988856 h 10287000"/>
              <a:gd name="connsiteX809" fmla="*/ 142147 w 9854218"/>
              <a:gd name="connsiteY809" fmla="*/ 4003731 h 10287000"/>
              <a:gd name="connsiteX810" fmla="*/ 148504 w 9854218"/>
              <a:gd name="connsiteY810" fmla="*/ 3905261 h 10287000"/>
              <a:gd name="connsiteX811" fmla="*/ 166543 w 9854218"/>
              <a:gd name="connsiteY811" fmla="*/ 3359468 h 10287000"/>
              <a:gd name="connsiteX812" fmla="*/ 161255 w 9854218"/>
              <a:gd name="connsiteY812" fmla="*/ 3361278 h 10287000"/>
              <a:gd name="connsiteX813" fmla="*/ 150472 w 9854218"/>
              <a:gd name="connsiteY813" fmla="*/ 3399543 h 10287000"/>
              <a:gd name="connsiteX814" fmla="*/ 154664 w 9854218"/>
              <a:gd name="connsiteY814" fmla="*/ 3409040 h 10287000"/>
              <a:gd name="connsiteX815" fmla="*/ 159973 w 9854218"/>
              <a:gd name="connsiteY815" fmla="*/ 3395351 h 10287000"/>
              <a:gd name="connsiteX816" fmla="*/ 164165 w 9854218"/>
              <a:gd name="connsiteY816" fmla="*/ 3404847 h 10287000"/>
              <a:gd name="connsiteX817" fmla="*/ 168355 w 9854218"/>
              <a:gd name="connsiteY817" fmla="*/ 3414344 h 10287000"/>
              <a:gd name="connsiteX818" fmla="*/ 163045 w 9854218"/>
              <a:gd name="connsiteY818" fmla="*/ 3428033 h 10287000"/>
              <a:gd name="connsiteX819" fmla="*/ 153542 w 9854218"/>
              <a:gd name="connsiteY819" fmla="*/ 3432227 h 10287000"/>
              <a:gd name="connsiteX820" fmla="*/ 150184 w 9854218"/>
              <a:gd name="connsiteY820" fmla="*/ 3501785 h 10287000"/>
              <a:gd name="connsiteX821" fmla="*/ 145991 w 9854218"/>
              <a:gd name="connsiteY821" fmla="*/ 3492288 h 10287000"/>
              <a:gd name="connsiteX822" fmla="*/ 144872 w 9854218"/>
              <a:gd name="connsiteY822" fmla="*/ 3515475 h 10287000"/>
              <a:gd name="connsiteX823" fmla="*/ 139562 w 9854218"/>
              <a:gd name="connsiteY823" fmla="*/ 3529161 h 10287000"/>
              <a:gd name="connsiteX824" fmla="*/ 135371 w 9854218"/>
              <a:gd name="connsiteY824" fmla="*/ 3519663 h 10287000"/>
              <a:gd name="connsiteX825" fmla="*/ 131180 w 9854218"/>
              <a:gd name="connsiteY825" fmla="*/ 3510168 h 10287000"/>
              <a:gd name="connsiteX826" fmla="*/ 85049 w 9854218"/>
              <a:gd name="connsiteY826" fmla="*/ 3791483 h 10287000"/>
              <a:gd name="connsiteX827" fmla="*/ 153794 w 9854218"/>
              <a:gd name="connsiteY827" fmla="*/ 3715758 h 10287000"/>
              <a:gd name="connsiteX828" fmla="*/ 156463 w 9854218"/>
              <a:gd name="connsiteY828" fmla="*/ 3768831 h 10287000"/>
              <a:gd name="connsiteX829" fmla="*/ 166171 w 9854218"/>
              <a:gd name="connsiteY829" fmla="*/ 3765864 h 10287000"/>
              <a:gd name="connsiteX830" fmla="*/ 197119 w 9854218"/>
              <a:gd name="connsiteY830" fmla="*/ 3566031 h 10287000"/>
              <a:gd name="connsiteX831" fmla="*/ 236113 w 9854218"/>
              <a:gd name="connsiteY831" fmla="*/ 3380820 h 10287000"/>
              <a:gd name="connsiteX832" fmla="*/ 224242 w 9854218"/>
              <a:gd name="connsiteY832" fmla="*/ 3412373 h 10287000"/>
              <a:gd name="connsiteX833" fmla="*/ 203290 w 9854218"/>
              <a:gd name="connsiteY833" fmla="*/ 3364890 h 10287000"/>
              <a:gd name="connsiteX834" fmla="*/ 178976 w 9854218"/>
              <a:gd name="connsiteY834" fmla="*/ 3386964 h 10287000"/>
              <a:gd name="connsiteX835" fmla="*/ 166543 w 9854218"/>
              <a:gd name="connsiteY835" fmla="*/ 3359468 h 10287000"/>
              <a:gd name="connsiteX836" fmla="*/ 675232 w 9854218"/>
              <a:gd name="connsiteY836" fmla="*/ 2205345 h 10287000"/>
              <a:gd name="connsiteX837" fmla="*/ 598391 w 9854218"/>
              <a:gd name="connsiteY837" fmla="*/ 2271671 h 10287000"/>
              <a:gd name="connsiteX838" fmla="*/ 595514 w 9854218"/>
              <a:gd name="connsiteY838" fmla="*/ 2273613 h 10287000"/>
              <a:gd name="connsiteX839" fmla="*/ 593956 w 9854218"/>
              <a:gd name="connsiteY839" fmla="*/ 2282829 h 10287000"/>
              <a:gd name="connsiteX840" fmla="*/ 575621 w 9854218"/>
              <a:gd name="connsiteY840" fmla="*/ 2365005 h 10287000"/>
              <a:gd name="connsiteX841" fmla="*/ 513883 w 9854218"/>
              <a:gd name="connsiteY841" fmla="*/ 2537843 h 10287000"/>
              <a:gd name="connsiteX842" fmla="*/ 507934 w 9854218"/>
              <a:gd name="connsiteY842" fmla="*/ 2563505 h 10287000"/>
              <a:gd name="connsiteX843" fmla="*/ 533374 w 9854218"/>
              <a:gd name="connsiteY843" fmla="*/ 2578352 h 10287000"/>
              <a:gd name="connsiteX844" fmla="*/ 580660 w 9854218"/>
              <a:gd name="connsiteY844" fmla="*/ 2562593 h 10287000"/>
              <a:gd name="connsiteX845" fmla="*/ 675232 w 9854218"/>
              <a:gd name="connsiteY845" fmla="*/ 2205345 h 10287000"/>
              <a:gd name="connsiteX846" fmla="*/ 523040 w 9854218"/>
              <a:gd name="connsiteY846" fmla="*/ 2200926 h 10287000"/>
              <a:gd name="connsiteX847" fmla="*/ 513322 w 9854218"/>
              <a:gd name="connsiteY847" fmla="*/ 2228223 h 10287000"/>
              <a:gd name="connsiteX848" fmla="*/ 461300 w 9854218"/>
              <a:gd name="connsiteY848" fmla="*/ 2354711 h 10287000"/>
              <a:gd name="connsiteX849" fmla="*/ 442297 w 9854218"/>
              <a:gd name="connsiteY849" fmla="*/ 2363097 h 10287000"/>
              <a:gd name="connsiteX850" fmla="*/ 412385 w 9854218"/>
              <a:gd name="connsiteY850" fmla="*/ 2501100 h 10287000"/>
              <a:gd name="connsiteX851" fmla="*/ 375211 w 9854218"/>
              <a:gd name="connsiteY851" fmla="*/ 2596926 h 10287000"/>
              <a:gd name="connsiteX852" fmla="*/ 251371 w 9854218"/>
              <a:gd name="connsiteY852" fmla="*/ 3139446 h 10287000"/>
              <a:gd name="connsiteX853" fmla="*/ 224819 w 9854218"/>
              <a:gd name="connsiteY853" fmla="*/ 3207893 h 10287000"/>
              <a:gd name="connsiteX854" fmla="*/ 226771 w 9854218"/>
              <a:gd name="connsiteY854" fmla="*/ 3263763 h 10287000"/>
              <a:gd name="connsiteX855" fmla="*/ 264502 w 9854218"/>
              <a:gd name="connsiteY855" fmla="*/ 3186482 h 10287000"/>
              <a:gd name="connsiteX856" fmla="*/ 277628 w 9854218"/>
              <a:gd name="connsiteY856" fmla="*/ 3183644 h 10287000"/>
              <a:gd name="connsiteX857" fmla="*/ 294317 w 9854218"/>
              <a:gd name="connsiteY857" fmla="*/ 3104372 h 10287000"/>
              <a:gd name="connsiteX858" fmla="*/ 407276 w 9854218"/>
              <a:gd name="connsiteY858" fmla="*/ 2646653 h 10287000"/>
              <a:gd name="connsiteX859" fmla="*/ 478208 w 9854218"/>
              <a:gd name="connsiteY859" fmla="*/ 2553563 h 10287000"/>
              <a:gd name="connsiteX860" fmla="*/ 495008 w 9854218"/>
              <a:gd name="connsiteY860" fmla="*/ 2558340 h 10287000"/>
              <a:gd name="connsiteX861" fmla="*/ 519655 w 9854218"/>
              <a:gd name="connsiteY861" fmla="*/ 2451215 h 10287000"/>
              <a:gd name="connsiteX862" fmla="*/ 490688 w 9854218"/>
              <a:gd name="connsiteY862" fmla="*/ 2414930 h 10287000"/>
              <a:gd name="connsiteX863" fmla="*/ 521407 w 9854218"/>
              <a:gd name="connsiteY863" fmla="*/ 2296610 h 10287000"/>
              <a:gd name="connsiteX864" fmla="*/ 522992 w 9854218"/>
              <a:gd name="connsiteY864" fmla="*/ 2284277 h 10287000"/>
              <a:gd name="connsiteX865" fmla="*/ 518692 w 9854218"/>
              <a:gd name="connsiteY865" fmla="*/ 2290899 h 10287000"/>
              <a:gd name="connsiteX866" fmla="*/ 517693 w 9854218"/>
              <a:gd name="connsiteY866" fmla="*/ 2292438 h 10287000"/>
              <a:gd name="connsiteX867" fmla="*/ 509698 w 9854218"/>
              <a:gd name="connsiteY867" fmla="*/ 2304755 h 10287000"/>
              <a:gd name="connsiteX868" fmla="*/ 503212 w 9854218"/>
              <a:gd name="connsiteY868" fmla="*/ 2274299 h 10287000"/>
              <a:gd name="connsiteX869" fmla="*/ 511207 w 9854218"/>
              <a:gd name="connsiteY869" fmla="*/ 2261982 h 10287000"/>
              <a:gd name="connsiteX870" fmla="*/ 521365 w 9854218"/>
              <a:gd name="connsiteY870" fmla="*/ 2259818 h 10287000"/>
              <a:gd name="connsiteX871" fmla="*/ 517589 w 9854218"/>
              <a:gd name="connsiteY871" fmla="*/ 2227290 h 10287000"/>
              <a:gd name="connsiteX872" fmla="*/ 609370 w 9854218"/>
              <a:gd name="connsiteY872" fmla="*/ 1937486 h 10287000"/>
              <a:gd name="connsiteX873" fmla="*/ 606925 w 9854218"/>
              <a:gd name="connsiteY873" fmla="*/ 1938728 h 10287000"/>
              <a:gd name="connsiteX874" fmla="*/ 600083 w 9854218"/>
              <a:gd name="connsiteY874" fmla="*/ 1963008 h 10287000"/>
              <a:gd name="connsiteX875" fmla="*/ 2354597 w 9854218"/>
              <a:gd name="connsiteY875" fmla="*/ 1627446 h 10287000"/>
              <a:gd name="connsiteX876" fmla="*/ 2353016 w 9854218"/>
              <a:gd name="connsiteY876" fmla="*/ 1638516 h 10287000"/>
              <a:gd name="connsiteX877" fmla="*/ 2347962 w 9854218"/>
              <a:gd name="connsiteY877" fmla="*/ 1639239 h 10287000"/>
              <a:gd name="connsiteX878" fmla="*/ 2453333 w 9854218"/>
              <a:gd name="connsiteY878" fmla="*/ 1504730 h 10287000"/>
              <a:gd name="connsiteX879" fmla="*/ 2443172 w 9854218"/>
              <a:gd name="connsiteY879" fmla="*/ 1513565 h 10287000"/>
              <a:gd name="connsiteX880" fmla="*/ 2433042 w 9854218"/>
              <a:gd name="connsiteY880" fmla="*/ 1543170 h 10287000"/>
              <a:gd name="connsiteX881" fmla="*/ 2455824 w 9854218"/>
              <a:gd name="connsiteY881" fmla="*/ 966746 h 10287000"/>
              <a:gd name="connsiteX882" fmla="*/ 2455824 w 9854218"/>
              <a:gd name="connsiteY882" fmla="*/ 969464 h 10287000"/>
              <a:gd name="connsiteX883" fmla="*/ 2443172 w 9854218"/>
              <a:gd name="connsiteY883" fmla="*/ 982118 h 10287000"/>
              <a:gd name="connsiteX884" fmla="*/ 1481994 w 9854218"/>
              <a:gd name="connsiteY884" fmla="*/ 366944 h 10287000"/>
              <a:gd name="connsiteX885" fmla="*/ 1467562 w 9854218"/>
              <a:gd name="connsiteY885" fmla="*/ 370847 h 10287000"/>
              <a:gd name="connsiteX886" fmla="*/ 1367948 w 9854218"/>
              <a:gd name="connsiteY886" fmla="*/ 551256 h 10287000"/>
              <a:gd name="connsiteX887" fmla="*/ 1240025 w 9854218"/>
              <a:gd name="connsiteY887" fmla="*/ 748308 h 10287000"/>
              <a:gd name="connsiteX888" fmla="*/ 1219709 w 9854218"/>
              <a:gd name="connsiteY888" fmla="*/ 752634 h 10287000"/>
              <a:gd name="connsiteX889" fmla="*/ 1162235 w 9854218"/>
              <a:gd name="connsiteY889" fmla="*/ 881616 h 10287000"/>
              <a:gd name="connsiteX890" fmla="*/ 1106269 w 9854218"/>
              <a:gd name="connsiteY890" fmla="*/ 967827 h 10287000"/>
              <a:gd name="connsiteX891" fmla="*/ 1000045 w 9854218"/>
              <a:gd name="connsiteY891" fmla="*/ 1210668 h 10287000"/>
              <a:gd name="connsiteX892" fmla="*/ 959045 w 9854218"/>
              <a:gd name="connsiteY892" fmla="*/ 1289678 h 10287000"/>
              <a:gd name="connsiteX893" fmla="*/ 939901 w 9854218"/>
              <a:gd name="connsiteY893" fmla="*/ 1370676 h 10287000"/>
              <a:gd name="connsiteX894" fmla="*/ 927422 w 9854218"/>
              <a:gd name="connsiteY894" fmla="*/ 1538138 h 10287000"/>
              <a:gd name="connsiteX895" fmla="*/ 1289950 w 9854218"/>
              <a:gd name="connsiteY895" fmla="*/ 765854 h 10287000"/>
              <a:gd name="connsiteX896" fmla="*/ 1382551 w 9854218"/>
              <a:gd name="connsiteY896" fmla="*/ 560306 h 10287000"/>
              <a:gd name="connsiteX897" fmla="*/ 1487975 w 9854218"/>
              <a:gd name="connsiteY897" fmla="*/ 378446 h 10287000"/>
              <a:gd name="connsiteX898" fmla="*/ 1487231 w 9854218"/>
              <a:gd name="connsiteY898" fmla="*/ 375944 h 10287000"/>
              <a:gd name="connsiteX899" fmla="*/ 1481994 w 9854218"/>
              <a:gd name="connsiteY899" fmla="*/ 366944 h 10287000"/>
              <a:gd name="connsiteX900" fmla="*/ 2896330 w 9854218"/>
              <a:gd name="connsiteY900" fmla="*/ 0 h 10287000"/>
              <a:gd name="connsiteX901" fmla="*/ 3314054 w 9854218"/>
              <a:gd name="connsiteY901" fmla="*/ 0 h 10287000"/>
              <a:gd name="connsiteX902" fmla="*/ 3271984 w 9854218"/>
              <a:gd name="connsiteY902" fmla="*/ 44175 h 10287000"/>
              <a:gd name="connsiteX903" fmla="*/ 3215042 w 9854218"/>
              <a:gd name="connsiteY903" fmla="*/ 134331 h 10287000"/>
              <a:gd name="connsiteX904" fmla="*/ 3164426 w 9854218"/>
              <a:gd name="connsiteY904" fmla="*/ 159642 h 10287000"/>
              <a:gd name="connsiteX905" fmla="*/ 3164426 w 9854218"/>
              <a:gd name="connsiteY905" fmla="*/ 146985 h 10287000"/>
              <a:gd name="connsiteX906" fmla="*/ 3151772 w 9854218"/>
              <a:gd name="connsiteY906" fmla="*/ 146985 h 10287000"/>
              <a:gd name="connsiteX907" fmla="*/ 3139120 w 9854218"/>
              <a:gd name="connsiteY907" fmla="*/ 159641 h 10287000"/>
              <a:gd name="connsiteX908" fmla="*/ 3088506 w 9854218"/>
              <a:gd name="connsiteY908" fmla="*/ 222906 h 10287000"/>
              <a:gd name="connsiteX909" fmla="*/ 3088506 w 9854218"/>
              <a:gd name="connsiteY909" fmla="*/ 210252 h 10287000"/>
              <a:gd name="connsiteX910" fmla="*/ 3075852 w 9854218"/>
              <a:gd name="connsiteY910" fmla="*/ 210252 h 10287000"/>
              <a:gd name="connsiteX911" fmla="*/ 3063198 w 9854218"/>
              <a:gd name="connsiteY911" fmla="*/ 222906 h 10287000"/>
              <a:gd name="connsiteX912" fmla="*/ 3063197 w 9854218"/>
              <a:gd name="connsiteY912" fmla="*/ 235560 h 10287000"/>
              <a:gd name="connsiteX913" fmla="*/ 3037892 w 9854218"/>
              <a:gd name="connsiteY913" fmla="*/ 286175 h 10287000"/>
              <a:gd name="connsiteX914" fmla="*/ 3025236 w 9854218"/>
              <a:gd name="connsiteY914" fmla="*/ 298829 h 10287000"/>
              <a:gd name="connsiteX915" fmla="*/ 3012582 w 9854218"/>
              <a:gd name="connsiteY915" fmla="*/ 298827 h 10287000"/>
              <a:gd name="connsiteX916" fmla="*/ 2999930 w 9854218"/>
              <a:gd name="connsiteY916" fmla="*/ 311481 h 10287000"/>
              <a:gd name="connsiteX917" fmla="*/ 3012582 w 9854218"/>
              <a:gd name="connsiteY917" fmla="*/ 311481 h 10287000"/>
              <a:gd name="connsiteX918" fmla="*/ 3025236 w 9854218"/>
              <a:gd name="connsiteY918" fmla="*/ 311481 h 10287000"/>
              <a:gd name="connsiteX919" fmla="*/ 2936663 w 9854218"/>
              <a:gd name="connsiteY919" fmla="*/ 400056 h 10287000"/>
              <a:gd name="connsiteX920" fmla="*/ 2936662 w 9854218"/>
              <a:gd name="connsiteY920" fmla="*/ 387402 h 10287000"/>
              <a:gd name="connsiteX921" fmla="*/ 2949317 w 9854218"/>
              <a:gd name="connsiteY921" fmla="*/ 374747 h 10287000"/>
              <a:gd name="connsiteX922" fmla="*/ 2936662 w 9854218"/>
              <a:gd name="connsiteY922" fmla="*/ 374750 h 10287000"/>
              <a:gd name="connsiteX923" fmla="*/ 2949318 w 9854218"/>
              <a:gd name="connsiteY923" fmla="*/ 362094 h 10287000"/>
              <a:gd name="connsiteX924" fmla="*/ 2961968 w 9854218"/>
              <a:gd name="connsiteY924" fmla="*/ 362093 h 10287000"/>
              <a:gd name="connsiteX925" fmla="*/ 2961965 w 9854218"/>
              <a:gd name="connsiteY925" fmla="*/ 349442 h 10287000"/>
              <a:gd name="connsiteX926" fmla="*/ 2961968 w 9854218"/>
              <a:gd name="connsiteY926" fmla="*/ 336788 h 10287000"/>
              <a:gd name="connsiteX927" fmla="*/ 2949317 w 9854218"/>
              <a:gd name="connsiteY927" fmla="*/ 349442 h 10287000"/>
              <a:gd name="connsiteX928" fmla="*/ 2961965 w 9854218"/>
              <a:gd name="connsiteY928" fmla="*/ 298827 h 10287000"/>
              <a:gd name="connsiteX929" fmla="*/ 2974624 w 9854218"/>
              <a:gd name="connsiteY929" fmla="*/ 286175 h 10287000"/>
              <a:gd name="connsiteX930" fmla="*/ 2987278 w 9854218"/>
              <a:gd name="connsiteY930" fmla="*/ 286176 h 10287000"/>
              <a:gd name="connsiteX931" fmla="*/ 2999928 w 9854218"/>
              <a:gd name="connsiteY931" fmla="*/ 260870 h 10287000"/>
              <a:gd name="connsiteX932" fmla="*/ 2974622 w 9854218"/>
              <a:gd name="connsiteY932" fmla="*/ 260867 h 10287000"/>
              <a:gd name="connsiteX933" fmla="*/ 2961970 w 9854218"/>
              <a:gd name="connsiteY933" fmla="*/ 273521 h 10287000"/>
              <a:gd name="connsiteX934" fmla="*/ 2949317 w 9854218"/>
              <a:gd name="connsiteY934" fmla="*/ 286175 h 10287000"/>
              <a:gd name="connsiteX935" fmla="*/ 2924008 w 9854218"/>
              <a:gd name="connsiteY935" fmla="*/ 324135 h 10287000"/>
              <a:gd name="connsiteX936" fmla="*/ 2949317 w 9854218"/>
              <a:gd name="connsiteY936" fmla="*/ 311481 h 10287000"/>
              <a:gd name="connsiteX937" fmla="*/ 2961965 w 9854218"/>
              <a:gd name="connsiteY937" fmla="*/ 298827 h 10287000"/>
              <a:gd name="connsiteX938" fmla="*/ 2936662 w 9854218"/>
              <a:gd name="connsiteY938" fmla="*/ 349442 h 10287000"/>
              <a:gd name="connsiteX939" fmla="*/ 2924008 w 9854218"/>
              <a:gd name="connsiteY939" fmla="*/ 362096 h 10287000"/>
              <a:gd name="connsiteX940" fmla="*/ 2898702 w 9854218"/>
              <a:gd name="connsiteY940" fmla="*/ 374747 h 10287000"/>
              <a:gd name="connsiteX941" fmla="*/ 2911350 w 9854218"/>
              <a:gd name="connsiteY941" fmla="*/ 374747 h 10287000"/>
              <a:gd name="connsiteX942" fmla="*/ 2911354 w 9854218"/>
              <a:gd name="connsiteY942" fmla="*/ 387402 h 10287000"/>
              <a:gd name="connsiteX943" fmla="*/ 2911354 w 9854218"/>
              <a:gd name="connsiteY943" fmla="*/ 400059 h 10287000"/>
              <a:gd name="connsiteX944" fmla="*/ 2886048 w 9854218"/>
              <a:gd name="connsiteY944" fmla="*/ 425363 h 10287000"/>
              <a:gd name="connsiteX945" fmla="*/ 2911350 w 9854218"/>
              <a:gd name="connsiteY945" fmla="*/ 425363 h 10287000"/>
              <a:gd name="connsiteX946" fmla="*/ 2924008 w 9854218"/>
              <a:gd name="connsiteY946" fmla="*/ 412712 h 10287000"/>
              <a:gd name="connsiteX947" fmla="*/ 2873394 w 9854218"/>
              <a:gd name="connsiteY947" fmla="*/ 501282 h 10287000"/>
              <a:gd name="connsiteX948" fmla="*/ 2886047 w 9854218"/>
              <a:gd name="connsiteY948" fmla="*/ 450672 h 10287000"/>
              <a:gd name="connsiteX949" fmla="*/ 2848088 w 9854218"/>
              <a:gd name="connsiteY949" fmla="*/ 488633 h 10287000"/>
              <a:gd name="connsiteX950" fmla="*/ 2848086 w 9854218"/>
              <a:gd name="connsiteY950" fmla="*/ 475980 h 10287000"/>
              <a:gd name="connsiteX951" fmla="*/ 2860742 w 9854218"/>
              <a:gd name="connsiteY951" fmla="*/ 450671 h 10287000"/>
              <a:gd name="connsiteX952" fmla="*/ 2822778 w 9854218"/>
              <a:gd name="connsiteY952" fmla="*/ 475977 h 10287000"/>
              <a:gd name="connsiteX953" fmla="*/ 2810128 w 9854218"/>
              <a:gd name="connsiteY953" fmla="*/ 488631 h 10287000"/>
              <a:gd name="connsiteX954" fmla="*/ 2759512 w 9854218"/>
              <a:gd name="connsiteY954" fmla="*/ 539243 h 10287000"/>
              <a:gd name="connsiteX955" fmla="*/ 2797472 w 9854218"/>
              <a:gd name="connsiteY955" fmla="*/ 513938 h 10287000"/>
              <a:gd name="connsiteX956" fmla="*/ 2784818 w 9854218"/>
              <a:gd name="connsiteY956" fmla="*/ 526592 h 10287000"/>
              <a:gd name="connsiteX957" fmla="*/ 2772164 w 9854218"/>
              <a:gd name="connsiteY957" fmla="*/ 551898 h 10287000"/>
              <a:gd name="connsiteX958" fmla="*/ 2797474 w 9854218"/>
              <a:gd name="connsiteY958" fmla="*/ 539243 h 10287000"/>
              <a:gd name="connsiteX959" fmla="*/ 2810128 w 9854218"/>
              <a:gd name="connsiteY959" fmla="*/ 539243 h 10287000"/>
              <a:gd name="connsiteX960" fmla="*/ 2772166 w 9854218"/>
              <a:gd name="connsiteY960" fmla="*/ 602513 h 10287000"/>
              <a:gd name="connsiteX961" fmla="*/ 2721554 w 9854218"/>
              <a:gd name="connsiteY961" fmla="*/ 627818 h 10287000"/>
              <a:gd name="connsiteX962" fmla="*/ 2658284 w 9854218"/>
              <a:gd name="connsiteY962" fmla="*/ 703743 h 10287000"/>
              <a:gd name="connsiteX963" fmla="*/ 2658284 w 9854218"/>
              <a:gd name="connsiteY963" fmla="*/ 741699 h 10287000"/>
              <a:gd name="connsiteX964" fmla="*/ 2595016 w 9854218"/>
              <a:gd name="connsiteY964" fmla="*/ 779661 h 10287000"/>
              <a:gd name="connsiteX965" fmla="*/ 2488250 w 9854218"/>
              <a:gd name="connsiteY965" fmla="*/ 927351 h 10287000"/>
              <a:gd name="connsiteX966" fmla="*/ 2455824 w 9854218"/>
              <a:gd name="connsiteY966" fmla="*/ 966746 h 10287000"/>
              <a:gd name="connsiteX967" fmla="*/ 2455822 w 9854218"/>
              <a:gd name="connsiteY967" fmla="*/ 956810 h 10287000"/>
              <a:gd name="connsiteX968" fmla="*/ 2430518 w 9854218"/>
              <a:gd name="connsiteY968" fmla="*/ 969464 h 10287000"/>
              <a:gd name="connsiteX969" fmla="*/ 2417862 w 9854218"/>
              <a:gd name="connsiteY969" fmla="*/ 994773 h 10287000"/>
              <a:gd name="connsiteX970" fmla="*/ 2316635 w 9854218"/>
              <a:gd name="connsiteY970" fmla="*/ 1133960 h 10287000"/>
              <a:gd name="connsiteX971" fmla="*/ 2316635 w 9854218"/>
              <a:gd name="connsiteY971" fmla="*/ 1121304 h 10287000"/>
              <a:gd name="connsiteX972" fmla="*/ 2303984 w 9854218"/>
              <a:gd name="connsiteY972" fmla="*/ 1121304 h 10287000"/>
              <a:gd name="connsiteX973" fmla="*/ 2303984 w 9854218"/>
              <a:gd name="connsiteY973" fmla="*/ 1133960 h 10287000"/>
              <a:gd name="connsiteX974" fmla="*/ 2291328 w 9854218"/>
              <a:gd name="connsiteY974" fmla="*/ 1146614 h 10287000"/>
              <a:gd name="connsiteX975" fmla="*/ 2291330 w 9854218"/>
              <a:gd name="connsiteY975" fmla="*/ 1171919 h 10287000"/>
              <a:gd name="connsiteX976" fmla="*/ 2266020 w 9854218"/>
              <a:gd name="connsiteY976" fmla="*/ 1171919 h 10287000"/>
              <a:gd name="connsiteX977" fmla="*/ 2253370 w 9854218"/>
              <a:gd name="connsiteY977" fmla="*/ 1209881 h 10287000"/>
              <a:gd name="connsiteX978" fmla="*/ 2253368 w 9854218"/>
              <a:gd name="connsiteY978" fmla="*/ 1197225 h 10287000"/>
              <a:gd name="connsiteX979" fmla="*/ 2240712 w 9854218"/>
              <a:gd name="connsiteY979" fmla="*/ 1197225 h 10287000"/>
              <a:gd name="connsiteX980" fmla="*/ 2228060 w 9854218"/>
              <a:gd name="connsiteY980" fmla="*/ 1222535 h 10287000"/>
              <a:gd name="connsiteX981" fmla="*/ 2228062 w 9854218"/>
              <a:gd name="connsiteY981" fmla="*/ 1235190 h 10287000"/>
              <a:gd name="connsiteX982" fmla="*/ 2190100 w 9854218"/>
              <a:gd name="connsiteY982" fmla="*/ 1285800 h 10287000"/>
              <a:gd name="connsiteX983" fmla="*/ 2177446 w 9854218"/>
              <a:gd name="connsiteY983" fmla="*/ 1298454 h 10287000"/>
              <a:gd name="connsiteX984" fmla="*/ 2164790 w 9854218"/>
              <a:gd name="connsiteY984" fmla="*/ 1323761 h 10287000"/>
              <a:gd name="connsiteX985" fmla="*/ 2177447 w 9854218"/>
              <a:gd name="connsiteY985" fmla="*/ 1311110 h 10287000"/>
              <a:gd name="connsiteX986" fmla="*/ 2190096 w 9854218"/>
              <a:gd name="connsiteY986" fmla="*/ 1311111 h 10287000"/>
              <a:gd name="connsiteX987" fmla="*/ 2164793 w 9854218"/>
              <a:gd name="connsiteY987" fmla="*/ 1374375 h 10287000"/>
              <a:gd name="connsiteX988" fmla="*/ 2152140 w 9854218"/>
              <a:gd name="connsiteY988" fmla="*/ 1399685 h 10287000"/>
              <a:gd name="connsiteX989" fmla="*/ 2139485 w 9854218"/>
              <a:gd name="connsiteY989" fmla="*/ 1399683 h 10287000"/>
              <a:gd name="connsiteX990" fmla="*/ 2139485 w 9854218"/>
              <a:gd name="connsiteY990" fmla="*/ 1412336 h 10287000"/>
              <a:gd name="connsiteX991" fmla="*/ 2126834 w 9854218"/>
              <a:gd name="connsiteY991" fmla="*/ 1424993 h 10287000"/>
              <a:gd name="connsiteX992" fmla="*/ 2126832 w 9854218"/>
              <a:gd name="connsiteY992" fmla="*/ 1437641 h 10287000"/>
              <a:gd name="connsiteX993" fmla="*/ 2076220 w 9854218"/>
              <a:gd name="connsiteY993" fmla="*/ 1475606 h 10287000"/>
              <a:gd name="connsiteX994" fmla="*/ 2076220 w 9854218"/>
              <a:gd name="connsiteY994" fmla="*/ 1513566 h 10287000"/>
              <a:gd name="connsiteX995" fmla="*/ 2063564 w 9854218"/>
              <a:gd name="connsiteY995" fmla="*/ 1538871 h 10287000"/>
              <a:gd name="connsiteX996" fmla="*/ 2076215 w 9854218"/>
              <a:gd name="connsiteY996" fmla="*/ 1538868 h 10287000"/>
              <a:gd name="connsiteX997" fmla="*/ 2076218 w 9854218"/>
              <a:gd name="connsiteY997" fmla="*/ 1526216 h 10287000"/>
              <a:gd name="connsiteX998" fmla="*/ 2088868 w 9854218"/>
              <a:gd name="connsiteY998" fmla="*/ 1551525 h 10287000"/>
              <a:gd name="connsiteX999" fmla="*/ 1734570 w 9854218"/>
              <a:gd name="connsiteY999" fmla="*/ 2285429 h 10287000"/>
              <a:gd name="connsiteX1000" fmla="*/ 1683956 w 9854218"/>
              <a:gd name="connsiteY1000" fmla="*/ 2386655 h 10287000"/>
              <a:gd name="connsiteX1001" fmla="*/ 1645996 w 9854218"/>
              <a:gd name="connsiteY1001" fmla="*/ 2449923 h 10287000"/>
              <a:gd name="connsiteX1002" fmla="*/ 1620689 w 9854218"/>
              <a:gd name="connsiteY1002" fmla="*/ 2551154 h 10287000"/>
              <a:gd name="connsiteX1003" fmla="*/ 1506806 w 9854218"/>
              <a:gd name="connsiteY1003" fmla="*/ 2905451 h 10287000"/>
              <a:gd name="connsiteX1004" fmla="*/ 1494152 w 9854218"/>
              <a:gd name="connsiteY1004" fmla="*/ 2918102 h 10287000"/>
              <a:gd name="connsiteX1005" fmla="*/ 1494154 w 9854218"/>
              <a:gd name="connsiteY1005" fmla="*/ 2930757 h 10287000"/>
              <a:gd name="connsiteX1006" fmla="*/ 1506806 w 9854218"/>
              <a:gd name="connsiteY1006" fmla="*/ 2930756 h 10287000"/>
              <a:gd name="connsiteX1007" fmla="*/ 1506806 w 9854218"/>
              <a:gd name="connsiteY1007" fmla="*/ 2943410 h 10287000"/>
              <a:gd name="connsiteX1008" fmla="*/ 1494152 w 9854218"/>
              <a:gd name="connsiteY1008" fmla="*/ 2943410 h 10287000"/>
              <a:gd name="connsiteX1009" fmla="*/ 1456192 w 9854218"/>
              <a:gd name="connsiteY1009" fmla="*/ 3057288 h 10287000"/>
              <a:gd name="connsiteX1010" fmla="*/ 1443541 w 9854218"/>
              <a:gd name="connsiteY1010" fmla="*/ 3057291 h 10287000"/>
              <a:gd name="connsiteX1011" fmla="*/ 1443536 w 9854218"/>
              <a:gd name="connsiteY1011" fmla="*/ 3082601 h 10287000"/>
              <a:gd name="connsiteX1012" fmla="*/ 1405579 w 9854218"/>
              <a:gd name="connsiteY1012" fmla="*/ 3209135 h 10287000"/>
              <a:gd name="connsiteX1013" fmla="*/ 1392929 w 9854218"/>
              <a:gd name="connsiteY1013" fmla="*/ 3221789 h 10287000"/>
              <a:gd name="connsiteX1014" fmla="*/ 1380271 w 9854218"/>
              <a:gd name="connsiteY1014" fmla="*/ 3272402 h 10287000"/>
              <a:gd name="connsiteX1015" fmla="*/ 1380272 w 9854218"/>
              <a:gd name="connsiteY1015" fmla="*/ 3285053 h 10287000"/>
              <a:gd name="connsiteX1016" fmla="*/ 1380271 w 9854218"/>
              <a:gd name="connsiteY1016" fmla="*/ 3297705 h 10287000"/>
              <a:gd name="connsiteX1017" fmla="*/ 1380271 w 9854218"/>
              <a:gd name="connsiteY1017" fmla="*/ 3310362 h 10287000"/>
              <a:gd name="connsiteX1018" fmla="*/ 1367617 w 9854218"/>
              <a:gd name="connsiteY1018" fmla="*/ 3348326 h 10287000"/>
              <a:gd name="connsiteX1019" fmla="*/ 1392925 w 9854218"/>
              <a:gd name="connsiteY1019" fmla="*/ 3335669 h 10287000"/>
              <a:gd name="connsiteX1020" fmla="*/ 1392928 w 9854218"/>
              <a:gd name="connsiteY1020" fmla="*/ 3360977 h 10287000"/>
              <a:gd name="connsiteX1021" fmla="*/ 1380272 w 9854218"/>
              <a:gd name="connsiteY1021" fmla="*/ 3360974 h 10287000"/>
              <a:gd name="connsiteX1022" fmla="*/ 1380271 w 9854218"/>
              <a:gd name="connsiteY1022" fmla="*/ 3373631 h 10287000"/>
              <a:gd name="connsiteX1023" fmla="*/ 1380271 w 9854218"/>
              <a:gd name="connsiteY1023" fmla="*/ 3386286 h 10287000"/>
              <a:gd name="connsiteX1024" fmla="*/ 1380271 w 9854218"/>
              <a:gd name="connsiteY1024" fmla="*/ 3411591 h 10287000"/>
              <a:gd name="connsiteX1025" fmla="*/ 1329658 w 9854218"/>
              <a:gd name="connsiteY1025" fmla="*/ 3512819 h 10287000"/>
              <a:gd name="connsiteX1026" fmla="*/ 1342310 w 9854218"/>
              <a:gd name="connsiteY1026" fmla="*/ 3512817 h 10287000"/>
              <a:gd name="connsiteX1027" fmla="*/ 1329658 w 9854218"/>
              <a:gd name="connsiteY1027" fmla="*/ 3550775 h 10287000"/>
              <a:gd name="connsiteX1028" fmla="*/ 1354964 w 9854218"/>
              <a:gd name="connsiteY1028" fmla="*/ 3550778 h 10287000"/>
              <a:gd name="connsiteX1029" fmla="*/ 1367618 w 9854218"/>
              <a:gd name="connsiteY1029" fmla="*/ 3500165 h 10287000"/>
              <a:gd name="connsiteX1030" fmla="*/ 1367618 w 9854218"/>
              <a:gd name="connsiteY1030" fmla="*/ 3512819 h 10287000"/>
              <a:gd name="connsiteX1031" fmla="*/ 1380271 w 9854218"/>
              <a:gd name="connsiteY1031" fmla="*/ 3512817 h 10287000"/>
              <a:gd name="connsiteX1032" fmla="*/ 1380271 w 9854218"/>
              <a:gd name="connsiteY1032" fmla="*/ 3500166 h 10287000"/>
              <a:gd name="connsiteX1033" fmla="*/ 1380271 w 9854218"/>
              <a:gd name="connsiteY1033" fmla="*/ 3487512 h 10287000"/>
              <a:gd name="connsiteX1034" fmla="*/ 1418236 w 9854218"/>
              <a:gd name="connsiteY1034" fmla="*/ 3348324 h 10287000"/>
              <a:gd name="connsiteX1035" fmla="*/ 1430885 w 9854218"/>
              <a:gd name="connsiteY1035" fmla="*/ 3335669 h 10287000"/>
              <a:gd name="connsiteX1036" fmla="*/ 1430887 w 9854218"/>
              <a:gd name="connsiteY1036" fmla="*/ 3323013 h 10287000"/>
              <a:gd name="connsiteX1037" fmla="*/ 1418234 w 9854218"/>
              <a:gd name="connsiteY1037" fmla="*/ 3323015 h 10287000"/>
              <a:gd name="connsiteX1038" fmla="*/ 1544766 w 9854218"/>
              <a:gd name="connsiteY1038" fmla="*/ 2918102 h 10287000"/>
              <a:gd name="connsiteX1039" fmla="*/ 1544766 w 9854218"/>
              <a:gd name="connsiteY1039" fmla="*/ 2880141 h 10287000"/>
              <a:gd name="connsiteX1040" fmla="*/ 1595382 w 9854218"/>
              <a:gd name="connsiteY1040" fmla="*/ 2740952 h 10287000"/>
              <a:gd name="connsiteX1041" fmla="*/ 1582726 w 9854218"/>
              <a:gd name="connsiteY1041" fmla="*/ 2753607 h 10287000"/>
              <a:gd name="connsiteX1042" fmla="*/ 1633342 w 9854218"/>
              <a:gd name="connsiteY1042" fmla="*/ 2652380 h 10287000"/>
              <a:gd name="connsiteX1043" fmla="*/ 1785186 w 9854218"/>
              <a:gd name="connsiteY1043" fmla="*/ 2285430 h 10287000"/>
              <a:gd name="connsiteX1044" fmla="*/ 1886414 w 9854218"/>
              <a:gd name="connsiteY1044" fmla="*/ 2007050 h 10287000"/>
              <a:gd name="connsiteX1045" fmla="*/ 1937028 w 9854218"/>
              <a:gd name="connsiteY1045" fmla="*/ 1943783 h 10287000"/>
              <a:gd name="connsiteX1046" fmla="*/ 1987643 w 9854218"/>
              <a:gd name="connsiteY1046" fmla="*/ 1829903 h 10287000"/>
              <a:gd name="connsiteX1047" fmla="*/ 2012950 w 9854218"/>
              <a:gd name="connsiteY1047" fmla="*/ 1804596 h 10287000"/>
              <a:gd name="connsiteX1048" fmla="*/ 2139486 w 9854218"/>
              <a:gd name="connsiteY1048" fmla="*/ 1576833 h 10287000"/>
              <a:gd name="connsiteX1049" fmla="*/ 2139485 w 9854218"/>
              <a:gd name="connsiteY1049" fmla="*/ 1551525 h 10287000"/>
              <a:gd name="connsiteX1050" fmla="*/ 2266022 w 9854218"/>
              <a:gd name="connsiteY1050" fmla="*/ 1349070 h 10287000"/>
              <a:gd name="connsiteX1051" fmla="*/ 2367250 w 9854218"/>
              <a:gd name="connsiteY1051" fmla="*/ 1197225 h 10287000"/>
              <a:gd name="connsiteX1052" fmla="*/ 2430518 w 9854218"/>
              <a:gd name="connsiteY1052" fmla="*/ 1108653 h 10287000"/>
              <a:gd name="connsiteX1053" fmla="*/ 2519094 w 9854218"/>
              <a:gd name="connsiteY1053" fmla="*/ 969464 h 10287000"/>
              <a:gd name="connsiteX1054" fmla="*/ 2531748 w 9854218"/>
              <a:gd name="connsiteY1054" fmla="*/ 982118 h 10287000"/>
              <a:gd name="connsiteX1055" fmla="*/ 2544401 w 9854218"/>
              <a:gd name="connsiteY1055" fmla="*/ 944157 h 10287000"/>
              <a:gd name="connsiteX1056" fmla="*/ 2721552 w 9854218"/>
              <a:gd name="connsiteY1056" fmla="*/ 716393 h 10287000"/>
              <a:gd name="connsiteX1057" fmla="*/ 2898701 w 9854218"/>
              <a:gd name="connsiteY1057" fmla="*/ 501282 h 10287000"/>
              <a:gd name="connsiteX1058" fmla="*/ 2924008 w 9854218"/>
              <a:gd name="connsiteY1058" fmla="*/ 488633 h 10287000"/>
              <a:gd name="connsiteX1059" fmla="*/ 2936662 w 9854218"/>
              <a:gd name="connsiteY1059" fmla="*/ 450671 h 10287000"/>
              <a:gd name="connsiteX1060" fmla="*/ 3177078 w 9854218"/>
              <a:gd name="connsiteY1060" fmla="*/ 210252 h 10287000"/>
              <a:gd name="connsiteX1061" fmla="*/ 3189732 w 9854218"/>
              <a:gd name="connsiteY1061" fmla="*/ 210252 h 10287000"/>
              <a:gd name="connsiteX1062" fmla="*/ 3202388 w 9854218"/>
              <a:gd name="connsiteY1062" fmla="*/ 197600 h 10287000"/>
              <a:gd name="connsiteX1063" fmla="*/ 3278308 w 9854218"/>
              <a:gd name="connsiteY1063" fmla="*/ 121680 h 10287000"/>
              <a:gd name="connsiteX1064" fmla="*/ 3290962 w 9854218"/>
              <a:gd name="connsiteY1064" fmla="*/ 134334 h 10287000"/>
              <a:gd name="connsiteX1065" fmla="*/ 3303617 w 9854218"/>
              <a:gd name="connsiteY1065" fmla="*/ 121682 h 10287000"/>
              <a:gd name="connsiteX1066" fmla="*/ 3316272 w 9854218"/>
              <a:gd name="connsiteY1066" fmla="*/ 96371 h 10287000"/>
              <a:gd name="connsiteX1067" fmla="*/ 3379536 w 9854218"/>
              <a:gd name="connsiteY1067" fmla="*/ 58410 h 10287000"/>
              <a:gd name="connsiteX1068" fmla="*/ 3341576 w 9854218"/>
              <a:gd name="connsiteY1068" fmla="*/ 71066 h 10287000"/>
              <a:gd name="connsiteX1069" fmla="*/ 3354233 w 9854218"/>
              <a:gd name="connsiteY1069" fmla="*/ 58410 h 10287000"/>
              <a:gd name="connsiteX1070" fmla="*/ 3341576 w 9854218"/>
              <a:gd name="connsiteY1070" fmla="*/ 58410 h 10287000"/>
              <a:gd name="connsiteX1071" fmla="*/ 3374990 w 9854218"/>
              <a:gd name="connsiteY1071" fmla="*/ 21242 h 10287000"/>
              <a:gd name="connsiteX1072" fmla="*/ 3398246 w 9854218"/>
              <a:gd name="connsiteY1072" fmla="*/ 0 h 10287000"/>
              <a:gd name="connsiteX1073" fmla="*/ 3467874 w 9854218"/>
              <a:gd name="connsiteY1073" fmla="*/ 0 h 10287000"/>
              <a:gd name="connsiteX1074" fmla="*/ 3444386 w 9854218"/>
              <a:gd name="connsiteY1074" fmla="*/ 25196 h 10287000"/>
              <a:gd name="connsiteX1075" fmla="*/ 3366882 w 9854218"/>
              <a:gd name="connsiteY1075" fmla="*/ 109025 h 10287000"/>
              <a:gd name="connsiteX1076" fmla="*/ 2987278 w 9854218"/>
              <a:gd name="connsiteY1076" fmla="*/ 513935 h 10287000"/>
              <a:gd name="connsiteX1077" fmla="*/ 2961968 w 9854218"/>
              <a:gd name="connsiteY1077" fmla="*/ 564552 h 10287000"/>
              <a:gd name="connsiteX1078" fmla="*/ 2911354 w 9854218"/>
              <a:gd name="connsiteY1078" fmla="*/ 589857 h 10287000"/>
              <a:gd name="connsiteX1079" fmla="*/ 2784818 w 9854218"/>
              <a:gd name="connsiteY1079" fmla="*/ 767007 h 10287000"/>
              <a:gd name="connsiteX1080" fmla="*/ 2759512 w 9854218"/>
              <a:gd name="connsiteY1080" fmla="*/ 779661 h 10287000"/>
              <a:gd name="connsiteX1081" fmla="*/ 2696243 w 9854218"/>
              <a:gd name="connsiteY1081" fmla="*/ 893543 h 10287000"/>
              <a:gd name="connsiteX1082" fmla="*/ 2632974 w 9854218"/>
              <a:gd name="connsiteY1082" fmla="*/ 956810 h 10287000"/>
              <a:gd name="connsiteX1083" fmla="*/ 2392558 w 9854218"/>
              <a:gd name="connsiteY1083" fmla="*/ 1323761 h 10287000"/>
              <a:gd name="connsiteX1084" fmla="*/ 2253366 w 9854218"/>
              <a:gd name="connsiteY1084" fmla="*/ 1538871 h 10287000"/>
              <a:gd name="connsiteX1085" fmla="*/ 2190100 w 9854218"/>
              <a:gd name="connsiteY1085" fmla="*/ 1640100 h 10287000"/>
              <a:gd name="connsiteX1086" fmla="*/ 2038253 w 9854218"/>
              <a:gd name="connsiteY1086" fmla="*/ 1956437 h 10287000"/>
              <a:gd name="connsiteX1087" fmla="*/ 2000296 w 9854218"/>
              <a:gd name="connsiteY1087" fmla="*/ 2019705 h 10287000"/>
              <a:gd name="connsiteX1088" fmla="*/ 1810492 w 9854218"/>
              <a:gd name="connsiteY1088" fmla="*/ 2462576 h 10287000"/>
              <a:gd name="connsiteX1089" fmla="*/ 1633343 w 9854218"/>
              <a:gd name="connsiteY1089" fmla="*/ 2930756 h 10287000"/>
              <a:gd name="connsiteX1090" fmla="*/ 1570074 w 9854218"/>
              <a:gd name="connsiteY1090" fmla="*/ 3133212 h 10287000"/>
              <a:gd name="connsiteX1091" fmla="*/ 1557420 w 9854218"/>
              <a:gd name="connsiteY1091" fmla="*/ 3145868 h 10287000"/>
              <a:gd name="connsiteX1092" fmla="*/ 1557422 w 9854218"/>
              <a:gd name="connsiteY1092" fmla="*/ 3171176 h 10287000"/>
              <a:gd name="connsiteX1093" fmla="*/ 1494154 w 9854218"/>
              <a:gd name="connsiteY1093" fmla="*/ 3323016 h 10287000"/>
              <a:gd name="connsiteX1094" fmla="*/ 1519463 w 9854218"/>
              <a:gd name="connsiteY1094" fmla="*/ 3297708 h 10287000"/>
              <a:gd name="connsiteX1095" fmla="*/ 1544768 w 9854218"/>
              <a:gd name="connsiteY1095" fmla="*/ 3209136 h 10287000"/>
              <a:gd name="connsiteX1096" fmla="*/ 1570074 w 9854218"/>
              <a:gd name="connsiteY1096" fmla="*/ 3196481 h 10287000"/>
              <a:gd name="connsiteX1097" fmla="*/ 1582726 w 9854218"/>
              <a:gd name="connsiteY1097" fmla="*/ 3196481 h 10287000"/>
              <a:gd name="connsiteX1098" fmla="*/ 1582727 w 9854218"/>
              <a:gd name="connsiteY1098" fmla="*/ 3183827 h 10287000"/>
              <a:gd name="connsiteX1099" fmla="*/ 1582726 w 9854218"/>
              <a:gd name="connsiteY1099" fmla="*/ 3171176 h 10287000"/>
              <a:gd name="connsiteX1100" fmla="*/ 1582726 w 9854218"/>
              <a:gd name="connsiteY1100" fmla="*/ 3158520 h 10287000"/>
              <a:gd name="connsiteX1101" fmla="*/ 1633342 w 9854218"/>
              <a:gd name="connsiteY1101" fmla="*/ 3019331 h 10287000"/>
              <a:gd name="connsiteX1102" fmla="*/ 1734570 w 9854218"/>
              <a:gd name="connsiteY1102" fmla="*/ 2766260 h 10287000"/>
              <a:gd name="connsiteX1103" fmla="*/ 1823146 w 9854218"/>
              <a:gd name="connsiteY1103" fmla="*/ 2576459 h 10287000"/>
              <a:gd name="connsiteX1104" fmla="*/ 1835800 w 9854218"/>
              <a:gd name="connsiteY1104" fmla="*/ 2576456 h 10287000"/>
              <a:gd name="connsiteX1105" fmla="*/ 1835800 w 9854218"/>
              <a:gd name="connsiteY1105" fmla="*/ 2551151 h 10287000"/>
              <a:gd name="connsiteX1106" fmla="*/ 1835796 w 9854218"/>
              <a:gd name="connsiteY1106" fmla="*/ 2538498 h 10287000"/>
              <a:gd name="connsiteX1107" fmla="*/ 1899068 w 9854218"/>
              <a:gd name="connsiteY1107" fmla="*/ 2361350 h 10287000"/>
              <a:gd name="connsiteX1108" fmla="*/ 1911720 w 9854218"/>
              <a:gd name="connsiteY1108" fmla="*/ 2336043 h 10287000"/>
              <a:gd name="connsiteX1109" fmla="*/ 1937026 w 9854218"/>
              <a:gd name="connsiteY1109" fmla="*/ 2336043 h 10287000"/>
              <a:gd name="connsiteX1110" fmla="*/ 1937028 w 9854218"/>
              <a:gd name="connsiteY1110" fmla="*/ 2298083 h 10287000"/>
              <a:gd name="connsiteX1111" fmla="*/ 1962336 w 9854218"/>
              <a:gd name="connsiteY1111" fmla="*/ 2260122 h 10287000"/>
              <a:gd name="connsiteX1112" fmla="*/ 2126832 w 9854218"/>
              <a:gd name="connsiteY1112" fmla="*/ 1905822 h 10287000"/>
              <a:gd name="connsiteX1113" fmla="*/ 2126832 w 9854218"/>
              <a:gd name="connsiteY1113" fmla="*/ 1893168 h 10287000"/>
              <a:gd name="connsiteX1114" fmla="*/ 2139485 w 9854218"/>
              <a:gd name="connsiteY1114" fmla="*/ 1880514 h 10287000"/>
              <a:gd name="connsiteX1115" fmla="*/ 2202754 w 9854218"/>
              <a:gd name="connsiteY1115" fmla="*/ 1791941 h 10287000"/>
              <a:gd name="connsiteX1116" fmla="*/ 2202755 w 9854218"/>
              <a:gd name="connsiteY1116" fmla="*/ 1753982 h 10287000"/>
              <a:gd name="connsiteX1117" fmla="*/ 2215408 w 9854218"/>
              <a:gd name="connsiteY1117" fmla="*/ 1741328 h 10287000"/>
              <a:gd name="connsiteX1118" fmla="*/ 2278674 w 9854218"/>
              <a:gd name="connsiteY1118" fmla="*/ 1652753 h 10287000"/>
              <a:gd name="connsiteX1119" fmla="*/ 2291330 w 9854218"/>
              <a:gd name="connsiteY1119" fmla="*/ 1640102 h 10287000"/>
              <a:gd name="connsiteX1120" fmla="*/ 2303982 w 9854218"/>
              <a:gd name="connsiteY1120" fmla="*/ 1602140 h 10287000"/>
              <a:gd name="connsiteX1121" fmla="*/ 2354598 w 9854218"/>
              <a:gd name="connsiteY1121" fmla="*/ 1526214 h 10287000"/>
              <a:gd name="connsiteX1122" fmla="*/ 2367250 w 9854218"/>
              <a:gd name="connsiteY1122" fmla="*/ 1513565 h 10287000"/>
              <a:gd name="connsiteX1123" fmla="*/ 2367251 w 9854218"/>
              <a:gd name="connsiteY1123" fmla="*/ 1500911 h 10287000"/>
              <a:gd name="connsiteX1124" fmla="*/ 2620324 w 9854218"/>
              <a:gd name="connsiteY1124" fmla="*/ 1095999 h 10287000"/>
              <a:gd name="connsiteX1125" fmla="*/ 2632978 w 9854218"/>
              <a:gd name="connsiteY1125" fmla="*/ 1083344 h 10287000"/>
              <a:gd name="connsiteX1126" fmla="*/ 2645628 w 9854218"/>
              <a:gd name="connsiteY1126" fmla="*/ 1070693 h 10287000"/>
              <a:gd name="connsiteX1127" fmla="*/ 2645626 w 9854218"/>
              <a:gd name="connsiteY1127" fmla="*/ 1058039 h 10287000"/>
              <a:gd name="connsiteX1128" fmla="*/ 2658282 w 9854218"/>
              <a:gd name="connsiteY1128" fmla="*/ 1045385 h 10287000"/>
              <a:gd name="connsiteX1129" fmla="*/ 2670936 w 9854218"/>
              <a:gd name="connsiteY1129" fmla="*/ 1045385 h 10287000"/>
              <a:gd name="connsiteX1130" fmla="*/ 2658280 w 9854218"/>
              <a:gd name="connsiteY1130" fmla="*/ 1070693 h 10287000"/>
              <a:gd name="connsiteX1131" fmla="*/ 2670938 w 9854218"/>
              <a:gd name="connsiteY1131" fmla="*/ 1070693 h 10287000"/>
              <a:gd name="connsiteX1132" fmla="*/ 2683589 w 9854218"/>
              <a:gd name="connsiteY1132" fmla="*/ 1070693 h 10287000"/>
              <a:gd name="connsiteX1133" fmla="*/ 2696244 w 9854218"/>
              <a:gd name="connsiteY1133" fmla="*/ 1058040 h 10287000"/>
              <a:gd name="connsiteX1134" fmla="*/ 2632978 w 9854218"/>
              <a:gd name="connsiteY1134" fmla="*/ 1159265 h 10287000"/>
              <a:gd name="connsiteX1135" fmla="*/ 2557054 w 9854218"/>
              <a:gd name="connsiteY1135" fmla="*/ 1235189 h 10287000"/>
              <a:gd name="connsiteX1136" fmla="*/ 2595012 w 9854218"/>
              <a:gd name="connsiteY1136" fmla="*/ 1222535 h 10287000"/>
              <a:gd name="connsiteX1137" fmla="*/ 2531747 w 9854218"/>
              <a:gd name="connsiteY1137" fmla="*/ 1323761 h 10287000"/>
              <a:gd name="connsiteX1138" fmla="*/ 2531747 w 9854218"/>
              <a:gd name="connsiteY1138" fmla="*/ 1311110 h 10287000"/>
              <a:gd name="connsiteX1139" fmla="*/ 2531748 w 9854218"/>
              <a:gd name="connsiteY1139" fmla="*/ 1298457 h 10287000"/>
              <a:gd name="connsiteX1140" fmla="*/ 2519093 w 9854218"/>
              <a:gd name="connsiteY1140" fmla="*/ 1311110 h 10287000"/>
              <a:gd name="connsiteX1141" fmla="*/ 2506440 w 9854218"/>
              <a:gd name="connsiteY1141" fmla="*/ 1336415 h 10287000"/>
              <a:gd name="connsiteX1142" fmla="*/ 2468480 w 9854218"/>
              <a:gd name="connsiteY1142" fmla="*/ 1374375 h 10287000"/>
              <a:gd name="connsiteX1143" fmla="*/ 2455824 w 9854218"/>
              <a:gd name="connsiteY1143" fmla="*/ 1387029 h 10287000"/>
              <a:gd name="connsiteX1144" fmla="*/ 2455826 w 9854218"/>
              <a:gd name="connsiteY1144" fmla="*/ 1399683 h 10287000"/>
              <a:gd name="connsiteX1145" fmla="*/ 2468480 w 9854218"/>
              <a:gd name="connsiteY1145" fmla="*/ 1399685 h 10287000"/>
              <a:gd name="connsiteX1146" fmla="*/ 2417864 w 9854218"/>
              <a:gd name="connsiteY1146" fmla="*/ 1450296 h 10287000"/>
              <a:gd name="connsiteX1147" fmla="*/ 2455824 w 9854218"/>
              <a:gd name="connsiteY1147" fmla="*/ 1450296 h 10287000"/>
              <a:gd name="connsiteX1148" fmla="*/ 2417861 w 9854218"/>
              <a:gd name="connsiteY1148" fmla="*/ 1513565 h 10287000"/>
              <a:gd name="connsiteX1149" fmla="*/ 2379904 w 9854218"/>
              <a:gd name="connsiteY1149" fmla="*/ 1551524 h 10287000"/>
              <a:gd name="connsiteX1150" fmla="*/ 2405212 w 9854218"/>
              <a:gd name="connsiteY1150" fmla="*/ 1538868 h 10287000"/>
              <a:gd name="connsiteX1151" fmla="*/ 2379904 w 9854218"/>
              <a:gd name="connsiteY1151" fmla="*/ 1564179 h 10287000"/>
              <a:gd name="connsiteX1152" fmla="*/ 2367250 w 9854218"/>
              <a:gd name="connsiteY1152" fmla="*/ 1602137 h 10287000"/>
              <a:gd name="connsiteX1153" fmla="*/ 2354598 w 9854218"/>
              <a:gd name="connsiteY1153" fmla="*/ 1614791 h 10287000"/>
              <a:gd name="connsiteX1154" fmla="*/ 2341944 w 9854218"/>
              <a:gd name="connsiteY1154" fmla="*/ 1627446 h 10287000"/>
              <a:gd name="connsiteX1155" fmla="*/ 2341943 w 9854218"/>
              <a:gd name="connsiteY1155" fmla="*/ 1640100 h 10287000"/>
              <a:gd name="connsiteX1156" fmla="*/ 2347962 w 9854218"/>
              <a:gd name="connsiteY1156" fmla="*/ 1639239 h 10287000"/>
              <a:gd name="connsiteX1157" fmla="*/ 2340360 w 9854218"/>
              <a:gd name="connsiteY1157" fmla="*/ 1652750 h 10287000"/>
              <a:gd name="connsiteX1158" fmla="*/ 2316635 w 9854218"/>
              <a:gd name="connsiteY1158" fmla="*/ 1678061 h 10287000"/>
              <a:gd name="connsiteX1159" fmla="*/ 2316636 w 9854218"/>
              <a:gd name="connsiteY1159" fmla="*/ 1690712 h 10287000"/>
              <a:gd name="connsiteX1160" fmla="*/ 2316635 w 9854218"/>
              <a:gd name="connsiteY1160" fmla="*/ 1703367 h 10287000"/>
              <a:gd name="connsiteX1161" fmla="*/ 2278674 w 9854218"/>
              <a:gd name="connsiteY1161" fmla="*/ 1779284 h 10287000"/>
              <a:gd name="connsiteX1162" fmla="*/ 2240716 w 9854218"/>
              <a:gd name="connsiteY1162" fmla="*/ 1829903 h 10287000"/>
              <a:gd name="connsiteX1163" fmla="*/ 2228057 w 9854218"/>
              <a:gd name="connsiteY1163" fmla="*/ 1829903 h 10287000"/>
              <a:gd name="connsiteX1164" fmla="*/ 2215409 w 9854218"/>
              <a:gd name="connsiteY1164" fmla="*/ 1829900 h 10287000"/>
              <a:gd name="connsiteX1165" fmla="*/ 2215409 w 9854218"/>
              <a:gd name="connsiteY1165" fmla="*/ 1855205 h 10287000"/>
              <a:gd name="connsiteX1166" fmla="*/ 2215408 w 9854218"/>
              <a:gd name="connsiteY1166" fmla="*/ 1867862 h 10287000"/>
              <a:gd name="connsiteX1167" fmla="*/ 2215409 w 9854218"/>
              <a:gd name="connsiteY1167" fmla="*/ 1893168 h 10287000"/>
              <a:gd name="connsiteX1168" fmla="*/ 2152139 w 9854218"/>
              <a:gd name="connsiteY1168" fmla="*/ 1994397 h 10287000"/>
              <a:gd name="connsiteX1169" fmla="*/ 2139485 w 9854218"/>
              <a:gd name="connsiteY1169" fmla="*/ 2019704 h 10287000"/>
              <a:gd name="connsiteX1170" fmla="*/ 2139486 w 9854218"/>
              <a:gd name="connsiteY1170" fmla="*/ 2032355 h 10287000"/>
              <a:gd name="connsiteX1171" fmla="*/ 2139485 w 9854218"/>
              <a:gd name="connsiteY1171" fmla="*/ 2045012 h 10287000"/>
              <a:gd name="connsiteX1172" fmla="*/ 2101526 w 9854218"/>
              <a:gd name="connsiteY1172" fmla="*/ 2095623 h 10287000"/>
              <a:gd name="connsiteX1173" fmla="*/ 2083730 w 9854218"/>
              <a:gd name="connsiteY1173" fmla="*/ 2134771 h 10287000"/>
              <a:gd name="connsiteX1174" fmla="*/ 2088130 w 9854218"/>
              <a:gd name="connsiteY1174" fmla="*/ 2144585 h 10287000"/>
              <a:gd name="connsiteX1175" fmla="*/ 2087437 w 9854218"/>
              <a:gd name="connsiteY1175" fmla="*/ 2146015 h 10287000"/>
              <a:gd name="connsiteX1176" fmla="*/ 2088870 w 9854218"/>
              <a:gd name="connsiteY1176" fmla="*/ 2146236 h 10287000"/>
              <a:gd name="connsiteX1177" fmla="*/ 2088130 w 9854218"/>
              <a:gd name="connsiteY1177" fmla="*/ 2144585 h 10287000"/>
              <a:gd name="connsiteX1178" fmla="*/ 2091639 w 9854218"/>
              <a:gd name="connsiteY1178" fmla="*/ 2137342 h 10287000"/>
              <a:gd name="connsiteX1179" fmla="*/ 2152139 w 9854218"/>
              <a:gd name="connsiteY1179" fmla="*/ 2032358 h 10287000"/>
              <a:gd name="connsiteX1180" fmla="*/ 2164793 w 9854218"/>
              <a:gd name="connsiteY1180" fmla="*/ 2019704 h 10287000"/>
              <a:gd name="connsiteX1181" fmla="*/ 2177447 w 9854218"/>
              <a:gd name="connsiteY1181" fmla="*/ 2007050 h 10287000"/>
              <a:gd name="connsiteX1182" fmla="*/ 2164794 w 9854218"/>
              <a:gd name="connsiteY1182" fmla="*/ 1994397 h 10287000"/>
              <a:gd name="connsiteX1183" fmla="*/ 2177447 w 9854218"/>
              <a:gd name="connsiteY1183" fmla="*/ 1969089 h 10287000"/>
              <a:gd name="connsiteX1184" fmla="*/ 2202754 w 9854218"/>
              <a:gd name="connsiteY1184" fmla="*/ 1956437 h 10287000"/>
              <a:gd name="connsiteX1185" fmla="*/ 2228057 w 9854218"/>
              <a:gd name="connsiteY1185" fmla="*/ 1880516 h 10287000"/>
              <a:gd name="connsiteX1186" fmla="*/ 2228060 w 9854218"/>
              <a:gd name="connsiteY1186" fmla="*/ 1867862 h 10287000"/>
              <a:gd name="connsiteX1187" fmla="*/ 2240714 w 9854218"/>
              <a:gd name="connsiteY1187" fmla="*/ 1867862 h 10287000"/>
              <a:gd name="connsiteX1188" fmla="*/ 2253370 w 9854218"/>
              <a:gd name="connsiteY1188" fmla="*/ 1855208 h 10287000"/>
              <a:gd name="connsiteX1189" fmla="*/ 2253370 w 9854218"/>
              <a:gd name="connsiteY1189" fmla="*/ 1842557 h 10287000"/>
              <a:gd name="connsiteX1190" fmla="*/ 2240712 w 9854218"/>
              <a:gd name="connsiteY1190" fmla="*/ 1842554 h 10287000"/>
              <a:gd name="connsiteX1191" fmla="*/ 2329289 w 9854218"/>
              <a:gd name="connsiteY1191" fmla="*/ 1703364 h 10287000"/>
              <a:gd name="connsiteX1192" fmla="*/ 2329290 w 9854218"/>
              <a:gd name="connsiteY1192" fmla="*/ 1716023 h 10287000"/>
              <a:gd name="connsiteX1193" fmla="*/ 2341943 w 9854218"/>
              <a:gd name="connsiteY1193" fmla="*/ 1703366 h 10287000"/>
              <a:gd name="connsiteX1194" fmla="*/ 2341943 w 9854218"/>
              <a:gd name="connsiteY1194" fmla="*/ 1690709 h 10287000"/>
              <a:gd name="connsiteX1195" fmla="*/ 2367250 w 9854218"/>
              <a:gd name="connsiteY1195" fmla="*/ 1627446 h 10287000"/>
              <a:gd name="connsiteX1196" fmla="*/ 2379904 w 9854218"/>
              <a:gd name="connsiteY1196" fmla="*/ 1627443 h 10287000"/>
              <a:gd name="connsiteX1197" fmla="*/ 2379904 w 9854218"/>
              <a:gd name="connsiteY1197" fmla="*/ 1614791 h 10287000"/>
              <a:gd name="connsiteX1198" fmla="*/ 2379900 w 9854218"/>
              <a:gd name="connsiteY1198" fmla="*/ 1602140 h 10287000"/>
              <a:gd name="connsiteX1199" fmla="*/ 2465318 w 9854218"/>
              <a:gd name="connsiteY1199" fmla="*/ 1468683 h 10287000"/>
              <a:gd name="connsiteX1200" fmla="*/ 2481902 w 9854218"/>
              <a:gd name="connsiteY1200" fmla="*/ 1450599 h 10287000"/>
              <a:gd name="connsiteX1201" fmla="*/ 2579830 w 9854218"/>
              <a:gd name="connsiteY1201" fmla="*/ 1265063 h 10287000"/>
              <a:gd name="connsiteX1202" fmla="*/ 3038504 w 9854218"/>
              <a:gd name="connsiteY1202" fmla="*/ 556154 h 10287000"/>
              <a:gd name="connsiteX1203" fmla="*/ 3295808 w 9854218"/>
              <a:gd name="connsiteY1203" fmla="*/ 235523 h 10287000"/>
              <a:gd name="connsiteX1204" fmla="*/ 3509334 w 9854218"/>
              <a:gd name="connsiteY1204" fmla="*/ 0 h 10287000"/>
              <a:gd name="connsiteX1205" fmla="*/ 9854218 w 9854218"/>
              <a:gd name="connsiteY1205" fmla="*/ 0 h 10287000"/>
              <a:gd name="connsiteX1206" fmla="*/ 9854218 w 9854218"/>
              <a:gd name="connsiteY1206" fmla="*/ 10287000 h 10287000"/>
              <a:gd name="connsiteX1207" fmla="*/ 4569194 w 9854218"/>
              <a:gd name="connsiteY1207" fmla="*/ 10287000 h 10287000"/>
              <a:gd name="connsiteX1208" fmla="*/ 4512034 w 9854218"/>
              <a:gd name="connsiteY1208" fmla="*/ 10239735 h 10287000"/>
              <a:gd name="connsiteX1209" fmla="*/ 4429784 w 9854218"/>
              <a:gd name="connsiteY1209" fmla="*/ 10181214 h 10287000"/>
              <a:gd name="connsiteX1210" fmla="*/ 4404479 w 9854218"/>
              <a:gd name="connsiteY1210" fmla="*/ 10143254 h 10287000"/>
              <a:gd name="connsiteX1211" fmla="*/ 4404479 w 9854218"/>
              <a:gd name="connsiteY1211" fmla="*/ 10130601 h 10287000"/>
              <a:gd name="connsiteX1212" fmla="*/ 4366518 w 9854218"/>
              <a:gd name="connsiteY1212" fmla="*/ 10092639 h 10287000"/>
              <a:gd name="connsiteX1213" fmla="*/ 4353864 w 9854218"/>
              <a:gd name="connsiteY1213" fmla="*/ 10079984 h 10287000"/>
              <a:gd name="connsiteX1214" fmla="*/ 4341210 w 9854218"/>
              <a:gd name="connsiteY1214" fmla="*/ 10079986 h 10287000"/>
              <a:gd name="connsiteX1215" fmla="*/ 4366518 w 9854218"/>
              <a:gd name="connsiteY1215" fmla="*/ 10105293 h 10287000"/>
              <a:gd name="connsiteX1216" fmla="*/ 4379172 w 9854218"/>
              <a:gd name="connsiteY1216" fmla="*/ 10130601 h 10287000"/>
              <a:gd name="connsiteX1217" fmla="*/ 4379170 w 9854218"/>
              <a:gd name="connsiteY1217" fmla="*/ 10143254 h 10287000"/>
              <a:gd name="connsiteX1218" fmla="*/ 4366518 w 9854218"/>
              <a:gd name="connsiteY1218" fmla="*/ 10143254 h 10287000"/>
              <a:gd name="connsiteX1219" fmla="*/ 4366518 w 9854218"/>
              <a:gd name="connsiteY1219" fmla="*/ 10130601 h 10287000"/>
              <a:gd name="connsiteX1220" fmla="*/ 4353864 w 9854218"/>
              <a:gd name="connsiteY1220" fmla="*/ 10130602 h 10287000"/>
              <a:gd name="connsiteX1221" fmla="*/ 4341210 w 9854218"/>
              <a:gd name="connsiteY1221" fmla="*/ 10117947 h 10287000"/>
              <a:gd name="connsiteX1222" fmla="*/ 4328555 w 9854218"/>
              <a:gd name="connsiteY1222" fmla="*/ 10105293 h 10287000"/>
              <a:gd name="connsiteX1223" fmla="*/ 4328555 w 9854218"/>
              <a:gd name="connsiteY1223" fmla="*/ 10092639 h 10287000"/>
              <a:gd name="connsiteX1224" fmla="*/ 4315904 w 9854218"/>
              <a:gd name="connsiteY1224" fmla="*/ 10079986 h 10287000"/>
              <a:gd name="connsiteX1225" fmla="*/ 4303250 w 9854218"/>
              <a:gd name="connsiteY1225" fmla="*/ 10079985 h 10287000"/>
              <a:gd name="connsiteX1226" fmla="*/ 4303250 w 9854218"/>
              <a:gd name="connsiteY1226" fmla="*/ 10092639 h 10287000"/>
              <a:gd name="connsiteX1227" fmla="*/ 4315901 w 9854218"/>
              <a:gd name="connsiteY1227" fmla="*/ 10105293 h 10287000"/>
              <a:gd name="connsiteX1228" fmla="*/ 4303250 w 9854218"/>
              <a:gd name="connsiteY1228" fmla="*/ 10117946 h 10287000"/>
              <a:gd name="connsiteX1229" fmla="*/ 4252632 w 9854218"/>
              <a:gd name="connsiteY1229" fmla="*/ 10067332 h 10287000"/>
              <a:gd name="connsiteX1230" fmla="*/ 4252636 w 9854218"/>
              <a:gd name="connsiteY1230" fmla="*/ 10092639 h 10287000"/>
              <a:gd name="connsiteX1231" fmla="*/ 4227329 w 9854218"/>
              <a:gd name="connsiteY1231" fmla="*/ 10079986 h 10287000"/>
              <a:gd name="connsiteX1232" fmla="*/ 4189368 w 9854218"/>
              <a:gd name="connsiteY1232" fmla="*/ 10042026 h 10287000"/>
              <a:gd name="connsiteX1233" fmla="*/ 4138756 w 9854218"/>
              <a:gd name="connsiteY1233" fmla="*/ 10004066 h 10287000"/>
              <a:gd name="connsiteX1234" fmla="*/ 4189368 w 9854218"/>
              <a:gd name="connsiteY1234" fmla="*/ 10016718 h 10287000"/>
              <a:gd name="connsiteX1235" fmla="*/ 4126100 w 9854218"/>
              <a:gd name="connsiteY1235" fmla="*/ 9940797 h 10287000"/>
              <a:gd name="connsiteX1236" fmla="*/ 4113446 w 9854218"/>
              <a:gd name="connsiteY1236" fmla="*/ 9928143 h 10287000"/>
              <a:gd name="connsiteX1237" fmla="*/ 4138754 w 9854218"/>
              <a:gd name="connsiteY1237" fmla="*/ 9928143 h 10287000"/>
              <a:gd name="connsiteX1238" fmla="*/ 4126100 w 9854218"/>
              <a:gd name="connsiteY1238" fmla="*/ 9902836 h 10287000"/>
              <a:gd name="connsiteX1239" fmla="*/ 4113446 w 9854218"/>
              <a:gd name="connsiteY1239" fmla="*/ 9890182 h 10287000"/>
              <a:gd name="connsiteX1240" fmla="*/ 4100792 w 9854218"/>
              <a:gd name="connsiteY1240" fmla="*/ 9877532 h 10287000"/>
              <a:gd name="connsiteX1241" fmla="*/ 4100790 w 9854218"/>
              <a:gd name="connsiteY1241" fmla="*/ 9890182 h 10287000"/>
              <a:gd name="connsiteX1242" fmla="*/ 4113444 w 9854218"/>
              <a:gd name="connsiteY1242" fmla="*/ 9902836 h 10287000"/>
              <a:gd name="connsiteX1243" fmla="*/ 4113446 w 9854218"/>
              <a:gd name="connsiteY1243" fmla="*/ 9915490 h 10287000"/>
              <a:gd name="connsiteX1244" fmla="*/ 4062832 w 9854218"/>
              <a:gd name="connsiteY1244" fmla="*/ 9877532 h 10287000"/>
              <a:gd name="connsiteX1245" fmla="*/ 4062832 w 9854218"/>
              <a:gd name="connsiteY1245" fmla="*/ 9902836 h 10287000"/>
              <a:gd name="connsiteX1246" fmla="*/ 4012217 w 9854218"/>
              <a:gd name="connsiteY1246" fmla="*/ 9877532 h 10287000"/>
              <a:gd name="connsiteX1247" fmla="*/ 4012217 w 9854218"/>
              <a:gd name="connsiteY1247" fmla="*/ 9890182 h 10287000"/>
              <a:gd name="connsiteX1248" fmla="*/ 3999564 w 9854218"/>
              <a:gd name="connsiteY1248" fmla="*/ 9864876 h 10287000"/>
              <a:gd name="connsiteX1249" fmla="*/ 3986910 w 9854218"/>
              <a:gd name="connsiteY1249" fmla="*/ 9852222 h 10287000"/>
              <a:gd name="connsiteX1250" fmla="*/ 3974254 w 9854218"/>
              <a:gd name="connsiteY1250" fmla="*/ 9839571 h 10287000"/>
              <a:gd name="connsiteX1251" fmla="*/ 3974256 w 9854218"/>
              <a:gd name="connsiteY1251" fmla="*/ 9852222 h 10287000"/>
              <a:gd name="connsiteX1252" fmla="*/ 3936298 w 9854218"/>
              <a:gd name="connsiteY1252" fmla="*/ 9826916 h 10287000"/>
              <a:gd name="connsiteX1253" fmla="*/ 3936296 w 9854218"/>
              <a:gd name="connsiteY1253" fmla="*/ 9814262 h 10287000"/>
              <a:gd name="connsiteX1254" fmla="*/ 3936298 w 9854218"/>
              <a:gd name="connsiteY1254" fmla="*/ 9801610 h 10287000"/>
              <a:gd name="connsiteX1255" fmla="*/ 3923640 w 9854218"/>
              <a:gd name="connsiteY1255" fmla="*/ 9801610 h 10287000"/>
              <a:gd name="connsiteX1256" fmla="*/ 3910988 w 9854218"/>
              <a:gd name="connsiteY1256" fmla="*/ 9801610 h 10287000"/>
              <a:gd name="connsiteX1257" fmla="*/ 3898332 w 9854218"/>
              <a:gd name="connsiteY1257" fmla="*/ 9788956 h 10287000"/>
              <a:gd name="connsiteX1258" fmla="*/ 3898336 w 9854218"/>
              <a:gd name="connsiteY1258" fmla="*/ 9776301 h 10287000"/>
              <a:gd name="connsiteX1259" fmla="*/ 3898336 w 9854218"/>
              <a:gd name="connsiteY1259" fmla="*/ 9750996 h 10287000"/>
              <a:gd name="connsiteX1260" fmla="*/ 3885682 w 9854218"/>
              <a:gd name="connsiteY1260" fmla="*/ 9750996 h 10287000"/>
              <a:gd name="connsiteX1261" fmla="*/ 3885680 w 9854218"/>
              <a:gd name="connsiteY1261" fmla="*/ 9763644 h 10287000"/>
              <a:gd name="connsiteX1262" fmla="*/ 3885682 w 9854218"/>
              <a:gd name="connsiteY1262" fmla="*/ 9776301 h 10287000"/>
              <a:gd name="connsiteX1263" fmla="*/ 3847722 w 9854218"/>
              <a:gd name="connsiteY1263" fmla="*/ 9738340 h 10287000"/>
              <a:gd name="connsiteX1264" fmla="*/ 3847722 w 9854218"/>
              <a:gd name="connsiteY1264" fmla="*/ 9763647 h 10287000"/>
              <a:gd name="connsiteX1265" fmla="*/ 3835066 w 9854218"/>
              <a:gd name="connsiteY1265" fmla="*/ 9738340 h 10287000"/>
              <a:gd name="connsiteX1266" fmla="*/ 3835067 w 9854218"/>
              <a:gd name="connsiteY1266" fmla="*/ 9725686 h 10287000"/>
              <a:gd name="connsiteX1267" fmla="*/ 3759146 w 9854218"/>
              <a:gd name="connsiteY1267" fmla="*/ 9649764 h 10287000"/>
              <a:gd name="connsiteX1268" fmla="*/ 3759146 w 9854218"/>
              <a:gd name="connsiteY1268" fmla="*/ 9662421 h 10287000"/>
              <a:gd name="connsiteX1269" fmla="*/ 3746490 w 9854218"/>
              <a:gd name="connsiteY1269" fmla="*/ 9637114 h 10287000"/>
              <a:gd name="connsiteX1270" fmla="*/ 3733836 w 9854218"/>
              <a:gd name="connsiteY1270" fmla="*/ 9624460 h 10287000"/>
              <a:gd name="connsiteX1271" fmla="*/ 3733836 w 9854218"/>
              <a:gd name="connsiteY1271" fmla="*/ 9636734 h 10287000"/>
              <a:gd name="connsiteX1272" fmla="*/ 3640518 w 9854218"/>
              <a:gd name="connsiteY1272" fmla="*/ 9540630 h 10287000"/>
              <a:gd name="connsiteX1273" fmla="*/ 3544034 w 9854218"/>
              <a:gd name="connsiteY1273" fmla="*/ 9459962 h 10287000"/>
              <a:gd name="connsiteX1274" fmla="*/ 3379536 w 9854218"/>
              <a:gd name="connsiteY1274" fmla="*/ 9270158 h 10287000"/>
              <a:gd name="connsiteX1275" fmla="*/ 3240347 w 9854218"/>
              <a:gd name="connsiteY1275" fmla="*/ 9118320 h 10287000"/>
              <a:gd name="connsiteX1276" fmla="*/ 3227696 w 9854218"/>
              <a:gd name="connsiteY1276" fmla="*/ 9118320 h 10287000"/>
              <a:gd name="connsiteX1277" fmla="*/ 3075851 w 9854218"/>
              <a:gd name="connsiteY1277" fmla="*/ 8903210 h 10287000"/>
              <a:gd name="connsiteX1278" fmla="*/ 3063197 w 9854218"/>
              <a:gd name="connsiteY1278" fmla="*/ 8915864 h 10287000"/>
              <a:gd name="connsiteX1279" fmla="*/ 3025236 w 9854218"/>
              <a:gd name="connsiteY1279" fmla="*/ 8827288 h 10287000"/>
              <a:gd name="connsiteX1280" fmla="*/ 3025238 w 9854218"/>
              <a:gd name="connsiteY1280" fmla="*/ 8865246 h 10287000"/>
              <a:gd name="connsiteX1281" fmla="*/ 2924008 w 9854218"/>
              <a:gd name="connsiteY1281" fmla="*/ 8688099 h 10287000"/>
              <a:gd name="connsiteX1282" fmla="*/ 2873393 w 9854218"/>
              <a:gd name="connsiteY1282" fmla="*/ 8650138 h 10287000"/>
              <a:gd name="connsiteX1283" fmla="*/ 2873393 w 9854218"/>
              <a:gd name="connsiteY1283" fmla="*/ 8637488 h 10287000"/>
              <a:gd name="connsiteX1284" fmla="*/ 2873392 w 9854218"/>
              <a:gd name="connsiteY1284" fmla="*/ 8624834 h 10287000"/>
              <a:gd name="connsiteX1285" fmla="*/ 2860744 w 9854218"/>
              <a:gd name="connsiteY1285" fmla="*/ 8624834 h 10287000"/>
              <a:gd name="connsiteX1286" fmla="*/ 2506439 w 9854218"/>
              <a:gd name="connsiteY1286" fmla="*/ 8042772 h 10287000"/>
              <a:gd name="connsiteX1287" fmla="*/ 2503470 w 9854218"/>
              <a:gd name="connsiteY1287" fmla="*/ 8056143 h 10287000"/>
              <a:gd name="connsiteX1288" fmla="*/ 2422608 w 9854218"/>
              <a:gd name="connsiteY1288" fmla="*/ 7928891 h 10287000"/>
              <a:gd name="connsiteX1289" fmla="*/ 2354598 w 9854218"/>
              <a:gd name="connsiteY1289" fmla="*/ 7777047 h 10287000"/>
              <a:gd name="connsiteX1290" fmla="*/ 2316635 w 9854218"/>
              <a:gd name="connsiteY1290" fmla="*/ 7701123 h 10287000"/>
              <a:gd name="connsiteX1291" fmla="*/ 2266022 w 9854218"/>
              <a:gd name="connsiteY1291" fmla="*/ 7637859 h 10287000"/>
              <a:gd name="connsiteX1292" fmla="*/ 2266022 w 9854218"/>
              <a:gd name="connsiteY1292" fmla="*/ 7625202 h 10287000"/>
              <a:gd name="connsiteX1293" fmla="*/ 2164794 w 9854218"/>
              <a:gd name="connsiteY1293" fmla="*/ 7397444 h 10287000"/>
              <a:gd name="connsiteX1294" fmla="*/ 2164793 w 9854218"/>
              <a:gd name="connsiteY1294" fmla="*/ 7384790 h 10287000"/>
              <a:gd name="connsiteX1295" fmla="*/ 2126832 w 9854218"/>
              <a:gd name="connsiteY1295" fmla="*/ 7334175 h 10287000"/>
              <a:gd name="connsiteX1296" fmla="*/ 2114180 w 9854218"/>
              <a:gd name="connsiteY1296" fmla="*/ 7346829 h 10287000"/>
              <a:gd name="connsiteX1297" fmla="*/ 2126832 w 9854218"/>
              <a:gd name="connsiteY1297" fmla="*/ 7372134 h 10287000"/>
              <a:gd name="connsiteX1298" fmla="*/ 2139485 w 9854218"/>
              <a:gd name="connsiteY1298" fmla="*/ 7397444 h 10287000"/>
              <a:gd name="connsiteX1299" fmla="*/ 2202752 w 9854218"/>
              <a:gd name="connsiteY1299" fmla="*/ 7549284 h 10287000"/>
              <a:gd name="connsiteX1300" fmla="*/ 2240714 w 9854218"/>
              <a:gd name="connsiteY1300" fmla="*/ 7637859 h 10287000"/>
              <a:gd name="connsiteX1301" fmla="*/ 2253368 w 9854218"/>
              <a:gd name="connsiteY1301" fmla="*/ 7663166 h 10287000"/>
              <a:gd name="connsiteX1302" fmla="*/ 2267009 w 9854218"/>
              <a:gd name="connsiteY1302" fmla="*/ 7702709 h 10287000"/>
              <a:gd name="connsiteX1303" fmla="*/ 2268472 w 9854218"/>
              <a:gd name="connsiteY1303" fmla="*/ 7706363 h 10287000"/>
              <a:gd name="connsiteX1304" fmla="*/ 2183772 w 9854218"/>
              <a:gd name="connsiteY1304" fmla="*/ 7539792 h 10287000"/>
              <a:gd name="connsiteX1305" fmla="*/ 2088870 w 9854218"/>
              <a:gd name="connsiteY1305" fmla="*/ 7372134 h 10287000"/>
              <a:gd name="connsiteX1306" fmla="*/ 2076218 w 9854218"/>
              <a:gd name="connsiteY1306" fmla="*/ 7359483 h 10287000"/>
              <a:gd name="connsiteX1307" fmla="*/ 2076220 w 9854218"/>
              <a:gd name="connsiteY1307" fmla="*/ 7346829 h 10287000"/>
              <a:gd name="connsiteX1308" fmla="*/ 1911722 w 9854218"/>
              <a:gd name="connsiteY1308" fmla="*/ 6815382 h 10287000"/>
              <a:gd name="connsiteX1309" fmla="*/ 1861103 w 9854218"/>
              <a:gd name="connsiteY1309" fmla="*/ 6676193 h 10287000"/>
              <a:gd name="connsiteX1310" fmla="*/ 1861103 w 9854218"/>
              <a:gd name="connsiteY1310" fmla="*/ 6625580 h 10287000"/>
              <a:gd name="connsiteX1311" fmla="*/ 1861106 w 9854218"/>
              <a:gd name="connsiteY1311" fmla="*/ 6612926 h 10287000"/>
              <a:gd name="connsiteX1312" fmla="*/ 1861106 w 9854218"/>
              <a:gd name="connsiteY1312" fmla="*/ 6574965 h 10287000"/>
              <a:gd name="connsiteX1313" fmla="*/ 1810492 w 9854218"/>
              <a:gd name="connsiteY1313" fmla="*/ 6359856 h 10287000"/>
              <a:gd name="connsiteX1314" fmla="*/ 1810492 w 9854218"/>
              <a:gd name="connsiteY1314" fmla="*/ 6347198 h 10287000"/>
              <a:gd name="connsiteX1315" fmla="*/ 1810493 w 9854218"/>
              <a:gd name="connsiteY1315" fmla="*/ 6334550 h 10287000"/>
              <a:gd name="connsiteX1316" fmla="*/ 1797844 w 9854218"/>
              <a:gd name="connsiteY1316" fmla="*/ 6296589 h 10287000"/>
              <a:gd name="connsiteX1317" fmla="*/ 1797840 w 9854218"/>
              <a:gd name="connsiteY1317" fmla="*/ 6283932 h 10287000"/>
              <a:gd name="connsiteX1318" fmla="*/ 1785185 w 9854218"/>
              <a:gd name="connsiteY1318" fmla="*/ 6208014 h 10287000"/>
              <a:gd name="connsiteX1319" fmla="*/ 1797839 w 9854218"/>
              <a:gd name="connsiteY1319" fmla="*/ 6182706 h 10287000"/>
              <a:gd name="connsiteX1320" fmla="*/ 1785185 w 9854218"/>
              <a:gd name="connsiteY1320" fmla="*/ 6170054 h 10287000"/>
              <a:gd name="connsiteX1321" fmla="*/ 1772531 w 9854218"/>
              <a:gd name="connsiteY1321" fmla="*/ 6106785 h 10287000"/>
              <a:gd name="connsiteX1322" fmla="*/ 1785185 w 9854218"/>
              <a:gd name="connsiteY1322" fmla="*/ 6094131 h 10287000"/>
              <a:gd name="connsiteX1323" fmla="*/ 1759878 w 9854218"/>
              <a:gd name="connsiteY1323" fmla="*/ 5841063 h 10287000"/>
              <a:gd name="connsiteX1324" fmla="*/ 1772531 w 9854218"/>
              <a:gd name="connsiteY1324" fmla="*/ 5853713 h 10287000"/>
              <a:gd name="connsiteX1325" fmla="*/ 1747224 w 9854218"/>
              <a:gd name="connsiteY1325" fmla="*/ 5714525 h 10287000"/>
              <a:gd name="connsiteX1326" fmla="*/ 1747224 w 9854218"/>
              <a:gd name="connsiteY1326" fmla="*/ 5410842 h 10287000"/>
              <a:gd name="connsiteX1327" fmla="*/ 1759878 w 9854218"/>
              <a:gd name="connsiteY1327" fmla="*/ 5398188 h 10287000"/>
              <a:gd name="connsiteX1328" fmla="*/ 1759878 w 9854218"/>
              <a:gd name="connsiteY1328" fmla="*/ 5372882 h 10287000"/>
              <a:gd name="connsiteX1329" fmla="*/ 1747224 w 9854218"/>
              <a:gd name="connsiteY1329" fmla="*/ 5360225 h 10287000"/>
              <a:gd name="connsiteX1330" fmla="*/ 1747224 w 9854218"/>
              <a:gd name="connsiteY1330" fmla="*/ 5347577 h 10287000"/>
              <a:gd name="connsiteX1331" fmla="*/ 1747224 w 9854218"/>
              <a:gd name="connsiteY1331" fmla="*/ 5309616 h 10287000"/>
              <a:gd name="connsiteX1332" fmla="*/ 1747224 w 9854218"/>
              <a:gd name="connsiteY1332" fmla="*/ 5284304 h 10287000"/>
              <a:gd name="connsiteX1333" fmla="*/ 1734570 w 9854218"/>
              <a:gd name="connsiteY1333" fmla="*/ 5221037 h 10287000"/>
              <a:gd name="connsiteX1334" fmla="*/ 1747226 w 9854218"/>
              <a:gd name="connsiteY1334" fmla="*/ 5221038 h 10287000"/>
              <a:gd name="connsiteX1335" fmla="*/ 1747224 w 9854218"/>
              <a:gd name="connsiteY1335" fmla="*/ 5208387 h 10287000"/>
              <a:gd name="connsiteX1336" fmla="*/ 1747224 w 9854218"/>
              <a:gd name="connsiteY1336" fmla="*/ 5195732 h 10287000"/>
              <a:gd name="connsiteX1337" fmla="*/ 1734570 w 9854218"/>
              <a:gd name="connsiteY1337" fmla="*/ 5195730 h 10287000"/>
              <a:gd name="connsiteX1338" fmla="*/ 1734570 w 9854218"/>
              <a:gd name="connsiteY1338" fmla="*/ 5157770 h 10287000"/>
              <a:gd name="connsiteX1339" fmla="*/ 1759878 w 9854218"/>
              <a:gd name="connsiteY1339" fmla="*/ 5183081 h 10287000"/>
              <a:gd name="connsiteX1340" fmla="*/ 1759878 w 9854218"/>
              <a:gd name="connsiteY1340" fmla="*/ 5170424 h 10287000"/>
              <a:gd name="connsiteX1341" fmla="*/ 1861106 w 9854218"/>
              <a:gd name="connsiteY1341" fmla="*/ 5663910 h 10287000"/>
              <a:gd name="connsiteX1342" fmla="*/ 1873760 w 9854218"/>
              <a:gd name="connsiteY1342" fmla="*/ 5676567 h 10287000"/>
              <a:gd name="connsiteX1343" fmla="*/ 1873760 w 9854218"/>
              <a:gd name="connsiteY1343" fmla="*/ 5663913 h 10287000"/>
              <a:gd name="connsiteX1344" fmla="*/ 1873762 w 9854218"/>
              <a:gd name="connsiteY1344" fmla="*/ 5651256 h 10287000"/>
              <a:gd name="connsiteX1345" fmla="*/ 1772531 w 9854218"/>
              <a:gd name="connsiteY1345" fmla="*/ 5145120 h 10287000"/>
              <a:gd name="connsiteX1346" fmla="*/ 1747226 w 9854218"/>
              <a:gd name="connsiteY1346" fmla="*/ 5005928 h 10287000"/>
              <a:gd name="connsiteX1347" fmla="*/ 1709264 w 9854218"/>
              <a:gd name="connsiteY1347" fmla="*/ 4980624 h 10287000"/>
              <a:gd name="connsiteX1348" fmla="*/ 1721916 w 9854218"/>
              <a:gd name="connsiteY1348" fmla="*/ 4828781 h 10287000"/>
              <a:gd name="connsiteX1349" fmla="*/ 1709264 w 9854218"/>
              <a:gd name="connsiteY1349" fmla="*/ 4816124 h 10287000"/>
              <a:gd name="connsiteX1350" fmla="*/ 1709266 w 9854218"/>
              <a:gd name="connsiteY1350" fmla="*/ 4828781 h 10287000"/>
              <a:gd name="connsiteX1351" fmla="*/ 1696613 w 9854218"/>
              <a:gd name="connsiteY1351" fmla="*/ 4980624 h 10287000"/>
              <a:gd name="connsiteX1352" fmla="*/ 1683956 w 9854218"/>
              <a:gd name="connsiteY1352" fmla="*/ 4993277 h 10287000"/>
              <a:gd name="connsiteX1353" fmla="*/ 1671304 w 9854218"/>
              <a:gd name="connsiteY1353" fmla="*/ 4980624 h 10287000"/>
              <a:gd name="connsiteX1354" fmla="*/ 1671304 w 9854218"/>
              <a:gd name="connsiteY1354" fmla="*/ 4917353 h 10287000"/>
              <a:gd name="connsiteX1355" fmla="*/ 1683956 w 9854218"/>
              <a:gd name="connsiteY1355" fmla="*/ 4866741 h 10287000"/>
              <a:gd name="connsiteX1356" fmla="*/ 1683958 w 9854218"/>
              <a:gd name="connsiteY1356" fmla="*/ 4854090 h 10287000"/>
              <a:gd name="connsiteX1357" fmla="*/ 1683956 w 9854218"/>
              <a:gd name="connsiteY1357" fmla="*/ 4841432 h 10287000"/>
              <a:gd name="connsiteX1358" fmla="*/ 1696610 w 9854218"/>
              <a:gd name="connsiteY1358" fmla="*/ 4828776 h 10287000"/>
              <a:gd name="connsiteX1359" fmla="*/ 1696610 w 9854218"/>
              <a:gd name="connsiteY1359" fmla="*/ 4816127 h 10287000"/>
              <a:gd name="connsiteX1360" fmla="*/ 1696610 w 9854218"/>
              <a:gd name="connsiteY1360" fmla="*/ 4803474 h 10287000"/>
              <a:gd name="connsiteX1361" fmla="*/ 1683956 w 9854218"/>
              <a:gd name="connsiteY1361" fmla="*/ 4803471 h 10287000"/>
              <a:gd name="connsiteX1362" fmla="*/ 1671308 w 9854218"/>
              <a:gd name="connsiteY1362" fmla="*/ 4816127 h 10287000"/>
              <a:gd name="connsiteX1363" fmla="*/ 1671304 w 9854218"/>
              <a:gd name="connsiteY1363" fmla="*/ 4752860 h 10287000"/>
              <a:gd name="connsiteX1364" fmla="*/ 1671304 w 9854218"/>
              <a:gd name="connsiteY1364" fmla="*/ 4727555 h 10287000"/>
              <a:gd name="connsiteX1365" fmla="*/ 1658650 w 9854218"/>
              <a:gd name="connsiteY1365" fmla="*/ 4702250 h 10287000"/>
              <a:gd name="connsiteX1366" fmla="*/ 1671304 w 9854218"/>
              <a:gd name="connsiteY1366" fmla="*/ 4626324 h 10287000"/>
              <a:gd name="connsiteX1367" fmla="*/ 1683956 w 9854218"/>
              <a:gd name="connsiteY1367" fmla="*/ 4563062 h 10287000"/>
              <a:gd name="connsiteX1368" fmla="*/ 1683958 w 9854218"/>
              <a:gd name="connsiteY1368" fmla="*/ 4588368 h 10287000"/>
              <a:gd name="connsiteX1369" fmla="*/ 1683960 w 9854218"/>
              <a:gd name="connsiteY1369" fmla="*/ 4638981 h 10287000"/>
              <a:gd name="connsiteX1370" fmla="*/ 1683958 w 9854218"/>
              <a:gd name="connsiteY1370" fmla="*/ 4651632 h 10287000"/>
              <a:gd name="connsiteX1371" fmla="*/ 1696612 w 9854218"/>
              <a:gd name="connsiteY1371" fmla="*/ 4714899 h 10287000"/>
              <a:gd name="connsiteX1372" fmla="*/ 1709264 w 9854218"/>
              <a:gd name="connsiteY1372" fmla="*/ 4714898 h 10287000"/>
              <a:gd name="connsiteX1373" fmla="*/ 1721918 w 9854218"/>
              <a:gd name="connsiteY1373" fmla="*/ 4702250 h 10287000"/>
              <a:gd name="connsiteX1374" fmla="*/ 1734570 w 9854218"/>
              <a:gd name="connsiteY1374" fmla="*/ 4689593 h 10287000"/>
              <a:gd name="connsiteX1375" fmla="*/ 1734570 w 9854218"/>
              <a:gd name="connsiteY1375" fmla="*/ 4676942 h 10287000"/>
              <a:gd name="connsiteX1376" fmla="*/ 1734574 w 9854218"/>
              <a:gd name="connsiteY1376" fmla="*/ 4664288 h 10287000"/>
              <a:gd name="connsiteX1377" fmla="*/ 1721916 w 9854218"/>
              <a:gd name="connsiteY1377" fmla="*/ 4676942 h 10287000"/>
              <a:gd name="connsiteX1378" fmla="*/ 1709264 w 9854218"/>
              <a:gd name="connsiteY1378" fmla="*/ 4689597 h 10287000"/>
              <a:gd name="connsiteX1379" fmla="*/ 1696610 w 9854218"/>
              <a:gd name="connsiteY1379" fmla="*/ 4651632 h 10287000"/>
              <a:gd name="connsiteX1380" fmla="*/ 1696610 w 9854218"/>
              <a:gd name="connsiteY1380" fmla="*/ 4575714 h 10287000"/>
              <a:gd name="connsiteX1381" fmla="*/ 1696610 w 9854218"/>
              <a:gd name="connsiteY1381" fmla="*/ 4537751 h 10287000"/>
              <a:gd name="connsiteX1382" fmla="*/ 1696610 w 9854218"/>
              <a:gd name="connsiteY1382" fmla="*/ 4487138 h 10287000"/>
              <a:gd name="connsiteX1383" fmla="*/ 1709267 w 9854218"/>
              <a:gd name="connsiteY1383" fmla="*/ 4436526 h 10287000"/>
              <a:gd name="connsiteX1384" fmla="*/ 1709264 w 9854218"/>
              <a:gd name="connsiteY1384" fmla="*/ 4423871 h 10287000"/>
              <a:gd name="connsiteX1385" fmla="*/ 1709264 w 9854218"/>
              <a:gd name="connsiteY1385" fmla="*/ 4385910 h 10287000"/>
              <a:gd name="connsiteX1386" fmla="*/ 1721916 w 9854218"/>
              <a:gd name="connsiteY1386" fmla="*/ 4398566 h 10287000"/>
              <a:gd name="connsiteX1387" fmla="*/ 1734570 w 9854218"/>
              <a:gd name="connsiteY1387" fmla="*/ 4373259 h 10287000"/>
              <a:gd name="connsiteX1388" fmla="*/ 1721916 w 9854218"/>
              <a:gd name="connsiteY1388" fmla="*/ 4347947 h 10287000"/>
              <a:gd name="connsiteX1389" fmla="*/ 1734570 w 9854218"/>
              <a:gd name="connsiteY1389" fmla="*/ 4335296 h 10287000"/>
              <a:gd name="connsiteX1390" fmla="*/ 1721916 w 9854218"/>
              <a:gd name="connsiteY1390" fmla="*/ 4322646 h 10287000"/>
              <a:gd name="connsiteX1391" fmla="*/ 1721918 w 9854218"/>
              <a:gd name="connsiteY1391" fmla="*/ 4297335 h 10287000"/>
              <a:gd name="connsiteX1392" fmla="*/ 1734570 w 9854218"/>
              <a:gd name="connsiteY1392" fmla="*/ 4259375 h 10287000"/>
              <a:gd name="connsiteX1393" fmla="*/ 1747226 w 9854218"/>
              <a:gd name="connsiteY1393" fmla="*/ 4246719 h 10287000"/>
              <a:gd name="connsiteX1394" fmla="*/ 1747224 w 9854218"/>
              <a:gd name="connsiteY1394" fmla="*/ 4221419 h 10287000"/>
              <a:gd name="connsiteX1395" fmla="*/ 1759880 w 9854218"/>
              <a:gd name="connsiteY1395" fmla="*/ 4183454 h 10287000"/>
              <a:gd name="connsiteX1396" fmla="*/ 1759880 w 9854218"/>
              <a:gd name="connsiteY1396" fmla="*/ 4158146 h 10287000"/>
              <a:gd name="connsiteX1397" fmla="*/ 1759882 w 9854218"/>
              <a:gd name="connsiteY1397" fmla="*/ 4132838 h 10287000"/>
              <a:gd name="connsiteX1398" fmla="*/ 1747226 w 9854218"/>
              <a:gd name="connsiteY1398" fmla="*/ 4145492 h 10287000"/>
              <a:gd name="connsiteX1399" fmla="*/ 1747224 w 9854218"/>
              <a:gd name="connsiteY1399" fmla="*/ 4094879 h 10287000"/>
              <a:gd name="connsiteX1400" fmla="*/ 1759878 w 9854218"/>
              <a:gd name="connsiteY1400" fmla="*/ 4056920 h 10287000"/>
              <a:gd name="connsiteX1401" fmla="*/ 1759880 w 9854218"/>
              <a:gd name="connsiteY1401" fmla="*/ 4044264 h 10287000"/>
              <a:gd name="connsiteX1402" fmla="*/ 1759878 w 9854218"/>
              <a:gd name="connsiteY1402" fmla="*/ 4018959 h 10287000"/>
              <a:gd name="connsiteX1403" fmla="*/ 1772531 w 9854218"/>
              <a:gd name="connsiteY1403" fmla="*/ 4018959 h 10287000"/>
              <a:gd name="connsiteX1404" fmla="*/ 1759878 w 9854218"/>
              <a:gd name="connsiteY1404" fmla="*/ 4082226 h 10287000"/>
              <a:gd name="connsiteX1405" fmla="*/ 1759878 w 9854218"/>
              <a:gd name="connsiteY1405" fmla="*/ 4094879 h 10287000"/>
              <a:gd name="connsiteX1406" fmla="*/ 1772532 w 9854218"/>
              <a:gd name="connsiteY1406" fmla="*/ 4082226 h 10287000"/>
              <a:gd name="connsiteX1407" fmla="*/ 1772531 w 9854218"/>
              <a:gd name="connsiteY1407" fmla="*/ 4018959 h 10287000"/>
              <a:gd name="connsiteX1408" fmla="*/ 1785185 w 9854218"/>
              <a:gd name="connsiteY1408" fmla="*/ 4018956 h 10287000"/>
              <a:gd name="connsiteX1409" fmla="*/ 1797839 w 9854218"/>
              <a:gd name="connsiteY1409" fmla="*/ 3993647 h 10287000"/>
              <a:gd name="connsiteX1410" fmla="*/ 1797839 w 9854218"/>
              <a:gd name="connsiteY1410" fmla="*/ 3980997 h 10287000"/>
              <a:gd name="connsiteX1411" fmla="*/ 1785185 w 9854218"/>
              <a:gd name="connsiteY1411" fmla="*/ 3943038 h 10287000"/>
              <a:gd name="connsiteX1412" fmla="*/ 1785188 w 9854218"/>
              <a:gd name="connsiteY1412" fmla="*/ 3930384 h 10287000"/>
              <a:gd name="connsiteX1413" fmla="*/ 1797839 w 9854218"/>
              <a:gd name="connsiteY1413" fmla="*/ 3892421 h 10287000"/>
              <a:gd name="connsiteX1414" fmla="*/ 1823146 w 9854218"/>
              <a:gd name="connsiteY1414" fmla="*/ 3803846 h 10287000"/>
              <a:gd name="connsiteX1415" fmla="*/ 1848454 w 9854218"/>
              <a:gd name="connsiteY1415" fmla="*/ 3702623 h 10287000"/>
              <a:gd name="connsiteX1416" fmla="*/ 1848454 w 9854218"/>
              <a:gd name="connsiteY1416" fmla="*/ 3689967 h 10287000"/>
              <a:gd name="connsiteX1417" fmla="*/ 1873760 w 9854218"/>
              <a:gd name="connsiteY1417" fmla="*/ 3614048 h 10287000"/>
              <a:gd name="connsiteX1418" fmla="*/ 1899068 w 9854218"/>
              <a:gd name="connsiteY1418" fmla="*/ 3487509 h 10287000"/>
              <a:gd name="connsiteX1419" fmla="*/ 1924374 w 9854218"/>
              <a:gd name="connsiteY1419" fmla="*/ 3398939 h 10287000"/>
              <a:gd name="connsiteX1420" fmla="*/ 1937030 w 9854218"/>
              <a:gd name="connsiteY1420" fmla="*/ 3323013 h 10287000"/>
              <a:gd name="connsiteX1421" fmla="*/ 1962335 w 9854218"/>
              <a:gd name="connsiteY1421" fmla="*/ 3259749 h 10287000"/>
              <a:gd name="connsiteX1422" fmla="*/ 1991070 w 9854218"/>
              <a:gd name="connsiteY1422" fmla="*/ 3218426 h 10287000"/>
              <a:gd name="connsiteX1423" fmla="*/ 2009375 w 9854218"/>
              <a:gd name="connsiteY1423" fmla="*/ 3131484 h 10287000"/>
              <a:gd name="connsiteX1424" fmla="*/ 2101524 w 9854218"/>
              <a:gd name="connsiteY1424" fmla="*/ 2813634 h 10287000"/>
              <a:gd name="connsiteX1425" fmla="*/ 2101523 w 9854218"/>
              <a:gd name="connsiteY1425" fmla="*/ 2804220 h 10287000"/>
              <a:gd name="connsiteX1426" fmla="*/ 2101522 w 9854218"/>
              <a:gd name="connsiteY1426" fmla="*/ 2791569 h 10287000"/>
              <a:gd name="connsiteX1427" fmla="*/ 2088870 w 9854218"/>
              <a:gd name="connsiteY1427" fmla="*/ 2791569 h 10287000"/>
              <a:gd name="connsiteX1428" fmla="*/ 2088870 w 9854218"/>
              <a:gd name="connsiteY1428" fmla="*/ 2766260 h 10287000"/>
              <a:gd name="connsiteX1429" fmla="*/ 2103107 w 9854218"/>
              <a:gd name="connsiteY1429" fmla="*/ 2764679 h 10287000"/>
              <a:gd name="connsiteX1430" fmla="*/ 2117687 w 9854218"/>
              <a:gd name="connsiteY1430" fmla="*/ 2757873 h 10287000"/>
              <a:gd name="connsiteX1431" fmla="*/ 2150044 w 9854218"/>
              <a:gd name="connsiteY1431" fmla="*/ 2646270 h 10287000"/>
              <a:gd name="connsiteX1432" fmla="*/ 2170826 w 9854218"/>
              <a:gd name="connsiteY1432" fmla="*/ 2589693 h 10287000"/>
              <a:gd name="connsiteX1433" fmla="*/ 2152136 w 9854218"/>
              <a:gd name="connsiteY1433" fmla="*/ 2627073 h 10287000"/>
              <a:gd name="connsiteX1434" fmla="*/ 2139486 w 9854218"/>
              <a:gd name="connsiteY1434" fmla="*/ 2677683 h 10287000"/>
              <a:gd name="connsiteX1435" fmla="*/ 2126832 w 9854218"/>
              <a:gd name="connsiteY1435" fmla="*/ 2677683 h 10287000"/>
              <a:gd name="connsiteX1436" fmla="*/ 2190101 w 9854218"/>
              <a:gd name="connsiteY1436" fmla="*/ 2525843 h 10287000"/>
              <a:gd name="connsiteX1437" fmla="*/ 2193160 w 9854218"/>
              <a:gd name="connsiteY1437" fmla="*/ 2528904 h 10287000"/>
              <a:gd name="connsiteX1438" fmla="*/ 2326253 w 9854218"/>
              <a:gd name="connsiteY1438" fmla="*/ 2166623 h 10287000"/>
              <a:gd name="connsiteX1439" fmla="*/ 2536276 w 9854218"/>
              <a:gd name="connsiteY1439" fmla="*/ 1692287 h 10287000"/>
              <a:gd name="connsiteX1440" fmla="*/ 2779430 w 9854218"/>
              <a:gd name="connsiteY1440" fmla="*/ 1247916 h 10287000"/>
              <a:gd name="connsiteX1441" fmla="*/ 2770664 w 9854218"/>
              <a:gd name="connsiteY1441" fmla="*/ 1177716 h 10287000"/>
              <a:gd name="connsiteX1442" fmla="*/ 2749036 w 9854218"/>
              <a:gd name="connsiteY1442" fmla="*/ 1173831 h 10287000"/>
              <a:gd name="connsiteX1443" fmla="*/ 2722301 w 9854218"/>
              <a:gd name="connsiteY1443" fmla="*/ 1216800 h 10287000"/>
              <a:gd name="connsiteX1444" fmla="*/ 2664288 w 9854218"/>
              <a:gd name="connsiteY1444" fmla="*/ 1332978 h 10287000"/>
              <a:gd name="connsiteX1445" fmla="*/ 2203618 w 9854218"/>
              <a:gd name="connsiteY1445" fmla="*/ 2299605 h 10287000"/>
              <a:gd name="connsiteX1446" fmla="*/ 1707262 w 9854218"/>
              <a:gd name="connsiteY1446" fmla="*/ 4283838 h 10287000"/>
              <a:gd name="connsiteX1447" fmla="*/ 1681160 w 9854218"/>
              <a:gd name="connsiteY1447" fmla="*/ 4307601 h 10287000"/>
              <a:gd name="connsiteX1448" fmla="*/ 1666626 w 9854218"/>
              <a:gd name="connsiteY1448" fmla="*/ 4250051 h 10287000"/>
              <a:gd name="connsiteX1449" fmla="*/ 1755719 w 9854218"/>
              <a:gd name="connsiteY1449" fmla="*/ 3618369 h 10287000"/>
              <a:gd name="connsiteX1450" fmla="*/ 2213906 w 9854218"/>
              <a:gd name="connsiteY1450" fmla="*/ 2011451 h 10287000"/>
              <a:gd name="connsiteX1451" fmla="*/ 2291730 w 9854218"/>
              <a:gd name="connsiteY1451" fmla="*/ 1839899 h 10287000"/>
              <a:gd name="connsiteX1452" fmla="*/ 2270768 w 9854218"/>
              <a:gd name="connsiteY1452" fmla="*/ 1875771 h 10287000"/>
              <a:gd name="connsiteX1453" fmla="*/ 2228062 w 9854218"/>
              <a:gd name="connsiteY1453" fmla="*/ 1969091 h 10287000"/>
              <a:gd name="connsiteX1454" fmla="*/ 2088868 w 9854218"/>
              <a:gd name="connsiteY1454" fmla="*/ 2209505 h 10287000"/>
              <a:gd name="connsiteX1455" fmla="*/ 1987640 w 9854218"/>
              <a:gd name="connsiteY1455" fmla="*/ 2449925 h 10287000"/>
              <a:gd name="connsiteX1456" fmla="*/ 1974989 w 9854218"/>
              <a:gd name="connsiteY1456" fmla="*/ 2462577 h 10287000"/>
              <a:gd name="connsiteX1457" fmla="*/ 1974990 w 9854218"/>
              <a:gd name="connsiteY1457" fmla="*/ 2475228 h 10287000"/>
              <a:gd name="connsiteX1458" fmla="*/ 1987643 w 9854218"/>
              <a:gd name="connsiteY1458" fmla="*/ 2475230 h 10287000"/>
              <a:gd name="connsiteX1459" fmla="*/ 1974989 w 9854218"/>
              <a:gd name="connsiteY1459" fmla="*/ 2538498 h 10287000"/>
              <a:gd name="connsiteX1460" fmla="*/ 1974989 w 9854218"/>
              <a:gd name="connsiteY1460" fmla="*/ 2551151 h 10287000"/>
              <a:gd name="connsiteX1461" fmla="*/ 1987643 w 9854218"/>
              <a:gd name="connsiteY1461" fmla="*/ 2551154 h 10287000"/>
              <a:gd name="connsiteX1462" fmla="*/ 2000297 w 9854218"/>
              <a:gd name="connsiteY1462" fmla="*/ 2551154 h 10287000"/>
              <a:gd name="connsiteX1463" fmla="*/ 2000296 w 9854218"/>
              <a:gd name="connsiteY1463" fmla="*/ 2563802 h 10287000"/>
              <a:gd name="connsiteX1464" fmla="*/ 1962335 w 9854218"/>
              <a:gd name="connsiteY1464" fmla="*/ 2652381 h 10287000"/>
              <a:gd name="connsiteX1465" fmla="*/ 1924374 w 9854218"/>
              <a:gd name="connsiteY1465" fmla="*/ 2690342 h 10287000"/>
              <a:gd name="connsiteX1466" fmla="*/ 1949678 w 9854218"/>
              <a:gd name="connsiteY1466" fmla="*/ 2690340 h 10287000"/>
              <a:gd name="connsiteX1467" fmla="*/ 1873757 w 9854218"/>
              <a:gd name="connsiteY1467" fmla="*/ 2867490 h 10287000"/>
              <a:gd name="connsiteX1468" fmla="*/ 1886414 w 9854218"/>
              <a:gd name="connsiteY1468" fmla="*/ 2880144 h 10287000"/>
              <a:gd name="connsiteX1469" fmla="*/ 1861106 w 9854218"/>
              <a:gd name="connsiteY1469" fmla="*/ 2905451 h 10287000"/>
              <a:gd name="connsiteX1470" fmla="*/ 1861108 w 9854218"/>
              <a:gd name="connsiteY1470" fmla="*/ 2943410 h 10287000"/>
              <a:gd name="connsiteX1471" fmla="*/ 1772531 w 9854218"/>
              <a:gd name="connsiteY1471" fmla="*/ 3196478 h 10287000"/>
              <a:gd name="connsiteX1472" fmla="*/ 1747226 w 9854218"/>
              <a:gd name="connsiteY1472" fmla="*/ 3272402 h 10287000"/>
              <a:gd name="connsiteX1473" fmla="*/ 1645997 w 9854218"/>
              <a:gd name="connsiteY1473" fmla="*/ 3576087 h 10287000"/>
              <a:gd name="connsiteX1474" fmla="*/ 1633342 w 9854218"/>
              <a:gd name="connsiteY1474" fmla="*/ 3689967 h 10287000"/>
              <a:gd name="connsiteX1475" fmla="*/ 1608035 w 9854218"/>
              <a:gd name="connsiteY1475" fmla="*/ 3715275 h 10287000"/>
              <a:gd name="connsiteX1476" fmla="*/ 1595384 w 9854218"/>
              <a:gd name="connsiteY1476" fmla="*/ 3677315 h 10287000"/>
              <a:gd name="connsiteX1477" fmla="*/ 1570074 w 9854218"/>
              <a:gd name="connsiteY1477" fmla="*/ 3727928 h 10287000"/>
              <a:gd name="connsiteX1478" fmla="*/ 1570076 w 9854218"/>
              <a:gd name="connsiteY1478" fmla="*/ 3740582 h 10287000"/>
              <a:gd name="connsiteX1479" fmla="*/ 1557420 w 9854218"/>
              <a:gd name="connsiteY1479" fmla="*/ 3740582 h 10287000"/>
              <a:gd name="connsiteX1480" fmla="*/ 1557422 w 9854218"/>
              <a:gd name="connsiteY1480" fmla="*/ 3753236 h 10287000"/>
              <a:gd name="connsiteX1481" fmla="*/ 1544766 w 9854218"/>
              <a:gd name="connsiteY1481" fmla="*/ 3765888 h 10287000"/>
              <a:gd name="connsiteX1482" fmla="*/ 1532116 w 9854218"/>
              <a:gd name="connsiteY1482" fmla="*/ 3816503 h 10287000"/>
              <a:gd name="connsiteX1483" fmla="*/ 1494154 w 9854218"/>
              <a:gd name="connsiteY1483" fmla="*/ 3955688 h 10287000"/>
              <a:gd name="connsiteX1484" fmla="*/ 1481500 w 9854218"/>
              <a:gd name="connsiteY1484" fmla="*/ 3968345 h 10287000"/>
              <a:gd name="connsiteX1485" fmla="*/ 1481500 w 9854218"/>
              <a:gd name="connsiteY1485" fmla="*/ 3993647 h 10287000"/>
              <a:gd name="connsiteX1486" fmla="*/ 1481501 w 9854218"/>
              <a:gd name="connsiteY1486" fmla="*/ 4006304 h 10287000"/>
              <a:gd name="connsiteX1487" fmla="*/ 1381853 w 9854218"/>
              <a:gd name="connsiteY1487" fmla="*/ 4214495 h 10287000"/>
              <a:gd name="connsiteX1488" fmla="*/ 1368499 w 9854218"/>
              <a:gd name="connsiteY1488" fmla="*/ 4261914 h 10287000"/>
              <a:gd name="connsiteX1489" fmla="*/ 1368140 w 9854218"/>
              <a:gd name="connsiteY1489" fmla="*/ 4265309 h 10287000"/>
              <a:gd name="connsiteX1490" fmla="*/ 1388314 w 9854218"/>
              <a:gd name="connsiteY1490" fmla="*/ 4280324 h 10287000"/>
              <a:gd name="connsiteX1491" fmla="*/ 1371136 w 9854218"/>
              <a:gd name="connsiteY1491" fmla="*/ 4408659 h 10287000"/>
              <a:gd name="connsiteX1492" fmla="*/ 1369580 w 9854218"/>
              <a:gd name="connsiteY1492" fmla="*/ 4545485 h 10287000"/>
              <a:gd name="connsiteX1493" fmla="*/ 1344680 w 9854218"/>
              <a:gd name="connsiteY1493" fmla="*/ 4621031 h 10287000"/>
              <a:gd name="connsiteX1494" fmla="*/ 1361503 w 9854218"/>
              <a:gd name="connsiteY1494" fmla="*/ 4686864 h 10287000"/>
              <a:gd name="connsiteX1495" fmla="*/ 1354621 w 9854218"/>
              <a:gd name="connsiteY1495" fmla="*/ 4885583 h 10287000"/>
              <a:gd name="connsiteX1496" fmla="*/ 1348517 w 9854218"/>
              <a:gd name="connsiteY1496" fmla="*/ 5015886 h 10287000"/>
              <a:gd name="connsiteX1497" fmla="*/ 1350493 w 9854218"/>
              <a:gd name="connsiteY1497" fmla="*/ 5004813 h 10287000"/>
              <a:gd name="connsiteX1498" fmla="*/ 1358993 w 9854218"/>
              <a:gd name="connsiteY1498" fmla="*/ 4989188 h 10287000"/>
              <a:gd name="connsiteX1499" fmla="*/ 1361566 w 9854218"/>
              <a:gd name="connsiteY1499" fmla="*/ 5006784 h 10287000"/>
              <a:gd name="connsiteX1500" fmla="*/ 1372642 w 9854218"/>
              <a:gd name="connsiteY1500" fmla="*/ 5008755 h 10287000"/>
              <a:gd name="connsiteX1501" fmla="*/ 1362166 w 9854218"/>
              <a:gd name="connsiteY1501" fmla="*/ 5035454 h 10287000"/>
              <a:gd name="connsiteX1502" fmla="*/ 1360192 w 9854218"/>
              <a:gd name="connsiteY1502" fmla="*/ 5046527 h 10287000"/>
              <a:gd name="connsiteX1503" fmla="*/ 1351691 w 9854218"/>
              <a:gd name="connsiteY1503" fmla="*/ 5062152 h 10287000"/>
              <a:gd name="connsiteX1504" fmla="*/ 1344566 w 9854218"/>
              <a:gd name="connsiteY1504" fmla="*/ 5038034 h 10287000"/>
              <a:gd name="connsiteX1505" fmla="*/ 1315892 w 9854218"/>
              <a:gd name="connsiteY1505" fmla="*/ 5038644 h 10287000"/>
              <a:gd name="connsiteX1506" fmla="*/ 1322174 w 9854218"/>
              <a:gd name="connsiteY1506" fmla="*/ 4811256 h 10287000"/>
              <a:gd name="connsiteX1507" fmla="*/ 1335581 w 9854218"/>
              <a:gd name="connsiteY1507" fmla="*/ 4607987 h 10287000"/>
              <a:gd name="connsiteX1508" fmla="*/ 1316006 w 9854218"/>
              <a:gd name="connsiteY1508" fmla="*/ 4621641 h 10287000"/>
              <a:gd name="connsiteX1509" fmla="*/ 1309060 w 9854218"/>
              <a:gd name="connsiteY1509" fmla="*/ 4500440 h 10287000"/>
              <a:gd name="connsiteX1510" fmla="*/ 1321690 w 9854218"/>
              <a:gd name="connsiteY1510" fmla="*/ 4365584 h 10287000"/>
              <a:gd name="connsiteX1511" fmla="*/ 1333078 w 9854218"/>
              <a:gd name="connsiteY1511" fmla="*/ 4329764 h 10287000"/>
              <a:gd name="connsiteX1512" fmla="*/ 1339778 w 9854218"/>
              <a:gd name="connsiteY1512" fmla="*/ 4294655 h 10287000"/>
              <a:gd name="connsiteX1513" fmla="*/ 1334128 w 9854218"/>
              <a:gd name="connsiteY1513" fmla="*/ 4283789 h 10287000"/>
              <a:gd name="connsiteX1514" fmla="*/ 1333241 w 9854218"/>
              <a:gd name="connsiteY1514" fmla="*/ 4284804 h 10287000"/>
              <a:gd name="connsiteX1515" fmla="*/ 1329890 w 9854218"/>
              <a:gd name="connsiteY1515" fmla="*/ 4279569 h 10287000"/>
              <a:gd name="connsiteX1516" fmla="*/ 1329440 w 9854218"/>
              <a:gd name="connsiteY1516" fmla="*/ 4274876 h 10287000"/>
              <a:gd name="connsiteX1517" fmla="*/ 1319377 w 9854218"/>
              <a:gd name="connsiteY1517" fmla="*/ 4260165 h 10287000"/>
              <a:gd name="connsiteX1518" fmla="*/ 1304350 w 9854218"/>
              <a:gd name="connsiteY1518" fmla="*/ 4259375 h 10287000"/>
              <a:gd name="connsiteX1519" fmla="*/ 1291700 w 9854218"/>
              <a:gd name="connsiteY1519" fmla="*/ 4411218 h 10287000"/>
              <a:gd name="connsiteX1520" fmla="*/ 1228430 w 9854218"/>
              <a:gd name="connsiteY1520" fmla="*/ 4309989 h 10287000"/>
              <a:gd name="connsiteX1521" fmla="*/ 1228429 w 9854218"/>
              <a:gd name="connsiteY1521" fmla="*/ 4297332 h 10287000"/>
              <a:gd name="connsiteX1522" fmla="*/ 1228429 w 9854218"/>
              <a:gd name="connsiteY1522" fmla="*/ 4259375 h 10287000"/>
              <a:gd name="connsiteX1523" fmla="*/ 1241081 w 9854218"/>
              <a:gd name="connsiteY1523" fmla="*/ 4272029 h 10287000"/>
              <a:gd name="connsiteX1524" fmla="*/ 1241083 w 9854218"/>
              <a:gd name="connsiteY1524" fmla="*/ 4284678 h 10287000"/>
              <a:gd name="connsiteX1525" fmla="*/ 1253735 w 9854218"/>
              <a:gd name="connsiteY1525" fmla="*/ 4272029 h 10287000"/>
              <a:gd name="connsiteX1526" fmla="*/ 1241083 w 9854218"/>
              <a:gd name="connsiteY1526" fmla="*/ 4234070 h 10287000"/>
              <a:gd name="connsiteX1527" fmla="*/ 1241081 w 9854218"/>
              <a:gd name="connsiteY1527" fmla="*/ 4221419 h 10287000"/>
              <a:gd name="connsiteX1528" fmla="*/ 1241081 w 9854218"/>
              <a:gd name="connsiteY1528" fmla="*/ 4208763 h 10287000"/>
              <a:gd name="connsiteX1529" fmla="*/ 1239502 w 9854218"/>
              <a:gd name="connsiteY1529" fmla="*/ 4197690 h 10287000"/>
              <a:gd name="connsiteX1530" fmla="*/ 1232377 w 9854218"/>
              <a:gd name="connsiteY1530" fmla="*/ 4196673 h 10287000"/>
              <a:gd name="connsiteX1531" fmla="*/ 1229462 w 9854218"/>
              <a:gd name="connsiteY1531" fmla="*/ 4233180 h 10287000"/>
              <a:gd name="connsiteX1532" fmla="*/ 1228429 w 9854218"/>
              <a:gd name="connsiteY1532" fmla="*/ 4233416 h 10287000"/>
              <a:gd name="connsiteX1533" fmla="*/ 1228429 w 9854218"/>
              <a:gd name="connsiteY1533" fmla="*/ 4234070 h 10287000"/>
              <a:gd name="connsiteX1534" fmla="*/ 1228429 w 9854218"/>
              <a:gd name="connsiteY1534" fmla="*/ 4246722 h 10287000"/>
              <a:gd name="connsiteX1535" fmla="*/ 1215775 w 9854218"/>
              <a:gd name="connsiteY1535" fmla="*/ 4259375 h 10287000"/>
              <a:gd name="connsiteX1536" fmla="*/ 1214402 w 9854218"/>
              <a:gd name="connsiteY1536" fmla="*/ 4223664 h 10287000"/>
              <a:gd name="connsiteX1537" fmla="*/ 1207888 w 9854218"/>
              <a:gd name="connsiteY1537" fmla="*/ 4209806 h 10287000"/>
              <a:gd name="connsiteX1538" fmla="*/ 1187569 w 9854218"/>
              <a:gd name="connsiteY1538" fmla="*/ 4574865 h 10287000"/>
              <a:gd name="connsiteX1539" fmla="*/ 1209595 w 9854218"/>
              <a:gd name="connsiteY1539" fmla="*/ 4587000 h 10287000"/>
              <a:gd name="connsiteX1540" fmla="*/ 1210015 w 9854218"/>
              <a:gd name="connsiteY1540" fmla="*/ 4716479 h 10287000"/>
              <a:gd name="connsiteX1541" fmla="*/ 1227065 w 9854218"/>
              <a:gd name="connsiteY1541" fmla="*/ 4852247 h 10287000"/>
              <a:gd name="connsiteX1542" fmla="*/ 1212661 w 9854218"/>
              <a:gd name="connsiteY1542" fmla="*/ 4930475 h 10287000"/>
              <a:gd name="connsiteX1543" fmla="*/ 1238272 w 9854218"/>
              <a:gd name="connsiteY1543" fmla="*/ 4993412 h 10287000"/>
              <a:gd name="connsiteX1544" fmla="*/ 1258454 w 9854218"/>
              <a:gd name="connsiteY1544" fmla="*/ 5191223 h 10287000"/>
              <a:gd name="connsiteX1545" fmla="*/ 1253197 w 9854218"/>
              <a:gd name="connsiteY1545" fmla="*/ 5210450 h 10287000"/>
              <a:gd name="connsiteX1546" fmla="*/ 1254044 w 9854218"/>
              <a:gd name="connsiteY1546" fmla="*/ 5240709 h 10287000"/>
              <a:gd name="connsiteX1547" fmla="*/ 1254724 w 9854218"/>
              <a:gd name="connsiteY1547" fmla="*/ 5240415 h 10287000"/>
              <a:gd name="connsiteX1548" fmla="*/ 1317005 w 9854218"/>
              <a:gd name="connsiteY1548" fmla="*/ 5398188 h 10287000"/>
              <a:gd name="connsiteX1549" fmla="*/ 1329656 w 9854218"/>
              <a:gd name="connsiteY1549" fmla="*/ 5372882 h 10287000"/>
              <a:gd name="connsiteX1550" fmla="*/ 1380271 w 9854218"/>
              <a:gd name="connsiteY1550" fmla="*/ 5613296 h 10287000"/>
              <a:gd name="connsiteX1551" fmla="*/ 1380271 w 9854218"/>
              <a:gd name="connsiteY1551" fmla="*/ 5651258 h 10287000"/>
              <a:gd name="connsiteX1552" fmla="*/ 1392926 w 9854218"/>
              <a:gd name="connsiteY1552" fmla="*/ 5638607 h 10287000"/>
              <a:gd name="connsiteX1553" fmla="*/ 1405579 w 9854218"/>
              <a:gd name="connsiteY1553" fmla="*/ 5651259 h 10287000"/>
              <a:gd name="connsiteX1554" fmla="*/ 1418234 w 9854218"/>
              <a:gd name="connsiteY1554" fmla="*/ 5663912 h 10287000"/>
              <a:gd name="connsiteX1555" fmla="*/ 1496526 w 9854218"/>
              <a:gd name="connsiteY1555" fmla="*/ 5884557 h 10287000"/>
              <a:gd name="connsiteX1556" fmla="*/ 1509760 w 9854218"/>
              <a:gd name="connsiteY1556" fmla="*/ 5906024 h 10287000"/>
              <a:gd name="connsiteX1557" fmla="*/ 1508820 w 9854218"/>
              <a:gd name="connsiteY1557" fmla="*/ 5901420 h 10287000"/>
              <a:gd name="connsiteX1558" fmla="*/ 1490338 w 9854218"/>
              <a:gd name="connsiteY1558" fmla="*/ 5825213 h 10287000"/>
              <a:gd name="connsiteX1559" fmla="*/ 1482641 w 9854218"/>
              <a:gd name="connsiteY1559" fmla="*/ 5729742 h 10287000"/>
              <a:gd name="connsiteX1560" fmla="*/ 1465153 w 9854218"/>
              <a:gd name="connsiteY1560" fmla="*/ 5726520 h 10287000"/>
              <a:gd name="connsiteX1561" fmla="*/ 1441958 w 9854218"/>
              <a:gd name="connsiteY1561" fmla="*/ 5479880 h 10287000"/>
              <a:gd name="connsiteX1562" fmla="*/ 1409186 w 9854218"/>
              <a:gd name="connsiteY1562" fmla="*/ 5245944 h 10287000"/>
              <a:gd name="connsiteX1563" fmla="*/ 1402835 w 9854218"/>
              <a:gd name="connsiteY1563" fmla="*/ 5241156 h 10287000"/>
              <a:gd name="connsiteX1564" fmla="*/ 1407625 w 9854218"/>
              <a:gd name="connsiteY1564" fmla="*/ 5234805 h 10287000"/>
              <a:gd name="connsiteX1565" fmla="*/ 1404505 w 9854218"/>
              <a:gd name="connsiteY1565" fmla="*/ 5212524 h 10287000"/>
              <a:gd name="connsiteX1566" fmla="*/ 1410854 w 9854218"/>
              <a:gd name="connsiteY1566" fmla="*/ 5217312 h 10287000"/>
              <a:gd name="connsiteX1567" fmla="*/ 1412483 w 9854218"/>
              <a:gd name="connsiteY1567" fmla="*/ 5218949 h 10287000"/>
              <a:gd name="connsiteX1568" fmla="*/ 1412413 w 9854218"/>
              <a:gd name="connsiteY1568" fmla="*/ 5228451 h 10287000"/>
              <a:gd name="connsiteX1569" fmla="*/ 1415812 w 9854218"/>
              <a:gd name="connsiteY1569" fmla="*/ 5222296 h 10287000"/>
              <a:gd name="connsiteX1570" fmla="*/ 1412483 w 9854218"/>
              <a:gd name="connsiteY1570" fmla="*/ 5218949 h 10287000"/>
              <a:gd name="connsiteX1571" fmla="*/ 1412731 w 9854218"/>
              <a:gd name="connsiteY1571" fmla="*/ 5185101 h 10287000"/>
              <a:gd name="connsiteX1572" fmla="*/ 1418980 w 9854218"/>
              <a:gd name="connsiteY1572" fmla="*/ 5153696 h 10287000"/>
              <a:gd name="connsiteX1573" fmla="*/ 1483608 w 9854218"/>
              <a:gd name="connsiteY1573" fmla="*/ 5371797 h 10287000"/>
              <a:gd name="connsiteX1574" fmla="*/ 1458209 w 9854218"/>
              <a:gd name="connsiteY1574" fmla="*/ 5352647 h 10287000"/>
              <a:gd name="connsiteX1575" fmla="*/ 1503359 w 9854218"/>
              <a:gd name="connsiteY1575" fmla="*/ 5715473 h 10287000"/>
              <a:gd name="connsiteX1576" fmla="*/ 1527197 w 9854218"/>
              <a:gd name="connsiteY1576" fmla="*/ 5723481 h 10287000"/>
              <a:gd name="connsiteX1577" fmla="*/ 1550714 w 9854218"/>
              <a:gd name="connsiteY1577" fmla="*/ 5850807 h 10287000"/>
              <a:gd name="connsiteX1578" fmla="*/ 1591721 w 9854218"/>
              <a:gd name="connsiteY1578" fmla="*/ 5981355 h 10287000"/>
              <a:gd name="connsiteX1579" fmla="*/ 1591505 w 9854218"/>
              <a:gd name="connsiteY1579" fmla="*/ 6060899 h 10287000"/>
              <a:gd name="connsiteX1580" fmla="*/ 1619156 w 9854218"/>
              <a:gd name="connsiteY1580" fmla="*/ 6092955 h 10287000"/>
              <a:gd name="connsiteX1581" fmla="*/ 1620138 w 9854218"/>
              <a:gd name="connsiteY1581" fmla="*/ 6095787 h 10287000"/>
              <a:gd name="connsiteX1582" fmla="*/ 1620689 w 9854218"/>
              <a:gd name="connsiteY1582" fmla="*/ 6081479 h 10287000"/>
              <a:gd name="connsiteX1583" fmla="*/ 1620694 w 9854218"/>
              <a:gd name="connsiteY1583" fmla="*/ 6068825 h 10287000"/>
              <a:gd name="connsiteX1584" fmla="*/ 1608040 w 9854218"/>
              <a:gd name="connsiteY1584" fmla="*/ 6056171 h 10287000"/>
              <a:gd name="connsiteX1585" fmla="*/ 1613374 w 9854218"/>
              <a:gd name="connsiteY1585" fmla="*/ 5872893 h 10287000"/>
              <a:gd name="connsiteX1586" fmla="*/ 1608806 w 9854218"/>
              <a:gd name="connsiteY1586" fmla="*/ 5802330 h 10287000"/>
              <a:gd name="connsiteX1587" fmla="*/ 1620689 w 9854218"/>
              <a:gd name="connsiteY1587" fmla="*/ 5790449 h 10287000"/>
              <a:gd name="connsiteX1588" fmla="*/ 1645996 w 9854218"/>
              <a:gd name="connsiteY1588" fmla="*/ 5790447 h 10287000"/>
              <a:gd name="connsiteX1589" fmla="*/ 1633342 w 9854218"/>
              <a:gd name="connsiteY1589" fmla="*/ 5841060 h 10287000"/>
              <a:gd name="connsiteX1590" fmla="*/ 1633343 w 9854218"/>
              <a:gd name="connsiteY1590" fmla="*/ 5828409 h 10287000"/>
              <a:gd name="connsiteX1591" fmla="*/ 1620689 w 9854218"/>
              <a:gd name="connsiteY1591" fmla="*/ 5828409 h 10287000"/>
              <a:gd name="connsiteX1592" fmla="*/ 1620689 w 9854218"/>
              <a:gd name="connsiteY1592" fmla="*/ 5841063 h 10287000"/>
              <a:gd name="connsiteX1593" fmla="*/ 1633344 w 9854218"/>
              <a:gd name="connsiteY1593" fmla="*/ 5853714 h 10287000"/>
              <a:gd name="connsiteX1594" fmla="*/ 1658651 w 9854218"/>
              <a:gd name="connsiteY1594" fmla="*/ 5904329 h 10287000"/>
              <a:gd name="connsiteX1595" fmla="*/ 1658650 w 9854218"/>
              <a:gd name="connsiteY1595" fmla="*/ 5992904 h 10287000"/>
              <a:gd name="connsiteX1596" fmla="*/ 1658650 w 9854218"/>
              <a:gd name="connsiteY1596" fmla="*/ 6005558 h 10287000"/>
              <a:gd name="connsiteX1597" fmla="*/ 1658650 w 9854218"/>
              <a:gd name="connsiteY1597" fmla="*/ 6030861 h 10287000"/>
              <a:gd name="connsiteX1598" fmla="*/ 1658651 w 9854218"/>
              <a:gd name="connsiteY1598" fmla="*/ 6043518 h 10287000"/>
              <a:gd name="connsiteX1599" fmla="*/ 1658652 w 9854218"/>
              <a:gd name="connsiteY1599" fmla="*/ 6119439 h 10287000"/>
              <a:gd name="connsiteX1600" fmla="*/ 1658650 w 9854218"/>
              <a:gd name="connsiteY1600" fmla="*/ 6132093 h 10287000"/>
              <a:gd name="connsiteX1601" fmla="*/ 1671304 w 9854218"/>
              <a:gd name="connsiteY1601" fmla="*/ 6144746 h 10287000"/>
              <a:gd name="connsiteX1602" fmla="*/ 1671304 w 9854218"/>
              <a:gd name="connsiteY1602" fmla="*/ 6157400 h 10287000"/>
              <a:gd name="connsiteX1603" fmla="*/ 1671304 w 9854218"/>
              <a:gd name="connsiteY1603" fmla="*/ 6182706 h 10287000"/>
              <a:gd name="connsiteX1604" fmla="*/ 1671304 w 9854218"/>
              <a:gd name="connsiteY1604" fmla="*/ 6195360 h 10287000"/>
              <a:gd name="connsiteX1605" fmla="*/ 1696612 w 9854218"/>
              <a:gd name="connsiteY1605" fmla="*/ 6271281 h 10287000"/>
              <a:gd name="connsiteX1606" fmla="*/ 1683956 w 9854218"/>
              <a:gd name="connsiteY1606" fmla="*/ 6271278 h 10287000"/>
              <a:gd name="connsiteX1607" fmla="*/ 1683956 w 9854218"/>
              <a:gd name="connsiteY1607" fmla="*/ 6283935 h 10287000"/>
              <a:gd name="connsiteX1608" fmla="*/ 1696610 w 9854218"/>
              <a:gd name="connsiteY1608" fmla="*/ 6309240 h 10287000"/>
              <a:gd name="connsiteX1609" fmla="*/ 1695425 w 9854218"/>
              <a:gd name="connsiteY1609" fmla="*/ 6372311 h 10287000"/>
              <a:gd name="connsiteX1610" fmla="*/ 1699331 w 9854218"/>
              <a:gd name="connsiteY1610" fmla="*/ 6394962 h 10287000"/>
              <a:gd name="connsiteX1611" fmla="*/ 1701635 w 9854218"/>
              <a:gd name="connsiteY1611" fmla="*/ 6401727 h 10287000"/>
              <a:gd name="connsiteX1612" fmla="*/ 1717750 w 9854218"/>
              <a:gd name="connsiteY1612" fmla="*/ 6435048 h 10287000"/>
              <a:gd name="connsiteX1613" fmla="*/ 1716190 w 9854218"/>
              <a:gd name="connsiteY1613" fmla="*/ 6423909 h 10287000"/>
              <a:gd name="connsiteX1614" fmla="*/ 1719419 w 9854218"/>
              <a:gd name="connsiteY1614" fmla="*/ 6406416 h 10287000"/>
              <a:gd name="connsiteX1615" fmla="*/ 1727328 w 9854218"/>
              <a:gd name="connsiteY1615" fmla="*/ 6422343 h 10287000"/>
              <a:gd name="connsiteX1616" fmla="*/ 1738468 w 9854218"/>
              <a:gd name="connsiteY1616" fmla="*/ 6420779 h 10287000"/>
              <a:gd name="connsiteX1617" fmla="*/ 1736798 w 9854218"/>
              <a:gd name="connsiteY1617" fmla="*/ 6449411 h 10287000"/>
              <a:gd name="connsiteX1618" fmla="*/ 1738361 w 9854218"/>
              <a:gd name="connsiteY1618" fmla="*/ 6460550 h 10287000"/>
              <a:gd name="connsiteX1619" fmla="*/ 1735132 w 9854218"/>
              <a:gd name="connsiteY1619" fmla="*/ 6478043 h 10287000"/>
              <a:gd name="connsiteX1620" fmla="*/ 1720871 w 9854218"/>
              <a:gd name="connsiteY1620" fmla="*/ 6457328 h 10287000"/>
              <a:gd name="connsiteX1621" fmla="*/ 1709114 w 9854218"/>
              <a:gd name="connsiteY1621" fmla="*/ 6447681 h 10287000"/>
              <a:gd name="connsiteX1622" fmla="*/ 1721522 w 9854218"/>
              <a:gd name="connsiteY1622" fmla="*/ 6503195 h 10287000"/>
              <a:gd name="connsiteX1623" fmla="*/ 1734572 w 9854218"/>
              <a:gd name="connsiteY1623" fmla="*/ 6587615 h 10287000"/>
              <a:gd name="connsiteX1624" fmla="*/ 1721918 w 9854218"/>
              <a:gd name="connsiteY1624" fmla="*/ 6600269 h 10287000"/>
              <a:gd name="connsiteX1625" fmla="*/ 1734570 w 9854218"/>
              <a:gd name="connsiteY1625" fmla="*/ 6625580 h 10287000"/>
              <a:gd name="connsiteX1626" fmla="*/ 1747224 w 9854218"/>
              <a:gd name="connsiteY1626" fmla="*/ 6638229 h 10287000"/>
              <a:gd name="connsiteX1627" fmla="*/ 1734570 w 9854218"/>
              <a:gd name="connsiteY1627" fmla="*/ 6638232 h 10287000"/>
              <a:gd name="connsiteX1628" fmla="*/ 1759880 w 9854218"/>
              <a:gd name="connsiteY1628" fmla="*/ 6714153 h 10287000"/>
              <a:gd name="connsiteX1629" fmla="*/ 1759882 w 9854218"/>
              <a:gd name="connsiteY1629" fmla="*/ 6726807 h 10287000"/>
              <a:gd name="connsiteX1630" fmla="*/ 1759880 w 9854218"/>
              <a:gd name="connsiteY1630" fmla="*/ 6739458 h 10287000"/>
              <a:gd name="connsiteX1631" fmla="*/ 1772531 w 9854218"/>
              <a:gd name="connsiteY1631" fmla="*/ 6752112 h 10287000"/>
              <a:gd name="connsiteX1632" fmla="*/ 1810493 w 9854218"/>
              <a:gd name="connsiteY1632" fmla="*/ 6929262 h 10287000"/>
              <a:gd name="connsiteX1633" fmla="*/ 1797839 w 9854218"/>
              <a:gd name="connsiteY1633" fmla="*/ 6929262 h 10287000"/>
              <a:gd name="connsiteX1634" fmla="*/ 1797839 w 9854218"/>
              <a:gd name="connsiteY1634" fmla="*/ 6941918 h 10287000"/>
              <a:gd name="connsiteX1635" fmla="*/ 1810493 w 9854218"/>
              <a:gd name="connsiteY1635" fmla="*/ 6967223 h 10287000"/>
              <a:gd name="connsiteX1636" fmla="*/ 1823147 w 9854218"/>
              <a:gd name="connsiteY1636" fmla="*/ 6979875 h 10287000"/>
              <a:gd name="connsiteX1637" fmla="*/ 1835800 w 9854218"/>
              <a:gd name="connsiteY1637" fmla="*/ 6967220 h 10287000"/>
              <a:gd name="connsiteX1638" fmla="*/ 1835801 w 9854218"/>
              <a:gd name="connsiteY1638" fmla="*/ 6954573 h 10287000"/>
              <a:gd name="connsiteX1639" fmla="*/ 1823147 w 9854218"/>
              <a:gd name="connsiteY1639" fmla="*/ 6941916 h 10287000"/>
              <a:gd name="connsiteX1640" fmla="*/ 1810493 w 9854218"/>
              <a:gd name="connsiteY1640" fmla="*/ 6878645 h 10287000"/>
              <a:gd name="connsiteX1641" fmla="*/ 1835800 w 9854218"/>
              <a:gd name="connsiteY1641" fmla="*/ 6916608 h 10287000"/>
              <a:gd name="connsiteX1642" fmla="*/ 1823146 w 9854218"/>
              <a:gd name="connsiteY1642" fmla="*/ 6865997 h 10287000"/>
              <a:gd name="connsiteX1643" fmla="*/ 1810492 w 9854218"/>
              <a:gd name="connsiteY1643" fmla="*/ 6865997 h 10287000"/>
              <a:gd name="connsiteX1644" fmla="*/ 1785185 w 9854218"/>
              <a:gd name="connsiteY1644" fmla="*/ 6752111 h 10287000"/>
              <a:gd name="connsiteX1645" fmla="*/ 1797840 w 9854218"/>
              <a:gd name="connsiteY1645" fmla="*/ 6739461 h 10287000"/>
              <a:gd name="connsiteX1646" fmla="*/ 1810492 w 9854218"/>
              <a:gd name="connsiteY1646" fmla="*/ 6739458 h 10287000"/>
              <a:gd name="connsiteX1647" fmla="*/ 1810492 w 9854218"/>
              <a:gd name="connsiteY1647" fmla="*/ 6752112 h 10287000"/>
              <a:gd name="connsiteX1648" fmla="*/ 1823146 w 9854218"/>
              <a:gd name="connsiteY1648" fmla="*/ 6739461 h 10287000"/>
              <a:gd name="connsiteX1649" fmla="*/ 1848454 w 9854218"/>
              <a:gd name="connsiteY1649" fmla="*/ 6815379 h 10287000"/>
              <a:gd name="connsiteX1650" fmla="*/ 1848455 w 9854218"/>
              <a:gd name="connsiteY1650" fmla="*/ 6790076 h 10287000"/>
              <a:gd name="connsiteX1651" fmla="*/ 1848455 w 9854218"/>
              <a:gd name="connsiteY1651" fmla="*/ 6865997 h 10287000"/>
              <a:gd name="connsiteX1652" fmla="*/ 1873762 w 9854218"/>
              <a:gd name="connsiteY1652" fmla="*/ 6891303 h 10287000"/>
              <a:gd name="connsiteX1653" fmla="*/ 1861106 w 9854218"/>
              <a:gd name="connsiteY1653" fmla="*/ 6891303 h 10287000"/>
              <a:gd name="connsiteX1654" fmla="*/ 1861106 w 9854218"/>
              <a:gd name="connsiteY1654" fmla="*/ 6903956 h 10287000"/>
              <a:gd name="connsiteX1655" fmla="*/ 1861103 w 9854218"/>
              <a:gd name="connsiteY1655" fmla="*/ 6916605 h 10287000"/>
              <a:gd name="connsiteX1656" fmla="*/ 1873760 w 9854218"/>
              <a:gd name="connsiteY1656" fmla="*/ 6916608 h 10287000"/>
              <a:gd name="connsiteX1657" fmla="*/ 1899070 w 9854218"/>
              <a:gd name="connsiteY1657" fmla="*/ 6967224 h 10287000"/>
              <a:gd name="connsiteX1658" fmla="*/ 1899070 w 9854218"/>
              <a:gd name="connsiteY1658" fmla="*/ 6929262 h 10287000"/>
              <a:gd name="connsiteX1659" fmla="*/ 1911720 w 9854218"/>
              <a:gd name="connsiteY1659" fmla="*/ 6992532 h 10287000"/>
              <a:gd name="connsiteX1660" fmla="*/ 1899068 w 9854218"/>
              <a:gd name="connsiteY1660" fmla="*/ 6979878 h 10287000"/>
              <a:gd name="connsiteX1661" fmla="*/ 1886411 w 9854218"/>
              <a:gd name="connsiteY1661" fmla="*/ 6992532 h 10287000"/>
              <a:gd name="connsiteX1662" fmla="*/ 1861108 w 9854218"/>
              <a:gd name="connsiteY1662" fmla="*/ 7017836 h 10287000"/>
              <a:gd name="connsiteX1663" fmla="*/ 1861108 w 9854218"/>
              <a:gd name="connsiteY1663" fmla="*/ 7043144 h 10287000"/>
              <a:gd name="connsiteX1664" fmla="*/ 1873757 w 9854218"/>
              <a:gd name="connsiteY1664" fmla="*/ 7068452 h 10287000"/>
              <a:gd name="connsiteX1665" fmla="*/ 1886414 w 9854218"/>
              <a:gd name="connsiteY1665" fmla="*/ 7068449 h 10287000"/>
              <a:gd name="connsiteX1666" fmla="*/ 1886414 w 9854218"/>
              <a:gd name="connsiteY1666" fmla="*/ 7043144 h 10287000"/>
              <a:gd name="connsiteX1667" fmla="*/ 1911718 w 9854218"/>
              <a:gd name="connsiteY1667" fmla="*/ 7068452 h 10287000"/>
              <a:gd name="connsiteX1668" fmla="*/ 1911719 w 9854218"/>
              <a:gd name="connsiteY1668" fmla="*/ 7081104 h 10287000"/>
              <a:gd name="connsiteX1669" fmla="*/ 1911720 w 9854218"/>
              <a:gd name="connsiteY1669" fmla="*/ 7106412 h 10287000"/>
              <a:gd name="connsiteX1670" fmla="*/ 1924376 w 9854218"/>
              <a:gd name="connsiteY1670" fmla="*/ 7106412 h 10287000"/>
              <a:gd name="connsiteX1671" fmla="*/ 1937026 w 9854218"/>
              <a:gd name="connsiteY1671" fmla="*/ 7106411 h 10287000"/>
              <a:gd name="connsiteX1672" fmla="*/ 1949682 w 9854218"/>
              <a:gd name="connsiteY1672" fmla="*/ 7093755 h 10287000"/>
              <a:gd name="connsiteX1673" fmla="*/ 1911722 w 9854218"/>
              <a:gd name="connsiteY1673" fmla="*/ 7131719 h 10287000"/>
              <a:gd name="connsiteX1674" fmla="*/ 1933865 w 9854218"/>
              <a:gd name="connsiteY1674" fmla="*/ 7193405 h 10287000"/>
              <a:gd name="connsiteX1675" fmla="*/ 1935281 w 9854218"/>
              <a:gd name="connsiteY1675" fmla="*/ 7216802 h 10287000"/>
              <a:gd name="connsiteX1676" fmla="*/ 1924374 w 9854218"/>
              <a:gd name="connsiteY1676" fmla="*/ 7194987 h 10287000"/>
              <a:gd name="connsiteX1677" fmla="*/ 1911720 w 9854218"/>
              <a:gd name="connsiteY1677" fmla="*/ 7220294 h 10287000"/>
              <a:gd name="connsiteX1678" fmla="*/ 1911720 w 9854218"/>
              <a:gd name="connsiteY1678" fmla="*/ 7232945 h 10287000"/>
              <a:gd name="connsiteX1679" fmla="*/ 1886416 w 9854218"/>
              <a:gd name="connsiteY1679" fmla="*/ 7169676 h 10287000"/>
              <a:gd name="connsiteX1680" fmla="*/ 1873760 w 9854218"/>
              <a:gd name="connsiteY1680" fmla="*/ 7182333 h 10287000"/>
              <a:gd name="connsiteX1681" fmla="*/ 1873760 w 9854218"/>
              <a:gd name="connsiteY1681" fmla="*/ 7220291 h 10287000"/>
              <a:gd name="connsiteX1682" fmla="*/ 1861106 w 9854218"/>
              <a:gd name="connsiteY1682" fmla="*/ 7207640 h 10287000"/>
              <a:gd name="connsiteX1683" fmla="*/ 1861106 w 9854218"/>
              <a:gd name="connsiteY1683" fmla="*/ 7220295 h 10287000"/>
              <a:gd name="connsiteX1684" fmla="*/ 1861106 w 9854218"/>
              <a:gd name="connsiteY1684" fmla="*/ 7232945 h 10287000"/>
              <a:gd name="connsiteX1685" fmla="*/ 1873762 w 9854218"/>
              <a:gd name="connsiteY1685" fmla="*/ 7245600 h 10287000"/>
              <a:gd name="connsiteX1686" fmla="*/ 1911720 w 9854218"/>
              <a:gd name="connsiteY1686" fmla="*/ 7334175 h 10287000"/>
              <a:gd name="connsiteX1687" fmla="*/ 1937030 w 9854218"/>
              <a:gd name="connsiteY1687" fmla="*/ 7321523 h 10287000"/>
              <a:gd name="connsiteX1688" fmla="*/ 1924374 w 9854218"/>
              <a:gd name="connsiteY1688" fmla="*/ 7270908 h 10287000"/>
              <a:gd name="connsiteX1689" fmla="*/ 1937028 w 9854218"/>
              <a:gd name="connsiteY1689" fmla="*/ 7283561 h 10287000"/>
              <a:gd name="connsiteX1690" fmla="*/ 1949678 w 9854218"/>
              <a:gd name="connsiteY1690" fmla="*/ 7308869 h 10287000"/>
              <a:gd name="connsiteX1691" fmla="*/ 1949681 w 9854218"/>
              <a:gd name="connsiteY1691" fmla="*/ 7270908 h 10287000"/>
              <a:gd name="connsiteX1692" fmla="*/ 1949681 w 9854218"/>
              <a:gd name="connsiteY1692" fmla="*/ 7258254 h 10287000"/>
              <a:gd name="connsiteX1693" fmla="*/ 1974986 w 9854218"/>
              <a:gd name="connsiteY1693" fmla="*/ 7346829 h 10287000"/>
              <a:gd name="connsiteX1694" fmla="*/ 1974989 w 9854218"/>
              <a:gd name="connsiteY1694" fmla="*/ 7359480 h 10287000"/>
              <a:gd name="connsiteX1695" fmla="*/ 1987643 w 9854218"/>
              <a:gd name="connsiteY1695" fmla="*/ 7372134 h 10287000"/>
              <a:gd name="connsiteX1696" fmla="*/ 2025602 w 9854218"/>
              <a:gd name="connsiteY1696" fmla="*/ 7460709 h 10287000"/>
              <a:gd name="connsiteX1697" fmla="*/ 2012950 w 9854218"/>
              <a:gd name="connsiteY1697" fmla="*/ 7448058 h 10287000"/>
              <a:gd name="connsiteX1698" fmla="*/ 2012951 w 9854218"/>
              <a:gd name="connsiteY1698" fmla="*/ 7460709 h 10287000"/>
              <a:gd name="connsiteX1699" fmla="*/ 2012946 w 9854218"/>
              <a:gd name="connsiteY1699" fmla="*/ 7486019 h 10287000"/>
              <a:gd name="connsiteX1700" fmla="*/ 2025604 w 9854218"/>
              <a:gd name="connsiteY1700" fmla="*/ 7486019 h 10287000"/>
              <a:gd name="connsiteX1701" fmla="*/ 2076218 w 9854218"/>
              <a:gd name="connsiteY1701" fmla="*/ 7574594 h 10287000"/>
              <a:gd name="connsiteX1702" fmla="*/ 2088870 w 9854218"/>
              <a:gd name="connsiteY1702" fmla="*/ 7625205 h 10287000"/>
              <a:gd name="connsiteX1703" fmla="*/ 2114180 w 9854218"/>
              <a:gd name="connsiteY1703" fmla="*/ 7688474 h 10287000"/>
              <a:gd name="connsiteX1704" fmla="*/ 2114180 w 9854218"/>
              <a:gd name="connsiteY1704" fmla="*/ 7701126 h 10287000"/>
              <a:gd name="connsiteX1705" fmla="*/ 2126834 w 9854218"/>
              <a:gd name="connsiteY1705" fmla="*/ 7713780 h 10287000"/>
              <a:gd name="connsiteX1706" fmla="*/ 2190100 w 9854218"/>
              <a:gd name="connsiteY1706" fmla="*/ 7852970 h 10287000"/>
              <a:gd name="connsiteX1707" fmla="*/ 2228060 w 9854218"/>
              <a:gd name="connsiteY1707" fmla="*/ 7928891 h 10287000"/>
              <a:gd name="connsiteX1708" fmla="*/ 2228060 w 9854218"/>
              <a:gd name="connsiteY1708" fmla="*/ 7954194 h 10287000"/>
              <a:gd name="connsiteX1709" fmla="*/ 2215406 w 9854218"/>
              <a:gd name="connsiteY1709" fmla="*/ 7941545 h 10287000"/>
              <a:gd name="connsiteX1710" fmla="*/ 2202750 w 9854218"/>
              <a:gd name="connsiteY1710" fmla="*/ 7928891 h 10287000"/>
              <a:gd name="connsiteX1711" fmla="*/ 2215406 w 9854218"/>
              <a:gd name="connsiteY1711" fmla="*/ 7954197 h 10287000"/>
              <a:gd name="connsiteX1712" fmla="*/ 2215406 w 9854218"/>
              <a:gd name="connsiteY1712" fmla="*/ 7992155 h 10287000"/>
              <a:gd name="connsiteX1713" fmla="*/ 2228060 w 9854218"/>
              <a:gd name="connsiteY1713" fmla="*/ 8004812 h 10287000"/>
              <a:gd name="connsiteX1714" fmla="*/ 2228060 w 9854218"/>
              <a:gd name="connsiteY1714" fmla="*/ 8030117 h 10287000"/>
              <a:gd name="connsiteX1715" fmla="*/ 2240711 w 9854218"/>
              <a:gd name="connsiteY1715" fmla="*/ 8030117 h 10287000"/>
              <a:gd name="connsiteX1716" fmla="*/ 2240714 w 9854218"/>
              <a:gd name="connsiteY1716" fmla="*/ 8017464 h 10287000"/>
              <a:gd name="connsiteX1717" fmla="*/ 2253366 w 9854218"/>
              <a:gd name="connsiteY1717" fmla="*/ 8042772 h 10287000"/>
              <a:gd name="connsiteX1718" fmla="*/ 2240714 w 9854218"/>
              <a:gd name="connsiteY1718" fmla="*/ 8042772 h 10287000"/>
              <a:gd name="connsiteX1719" fmla="*/ 2240714 w 9854218"/>
              <a:gd name="connsiteY1719" fmla="*/ 8055425 h 10287000"/>
              <a:gd name="connsiteX1720" fmla="*/ 2253370 w 9854218"/>
              <a:gd name="connsiteY1720" fmla="*/ 8068077 h 10287000"/>
              <a:gd name="connsiteX1721" fmla="*/ 2354597 w 9854218"/>
              <a:gd name="connsiteY1721" fmla="*/ 8232576 h 10287000"/>
              <a:gd name="connsiteX1722" fmla="*/ 2341944 w 9854218"/>
              <a:gd name="connsiteY1722" fmla="*/ 8283185 h 10287000"/>
              <a:gd name="connsiteX1723" fmla="*/ 2341943 w 9854218"/>
              <a:gd name="connsiteY1723" fmla="*/ 8245227 h 10287000"/>
              <a:gd name="connsiteX1724" fmla="*/ 2417861 w 9854218"/>
              <a:gd name="connsiteY1724" fmla="*/ 8397070 h 10287000"/>
              <a:gd name="connsiteX1725" fmla="*/ 2430518 w 9854218"/>
              <a:gd name="connsiteY1725" fmla="*/ 8397069 h 10287000"/>
              <a:gd name="connsiteX1726" fmla="*/ 2544400 w 9854218"/>
              <a:gd name="connsiteY1726" fmla="*/ 8624834 h 10287000"/>
              <a:gd name="connsiteX1727" fmla="*/ 2696243 w 9854218"/>
              <a:gd name="connsiteY1727" fmla="*/ 8903206 h 10287000"/>
              <a:gd name="connsiteX1728" fmla="*/ 2679262 w 9854218"/>
              <a:gd name="connsiteY1728" fmla="*/ 8912472 h 10287000"/>
              <a:gd name="connsiteX1729" fmla="*/ 2670938 w 9854218"/>
              <a:gd name="connsiteY1729" fmla="*/ 8903210 h 10287000"/>
              <a:gd name="connsiteX1730" fmla="*/ 2678846 w 9854218"/>
              <a:gd name="connsiteY1730" fmla="*/ 8912698 h 10287000"/>
              <a:gd name="connsiteX1731" fmla="*/ 2679262 w 9854218"/>
              <a:gd name="connsiteY1731" fmla="*/ 8912472 h 10287000"/>
              <a:gd name="connsiteX1732" fmla="*/ 2699010 w 9854218"/>
              <a:gd name="connsiteY1732" fmla="*/ 8934448 h 10287000"/>
              <a:gd name="connsiteX1733" fmla="*/ 2759512 w 9854218"/>
              <a:gd name="connsiteY1733" fmla="*/ 9080360 h 10287000"/>
              <a:gd name="connsiteX1734" fmla="*/ 2784818 w 9854218"/>
              <a:gd name="connsiteY1734" fmla="*/ 9105666 h 10287000"/>
              <a:gd name="connsiteX1735" fmla="*/ 2797472 w 9854218"/>
              <a:gd name="connsiteY1735" fmla="*/ 9105666 h 10287000"/>
              <a:gd name="connsiteX1736" fmla="*/ 2797474 w 9854218"/>
              <a:gd name="connsiteY1736" fmla="*/ 9130974 h 10287000"/>
              <a:gd name="connsiteX1737" fmla="*/ 2822778 w 9854218"/>
              <a:gd name="connsiteY1737" fmla="*/ 9156278 h 10287000"/>
              <a:gd name="connsiteX1738" fmla="*/ 2810126 w 9854218"/>
              <a:gd name="connsiteY1738" fmla="*/ 9156279 h 10287000"/>
              <a:gd name="connsiteX1739" fmla="*/ 2911354 w 9854218"/>
              <a:gd name="connsiteY1739" fmla="*/ 9308124 h 10287000"/>
              <a:gd name="connsiteX1740" fmla="*/ 2949317 w 9854218"/>
              <a:gd name="connsiteY1740" fmla="*/ 9396696 h 10287000"/>
              <a:gd name="connsiteX1741" fmla="*/ 2974622 w 9854218"/>
              <a:gd name="connsiteY1741" fmla="*/ 9396696 h 10287000"/>
              <a:gd name="connsiteX1742" fmla="*/ 2974622 w 9854218"/>
              <a:gd name="connsiteY1742" fmla="*/ 9422004 h 10287000"/>
              <a:gd name="connsiteX1743" fmla="*/ 2999928 w 9854218"/>
              <a:gd name="connsiteY1743" fmla="*/ 9459962 h 10287000"/>
              <a:gd name="connsiteX1744" fmla="*/ 3012582 w 9854218"/>
              <a:gd name="connsiteY1744" fmla="*/ 9472618 h 10287000"/>
              <a:gd name="connsiteX1745" fmla="*/ 3012584 w 9854218"/>
              <a:gd name="connsiteY1745" fmla="*/ 9485268 h 10287000"/>
              <a:gd name="connsiteX1746" fmla="*/ 3025238 w 9854218"/>
              <a:gd name="connsiteY1746" fmla="*/ 9497925 h 10287000"/>
              <a:gd name="connsiteX1747" fmla="*/ 3025235 w 9854218"/>
              <a:gd name="connsiteY1747" fmla="*/ 9485271 h 10287000"/>
              <a:gd name="connsiteX1748" fmla="*/ 3037894 w 9854218"/>
              <a:gd name="connsiteY1748" fmla="*/ 9485271 h 10287000"/>
              <a:gd name="connsiteX1749" fmla="*/ 3063194 w 9854218"/>
              <a:gd name="connsiteY1749" fmla="*/ 9535886 h 10287000"/>
              <a:gd name="connsiteX1750" fmla="*/ 3063197 w 9854218"/>
              <a:gd name="connsiteY1750" fmla="*/ 9510576 h 10287000"/>
              <a:gd name="connsiteX1751" fmla="*/ 3037892 w 9854218"/>
              <a:gd name="connsiteY1751" fmla="*/ 9472620 h 10287000"/>
              <a:gd name="connsiteX1752" fmla="*/ 3025238 w 9854218"/>
              <a:gd name="connsiteY1752" fmla="*/ 9459964 h 10287000"/>
              <a:gd name="connsiteX1753" fmla="*/ 3025236 w 9854218"/>
              <a:gd name="connsiteY1753" fmla="*/ 9447310 h 10287000"/>
              <a:gd name="connsiteX1754" fmla="*/ 3012584 w 9854218"/>
              <a:gd name="connsiteY1754" fmla="*/ 9447308 h 10287000"/>
              <a:gd name="connsiteX1755" fmla="*/ 3012582 w 9854218"/>
              <a:gd name="connsiteY1755" fmla="*/ 9434656 h 10287000"/>
              <a:gd name="connsiteX1756" fmla="*/ 2873393 w 9854218"/>
              <a:gd name="connsiteY1756" fmla="*/ 9219549 h 10287000"/>
              <a:gd name="connsiteX1757" fmla="*/ 2746858 w 9854218"/>
              <a:gd name="connsiteY1757" fmla="*/ 8991784 h 10287000"/>
              <a:gd name="connsiteX1758" fmla="*/ 2759512 w 9854218"/>
              <a:gd name="connsiteY1758" fmla="*/ 8991784 h 10287000"/>
              <a:gd name="connsiteX1759" fmla="*/ 2772164 w 9854218"/>
              <a:gd name="connsiteY1759" fmla="*/ 9004438 h 10287000"/>
              <a:gd name="connsiteX1760" fmla="*/ 2772166 w 9854218"/>
              <a:gd name="connsiteY1760" fmla="*/ 8991782 h 10287000"/>
              <a:gd name="connsiteX1761" fmla="*/ 2734200 w 9854218"/>
              <a:gd name="connsiteY1761" fmla="*/ 8915860 h 10287000"/>
              <a:gd name="connsiteX1762" fmla="*/ 2734204 w 9854218"/>
              <a:gd name="connsiteY1762" fmla="*/ 8903210 h 10287000"/>
              <a:gd name="connsiteX1763" fmla="*/ 2721550 w 9854218"/>
              <a:gd name="connsiteY1763" fmla="*/ 8890558 h 10287000"/>
              <a:gd name="connsiteX1764" fmla="*/ 2721552 w 9854218"/>
              <a:gd name="connsiteY1764" fmla="*/ 8877904 h 10287000"/>
              <a:gd name="connsiteX1765" fmla="*/ 2746858 w 9854218"/>
              <a:gd name="connsiteY1765" fmla="*/ 8890558 h 10287000"/>
              <a:gd name="connsiteX1766" fmla="*/ 2746858 w 9854218"/>
              <a:gd name="connsiteY1766" fmla="*/ 8865246 h 10287000"/>
              <a:gd name="connsiteX1767" fmla="*/ 2759512 w 9854218"/>
              <a:gd name="connsiteY1767" fmla="*/ 8890556 h 10287000"/>
              <a:gd name="connsiteX1768" fmla="*/ 2708897 w 9854218"/>
              <a:gd name="connsiteY1768" fmla="*/ 8776674 h 10287000"/>
              <a:gd name="connsiteX1769" fmla="*/ 2708898 w 9854218"/>
              <a:gd name="connsiteY1769" fmla="*/ 8772040 h 10287000"/>
              <a:gd name="connsiteX1770" fmla="*/ 2698295 w 9854218"/>
              <a:gd name="connsiteY1770" fmla="*/ 8751880 h 10287000"/>
              <a:gd name="connsiteX1771" fmla="*/ 2696243 w 9854218"/>
              <a:gd name="connsiteY1771" fmla="*/ 8751368 h 10287000"/>
              <a:gd name="connsiteX1772" fmla="*/ 2695566 w 9854218"/>
              <a:gd name="connsiteY1772" fmla="*/ 8746690 h 10287000"/>
              <a:gd name="connsiteX1773" fmla="*/ 2671432 w 9854218"/>
              <a:gd name="connsiteY1773" fmla="*/ 8700795 h 10287000"/>
              <a:gd name="connsiteX1774" fmla="*/ 2670936 w 9854218"/>
              <a:gd name="connsiteY1774" fmla="*/ 8700753 h 10287000"/>
              <a:gd name="connsiteX1775" fmla="*/ 2663276 w 9854218"/>
              <a:gd name="connsiteY1775" fmla="*/ 8686708 h 10287000"/>
              <a:gd name="connsiteX1776" fmla="*/ 2658886 w 9854218"/>
              <a:gd name="connsiteY1776" fmla="*/ 8696884 h 10287000"/>
              <a:gd name="connsiteX1777" fmla="*/ 2654159 w 9854218"/>
              <a:gd name="connsiteY1777" fmla="*/ 8707842 h 10287000"/>
              <a:gd name="connsiteX1778" fmla="*/ 2584451 w 9854218"/>
              <a:gd name="connsiteY1778" fmla="*/ 8608449 h 10287000"/>
              <a:gd name="connsiteX1779" fmla="*/ 2524196 w 9854218"/>
              <a:gd name="connsiteY1779" fmla="*/ 8487142 h 10287000"/>
              <a:gd name="connsiteX1780" fmla="*/ 2494148 w 9854218"/>
              <a:gd name="connsiteY1780" fmla="*/ 8396198 h 10287000"/>
              <a:gd name="connsiteX1781" fmla="*/ 2476394 w 9854218"/>
              <a:gd name="connsiteY1781" fmla="*/ 8397201 h 10287000"/>
              <a:gd name="connsiteX1782" fmla="*/ 2395548 w 9854218"/>
              <a:gd name="connsiteY1782" fmla="*/ 8163036 h 10287000"/>
              <a:gd name="connsiteX1783" fmla="*/ 2308400 w 9854218"/>
              <a:gd name="connsiteY1783" fmla="*/ 7943480 h 10287000"/>
              <a:gd name="connsiteX1784" fmla="*/ 2301098 w 9854218"/>
              <a:gd name="connsiteY1784" fmla="*/ 7940328 h 10287000"/>
              <a:gd name="connsiteX1785" fmla="*/ 2304250 w 9854218"/>
              <a:gd name="connsiteY1785" fmla="*/ 7933025 h 10287000"/>
              <a:gd name="connsiteX1786" fmla="*/ 2295948 w 9854218"/>
              <a:gd name="connsiteY1786" fmla="*/ 7912115 h 10287000"/>
              <a:gd name="connsiteX1787" fmla="*/ 2303249 w 9854218"/>
              <a:gd name="connsiteY1787" fmla="*/ 7915265 h 10287000"/>
              <a:gd name="connsiteX1788" fmla="*/ 2305222 w 9854218"/>
              <a:gd name="connsiteY1788" fmla="*/ 7916473 h 10287000"/>
              <a:gd name="connsiteX1789" fmla="*/ 2307401 w 9854218"/>
              <a:gd name="connsiteY1789" fmla="*/ 7925720 h 10287000"/>
              <a:gd name="connsiteX1790" fmla="*/ 2309245 w 9854218"/>
              <a:gd name="connsiteY1790" fmla="*/ 7918935 h 10287000"/>
              <a:gd name="connsiteX1791" fmla="*/ 2305222 w 9854218"/>
              <a:gd name="connsiteY1791" fmla="*/ 7916473 h 10287000"/>
              <a:gd name="connsiteX1792" fmla="*/ 2297459 w 9854218"/>
              <a:gd name="connsiteY1792" fmla="*/ 7883523 h 10287000"/>
              <a:gd name="connsiteX1793" fmla="*/ 2296104 w 9854218"/>
              <a:gd name="connsiteY1793" fmla="*/ 7851531 h 10287000"/>
              <a:gd name="connsiteX1794" fmla="*/ 2410464 w 9854218"/>
              <a:gd name="connsiteY1794" fmla="*/ 8048171 h 10287000"/>
              <a:gd name="connsiteX1795" fmla="*/ 2381258 w 9854218"/>
              <a:gd name="connsiteY1795" fmla="*/ 8035568 h 10287000"/>
              <a:gd name="connsiteX1796" fmla="*/ 2510906 w 9854218"/>
              <a:gd name="connsiteY1796" fmla="*/ 8377434 h 10287000"/>
              <a:gd name="connsiteX1797" fmla="*/ 2535962 w 9854218"/>
              <a:gd name="connsiteY1797" fmla="*/ 8379581 h 10287000"/>
              <a:gd name="connsiteX1798" fmla="*/ 2588914 w 9854218"/>
              <a:gd name="connsiteY1798" fmla="*/ 8497738 h 10287000"/>
              <a:gd name="connsiteX1799" fmla="*/ 2659620 w 9854218"/>
              <a:gd name="connsiteY1799" fmla="*/ 8614888 h 10287000"/>
              <a:gd name="connsiteX1800" fmla="*/ 2664623 w 9854218"/>
              <a:gd name="connsiteY1800" fmla="*/ 8648457 h 10287000"/>
              <a:gd name="connsiteX1801" fmla="*/ 2666112 w 9854218"/>
              <a:gd name="connsiteY1801" fmla="*/ 8659284 h 10287000"/>
              <a:gd name="connsiteX1802" fmla="*/ 2670938 w 9854218"/>
              <a:gd name="connsiteY1802" fmla="*/ 8662794 h 10287000"/>
              <a:gd name="connsiteX1803" fmla="*/ 2702213 w 9854218"/>
              <a:gd name="connsiteY1803" fmla="*/ 8709080 h 10287000"/>
              <a:gd name="connsiteX1804" fmla="*/ 2702321 w 9854218"/>
              <a:gd name="connsiteY1804" fmla="*/ 8709128 h 10287000"/>
              <a:gd name="connsiteX1805" fmla="*/ 2727173 w 9854218"/>
              <a:gd name="connsiteY1805" fmla="*/ 8739346 h 10287000"/>
              <a:gd name="connsiteX1806" fmla="*/ 2731750 w 9854218"/>
              <a:gd name="connsiteY1806" fmla="*/ 8752797 h 10287000"/>
              <a:gd name="connsiteX1807" fmla="*/ 2829106 w 9854218"/>
              <a:gd name="connsiteY1807" fmla="*/ 8896884 h 10287000"/>
              <a:gd name="connsiteX1808" fmla="*/ 2987276 w 9854218"/>
              <a:gd name="connsiteY1808" fmla="*/ 9093014 h 10287000"/>
              <a:gd name="connsiteX1809" fmla="*/ 2999928 w 9854218"/>
              <a:gd name="connsiteY1809" fmla="*/ 9105663 h 10287000"/>
              <a:gd name="connsiteX1810" fmla="*/ 3037892 w 9854218"/>
              <a:gd name="connsiteY1810" fmla="*/ 9156280 h 10287000"/>
              <a:gd name="connsiteX1811" fmla="*/ 3430151 w 9854218"/>
              <a:gd name="connsiteY1811" fmla="*/ 9561192 h 10287000"/>
              <a:gd name="connsiteX1812" fmla="*/ 3379538 w 9854218"/>
              <a:gd name="connsiteY1812" fmla="*/ 9497925 h 10287000"/>
              <a:gd name="connsiteX1813" fmla="*/ 3392189 w 9854218"/>
              <a:gd name="connsiteY1813" fmla="*/ 9497925 h 10287000"/>
              <a:gd name="connsiteX1814" fmla="*/ 3417497 w 9854218"/>
              <a:gd name="connsiteY1814" fmla="*/ 9510579 h 10287000"/>
              <a:gd name="connsiteX1815" fmla="*/ 3404846 w 9854218"/>
              <a:gd name="connsiteY1815" fmla="*/ 9485271 h 10287000"/>
              <a:gd name="connsiteX1816" fmla="*/ 3392190 w 9854218"/>
              <a:gd name="connsiteY1816" fmla="*/ 9472617 h 10287000"/>
              <a:gd name="connsiteX1817" fmla="*/ 3430151 w 9854218"/>
              <a:gd name="connsiteY1817" fmla="*/ 9485271 h 10287000"/>
              <a:gd name="connsiteX1818" fmla="*/ 3430150 w 9854218"/>
              <a:gd name="connsiteY1818" fmla="*/ 9497925 h 10287000"/>
              <a:gd name="connsiteX1819" fmla="*/ 3430152 w 9854218"/>
              <a:gd name="connsiteY1819" fmla="*/ 9510579 h 10287000"/>
              <a:gd name="connsiteX1820" fmla="*/ 3442805 w 9854218"/>
              <a:gd name="connsiteY1820" fmla="*/ 9510579 h 10287000"/>
              <a:gd name="connsiteX1821" fmla="*/ 3487091 w 9854218"/>
              <a:gd name="connsiteY1821" fmla="*/ 9562774 h 10287000"/>
              <a:gd name="connsiteX1822" fmla="*/ 3531150 w 9854218"/>
              <a:gd name="connsiteY1822" fmla="*/ 9586378 h 10287000"/>
              <a:gd name="connsiteX1823" fmla="*/ 3531419 w 9854218"/>
              <a:gd name="connsiteY1823" fmla="*/ 9586632 h 10287000"/>
              <a:gd name="connsiteX1824" fmla="*/ 3542453 w 9854218"/>
              <a:gd name="connsiteY1824" fmla="*/ 9624460 h 10287000"/>
              <a:gd name="connsiteX1825" fmla="*/ 3568812 w 9854218"/>
              <a:gd name="connsiteY1825" fmla="*/ 9649767 h 10287000"/>
              <a:gd name="connsiteX1826" fmla="*/ 3544032 w 9854218"/>
              <a:gd name="connsiteY1826" fmla="*/ 9649767 h 10287000"/>
              <a:gd name="connsiteX1827" fmla="*/ 3556686 w 9854218"/>
              <a:gd name="connsiteY1827" fmla="*/ 9675075 h 10287000"/>
              <a:gd name="connsiteX1828" fmla="*/ 3569339 w 9854218"/>
              <a:gd name="connsiteY1828" fmla="*/ 9687726 h 10287000"/>
              <a:gd name="connsiteX1829" fmla="*/ 3657916 w 9854218"/>
              <a:gd name="connsiteY1829" fmla="*/ 9788956 h 10287000"/>
              <a:gd name="connsiteX1830" fmla="*/ 3657914 w 9854218"/>
              <a:gd name="connsiteY1830" fmla="*/ 9801610 h 10287000"/>
              <a:gd name="connsiteX1831" fmla="*/ 3670571 w 9854218"/>
              <a:gd name="connsiteY1831" fmla="*/ 9814262 h 10287000"/>
              <a:gd name="connsiteX1832" fmla="*/ 3683225 w 9854218"/>
              <a:gd name="connsiteY1832" fmla="*/ 9814262 h 10287000"/>
              <a:gd name="connsiteX1833" fmla="*/ 3708532 w 9854218"/>
              <a:gd name="connsiteY1833" fmla="*/ 9826916 h 10287000"/>
              <a:gd name="connsiteX1834" fmla="*/ 3948950 w 9854218"/>
              <a:gd name="connsiteY1834" fmla="*/ 10042026 h 10287000"/>
              <a:gd name="connsiteX1835" fmla="*/ 3961601 w 9854218"/>
              <a:gd name="connsiteY1835" fmla="*/ 10042026 h 10287000"/>
              <a:gd name="connsiteX1836" fmla="*/ 3961601 w 9854218"/>
              <a:gd name="connsiteY1836" fmla="*/ 10054677 h 10287000"/>
              <a:gd name="connsiteX1837" fmla="*/ 3974255 w 9854218"/>
              <a:gd name="connsiteY1837" fmla="*/ 10067332 h 10287000"/>
              <a:gd name="connsiteX1838" fmla="*/ 3986910 w 9854218"/>
              <a:gd name="connsiteY1838" fmla="*/ 10067332 h 10287000"/>
              <a:gd name="connsiteX1839" fmla="*/ 4050180 w 9854218"/>
              <a:gd name="connsiteY1839" fmla="*/ 10117947 h 10287000"/>
              <a:gd name="connsiteX1840" fmla="*/ 4202020 w 9854218"/>
              <a:gd name="connsiteY1840" fmla="*/ 10231826 h 10287000"/>
              <a:gd name="connsiteX1841" fmla="*/ 4252636 w 9854218"/>
              <a:gd name="connsiteY1841" fmla="*/ 10269788 h 10287000"/>
              <a:gd name="connsiteX1842" fmla="*/ 4273434 w 9854218"/>
              <a:gd name="connsiteY1842" fmla="*/ 10287000 h 10287000"/>
              <a:gd name="connsiteX1843" fmla="*/ 4192550 w 9854218"/>
              <a:gd name="connsiteY1843" fmla="*/ 10287000 h 10287000"/>
              <a:gd name="connsiteX1844" fmla="*/ 4138751 w 9854218"/>
              <a:gd name="connsiteY1844" fmla="*/ 10244482 h 10287000"/>
              <a:gd name="connsiteX1845" fmla="*/ 3822414 w 9854218"/>
              <a:gd name="connsiteY1845" fmla="*/ 9991412 h 10287000"/>
              <a:gd name="connsiteX1846" fmla="*/ 3784452 w 9854218"/>
              <a:gd name="connsiteY1846" fmla="*/ 9978758 h 10287000"/>
              <a:gd name="connsiteX1847" fmla="*/ 3645262 w 9854218"/>
              <a:gd name="connsiteY1847" fmla="*/ 9864876 h 10287000"/>
              <a:gd name="connsiteX1848" fmla="*/ 4100792 w 9854218"/>
              <a:gd name="connsiteY1848" fmla="*/ 10257134 h 10287000"/>
              <a:gd name="connsiteX1849" fmla="*/ 4139230 w 9854218"/>
              <a:gd name="connsiteY1849" fmla="*/ 10287000 h 10287000"/>
              <a:gd name="connsiteX1850" fmla="*/ 4042092 w 9854218"/>
              <a:gd name="connsiteY1850" fmla="*/ 10287000 h 10287000"/>
              <a:gd name="connsiteX1851" fmla="*/ 3979991 w 9854218"/>
              <a:gd name="connsiteY1851" fmla="*/ 10235188 h 10287000"/>
              <a:gd name="connsiteX1852" fmla="*/ 3885682 w 9854218"/>
              <a:gd name="connsiteY1852" fmla="*/ 10143254 h 10287000"/>
              <a:gd name="connsiteX1853" fmla="*/ 3771802 w 9854218"/>
              <a:gd name="connsiteY1853" fmla="*/ 10029369 h 10287000"/>
              <a:gd name="connsiteX1854" fmla="*/ 3657916 w 9854218"/>
              <a:gd name="connsiteY1854" fmla="*/ 9902836 h 10287000"/>
              <a:gd name="connsiteX1855" fmla="*/ 3594650 w 9854218"/>
              <a:gd name="connsiteY1855" fmla="*/ 9852222 h 10287000"/>
              <a:gd name="connsiteX1856" fmla="*/ 3569340 w 9854218"/>
              <a:gd name="connsiteY1856" fmla="*/ 9814263 h 10287000"/>
              <a:gd name="connsiteX1857" fmla="*/ 3493422 w 9854218"/>
              <a:gd name="connsiteY1857" fmla="*/ 9738340 h 10287000"/>
              <a:gd name="connsiteX1858" fmla="*/ 3303617 w 9854218"/>
              <a:gd name="connsiteY1858" fmla="*/ 9535884 h 10287000"/>
              <a:gd name="connsiteX1859" fmla="*/ 3278308 w 9854218"/>
              <a:gd name="connsiteY1859" fmla="*/ 9535886 h 10287000"/>
              <a:gd name="connsiteX1860" fmla="*/ 3101159 w 9854218"/>
              <a:gd name="connsiteY1860" fmla="*/ 9282814 h 10287000"/>
              <a:gd name="connsiteX1861" fmla="*/ 2924009 w 9854218"/>
              <a:gd name="connsiteY1861" fmla="*/ 9055050 h 10287000"/>
              <a:gd name="connsiteX1862" fmla="*/ 2949317 w 9854218"/>
              <a:gd name="connsiteY1862" fmla="*/ 9093010 h 10287000"/>
              <a:gd name="connsiteX1863" fmla="*/ 2916180 w 9854218"/>
              <a:gd name="connsiteY1863" fmla="*/ 9059880 h 10287000"/>
              <a:gd name="connsiteX1864" fmla="*/ 2916390 w 9854218"/>
              <a:gd name="connsiteY1864" fmla="*/ 9063592 h 10287000"/>
              <a:gd name="connsiteX1865" fmla="*/ 2897638 w 9854218"/>
              <a:gd name="connsiteY1865" fmla="*/ 9046838 h 10287000"/>
              <a:gd name="connsiteX1866" fmla="*/ 2868431 w 9854218"/>
              <a:gd name="connsiteY1866" fmla="*/ 9034234 h 10287000"/>
              <a:gd name="connsiteX1867" fmla="*/ 2866349 w 9854218"/>
              <a:gd name="connsiteY1867" fmla="*/ 9036910 h 10287000"/>
              <a:gd name="connsiteX1868" fmla="*/ 2886048 w 9854218"/>
              <a:gd name="connsiteY1868" fmla="*/ 9074034 h 10287000"/>
              <a:gd name="connsiteX1869" fmla="*/ 2936662 w 9854218"/>
              <a:gd name="connsiteY1869" fmla="*/ 9156279 h 10287000"/>
              <a:gd name="connsiteX1870" fmla="*/ 2924008 w 9854218"/>
              <a:gd name="connsiteY1870" fmla="*/ 9156278 h 10287000"/>
              <a:gd name="connsiteX1871" fmla="*/ 2924009 w 9854218"/>
              <a:gd name="connsiteY1871" fmla="*/ 9168934 h 10287000"/>
              <a:gd name="connsiteX1872" fmla="*/ 2949317 w 9854218"/>
              <a:gd name="connsiteY1872" fmla="*/ 9194240 h 10287000"/>
              <a:gd name="connsiteX1873" fmla="*/ 2974624 w 9854218"/>
              <a:gd name="connsiteY1873" fmla="*/ 9257506 h 10287000"/>
              <a:gd name="connsiteX1874" fmla="*/ 2987276 w 9854218"/>
              <a:gd name="connsiteY1874" fmla="*/ 9257510 h 10287000"/>
              <a:gd name="connsiteX1875" fmla="*/ 3012584 w 9854218"/>
              <a:gd name="connsiteY1875" fmla="*/ 9270158 h 10287000"/>
              <a:gd name="connsiteX1876" fmla="*/ 3019736 w 9854218"/>
              <a:gd name="connsiteY1876" fmla="*/ 9268968 h 10287000"/>
              <a:gd name="connsiteX1877" fmla="*/ 3063198 w 9854218"/>
              <a:gd name="connsiteY1877" fmla="*/ 9338571 h 10287000"/>
              <a:gd name="connsiteX1878" fmla="*/ 3177082 w 9854218"/>
              <a:gd name="connsiteY1878" fmla="*/ 9548540 h 10287000"/>
              <a:gd name="connsiteX1879" fmla="*/ 3328922 w 9854218"/>
              <a:gd name="connsiteY1879" fmla="*/ 9826916 h 10287000"/>
              <a:gd name="connsiteX1880" fmla="*/ 3354232 w 9854218"/>
              <a:gd name="connsiteY1880" fmla="*/ 9788956 h 10287000"/>
              <a:gd name="connsiteX1881" fmla="*/ 3619955 w 9854218"/>
              <a:gd name="connsiteY1881" fmla="*/ 10181214 h 10287000"/>
              <a:gd name="connsiteX1882" fmla="*/ 3700596 w 9854218"/>
              <a:gd name="connsiteY1882" fmla="*/ 10287000 h 10287000"/>
              <a:gd name="connsiteX1883" fmla="*/ 3149945 w 9854218"/>
              <a:gd name="connsiteY1883" fmla="*/ 10287000 h 10287000"/>
              <a:gd name="connsiteX1884" fmla="*/ 2970956 w 9854218"/>
              <a:gd name="connsiteY1884" fmla="*/ 10113828 h 10287000"/>
              <a:gd name="connsiteX1885" fmla="*/ 1838543 w 9854218"/>
              <a:gd name="connsiteY1885" fmla="*/ 8560522 h 10287000"/>
              <a:gd name="connsiteX1886" fmla="*/ 1724466 w 9854218"/>
              <a:gd name="connsiteY1886" fmla="*/ 8334921 h 10287000"/>
              <a:gd name="connsiteX1887" fmla="*/ 1746474 w 9854218"/>
              <a:gd name="connsiteY1887" fmla="*/ 8411187 h 10287000"/>
              <a:gd name="connsiteX1888" fmla="*/ 1814813 w 9854218"/>
              <a:gd name="connsiteY1888" fmla="*/ 8585349 h 10287000"/>
              <a:gd name="connsiteX1889" fmla="*/ 1839782 w 9854218"/>
              <a:gd name="connsiteY1889" fmla="*/ 8588348 h 10287000"/>
              <a:gd name="connsiteX1890" fmla="*/ 1888685 w 9854218"/>
              <a:gd name="connsiteY1890" fmla="*/ 8708235 h 10287000"/>
              <a:gd name="connsiteX1891" fmla="*/ 1955369 w 9854218"/>
              <a:gd name="connsiteY1891" fmla="*/ 8827724 h 10287000"/>
              <a:gd name="connsiteX1892" fmla="*/ 1971324 w 9854218"/>
              <a:gd name="connsiteY1892" fmla="*/ 8905650 h 10287000"/>
              <a:gd name="connsiteX1893" fmla="*/ 2018652 w 9854218"/>
              <a:gd name="connsiteY1893" fmla="*/ 8954406 h 10287000"/>
              <a:gd name="connsiteX1894" fmla="*/ 2111486 w 9854218"/>
              <a:gd name="connsiteY1894" fmla="*/ 9130240 h 10287000"/>
              <a:gd name="connsiteX1895" fmla="*/ 2170978 w 9854218"/>
              <a:gd name="connsiteY1895" fmla="*/ 9246333 h 10287000"/>
              <a:gd name="connsiteX1896" fmla="*/ 2167184 w 9854218"/>
              <a:gd name="connsiteY1896" fmla="*/ 9235743 h 10287000"/>
              <a:gd name="connsiteX1897" fmla="*/ 2166791 w 9854218"/>
              <a:gd name="connsiteY1897" fmla="*/ 9217959 h 10287000"/>
              <a:gd name="connsiteX1898" fmla="*/ 2177772 w 9854218"/>
              <a:gd name="connsiteY1898" fmla="*/ 9231946 h 10287000"/>
              <a:gd name="connsiteX1899" fmla="*/ 2188362 w 9854218"/>
              <a:gd name="connsiteY1899" fmla="*/ 9228152 h 10287000"/>
              <a:gd name="connsiteX1900" fmla="*/ 2192548 w 9854218"/>
              <a:gd name="connsiteY1900" fmla="*/ 9256526 h 10287000"/>
              <a:gd name="connsiteX1901" fmla="*/ 2196340 w 9854218"/>
              <a:gd name="connsiteY1901" fmla="*/ 9267114 h 10287000"/>
              <a:gd name="connsiteX1902" fmla="*/ 2196734 w 9854218"/>
              <a:gd name="connsiteY1902" fmla="*/ 9284898 h 10287000"/>
              <a:gd name="connsiteX1903" fmla="*/ 2178560 w 9854218"/>
              <a:gd name="connsiteY1903" fmla="*/ 9267513 h 10287000"/>
              <a:gd name="connsiteX1904" fmla="*/ 2153986 w 9854218"/>
              <a:gd name="connsiteY1904" fmla="*/ 9282300 h 10287000"/>
              <a:gd name="connsiteX1905" fmla="*/ 2046378 w 9854218"/>
              <a:gd name="connsiteY1905" fmla="*/ 9081886 h 10287000"/>
              <a:gd name="connsiteX1906" fmla="*/ 1956944 w 9854218"/>
              <a:gd name="connsiteY1906" fmla="*/ 8898856 h 10287000"/>
              <a:gd name="connsiteX1907" fmla="*/ 1946748 w 9854218"/>
              <a:gd name="connsiteY1907" fmla="*/ 8920437 h 10287000"/>
              <a:gd name="connsiteX1908" fmla="*/ 1880460 w 9854218"/>
              <a:gd name="connsiteY1908" fmla="*/ 8818731 h 10287000"/>
              <a:gd name="connsiteX1909" fmla="*/ 1824366 w 9854218"/>
              <a:gd name="connsiteY1909" fmla="*/ 8695446 h 10287000"/>
              <a:gd name="connsiteX1910" fmla="*/ 1797428 w 9854218"/>
              <a:gd name="connsiteY1910" fmla="*/ 8603534 h 10287000"/>
              <a:gd name="connsiteX1911" fmla="*/ 1779650 w 9854218"/>
              <a:gd name="connsiteY1911" fmla="*/ 8603931 h 10287000"/>
              <a:gd name="connsiteX1912" fmla="*/ 1706812 w 9854218"/>
              <a:gd name="connsiteY1912" fmla="*/ 8367155 h 10287000"/>
              <a:gd name="connsiteX1913" fmla="*/ 1627178 w 9854218"/>
              <a:gd name="connsiteY1913" fmla="*/ 8144760 h 10287000"/>
              <a:gd name="connsiteX1914" fmla="*/ 1619988 w 9854218"/>
              <a:gd name="connsiteY1914" fmla="*/ 8141364 h 10287000"/>
              <a:gd name="connsiteX1915" fmla="*/ 1623386 w 9854218"/>
              <a:gd name="connsiteY1915" fmla="*/ 8134170 h 10287000"/>
              <a:gd name="connsiteX1916" fmla="*/ 1616897 w 9854218"/>
              <a:gd name="connsiteY1916" fmla="*/ 8122308 h 10287000"/>
              <a:gd name="connsiteX1917" fmla="*/ 1616332 w 9854218"/>
              <a:gd name="connsiteY1917" fmla="*/ 8117499 h 10287000"/>
              <a:gd name="connsiteX1918" fmla="*/ 1440302 w 9854218"/>
              <a:gd name="connsiteY1918" fmla="*/ 7705850 h 10287000"/>
              <a:gd name="connsiteX1919" fmla="*/ 1051280 w 9854218"/>
              <a:gd name="connsiteY1919" fmla="*/ 6321893 h 10287000"/>
              <a:gd name="connsiteX1920" fmla="*/ 1038625 w 9854218"/>
              <a:gd name="connsiteY1920" fmla="*/ 6258624 h 10287000"/>
              <a:gd name="connsiteX1921" fmla="*/ 989593 w 9854218"/>
              <a:gd name="connsiteY1921" fmla="*/ 5935962 h 10287000"/>
              <a:gd name="connsiteX1922" fmla="*/ 958919 w 9854218"/>
              <a:gd name="connsiteY1922" fmla="*/ 5685665 h 10287000"/>
              <a:gd name="connsiteX1923" fmla="*/ 957805 w 9854218"/>
              <a:gd name="connsiteY1923" fmla="*/ 5679020 h 10287000"/>
              <a:gd name="connsiteX1924" fmla="*/ 957656 w 9854218"/>
              <a:gd name="connsiteY1924" fmla="*/ 5675358 h 10287000"/>
              <a:gd name="connsiteX1925" fmla="*/ 950050 w 9854218"/>
              <a:gd name="connsiteY1925" fmla="*/ 5613296 h 10287000"/>
              <a:gd name="connsiteX1926" fmla="*/ 955616 w 9854218"/>
              <a:gd name="connsiteY1926" fmla="*/ 5625239 h 10287000"/>
              <a:gd name="connsiteX1927" fmla="*/ 954181 w 9854218"/>
              <a:gd name="connsiteY1927" fmla="*/ 5589986 h 10287000"/>
              <a:gd name="connsiteX1928" fmla="*/ 941941 w 9854218"/>
              <a:gd name="connsiteY1928" fmla="*/ 5416520 h 10287000"/>
              <a:gd name="connsiteX1929" fmla="*/ 926971 w 9854218"/>
              <a:gd name="connsiteY1929" fmla="*/ 5430338 h 10287000"/>
              <a:gd name="connsiteX1930" fmla="*/ 907037 w 9854218"/>
              <a:gd name="connsiteY1930" fmla="*/ 5328639 h 10287000"/>
              <a:gd name="connsiteX1931" fmla="*/ 902077 w 9854218"/>
              <a:gd name="connsiteY1931" fmla="*/ 5213123 h 10287000"/>
              <a:gd name="connsiteX1932" fmla="*/ 910154 w 9854218"/>
              <a:gd name="connsiteY1932" fmla="*/ 5131760 h 10287000"/>
              <a:gd name="connsiteX1933" fmla="*/ 895957 w 9854218"/>
              <a:gd name="connsiteY1933" fmla="*/ 5126390 h 10287000"/>
              <a:gd name="connsiteX1934" fmla="*/ 914044 w 9854218"/>
              <a:gd name="connsiteY1934" fmla="*/ 4915692 h 10287000"/>
              <a:gd name="connsiteX1935" fmla="*/ 922153 w 9854218"/>
              <a:gd name="connsiteY1935" fmla="*/ 4714206 h 10287000"/>
              <a:gd name="connsiteX1936" fmla="*/ 917549 w 9854218"/>
              <a:gd name="connsiteY1936" fmla="*/ 4709220 h 10287000"/>
              <a:gd name="connsiteX1937" fmla="*/ 922538 w 9854218"/>
              <a:gd name="connsiteY1937" fmla="*/ 4704612 h 10287000"/>
              <a:gd name="connsiteX1938" fmla="*/ 923311 w 9854218"/>
              <a:gd name="connsiteY1938" fmla="*/ 4685424 h 10287000"/>
              <a:gd name="connsiteX1939" fmla="*/ 927916 w 9854218"/>
              <a:gd name="connsiteY1939" fmla="*/ 4690412 h 10287000"/>
              <a:gd name="connsiteX1940" fmla="*/ 927530 w 9854218"/>
              <a:gd name="connsiteY1940" fmla="*/ 4700007 h 10287000"/>
              <a:gd name="connsiteX1941" fmla="*/ 933338 w 9854218"/>
              <a:gd name="connsiteY1941" fmla="*/ 4669263 h 10287000"/>
              <a:gd name="connsiteX1942" fmla="*/ 946591 w 9854218"/>
              <a:gd name="connsiteY1942" fmla="*/ 4403777 h 10287000"/>
              <a:gd name="connsiteX1943" fmla="*/ 1747224 w 9854218"/>
              <a:gd name="connsiteY1943" fmla="*/ 1576832 h 10287000"/>
              <a:gd name="connsiteX1944" fmla="*/ 2805480 w 9854218"/>
              <a:gd name="connsiteY1944" fmla="*/ 94493 h 10287000"/>
              <a:gd name="connsiteX1945" fmla="*/ 1640016 w 9854218"/>
              <a:gd name="connsiteY1945" fmla="*/ 0 h 10287000"/>
              <a:gd name="connsiteX1946" fmla="*/ 1735528 w 9854218"/>
              <a:gd name="connsiteY1946" fmla="*/ 0 h 10287000"/>
              <a:gd name="connsiteX1947" fmla="*/ 1681926 w 9854218"/>
              <a:gd name="connsiteY1947" fmla="*/ 81093 h 10287000"/>
              <a:gd name="connsiteX1948" fmla="*/ 1551839 w 9854218"/>
              <a:gd name="connsiteY1948" fmla="*/ 267993 h 10287000"/>
              <a:gd name="connsiteX1949" fmla="*/ 1604135 w 9854218"/>
              <a:gd name="connsiteY1949" fmla="*/ 214406 h 10287000"/>
              <a:gd name="connsiteX1950" fmla="*/ 1604198 w 9854218"/>
              <a:gd name="connsiteY1950" fmla="*/ 219425 h 10287000"/>
              <a:gd name="connsiteX1951" fmla="*/ 1636301 w 9854218"/>
              <a:gd name="connsiteY1951" fmla="*/ 176219 h 10287000"/>
              <a:gd name="connsiteX1952" fmla="*/ 1783350 w 9854218"/>
              <a:gd name="connsiteY1952" fmla="*/ 0 h 10287000"/>
              <a:gd name="connsiteX1953" fmla="*/ 2826772 w 9854218"/>
              <a:gd name="connsiteY1953" fmla="*/ 0 h 10287000"/>
              <a:gd name="connsiteX1954" fmla="*/ 2746859 w 9854218"/>
              <a:gd name="connsiteY1954" fmla="*/ 83717 h 10287000"/>
              <a:gd name="connsiteX1955" fmla="*/ 2658284 w 9854218"/>
              <a:gd name="connsiteY1955" fmla="*/ 172292 h 10287000"/>
              <a:gd name="connsiteX1956" fmla="*/ 2519093 w 9854218"/>
              <a:gd name="connsiteY1956" fmla="*/ 349442 h 10287000"/>
              <a:gd name="connsiteX1957" fmla="*/ 2544401 w 9854218"/>
              <a:gd name="connsiteY1957" fmla="*/ 336788 h 10287000"/>
              <a:gd name="connsiteX1958" fmla="*/ 1747224 w 9854218"/>
              <a:gd name="connsiteY1958" fmla="*/ 1576832 h 10287000"/>
              <a:gd name="connsiteX1959" fmla="*/ 924742 w 9854218"/>
              <a:gd name="connsiteY1959" fmla="*/ 4082226 h 10287000"/>
              <a:gd name="connsiteX1960" fmla="*/ 848822 w 9854218"/>
              <a:gd name="connsiteY1960" fmla="*/ 4904699 h 10287000"/>
              <a:gd name="connsiteX1961" fmla="*/ 848822 w 9854218"/>
              <a:gd name="connsiteY1961" fmla="*/ 5259002 h 10287000"/>
              <a:gd name="connsiteX1962" fmla="*/ 836168 w 9854218"/>
              <a:gd name="connsiteY1962" fmla="*/ 5271650 h 10287000"/>
              <a:gd name="connsiteX1963" fmla="*/ 836167 w 9854218"/>
              <a:gd name="connsiteY1963" fmla="*/ 5309613 h 10287000"/>
              <a:gd name="connsiteX1964" fmla="*/ 848822 w 9854218"/>
              <a:gd name="connsiteY1964" fmla="*/ 5322267 h 10287000"/>
              <a:gd name="connsiteX1965" fmla="*/ 874127 w 9854218"/>
              <a:gd name="connsiteY1965" fmla="*/ 5803103 h 10287000"/>
              <a:gd name="connsiteX1966" fmla="*/ 2714376 w 9854218"/>
              <a:gd name="connsiteY1966" fmla="*/ 10074994 h 10287000"/>
              <a:gd name="connsiteX1967" fmla="*/ 2912543 w 9854218"/>
              <a:gd name="connsiteY1967" fmla="*/ 10287000 h 10287000"/>
              <a:gd name="connsiteX1968" fmla="*/ 2242091 w 9854218"/>
              <a:gd name="connsiteY1968" fmla="*/ 10287000 h 10287000"/>
              <a:gd name="connsiteX1969" fmla="*/ 2206586 w 9854218"/>
              <a:gd name="connsiteY1969" fmla="*/ 10246742 h 10287000"/>
              <a:gd name="connsiteX1970" fmla="*/ 2073134 w 9854218"/>
              <a:gd name="connsiteY1970" fmla="*/ 10110816 h 10287000"/>
              <a:gd name="connsiteX1971" fmla="*/ 2072944 w 9854218"/>
              <a:gd name="connsiteY1971" fmla="*/ 10110432 h 10287000"/>
              <a:gd name="connsiteX1972" fmla="*/ 2062562 w 9854218"/>
              <a:gd name="connsiteY1972" fmla="*/ 10100046 h 10287000"/>
              <a:gd name="connsiteX1973" fmla="*/ 2073134 w 9854218"/>
              <a:gd name="connsiteY1973" fmla="*/ 10110816 h 10287000"/>
              <a:gd name="connsiteX1974" fmla="*/ 2083324 w 9854218"/>
              <a:gd name="connsiteY1974" fmla="*/ 10131204 h 10287000"/>
              <a:gd name="connsiteX1975" fmla="*/ 2052182 w 9854218"/>
              <a:gd name="connsiteY1975" fmla="*/ 10110432 h 10287000"/>
              <a:gd name="connsiteX1976" fmla="*/ 2041802 w 9854218"/>
              <a:gd name="connsiteY1976" fmla="*/ 10100046 h 10287000"/>
              <a:gd name="connsiteX1977" fmla="*/ 2041802 w 9854218"/>
              <a:gd name="connsiteY1977" fmla="*/ 10110432 h 10287000"/>
              <a:gd name="connsiteX1978" fmla="*/ 2162470 w 9854218"/>
              <a:gd name="connsiteY1978" fmla="*/ 10248039 h 10287000"/>
              <a:gd name="connsiteX1979" fmla="*/ 2195141 w 9854218"/>
              <a:gd name="connsiteY1979" fmla="*/ 10287000 h 10287000"/>
              <a:gd name="connsiteX1980" fmla="*/ 2149260 w 9854218"/>
              <a:gd name="connsiteY1980" fmla="*/ 10287000 h 10287000"/>
              <a:gd name="connsiteX1981" fmla="*/ 2124520 w 9854218"/>
              <a:gd name="connsiteY1981" fmla="*/ 10248201 h 10287000"/>
              <a:gd name="connsiteX1982" fmla="*/ 2093704 w 9854218"/>
              <a:gd name="connsiteY1982" fmla="*/ 10203902 h 10287000"/>
              <a:gd name="connsiteX1983" fmla="*/ 1740782 w 9854218"/>
              <a:gd name="connsiteY1983" fmla="*/ 9778100 h 10287000"/>
              <a:gd name="connsiteX1984" fmla="*/ 1720022 w 9854218"/>
              <a:gd name="connsiteY1984" fmla="*/ 9726174 h 10287000"/>
              <a:gd name="connsiteX1985" fmla="*/ 1595462 w 9854218"/>
              <a:gd name="connsiteY1985" fmla="*/ 9539236 h 10287000"/>
              <a:gd name="connsiteX1986" fmla="*/ 1564320 w 9854218"/>
              <a:gd name="connsiteY1986" fmla="*/ 9518468 h 10287000"/>
              <a:gd name="connsiteX1987" fmla="*/ 1512419 w 9854218"/>
              <a:gd name="connsiteY1987" fmla="*/ 9425000 h 10287000"/>
              <a:gd name="connsiteX1988" fmla="*/ 1512419 w 9854218"/>
              <a:gd name="connsiteY1988" fmla="*/ 9445772 h 10287000"/>
              <a:gd name="connsiteX1989" fmla="*/ 1496198 w 9854218"/>
              <a:gd name="connsiteY1989" fmla="*/ 9418281 h 10287000"/>
              <a:gd name="connsiteX1990" fmla="*/ 1485197 w 9854218"/>
              <a:gd name="connsiteY1990" fmla="*/ 9418202 h 10287000"/>
              <a:gd name="connsiteX1991" fmla="*/ 1469904 w 9854218"/>
              <a:gd name="connsiteY1991" fmla="*/ 9414448 h 10287000"/>
              <a:gd name="connsiteX1992" fmla="*/ 1457402 w 9854218"/>
              <a:gd name="connsiteY1992" fmla="*/ 9430466 h 10287000"/>
              <a:gd name="connsiteX1993" fmla="*/ 1583290 w 9854218"/>
              <a:gd name="connsiteY1993" fmla="*/ 9593630 h 10287000"/>
              <a:gd name="connsiteX1994" fmla="*/ 1713180 w 9854218"/>
              <a:gd name="connsiteY1994" fmla="*/ 9789388 h 10287000"/>
              <a:gd name="connsiteX1995" fmla="*/ 1709069 w 9854218"/>
              <a:gd name="connsiteY1995" fmla="*/ 9809750 h 10287000"/>
              <a:gd name="connsiteX1996" fmla="*/ 1804538 w 9854218"/>
              <a:gd name="connsiteY1996" fmla="*/ 9913796 h 10287000"/>
              <a:gd name="connsiteX1997" fmla="*/ 1861366 w 9854218"/>
              <a:gd name="connsiteY1997" fmla="*/ 9999440 h 10287000"/>
              <a:gd name="connsiteX1998" fmla="*/ 2041901 w 9854218"/>
              <a:gd name="connsiteY1998" fmla="*/ 10193510 h 10287000"/>
              <a:gd name="connsiteX1999" fmla="*/ 2117966 w 9854218"/>
              <a:gd name="connsiteY1999" fmla="*/ 10287000 h 10287000"/>
              <a:gd name="connsiteX2000" fmla="*/ 2016236 w 9854218"/>
              <a:gd name="connsiteY2000" fmla="*/ 10287000 h 10287000"/>
              <a:gd name="connsiteX2001" fmla="*/ 1972859 w 9854218"/>
              <a:gd name="connsiteY2001" fmla="*/ 10233862 h 10287000"/>
              <a:gd name="connsiteX2002" fmla="*/ 1940588 w 9854218"/>
              <a:gd name="connsiteY2002" fmla="*/ 10210128 h 10287000"/>
              <a:gd name="connsiteX2003" fmla="*/ 1917792 w 9854218"/>
              <a:gd name="connsiteY2003" fmla="*/ 10186852 h 10287000"/>
              <a:gd name="connsiteX2004" fmla="*/ 1917737 w 9854218"/>
              <a:gd name="connsiteY2004" fmla="*/ 10185646 h 10287000"/>
              <a:gd name="connsiteX2005" fmla="*/ 1909860 w 9854218"/>
              <a:gd name="connsiteY2005" fmla="*/ 10178757 h 10287000"/>
              <a:gd name="connsiteX2006" fmla="*/ 1917792 w 9854218"/>
              <a:gd name="connsiteY2006" fmla="*/ 10186852 h 10287000"/>
              <a:gd name="connsiteX2007" fmla="*/ 1917978 w 9854218"/>
              <a:gd name="connsiteY2007" fmla="*/ 10190992 h 10287000"/>
              <a:gd name="connsiteX2008" fmla="*/ 1924584 w 9854218"/>
              <a:gd name="connsiteY2008" fmla="*/ 10197622 h 10287000"/>
              <a:gd name="connsiteX2009" fmla="*/ 1920834 w 9854218"/>
              <a:gd name="connsiteY2009" fmla="*/ 10199162 h 10287000"/>
              <a:gd name="connsiteX2010" fmla="*/ 1651610 w 9854218"/>
              <a:gd name="connsiteY2010" fmla="*/ 9866038 h 10287000"/>
              <a:gd name="connsiteX2011" fmla="*/ 1658088 w 9854218"/>
              <a:gd name="connsiteY2011" fmla="*/ 9852428 h 10287000"/>
              <a:gd name="connsiteX2012" fmla="*/ 1467258 w 9854218"/>
              <a:gd name="connsiteY2012" fmla="*/ 9591382 h 10287000"/>
              <a:gd name="connsiteX2013" fmla="*/ 1430779 w 9854218"/>
              <a:gd name="connsiteY2013" fmla="*/ 9509848 h 10287000"/>
              <a:gd name="connsiteX2014" fmla="*/ 1197406 w 9854218"/>
              <a:gd name="connsiteY2014" fmla="*/ 9144856 h 10287000"/>
              <a:gd name="connsiteX2015" fmla="*/ 1094453 w 9854218"/>
              <a:gd name="connsiteY2015" fmla="*/ 8966456 h 10287000"/>
              <a:gd name="connsiteX2016" fmla="*/ 990553 w 9854218"/>
              <a:gd name="connsiteY2016" fmla="*/ 8806798 h 10287000"/>
              <a:gd name="connsiteX2017" fmla="*/ 990442 w 9854218"/>
              <a:gd name="connsiteY2017" fmla="*/ 8806383 h 10287000"/>
              <a:gd name="connsiteX2018" fmla="*/ 982324 w 9854218"/>
              <a:gd name="connsiteY2018" fmla="*/ 8794148 h 10287000"/>
              <a:gd name="connsiteX2019" fmla="*/ 990553 w 9854218"/>
              <a:gd name="connsiteY2019" fmla="*/ 8806798 h 10287000"/>
              <a:gd name="connsiteX2020" fmla="*/ 996503 w 9854218"/>
              <a:gd name="connsiteY2020" fmla="*/ 8828799 h 10287000"/>
              <a:gd name="connsiteX2021" fmla="*/ 970094 w 9854218"/>
              <a:gd name="connsiteY2021" fmla="*/ 8802273 h 10287000"/>
              <a:gd name="connsiteX2022" fmla="*/ 961973 w 9854218"/>
              <a:gd name="connsiteY2022" fmla="*/ 8790038 h 10287000"/>
              <a:gd name="connsiteX2023" fmla="*/ 959918 w 9854218"/>
              <a:gd name="connsiteY2023" fmla="*/ 8800218 h 10287000"/>
              <a:gd name="connsiteX2024" fmla="*/ 1146532 w 9854218"/>
              <a:gd name="connsiteY2024" fmla="*/ 9134578 h 10287000"/>
              <a:gd name="connsiteX2025" fmla="*/ 1113953 w 9854218"/>
              <a:gd name="connsiteY2025" fmla="*/ 9138590 h 10287000"/>
              <a:gd name="connsiteX2026" fmla="*/ 1069355 w 9854218"/>
              <a:gd name="connsiteY2026" fmla="*/ 9044823 h 10287000"/>
              <a:gd name="connsiteX2027" fmla="*/ 992285 w 9854218"/>
              <a:gd name="connsiteY2027" fmla="*/ 8902113 h 10287000"/>
              <a:gd name="connsiteX2028" fmla="*/ 730658 w 9854218"/>
              <a:gd name="connsiteY2028" fmla="*/ 8414864 h 10287000"/>
              <a:gd name="connsiteX2029" fmla="*/ 720590 w 9854218"/>
              <a:gd name="connsiteY2029" fmla="*/ 8359856 h 10287000"/>
              <a:gd name="connsiteX2030" fmla="*/ 635510 w 9854218"/>
              <a:gd name="connsiteY2030" fmla="*/ 8151957 h 10287000"/>
              <a:gd name="connsiteX2031" fmla="*/ 609097 w 9854218"/>
              <a:gd name="connsiteY2031" fmla="*/ 8125434 h 10287000"/>
              <a:gd name="connsiteX2032" fmla="*/ 576730 w 9854218"/>
              <a:gd name="connsiteY2032" fmla="*/ 8023539 h 10287000"/>
              <a:gd name="connsiteX2033" fmla="*/ 572618 w 9854218"/>
              <a:gd name="connsiteY2033" fmla="*/ 8043899 h 10287000"/>
              <a:gd name="connsiteX2034" fmla="*/ 503882 w 9854218"/>
              <a:gd name="connsiteY2034" fmla="*/ 7807515 h 10287000"/>
              <a:gd name="connsiteX2035" fmla="*/ 584957 w 9854218"/>
              <a:gd name="connsiteY2035" fmla="*/ 7982819 h 10287000"/>
              <a:gd name="connsiteX2036" fmla="*/ 666584 w 9854218"/>
              <a:gd name="connsiteY2036" fmla="*/ 8135721 h 10287000"/>
              <a:gd name="connsiteX2037" fmla="*/ 737858 w 9854218"/>
              <a:gd name="connsiteY2037" fmla="*/ 8285064 h 10287000"/>
              <a:gd name="connsiteX2038" fmla="*/ 741046 w 9854218"/>
              <a:gd name="connsiteY2038" fmla="*/ 8311013 h 10287000"/>
              <a:gd name="connsiteX2039" fmla="*/ 751222 w 9854218"/>
              <a:gd name="connsiteY2039" fmla="*/ 8313069 h 10287000"/>
              <a:gd name="connsiteX2040" fmla="*/ 737858 w 9854218"/>
              <a:gd name="connsiteY2040" fmla="*/ 8285064 h 10287000"/>
              <a:gd name="connsiteX2041" fmla="*/ 737039 w 9854218"/>
              <a:gd name="connsiteY2041" fmla="*/ 8278418 h 10287000"/>
              <a:gd name="connsiteX2042" fmla="*/ 755335 w 9854218"/>
              <a:gd name="connsiteY2042" fmla="*/ 8292708 h 10287000"/>
              <a:gd name="connsiteX2043" fmla="*/ 765508 w 9854218"/>
              <a:gd name="connsiteY2043" fmla="*/ 8294763 h 10287000"/>
              <a:gd name="connsiteX2044" fmla="*/ 619700 w 9854218"/>
              <a:gd name="connsiteY2044" fmla="*/ 7915673 h 10287000"/>
              <a:gd name="connsiteX2045" fmla="*/ 595768 w 9854218"/>
              <a:gd name="connsiteY2045" fmla="*/ 7799183 h 10287000"/>
              <a:gd name="connsiteX2046" fmla="*/ 566957 w 9854218"/>
              <a:gd name="connsiteY2046" fmla="*/ 7711010 h 10287000"/>
              <a:gd name="connsiteX2047" fmla="*/ 544270 w 9854218"/>
              <a:gd name="connsiteY2047" fmla="*/ 7665315 h 10287000"/>
              <a:gd name="connsiteX2048" fmla="*/ 490513 w 9854218"/>
              <a:gd name="connsiteY2048" fmla="*/ 7517186 h 10287000"/>
              <a:gd name="connsiteX2049" fmla="*/ 368836 w 9854218"/>
              <a:gd name="connsiteY2049" fmla="*/ 7144805 h 10287000"/>
              <a:gd name="connsiteX2050" fmla="*/ 329147 w 9854218"/>
              <a:gd name="connsiteY2050" fmla="*/ 7030430 h 10287000"/>
              <a:gd name="connsiteX2051" fmla="*/ 240769 w 9854218"/>
              <a:gd name="connsiteY2051" fmla="*/ 6618203 h 10287000"/>
              <a:gd name="connsiteX2052" fmla="*/ 223714 w 9854218"/>
              <a:gd name="connsiteY2052" fmla="*/ 6581958 h 10287000"/>
              <a:gd name="connsiteX2053" fmla="*/ 214768 w 9854218"/>
              <a:gd name="connsiteY2053" fmla="*/ 6550631 h 10287000"/>
              <a:gd name="connsiteX2054" fmla="*/ 215294 w 9854218"/>
              <a:gd name="connsiteY2054" fmla="*/ 6549543 h 10287000"/>
              <a:gd name="connsiteX2055" fmla="*/ 211654 w 9854218"/>
              <a:gd name="connsiteY2055" fmla="*/ 6539733 h 10287000"/>
              <a:gd name="connsiteX2056" fmla="*/ 214768 w 9854218"/>
              <a:gd name="connsiteY2056" fmla="*/ 6550631 h 10287000"/>
              <a:gd name="connsiteX2057" fmla="*/ 212959 w 9854218"/>
              <a:gd name="connsiteY2057" fmla="*/ 6554360 h 10287000"/>
              <a:gd name="connsiteX2058" fmla="*/ 215606 w 9854218"/>
              <a:gd name="connsiteY2058" fmla="*/ 6563334 h 10287000"/>
              <a:gd name="connsiteX2059" fmla="*/ 211577 w 9854218"/>
              <a:gd name="connsiteY2059" fmla="*/ 6562901 h 10287000"/>
              <a:gd name="connsiteX2060" fmla="*/ 133682 w 9854218"/>
              <a:gd name="connsiteY2060" fmla="*/ 6141731 h 10287000"/>
              <a:gd name="connsiteX2061" fmla="*/ 145867 w 9854218"/>
              <a:gd name="connsiteY2061" fmla="*/ 6132851 h 10287000"/>
              <a:gd name="connsiteX2062" fmla="*/ 102532 w 9854218"/>
              <a:gd name="connsiteY2062" fmla="*/ 5812410 h 10287000"/>
              <a:gd name="connsiteX2063" fmla="*/ 109325 w 9854218"/>
              <a:gd name="connsiteY2063" fmla="*/ 5723345 h 10287000"/>
              <a:gd name="connsiteX2064" fmla="*/ 78142 w 9854218"/>
              <a:gd name="connsiteY2064" fmla="*/ 5291246 h 10287000"/>
              <a:gd name="connsiteX2065" fmla="*/ 72668 w 9854218"/>
              <a:gd name="connsiteY2065" fmla="*/ 5085344 h 10287000"/>
              <a:gd name="connsiteX2066" fmla="*/ 57433 w 9854218"/>
              <a:gd name="connsiteY2066" fmla="*/ 4895465 h 10287000"/>
              <a:gd name="connsiteX2067" fmla="*/ 57532 w 9854218"/>
              <a:gd name="connsiteY2067" fmla="*/ 4895049 h 10287000"/>
              <a:gd name="connsiteX2068" fmla="*/ 56227 w 9854218"/>
              <a:gd name="connsiteY2068" fmla="*/ 4880423 h 10287000"/>
              <a:gd name="connsiteX2069" fmla="*/ 57433 w 9854218"/>
              <a:gd name="connsiteY2069" fmla="*/ 4895465 h 10287000"/>
              <a:gd name="connsiteX2070" fmla="*/ 52177 w 9854218"/>
              <a:gd name="connsiteY2070" fmla="*/ 4917644 h 10287000"/>
              <a:gd name="connsiteX2071" fmla="*/ 41602 w 9854218"/>
              <a:gd name="connsiteY2071" fmla="*/ 4881735 h 10287000"/>
              <a:gd name="connsiteX2072" fmla="*/ 40297 w 9854218"/>
              <a:gd name="connsiteY2072" fmla="*/ 4867110 h 10287000"/>
              <a:gd name="connsiteX2073" fmla="*/ 33638 w 9854218"/>
              <a:gd name="connsiteY2073" fmla="*/ 4875080 h 10287000"/>
              <a:gd name="connsiteX2074" fmla="*/ 38317 w 9854218"/>
              <a:gd name="connsiteY2074" fmla="*/ 5257962 h 10287000"/>
              <a:gd name="connsiteX2075" fmla="*/ 7763 w 9854218"/>
              <a:gd name="connsiteY2075" fmla="*/ 5245961 h 10287000"/>
              <a:gd name="connsiteX2076" fmla="*/ 13253 w 9854218"/>
              <a:gd name="connsiteY2076" fmla="*/ 5142273 h 10287000"/>
              <a:gd name="connsiteX2077" fmla="*/ 13523 w 9854218"/>
              <a:gd name="connsiteY2077" fmla="*/ 4980081 h 10287000"/>
              <a:gd name="connsiteX2078" fmla="*/ 15772 w 9854218"/>
              <a:gd name="connsiteY2078" fmla="*/ 4427040 h 10287000"/>
              <a:gd name="connsiteX2079" fmla="*/ 33140 w 9854218"/>
              <a:gd name="connsiteY2079" fmla="*/ 4373885 h 10287000"/>
              <a:gd name="connsiteX2080" fmla="*/ 57440 w 9854218"/>
              <a:gd name="connsiteY2080" fmla="*/ 4150566 h 10287000"/>
              <a:gd name="connsiteX2081" fmla="*/ 46864 w 9854218"/>
              <a:gd name="connsiteY2081" fmla="*/ 4114664 h 10287000"/>
              <a:gd name="connsiteX2082" fmla="*/ 67012 w 9854218"/>
              <a:gd name="connsiteY2082" fmla="*/ 4026818 h 10287000"/>
              <a:gd name="connsiteX2083" fmla="*/ 67000 w 9854218"/>
              <a:gd name="connsiteY2083" fmla="*/ 4020699 h 10287000"/>
              <a:gd name="connsiteX2084" fmla="*/ 65014 w 9854218"/>
              <a:gd name="connsiteY2084" fmla="*/ 4025822 h 10287000"/>
              <a:gd name="connsiteX2085" fmla="*/ 64348 w 9854218"/>
              <a:gd name="connsiteY2085" fmla="*/ 4027533 h 10287000"/>
              <a:gd name="connsiteX2086" fmla="*/ 61525 w 9854218"/>
              <a:gd name="connsiteY2086" fmla="*/ 4021134 h 10287000"/>
              <a:gd name="connsiteX2087" fmla="*/ 53659 w 9854218"/>
              <a:gd name="connsiteY2087" fmla="*/ 4025597 h 10287000"/>
              <a:gd name="connsiteX2088" fmla="*/ 56329 w 9854218"/>
              <a:gd name="connsiteY2088" fmla="*/ 4009362 h 10287000"/>
              <a:gd name="connsiteX2089" fmla="*/ 51775 w 9854218"/>
              <a:gd name="connsiteY2089" fmla="*/ 3999042 h 10287000"/>
              <a:gd name="connsiteX2090" fmla="*/ 57086 w 9854218"/>
              <a:gd name="connsiteY2090" fmla="*/ 3985355 h 10287000"/>
              <a:gd name="connsiteX2091" fmla="*/ 58274 w 9854218"/>
              <a:gd name="connsiteY2091" fmla="*/ 3984828 h 10287000"/>
              <a:gd name="connsiteX2092" fmla="*/ 60529 w 9854218"/>
              <a:gd name="connsiteY2092" fmla="*/ 3983834 h 10287000"/>
              <a:gd name="connsiteX2093" fmla="*/ 62828 w 9854218"/>
              <a:gd name="connsiteY2093" fmla="*/ 3969863 h 10287000"/>
              <a:gd name="connsiteX2094" fmla="*/ 56248 w 9854218"/>
              <a:gd name="connsiteY2094" fmla="*/ 3950091 h 10287000"/>
              <a:gd name="connsiteX2095" fmla="*/ 73595 w 9854218"/>
              <a:gd name="connsiteY2095" fmla="*/ 3739805 h 10287000"/>
              <a:gd name="connsiteX2096" fmla="*/ 129517 w 9854218"/>
              <a:gd name="connsiteY2096" fmla="*/ 3352061 h 10287000"/>
              <a:gd name="connsiteX2097" fmla="*/ 144617 w 9854218"/>
              <a:gd name="connsiteY2097" fmla="*/ 3231939 h 10287000"/>
              <a:gd name="connsiteX2098" fmla="*/ 248047 w 9854218"/>
              <a:gd name="connsiteY2098" fmla="*/ 2823230 h 10287000"/>
              <a:gd name="connsiteX2099" fmla="*/ 248816 w 9854218"/>
              <a:gd name="connsiteY2099" fmla="*/ 2783181 h 10287000"/>
              <a:gd name="connsiteX2100" fmla="*/ 254678 w 9854218"/>
              <a:gd name="connsiteY2100" fmla="*/ 2751132 h 10287000"/>
              <a:gd name="connsiteX2101" fmla="*/ 255632 w 9854218"/>
              <a:gd name="connsiteY2101" fmla="*/ 2750391 h 10287000"/>
              <a:gd name="connsiteX2102" fmla="*/ 256715 w 9854218"/>
              <a:gd name="connsiteY2102" fmla="*/ 2739984 h 10287000"/>
              <a:gd name="connsiteX2103" fmla="*/ 254678 w 9854218"/>
              <a:gd name="connsiteY2103" fmla="*/ 2751132 h 10287000"/>
              <a:gd name="connsiteX2104" fmla="*/ 251404 w 9854218"/>
              <a:gd name="connsiteY2104" fmla="*/ 2753673 h 10287000"/>
              <a:gd name="connsiteX2105" fmla="*/ 249802 w 9854218"/>
              <a:gd name="connsiteY2105" fmla="*/ 2762892 h 10287000"/>
              <a:gd name="connsiteX2106" fmla="*/ 246382 w 9854218"/>
              <a:gd name="connsiteY2106" fmla="*/ 2760717 h 10287000"/>
              <a:gd name="connsiteX2107" fmla="*/ 363172 w 9854218"/>
              <a:gd name="connsiteY2107" fmla="*/ 2348637 h 10287000"/>
              <a:gd name="connsiteX2108" fmla="*/ 378028 w 9854218"/>
              <a:gd name="connsiteY2108" fmla="*/ 2346074 h 10287000"/>
              <a:gd name="connsiteX2109" fmla="*/ 481169 w 9854218"/>
              <a:gd name="connsiteY2109" fmla="*/ 2039606 h 10287000"/>
              <a:gd name="connsiteX2110" fmla="*/ 526723 w 9854218"/>
              <a:gd name="connsiteY2110" fmla="*/ 1962774 h 10287000"/>
              <a:gd name="connsiteX2111" fmla="*/ 690233 w 9854218"/>
              <a:gd name="connsiteY2111" fmla="*/ 1561589 h 10287000"/>
              <a:gd name="connsiteX2112" fmla="*/ 776561 w 9854218"/>
              <a:gd name="connsiteY2112" fmla="*/ 1374578 h 10287000"/>
              <a:gd name="connsiteX2113" fmla="*/ 847036 w 9854218"/>
              <a:gd name="connsiteY2113" fmla="*/ 1197606 h 10287000"/>
              <a:gd name="connsiteX2114" fmla="*/ 847310 w 9854218"/>
              <a:gd name="connsiteY2114" fmla="*/ 1197278 h 10287000"/>
              <a:gd name="connsiteX2115" fmla="*/ 852622 w 9854218"/>
              <a:gd name="connsiteY2115" fmla="*/ 1183587 h 10287000"/>
              <a:gd name="connsiteX2116" fmla="*/ 847036 w 9854218"/>
              <a:gd name="connsiteY2116" fmla="*/ 1197606 h 10287000"/>
              <a:gd name="connsiteX2117" fmla="*/ 832498 w 9854218"/>
              <a:gd name="connsiteY2117" fmla="*/ 1215161 h 10287000"/>
              <a:gd name="connsiteX2118" fmla="*/ 838928 w 9854218"/>
              <a:gd name="connsiteY2118" fmla="*/ 1178285 h 10287000"/>
              <a:gd name="connsiteX2119" fmla="*/ 844240 w 9854218"/>
              <a:gd name="connsiteY2119" fmla="*/ 1164594 h 10287000"/>
              <a:gd name="connsiteX2120" fmla="*/ 834739 w 9854218"/>
              <a:gd name="connsiteY2120" fmla="*/ 1168788 h 10287000"/>
              <a:gd name="connsiteX2121" fmla="*/ 669278 w 9854218"/>
              <a:gd name="connsiteY2121" fmla="*/ 1514108 h 10287000"/>
              <a:gd name="connsiteX2122" fmla="*/ 647206 w 9854218"/>
              <a:gd name="connsiteY2122" fmla="*/ 1489808 h 10287000"/>
              <a:gd name="connsiteX2123" fmla="*/ 698071 w 9854218"/>
              <a:gd name="connsiteY2123" fmla="*/ 1399286 h 10287000"/>
              <a:gd name="connsiteX2124" fmla="*/ 770180 w 9854218"/>
              <a:gd name="connsiteY2124" fmla="*/ 1254008 h 10287000"/>
              <a:gd name="connsiteX2125" fmla="*/ 1017248 w 9854218"/>
              <a:gd name="connsiteY2125" fmla="*/ 759218 h 10287000"/>
              <a:gd name="connsiteX2126" fmla="*/ 1056373 w 9854218"/>
              <a:gd name="connsiteY2126" fmla="*/ 719261 h 10287000"/>
              <a:gd name="connsiteX2127" fmla="*/ 1177109 w 9854218"/>
              <a:gd name="connsiteY2127" fmla="*/ 529832 h 10287000"/>
              <a:gd name="connsiteX2128" fmla="*/ 1183537 w 9854218"/>
              <a:gd name="connsiteY2128" fmla="*/ 492956 h 10287000"/>
              <a:gd name="connsiteX2129" fmla="*/ 1248095 w 9854218"/>
              <a:gd name="connsiteY2129" fmla="*/ 407736 h 10287000"/>
              <a:gd name="connsiteX2130" fmla="*/ 1229092 w 9854218"/>
              <a:gd name="connsiteY2130" fmla="*/ 416123 h 10287000"/>
              <a:gd name="connsiteX2131" fmla="*/ 1382525 w 9854218"/>
              <a:gd name="connsiteY2131" fmla="*/ 223613 h 10287000"/>
              <a:gd name="connsiteX2132" fmla="*/ 1286102 w 9854218"/>
              <a:gd name="connsiteY2132" fmla="*/ 390965 h 10287000"/>
              <a:gd name="connsiteX2133" fmla="*/ 1208299 w 9854218"/>
              <a:gd name="connsiteY2133" fmla="*/ 545849 h 10287000"/>
              <a:gd name="connsiteX2134" fmla="*/ 1127428 w 9854218"/>
              <a:gd name="connsiteY2134" fmla="*/ 690221 h 10287000"/>
              <a:gd name="connsiteX2135" fmla="*/ 1108069 w 9854218"/>
              <a:gd name="connsiteY2135" fmla="*/ 707793 h 10287000"/>
              <a:gd name="connsiteX2136" fmla="*/ 1112260 w 9854218"/>
              <a:gd name="connsiteY2136" fmla="*/ 717290 h 10287000"/>
              <a:gd name="connsiteX2137" fmla="*/ 1127428 w 9854218"/>
              <a:gd name="connsiteY2137" fmla="*/ 690221 h 10287000"/>
              <a:gd name="connsiteX2138" fmla="*/ 1132385 w 9854218"/>
              <a:gd name="connsiteY2138" fmla="*/ 685718 h 10287000"/>
              <a:gd name="connsiteX2139" fmla="*/ 1131265 w 9854218"/>
              <a:gd name="connsiteY2139" fmla="*/ 708903 h 10287000"/>
              <a:gd name="connsiteX2140" fmla="*/ 1135454 w 9854218"/>
              <a:gd name="connsiteY2140" fmla="*/ 718400 h 10287000"/>
              <a:gd name="connsiteX2141" fmla="*/ 1256921 w 9854218"/>
              <a:gd name="connsiteY2141" fmla="*/ 549921 h 10287000"/>
              <a:gd name="connsiteX2142" fmla="*/ 1309982 w 9854218"/>
              <a:gd name="connsiteY2142" fmla="*/ 467855 h 10287000"/>
              <a:gd name="connsiteX2143" fmla="*/ 1323848 w 9854218"/>
              <a:gd name="connsiteY2143" fmla="*/ 443909 h 10287000"/>
              <a:gd name="connsiteX2144" fmla="*/ 1324727 w 9854218"/>
              <a:gd name="connsiteY2144" fmla="*/ 443033 h 10287000"/>
              <a:gd name="connsiteX2145" fmla="*/ 1360994 w 9854218"/>
              <a:gd name="connsiteY2145" fmla="*/ 380607 h 10287000"/>
              <a:gd name="connsiteX2146" fmla="*/ 1424365 w 9854218"/>
              <a:gd name="connsiteY2146" fmla="*/ 313029 h 10287000"/>
              <a:gd name="connsiteX2147" fmla="*/ 1496720 w 9854218"/>
              <a:gd name="connsiteY2147" fmla="*/ 196157 h 10287000"/>
              <a:gd name="connsiteX2148" fmla="*/ 1626158 w 9854218"/>
              <a:gd name="connsiteY2148" fmla="*/ 18683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</a:cxnLst>
            <a:rect l="l" t="t" r="r" b="b"/>
            <a:pathLst>
              <a:path w="9854218" h="10287000">
                <a:moveTo>
                  <a:pt x="3702233" y="10176083"/>
                </a:moveTo>
                <a:cubicBezTo>
                  <a:pt x="3728380" y="10185165"/>
                  <a:pt x="3760481" y="10220492"/>
                  <a:pt x="3789992" y="10255622"/>
                </a:cubicBezTo>
                <a:lnTo>
                  <a:pt x="3816186" y="10287000"/>
                </a:lnTo>
                <a:lnTo>
                  <a:pt x="3772988" y="10287000"/>
                </a:lnTo>
                <a:lnTo>
                  <a:pt x="3756533" y="10269543"/>
                </a:lnTo>
                <a:cubicBezTo>
                  <a:pt x="3731954" y="10240912"/>
                  <a:pt x="3708635" y="10211966"/>
                  <a:pt x="3678386" y="10176729"/>
                </a:cubicBezTo>
                <a:cubicBezTo>
                  <a:pt x="3685463" y="10172945"/>
                  <a:pt x="3693517" y="10173056"/>
                  <a:pt x="3702233" y="10176083"/>
                </a:cubicBezTo>
                <a:close/>
                <a:moveTo>
                  <a:pt x="3705923" y="10030618"/>
                </a:moveTo>
                <a:cubicBezTo>
                  <a:pt x="3756330" y="10082211"/>
                  <a:pt x="3803273" y="10130656"/>
                  <a:pt x="3847970" y="10176154"/>
                </a:cubicBezTo>
                <a:lnTo>
                  <a:pt x="3959456" y="10287000"/>
                </a:lnTo>
                <a:lnTo>
                  <a:pt x="3904190" y="10287000"/>
                </a:lnTo>
                <a:lnTo>
                  <a:pt x="3902490" y="10285437"/>
                </a:lnTo>
                <a:cubicBezTo>
                  <a:pt x="3877370" y="10263302"/>
                  <a:pt x="3852800" y="10242700"/>
                  <a:pt x="3829493" y="10224459"/>
                </a:cubicBezTo>
                <a:cubicBezTo>
                  <a:pt x="3781590" y="10161530"/>
                  <a:pt x="3721092" y="10091055"/>
                  <a:pt x="3705923" y="10030618"/>
                </a:cubicBezTo>
                <a:close/>
                <a:moveTo>
                  <a:pt x="1244332" y="9732028"/>
                </a:moveTo>
                <a:lnTo>
                  <a:pt x="1244333" y="9742350"/>
                </a:lnTo>
                <a:lnTo>
                  <a:pt x="1244333" y="9752674"/>
                </a:lnTo>
                <a:lnTo>
                  <a:pt x="1234499" y="9744334"/>
                </a:lnTo>
                <a:cubicBezTo>
                  <a:pt x="1234333" y="9743673"/>
                  <a:pt x="1234166" y="9743012"/>
                  <a:pt x="1234001" y="9742350"/>
                </a:cubicBezTo>
                <a:cubicBezTo>
                  <a:pt x="1234001" y="9732026"/>
                  <a:pt x="1234001" y="9732026"/>
                  <a:pt x="1244332" y="9732028"/>
                </a:cubicBezTo>
                <a:close/>
                <a:moveTo>
                  <a:pt x="3569508" y="9650436"/>
                </a:moveTo>
                <a:lnTo>
                  <a:pt x="3581998" y="9662421"/>
                </a:lnTo>
                <a:cubicBezTo>
                  <a:pt x="3575669" y="9662421"/>
                  <a:pt x="3572504" y="9659258"/>
                  <a:pt x="3570923" y="9656094"/>
                </a:cubicBezTo>
                <a:close/>
                <a:moveTo>
                  <a:pt x="3568812" y="9649767"/>
                </a:moveTo>
                <a:lnTo>
                  <a:pt x="3569340" y="9649768"/>
                </a:lnTo>
                <a:lnTo>
                  <a:pt x="3569508" y="9650436"/>
                </a:lnTo>
                <a:close/>
                <a:moveTo>
                  <a:pt x="3733836" y="9636734"/>
                </a:moveTo>
                <a:lnTo>
                  <a:pt x="3746490" y="9649767"/>
                </a:lnTo>
                <a:lnTo>
                  <a:pt x="3733838" y="9637113"/>
                </a:lnTo>
                <a:close/>
                <a:moveTo>
                  <a:pt x="3494952" y="9551220"/>
                </a:moveTo>
                <a:lnTo>
                  <a:pt x="3496187" y="9552490"/>
                </a:lnTo>
                <a:lnTo>
                  <a:pt x="3504850" y="9560888"/>
                </a:lnTo>
                <a:lnTo>
                  <a:pt x="3499745" y="9559612"/>
                </a:lnTo>
                <a:close/>
                <a:moveTo>
                  <a:pt x="3455460" y="9510579"/>
                </a:moveTo>
                <a:cubicBezTo>
                  <a:pt x="3468112" y="9523228"/>
                  <a:pt x="3480766" y="9523232"/>
                  <a:pt x="3480766" y="9535886"/>
                </a:cubicBezTo>
                <a:lnTo>
                  <a:pt x="3493421" y="9548540"/>
                </a:lnTo>
                <a:lnTo>
                  <a:pt x="3494952" y="9551220"/>
                </a:lnTo>
                <a:close/>
                <a:moveTo>
                  <a:pt x="3392190" y="9409350"/>
                </a:moveTo>
                <a:lnTo>
                  <a:pt x="3404846" y="9409350"/>
                </a:lnTo>
                <a:lnTo>
                  <a:pt x="3417497" y="9409350"/>
                </a:lnTo>
                <a:cubicBezTo>
                  <a:pt x="3518728" y="9510580"/>
                  <a:pt x="3670571" y="9649764"/>
                  <a:pt x="3797105" y="9738340"/>
                </a:cubicBezTo>
                <a:lnTo>
                  <a:pt x="3809762" y="9738340"/>
                </a:lnTo>
                <a:cubicBezTo>
                  <a:pt x="3809762" y="9750993"/>
                  <a:pt x="3822416" y="9763647"/>
                  <a:pt x="3835066" y="9776301"/>
                </a:cubicBezTo>
                <a:cubicBezTo>
                  <a:pt x="3835066" y="9776301"/>
                  <a:pt x="3873026" y="9814262"/>
                  <a:pt x="3873026" y="9801610"/>
                </a:cubicBezTo>
                <a:lnTo>
                  <a:pt x="3910990" y="9839571"/>
                </a:lnTo>
                <a:cubicBezTo>
                  <a:pt x="3923640" y="9852224"/>
                  <a:pt x="3923640" y="9852224"/>
                  <a:pt x="3936296" y="9852222"/>
                </a:cubicBezTo>
                <a:cubicBezTo>
                  <a:pt x="3936298" y="9864876"/>
                  <a:pt x="3948950" y="9864876"/>
                  <a:pt x="3961601" y="9877532"/>
                </a:cubicBezTo>
                <a:cubicBezTo>
                  <a:pt x="3961601" y="9877532"/>
                  <a:pt x="3986910" y="9890182"/>
                  <a:pt x="3999564" y="9902836"/>
                </a:cubicBezTo>
                <a:cubicBezTo>
                  <a:pt x="4037526" y="9953451"/>
                  <a:pt x="4075487" y="9966108"/>
                  <a:pt x="4113444" y="10004066"/>
                </a:cubicBezTo>
                <a:cubicBezTo>
                  <a:pt x="4138752" y="10016718"/>
                  <a:pt x="4164058" y="10042026"/>
                  <a:pt x="4176716" y="10054680"/>
                </a:cubicBezTo>
                <a:cubicBezTo>
                  <a:pt x="4202021" y="10067332"/>
                  <a:pt x="4227329" y="10092639"/>
                  <a:pt x="4239982" y="10105293"/>
                </a:cubicBezTo>
                <a:cubicBezTo>
                  <a:pt x="4277945" y="10143254"/>
                  <a:pt x="4328554" y="10168562"/>
                  <a:pt x="4341209" y="10181214"/>
                </a:cubicBezTo>
                <a:cubicBezTo>
                  <a:pt x="4353864" y="10168563"/>
                  <a:pt x="4290594" y="10155908"/>
                  <a:pt x="4328555" y="10143254"/>
                </a:cubicBezTo>
                <a:lnTo>
                  <a:pt x="4328555" y="10155908"/>
                </a:lnTo>
                <a:cubicBezTo>
                  <a:pt x="4353864" y="10168563"/>
                  <a:pt x="4366518" y="10181214"/>
                  <a:pt x="4391824" y="10181214"/>
                </a:cubicBezTo>
                <a:lnTo>
                  <a:pt x="4391824" y="10168562"/>
                </a:lnTo>
                <a:lnTo>
                  <a:pt x="4404478" y="10168562"/>
                </a:lnTo>
                <a:lnTo>
                  <a:pt x="4404476" y="10181214"/>
                </a:lnTo>
                <a:lnTo>
                  <a:pt x="4417134" y="10193868"/>
                </a:lnTo>
                <a:cubicBezTo>
                  <a:pt x="4448766" y="10206520"/>
                  <a:pt x="4477236" y="10225500"/>
                  <a:pt x="4504126" y="10246062"/>
                </a:cubicBezTo>
                <a:lnTo>
                  <a:pt x="4555560" y="10287000"/>
                </a:lnTo>
                <a:lnTo>
                  <a:pt x="4347497" y="10287000"/>
                </a:lnTo>
                <a:lnTo>
                  <a:pt x="4341209" y="10282443"/>
                </a:lnTo>
                <a:cubicBezTo>
                  <a:pt x="4252636" y="10231826"/>
                  <a:pt x="4176714" y="10168562"/>
                  <a:pt x="4088141" y="10105290"/>
                </a:cubicBezTo>
                <a:cubicBezTo>
                  <a:pt x="4088138" y="10101074"/>
                  <a:pt x="4088140" y="10096856"/>
                  <a:pt x="4088136" y="10092639"/>
                </a:cubicBezTo>
                <a:cubicBezTo>
                  <a:pt x="4050179" y="10067332"/>
                  <a:pt x="4012217" y="10029374"/>
                  <a:pt x="3974256" y="10004066"/>
                </a:cubicBezTo>
                <a:lnTo>
                  <a:pt x="3974255" y="9991412"/>
                </a:lnTo>
                <a:lnTo>
                  <a:pt x="3974255" y="9978758"/>
                </a:lnTo>
                <a:lnTo>
                  <a:pt x="3961601" y="9966108"/>
                </a:lnTo>
                <a:lnTo>
                  <a:pt x="3948950" y="9953451"/>
                </a:lnTo>
                <a:lnTo>
                  <a:pt x="3936296" y="9953451"/>
                </a:lnTo>
                <a:cubicBezTo>
                  <a:pt x="3936296" y="9953451"/>
                  <a:pt x="3936296" y="9966106"/>
                  <a:pt x="3948952" y="9966104"/>
                </a:cubicBezTo>
                <a:lnTo>
                  <a:pt x="3961601" y="9978758"/>
                </a:lnTo>
                <a:lnTo>
                  <a:pt x="3948950" y="9991412"/>
                </a:lnTo>
                <a:cubicBezTo>
                  <a:pt x="3910990" y="9953451"/>
                  <a:pt x="3873028" y="9915490"/>
                  <a:pt x="3835066" y="9890182"/>
                </a:cubicBezTo>
                <a:cubicBezTo>
                  <a:pt x="3835067" y="9877528"/>
                  <a:pt x="3822413" y="9877532"/>
                  <a:pt x="3822413" y="9877532"/>
                </a:cubicBezTo>
                <a:cubicBezTo>
                  <a:pt x="3822414" y="9873314"/>
                  <a:pt x="3822414" y="9869094"/>
                  <a:pt x="3822416" y="9864876"/>
                </a:cubicBezTo>
                <a:lnTo>
                  <a:pt x="3784448" y="9826916"/>
                </a:lnTo>
                <a:cubicBezTo>
                  <a:pt x="3784448" y="9826916"/>
                  <a:pt x="3784451" y="9814262"/>
                  <a:pt x="3771798" y="9814262"/>
                </a:cubicBezTo>
                <a:cubicBezTo>
                  <a:pt x="3771802" y="9801610"/>
                  <a:pt x="3759146" y="9801610"/>
                  <a:pt x="3759143" y="9788956"/>
                </a:cubicBezTo>
                <a:cubicBezTo>
                  <a:pt x="3746490" y="9788956"/>
                  <a:pt x="3746489" y="9776301"/>
                  <a:pt x="3733834" y="9763647"/>
                </a:cubicBezTo>
                <a:lnTo>
                  <a:pt x="3721186" y="9763647"/>
                </a:lnTo>
                <a:lnTo>
                  <a:pt x="3721187" y="9750996"/>
                </a:lnTo>
                <a:lnTo>
                  <a:pt x="3708530" y="9750996"/>
                </a:lnTo>
                <a:lnTo>
                  <a:pt x="3670571" y="9713032"/>
                </a:lnTo>
                <a:lnTo>
                  <a:pt x="3683226" y="9713036"/>
                </a:lnTo>
                <a:cubicBezTo>
                  <a:pt x="3632610" y="9662421"/>
                  <a:pt x="3607301" y="9649768"/>
                  <a:pt x="3556684" y="9573846"/>
                </a:cubicBezTo>
                <a:cubicBezTo>
                  <a:pt x="3569340" y="9611808"/>
                  <a:pt x="3556688" y="9608644"/>
                  <a:pt x="3534545" y="9589662"/>
                </a:cubicBezTo>
                <a:lnTo>
                  <a:pt x="3531419" y="9586632"/>
                </a:lnTo>
                <a:cubicBezTo>
                  <a:pt x="3531408" y="9586588"/>
                  <a:pt x="3531394" y="9586545"/>
                  <a:pt x="3531382" y="9586500"/>
                </a:cubicBezTo>
                <a:lnTo>
                  <a:pt x="3531150" y="9586378"/>
                </a:lnTo>
                <a:lnTo>
                  <a:pt x="3504850" y="9560888"/>
                </a:lnTo>
                <a:lnTo>
                  <a:pt x="3506069" y="9561192"/>
                </a:lnTo>
                <a:lnTo>
                  <a:pt x="3518723" y="9573846"/>
                </a:lnTo>
                <a:cubicBezTo>
                  <a:pt x="3518723" y="9573846"/>
                  <a:pt x="3531382" y="9586500"/>
                  <a:pt x="3531383" y="9573843"/>
                </a:cubicBezTo>
                <a:lnTo>
                  <a:pt x="3531382" y="9561192"/>
                </a:lnTo>
                <a:cubicBezTo>
                  <a:pt x="3506072" y="9535886"/>
                  <a:pt x="3493421" y="9510579"/>
                  <a:pt x="3468112" y="9497925"/>
                </a:cubicBezTo>
                <a:lnTo>
                  <a:pt x="3468112" y="9485268"/>
                </a:lnTo>
                <a:lnTo>
                  <a:pt x="3442808" y="9459964"/>
                </a:lnTo>
                <a:lnTo>
                  <a:pt x="3417497" y="9434658"/>
                </a:lnTo>
                <a:close/>
                <a:moveTo>
                  <a:pt x="3012584" y="9257510"/>
                </a:moveTo>
                <a:cubicBezTo>
                  <a:pt x="3018910" y="9263835"/>
                  <a:pt x="3022073" y="9267000"/>
                  <a:pt x="3022073" y="9268580"/>
                </a:cubicBezTo>
                <a:lnTo>
                  <a:pt x="3019736" y="9268968"/>
                </a:lnTo>
                <a:close/>
                <a:moveTo>
                  <a:pt x="2847455" y="8968533"/>
                </a:moveTo>
                <a:lnTo>
                  <a:pt x="2865802" y="8997360"/>
                </a:lnTo>
                <a:lnTo>
                  <a:pt x="2872247" y="9005182"/>
                </a:lnTo>
                <a:lnTo>
                  <a:pt x="2871814" y="9000681"/>
                </a:lnTo>
                <a:cubicBezTo>
                  <a:pt x="2873394" y="8998506"/>
                  <a:pt x="2876558" y="8998902"/>
                  <a:pt x="2879723" y="8999692"/>
                </a:cubicBezTo>
                <a:lnTo>
                  <a:pt x="2882327" y="9000148"/>
                </a:lnTo>
                <a:lnTo>
                  <a:pt x="2884188" y="8997712"/>
                </a:lnTo>
                <a:lnTo>
                  <a:pt x="2885808" y="9000758"/>
                </a:lnTo>
                <a:lnTo>
                  <a:pt x="2887631" y="9001077"/>
                </a:lnTo>
                <a:cubicBezTo>
                  <a:pt x="2889212" y="9000483"/>
                  <a:pt x="2889210" y="8998112"/>
                  <a:pt x="2886047" y="8991786"/>
                </a:cubicBezTo>
                <a:cubicBezTo>
                  <a:pt x="2867069" y="8972806"/>
                  <a:pt x="2862323" y="8982292"/>
                  <a:pt x="2850458" y="8972210"/>
                </a:cubicBezTo>
                <a:close/>
                <a:moveTo>
                  <a:pt x="1261949" y="8958783"/>
                </a:moveTo>
                <a:lnTo>
                  <a:pt x="1262372" y="8959339"/>
                </a:lnTo>
                <a:cubicBezTo>
                  <a:pt x="1264021" y="8962171"/>
                  <a:pt x="1265987" y="8966141"/>
                  <a:pt x="1268305" y="8971461"/>
                </a:cubicBezTo>
                <a:close/>
                <a:moveTo>
                  <a:pt x="1119280" y="8584360"/>
                </a:moveTo>
                <a:lnTo>
                  <a:pt x="1121074" y="8598870"/>
                </a:lnTo>
                <a:cubicBezTo>
                  <a:pt x="1122452" y="8605311"/>
                  <a:pt x="1124435" y="8612043"/>
                  <a:pt x="1126753" y="8617364"/>
                </a:cubicBezTo>
                <a:cubicBezTo>
                  <a:pt x="1132726" y="8622356"/>
                  <a:pt x="1138447" y="8629674"/>
                  <a:pt x="1143751" y="8637490"/>
                </a:cubicBezTo>
                <a:lnTo>
                  <a:pt x="1153022" y="8652268"/>
                </a:lnTo>
                <a:close/>
                <a:moveTo>
                  <a:pt x="993608" y="8563178"/>
                </a:moveTo>
                <a:lnTo>
                  <a:pt x="1001044" y="8596624"/>
                </a:lnTo>
                <a:cubicBezTo>
                  <a:pt x="1023343" y="8643507"/>
                  <a:pt x="968572" y="8547682"/>
                  <a:pt x="978638" y="8602694"/>
                </a:cubicBezTo>
                <a:cubicBezTo>
                  <a:pt x="1037416" y="8731112"/>
                  <a:pt x="1104418" y="8818810"/>
                  <a:pt x="1150966" y="8955356"/>
                </a:cubicBezTo>
                <a:cubicBezTo>
                  <a:pt x="1197725" y="8985993"/>
                  <a:pt x="1236260" y="9057346"/>
                  <a:pt x="1276850" y="9118520"/>
                </a:cubicBezTo>
                <a:cubicBezTo>
                  <a:pt x="1315387" y="9189874"/>
                  <a:pt x="1353923" y="9261231"/>
                  <a:pt x="1396570" y="9312225"/>
                </a:cubicBezTo>
                <a:cubicBezTo>
                  <a:pt x="1364095" y="9263283"/>
                  <a:pt x="1376327" y="9255160"/>
                  <a:pt x="1368209" y="9242926"/>
                </a:cubicBezTo>
                <a:cubicBezTo>
                  <a:pt x="1386500" y="9257217"/>
                  <a:pt x="1388557" y="9247036"/>
                  <a:pt x="1398731" y="9249092"/>
                </a:cubicBezTo>
                <a:cubicBezTo>
                  <a:pt x="1408364" y="9266931"/>
                  <a:pt x="1416862" y="9280566"/>
                  <a:pt x="1424824" y="9291942"/>
                </a:cubicBezTo>
                <a:lnTo>
                  <a:pt x="1437577" y="9308271"/>
                </a:lnTo>
                <a:lnTo>
                  <a:pt x="1426300" y="9285122"/>
                </a:lnTo>
                <a:cubicBezTo>
                  <a:pt x="1417705" y="9267270"/>
                  <a:pt x="1408622" y="9248446"/>
                  <a:pt x="1398241" y="9227676"/>
                </a:cubicBezTo>
                <a:lnTo>
                  <a:pt x="1399595" y="9228166"/>
                </a:lnTo>
                <a:lnTo>
                  <a:pt x="1358393" y="9155026"/>
                </a:lnTo>
                <a:cubicBezTo>
                  <a:pt x="1350428" y="9148370"/>
                  <a:pt x="1333193" y="9120430"/>
                  <a:pt x="1318568" y="9121743"/>
                </a:cubicBezTo>
                <a:cubicBezTo>
                  <a:pt x="1253680" y="8972774"/>
                  <a:pt x="1175336" y="8920834"/>
                  <a:pt x="1090468" y="8795770"/>
                </a:cubicBezTo>
                <a:cubicBezTo>
                  <a:pt x="1081232" y="8754218"/>
                  <a:pt x="1067092" y="8714482"/>
                  <a:pt x="1049606" y="8674704"/>
                </a:cubicBezTo>
                <a:close/>
                <a:moveTo>
                  <a:pt x="978416" y="8451138"/>
                </a:moveTo>
                <a:lnTo>
                  <a:pt x="1037843" y="8567380"/>
                </a:lnTo>
                <a:cubicBezTo>
                  <a:pt x="1065181" y="8615604"/>
                  <a:pt x="1093349" y="8662830"/>
                  <a:pt x="1119851" y="8712051"/>
                </a:cubicBezTo>
                <a:cubicBezTo>
                  <a:pt x="1149687" y="8757285"/>
                  <a:pt x="1179522" y="8802521"/>
                  <a:pt x="1205537" y="8846256"/>
                </a:cubicBezTo>
                <a:lnTo>
                  <a:pt x="1261949" y="8958783"/>
                </a:lnTo>
                <a:lnTo>
                  <a:pt x="1258343" y="8954042"/>
                </a:lnTo>
                <a:cubicBezTo>
                  <a:pt x="1252057" y="8949424"/>
                  <a:pt x="1255998" y="8978095"/>
                  <a:pt x="1262950" y="8994056"/>
                </a:cubicBezTo>
                <a:cubicBezTo>
                  <a:pt x="1286843" y="9014024"/>
                  <a:pt x="1306687" y="9071212"/>
                  <a:pt x="1312042" y="9048618"/>
                </a:cubicBezTo>
                <a:cubicBezTo>
                  <a:pt x="1344847" y="9106488"/>
                  <a:pt x="1362742" y="9136668"/>
                  <a:pt x="1391452" y="9183502"/>
                </a:cubicBezTo>
                <a:lnTo>
                  <a:pt x="1424497" y="9237166"/>
                </a:lnTo>
                <a:lnTo>
                  <a:pt x="1429220" y="9238874"/>
                </a:lnTo>
                <a:lnTo>
                  <a:pt x="1434265" y="9245505"/>
                </a:lnTo>
                <a:lnTo>
                  <a:pt x="1456580" y="9264154"/>
                </a:lnTo>
                <a:cubicBezTo>
                  <a:pt x="1466537" y="9272475"/>
                  <a:pt x="1476492" y="9280796"/>
                  <a:pt x="1488438" y="9290780"/>
                </a:cubicBezTo>
                <a:cubicBezTo>
                  <a:pt x="1499014" y="9326686"/>
                  <a:pt x="1532177" y="9367938"/>
                  <a:pt x="1565340" y="9409190"/>
                </a:cubicBezTo>
                <a:cubicBezTo>
                  <a:pt x="1605166" y="9442467"/>
                  <a:pt x="1630366" y="9477063"/>
                  <a:pt x="1632974" y="9506312"/>
                </a:cubicBezTo>
                <a:cubicBezTo>
                  <a:pt x="1632974" y="9506312"/>
                  <a:pt x="1632974" y="9506312"/>
                  <a:pt x="1626314" y="9514282"/>
                </a:cubicBezTo>
                <a:lnTo>
                  <a:pt x="1611659" y="9502036"/>
                </a:lnTo>
                <a:lnTo>
                  <a:pt x="1622706" y="9517170"/>
                </a:lnTo>
                <a:lnTo>
                  <a:pt x="1722140" y="9649444"/>
                </a:lnTo>
                <a:lnTo>
                  <a:pt x="1730402" y="9674248"/>
                </a:lnTo>
                <a:cubicBezTo>
                  <a:pt x="1730402" y="9674248"/>
                  <a:pt x="1730402" y="9674248"/>
                  <a:pt x="1740784" y="9674248"/>
                </a:cubicBezTo>
                <a:lnTo>
                  <a:pt x="1722140" y="9649444"/>
                </a:lnTo>
                <a:lnTo>
                  <a:pt x="1720020" y="9643092"/>
                </a:lnTo>
                <a:cubicBezTo>
                  <a:pt x="1730402" y="9632706"/>
                  <a:pt x="1740782" y="9643092"/>
                  <a:pt x="1740782" y="9653476"/>
                </a:cubicBezTo>
                <a:cubicBezTo>
                  <a:pt x="1751162" y="9653476"/>
                  <a:pt x="1751162" y="9653476"/>
                  <a:pt x="1751162" y="9653476"/>
                </a:cubicBezTo>
                <a:lnTo>
                  <a:pt x="1657852" y="9494422"/>
                </a:lnTo>
                <a:lnTo>
                  <a:pt x="1559534" y="9346986"/>
                </a:lnTo>
                <a:lnTo>
                  <a:pt x="1533182" y="9310760"/>
                </a:lnTo>
                <a:lnTo>
                  <a:pt x="1529318" y="9301674"/>
                </a:lnTo>
                <a:lnTo>
                  <a:pt x="1470966" y="9214168"/>
                </a:lnTo>
                <a:lnTo>
                  <a:pt x="1207861" y="8762176"/>
                </a:lnTo>
                <a:lnTo>
                  <a:pt x="1204783" y="8758706"/>
                </a:lnTo>
                <a:cubicBezTo>
                  <a:pt x="1197649" y="8751052"/>
                  <a:pt x="1189684" y="8744396"/>
                  <a:pt x="1182371" y="8745052"/>
                </a:cubicBezTo>
                <a:cubicBezTo>
                  <a:pt x="1133705" y="8633324"/>
                  <a:pt x="1077472" y="8576176"/>
                  <a:pt x="1016593" y="8501824"/>
                </a:cubicBezTo>
                <a:close/>
                <a:moveTo>
                  <a:pt x="490171" y="8276537"/>
                </a:moveTo>
                <a:cubicBezTo>
                  <a:pt x="531494" y="8338470"/>
                  <a:pt x="562486" y="8452023"/>
                  <a:pt x="583148" y="8524276"/>
                </a:cubicBezTo>
                <a:cubicBezTo>
                  <a:pt x="614143" y="8513955"/>
                  <a:pt x="676127" y="8637828"/>
                  <a:pt x="676129" y="8689440"/>
                </a:cubicBezTo>
                <a:cubicBezTo>
                  <a:pt x="676130" y="8692881"/>
                  <a:pt x="676129" y="8696324"/>
                  <a:pt x="676130" y="8699764"/>
                </a:cubicBezTo>
                <a:lnTo>
                  <a:pt x="686459" y="8710083"/>
                </a:lnTo>
                <a:cubicBezTo>
                  <a:pt x="686459" y="8720408"/>
                  <a:pt x="676129" y="8720408"/>
                  <a:pt x="676129" y="8720408"/>
                </a:cubicBezTo>
                <a:lnTo>
                  <a:pt x="670654" y="8717283"/>
                </a:lnTo>
                <a:lnTo>
                  <a:pt x="665797" y="8710086"/>
                </a:lnTo>
                <a:cubicBezTo>
                  <a:pt x="665797" y="8710086"/>
                  <a:pt x="665798" y="8712666"/>
                  <a:pt x="667090" y="8715248"/>
                </a:cubicBezTo>
                <a:lnTo>
                  <a:pt x="670654" y="8717283"/>
                </a:lnTo>
                <a:lnTo>
                  <a:pt x="689203" y="8744763"/>
                </a:lnTo>
                <a:cubicBezTo>
                  <a:pt x="712933" y="8777182"/>
                  <a:pt x="738116" y="8808152"/>
                  <a:pt x="769109" y="8885571"/>
                </a:cubicBezTo>
                <a:cubicBezTo>
                  <a:pt x="769103" y="8895892"/>
                  <a:pt x="779438" y="8895892"/>
                  <a:pt x="779438" y="8906216"/>
                </a:cubicBezTo>
                <a:cubicBezTo>
                  <a:pt x="779438" y="8916540"/>
                  <a:pt x="789766" y="8916537"/>
                  <a:pt x="789766" y="8916537"/>
                </a:cubicBezTo>
                <a:cubicBezTo>
                  <a:pt x="789769" y="8937183"/>
                  <a:pt x="789769" y="8937183"/>
                  <a:pt x="779437" y="8937183"/>
                </a:cubicBezTo>
                <a:cubicBezTo>
                  <a:pt x="789769" y="8947508"/>
                  <a:pt x="810430" y="8988798"/>
                  <a:pt x="820763" y="8988798"/>
                </a:cubicBezTo>
                <a:cubicBezTo>
                  <a:pt x="872417" y="9122992"/>
                  <a:pt x="986057" y="9267507"/>
                  <a:pt x="1027381" y="9401702"/>
                </a:cubicBezTo>
                <a:lnTo>
                  <a:pt x="1017050" y="9387624"/>
                </a:lnTo>
                <a:lnTo>
                  <a:pt x="1017052" y="9381058"/>
                </a:lnTo>
                <a:lnTo>
                  <a:pt x="1006720" y="9370732"/>
                </a:lnTo>
                <a:cubicBezTo>
                  <a:pt x="1006720" y="9375896"/>
                  <a:pt x="1009303" y="9378476"/>
                  <a:pt x="1013176" y="9382348"/>
                </a:cubicBezTo>
                <a:lnTo>
                  <a:pt x="1017050" y="9387624"/>
                </a:lnTo>
                <a:lnTo>
                  <a:pt x="1017052" y="9391383"/>
                </a:lnTo>
                <a:cubicBezTo>
                  <a:pt x="1027381" y="9401702"/>
                  <a:pt x="1027381" y="9401702"/>
                  <a:pt x="1027381" y="9412026"/>
                </a:cubicBezTo>
                <a:lnTo>
                  <a:pt x="1017050" y="9412023"/>
                </a:lnTo>
                <a:lnTo>
                  <a:pt x="1008526" y="9402288"/>
                </a:lnTo>
                <a:lnTo>
                  <a:pt x="1006721" y="9391380"/>
                </a:lnTo>
                <a:cubicBezTo>
                  <a:pt x="1006721" y="9396542"/>
                  <a:pt x="1006720" y="9399122"/>
                  <a:pt x="1008011" y="9401702"/>
                </a:cubicBezTo>
                <a:lnTo>
                  <a:pt x="1008526" y="9402288"/>
                </a:lnTo>
                <a:lnTo>
                  <a:pt x="1010108" y="9411862"/>
                </a:lnTo>
                <a:cubicBezTo>
                  <a:pt x="1016405" y="9436542"/>
                  <a:pt x="1029964" y="9471380"/>
                  <a:pt x="1037713" y="9494604"/>
                </a:cubicBezTo>
                <a:lnTo>
                  <a:pt x="1037713" y="9484281"/>
                </a:lnTo>
                <a:cubicBezTo>
                  <a:pt x="1037713" y="9484281"/>
                  <a:pt x="1048043" y="9494606"/>
                  <a:pt x="1048045" y="9504932"/>
                </a:cubicBezTo>
                <a:lnTo>
                  <a:pt x="1058374" y="9515253"/>
                </a:lnTo>
                <a:cubicBezTo>
                  <a:pt x="1097114" y="9592671"/>
                  <a:pt x="1141667" y="9658476"/>
                  <a:pt x="1192031" y="9708318"/>
                </a:cubicBezTo>
                <a:lnTo>
                  <a:pt x="1234499" y="9744334"/>
                </a:lnTo>
                <a:lnTo>
                  <a:pt x="1235294" y="9747512"/>
                </a:lnTo>
                <a:cubicBezTo>
                  <a:pt x="1236584" y="9750092"/>
                  <a:pt x="1239166" y="9752673"/>
                  <a:pt x="1244333" y="9752674"/>
                </a:cubicBezTo>
                <a:lnTo>
                  <a:pt x="1254664" y="9762996"/>
                </a:lnTo>
                <a:cubicBezTo>
                  <a:pt x="1264996" y="9752672"/>
                  <a:pt x="1285657" y="9783639"/>
                  <a:pt x="1306319" y="9814608"/>
                </a:cubicBezTo>
                <a:cubicBezTo>
                  <a:pt x="1295989" y="9824932"/>
                  <a:pt x="1285657" y="9804284"/>
                  <a:pt x="1285657" y="9804284"/>
                </a:cubicBezTo>
                <a:lnTo>
                  <a:pt x="1285658" y="9814605"/>
                </a:lnTo>
                <a:lnTo>
                  <a:pt x="1285658" y="9824930"/>
                </a:lnTo>
                <a:lnTo>
                  <a:pt x="1275326" y="9814608"/>
                </a:lnTo>
                <a:cubicBezTo>
                  <a:pt x="1295987" y="9845578"/>
                  <a:pt x="1285658" y="9845577"/>
                  <a:pt x="1316651" y="9886866"/>
                </a:cubicBezTo>
                <a:lnTo>
                  <a:pt x="1316650" y="9876544"/>
                </a:lnTo>
                <a:lnTo>
                  <a:pt x="1306318" y="9866220"/>
                </a:lnTo>
                <a:lnTo>
                  <a:pt x="1306319" y="9855898"/>
                </a:lnTo>
                <a:cubicBezTo>
                  <a:pt x="1316650" y="9855898"/>
                  <a:pt x="1326980" y="9866220"/>
                  <a:pt x="1326982" y="9876542"/>
                </a:cubicBezTo>
                <a:lnTo>
                  <a:pt x="1337312" y="9886866"/>
                </a:lnTo>
                <a:cubicBezTo>
                  <a:pt x="1357973" y="9886864"/>
                  <a:pt x="1388966" y="9917835"/>
                  <a:pt x="1430291" y="9959126"/>
                </a:cubicBezTo>
                <a:cubicBezTo>
                  <a:pt x="1461284" y="10000414"/>
                  <a:pt x="1492277" y="10052030"/>
                  <a:pt x="1502608" y="10082998"/>
                </a:cubicBezTo>
                <a:lnTo>
                  <a:pt x="1512938" y="10082996"/>
                </a:lnTo>
                <a:cubicBezTo>
                  <a:pt x="1512938" y="10082996"/>
                  <a:pt x="1523270" y="10093316"/>
                  <a:pt x="1523272" y="10103638"/>
                </a:cubicBezTo>
                <a:lnTo>
                  <a:pt x="1533602" y="10103642"/>
                </a:lnTo>
                <a:lnTo>
                  <a:pt x="1533600" y="10113968"/>
                </a:lnTo>
                <a:cubicBezTo>
                  <a:pt x="1554262" y="10144932"/>
                  <a:pt x="1564594" y="10134608"/>
                  <a:pt x="1585256" y="10175902"/>
                </a:cubicBezTo>
                <a:cubicBezTo>
                  <a:pt x="1585256" y="10196548"/>
                  <a:pt x="1564594" y="10165578"/>
                  <a:pt x="1554262" y="10165578"/>
                </a:cubicBezTo>
                <a:lnTo>
                  <a:pt x="1554263" y="10175902"/>
                </a:lnTo>
                <a:cubicBezTo>
                  <a:pt x="1554262" y="10186224"/>
                  <a:pt x="1543931" y="10175902"/>
                  <a:pt x="1543931" y="10165578"/>
                </a:cubicBezTo>
                <a:lnTo>
                  <a:pt x="1533600" y="10165576"/>
                </a:lnTo>
                <a:cubicBezTo>
                  <a:pt x="1554263" y="10196548"/>
                  <a:pt x="1585254" y="10227514"/>
                  <a:pt x="1605917" y="10248159"/>
                </a:cubicBezTo>
                <a:lnTo>
                  <a:pt x="1626580" y="10227514"/>
                </a:lnTo>
                <a:lnTo>
                  <a:pt x="1705960" y="10287000"/>
                </a:lnTo>
                <a:lnTo>
                  <a:pt x="1582592" y="10287000"/>
                </a:lnTo>
                <a:lnTo>
                  <a:pt x="1543931" y="10237834"/>
                </a:lnTo>
                <a:cubicBezTo>
                  <a:pt x="1505190" y="10188802"/>
                  <a:pt x="1466448" y="10139770"/>
                  <a:pt x="1430290" y="10093320"/>
                </a:cubicBezTo>
                <a:cubicBezTo>
                  <a:pt x="1388968" y="10052031"/>
                  <a:pt x="1326980" y="9979772"/>
                  <a:pt x="1275326" y="9897192"/>
                </a:cubicBezTo>
                <a:cubicBezTo>
                  <a:pt x="1213340" y="9824930"/>
                  <a:pt x="1172015" y="9742350"/>
                  <a:pt x="1151353" y="9690735"/>
                </a:cubicBezTo>
                <a:cubicBezTo>
                  <a:pt x="1110031" y="9639123"/>
                  <a:pt x="1068707" y="9577190"/>
                  <a:pt x="1048043" y="9525574"/>
                </a:cubicBezTo>
                <a:lnTo>
                  <a:pt x="1037713" y="9515253"/>
                </a:lnTo>
                <a:cubicBezTo>
                  <a:pt x="1027381" y="9504928"/>
                  <a:pt x="1027381" y="9504928"/>
                  <a:pt x="1027381" y="9494606"/>
                </a:cubicBezTo>
                <a:cubicBezTo>
                  <a:pt x="924071" y="9350090"/>
                  <a:pt x="872417" y="9226216"/>
                  <a:pt x="800101" y="9071380"/>
                </a:cubicBezTo>
                <a:lnTo>
                  <a:pt x="769108" y="9102346"/>
                </a:lnTo>
                <a:cubicBezTo>
                  <a:pt x="748444" y="9092025"/>
                  <a:pt x="738113" y="9071378"/>
                  <a:pt x="717451" y="9050732"/>
                </a:cubicBezTo>
                <a:cubicBezTo>
                  <a:pt x="727783" y="9061056"/>
                  <a:pt x="727783" y="9071378"/>
                  <a:pt x="727783" y="9071378"/>
                </a:cubicBezTo>
                <a:cubicBezTo>
                  <a:pt x="738113" y="9081700"/>
                  <a:pt x="738113" y="9081700"/>
                  <a:pt x="738113" y="9092025"/>
                </a:cubicBezTo>
                <a:lnTo>
                  <a:pt x="727783" y="9081700"/>
                </a:lnTo>
                <a:cubicBezTo>
                  <a:pt x="717451" y="9071380"/>
                  <a:pt x="717451" y="9061056"/>
                  <a:pt x="717451" y="9061056"/>
                </a:cubicBezTo>
                <a:lnTo>
                  <a:pt x="707120" y="9050734"/>
                </a:lnTo>
                <a:cubicBezTo>
                  <a:pt x="696790" y="9030088"/>
                  <a:pt x="686458" y="9009442"/>
                  <a:pt x="676127" y="8999120"/>
                </a:cubicBezTo>
                <a:lnTo>
                  <a:pt x="676127" y="8988798"/>
                </a:lnTo>
                <a:lnTo>
                  <a:pt x="676127" y="8978474"/>
                </a:lnTo>
                <a:lnTo>
                  <a:pt x="683875" y="8978474"/>
                </a:lnTo>
                <a:lnTo>
                  <a:pt x="686458" y="8988795"/>
                </a:lnTo>
                <a:lnTo>
                  <a:pt x="686458" y="8978476"/>
                </a:lnTo>
                <a:lnTo>
                  <a:pt x="683875" y="8978474"/>
                </a:lnTo>
                <a:lnTo>
                  <a:pt x="681293" y="8968152"/>
                </a:lnTo>
                <a:cubicBezTo>
                  <a:pt x="681292" y="8962992"/>
                  <a:pt x="681292" y="8957829"/>
                  <a:pt x="676127" y="8947508"/>
                </a:cubicBezTo>
                <a:cubicBezTo>
                  <a:pt x="686458" y="8916540"/>
                  <a:pt x="707120" y="8978474"/>
                  <a:pt x="727783" y="8978476"/>
                </a:cubicBezTo>
                <a:cubicBezTo>
                  <a:pt x="707122" y="8926862"/>
                  <a:pt x="717451" y="8916540"/>
                  <a:pt x="707120" y="8895896"/>
                </a:cubicBezTo>
                <a:lnTo>
                  <a:pt x="717451" y="8885571"/>
                </a:lnTo>
                <a:lnTo>
                  <a:pt x="707120" y="8885571"/>
                </a:lnTo>
                <a:lnTo>
                  <a:pt x="707120" y="8875250"/>
                </a:lnTo>
                <a:cubicBezTo>
                  <a:pt x="696791" y="8864928"/>
                  <a:pt x="696791" y="8864928"/>
                  <a:pt x="707122" y="8864925"/>
                </a:cubicBezTo>
                <a:cubicBezTo>
                  <a:pt x="707122" y="8861484"/>
                  <a:pt x="707122" y="8858044"/>
                  <a:pt x="707123" y="8854604"/>
                </a:cubicBezTo>
                <a:cubicBezTo>
                  <a:pt x="665801" y="8782344"/>
                  <a:pt x="624473" y="8720408"/>
                  <a:pt x="645137" y="8699764"/>
                </a:cubicBezTo>
                <a:lnTo>
                  <a:pt x="655465" y="8699762"/>
                </a:lnTo>
                <a:cubicBezTo>
                  <a:pt x="645137" y="8699764"/>
                  <a:pt x="645136" y="8689440"/>
                  <a:pt x="645136" y="8689440"/>
                </a:cubicBezTo>
                <a:cubicBezTo>
                  <a:pt x="634807" y="8689443"/>
                  <a:pt x="634804" y="8668796"/>
                  <a:pt x="624473" y="8658474"/>
                </a:cubicBezTo>
                <a:cubicBezTo>
                  <a:pt x="624472" y="8648150"/>
                  <a:pt x="624472" y="8648150"/>
                  <a:pt x="634804" y="8648150"/>
                </a:cubicBezTo>
                <a:cubicBezTo>
                  <a:pt x="603811" y="8637828"/>
                  <a:pt x="572818" y="8575892"/>
                  <a:pt x="541826" y="8493312"/>
                </a:cubicBezTo>
                <a:cubicBezTo>
                  <a:pt x="510832" y="8410731"/>
                  <a:pt x="500500" y="8328149"/>
                  <a:pt x="490171" y="8276537"/>
                </a:cubicBezTo>
                <a:close/>
                <a:moveTo>
                  <a:pt x="806632" y="8255612"/>
                </a:moveTo>
                <a:lnTo>
                  <a:pt x="850907" y="8343801"/>
                </a:lnTo>
                <a:cubicBezTo>
                  <a:pt x="869095" y="8411044"/>
                  <a:pt x="903518" y="8502760"/>
                  <a:pt x="935992" y="8551696"/>
                </a:cubicBezTo>
                <a:cubicBezTo>
                  <a:pt x="936073" y="8511982"/>
                  <a:pt x="954359" y="8529584"/>
                  <a:pt x="969526" y="8533143"/>
                </a:cubicBezTo>
                <a:lnTo>
                  <a:pt x="976687" y="8531121"/>
                </a:lnTo>
                <a:lnTo>
                  <a:pt x="917057" y="8420546"/>
                </a:lnTo>
                <a:cubicBezTo>
                  <a:pt x="892441" y="8373114"/>
                  <a:pt x="867602" y="8321903"/>
                  <a:pt x="844099" y="8265042"/>
                </a:cubicBezTo>
                <a:cubicBezTo>
                  <a:pt x="840083" y="8281989"/>
                  <a:pt x="820424" y="8263022"/>
                  <a:pt x="808037" y="8255841"/>
                </a:cubicBezTo>
                <a:close/>
                <a:moveTo>
                  <a:pt x="2503470" y="8056143"/>
                </a:moveTo>
                <a:lnTo>
                  <a:pt x="2519093" y="8080730"/>
                </a:lnTo>
                <a:cubicBezTo>
                  <a:pt x="2512766" y="8074404"/>
                  <a:pt x="2506439" y="8064915"/>
                  <a:pt x="2503277" y="8057009"/>
                </a:cubicBezTo>
                <a:cubicBezTo>
                  <a:pt x="2503342" y="8056721"/>
                  <a:pt x="2503406" y="8056431"/>
                  <a:pt x="2503470" y="8056143"/>
                </a:cubicBezTo>
                <a:close/>
                <a:moveTo>
                  <a:pt x="764668" y="8009342"/>
                </a:moveTo>
                <a:lnTo>
                  <a:pt x="763417" y="8021661"/>
                </a:lnTo>
                <a:cubicBezTo>
                  <a:pt x="796582" y="8062913"/>
                  <a:pt x="800495" y="8106791"/>
                  <a:pt x="834965" y="8162667"/>
                </a:cubicBezTo>
                <a:cubicBezTo>
                  <a:pt x="834830" y="8243760"/>
                  <a:pt x="875959" y="8291669"/>
                  <a:pt x="931577" y="8419358"/>
                </a:cubicBezTo>
                <a:cubicBezTo>
                  <a:pt x="938237" y="8411388"/>
                  <a:pt x="943885" y="8412724"/>
                  <a:pt x="948700" y="8415056"/>
                </a:cubicBezTo>
                <a:lnTo>
                  <a:pt x="953120" y="8415668"/>
                </a:lnTo>
                <a:lnTo>
                  <a:pt x="913409" y="8298012"/>
                </a:lnTo>
                <a:cubicBezTo>
                  <a:pt x="878441" y="8218455"/>
                  <a:pt x="830095" y="8138715"/>
                  <a:pt x="780862" y="8043854"/>
                </a:cubicBezTo>
                <a:close/>
                <a:moveTo>
                  <a:pt x="2215406" y="7954197"/>
                </a:moveTo>
                <a:cubicBezTo>
                  <a:pt x="2215409" y="7966851"/>
                  <a:pt x="2215409" y="7966851"/>
                  <a:pt x="2228060" y="7966851"/>
                </a:cubicBezTo>
                <a:cubicBezTo>
                  <a:pt x="2215408" y="7979505"/>
                  <a:pt x="2202754" y="7966848"/>
                  <a:pt x="2215406" y="7954197"/>
                </a:cubicBezTo>
                <a:close/>
                <a:moveTo>
                  <a:pt x="3442472" y="7922889"/>
                </a:moveTo>
                <a:lnTo>
                  <a:pt x="3452306" y="7931229"/>
                </a:lnTo>
                <a:cubicBezTo>
                  <a:pt x="3447140" y="7931228"/>
                  <a:pt x="3444560" y="7928648"/>
                  <a:pt x="3443267" y="7926066"/>
                </a:cubicBezTo>
                <a:close/>
                <a:moveTo>
                  <a:pt x="633680" y="7810980"/>
                </a:moveTo>
                <a:lnTo>
                  <a:pt x="657178" y="7880034"/>
                </a:lnTo>
                <a:lnTo>
                  <a:pt x="662339" y="7894485"/>
                </a:lnTo>
                <a:lnTo>
                  <a:pt x="663355" y="7877766"/>
                </a:lnTo>
                <a:lnTo>
                  <a:pt x="662722" y="7877663"/>
                </a:lnTo>
                <a:close/>
                <a:moveTo>
                  <a:pt x="2312033" y="7793150"/>
                </a:moveTo>
                <a:lnTo>
                  <a:pt x="2329289" y="7802352"/>
                </a:lnTo>
                <a:cubicBezTo>
                  <a:pt x="2316636" y="7802355"/>
                  <a:pt x="2329290" y="7815009"/>
                  <a:pt x="2329290" y="7827662"/>
                </a:cubicBezTo>
                <a:lnTo>
                  <a:pt x="2316635" y="7815006"/>
                </a:lnTo>
                <a:lnTo>
                  <a:pt x="2316636" y="7802355"/>
                </a:lnTo>
                <a:close/>
                <a:moveTo>
                  <a:pt x="2296450" y="7769516"/>
                </a:moveTo>
                <a:lnTo>
                  <a:pt x="2303980" y="7777047"/>
                </a:lnTo>
                <a:lnTo>
                  <a:pt x="2312033" y="7793150"/>
                </a:lnTo>
                <a:lnTo>
                  <a:pt x="2308530" y="7791284"/>
                </a:lnTo>
                <a:close/>
                <a:moveTo>
                  <a:pt x="2276478" y="7726433"/>
                </a:moveTo>
                <a:lnTo>
                  <a:pt x="2286584" y="7751738"/>
                </a:lnTo>
                <a:lnTo>
                  <a:pt x="2296450" y="7769516"/>
                </a:lnTo>
                <a:lnTo>
                  <a:pt x="2291328" y="7764395"/>
                </a:lnTo>
                <a:cubicBezTo>
                  <a:pt x="2291328" y="7751738"/>
                  <a:pt x="2278673" y="7739090"/>
                  <a:pt x="2266022" y="7726434"/>
                </a:cubicBezTo>
                <a:close/>
                <a:moveTo>
                  <a:pt x="2268472" y="7706363"/>
                </a:moveTo>
                <a:lnTo>
                  <a:pt x="2278674" y="7726434"/>
                </a:lnTo>
                <a:lnTo>
                  <a:pt x="2276478" y="7726433"/>
                </a:lnTo>
                <a:close/>
                <a:moveTo>
                  <a:pt x="3206446" y="7625214"/>
                </a:moveTo>
                <a:lnTo>
                  <a:pt x="3235355" y="7673157"/>
                </a:lnTo>
                <a:cubicBezTo>
                  <a:pt x="3235355" y="7683482"/>
                  <a:pt x="3235355" y="7683482"/>
                  <a:pt x="3245688" y="7693805"/>
                </a:cubicBezTo>
                <a:cubicBezTo>
                  <a:pt x="3245688" y="7704126"/>
                  <a:pt x="3256018" y="7704129"/>
                  <a:pt x="3256018" y="7704129"/>
                </a:cubicBezTo>
                <a:cubicBezTo>
                  <a:pt x="3276682" y="7755744"/>
                  <a:pt x="3318005" y="7817678"/>
                  <a:pt x="3359327" y="7869293"/>
                </a:cubicBezTo>
                <a:cubicBezTo>
                  <a:pt x="3379990" y="7920902"/>
                  <a:pt x="3421314" y="8003487"/>
                  <a:pt x="3483299" y="8075745"/>
                </a:cubicBezTo>
                <a:cubicBezTo>
                  <a:pt x="3534956" y="8158326"/>
                  <a:pt x="3596940" y="8230581"/>
                  <a:pt x="3638266" y="8271875"/>
                </a:cubicBezTo>
                <a:lnTo>
                  <a:pt x="3778586" y="8450318"/>
                </a:lnTo>
                <a:lnTo>
                  <a:pt x="3799856" y="8410686"/>
                </a:lnTo>
                <a:lnTo>
                  <a:pt x="3796932" y="8407347"/>
                </a:lnTo>
                <a:lnTo>
                  <a:pt x="3739514" y="8350320"/>
                </a:lnTo>
                <a:cubicBezTo>
                  <a:pt x="3718596" y="8331752"/>
                  <a:pt x="3703464" y="8307914"/>
                  <a:pt x="3695316" y="8279910"/>
                </a:cubicBezTo>
                <a:cubicBezTo>
                  <a:pt x="3694896" y="8262531"/>
                  <a:pt x="3694476" y="8245152"/>
                  <a:pt x="3694056" y="8227773"/>
                </a:cubicBezTo>
                <a:lnTo>
                  <a:pt x="3682170" y="8203487"/>
                </a:lnTo>
                <a:cubicBezTo>
                  <a:pt x="3669258" y="8181552"/>
                  <a:pt x="3653760" y="8158323"/>
                  <a:pt x="3638266" y="8137679"/>
                </a:cubicBezTo>
                <a:cubicBezTo>
                  <a:pt x="3596942" y="8096387"/>
                  <a:pt x="3565948" y="8065419"/>
                  <a:pt x="3545285" y="8065419"/>
                </a:cubicBezTo>
                <a:cubicBezTo>
                  <a:pt x="3545285" y="8055099"/>
                  <a:pt x="3534954" y="8055099"/>
                  <a:pt x="3534954" y="8055099"/>
                </a:cubicBezTo>
                <a:cubicBezTo>
                  <a:pt x="3534956" y="8044778"/>
                  <a:pt x="3524626" y="8034453"/>
                  <a:pt x="3514292" y="8034456"/>
                </a:cubicBezTo>
                <a:lnTo>
                  <a:pt x="3514294" y="8044778"/>
                </a:lnTo>
                <a:lnTo>
                  <a:pt x="3524627" y="8055099"/>
                </a:lnTo>
                <a:lnTo>
                  <a:pt x="3524626" y="8065421"/>
                </a:lnTo>
                <a:cubicBezTo>
                  <a:pt x="3493634" y="8024127"/>
                  <a:pt x="3503962" y="8024130"/>
                  <a:pt x="3483299" y="7993160"/>
                </a:cubicBezTo>
                <a:lnTo>
                  <a:pt x="3493632" y="8003487"/>
                </a:lnTo>
                <a:lnTo>
                  <a:pt x="3493634" y="7993163"/>
                </a:lnTo>
                <a:lnTo>
                  <a:pt x="3493632" y="7982841"/>
                </a:lnTo>
                <a:cubicBezTo>
                  <a:pt x="3493632" y="7982841"/>
                  <a:pt x="3503962" y="8003487"/>
                  <a:pt x="3514292" y="7993163"/>
                </a:cubicBezTo>
                <a:cubicBezTo>
                  <a:pt x="3493632" y="7962194"/>
                  <a:pt x="3472968" y="7931226"/>
                  <a:pt x="3462640" y="7941551"/>
                </a:cubicBezTo>
                <a:cubicBezTo>
                  <a:pt x="3462640" y="7941551"/>
                  <a:pt x="3462640" y="7931229"/>
                  <a:pt x="3452306" y="7931229"/>
                </a:cubicBezTo>
                <a:lnTo>
                  <a:pt x="3452306" y="7920905"/>
                </a:lnTo>
                <a:lnTo>
                  <a:pt x="3452306" y="7910582"/>
                </a:lnTo>
                <a:lnTo>
                  <a:pt x="3441976" y="7920905"/>
                </a:lnTo>
                <a:cubicBezTo>
                  <a:pt x="3442140" y="7921568"/>
                  <a:pt x="3442308" y="7922228"/>
                  <a:pt x="3442472" y="7922889"/>
                </a:cubicBezTo>
                <a:lnTo>
                  <a:pt x="3400006" y="7886874"/>
                </a:lnTo>
                <a:cubicBezTo>
                  <a:pt x="3349642" y="7837032"/>
                  <a:pt x="3305090" y="7771226"/>
                  <a:pt x="3266348" y="7693805"/>
                </a:cubicBezTo>
                <a:cubicBezTo>
                  <a:pt x="3266348" y="7693805"/>
                  <a:pt x="3266348" y="7683482"/>
                  <a:pt x="3256018" y="7683485"/>
                </a:cubicBezTo>
                <a:cubicBezTo>
                  <a:pt x="3256018" y="7673160"/>
                  <a:pt x="3245690" y="7662839"/>
                  <a:pt x="3245690" y="7662839"/>
                </a:cubicBezTo>
                <a:lnTo>
                  <a:pt x="3245688" y="7673162"/>
                </a:lnTo>
                <a:lnTo>
                  <a:pt x="3233204" y="7637403"/>
                </a:lnTo>
                <a:close/>
                <a:moveTo>
                  <a:pt x="3217256" y="7536666"/>
                </a:moveTo>
                <a:lnTo>
                  <a:pt x="3221402" y="7555992"/>
                </a:lnTo>
                <a:lnTo>
                  <a:pt x="3225024" y="7559613"/>
                </a:lnTo>
                <a:lnTo>
                  <a:pt x="3225026" y="7566182"/>
                </a:lnTo>
                <a:lnTo>
                  <a:pt x="3222992" y="7563411"/>
                </a:lnTo>
                <a:lnTo>
                  <a:pt x="3228820" y="7590581"/>
                </a:lnTo>
                <a:lnTo>
                  <a:pt x="3235356" y="7590581"/>
                </a:lnTo>
                <a:cubicBezTo>
                  <a:pt x="3235356" y="7580259"/>
                  <a:pt x="3235356" y="7580259"/>
                  <a:pt x="3225026" y="7569936"/>
                </a:cubicBezTo>
                <a:lnTo>
                  <a:pt x="3225026" y="7566182"/>
                </a:lnTo>
                <a:lnTo>
                  <a:pt x="3235356" y="7580259"/>
                </a:lnTo>
                <a:close/>
                <a:moveTo>
                  <a:pt x="576853" y="7500311"/>
                </a:moveTo>
                <a:lnTo>
                  <a:pt x="576661" y="7505700"/>
                </a:lnTo>
                <a:lnTo>
                  <a:pt x="577664" y="7506488"/>
                </a:lnTo>
                <a:lnTo>
                  <a:pt x="580756" y="7503573"/>
                </a:lnTo>
                <a:close/>
                <a:moveTo>
                  <a:pt x="3058964" y="7357428"/>
                </a:moveTo>
                <a:lnTo>
                  <a:pt x="3110093" y="7465419"/>
                </a:lnTo>
                <a:lnTo>
                  <a:pt x="3147628" y="7527669"/>
                </a:lnTo>
                <a:close/>
                <a:moveTo>
                  <a:pt x="1935281" y="7216802"/>
                </a:moveTo>
                <a:lnTo>
                  <a:pt x="1937030" y="7220294"/>
                </a:lnTo>
                <a:lnTo>
                  <a:pt x="1937028" y="7232948"/>
                </a:lnTo>
                <a:lnTo>
                  <a:pt x="1937028" y="7245597"/>
                </a:lnTo>
                <a:cubicBezTo>
                  <a:pt x="1936446" y="7235999"/>
                  <a:pt x="1935863" y="7226400"/>
                  <a:pt x="1935281" y="7216802"/>
                </a:cubicBezTo>
                <a:close/>
                <a:moveTo>
                  <a:pt x="2891850" y="7157030"/>
                </a:moveTo>
                <a:lnTo>
                  <a:pt x="2894432" y="7157030"/>
                </a:lnTo>
                <a:cubicBezTo>
                  <a:pt x="2894430" y="7160471"/>
                  <a:pt x="2894430" y="7163912"/>
                  <a:pt x="2894429" y="7167353"/>
                </a:cubicBezTo>
                <a:close/>
                <a:moveTo>
                  <a:pt x="404158" y="7137999"/>
                </a:moveTo>
                <a:lnTo>
                  <a:pt x="401374" y="7139007"/>
                </a:lnTo>
                <a:cubicBezTo>
                  <a:pt x="401072" y="7144677"/>
                  <a:pt x="403046" y="7156478"/>
                  <a:pt x="408661" y="7178088"/>
                </a:cubicBezTo>
                <a:lnTo>
                  <a:pt x="412363" y="7181183"/>
                </a:lnTo>
                <a:close/>
                <a:moveTo>
                  <a:pt x="2918046" y="7071500"/>
                </a:moveTo>
                <a:lnTo>
                  <a:pt x="2915096" y="7074452"/>
                </a:lnTo>
                <a:cubicBezTo>
                  <a:pt x="2925426" y="7095093"/>
                  <a:pt x="2915093" y="7105416"/>
                  <a:pt x="2935756" y="7157030"/>
                </a:cubicBezTo>
                <a:cubicBezTo>
                  <a:pt x="2915093" y="7157027"/>
                  <a:pt x="2894432" y="7095093"/>
                  <a:pt x="2884102" y="7126059"/>
                </a:cubicBezTo>
                <a:cubicBezTo>
                  <a:pt x="2889268" y="7136382"/>
                  <a:pt x="2889268" y="7141548"/>
                  <a:pt x="2889268" y="7146705"/>
                </a:cubicBezTo>
                <a:lnTo>
                  <a:pt x="2891850" y="7157030"/>
                </a:lnTo>
                <a:lnTo>
                  <a:pt x="2884104" y="7157030"/>
                </a:lnTo>
                <a:lnTo>
                  <a:pt x="2884104" y="7167354"/>
                </a:lnTo>
                <a:lnTo>
                  <a:pt x="2884104" y="7177674"/>
                </a:lnTo>
                <a:cubicBezTo>
                  <a:pt x="2894432" y="7187996"/>
                  <a:pt x="2904764" y="7208642"/>
                  <a:pt x="2915096" y="7229289"/>
                </a:cubicBezTo>
                <a:lnTo>
                  <a:pt x="2925425" y="7239612"/>
                </a:lnTo>
                <a:cubicBezTo>
                  <a:pt x="2925425" y="7239612"/>
                  <a:pt x="2925425" y="7249932"/>
                  <a:pt x="2935756" y="7260254"/>
                </a:cubicBezTo>
                <a:cubicBezTo>
                  <a:pt x="2935756" y="7260254"/>
                  <a:pt x="2935757" y="7270577"/>
                  <a:pt x="2946089" y="7270578"/>
                </a:cubicBezTo>
                <a:cubicBezTo>
                  <a:pt x="2946089" y="7260257"/>
                  <a:pt x="2946089" y="7260257"/>
                  <a:pt x="2935752" y="7249928"/>
                </a:cubicBezTo>
                <a:cubicBezTo>
                  <a:pt x="2935752" y="7249928"/>
                  <a:pt x="2935756" y="7239608"/>
                  <a:pt x="2925425" y="7229289"/>
                </a:cubicBezTo>
                <a:cubicBezTo>
                  <a:pt x="2946086" y="7249932"/>
                  <a:pt x="2956418" y="7270577"/>
                  <a:pt x="2977079" y="7280901"/>
                </a:cubicBezTo>
                <a:cubicBezTo>
                  <a:pt x="2982244" y="7275741"/>
                  <a:pt x="2982248" y="7265417"/>
                  <a:pt x="2984831" y="7257674"/>
                </a:cubicBezTo>
                <a:lnTo>
                  <a:pt x="3003734" y="7251377"/>
                </a:lnTo>
                <a:lnTo>
                  <a:pt x="2942093" y="7133019"/>
                </a:lnTo>
                <a:close/>
                <a:moveTo>
                  <a:pt x="2915093" y="7063944"/>
                </a:moveTo>
                <a:lnTo>
                  <a:pt x="2915093" y="7064126"/>
                </a:lnTo>
                <a:lnTo>
                  <a:pt x="2915164" y="7064126"/>
                </a:lnTo>
                <a:cubicBezTo>
                  <a:pt x="2915140" y="7064067"/>
                  <a:pt x="2915117" y="7064004"/>
                  <a:pt x="2915093" y="7063944"/>
                </a:cubicBezTo>
                <a:close/>
                <a:moveTo>
                  <a:pt x="2849382" y="6895821"/>
                </a:moveTo>
                <a:lnTo>
                  <a:pt x="2848265" y="6901058"/>
                </a:lnTo>
                <a:cubicBezTo>
                  <a:pt x="2849880" y="6910896"/>
                  <a:pt x="2854398" y="6922835"/>
                  <a:pt x="2860859" y="6936381"/>
                </a:cubicBezTo>
                <a:lnTo>
                  <a:pt x="2875322" y="6962196"/>
                </a:lnTo>
                <a:close/>
                <a:moveTo>
                  <a:pt x="385241" y="6674598"/>
                </a:moveTo>
                <a:lnTo>
                  <a:pt x="385633" y="6679001"/>
                </a:lnTo>
                <a:cubicBezTo>
                  <a:pt x="387103" y="6695453"/>
                  <a:pt x="388735" y="6713736"/>
                  <a:pt x="390691" y="6735674"/>
                </a:cubicBezTo>
                <a:cubicBezTo>
                  <a:pt x="456884" y="6899270"/>
                  <a:pt x="457918" y="7076084"/>
                  <a:pt x="520061" y="7276901"/>
                </a:cubicBezTo>
                <a:cubicBezTo>
                  <a:pt x="513403" y="7284867"/>
                  <a:pt x="523978" y="7320776"/>
                  <a:pt x="526588" y="7350027"/>
                </a:cubicBezTo>
                <a:cubicBezTo>
                  <a:pt x="541213" y="7348715"/>
                  <a:pt x="546431" y="7407216"/>
                  <a:pt x="553093" y="7399248"/>
                </a:cubicBezTo>
                <a:cubicBezTo>
                  <a:pt x="557144" y="7362027"/>
                  <a:pt x="537298" y="7304837"/>
                  <a:pt x="566546" y="7302215"/>
                </a:cubicBezTo>
                <a:cubicBezTo>
                  <a:pt x="606235" y="7416590"/>
                  <a:pt x="611455" y="7475093"/>
                  <a:pt x="616675" y="7533593"/>
                </a:cubicBezTo>
                <a:cubicBezTo>
                  <a:pt x="617654" y="7544562"/>
                  <a:pt x="616568" y="7547885"/>
                  <a:pt x="614161" y="7546719"/>
                </a:cubicBezTo>
                <a:lnTo>
                  <a:pt x="609307" y="7540304"/>
                </a:lnTo>
                <a:lnTo>
                  <a:pt x="620531" y="7570017"/>
                </a:lnTo>
                <a:cubicBezTo>
                  <a:pt x="629965" y="7593128"/>
                  <a:pt x="639236" y="7614408"/>
                  <a:pt x="648503" y="7635690"/>
                </a:cubicBezTo>
                <a:cubicBezTo>
                  <a:pt x="641845" y="7643657"/>
                  <a:pt x="624608" y="7615721"/>
                  <a:pt x="627220" y="7644969"/>
                </a:cubicBezTo>
                <a:cubicBezTo>
                  <a:pt x="660385" y="7686221"/>
                  <a:pt x="664298" y="7730099"/>
                  <a:pt x="698768" y="7785975"/>
                </a:cubicBezTo>
                <a:cubicBezTo>
                  <a:pt x="698737" y="7806249"/>
                  <a:pt x="701281" y="7824449"/>
                  <a:pt x="705985" y="7842338"/>
                </a:cubicBezTo>
                <a:lnTo>
                  <a:pt x="719231" y="7878117"/>
                </a:lnTo>
                <a:lnTo>
                  <a:pt x="727777" y="7870068"/>
                </a:lnTo>
                <a:cubicBezTo>
                  <a:pt x="747623" y="7927256"/>
                  <a:pt x="766162" y="7969820"/>
                  <a:pt x="784700" y="8012382"/>
                </a:cubicBezTo>
                <a:lnTo>
                  <a:pt x="781397" y="8012736"/>
                </a:lnTo>
                <a:lnTo>
                  <a:pt x="795380" y="8042666"/>
                </a:lnTo>
                <a:cubicBezTo>
                  <a:pt x="808700" y="8026727"/>
                  <a:pt x="817970" y="8048009"/>
                  <a:pt x="824632" y="8040041"/>
                </a:cubicBezTo>
                <a:cubicBezTo>
                  <a:pt x="870980" y="8146451"/>
                  <a:pt x="930647" y="8236919"/>
                  <a:pt x="983654" y="8335359"/>
                </a:cubicBezTo>
                <a:lnTo>
                  <a:pt x="1037300" y="8419382"/>
                </a:lnTo>
                <a:lnTo>
                  <a:pt x="972338" y="8288648"/>
                </a:lnTo>
                <a:cubicBezTo>
                  <a:pt x="825709" y="7969799"/>
                  <a:pt x="696904" y="7641530"/>
                  <a:pt x="580660" y="7306610"/>
                </a:cubicBezTo>
                <a:cubicBezTo>
                  <a:pt x="536000" y="7176582"/>
                  <a:pt x="492655" y="7046556"/>
                  <a:pt x="452429" y="6916037"/>
                </a:cubicBezTo>
                <a:close/>
                <a:moveTo>
                  <a:pt x="2698146" y="6455090"/>
                </a:moveTo>
                <a:cubicBezTo>
                  <a:pt x="2708474" y="6506702"/>
                  <a:pt x="2718806" y="6589286"/>
                  <a:pt x="2749798" y="6671862"/>
                </a:cubicBezTo>
                <a:cubicBezTo>
                  <a:pt x="2765296" y="6713156"/>
                  <a:pt x="2780790" y="6749286"/>
                  <a:pt x="2796288" y="6776381"/>
                </a:cubicBezTo>
                <a:lnTo>
                  <a:pt x="2807396" y="6788406"/>
                </a:lnTo>
                <a:lnTo>
                  <a:pt x="2758038" y="6662120"/>
                </a:lnTo>
                <a:lnTo>
                  <a:pt x="2702070" y="6463778"/>
                </a:lnTo>
                <a:close/>
                <a:moveTo>
                  <a:pt x="1578806" y="6051324"/>
                </a:moveTo>
                <a:lnTo>
                  <a:pt x="1578095" y="6052265"/>
                </a:lnTo>
                <a:lnTo>
                  <a:pt x="1579340" y="6053457"/>
                </a:lnTo>
                <a:close/>
                <a:moveTo>
                  <a:pt x="3157676" y="5831444"/>
                </a:moveTo>
                <a:lnTo>
                  <a:pt x="3167154" y="5897463"/>
                </a:lnTo>
                <a:lnTo>
                  <a:pt x="3179536" y="5918415"/>
                </a:lnTo>
                <a:lnTo>
                  <a:pt x="3183389" y="5926548"/>
                </a:lnTo>
                <a:close/>
                <a:moveTo>
                  <a:pt x="1608035" y="5790446"/>
                </a:moveTo>
                <a:lnTo>
                  <a:pt x="1608806" y="5802330"/>
                </a:lnTo>
                <a:lnTo>
                  <a:pt x="1608036" y="5803103"/>
                </a:lnTo>
                <a:close/>
                <a:moveTo>
                  <a:pt x="1620094" y="5777793"/>
                </a:moveTo>
                <a:lnTo>
                  <a:pt x="1620690" y="5777793"/>
                </a:lnTo>
                <a:lnTo>
                  <a:pt x="1620689" y="5790449"/>
                </a:lnTo>
                <a:cubicBezTo>
                  <a:pt x="1620491" y="5786231"/>
                  <a:pt x="1620293" y="5782011"/>
                  <a:pt x="1620094" y="5777793"/>
                </a:cubicBezTo>
                <a:close/>
                <a:moveTo>
                  <a:pt x="987599" y="5658741"/>
                </a:moveTo>
                <a:lnTo>
                  <a:pt x="986690" y="5662070"/>
                </a:lnTo>
                <a:lnTo>
                  <a:pt x="988007" y="5663910"/>
                </a:lnTo>
                <a:close/>
                <a:moveTo>
                  <a:pt x="179521" y="5654276"/>
                </a:moveTo>
                <a:cubicBezTo>
                  <a:pt x="176486" y="5655123"/>
                  <a:pt x="173573" y="5658609"/>
                  <a:pt x="170569" y="5666250"/>
                </a:cubicBezTo>
                <a:cubicBezTo>
                  <a:pt x="185059" y="5746032"/>
                  <a:pt x="196937" y="5796564"/>
                  <a:pt x="203464" y="5869691"/>
                </a:cubicBezTo>
                <a:cubicBezTo>
                  <a:pt x="208685" y="5928194"/>
                  <a:pt x="221867" y="5993349"/>
                  <a:pt x="224344" y="6103695"/>
                </a:cubicBezTo>
                <a:cubicBezTo>
                  <a:pt x="224344" y="6103695"/>
                  <a:pt x="209719" y="6105008"/>
                  <a:pt x="211024" y="6119633"/>
                </a:cubicBezTo>
                <a:cubicBezTo>
                  <a:pt x="233477" y="6206070"/>
                  <a:pt x="224212" y="6184790"/>
                  <a:pt x="245357" y="6256604"/>
                </a:cubicBezTo>
                <a:cubicBezTo>
                  <a:pt x="247969" y="6285855"/>
                  <a:pt x="250579" y="6315104"/>
                  <a:pt x="254494" y="6358982"/>
                </a:cubicBezTo>
                <a:lnTo>
                  <a:pt x="266614" y="6397541"/>
                </a:lnTo>
                <a:lnTo>
                  <a:pt x="260396" y="6349323"/>
                </a:lnTo>
                <a:cubicBezTo>
                  <a:pt x="254164" y="6300128"/>
                  <a:pt x="247931" y="6250931"/>
                  <a:pt x="238729" y="6189101"/>
                </a:cubicBezTo>
                <a:cubicBezTo>
                  <a:pt x="242779" y="6151881"/>
                  <a:pt x="248135" y="6129287"/>
                  <a:pt x="245522" y="6100037"/>
                </a:cubicBezTo>
                <a:cubicBezTo>
                  <a:pt x="235667" y="6030894"/>
                  <a:pt x="227479" y="5959761"/>
                  <a:pt x="221948" y="5887466"/>
                </a:cubicBezTo>
                <a:lnTo>
                  <a:pt x="214630" y="5676320"/>
                </a:lnTo>
                <a:lnTo>
                  <a:pt x="200849" y="5668716"/>
                </a:lnTo>
                <a:cubicBezTo>
                  <a:pt x="192137" y="5661435"/>
                  <a:pt x="185588" y="5652579"/>
                  <a:pt x="179521" y="5654276"/>
                </a:cubicBezTo>
                <a:close/>
                <a:moveTo>
                  <a:pt x="207314" y="5516166"/>
                </a:moveTo>
                <a:lnTo>
                  <a:pt x="207958" y="5528946"/>
                </a:lnTo>
                <a:lnTo>
                  <a:pt x="211150" y="5547980"/>
                </a:lnTo>
                <a:lnTo>
                  <a:pt x="210569" y="5526123"/>
                </a:lnTo>
                <a:close/>
                <a:moveTo>
                  <a:pt x="192424" y="5257115"/>
                </a:moveTo>
                <a:lnTo>
                  <a:pt x="193628" y="5272157"/>
                </a:lnTo>
                <a:lnTo>
                  <a:pt x="191896" y="5279469"/>
                </a:lnTo>
                <a:lnTo>
                  <a:pt x="193616" y="5297948"/>
                </a:lnTo>
                <a:lnTo>
                  <a:pt x="196162" y="5303711"/>
                </a:lnTo>
                <a:lnTo>
                  <a:pt x="193628" y="5272157"/>
                </a:lnTo>
                <a:lnTo>
                  <a:pt x="193729" y="5271741"/>
                </a:lnTo>
                <a:cubicBezTo>
                  <a:pt x="193729" y="5271741"/>
                  <a:pt x="193729" y="5271741"/>
                  <a:pt x="192424" y="5257115"/>
                </a:cubicBezTo>
                <a:close/>
                <a:moveTo>
                  <a:pt x="167189" y="5242794"/>
                </a:moveTo>
                <a:cubicBezTo>
                  <a:pt x="165524" y="5244786"/>
                  <a:pt x="165853" y="5248443"/>
                  <a:pt x="169834" y="5251772"/>
                </a:cubicBezTo>
                <a:cubicBezTo>
                  <a:pt x="167089" y="5303616"/>
                  <a:pt x="170969" y="5367765"/>
                  <a:pt x="174181" y="5434740"/>
                </a:cubicBezTo>
                <a:lnTo>
                  <a:pt x="175744" y="5481300"/>
                </a:lnTo>
                <a:lnTo>
                  <a:pt x="176030" y="5479637"/>
                </a:lnTo>
                <a:cubicBezTo>
                  <a:pt x="178870" y="5470169"/>
                  <a:pt x="182201" y="5466183"/>
                  <a:pt x="181550" y="5458872"/>
                </a:cubicBezTo>
                <a:cubicBezTo>
                  <a:pt x="186184" y="5469513"/>
                  <a:pt x="190166" y="5472840"/>
                  <a:pt x="193984" y="5474340"/>
                </a:cubicBezTo>
                <a:lnTo>
                  <a:pt x="201959" y="5477472"/>
                </a:lnTo>
                <a:lnTo>
                  <a:pt x="196402" y="5432868"/>
                </a:lnTo>
                <a:cubicBezTo>
                  <a:pt x="189137" y="5390691"/>
                  <a:pt x="181877" y="5348513"/>
                  <a:pt x="176849" y="5308184"/>
                </a:cubicBezTo>
                <a:lnTo>
                  <a:pt x="173353" y="5243462"/>
                </a:lnTo>
                <a:close/>
                <a:moveTo>
                  <a:pt x="1645996" y="5183081"/>
                </a:moveTo>
                <a:lnTo>
                  <a:pt x="1645996" y="5195732"/>
                </a:lnTo>
                <a:lnTo>
                  <a:pt x="1633342" y="5195732"/>
                </a:lnTo>
                <a:close/>
                <a:moveTo>
                  <a:pt x="1620689" y="5043891"/>
                </a:moveTo>
                <a:cubicBezTo>
                  <a:pt x="1620690" y="5069196"/>
                  <a:pt x="1620690" y="5107157"/>
                  <a:pt x="1633343" y="5119812"/>
                </a:cubicBezTo>
                <a:cubicBezTo>
                  <a:pt x="1633342" y="5132463"/>
                  <a:pt x="1633343" y="5145120"/>
                  <a:pt x="1620690" y="5145120"/>
                </a:cubicBezTo>
                <a:cubicBezTo>
                  <a:pt x="1620689" y="5157771"/>
                  <a:pt x="1620689" y="5170424"/>
                  <a:pt x="1633342" y="5170424"/>
                </a:cubicBezTo>
                <a:cubicBezTo>
                  <a:pt x="1633343" y="5174643"/>
                  <a:pt x="1633344" y="5178861"/>
                  <a:pt x="1633343" y="5183081"/>
                </a:cubicBezTo>
                <a:cubicBezTo>
                  <a:pt x="1633343" y="5187296"/>
                  <a:pt x="1633342" y="5191514"/>
                  <a:pt x="1633342" y="5195732"/>
                </a:cubicBezTo>
                <a:lnTo>
                  <a:pt x="1633342" y="5208387"/>
                </a:lnTo>
                <a:lnTo>
                  <a:pt x="1633343" y="5221041"/>
                </a:lnTo>
                <a:lnTo>
                  <a:pt x="1645996" y="5221038"/>
                </a:lnTo>
                <a:cubicBezTo>
                  <a:pt x="1645996" y="5284307"/>
                  <a:pt x="1633343" y="5221041"/>
                  <a:pt x="1620689" y="5233692"/>
                </a:cubicBezTo>
                <a:cubicBezTo>
                  <a:pt x="1608036" y="5246345"/>
                  <a:pt x="1620690" y="5259002"/>
                  <a:pt x="1633343" y="5246346"/>
                </a:cubicBezTo>
                <a:cubicBezTo>
                  <a:pt x="1633342" y="5309613"/>
                  <a:pt x="1620689" y="5246345"/>
                  <a:pt x="1620689" y="5284307"/>
                </a:cubicBezTo>
                <a:cubicBezTo>
                  <a:pt x="1620689" y="5284307"/>
                  <a:pt x="1620689" y="5322267"/>
                  <a:pt x="1620694" y="5360228"/>
                </a:cubicBezTo>
                <a:lnTo>
                  <a:pt x="1608036" y="5372882"/>
                </a:lnTo>
                <a:cubicBezTo>
                  <a:pt x="1608036" y="5372882"/>
                  <a:pt x="1608035" y="5385537"/>
                  <a:pt x="1620689" y="5385533"/>
                </a:cubicBezTo>
                <a:lnTo>
                  <a:pt x="1608035" y="5385537"/>
                </a:lnTo>
                <a:cubicBezTo>
                  <a:pt x="1633343" y="5436149"/>
                  <a:pt x="1595381" y="5474111"/>
                  <a:pt x="1620689" y="5512071"/>
                </a:cubicBezTo>
                <a:lnTo>
                  <a:pt x="1620690" y="5524721"/>
                </a:lnTo>
                <a:lnTo>
                  <a:pt x="1620689" y="5550032"/>
                </a:lnTo>
                <a:cubicBezTo>
                  <a:pt x="1620690" y="5562681"/>
                  <a:pt x="1620690" y="5562681"/>
                  <a:pt x="1633342" y="5550032"/>
                </a:cubicBezTo>
                <a:cubicBezTo>
                  <a:pt x="1608035" y="5575335"/>
                  <a:pt x="1620690" y="5613299"/>
                  <a:pt x="1620689" y="5651259"/>
                </a:cubicBezTo>
                <a:cubicBezTo>
                  <a:pt x="1620689" y="5663913"/>
                  <a:pt x="1620689" y="5651259"/>
                  <a:pt x="1608035" y="5651259"/>
                </a:cubicBezTo>
                <a:lnTo>
                  <a:pt x="1608035" y="5663913"/>
                </a:lnTo>
                <a:cubicBezTo>
                  <a:pt x="1608035" y="5676567"/>
                  <a:pt x="1608035" y="5676567"/>
                  <a:pt x="1620689" y="5676567"/>
                </a:cubicBezTo>
                <a:lnTo>
                  <a:pt x="1620689" y="5689218"/>
                </a:lnTo>
                <a:cubicBezTo>
                  <a:pt x="1620690" y="5701871"/>
                  <a:pt x="1620690" y="5701871"/>
                  <a:pt x="1633342" y="5701869"/>
                </a:cubicBezTo>
                <a:cubicBezTo>
                  <a:pt x="1642835" y="5739831"/>
                  <a:pt x="1623851" y="5735088"/>
                  <a:pt x="1619108" y="5757035"/>
                </a:cubicBezTo>
                <a:cubicBezTo>
                  <a:pt x="1619435" y="5763954"/>
                  <a:pt x="1619766" y="5770875"/>
                  <a:pt x="1620094" y="5777793"/>
                </a:cubicBezTo>
                <a:lnTo>
                  <a:pt x="1608035" y="5777793"/>
                </a:lnTo>
                <a:lnTo>
                  <a:pt x="1608036" y="5765139"/>
                </a:lnTo>
                <a:lnTo>
                  <a:pt x="1595382" y="5714528"/>
                </a:lnTo>
                <a:cubicBezTo>
                  <a:pt x="1595382" y="5710310"/>
                  <a:pt x="1595382" y="5706092"/>
                  <a:pt x="1595386" y="5701874"/>
                </a:cubicBezTo>
                <a:lnTo>
                  <a:pt x="1582726" y="5714528"/>
                </a:lnTo>
                <a:cubicBezTo>
                  <a:pt x="1570074" y="5651259"/>
                  <a:pt x="1544766" y="5562684"/>
                  <a:pt x="1557422" y="5499417"/>
                </a:cubicBezTo>
                <a:cubicBezTo>
                  <a:pt x="1570074" y="5499414"/>
                  <a:pt x="1570078" y="5436149"/>
                  <a:pt x="1570076" y="5372882"/>
                </a:cubicBezTo>
                <a:cubicBezTo>
                  <a:pt x="1570076" y="5309618"/>
                  <a:pt x="1582726" y="5259002"/>
                  <a:pt x="1608035" y="5271653"/>
                </a:cubicBezTo>
                <a:cubicBezTo>
                  <a:pt x="1620690" y="5183081"/>
                  <a:pt x="1620690" y="5145120"/>
                  <a:pt x="1620689" y="5043891"/>
                </a:cubicBezTo>
                <a:close/>
                <a:moveTo>
                  <a:pt x="139210" y="4996022"/>
                </a:moveTo>
                <a:lnTo>
                  <a:pt x="139087" y="5001062"/>
                </a:lnTo>
                <a:cubicBezTo>
                  <a:pt x="137144" y="5033484"/>
                  <a:pt x="133681" y="5066966"/>
                  <a:pt x="127640" y="5102522"/>
                </a:cubicBezTo>
                <a:cubicBezTo>
                  <a:pt x="134267" y="5114828"/>
                  <a:pt x="139226" y="5129124"/>
                  <a:pt x="143042" y="5144790"/>
                </a:cubicBezTo>
                <a:lnTo>
                  <a:pt x="144632" y="5154192"/>
                </a:lnTo>
                <a:lnTo>
                  <a:pt x="142862" y="5083734"/>
                </a:lnTo>
                <a:lnTo>
                  <a:pt x="142894" y="5017103"/>
                </a:lnTo>
                <a:close/>
                <a:moveTo>
                  <a:pt x="2966222" y="4796178"/>
                </a:moveTo>
                <a:cubicBezTo>
                  <a:pt x="2943960" y="4811502"/>
                  <a:pt x="2946632" y="4827998"/>
                  <a:pt x="2947385" y="4848713"/>
                </a:cubicBezTo>
                <a:cubicBezTo>
                  <a:pt x="2955606" y="5132568"/>
                  <a:pt x="2968048" y="5418345"/>
                  <a:pt x="3017699" y="5700701"/>
                </a:cubicBezTo>
                <a:cubicBezTo>
                  <a:pt x="3023795" y="5754405"/>
                  <a:pt x="3046768" y="5815799"/>
                  <a:pt x="3017195" y="5858349"/>
                </a:cubicBezTo>
                <a:cubicBezTo>
                  <a:pt x="2968038" y="5932724"/>
                  <a:pt x="2999442" y="5997959"/>
                  <a:pt x="3016649" y="6072003"/>
                </a:cubicBezTo>
                <a:cubicBezTo>
                  <a:pt x="3039366" y="6212220"/>
                  <a:pt x="3071866" y="6350528"/>
                  <a:pt x="3109499" y="6487352"/>
                </a:cubicBezTo>
                <a:lnTo>
                  <a:pt x="3193523" y="6763580"/>
                </a:lnTo>
                <a:lnTo>
                  <a:pt x="3215621" y="6797463"/>
                </a:lnTo>
                <a:cubicBezTo>
                  <a:pt x="3249426" y="6839049"/>
                  <a:pt x="3282842" y="6860072"/>
                  <a:pt x="3303474" y="6938549"/>
                </a:cubicBezTo>
                <a:cubicBezTo>
                  <a:pt x="3297698" y="6953375"/>
                  <a:pt x="3281246" y="6929888"/>
                  <a:pt x="3273834" y="6927000"/>
                </a:cubicBezTo>
                <a:cubicBezTo>
                  <a:pt x="3320687" y="7047710"/>
                  <a:pt x="3343676" y="7142046"/>
                  <a:pt x="3415644" y="7264004"/>
                </a:cubicBezTo>
                <a:cubicBezTo>
                  <a:pt x="3414011" y="7246292"/>
                  <a:pt x="3425944" y="7259478"/>
                  <a:pt x="3440762" y="7265252"/>
                </a:cubicBezTo>
                <a:cubicBezTo>
                  <a:pt x="3473669" y="7312224"/>
                  <a:pt x="3484348" y="7350537"/>
                  <a:pt x="3497912" y="7381436"/>
                </a:cubicBezTo>
                <a:cubicBezTo>
                  <a:pt x="3511478" y="7412334"/>
                  <a:pt x="3529565" y="7453533"/>
                  <a:pt x="3572770" y="7495980"/>
                </a:cubicBezTo>
                <a:cubicBezTo>
                  <a:pt x="3586336" y="7526879"/>
                  <a:pt x="3568628" y="7528518"/>
                  <a:pt x="3594125" y="7572603"/>
                </a:cubicBezTo>
                <a:cubicBezTo>
                  <a:pt x="3617988" y="7598976"/>
                  <a:pt x="3619242" y="7573851"/>
                  <a:pt x="3644740" y="7617936"/>
                </a:cubicBezTo>
                <a:cubicBezTo>
                  <a:pt x="3652529" y="7663661"/>
                  <a:pt x="3707664" y="7719294"/>
                  <a:pt x="3749616" y="7786866"/>
                </a:cubicBezTo>
                <a:cubicBezTo>
                  <a:pt x="3743840" y="7801694"/>
                  <a:pt x="3785789" y="7869264"/>
                  <a:pt x="3817064" y="7898523"/>
                </a:cubicBezTo>
                <a:cubicBezTo>
                  <a:pt x="3812542" y="7888224"/>
                  <a:pt x="3812542" y="7888224"/>
                  <a:pt x="3812542" y="7888224"/>
                </a:cubicBezTo>
                <a:cubicBezTo>
                  <a:pt x="3808019" y="7877925"/>
                  <a:pt x="3800610" y="7875038"/>
                  <a:pt x="3810908" y="7870512"/>
                </a:cubicBezTo>
                <a:cubicBezTo>
                  <a:pt x="3810908" y="7870512"/>
                  <a:pt x="3815429" y="7880811"/>
                  <a:pt x="3822840" y="7883699"/>
                </a:cubicBezTo>
                <a:cubicBezTo>
                  <a:pt x="3833136" y="7879172"/>
                  <a:pt x="3833136" y="7879172"/>
                  <a:pt x="3833136" y="7879172"/>
                </a:cubicBezTo>
                <a:cubicBezTo>
                  <a:pt x="3857000" y="7905546"/>
                  <a:pt x="3848336" y="7927785"/>
                  <a:pt x="3839292" y="7907186"/>
                </a:cubicBezTo>
                <a:cubicBezTo>
                  <a:pt x="3843814" y="7917485"/>
                  <a:pt x="3843814" y="7917485"/>
                  <a:pt x="3843814" y="7917485"/>
                </a:cubicBezTo>
                <a:cubicBezTo>
                  <a:pt x="3848336" y="7927785"/>
                  <a:pt x="3845448" y="7935197"/>
                  <a:pt x="3845448" y="7935197"/>
                </a:cubicBezTo>
                <a:cubicBezTo>
                  <a:pt x="3838038" y="7932311"/>
                  <a:pt x="3833518" y="7922010"/>
                  <a:pt x="3826106" y="7919123"/>
                </a:cubicBezTo>
                <a:lnTo>
                  <a:pt x="3821928" y="7917495"/>
                </a:lnTo>
                <a:lnTo>
                  <a:pt x="4217118" y="8397302"/>
                </a:lnTo>
                <a:lnTo>
                  <a:pt x="4226942" y="8401994"/>
                </a:lnTo>
                <a:cubicBezTo>
                  <a:pt x="4241414" y="8414948"/>
                  <a:pt x="4252336" y="8430108"/>
                  <a:pt x="4264216" y="8443161"/>
                </a:cubicBezTo>
                <a:lnTo>
                  <a:pt x="4315950" y="8494650"/>
                </a:lnTo>
                <a:lnTo>
                  <a:pt x="4779590" y="8921636"/>
                </a:lnTo>
                <a:lnTo>
                  <a:pt x="5003136" y="9083376"/>
                </a:lnTo>
                <a:lnTo>
                  <a:pt x="5015632" y="9083552"/>
                </a:lnTo>
                <a:cubicBezTo>
                  <a:pt x="5024545" y="9085068"/>
                  <a:pt x="5033383" y="9086128"/>
                  <a:pt x="5042230" y="9085005"/>
                </a:cubicBezTo>
                <a:lnTo>
                  <a:pt x="5052194" y="9080643"/>
                </a:lnTo>
                <a:lnTo>
                  <a:pt x="4898326" y="8953278"/>
                </a:lnTo>
                <a:lnTo>
                  <a:pt x="4893268" y="8949717"/>
                </a:lnTo>
                <a:lnTo>
                  <a:pt x="4882082" y="8939832"/>
                </a:lnTo>
                <a:lnTo>
                  <a:pt x="4873380" y="8932628"/>
                </a:lnTo>
                <a:lnTo>
                  <a:pt x="4870010" y="8929164"/>
                </a:lnTo>
                <a:lnTo>
                  <a:pt x="4733957" y="8808936"/>
                </a:lnTo>
                <a:cubicBezTo>
                  <a:pt x="4631488" y="8711421"/>
                  <a:pt x="4534811" y="8608635"/>
                  <a:pt x="4433788" y="8512905"/>
                </a:cubicBezTo>
                <a:cubicBezTo>
                  <a:pt x="4415758" y="8497914"/>
                  <a:pt x="4399007" y="8480116"/>
                  <a:pt x="4384469" y="8459937"/>
                </a:cubicBezTo>
                <a:lnTo>
                  <a:pt x="4349390" y="8394454"/>
                </a:lnTo>
                <a:lnTo>
                  <a:pt x="4290320" y="8320214"/>
                </a:lnTo>
                <a:cubicBezTo>
                  <a:pt x="4270846" y="8294244"/>
                  <a:pt x="4250630" y="8267079"/>
                  <a:pt x="4225055" y="8236626"/>
                </a:cubicBezTo>
                <a:cubicBezTo>
                  <a:pt x="4215508" y="8242574"/>
                  <a:pt x="4229195" y="8253926"/>
                  <a:pt x="4219649" y="8259875"/>
                </a:cubicBezTo>
                <a:cubicBezTo>
                  <a:pt x="4178580" y="8225817"/>
                  <a:pt x="4158950" y="8204915"/>
                  <a:pt x="4133375" y="8174462"/>
                </a:cubicBezTo>
                <a:cubicBezTo>
                  <a:pt x="4115544" y="8145812"/>
                  <a:pt x="4089970" y="8115359"/>
                  <a:pt x="4052508" y="8065806"/>
                </a:cubicBezTo>
                <a:cubicBezTo>
                  <a:pt x="4056113" y="8050307"/>
                  <a:pt x="4022792" y="8018054"/>
                  <a:pt x="4006766" y="7981653"/>
                </a:cubicBezTo>
                <a:cubicBezTo>
                  <a:pt x="4010906" y="7998953"/>
                  <a:pt x="4009104" y="8006702"/>
                  <a:pt x="3989472" y="7985799"/>
                </a:cubicBezTo>
                <a:cubicBezTo>
                  <a:pt x="3955616" y="7920747"/>
                  <a:pt x="3871145" y="7827588"/>
                  <a:pt x="3868270" y="7769745"/>
                </a:cubicBezTo>
                <a:cubicBezTo>
                  <a:pt x="3813515" y="7724337"/>
                  <a:pt x="3773716" y="7649735"/>
                  <a:pt x="3743464" y="7569188"/>
                </a:cubicBezTo>
                <a:cubicBezTo>
                  <a:pt x="3735718" y="7567386"/>
                  <a:pt x="3735718" y="7567386"/>
                  <a:pt x="3735718" y="7567386"/>
                </a:cubicBezTo>
                <a:cubicBezTo>
                  <a:pt x="3735718" y="7567386"/>
                  <a:pt x="3737522" y="7559636"/>
                  <a:pt x="3737522" y="7559636"/>
                </a:cubicBezTo>
                <a:cubicBezTo>
                  <a:pt x="3729776" y="7557836"/>
                  <a:pt x="3725634" y="7540536"/>
                  <a:pt x="3725634" y="7540536"/>
                </a:cubicBezTo>
                <a:cubicBezTo>
                  <a:pt x="3719692" y="7530986"/>
                  <a:pt x="3727436" y="7532787"/>
                  <a:pt x="3733379" y="7542338"/>
                </a:cubicBezTo>
                <a:lnTo>
                  <a:pt x="3736644" y="7543607"/>
                </a:lnTo>
                <a:lnTo>
                  <a:pt x="3739324" y="7551888"/>
                </a:lnTo>
                <a:cubicBezTo>
                  <a:pt x="3740224" y="7548014"/>
                  <a:pt x="3740675" y="7546076"/>
                  <a:pt x="3739932" y="7544883"/>
                </a:cubicBezTo>
                <a:lnTo>
                  <a:pt x="3736644" y="7543607"/>
                </a:lnTo>
                <a:lnTo>
                  <a:pt x="3732942" y="7532154"/>
                </a:lnTo>
                <a:cubicBezTo>
                  <a:pt x="3723116" y="7511873"/>
                  <a:pt x="3706500" y="7491162"/>
                  <a:pt x="3715014" y="7480890"/>
                </a:cubicBezTo>
                <a:cubicBezTo>
                  <a:pt x="3770304" y="7559094"/>
                  <a:pt x="3820384" y="7554407"/>
                  <a:pt x="3862522" y="7654056"/>
                </a:cubicBezTo>
                <a:cubicBezTo>
                  <a:pt x="3858917" y="7669554"/>
                  <a:pt x="3839284" y="7648652"/>
                  <a:pt x="3831539" y="7646849"/>
                </a:cubicBezTo>
                <a:cubicBezTo>
                  <a:pt x="3895112" y="7759652"/>
                  <a:pt x="3931307" y="7849751"/>
                  <a:pt x="4019918" y="7960209"/>
                </a:cubicBezTo>
                <a:cubicBezTo>
                  <a:pt x="4015778" y="7942910"/>
                  <a:pt x="4029467" y="7954263"/>
                  <a:pt x="4044958" y="7957865"/>
                </a:cubicBezTo>
                <a:cubicBezTo>
                  <a:pt x="4084220" y="7999671"/>
                  <a:pt x="4100249" y="8036070"/>
                  <a:pt x="4118078" y="8064722"/>
                </a:cubicBezTo>
                <a:cubicBezTo>
                  <a:pt x="4135908" y="8093373"/>
                  <a:pt x="4159680" y="8131574"/>
                  <a:pt x="4208492" y="8167431"/>
                </a:cubicBezTo>
                <a:cubicBezTo>
                  <a:pt x="4226321" y="8196083"/>
                  <a:pt x="4209028" y="8200229"/>
                  <a:pt x="4240546" y="8240231"/>
                </a:cubicBezTo>
                <a:cubicBezTo>
                  <a:pt x="4267924" y="8262935"/>
                  <a:pt x="4265585" y="8237888"/>
                  <a:pt x="4297103" y="8277890"/>
                </a:cubicBezTo>
                <a:cubicBezTo>
                  <a:pt x="4304214" y="8299964"/>
                  <a:pt x="4323398" y="8322803"/>
                  <a:pt x="4347194" y="8347739"/>
                </a:cubicBezTo>
                <a:lnTo>
                  <a:pt x="4351784" y="8352600"/>
                </a:lnTo>
                <a:lnTo>
                  <a:pt x="4361840" y="8340473"/>
                </a:lnTo>
                <a:lnTo>
                  <a:pt x="4268230" y="8210715"/>
                </a:lnTo>
                <a:lnTo>
                  <a:pt x="4380947" y="8337401"/>
                </a:lnTo>
                <a:lnTo>
                  <a:pt x="4391542" y="8337747"/>
                </a:lnTo>
                <a:cubicBezTo>
                  <a:pt x="4397750" y="8343965"/>
                  <a:pt x="4402250" y="8353925"/>
                  <a:pt x="4408034" y="8361078"/>
                </a:cubicBezTo>
                <a:cubicBezTo>
                  <a:pt x="4482524" y="8435680"/>
                  <a:pt x="4562459" y="8508246"/>
                  <a:pt x="4635240" y="8586590"/>
                </a:cubicBezTo>
                <a:lnTo>
                  <a:pt x="5039628" y="8963541"/>
                </a:lnTo>
                <a:lnTo>
                  <a:pt x="5454780" y="9255388"/>
                </a:lnTo>
                <a:cubicBezTo>
                  <a:pt x="5602636" y="9352022"/>
                  <a:pt x="5753536" y="9444945"/>
                  <a:pt x="5905180" y="9536937"/>
                </a:cubicBezTo>
                <a:cubicBezTo>
                  <a:pt x="5519662" y="9287486"/>
                  <a:pt x="5171191" y="9001436"/>
                  <a:pt x="4854150" y="8681319"/>
                </a:cubicBezTo>
                <a:lnTo>
                  <a:pt x="4576214" y="8371013"/>
                </a:lnTo>
                <a:lnTo>
                  <a:pt x="4394212" y="8183049"/>
                </a:lnTo>
                <a:lnTo>
                  <a:pt x="4349627" y="8105747"/>
                </a:lnTo>
                <a:lnTo>
                  <a:pt x="4344314" y="8098556"/>
                </a:lnTo>
                <a:lnTo>
                  <a:pt x="4243772" y="7987931"/>
                </a:lnTo>
                <a:cubicBezTo>
                  <a:pt x="3819179" y="7473444"/>
                  <a:pt x="3485410" y="6881225"/>
                  <a:pt x="3267006" y="6235823"/>
                </a:cubicBezTo>
                <a:lnTo>
                  <a:pt x="3211728" y="6031370"/>
                </a:lnTo>
                <a:lnTo>
                  <a:pt x="3206867" y="6033956"/>
                </a:lnTo>
                <a:cubicBezTo>
                  <a:pt x="3204473" y="6033330"/>
                  <a:pt x="3202001" y="6031191"/>
                  <a:pt x="3199584" y="6028499"/>
                </a:cubicBezTo>
                <a:lnTo>
                  <a:pt x="3192322" y="6019941"/>
                </a:lnTo>
                <a:lnTo>
                  <a:pt x="3227930" y="6178428"/>
                </a:lnTo>
                <a:cubicBezTo>
                  <a:pt x="3231658" y="6195404"/>
                  <a:pt x="3236465" y="6210009"/>
                  <a:pt x="3224717" y="6218504"/>
                </a:cubicBezTo>
                <a:lnTo>
                  <a:pt x="3221740" y="6219554"/>
                </a:lnTo>
                <a:lnTo>
                  <a:pt x="3233850" y="6276857"/>
                </a:lnTo>
                <a:cubicBezTo>
                  <a:pt x="3241373" y="6306689"/>
                  <a:pt x="3250618" y="6337751"/>
                  <a:pt x="3262542" y="6371084"/>
                </a:cubicBezTo>
                <a:cubicBezTo>
                  <a:pt x="3264276" y="6353381"/>
                  <a:pt x="3273509" y="6368579"/>
                  <a:pt x="3286976" y="6377040"/>
                </a:cubicBezTo>
                <a:cubicBezTo>
                  <a:pt x="3310442" y="6429372"/>
                  <a:pt x="3313712" y="6469010"/>
                  <a:pt x="3321210" y="6501911"/>
                </a:cubicBezTo>
                <a:cubicBezTo>
                  <a:pt x="3328712" y="6534812"/>
                  <a:pt x="3338714" y="6578682"/>
                  <a:pt x="3373146" y="6628508"/>
                </a:cubicBezTo>
                <a:cubicBezTo>
                  <a:pt x="3380648" y="6661410"/>
                  <a:pt x="3362948" y="6659682"/>
                  <a:pt x="3379682" y="6707784"/>
                </a:cubicBezTo>
                <a:cubicBezTo>
                  <a:pt x="3398150" y="6738179"/>
                  <a:pt x="3404116" y="6713741"/>
                  <a:pt x="3420848" y="6761841"/>
                </a:cubicBezTo>
                <a:cubicBezTo>
                  <a:pt x="3419885" y="6808215"/>
                  <a:pt x="3463552" y="6873239"/>
                  <a:pt x="3492018" y="6947505"/>
                </a:cubicBezTo>
                <a:cubicBezTo>
                  <a:pt x="3483552" y="6960977"/>
                  <a:pt x="3512021" y="7035242"/>
                  <a:pt x="3537221" y="7069871"/>
                </a:cubicBezTo>
                <a:cubicBezTo>
                  <a:pt x="3534720" y="7058904"/>
                  <a:pt x="3534720" y="7058904"/>
                  <a:pt x="3534720" y="7058904"/>
                </a:cubicBezTo>
                <a:cubicBezTo>
                  <a:pt x="3532220" y="7047936"/>
                  <a:pt x="3525488" y="7043706"/>
                  <a:pt x="3536454" y="7041201"/>
                </a:cubicBezTo>
                <a:cubicBezTo>
                  <a:pt x="3536454" y="7041201"/>
                  <a:pt x="3538955" y="7052168"/>
                  <a:pt x="3545687" y="7056398"/>
                </a:cubicBezTo>
                <a:cubicBezTo>
                  <a:pt x="3556652" y="7053894"/>
                  <a:pt x="3556652" y="7053894"/>
                  <a:pt x="3556652" y="7053894"/>
                </a:cubicBezTo>
                <a:cubicBezTo>
                  <a:pt x="3575120" y="7084290"/>
                  <a:pt x="3562421" y="7104500"/>
                  <a:pt x="3557422" y="7082565"/>
                </a:cubicBezTo>
                <a:cubicBezTo>
                  <a:pt x="3559922" y="7093532"/>
                  <a:pt x="3559922" y="7093532"/>
                  <a:pt x="3559922" y="7093532"/>
                </a:cubicBezTo>
                <a:cubicBezTo>
                  <a:pt x="3562421" y="7104500"/>
                  <a:pt x="3558190" y="7111235"/>
                  <a:pt x="3558190" y="7111235"/>
                </a:cubicBezTo>
                <a:cubicBezTo>
                  <a:pt x="3551456" y="7107003"/>
                  <a:pt x="3548956" y="7096035"/>
                  <a:pt x="3542222" y="7091805"/>
                </a:cubicBezTo>
                <a:cubicBezTo>
                  <a:pt x="3522022" y="7079111"/>
                  <a:pt x="3499322" y="7055451"/>
                  <a:pt x="3516058" y="7103550"/>
                </a:cubicBezTo>
                <a:cubicBezTo>
                  <a:pt x="3474122" y="7020822"/>
                  <a:pt x="3448154" y="6957524"/>
                  <a:pt x="3433152" y="6891720"/>
                </a:cubicBezTo>
                <a:cubicBezTo>
                  <a:pt x="3407186" y="6828422"/>
                  <a:pt x="3394684" y="6773586"/>
                  <a:pt x="3366216" y="6699320"/>
                </a:cubicBezTo>
                <a:cubicBezTo>
                  <a:pt x="3355248" y="6701825"/>
                  <a:pt x="3364484" y="6717024"/>
                  <a:pt x="3353518" y="6719529"/>
                </a:cubicBezTo>
                <a:cubicBezTo>
                  <a:pt x="3325817" y="6673934"/>
                  <a:pt x="3314084" y="6647768"/>
                  <a:pt x="3299850" y="6610635"/>
                </a:cubicBezTo>
                <a:cubicBezTo>
                  <a:pt x="3292349" y="6577733"/>
                  <a:pt x="3278114" y="6540600"/>
                  <a:pt x="3258880" y="6481532"/>
                </a:cubicBezTo>
                <a:cubicBezTo>
                  <a:pt x="3267346" y="6468062"/>
                  <a:pt x="3246380" y="6426698"/>
                  <a:pt x="3243110" y="6387060"/>
                </a:cubicBezTo>
                <a:cubicBezTo>
                  <a:pt x="3241379" y="6404762"/>
                  <a:pt x="3237146" y="6411498"/>
                  <a:pt x="3225413" y="6385334"/>
                </a:cubicBezTo>
                <a:cubicBezTo>
                  <a:pt x="3220028" y="6349064"/>
                  <a:pt x="3204977" y="6302021"/>
                  <a:pt x="3193292" y="6257094"/>
                </a:cubicBezTo>
                <a:lnTo>
                  <a:pt x="3186686" y="6225378"/>
                </a:lnTo>
                <a:lnTo>
                  <a:pt x="3176492" y="6225662"/>
                </a:lnTo>
                <a:cubicBezTo>
                  <a:pt x="3169302" y="6220476"/>
                  <a:pt x="3164804" y="6210788"/>
                  <a:pt x="3162320" y="6199470"/>
                </a:cubicBezTo>
                <a:lnTo>
                  <a:pt x="3154300" y="6149984"/>
                </a:lnTo>
                <a:cubicBezTo>
                  <a:pt x="3062178" y="5726052"/>
                  <a:pt x="2996910" y="5299074"/>
                  <a:pt x="2993406" y="4859490"/>
                </a:cubicBezTo>
                <a:cubicBezTo>
                  <a:pt x="2992656" y="4838775"/>
                  <a:pt x="3003808" y="4803111"/>
                  <a:pt x="2966222" y="4796178"/>
                </a:cubicBezTo>
                <a:close/>
                <a:moveTo>
                  <a:pt x="175099" y="4684419"/>
                </a:moveTo>
                <a:lnTo>
                  <a:pt x="171418" y="4693523"/>
                </a:lnTo>
                <a:cubicBezTo>
                  <a:pt x="169517" y="4699338"/>
                  <a:pt x="167845" y="4706399"/>
                  <a:pt x="166832" y="4715702"/>
                </a:cubicBezTo>
                <a:cubicBezTo>
                  <a:pt x="164774" y="4754585"/>
                  <a:pt x="162868" y="4702238"/>
                  <a:pt x="154717" y="4696059"/>
                </a:cubicBezTo>
                <a:lnTo>
                  <a:pt x="153653" y="4696379"/>
                </a:lnTo>
                <a:lnTo>
                  <a:pt x="162041" y="4772906"/>
                </a:lnTo>
                <a:lnTo>
                  <a:pt x="169337" y="4750575"/>
                </a:lnTo>
                <a:cubicBezTo>
                  <a:pt x="171688" y="4735623"/>
                  <a:pt x="173215" y="4716597"/>
                  <a:pt x="174475" y="4695869"/>
                </a:cubicBezTo>
                <a:close/>
                <a:moveTo>
                  <a:pt x="1004585" y="4636356"/>
                </a:moveTo>
                <a:lnTo>
                  <a:pt x="970019" y="4725380"/>
                </a:lnTo>
                <a:lnTo>
                  <a:pt x="965716" y="4750385"/>
                </a:lnTo>
                <a:lnTo>
                  <a:pt x="970034" y="4774376"/>
                </a:lnTo>
                <a:cubicBezTo>
                  <a:pt x="971045" y="4790331"/>
                  <a:pt x="970007" y="4808609"/>
                  <a:pt x="965494" y="4831253"/>
                </a:cubicBezTo>
                <a:cubicBezTo>
                  <a:pt x="960503" y="4835858"/>
                  <a:pt x="957050" y="4832117"/>
                  <a:pt x="954268" y="4826603"/>
                </a:cubicBezTo>
                <a:lnTo>
                  <a:pt x="953048" y="4824008"/>
                </a:lnTo>
                <a:lnTo>
                  <a:pt x="950050" y="4841435"/>
                </a:lnTo>
                <a:lnTo>
                  <a:pt x="943958" y="4841435"/>
                </a:lnTo>
                <a:lnTo>
                  <a:pt x="931352" y="4963230"/>
                </a:lnTo>
                <a:cubicBezTo>
                  <a:pt x="926975" y="5012306"/>
                  <a:pt x="924947" y="5062679"/>
                  <a:pt x="929729" y="5122931"/>
                </a:cubicBezTo>
                <a:cubicBezTo>
                  <a:pt x="935108" y="5108730"/>
                  <a:pt x="939325" y="5123313"/>
                  <a:pt x="948533" y="5133290"/>
                </a:cubicBezTo>
                <a:cubicBezTo>
                  <a:pt x="956198" y="5181645"/>
                  <a:pt x="950050" y="5215034"/>
                  <a:pt x="948890" y="5243817"/>
                </a:cubicBezTo>
                <a:cubicBezTo>
                  <a:pt x="947734" y="5272602"/>
                  <a:pt x="946189" y="5310978"/>
                  <a:pt x="963448" y="5359716"/>
                </a:cubicBezTo>
                <a:cubicBezTo>
                  <a:pt x="962288" y="5388500"/>
                  <a:pt x="948089" y="5383130"/>
                  <a:pt x="951149" y="5426495"/>
                </a:cubicBezTo>
                <a:cubicBezTo>
                  <a:pt x="959587" y="5455662"/>
                  <a:pt x="969953" y="5436855"/>
                  <a:pt x="973013" y="5480220"/>
                </a:cubicBezTo>
                <a:cubicBezTo>
                  <a:pt x="967444" y="5499219"/>
                  <a:pt x="970028" y="5524548"/>
                  <a:pt x="974866" y="5553570"/>
                </a:cubicBezTo>
                <a:lnTo>
                  <a:pt x="983561" y="5607579"/>
                </a:lnTo>
                <a:lnTo>
                  <a:pt x="983264" y="5603807"/>
                </a:lnTo>
                <a:cubicBezTo>
                  <a:pt x="984845" y="5587991"/>
                  <a:pt x="988009" y="5575337"/>
                  <a:pt x="988007" y="5562681"/>
                </a:cubicBezTo>
                <a:cubicBezTo>
                  <a:pt x="988010" y="5613299"/>
                  <a:pt x="1000663" y="5638607"/>
                  <a:pt x="1013318" y="5638604"/>
                </a:cubicBezTo>
                <a:cubicBezTo>
                  <a:pt x="1000663" y="5562684"/>
                  <a:pt x="1013318" y="5537375"/>
                  <a:pt x="1000663" y="5474109"/>
                </a:cubicBezTo>
                <a:cubicBezTo>
                  <a:pt x="1025971" y="5423496"/>
                  <a:pt x="1051279" y="5486763"/>
                  <a:pt x="1051279" y="5423496"/>
                </a:cubicBezTo>
                <a:lnTo>
                  <a:pt x="1051136" y="5420049"/>
                </a:lnTo>
                <a:lnTo>
                  <a:pt x="1044272" y="5328966"/>
                </a:lnTo>
                <a:cubicBezTo>
                  <a:pt x="1042762" y="5296539"/>
                  <a:pt x="1041310" y="5262711"/>
                  <a:pt x="1037272" y="5223147"/>
                </a:cubicBezTo>
                <a:cubicBezTo>
                  <a:pt x="1026034" y="5222699"/>
                  <a:pt x="1030975" y="5239784"/>
                  <a:pt x="1019735" y="5239334"/>
                </a:cubicBezTo>
                <a:cubicBezTo>
                  <a:pt x="1004911" y="5188086"/>
                  <a:pt x="1000423" y="5159763"/>
                  <a:pt x="996383" y="5120201"/>
                </a:cubicBezTo>
                <a:cubicBezTo>
                  <a:pt x="997742" y="5086482"/>
                  <a:pt x="993706" y="5046920"/>
                  <a:pt x="990572" y="4984880"/>
                </a:cubicBezTo>
                <a:cubicBezTo>
                  <a:pt x="1002265" y="4974087"/>
                  <a:pt x="992834" y="4928682"/>
                  <a:pt x="1000037" y="4889568"/>
                </a:cubicBezTo>
                <a:cubicBezTo>
                  <a:pt x="993739" y="4906203"/>
                  <a:pt x="987893" y="4911599"/>
                  <a:pt x="983404" y="4883276"/>
                </a:cubicBezTo>
                <a:cubicBezTo>
                  <a:pt x="991964" y="4810443"/>
                  <a:pt x="974461" y="4685915"/>
                  <a:pt x="1004594" y="4636457"/>
                </a:cubicBezTo>
                <a:close/>
                <a:moveTo>
                  <a:pt x="149099" y="4457675"/>
                </a:moveTo>
                <a:lnTo>
                  <a:pt x="143266" y="4491044"/>
                </a:lnTo>
                <a:lnTo>
                  <a:pt x="143735" y="4525754"/>
                </a:lnTo>
                <a:lnTo>
                  <a:pt x="149555" y="4628400"/>
                </a:lnTo>
                <a:lnTo>
                  <a:pt x="152983" y="4628075"/>
                </a:lnTo>
                <a:cubicBezTo>
                  <a:pt x="158735" y="4631058"/>
                  <a:pt x="163564" y="4639694"/>
                  <a:pt x="169382" y="4644875"/>
                </a:cubicBezTo>
                <a:lnTo>
                  <a:pt x="177158" y="4646628"/>
                </a:lnTo>
                <a:lnTo>
                  <a:pt x="178010" y="4630940"/>
                </a:lnTo>
                <a:cubicBezTo>
                  <a:pt x="180575" y="4587402"/>
                  <a:pt x="184301" y="4546529"/>
                  <a:pt x="193639" y="4527261"/>
                </a:cubicBezTo>
                <a:cubicBezTo>
                  <a:pt x="179014" y="4528574"/>
                  <a:pt x="171049" y="4521917"/>
                  <a:pt x="183061" y="4491354"/>
                </a:cubicBezTo>
                <a:lnTo>
                  <a:pt x="184220" y="4484595"/>
                </a:lnTo>
                <a:lnTo>
                  <a:pt x="164446" y="4477784"/>
                </a:lnTo>
                <a:close/>
                <a:moveTo>
                  <a:pt x="1160026" y="4212987"/>
                </a:moveTo>
                <a:lnTo>
                  <a:pt x="1147762" y="4244943"/>
                </a:lnTo>
                <a:cubicBezTo>
                  <a:pt x="1140644" y="4263330"/>
                  <a:pt x="1133527" y="4281519"/>
                  <a:pt x="1127200" y="4297337"/>
                </a:cubicBezTo>
                <a:cubicBezTo>
                  <a:pt x="1114547" y="4373258"/>
                  <a:pt x="1127201" y="4474485"/>
                  <a:pt x="1101892" y="4525101"/>
                </a:cubicBezTo>
                <a:cubicBezTo>
                  <a:pt x="1101892" y="4499793"/>
                  <a:pt x="1089239" y="4474485"/>
                  <a:pt x="1089239" y="4474485"/>
                </a:cubicBezTo>
                <a:lnTo>
                  <a:pt x="1066336" y="4519083"/>
                </a:lnTo>
                <a:lnTo>
                  <a:pt x="1064863" y="4537541"/>
                </a:lnTo>
                <a:cubicBezTo>
                  <a:pt x="1061941" y="4540236"/>
                  <a:pt x="1059469" y="4540491"/>
                  <a:pt x="1057318" y="4539261"/>
                </a:cubicBezTo>
                <a:lnTo>
                  <a:pt x="1056508" y="4538223"/>
                </a:lnTo>
                <a:lnTo>
                  <a:pt x="1047917" y="4554953"/>
                </a:lnTo>
                <a:lnTo>
                  <a:pt x="1037087" y="4575152"/>
                </a:lnTo>
                <a:lnTo>
                  <a:pt x="1033973" y="4605788"/>
                </a:lnTo>
                <a:cubicBezTo>
                  <a:pt x="1024109" y="4693521"/>
                  <a:pt x="1014565" y="4773350"/>
                  <a:pt x="1022969" y="4879224"/>
                </a:cubicBezTo>
                <a:cubicBezTo>
                  <a:pt x="1029266" y="4862589"/>
                  <a:pt x="1034207" y="4879671"/>
                  <a:pt x="1044995" y="4891359"/>
                </a:cubicBezTo>
                <a:cubicBezTo>
                  <a:pt x="1053974" y="4948004"/>
                  <a:pt x="1046771" y="4987119"/>
                  <a:pt x="1045415" y="5020836"/>
                </a:cubicBezTo>
                <a:cubicBezTo>
                  <a:pt x="1044736" y="5037696"/>
                  <a:pt x="1043945" y="5057364"/>
                  <a:pt x="1045849" y="5079956"/>
                </a:cubicBezTo>
                <a:lnTo>
                  <a:pt x="1053521" y="5115344"/>
                </a:lnTo>
                <a:lnTo>
                  <a:pt x="1054442" y="5115068"/>
                </a:lnTo>
                <a:cubicBezTo>
                  <a:pt x="1057606" y="5110323"/>
                  <a:pt x="1057607" y="5100833"/>
                  <a:pt x="1051282" y="5081852"/>
                </a:cubicBezTo>
                <a:cubicBezTo>
                  <a:pt x="1076582" y="5119812"/>
                  <a:pt x="1089239" y="5107157"/>
                  <a:pt x="1101892" y="5119812"/>
                </a:cubicBezTo>
                <a:cubicBezTo>
                  <a:pt x="1114546" y="5296962"/>
                  <a:pt x="1165160" y="5512071"/>
                  <a:pt x="1228429" y="5448803"/>
                </a:cubicBezTo>
                <a:cubicBezTo>
                  <a:pt x="1228429" y="5410842"/>
                  <a:pt x="1225267" y="5372882"/>
                  <a:pt x="1223684" y="5338083"/>
                </a:cubicBezTo>
                <a:lnTo>
                  <a:pt x="1227343" y="5267367"/>
                </a:lnTo>
                <a:lnTo>
                  <a:pt x="1220456" y="5226296"/>
                </a:lnTo>
                <a:cubicBezTo>
                  <a:pt x="1216307" y="5189543"/>
                  <a:pt x="1214854" y="5155712"/>
                  <a:pt x="1216210" y="5121995"/>
                </a:cubicBezTo>
                <a:cubicBezTo>
                  <a:pt x="1207684" y="5054109"/>
                  <a:pt x="1209946" y="4997912"/>
                  <a:pt x="1201873" y="4918788"/>
                </a:cubicBezTo>
                <a:cubicBezTo>
                  <a:pt x="1190633" y="4918341"/>
                  <a:pt x="1195574" y="4935423"/>
                  <a:pt x="1184335" y="4934976"/>
                </a:cubicBezTo>
                <a:cubicBezTo>
                  <a:pt x="1169510" y="4883726"/>
                  <a:pt x="1165021" y="4855404"/>
                  <a:pt x="1160984" y="4815842"/>
                </a:cubicBezTo>
                <a:cubicBezTo>
                  <a:pt x="1162342" y="4782125"/>
                  <a:pt x="1158305" y="4742561"/>
                  <a:pt x="1155173" y="4680522"/>
                </a:cubicBezTo>
                <a:cubicBezTo>
                  <a:pt x="1166864" y="4669728"/>
                  <a:pt x="1157432" y="4624323"/>
                  <a:pt x="1164637" y="4585209"/>
                </a:cubicBezTo>
                <a:cubicBezTo>
                  <a:pt x="1158337" y="4601846"/>
                  <a:pt x="1152493" y="4607240"/>
                  <a:pt x="1148003" y="4578918"/>
                </a:cubicBezTo>
                <a:cubicBezTo>
                  <a:pt x="1156564" y="4506086"/>
                  <a:pt x="1139060" y="4381556"/>
                  <a:pt x="1169194" y="4332098"/>
                </a:cubicBezTo>
                <a:cubicBezTo>
                  <a:pt x="1159310" y="4297931"/>
                  <a:pt x="1156624" y="4259829"/>
                  <a:pt x="1158937" y="4219817"/>
                </a:cubicBezTo>
                <a:close/>
                <a:moveTo>
                  <a:pt x="91588" y="4168734"/>
                </a:moveTo>
                <a:lnTo>
                  <a:pt x="83972" y="4316366"/>
                </a:lnTo>
                <a:lnTo>
                  <a:pt x="74405" y="4340697"/>
                </a:lnTo>
                <a:cubicBezTo>
                  <a:pt x="74405" y="4340697"/>
                  <a:pt x="74405" y="4340697"/>
                  <a:pt x="82370" y="4347356"/>
                </a:cubicBezTo>
                <a:lnTo>
                  <a:pt x="83972" y="4316366"/>
                </a:lnTo>
                <a:lnTo>
                  <a:pt x="86419" y="4310133"/>
                </a:lnTo>
                <a:cubicBezTo>
                  <a:pt x="101044" y="4308821"/>
                  <a:pt x="102349" y="4323447"/>
                  <a:pt x="95689" y="4331417"/>
                </a:cubicBezTo>
                <a:lnTo>
                  <a:pt x="100619" y="4335539"/>
                </a:lnTo>
                <a:lnTo>
                  <a:pt x="104017" y="4168869"/>
                </a:lnTo>
                <a:cubicBezTo>
                  <a:pt x="100312" y="4173339"/>
                  <a:pt x="96818" y="4173462"/>
                  <a:pt x="93514" y="4171199"/>
                </a:cubicBezTo>
                <a:close/>
                <a:moveTo>
                  <a:pt x="1747226" y="4145492"/>
                </a:moveTo>
                <a:lnTo>
                  <a:pt x="1747224" y="4196109"/>
                </a:lnTo>
                <a:cubicBezTo>
                  <a:pt x="1734570" y="4208762"/>
                  <a:pt x="1734570" y="4221414"/>
                  <a:pt x="1734570" y="4221414"/>
                </a:cubicBezTo>
                <a:lnTo>
                  <a:pt x="1734570" y="4208762"/>
                </a:lnTo>
                <a:lnTo>
                  <a:pt x="1734570" y="4196109"/>
                </a:lnTo>
                <a:lnTo>
                  <a:pt x="1734570" y="4183452"/>
                </a:lnTo>
                <a:cubicBezTo>
                  <a:pt x="1734570" y="4170800"/>
                  <a:pt x="1734570" y="4158146"/>
                  <a:pt x="1747226" y="4145492"/>
                </a:cubicBezTo>
                <a:close/>
                <a:moveTo>
                  <a:pt x="302197" y="4128171"/>
                </a:moveTo>
                <a:cubicBezTo>
                  <a:pt x="286436" y="4154439"/>
                  <a:pt x="275927" y="4180709"/>
                  <a:pt x="270673" y="4206978"/>
                </a:cubicBezTo>
                <a:cubicBezTo>
                  <a:pt x="260167" y="4280525"/>
                  <a:pt x="254914" y="4354077"/>
                  <a:pt x="244402" y="4427628"/>
                </a:cubicBezTo>
                <a:lnTo>
                  <a:pt x="233195" y="4459299"/>
                </a:lnTo>
                <a:lnTo>
                  <a:pt x="228695" y="4527801"/>
                </a:lnTo>
                <a:lnTo>
                  <a:pt x="220168" y="4693059"/>
                </a:lnTo>
                <a:lnTo>
                  <a:pt x="210602" y="4717389"/>
                </a:lnTo>
                <a:cubicBezTo>
                  <a:pt x="210602" y="4717389"/>
                  <a:pt x="210602" y="4717389"/>
                  <a:pt x="218566" y="4724043"/>
                </a:cubicBezTo>
                <a:lnTo>
                  <a:pt x="220168" y="4693059"/>
                </a:lnTo>
                <a:lnTo>
                  <a:pt x="222616" y="4686827"/>
                </a:lnTo>
                <a:cubicBezTo>
                  <a:pt x="237241" y="4685514"/>
                  <a:pt x="238546" y="4700138"/>
                  <a:pt x="231886" y="4708109"/>
                </a:cubicBezTo>
                <a:cubicBezTo>
                  <a:pt x="239851" y="4714763"/>
                  <a:pt x="239851" y="4714763"/>
                  <a:pt x="239851" y="4714763"/>
                </a:cubicBezTo>
                <a:cubicBezTo>
                  <a:pt x="265319" y="4587170"/>
                  <a:pt x="288179" y="4430322"/>
                  <a:pt x="292363" y="4312007"/>
                </a:cubicBezTo>
                <a:lnTo>
                  <a:pt x="323828" y="4208169"/>
                </a:lnTo>
                <a:lnTo>
                  <a:pt x="322393" y="4195155"/>
                </a:lnTo>
                <a:cubicBezTo>
                  <a:pt x="317960" y="4172826"/>
                  <a:pt x="311393" y="4150499"/>
                  <a:pt x="302197" y="4128171"/>
                </a:cubicBezTo>
                <a:close/>
                <a:moveTo>
                  <a:pt x="136856" y="4085625"/>
                </a:moveTo>
                <a:lnTo>
                  <a:pt x="122686" y="4126770"/>
                </a:lnTo>
                <a:cubicBezTo>
                  <a:pt x="115268" y="4163018"/>
                  <a:pt x="116146" y="4201986"/>
                  <a:pt x="116063" y="4254851"/>
                </a:cubicBezTo>
                <a:lnTo>
                  <a:pt x="115835" y="4265180"/>
                </a:lnTo>
                <a:lnTo>
                  <a:pt x="132179" y="4167393"/>
                </a:lnTo>
                <a:lnTo>
                  <a:pt x="132100" y="4159281"/>
                </a:lnTo>
                <a:close/>
                <a:moveTo>
                  <a:pt x="146296" y="3904146"/>
                </a:moveTo>
                <a:cubicBezTo>
                  <a:pt x="144367" y="3904998"/>
                  <a:pt x="142183" y="3908090"/>
                  <a:pt x="139528" y="3914934"/>
                </a:cubicBezTo>
                <a:cubicBezTo>
                  <a:pt x="145255" y="3940773"/>
                  <a:pt x="144134" y="3963960"/>
                  <a:pt x="142351" y="3988856"/>
                </a:cubicBezTo>
                <a:lnTo>
                  <a:pt x="142147" y="4003731"/>
                </a:lnTo>
                <a:lnTo>
                  <a:pt x="148504" y="3905261"/>
                </a:lnTo>
                <a:close/>
                <a:moveTo>
                  <a:pt x="166543" y="3359468"/>
                </a:moveTo>
                <a:cubicBezTo>
                  <a:pt x="165046" y="3357510"/>
                  <a:pt x="163340" y="3357566"/>
                  <a:pt x="161255" y="3361278"/>
                </a:cubicBezTo>
                <a:cubicBezTo>
                  <a:pt x="158473" y="3366230"/>
                  <a:pt x="155014" y="3377684"/>
                  <a:pt x="150472" y="3399543"/>
                </a:cubicBezTo>
                <a:cubicBezTo>
                  <a:pt x="154664" y="3409040"/>
                  <a:pt x="154664" y="3409040"/>
                  <a:pt x="154664" y="3409040"/>
                </a:cubicBezTo>
                <a:cubicBezTo>
                  <a:pt x="159973" y="3395351"/>
                  <a:pt x="159973" y="3395351"/>
                  <a:pt x="159973" y="3395351"/>
                </a:cubicBezTo>
                <a:cubicBezTo>
                  <a:pt x="159973" y="3395351"/>
                  <a:pt x="159973" y="3395351"/>
                  <a:pt x="164165" y="3404847"/>
                </a:cubicBezTo>
                <a:cubicBezTo>
                  <a:pt x="164165" y="3404847"/>
                  <a:pt x="168355" y="3414344"/>
                  <a:pt x="168355" y="3414344"/>
                </a:cubicBezTo>
                <a:cubicBezTo>
                  <a:pt x="158852" y="3418536"/>
                  <a:pt x="163045" y="3428033"/>
                  <a:pt x="163045" y="3428033"/>
                </a:cubicBezTo>
                <a:cubicBezTo>
                  <a:pt x="153542" y="3432227"/>
                  <a:pt x="153542" y="3432227"/>
                  <a:pt x="153542" y="3432227"/>
                </a:cubicBezTo>
                <a:cubicBezTo>
                  <a:pt x="172546" y="3423840"/>
                  <a:pt x="154373" y="3511281"/>
                  <a:pt x="150184" y="3501785"/>
                </a:cubicBezTo>
                <a:cubicBezTo>
                  <a:pt x="145991" y="3492288"/>
                  <a:pt x="145991" y="3492288"/>
                  <a:pt x="145991" y="3492288"/>
                </a:cubicBezTo>
                <a:cubicBezTo>
                  <a:pt x="145991" y="3492288"/>
                  <a:pt x="150184" y="3501785"/>
                  <a:pt x="144872" y="3515475"/>
                </a:cubicBezTo>
                <a:cubicBezTo>
                  <a:pt x="144872" y="3515475"/>
                  <a:pt x="139562" y="3529161"/>
                  <a:pt x="139562" y="3529161"/>
                </a:cubicBezTo>
                <a:cubicBezTo>
                  <a:pt x="139562" y="3529161"/>
                  <a:pt x="130060" y="3533354"/>
                  <a:pt x="135371" y="3519663"/>
                </a:cubicBezTo>
                <a:cubicBezTo>
                  <a:pt x="135371" y="3519663"/>
                  <a:pt x="131180" y="3510168"/>
                  <a:pt x="131180" y="3510168"/>
                </a:cubicBezTo>
                <a:cubicBezTo>
                  <a:pt x="123629" y="3570230"/>
                  <a:pt x="73595" y="3739805"/>
                  <a:pt x="85049" y="3791483"/>
                </a:cubicBezTo>
                <a:cubicBezTo>
                  <a:pt x="110482" y="3746220"/>
                  <a:pt x="126413" y="3705153"/>
                  <a:pt x="153794" y="3715758"/>
                </a:cubicBezTo>
                <a:cubicBezTo>
                  <a:pt x="149813" y="3726026"/>
                  <a:pt x="144571" y="3762377"/>
                  <a:pt x="156463" y="3768831"/>
                </a:cubicBezTo>
                <a:lnTo>
                  <a:pt x="166171" y="3765864"/>
                </a:lnTo>
                <a:lnTo>
                  <a:pt x="197119" y="3566031"/>
                </a:lnTo>
                <a:lnTo>
                  <a:pt x="236113" y="3380820"/>
                </a:lnTo>
                <a:lnTo>
                  <a:pt x="224242" y="3412373"/>
                </a:lnTo>
                <a:cubicBezTo>
                  <a:pt x="208309" y="3453441"/>
                  <a:pt x="216980" y="3370194"/>
                  <a:pt x="203290" y="3364890"/>
                </a:cubicBezTo>
                <a:cubicBezTo>
                  <a:pt x="203290" y="3364890"/>
                  <a:pt x="192667" y="3392270"/>
                  <a:pt x="178976" y="3386964"/>
                </a:cubicBezTo>
                <a:cubicBezTo>
                  <a:pt x="173632" y="3389322"/>
                  <a:pt x="171029" y="3365342"/>
                  <a:pt x="166543" y="3359468"/>
                </a:cubicBezTo>
                <a:close/>
                <a:moveTo>
                  <a:pt x="675232" y="2205345"/>
                </a:moveTo>
                <a:cubicBezTo>
                  <a:pt x="646334" y="2226359"/>
                  <a:pt x="622691" y="2250000"/>
                  <a:pt x="598391" y="2271671"/>
                </a:cubicBezTo>
                <a:lnTo>
                  <a:pt x="595514" y="2273613"/>
                </a:lnTo>
                <a:lnTo>
                  <a:pt x="593956" y="2282829"/>
                </a:lnTo>
                <a:cubicBezTo>
                  <a:pt x="587123" y="2306837"/>
                  <a:pt x="579290" y="2332385"/>
                  <a:pt x="575621" y="2365005"/>
                </a:cubicBezTo>
                <a:cubicBezTo>
                  <a:pt x="538019" y="2412810"/>
                  <a:pt x="530204" y="2460243"/>
                  <a:pt x="513883" y="2537843"/>
                </a:cubicBezTo>
                <a:lnTo>
                  <a:pt x="507934" y="2563505"/>
                </a:lnTo>
                <a:lnTo>
                  <a:pt x="533374" y="2578352"/>
                </a:lnTo>
                <a:cubicBezTo>
                  <a:pt x="554392" y="2594111"/>
                  <a:pt x="570152" y="2583605"/>
                  <a:pt x="580660" y="2562593"/>
                </a:cubicBezTo>
                <a:cubicBezTo>
                  <a:pt x="622693" y="2452268"/>
                  <a:pt x="680485" y="2341938"/>
                  <a:pt x="675232" y="2205345"/>
                </a:cubicBezTo>
                <a:close/>
                <a:moveTo>
                  <a:pt x="523040" y="2200926"/>
                </a:moveTo>
                <a:lnTo>
                  <a:pt x="513322" y="2228223"/>
                </a:lnTo>
                <a:cubicBezTo>
                  <a:pt x="500569" y="2263632"/>
                  <a:pt x="484639" y="2304701"/>
                  <a:pt x="461300" y="2354711"/>
                </a:cubicBezTo>
                <a:cubicBezTo>
                  <a:pt x="461300" y="2354711"/>
                  <a:pt x="447608" y="2349407"/>
                  <a:pt x="442297" y="2363097"/>
                </a:cubicBezTo>
                <a:cubicBezTo>
                  <a:pt x="424126" y="2450534"/>
                  <a:pt x="425249" y="2427350"/>
                  <a:pt x="412385" y="2501100"/>
                </a:cubicBezTo>
                <a:cubicBezTo>
                  <a:pt x="401762" y="2528478"/>
                  <a:pt x="391144" y="2555858"/>
                  <a:pt x="375211" y="2596926"/>
                </a:cubicBezTo>
                <a:cubicBezTo>
                  <a:pt x="362063" y="2772915"/>
                  <a:pt x="284644" y="2931885"/>
                  <a:pt x="251371" y="3139446"/>
                </a:cubicBezTo>
                <a:cubicBezTo>
                  <a:pt x="241871" y="3143637"/>
                  <a:pt x="235441" y="3180515"/>
                  <a:pt x="224819" y="3207893"/>
                </a:cubicBezTo>
                <a:cubicBezTo>
                  <a:pt x="238511" y="3213197"/>
                  <a:pt x="217268" y="3267957"/>
                  <a:pt x="226771" y="3263763"/>
                </a:cubicBezTo>
                <a:cubicBezTo>
                  <a:pt x="241862" y="3240084"/>
                  <a:pt x="249883" y="3200378"/>
                  <a:pt x="264502" y="3186482"/>
                </a:cubicBezTo>
                <a:lnTo>
                  <a:pt x="277628" y="3183644"/>
                </a:lnTo>
                <a:lnTo>
                  <a:pt x="294317" y="3104372"/>
                </a:lnTo>
                <a:cubicBezTo>
                  <a:pt x="329782" y="2951360"/>
                  <a:pt x="367873" y="2799006"/>
                  <a:pt x="407276" y="2646653"/>
                </a:cubicBezTo>
                <a:cubicBezTo>
                  <a:pt x="419101" y="2599368"/>
                  <a:pt x="433879" y="2549130"/>
                  <a:pt x="478208" y="2553563"/>
                </a:cubicBezTo>
                <a:lnTo>
                  <a:pt x="495008" y="2558340"/>
                </a:lnTo>
                <a:lnTo>
                  <a:pt x="519655" y="2451215"/>
                </a:lnTo>
                <a:cubicBezTo>
                  <a:pt x="501502" y="2465693"/>
                  <a:pt x="500848" y="2412767"/>
                  <a:pt x="490688" y="2414930"/>
                </a:cubicBezTo>
                <a:lnTo>
                  <a:pt x="521407" y="2296610"/>
                </a:lnTo>
                <a:lnTo>
                  <a:pt x="522992" y="2284277"/>
                </a:lnTo>
                <a:lnTo>
                  <a:pt x="518692" y="2290899"/>
                </a:lnTo>
                <a:cubicBezTo>
                  <a:pt x="517693" y="2292438"/>
                  <a:pt x="517693" y="2292438"/>
                  <a:pt x="517693" y="2292438"/>
                </a:cubicBezTo>
                <a:cubicBezTo>
                  <a:pt x="509698" y="2304755"/>
                  <a:pt x="509698" y="2304755"/>
                  <a:pt x="509698" y="2304755"/>
                </a:cubicBezTo>
                <a:cubicBezTo>
                  <a:pt x="507535" y="2294601"/>
                  <a:pt x="505373" y="2284451"/>
                  <a:pt x="503212" y="2274299"/>
                </a:cubicBezTo>
                <a:cubicBezTo>
                  <a:pt x="511207" y="2261982"/>
                  <a:pt x="511207" y="2261982"/>
                  <a:pt x="511207" y="2261982"/>
                </a:cubicBezTo>
                <a:cubicBezTo>
                  <a:pt x="511207" y="2261982"/>
                  <a:pt x="511207" y="2261982"/>
                  <a:pt x="521365" y="2259818"/>
                </a:cubicBezTo>
                <a:cubicBezTo>
                  <a:pt x="517202" y="2252744"/>
                  <a:pt x="516173" y="2241687"/>
                  <a:pt x="517589" y="2227290"/>
                </a:cubicBezTo>
                <a:close/>
                <a:moveTo>
                  <a:pt x="609370" y="1937486"/>
                </a:moveTo>
                <a:lnTo>
                  <a:pt x="606925" y="1938728"/>
                </a:lnTo>
                <a:lnTo>
                  <a:pt x="600083" y="1963008"/>
                </a:lnTo>
                <a:close/>
                <a:moveTo>
                  <a:pt x="2354597" y="1627446"/>
                </a:moveTo>
                <a:cubicBezTo>
                  <a:pt x="2354598" y="1633772"/>
                  <a:pt x="2354598" y="1636937"/>
                  <a:pt x="2353016" y="1638516"/>
                </a:cubicBezTo>
                <a:lnTo>
                  <a:pt x="2347962" y="1639239"/>
                </a:lnTo>
                <a:close/>
                <a:moveTo>
                  <a:pt x="2453333" y="1504730"/>
                </a:moveTo>
                <a:lnTo>
                  <a:pt x="2443172" y="1513565"/>
                </a:lnTo>
                <a:lnTo>
                  <a:pt x="2433042" y="1543170"/>
                </a:lnTo>
                <a:close/>
                <a:moveTo>
                  <a:pt x="2455824" y="966746"/>
                </a:moveTo>
                <a:lnTo>
                  <a:pt x="2455824" y="969464"/>
                </a:lnTo>
                <a:lnTo>
                  <a:pt x="2443172" y="982118"/>
                </a:lnTo>
                <a:close/>
                <a:moveTo>
                  <a:pt x="1481994" y="366944"/>
                </a:moveTo>
                <a:cubicBezTo>
                  <a:pt x="1479083" y="365739"/>
                  <a:pt x="1474638" y="366686"/>
                  <a:pt x="1467562" y="370847"/>
                </a:cubicBezTo>
                <a:cubicBezTo>
                  <a:pt x="1429750" y="442577"/>
                  <a:pt x="1407925" y="489677"/>
                  <a:pt x="1367948" y="551256"/>
                </a:cubicBezTo>
                <a:cubicBezTo>
                  <a:pt x="1335968" y="600519"/>
                  <a:pt x="1306151" y="659933"/>
                  <a:pt x="1240025" y="748308"/>
                </a:cubicBezTo>
                <a:cubicBezTo>
                  <a:pt x="1240025" y="748308"/>
                  <a:pt x="1227707" y="740318"/>
                  <a:pt x="1219709" y="752634"/>
                </a:cubicBezTo>
                <a:cubicBezTo>
                  <a:pt x="1184059" y="834516"/>
                  <a:pt x="1189894" y="812051"/>
                  <a:pt x="1162235" y="881616"/>
                </a:cubicBezTo>
                <a:cubicBezTo>
                  <a:pt x="1146244" y="906249"/>
                  <a:pt x="1130255" y="930879"/>
                  <a:pt x="1106269" y="967827"/>
                </a:cubicBezTo>
                <a:cubicBezTo>
                  <a:pt x="1081856" y="1052624"/>
                  <a:pt x="1042583" y="1129971"/>
                  <a:pt x="1000045" y="1210668"/>
                </a:cubicBezTo>
                <a:lnTo>
                  <a:pt x="959045" y="1289678"/>
                </a:lnTo>
                <a:lnTo>
                  <a:pt x="939901" y="1370676"/>
                </a:lnTo>
                <a:cubicBezTo>
                  <a:pt x="926111" y="1442258"/>
                  <a:pt x="919541" y="1509242"/>
                  <a:pt x="927422" y="1538138"/>
                </a:cubicBezTo>
                <a:cubicBezTo>
                  <a:pt x="1058777" y="1285962"/>
                  <a:pt x="1190123" y="1033787"/>
                  <a:pt x="1289950" y="765854"/>
                </a:cubicBezTo>
                <a:cubicBezTo>
                  <a:pt x="1316218" y="694929"/>
                  <a:pt x="1347743" y="626631"/>
                  <a:pt x="1382551" y="560306"/>
                </a:cubicBezTo>
                <a:lnTo>
                  <a:pt x="1487975" y="378446"/>
                </a:lnTo>
                <a:lnTo>
                  <a:pt x="1487231" y="375944"/>
                </a:lnTo>
                <a:cubicBezTo>
                  <a:pt x="1486283" y="371502"/>
                  <a:pt x="1484906" y="368148"/>
                  <a:pt x="1481994" y="366944"/>
                </a:cubicBezTo>
                <a:close/>
                <a:moveTo>
                  <a:pt x="2896330" y="0"/>
                </a:moveTo>
                <a:lnTo>
                  <a:pt x="3314054" y="0"/>
                </a:lnTo>
                <a:lnTo>
                  <a:pt x="3271984" y="44175"/>
                </a:lnTo>
                <a:cubicBezTo>
                  <a:pt x="3243512" y="77390"/>
                  <a:pt x="3221369" y="109025"/>
                  <a:pt x="3215042" y="134331"/>
                </a:cubicBezTo>
                <a:cubicBezTo>
                  <a:pt x="3189730" y="134331"/>
                  <a:pt x="3215042" y="71066"/>
                  <a:pt x="3164426" y="159642"/>
                </a:cubicBezTo>
                <a:lnTo>
                  <a:pt x="3164426" y="146985"/>
                </a:lnTo>
                <a:lnTo>
                  <a:pt x="3151772" y="146985"/>
                </a:lnTo>
                <a:cubicBezTo>
                  <a:pt x="3151772" y="159641"/>
                  <a:pt x="3139120" y="159641"/>
                  <a:pt x="3139120" y="159641"/>
                </a:cubicBezTo>
                <a:cubicBezTo>
                  <a:pt x="3113812" y="159641"/>
                  <a:pt x="3113812" y="197601"/>
                  <a:pt x="3088506" y="222906"/>
                </a:cubicBezTo>
                <a:lnTo>
                  <a:pt x="3088506" y="210252"/>
                </a:lnTo>
                <a:lnTo>
                  <a:pt x="3075852" y="210252"/>
                </a:lnTo>
                <a:cubicBezTo>
                  <a:pt x="3075852" y="210252"/>
                  <a:pt x="3075851" y="222906"/>
                  <a:pt x="3063198" y="222906"/>
                </a:cubicBezTo>
                <a:lnTo>
                  <a:pt x="3063197" y="235560"/>
                </a:lnTo>
                <a:cubicBezTo>
                  <a:pt x="3037892" y="260870"/>
                  <a:pt x="3050540" y="273522"/>
                  <a:pt x="3037892" y="286175"/>
                </a:cubicBezTo>
                <a:lnTo>
                  <a:pt x="3025236" y="298829"/>
                </a:lnTo>
                <a:lnTo>
                  <a:pt x="3012582" y="298827"/>
                </a:lnTo>
                <a:lnTo>
                  <a:pt x="2999930" y="311481"/>
                </a:lnTo>
                <a:lnTo>
                  <a:pt x="3012582" y="311481"/>
                </a:lnTo>
                <a:lnTo>
                  <a:pt x="3025236" y="311481"/>
                </a:lnTo>
                <a:cubicBezTo>
                  <a:pt x="2987278" y="362096"/>
                  <a:pt x="2974622" y="387402"/>
                  <a:pt x="2936663" y="400056"/>
                </a:cubicBezTo>
                <a:lnTo>
                  <a:pt x="2936662" y="387402"/>
                </a:lnTo>
                <a:lnTo>
                  <a:pt x="2949317" y="374747"/>
                </a:lnTo>
                <a:lnTo>
                  <a:pt x="2936662" y="374750"/>
                </a:lnTo>
                <a:lnTo>
                  <a:pt x="2949318" y="362094"/>
                </a:lnTo>
                <a:lnTo>
                  <a:pt x="2961968" y="362093"/>
                </a:lnTo>
                <a:cubicBezTo>
                  <a:pt x="2961966" y="357876"/>
                  <a:pt x="2961968" y="353658"/>
                  <a:pt x="2961965" y="349442"/>
                </a:cubicBezTo>
                <a:cubicBezTo>
                  <a:pt x="2961968" y="345224"/>
                  <a:pt x="2961968" y="341007"/>
                  <a:pt x="2961968" y="336788"/>
                </a:cubicBezTo>
                <a:lnTo>
                  <a:pt x="2949317" y="349442"/>
                </a:lnTo>
                <a:cubicBezTo>
                  <a:pt x="2974619" y="311484"/>
                  <a:pt x="3025236" y="273521"/>
                  <a:pt x="2961965" y="298827"/>
                </a:cubicBezTo>
                <a:lnTo>
                  <a:pt x="2974624" y="286175"/>
                </a:lnTo>
                <a:lnTo>
                  <a:pt x="2987278" y="286176"/>
                </a:lnTo>
                <a:cubicBezTo>
                  <a:pt x="2999930" y="273521"/>
                  <a:pt x="2999928" y="260870"/>
                  <a:pt x="2999928" y="260870"/>
                </a:cubicBezTo>
                <a:cubicBezTo>
                  <a:pt x="2999928" y="248213"/>
                  <a:pt x="2987276" y="248213"/>
                  <a:pt x="2974622" y="260867"/>
                </a:cubicBezTo>
                <a:lnTo>
                  <a:pt x="2961970" y="273521"/>
                </a:lnTo>
                <a:lnTo>
                  <a:pt x="2949317" y="286175"/>
                </a:lnTo>
                <a:cubicBezTo>
                  <a:pt x="2936662" y="298827"/>
                  <a:pt x="2924009" y="311484"/>
                  <a:pt x="2924008" y="324135"/>
                </a:cubicBezTo>
                <a:cubicBezTo>
                  <a:pt x="2924008" y="324135"/>
                  <a:pt x="2936663" y="324135"/>
                  <a:pt x="2949317" y="311481"/>
                </a:cubicBezTo>
                <a:lnTo>
                  <a:pt x="2961965" y="298827"/>
                </a:lnTo>
                <a:lnTo>
                  <a:pt x="2936662" y="349442"/>
                </a:lnTo>
                <a:lnTo>
                  <a:pt x="2924008" y="362096"/>
                </a:lnTo>
                <a:cubicBezTo>
                  <a:pt x="2911355" y="362093"/>
                  <a:pt x="2911355" y="362093"/>
                  <a:pt x="2898702" y="374747"/>
                </a:cubicBezTo>
                <a:cubicBezTo>
                  <a:pt x="2898702" y="374747"/>
                  <a:pt x="2898702" y="387402"/>
                  <a:pt x="2911350" y="374747"/>
                </a:cubicBezTo>
                <a:cubicBezTo>
                  <a:pt x="2911352" y="378965"/>
                  <a:pt x="2911352" y="383184"/>
                  <a:pt x="2911354" y="387402"/>
                </a:cubicBezTo>
                <a:cubicBezTo>
                  <a:pt x="2886047" y="400056"/>
                  <a:pt x="2886047" y="412713"/>
                  <a:pt x="2911354" y="400059"/>
                </a:cubicBezTo>
                <a:lnTo>
                  <a:pt x="2886048" y="425363"/>
                </a:lnTo>
                <a:cubicBezTo>
                  <a:pt x="2898704" y="438017"/>
                  <a:pt x="2898704" y="438017"/>
                  <a:pt x="2911350" y="425363"/>
                </a:cubicBezTo>
                <a:cubicBezTo>
                  <a:pt x="2911350" y="425363"/>
                  <a:pt x="2911350" y="412710"/>
                  <a:pt x="2924008" y="412712"/>
                </a:cubicBezTo>
                <a:cubicBezTo>
                  <a:pt x="2898704" y="438017"/>
                  <a:pt x="2911354" y="450671"/>
                  <a:pt x="2873394" y="501282"/>
                </a:cubicBezTo>
                <a:cubicBezTo>
                  <a:pt x="2873393" y="488631"/>
                  <a:pt x="2898702" y="463323"/>
                  <a:pt x="2886047" y="450672"/>
                </a:cubicBezTo>
                <a:cubicBezTo>
                  <a:pt x="2873394" y="501282"/>
                  <a:pt x="2873394" y="475979"/>
                  <a:pt x="2848088" y="488633"/>
                </a:cubicBezTo>
                <a:lnTo>
                  <a:pt x="2848086" y="475980"/>
                </a:lnTo>
                <a:cubicBezTo>
                  <a:pt x="2860742" y="463323"/>
                  <a:pt x="2860742" y="450671"/>
                  <a:pt x="2860742" y="450671"/>
                </a:cubicBezTo>
                <a:cubicBezTo>
                  <a:pt x="2848088" y="450672"/>
                  <a:pt x="2835430" y="463322"/>
                  <a:pt x="2822778" y="475977"/>
                </a:cubicBezTo>
                <a:cubicBezTo>
                  <a:pt x="2822777" y="488633"/>
                  <a:pt x="2822777" y="488633"/>
                  <a:pt x="2810128" y="488631"/>
                </a:cubicBezTo>
                <a:cubicBezTo>
                  <a:pt x="2797472" y="488631"/>
                  <a:pt x="2784820" y="513938"/>
                  <a:pt x="2759512" y="539243"/>
                </a:cubicBezTo>
                <a:cubicBezTo>
                  <a:pt x="2772164" y="551898"/>
                  <a:pt x="2784820" y="513938"/>
                  <a:pt x="2797472" y="513938"/>
                </a:cubicBezTo>
                <a:lnTo>
                  <a:pt x="2784818" y="526592"/>
                </a:lnTo>
                <a:cubicBezTo>
                  <a:pt x="2772164" y="539243"/>
                  <a:pt x="2772164" y="551898"/>
                  <a:pt x="2772164" y="551898"/>
                </a:cubicBezTo>
                <a:cubicBezTo>
                  <a:pt x="2772162" y="564552"/>
                  <a:pt x="2784820" y="551898"/>
                  <a:pt x="2797474" y="539243"/>
                </a:cubicBezTo>
                <a:lnTo>
                  <a:pt x="2810128" y="539243"/>
                </a:lnTo>
                <a:cubicBezTo>
                  <a:pt x="2772164" y="577206"/>
                  <a:pt x="2734204" y="627818"/>
                  <a:pt x="2772166" y="602513"/>
                </a:cubicBezTo>
                <a:cubicBezTo>
                  <a:pt x="2734200" y="653127"/>
                  <a:pt x="2759512" y="589857"/>
                  <a:pt x="2721554" y="627818"/>
                </a:cubicBezTo>
                <a:cubicBezTo>
                  <a:pt x="2683589" y="665778"/>
                  <a:pt x="2683589" y="703739"/>
                  <a:pt x="2658284" y="703743"/>
                </a:cubicBezTo>
                <a:lnTo>
                  <a:pt x="2658284" y="741699"/>
                </a:lnTo>
                <a:cubicBezTo>
                  <a:pt x="2645626" y="741699"/>
                  <a:pt x="2632979" y="754355"/>
                  <a:pt x="2595016" y="779661"/>
                </a:cubicBezTo>
                <a:cubicBezTo>
                  <a:pt x="2538072" y="855582"/>
                  <a:pt x="2523836" y="881681"/>
                  <a:pt x="2488250" y="927351"/>
                </a:cubicBezTo>
                <a:lnTo>
                  <a:pt x="2455824" y="966746"/>
                </a:lnTo>
                <a:cubicBezTo>
                  <a:pt x="2455823" y="963432"/>
                  <a:pt x="2455823" y="960122"/>
                  <a:pt x="2455822" y="956810"/>
                </a:cubicBezTo>
                <a:cubicBezTo>
                  <a:pt x="2443172" y="956810"/>
                  <a:pt x="2443172" y="956810"/>
                  <a:pt x="2430518" y="969464"/>
                </a:cubicBezTo>
                <a:cubicBezTo>
                  <a:pt x="2430518" y="982118"/>
                  <a:pt x="2430518" y="982118"/>
                  <a:pt x="2417862" y="994773"/>
                </a:cubicBezTo>
                <a:cubicBezTo>
                  <a:pt x="2392554" y="1007424"/>
                  <a:pt x="2354597" y="1070693"/>
                  <a:pt x="2316635" y="1133960"/>
                </a:cubicBezTo>
                <a:lnTo>
                  <a:pt x="2316635" y="1121304"/>
                </a:lnTo>
                <a:lnTo>
                  <a:pt x="2303984" y="1121304"/>
                </a:lnTo>
                <a:lnTo>
                  <a:pt x="2303984" y="1133960"/>
                </a:lnTo>
                <a:lnTo>
                  <a:pt x="2291328" y="1146614"/>
                </a:lnTo>
                <a:cubicBezTo>
                  <a:pt x="2291326" y="1159269"/>
                  <a:pt x="2278676" y="1171917"/>
                  <a:pt x="2291330" y="1171919"/>
                </a:cubicBezTo>
                <a:cubicBezTo>
                  <a:pt x="2278672" y="1184574"/>
                  <a:pt x="2266022" y="1184576"/>
                  <a:pt x="2266020" y="1171919"/>
                </a:cubicBezTo>
                <a:cubicBezTo>
                  <a:pt x="2253368" y="1184576"/>
                  <a:pt x="2253368" y="1197225"/>
                  <a:pt x="2253370" y="1209881"/>
                </a:cubicBezTo>
                <a:lnTo>
                  <a:pt x="2253368" y="1197225"/>
                </a:lnTo>
                <a:lnTo>
                  <a:pt x="2240712" y="1197225"/>
                </a:lnTo>
                <a:cubicBezTo>
                  <a:pt x="2228060" y="1209879"/>
                  <a:pt x="2228060" y="1222535"/>
                  <a:pt x="2228060" y="1222535"/>
                </a:cubicBezTo>
                <a:lnTo>
                  <a:pt x="2228062" y="1235190"/>
                </a:lnTo>
                <a:cubicBezTo>
                  <a:pt x="2215408" y="1235189"/>
                  <a:pt x="2202754" y="1260494"/>
                  <a:pt x="2190100" y="1285800"/>
                </a:cubicBezTo>
                <a:lnTo>
                  <a:pt x="2177446" y="1298454"/>
                </a:lnTo>
                <a:cubicBezTo>
                  <a:pt x="2177447" y="1311110"/>
                  <a:pt x="2164793" y="1311110"/>
                  <a:pt x="2164790" y="1323761"/>
                </a:cubicBezTo>
                <a:lnTo>
                  <a:pt x="2177447" y="1311110"/>
                </a:lnTo>
                <a:lnTo>
                  <a:pt x="2190096" y="1311111"/>
                </a:lnTo>
                <a:cubicBezTo>
                  <a:pt x="2202754" y="1311110"/>
                  <a:pt x="2152136" y="1349069"/>
                  <a:pt x="2164793" y="1374375"/>
                </a:cubicBezTo>
                <a:cubicBezTo>
                  <a:pt x="2152139" y="1387029"/>
                  <a:pt x="2152139" y="1387029"/>
                  <a:pt x="2152140" y="1399685"/>
                </a:cubicBezTo>
                <a:lnTo>
                  <a:pt x="2139485" y="1399683"/>
                </a:lnTo>
                <a:lnTo>
                  <a:pt x="2139485" y="1412336"/>
                </a:lnTo>
                <a:cubicBezTo>
                  <a:pt x="2139484" y="1424993"/>
                  <a:pt x="2126834" y="1424993"/>
                  <a:pt x="2126834" y="1424993"/>
                </a:cubicBezTo>
                <a:lnTo>
                  <a:pt x="2126832" y="1437641"/>
                </a:lnTo>
                <a:cubicBezTo>
                  <a:pt x="2101524" y="1475604"/>
                  <a:pt x="2088870" y="1488257"/>
                  <a:pt x="2076220" y="1475606"/>
                </a:cubicBezTo>
                <a:lnTo>
                  <a:pt x="2076220" y="1513566"/>
                </a:lnTo>
                <a:cubicBezTo>
                  <a:pt x="2063566" y="1526216"/>
                  <a:pt x="2063564" y="1538871"/>
                  <a:pt x="2063564" y="1538871"/>
                </a:cubicBezTo>
                <a:lnTo>
                  <a:pt x="2076215" y="1538868"/>
                </a:lnTo>
                <a:cubicBezTo>
                  <a:pt x="2076216" y="1534650"/>
                  <a:pt x="2076216" y="1530434"/>
                  <a:pt x="2076218" y="1526216"/>
                </a:cubicBezTo>
                <a:cubicBezTo>
                  <a:pt x="2076215" y="1538868"/>
                  <a:pt x="2076215" y="1538868"/>
                  <a:pt x="2088868" y="1551525"/>
                </a:cubicBezTo>
                <a:cubicBezTo>
                  <a:pt x="1949682" y="1779284"/>
                  <a:pt x="1810493" y="2045012"/>
                  <a:pt x="1734570" y="2285429"/>
                </a:cubicBezTo>
                <a:cubicBezTo>
                  <a:pt x="1696612" y="2298080"/>
                  <a:pt x="1696612" y="2336040"/>
                  <a:pt x="1683956" y="2386655"/>
                </a:cubicBezTo>
                <a:cubicBezTo>
                  <a:pt x="1671304" y="2411966"/>
                  <a:pt x="1645996" y="2424618"/>
                  <a:pt x="1645996" y="2449923"/>
                </a:cubicBezTo>
                <a:cubicBezTo>
                  <a:pt x="1620690" y="2487884"/>
                  <a:pt x="1633343" y="2500539"/>
                  <a:pt x="1620689" y="2551154"/>
                </a:cubicBezTo>
                <a:cubicBezTo>
                  <a:pt x="1595384" y="2639726"/>
                  <a:pt x="1506806" y="2829530"/>
                  <a:pt x="1506806" y="2905451"/>
                </a:cubicBezTo>
                <a:lnTo>
                  <a:pt x="1494152" y="2918102"/>
                </a:lnTo>
                <a:cubicBezTo>
                  <a:pt x="1494152" y="2922320"/>
                  <a:pt x="1494155" y="2926538"/>
                  <a:pt x="1494154" y="2930757"/>
                </a:cubicBezTo>
                <a:lnTo>
                  <a:pt x="1506806" y="2930756"/>
                </a:lnTo>
                <a:lnTo>
                  <a:pt x="1506806" y="2943410"/>
                </a:lnTo>
                <a:cubicBezTo>
                  <a:pt x="1494155" y="2968719"/>
                  <a:pt x="1481500" y="2968716"/>
                  <a:pt x="1494152" y="2943410"/>
                </a:cubicBezTo>
                <a:cubicBezTo>
                  <a:pt x="1468846" y="2956065"/>
                  <a:pt x="1456192" y="3019331"/>
                  <a:pt x="1456192" y="3057288"/>
                </a:cubicBezTo>
                <a:cubicBezTo>
                  <a:pt x="1456193" y="3044640"/>
                  <a:pt x="1456193" y="3044640"/>
                  <a:pt x="1443541" y="3057291"/>
                </a:cubicBezTo>
                <a:cubicBezTo>
                  <a:pt x="1443536" y="3069942"/>
                  <a:pt x="1443536" y="3069942"/>
                  <a:pt x="1443536" y="3082601"/>
                </a:cubicBezTo>
                <a:cubicBezTo>
                  <a:pt x="1430885" y="3158522"/>
                  <a:pt x="1430888" y="3133214"/>
                  <a:pt x="1405579" y="3209135"/>
                </a:cubicBezTo>
                <a:lnTo>
                  <a:pt x="1392929" y="3221789"/>
                </a:lnTo>
                <a:lnTo>
                  <a:pt x="1380271" y="3272402"/>
                </a:lnTo>
                <a:lnTo>
                  <a:pt x="1380272" y="3285053"/>
                </a:lnTo>
                <a:lnTo>
                  <a:pt x="1380271" y="3297705"/>
                </a:lnTo>
                <a:lnTo>
                  <a:pt x="1380271" y="3310362"/>
                </a:lnTo>
                <a:cubicBezTo>
                  <a:pt x="1380272" y="3323013"/>
                  <a:pt x="1367617" y="3323018"/>
                  <a:pt x="1367617" y="3348326"/>
                </a:cubicBezTo>
                <a:cubicBezTo>
                  <a:pt x="1380274" y="3348326"/>
                  <a:pt x="1380272" y="3323013"/>
                  <a:pt x="1392925" y="3335669"/>
                </a:cubicBezTo>
                <a:cubicBezTo>
                  <a:pt x="1392925" y="3348320"/>
                  <a:pt x="1392925" y="3348320"/>
                  <a:pt x="1392928" y="3360977"/>
                </a:cubicBezTo>
                <a:lnTo>
                  <a:pt x="1380272" y="3360974"/>
                </a:lnTo>
                <a:lnTo>
                  <a:pt x="1380271" y="3373631"/>
                </a:lnTo>
                <a:lnTo>
                  <a:pt x="1380271" y="3386286"/>
                </a:lnTo>
                <a:lnTo>
                  <a:pt x="1380271" y="3411591"/>
                </a:lnTo>
                <a:cubicBezTo>
                  <a:pt x="1354961" y="3449549"/>
                  <a:pt x="1354961" y="3500165"/>
                  <a:pt x="1329658" y="3512819"/>
                </a:cubicBezTo>
                <a:cubicBezTo>
                  <a:pt x="1329656" y="3525473"/>
                  <a:pt x="1329656" y="3538127"/>
                  <a:pt x="1342310" y="3512817"/>
                </a:cubicBezTo>
                <a:cubicBezTo>
                  <a:pt x="1342310" y="3512817"/>
                  <a:pt x="1342310" y="3550779"/>
                  <a:pt x="1329658" y="3550775"/>
                </a:cubicBezTo>
                <a:cubicBezTo>
                  <a:pt x="1317004" y="3601392"/>
                  <a:pt x="1342310" y="3525473"/>
                  <a:pt x="1354964" y="3550778"/>
                </a:cubicBezTo>
                <a:cubicBezTo>
                  <a:pt x="1354961" y="3538127"/>
                  <a:pt x="1342310" y="3487512"/>
                  <a:pt x="1367618" y="3500165"/>
                </a:cubicBezTo>
                <a:lnTo>
                  <a:pt x="1367618" y="3512819"/>
                </a:lnTo>
                <a:lnTo>
                  <a:pt x="1380271" y="3512817"/>
                </a:lnTo>
                <a:lnTo>
                  <a:pt x="1380271" y="3500166"/>
                </a:lnTo>
                <a:lnTo>
                  <a:pt x="1380271" y="3487512"/>
                </a:lnTo>
                <a:cubicBezTo>
                  <a:pt x="1392926" y="3525473"/>
                  <a:pt x="1405579" y="3386286"/>
                  <a:pt x="1418236" y="3348324"/>
                </a:cubicBezTo>
                <a:lnTo>
                  <a:pt x="1430885" y="3335669"/>
                </a:lnTo>
                <a:lnTo>
                  <a:pt x="1430887" y="3323013"/>
                </a:lnTo>
                <a:lnTo>
                  <a:pt x="1418234" y="3323015"/>
                </a:lnTo>
                <a:cubicBezTo>
                  <a:pt x="1456193" y="3209135"/>
                  <a:pt x="1506806" y="3044640"/>
                  <a:pt x="1544766" y="2918102"/>
                </a:cubicBezTo>
                <a:lnTo>
                  <a:pt x="1544766" y="2880141"/>
                </a:lnTo>
                <a:cubicBezTo>
                  <a:pt x="1557422" y="2842184"/>
                  <a:pt x="1582727" y="2791569"/>
                  <a:pt x="1595382" y="2740952"/>
                </a:cubicBezTo>
                <a:lnTo>
                  <a:pt x="1582726" y="2753607"/>
                </a:lnTo>
                <a:cubicBezTo>
                  <a:pt x="1595381" y="2728298"/>
                  <a:pt x="1620689" y="2690340"/>
                  <a:pt x="1633342" y="2652380"/>
                </a:cubicBezTo>
                <a:cubicBezTo>
                  <a:pt x="1683958" y="2538498"/>
                  <a:pt x="1734570" y="2386658"/>
                  <a:pt x="1785186" y="2285430"/>
                </a:cubicBezTo>
                <a:cubicBezTo>
                  <a:pt x="1823146" y="2196854"/>
                  <a:pt x="1848454" y="2082972"/>
                  <a:pt x="1886414" y="2007050"/>
                </a:cubicBezTo>
                <a:cubicBezTo>
                  <a:pt x="1911718" y="1981743"/>
                  <a:pt x="1924376" y="1969092"/>
                  <a:pt x="1937028" y="1943783"/>
                </a:cubicBezTo>
                <a:cubicBezTo>
                  <a:pt x="1962334" y="1905822"/>
                  <a:pt x="1962336" y="1867862"/>
                  <a:pt x="1987643" y="1829903"/>
                </a:cubicBezTo>
                <a:cubicBezTo>
                  <a:pt x="2000292" y="1804598"/>
                  <a:pt x="2000294" y="1817246"/>
                  <a:pt x="2012950" y="1804596"/>
                </a:cubicBezTo>
                <a:cubicBezTo>
                  <a:pt x="2050910" y="1753983"/>
                  <a:pt x="2088870" y="1589486"/>
                  <a:pt x="2139486" y="1576833"/>
                </a:cubicBezTo>
                <a:lnTo>
                  <a:pt x="2139485" y="1551525"/>
                </a:lnTo>
                <a:cubicBezTo>
                  <a:pt x="2202754" y="1475604"/>
                  <a:pt x="2228062" y="1412336"/>
                  <a:pt x="2266022" y="1349070"/>
                </a:cubicBezTo>
                <a:cubicBezTo>
                  <a:pt x="2291328" y="1298457"/>
                  <a:pt x="2316635" y="1247843"/>
                  <a:pt x="2367250" y="1197225"/>
                </a:cubicBezTo>
                <a:cubicBezTo>
                  <a:pt x="2354597" y="1197225"/>
                  <a:pt x="2392558" y="1159265"/>
                  <a:pt x="2430518" y="1108653"/>
                </a:cubicBezTo>
                <a:cubicBezTo>
                  <a:pt x="2468477" y="1058039"/>
                  <a:pt x="2519093" y="994770"/>
                  <a:pt x="2519094" y="969464"/>
                </a:cubicBezTo>
                <a:cubicBezTo>
                  <a:pt x="2531747" y="956810"/>
                  <a:pt x="2544401" y="956810"/>
                  <a:pt x="2531748" y="982118"/>
                </a:cubicBezTo>
                <a:cubicBezTo>
                  <a:pt x="2544401" y="982118"/>
                  <a:pt x="2557055" y="931503"/>
                  <a:pt x="2544401" y="944157"/>
                </a:cubicBezTo>
                <a:cubicBezTo>
                  <a:pt x="2595014" y="880889"/>
                  <a:pt x="2658282" y="792314"/>
                  <a:pt x="2721552" y="716393"/>
                </a:cubicBezTo>
                <a:cubicBezTo>
                  <a:pt x="2784818" y="627818"/>
                  <a:pt x="2860744" y="551898"/>
                  <a:pt x="2898701" y="501282"/>
                </a:cubicBezTo>
                <a:cubicBezTo>
                  <a:pt x="2911355" y="475977"/>
                  <a:pt x="2936662" y="463322"/>
                  <a:pt x="2924008" y="488633"/>
                </a:cubicBezTo>
                <a:cubicBezTo>
                  <a:pt x="2949317" y="501285"/>
                  <a:pt x="2949318" y="450671"/>
                  <a:pt x="2936662" y="450671"/>
                </a:cubicBezTo>
                <a:cubicBezTo>
                  <a:pt x="3012582" y="387402"/>
                  <a:pt x="3088506" y="311481"/>
                  <a:pt x="3177078" y="210252"/>
                </a:cubicBezTo>
                <a:lnTo>
                  <a:pt x="3189732" y="210252"/>
                </a:lnTo>
                <a:lnTo>
                  <a:pt x="3202388" y="197600"/>
                </a:lnTo>
                <a:cubicBezTo>
                  <a:pt x="3240348" y="134331"/>
                  <a:pt x="3265658" y="172292"/>
                  <a:pt x="3278308" y="121680"/>
                </a:cubicBezTo>
                <a:lnTo>
                  <a:pt x="3290962" y="134334"/>
                </a:lnTo>
                <a:cubicBezTo>
                  <a:pt x="3290962" y="134334"/>
                  <a:pt x="3303614" y="134331"/>
                  <a:pt x="3303617" y="121682"/>
                </a:cubicBezTo>
                <a:cubicBezTo>
                  <a:pt x="3316268" y="109025"/>
                  <a:pt x="3316268" y="109025"/>
                  <a:pt x="3316272" y="96371"/>
                </a:cubicBezTo>
                <a:cubicBezTo>
                  <a:pt x="3341574" y="96371"/>
                  <a:pt x="3354233" y="96371"/>
                  <a:pt x="3379536" y="58410"/>
                </a:cubicBezTo>
                <a:cubicBezTo>
                  <a:pt x="3366882" y="58410"/>
                  <a:pt x="3341574" y="96371"/>
                  <a:pt x="3341576" y="71066"/>
                </a:cubicBezTo>
                <a:lnTo>
                  <a:pt x="3354233" y="58410"/>
                </a:lnTo>
                <a:lnTo>
                  <a:pt x="3341576" y="58410"/>
                </a:lnTo>
                <a:cubicBezTo>
                  <a:pt x="3354230" y="42594"/>
                  <a:pt x="3365302" y="30732"/>
                  <a:pt x="3374990" y="21242"/>
                </a:cubicBezTo>
                <a:lnTo>
                  <a:pt x="3398246" y="0"/>
                </a:lnTo>
                <a:lnTo>
                  <a:pt x="3467874" y="0"/>
                </a:lnTo>
                <a:lnTo>
                  <a:pt x="3444386" y="25196"/>
                </a:lnTo>
                <a:cubicBezTo>
                  <a:pt x="3417497" y="55248"/>
                  <a:pt x="3392190" y="83718"/>
                  <a:pt x="3366882" y="109025"/>
                </a:cubicBezTo>
                <a:cubicBezTo>
                  <a:pt x="3253002" y="222906"/>
                  <a:pt x="3088505" y="374747"/>
                  <a:pt x="2987278" y="513935"/>
                </a:cubicBezTo>
                <a:cubicBezTo>
                  <a:pt x="2961968" y="526593"/>
                  <a:pt x="2961968" y="564552"/>
                  <a:pt x="2961968" y="564552"/>
                </a:cubicBezTo>
                <a:cubicBezTo>
                  <a:pt x="2936662" y="589857"/>
                  <a:pt x="2924008" y="577206"/>
                  <a:pt x="2911354" y="589857"/>
                </a:cubicBezTo>
                <a:cubicBezTo>
                  <a:pt x="2848088" y="640473"/>
                  <a:pt x="2822778" y="729050"/>
                  <a:pt x="2784818" y="767007"/>
                </a:cubicBezTo>
                <a:cubicBezTo>
                  <a:pt x="2772164" y="779661"/>
                  <a:pt x="2759512" y="779661"/>
                  <a:pt x="2759512" y="779661"/>
                </a:cubicBezTo>
                <a:cubicBezTo>
                  <a:pt x="2721554" y="817623"/>
                  <a:pt x="2670936" y="880889"/>
                  <a:pt x="2696243" y="893543"/>
                </a:cubicBezTo>
                <a:cubicBezTo>
                  <a:pt x="2670936" y="931505"/>
                  <a:pt x="2658284" y="918849"/>
                  <a:pt x="2632974" y="956810"/>
                </a:cubicBezTo>
                <a:cubicBezTo>
                  <a:pt x="2569709" y="1058039"/>
                  <a:pt x="2443174" y="1209879"/>
                  <a:pt x="2392558" y="1323761"/>
                </a:cubicBezTo>
                <a:cubicBezTo>
                  <a:pt x="2341943" y="1374375"/>
                  <a:pt x="2291328" y="1450299"/>
                  <a:pt x="2253366" y="1538871"/>
                </a:cubicBezTo>
                <a:cubicBezTo>
                  <a:pt x="2215408" y="1614791"/>
                  <a:pt x="2240714" y="1576832"/>
                  <a:pt x="2190100" y="1640100"/>
                </a:cubicBezTo>
                <a:cubicBezTo>
                  <a:pt x="2139485" y="1728675"/>
                  <a:pt x="2101524" y="1842554"/>
                  <a:pt x="2038253" y="1956437"/>
                </a:cubicBezTo>
                <a:cubicBezTo>
                  <a:pt x="2038256" y="1981745"/>
                  <a:pt x="2012950" y="1994399"/>
                  <a:pt x="2000296" y="2019705"/>
                </a:cubicBezTo>
                <a:cubicBezTo>
                  <a:pt x="1911720" y="2171547"/>
                  <a:pt x="1861108" y="2348691"/>
                  <a:pt x="1810492" y="2462576"/>
                </a:cubicBezTo>
                <a:cubicBezTo>
                  <a:pt x="1747226" y="2601765"/>
                  <a:pt x="1696610" y="2766260"/>
                  <a:pt x="1633343" y="2930756"/>
                </a:cubicBezTo>
                <a:cubicBezTo>
                  <a:pt x="1608035" y="2994026"/>
                  <a:pt x="1570074" y="3057291"/>
                  <a:pt x="1570074" y="3133212"/>
                </a:cubicBezTo>
                <a:lnTo>
                  <a:pt x="1557420" y="3145868"/>
                </a:lnTo>
                <a:lnTo>
                  <a:pt x="1557422" y="3171176"/>
                </a:lnTo>
                <a:cubicBezTo>
                  <a:pt x="1532116" y="3183827"/>
                  <a:pt x="1519462" y="3272402"/>
                  <a:pt x="1494154" y="3323016"/>
                </a:cubicBezTo>
                <a:cubicBezTo>
                  <a:pt x="1506809" y="3323016"/>
                  <a:pt x="1506806" y="3285057"/>
                  <a:pt x="1519463" y="3297708"/>
                </a:cubicBezTo>
                <a:cubicBezTo>
                  <a:pt x="1519460" y="3247095"/>
                  <a:pt x="1557424" y="3247095"/>
                  <a:pt x="1544768" y="3209136"/>
                </a:cubicBezTo>
                <a:cubicBezTo>
                  <a:pt x="1557420" y="3209135"/>
                  <a:pt x="1557422" y="3234441"/>
                  <a:pt x="1570074" y="3196481"/>
                </a:cubicBezTo>
                <a:cubicBezTo>
                  <a:pt x="1570074" y="3209135"/>
                  <a:pt x="1570074" y="3209135"/>
                  <a:pt x="1582726" y="3196481"/>
                </a:cubicBezTo>
                <a:lnTo>
                  <a:pt x="1582727" y="3183827"/>
                </a:lnTo>
                <a:lnTo>
                  <a:pt x="1582726" y="3171176"/>
                </a:lnTo>
                <a:lnTo>
                  <a:pt x="1582726" y="3158520"/>
                </a:lnTo>
                <a:cubicBezTo>
                  <a:pt x="1595382" y="3133212"/>
                  <a:pt x="1608035" y="3044642"/>
                  <a:pt x="1633342" y="3019331"/>
                </a:cubicBezTo>
                <a:cubicBezTo>
                  <a:pt x="1671305" y="2918102"/>
                  <a:pt x="1696612" y="2804219"/>
                  <a:pt x="1734570" y="2766260"/>
                </a:cubicBezTo>
                <a:cubicBezTo>
                  <a:pt x="1747224" y="2715648"/>
                  <a:pt x="1785185" y="2652377"/>
                  <a:pt x="1823146" y="2576459"/>
                </a:cubicBezTo>
                <a:lnTo>
                  <a:pt x="1835800" y="2576456"/>
                </a:lnTo>
                <a:lnTo>
                  <a:pt x="1835800" y="2551151"/>
                </a:lnTo>
                <a:cubicBezTo>
                  <a:pt x="1835798" y="2546934"/>
                  <a:pt x="1835798" y="2542716"/>
                  <a:pt x="1835796" y="2538498"/>
                </a:cubicBezTo>
                <a:cubicBezTo>
                  <a:pt x="1861106" y="2487885"/>
                  <a:pt x="1873760" y="2424618"/>
                  <a:pt x="1899068" y="2361350"/>
                </a:cubicBezTo>
                <a:cubicBezTo>
                  <a:pt x="1899068" y="2361350"/>
                  <a:pt x="1911722" y="2348691"/>
                  <a:pt x="1911720" y="2336043"/>
                </a:cubicBezTo>
                <a:cubicBezTo>
                  <a:pt x="1924374" y="2336042"/>
                  <a:pt x="1937030" y="2323389"/>
                  <a:pt x="1937026" y="2336043"/>
                </a:cubicBezTo>
                <a:cubicBezTo>
                  <a:pt x="1937030" y="2323389"/>
                  <a:pt x="1937028" y="2310734"/>
                  <a:pt x="1937028" y="2298083"/>
                </a:cubicBezTo>
                <a:cubicBezTo>
                  <a:pt x="1949682" y="2285426"/>
                  <a:pt x="1962335" y="2272770"/>
                  <a:pt x="1962336" y="2260122"/>
                </a:cubicBezTo>
                <a:cubicBezTo>
                  <a:pt x="2025604" y="2146238"/>
                  <a:pt x="2076220" y="2019704"/>
                  <a:pt x="2126832" y="1905822"/>
                </a:cubicBezTo>
                <a:lnTo>
                  <a:pt x="2126832" y="1893168"/>
                </a:lnTo>
                <a:lnTo>
                  <a:pt x="2139485" y="1880514"/>
                </a:lnTo>
                <a:cubicBezTo>
                  <a:pt x="2164793" y="1855208"/>
                  <a:pt x="2190100" y="1791941"/>
                  <a:pt x="2202754" y="1791941"/>
                </a:cubicBezTo>
                <a:lnTo>
                  <a:pt x="2202755" y="1753982"/>
                </a:lnTo>
                <a:lnTo>
                  <a:pt x="2215408" y="1741328"/>
                </a:lnTo>
                <a:cubicBezTo>
                  <a:pt x="2240714" y="1728675"/>
                  <a:pt x="2253368" y="1690712"/>
                  <a:pt x="2278674" y="1652753"/>
                </a:cubicBezTo>
                <a:lnTo>
                  <a:pt x="2291330" y="1640102"/>
                </a:lnTo>
                <a:cubicBezTo>
                  <a:pt x="2303984" y="1627446"/>
                  <a:pt x="2303982" y="1614791"/>
                  <a:pt x="2303982" y="1602140"/>
                </a:cubicBezTo>
                <a:cubicBezTo>
                  <a:pt x="2329289" y="1564178"/>
                  <a:pt x="2316632" y="1564179"/>
                  <a:pt x="2354598" y="1526214"/>
                </a:cubicBezTo>
                <a:lnTo>
                  <a:pt x="2367250" y="1513565"/>
                </a:lnTo>
                <a:lnTo>
                  <a:pt x="2367251" y="1500911"/>
                </a:lnTo>
                <a:cubicBezTo>
                  <a:pt x="2455824" y="1361721"/>
                  <a:pt x="2531747" y="1235189"/>
                  <a:pt x="2620324" y="1095999"/>
                </a:cubicBezTo>
                <a:lnTo>
                  <a:pt x="2632978" y="1083344"/>
                </a:lnTo>
                <a:lnTo>
                  <a:pt x="2645628" y="1070693"/>
                </a:lnTo>
                <a:cubicBezTo>
                  <a:pt x="2645627" y="1066475"/>
                  <a:pt x="2645627" y="1062257"/>
                  <a:pt x="2645626" y="1058039"/>
                </a:cubicBezTo>
                <a:lnTo>
                  <a:pt x="2658282" y="1045385"/>
                </a:lnTo>
                <a:lnTo>
                  <a:pt x="2670936" y="1045385"/>
                </a:lnTo>
                <a:cubicBezTo>
                  <a:pt x="2658284" y="1058040"/>
                  <a:pt x="2658284" y="1058040"/>
                  <a:pt x="2658280" y="1070693"/>
                </a:cubicBezTo>
                <a:cubicBezTo>
                  <a:pt x="2658280" y="1070693"/>
                  <a:pt x="2658281" y="1083344"/>
                  <a:pt x="2670938" y="1070693"/>
                </a:cubicBezTo>
                <a:lnTo>
                  <a:pt x="2683589" y="1070693"/>
                </a:lnTo>
                <a:cubicBezTo>
                  <a:pt x="2683586" y="1058039"/>
                  <a:pt x="2696244" y="1058040"/>
                  <a:pt x="2696244" y="1058040"/>
                </a:cubicBezTo>
                <a:cubicBezTo>
                  <a:pt x="2658284" y="1095999"/>
                  <a:pt x="2658284" y="1095999"/>
                  <a:pt x="2632978" y="1159265"/>
                </a:cubicBezTo>
                <a:cubicBezTo>
                  <a:pt x="2632978" y="1108656"/>
                  <a:pt x="2595014" y="1171919"/>
                  <a:pt x="2557054" y="1235189"/>
                </a:cubicBezTo>
                <a:cubicBezTo>
                  <a:pt x="2569706" y="1235192"/>
                  <a:pt x="2582362" y="1222536"/>
                  <a:pt x="2595012" y="1222535"/>
                </a:cubicBezTo>
                <a:cubicBezTo>
                  <a:pt x="2582362" y="1247843"/>
                  <a:pt x="2569708" y="1285800"/>
                  <a:pt x="2531747" y="1323761"/>
                </a:cubicBezTo>
                <a:lnTo>
                  <a:pt x="2531747" y="1311110"/>
                </a:lnTo>
                <a:lnTo>
                  <a:pt x="2531748" y="1298457"/>
                </a:lnTo>
                <a:lnTo>
                  <a:pt x="2519093" y="1311110"/>
                </a:lnTo>
                <a:cubicBezTo>
                  <a:pt x="2519090" y="1323761"/>
                  <a:pt x="2506440" y="1336415"/>
                  <a:pt x="2506440" y="1336415"/>
                </a:cubicBezTo>
                <a:cubicBezTo>
                  <a:pt x="2493790" y="1336415"/>
                  <a:pt x="2481130" y="1361721"/>
                  <a:pt x="2468480" y="1374375"/>
                </a:cubicBezTo>
                <a:cubicBezTo>
                  <a:pt x="2468476" y="1387029"/>
                  <a:pt x="2455824" y="1387029"/>
                  <a:pt x="2455824" y="1387029"/>
                </a:cubicBezTo>
                <a:lnTo>
                  <a:pt x="2455826" y="1399683"/>
                </a:lnTo>
                <a:lnTo>
                  <a:pt x="2468480" y="1399685"/>
                </a:lnTo>
                <a:lnTo>
                  <a:pt x="2417864" y="1450296"/>
                </a:lnTo>
                <a:cubicBezTo>
                  <a:pt x="2430520" y="1450296"/>
                  <a:pt x="2443172" y="1437641"/>
                  <a:pt x="2455824" y="1450296"/>
                </a:cubicBezTo>
                <a:cubicBezTo>
                  <a:pt x="2417864" y="1500911"/>
                  <a:pt x="2430520" y="1475606"/>
                  <a:pt x="2417861" y="1513565"/>
                </a:cubicBezTo>
                <a:cubicBezTo>
                  <a:pt x="2405212" y="1538868"/>
                  <a:pt x="2405210" y="1513565"/>
                  <a:pt x="2379904" y="1551524"/>
                </a:cubicBezTo>
                <a:cubicBezTo>
                  <a:pt x="2392558" y="1551525"/>
                  <a:pt x="2392558" y="1538871"/>
                  <a:pt x="2405212" y="1538868"/>
                </a:cubicBezTo>
                <a:cubicBezTo>
                  <a:pt x="2392558" y="1564181"/>
                  <a:pt x="2379904" y="1576832"/>
                  <a:pt x="2379904" y="1564179"/>
                </a:cubicBezTo>
                <a:cubicBezTo>
                  <a:pt x="2367246" y="1589486"/>
                  <a:pt x="2367246" y="1589486"/>
                  <a:pt x="2367250" y="1602137"/>
                </a:cubicBezTo>
                <a:lnTo>
                  <a:pt x="2354598" y="1614791"/>
                </a:lnTo>
                <a:lnTo>
                  <a:pt x="2341944" y="1627446"/>
                </a:lnTo>
                <a:lnTo>
                  <a:pt x="2341943" y="1640100"/>
                </a:lnTo>
                <a:lnTo>
                  <a:pt x="2347962" y="1639239"/>
                </a:lnTo>
                <a:lnTo>
                  <a:pt x="2340360" y="1652750"/>
                </a:lnTo>
                <a:cubicBezTo>
                  <a:pt x="2335613" y="1659078"/>
                  <a:pt x="2329289" y="1665405"/>
                  <a:pt x="2316635" y="1678061"/>
                </a:cubicBezTo>
                <a:lnTo>
                  <a:pt x="2316636" y="1690712"/>
                </a:lnTo>
                <a:lnTo>
                  <a:pt x="2316635" y="1703367"/>
                </a:lnTo>
                <a:cubicBezTo>
                  <a:pt x="2303982" y="1716018"/>
                  <a:pt x="2291328" y="1741328"/>
                  <a:pt x="2278674" y="1779284"/>
                </a:cubicBezTo>
                <a:cubicBezTo>
                  <a:pt x="2266024" y="1804596"/>
                  <a:pt x="2240714" y="1791941"/>
                  <a:pt x="2240716" y="1829903"/>
                </a:cubicBezTo>
                <a:lnTo>
                  <a:pt x="2228057" y="1829903"/>
                </a:lnTo>
                <a:cubicBezTo>
                  <a:pt x="2228060" y="1817244"/>
                  <a:pt x="2228057" y="1829903"/>
                  <a:pt x="2215409" y="1829900"/>
                </a:cubicBezTo>
                <a:lnTo>
                  <a:pt x="2215409" y="1855205"/>
                </a:lnTo>
                <a:lnTo>
                  <a:pt x="2215408" y="1867862"/>
                </a:lnTo>
                <a:cubicBezTo>
                  <a:pt x="2202754" y="1880516"/>
                  <a:pt x="2202754" y="1893173"/>
                  <a:pt x="2215409" y="1893168"/>
                </a:cubicBezTo>
                <a:cubicBezTo>
                  <a:pt x="2190101" y="1943783"/>
                  <a:pt x="2152139" y="1956437"/>
                  <a:pt x="2152139" y="1994397"/>
                </a:cubicBezTo>
                <a:cubicBezTo>
                  <a:pt x="2152139" y="1994397"/>
                  <a:pt x="2139485" y="2007051"/>
                  <a:pt x="2139485" y="2019704"/>
                </a:cubicBezTo>
                <a:lnTo>
                  <a:pt x="2139486" y="2032355"/>
                </a:lnTo>
                <a:lnTo>
                  <a:pt x="2139485" y="2045012"/>
                </a:lnTo>
                <a:cubicBezTo>
                  <a:pt x="2126832" y="2070317"/>
                  <a:pt x="2114180" y="2082972"/>
                  <a:pt x="2101526" y="2095623"/>
                </a:cubicBezTo>
                <a:cubicBezTo>
                  <a:pt x="2120505" y="2105114"/>
                  <a:pt x="2089662" y="2121723"/>
                  <a:pt x="2083730" y="2134771"/>
                </a:cubicBezTo>
                <a:lnTo>
                  <a:pt x="2088130" y="2144585"/>
                </a:lnTo>
                <a:lnTo>
                  <a:pt x="2087437" y="2146015"/>
                </a:lnTo>
                <a:cubicBezTo>
                  <a:pt x="2086893" y="2147621"/>
                  <a:pt x="2087289" y="2147819"/>
                  <a:pt x="2088870" y="2146236"/>
                </a:cubicBezTo>
                <a:lnTo>
                  <a:pt x="2088130" y="2144585"/>
                </a:lnTo>
                <a:lnTo>
                  <a:pt x="2091639" y="2137342"/>
                </a:lnTo>
                <a:cubicBezTo>
                  <a:pt x="2104689" y="2113026"/>
                  <a:pt x="2142649" y="2051340"/>
                  <a:pt x="2152139" y="2032358"/>
                </a:cubicBezTo>
                <a:cubicBezTo>
                  <a:pt x="2164790" y="2032358"/>
                  <a:pt x="2164793" y="2019704"/>
                  <a:pt x="2164793" y="2019704"/>
                </a:cubicBezTo>
                <a:lnTo>
                  <a:pt x="2177447" y="2007050"/>
                </a:lnTo>
                <a:cubicBezTo>
                  <a:pt x="2177447" y="1994397"/>
                  <a:pt x="2177447" y="1994397"/>
                  <a:pt x="2164794" y="1994397"/>
                </a:cubicBezTo>
                <a:cubicBezTo>
                  <a:pt x="2164793" y="1981743"/>
                  <a:pt x="2177446" y="1981743"/>
                  <a:pt x="2177447" y="1969089"/>
                </a:cubicBezTo>
                <a:cubicBezTo>
                  <a:pt x="2190101" y="1943783"/>
                  <a:pt x="2190100" y="1956437"/>
                  <a:pt x="2202754" y="1956437"/>
                </a:cubicBezTo>
                <a:cubicBezTo>
                  <a:pt x="2215408" y="1931130"/>
                  <a:pt x="2202754" y="1918476"/>
                  <a:pt x="2228057" y="1880516"/>
                </a:cubicBezTo>
                <a:cubicBezTo>
                  <a:pt x="2228058" y="1876299"/>
                  <a:pt x="2228058" y="1872080"/>
                  <a:pt x="2228060" y="1867862"/>
                </a:cubicBezTo>
                <a:lnTo>
                  <a:pt x="2240714" y="1867862"/>
                </a:lnTo>
                <a:cubicBezTo>
                  <a:pt x="2240714" y="1867862"/>
                  <a:pt x="2253365" y="1867862"/>
                  <a:pt x="2253370" y="1855208"/>
                </a:cubicBezTo>
                <a:lnTo>
                  <a:pt x="2253370" y="1842557"/>
                </a:lnTo>
                <a:lnTo>
                  <a:pt x="2240712" y="1842554"/>
                </a:lnTo>
                <a:cubicBezTo>
                  <a:pt x="2278674" y="1804596"/>
                  <a:pt x="2291328" y="1766636"/>
                  <a:pt x="2329289" y="1703364"/>
                </a:cubicBezTo>
                <a:lnTo>
                  <a:pt x="2329290" y="1716023"/>
                </a:lnTo>
                <a:lnTo>
                  <a:pt x="2341943" y="1703366"/>
                </a:lnTo>
                <a:lnTo>
                  <a:pt x="2341943" y="1690709"/>
                </a:lnTo>
                <a:cubicBezTo>
                  <a:pt x="2354597" y="1665407"/>
                  <a:pt x="2341944" y="1665407"/>
                  <a:pt x="2367250" y="1627446"/>
                </a:cubicBezTo>
                <a:lnTo>
                  <a:pt x="2379904" y="1627443"/>
                </a:lnTo>
                <a:lnTo>
                  <a:pt x="2379904" y="1614791"/>
                </a:lnTo>
                <a:cubicBezTo>
                  <a:pt x="2379902" y="1610574"/>
                  <a:pt x="2379902" y="1606356"/>
                  <a:pt x="2379900" y="1602140"/>
                </a:cubicBezTo>
                <a:cubicBezTo>
                  <a:pt x="2408372" y="1573670"/>
                  <a:pt x="2436844" y="1509612"/>
                  <a:pt x="2465318" y="1468683"/>
                </a:cubicBezTo>
                <a:lnTo>
                  <a:pt x="2481902" y="1450599"/>
                </a:lnTo>
                <a:lnTo>
                  <a:pt x="2579830" y="1265063"/>
                </a:lnTo>
                <a:cubicBezTo>
                  <a:pt x="2717198" y="1022537"/>
                  <a:pt x="2870026" y="786258"/>
                  <a:pt x="3038504" y="556154"/>
                </a:cubicBezTo>
                <a:cubicBezTo>
                  <a:pt x="3120582" y="445845"/>
                  <a:pt x="3206686" y="339281"/>
                  <a:pt x="3295808" y="235523"/>
                </a:cubicBezTo>
                <a:lnTo>
                  <a:pt x="3509334" y="0"/>
                </a:lnTo>
                <a:lnTo>
                  <a:pt x="9854218" y="0"/>
                </a:lnTo>
                <a:lnTo>
                  <a:pt x="9854218" y="10287000"/>
                </a:lnTo>
                <a:lnTo>
                  <a:pt x="4569194" y="10287000"/>
                </a:lnTo>
                <a:lnTo>
                  <a:pt x="4512034" y="10239735"/>
                </a:lnTo>
                <a:cubicBezTo>
                  <a:pt x="4483562" y="10219173"/>
                  <a:pt x="4455092" y="10200194"/>
                  <a:pt x="4429784" y="10181214"/>
                </a:cubicBezTo>
                <a:cubicBezTo>
                  <a:pt x="4429784" y="10168562"/>
                  <a:pt x="4417133" y="10168558"/>
                  <a:pt x="4404479" y="10143254"/>
                </a:cubicBezTo>
                <a:lnTo>
                  <a:pt x="4404479" y="10130601"/>
                </a:lnTo>
                <a:cubicBezTo>
                  <a:pt x="4391824" y="10117947"/>
                  <a:pt x="4391824" y="10105293"/>
                  <a:pt x="4366518" y="10092639"/>
                </a:cubicBezTo>
                <a:cubicBezTo>
                  <a:pt x="4366518" y="10092639"/>
                  <a:pt x="4366520" y="10079986"/>
                  <a:pt x="4353864" y="10079984"/>
                </a:cubicBezTo>
                <a:lnTo>
                  <a:pt x="4341210" y="10079986"/>
                </a:lnTo>
                <a:cubicBezTo>
                  <a:pt x="4341206" y="10092639"/>
                  <a:pt x="4353864" y="10092639"/>
                  <a:pt x="4366518" y="10105293"/>
                </a:cubicBezTo>
                <a:lnTo>
                  <a:pt x="4379172" y="10130601"/>
                </a:lnTo>
                <a:cubicBezTo>
                  <a:pt x="4379171" y="10134819"/>
                  <a:pt x="4379171" y="10139036"/>
                  <a:pt x="4379170" y="10143254"/>
                </a:cubicBezTo>
                <a:lnTo>
                  <a:pt x="4366518" y="10143254"/>
                </a:lnTo>
                <a:lnTo>
                  <a:pt x="4366518" y="10130601"/>
                </a:lnTo>
                <a:lnTo>
                  <a:pt x="4353864" y="10130602"/>
                </a:lnTo>
                <a:lnTo>
                  <a:pt x="4341210" y="10117947"/>
                </a:lnTo>
                <a:cubicBezTo>
                  <a:pt x="4341209" y="10105293"/>
                  <a:pt x="4328555" y="10105293"/>
                  <a:pt x="4328555" y="10105293"/>
                </a:cubicBezTo>
                <a:lnTo>
                  <a:pt x="4328555" y="10092639"/>
                </a:lnTo>
                <a:cubicBezTo>
                  <a:pt x="4328555" y="10092639"/>
                  <a:pt x="4328555" y="10079986"/>
                  <a:pt x="4315904" y="10079986"/>
                </a:cubicBezTo>
                <a:lnTo>
                  <a:pt x="4303250" y="10079985"/>
                </a:lnTo>
                <a:lnTo>
                  <a:pt x="4303250" y="10092639"/>
                </a:lnTo>
                <a:cubicBezTo>
                  <a:pt x="4315904" y="10092639"/>
                  <a:pt x="4315901" y="10105293"/>
                  <a:pt x="4315901" y="10105293"/>
                </a:cubicBezTo>
                <a:lnTo>
                  <a:pt x="4303250" y="10117946"/>
                </a:lnTo>
                <a:lnTo>
                  <a:pt x="4252632" y="10067332"/>
                </a:lnTo>
                <a:cubicBezTo>
                  <a:pt x="4252636" y="10079986"/>
                  <a:pt x="4265290" y="10092639"/>
                  <a:pt x="4252636" y="10092639"/>
                </a:cubicBezTo>
                <a:cubicBezTo>
                  <a:pt x="4252636" y="10092639"/>
                  <a:pt x="4239980" y="10079986"/>
                  <a:pt x="4227329" y="10079986"/>
                </a:cubicBezTo>
                <a:lnTo>
                  <a:pt x="4189368" y="10042026"/>
                </a:lnTo>
                <a:cubicBezTo>
                  <a:pt x="4176714" y="10029372"/>
                  <a:pt x="4151405" y="10016718"/>
                  <a:pt x="4138756" y="10004066"/>
                </a:cubicBezTo>
                <a:cubicBezTo>
                  <a:pt x="4151405" y="10004066"/>
                  <a:pt x="4164062" y="9991413"/>
                  <a:pt x="4189368" y="10016718"/>
                </a:cubicBezTo>
                <a:cubicBezTo>
                  <a:pt x="4176716" y="9978759"/>
                  <a:pt x="4164062" y="9991413"/>
                  <a:pt x="4126100" y="9940797"/>
                </a:cubicBezTo>
                <a:lnTo>
                  <a:pt x="4113446" y="9928143"/>
                </a:lnTo>
                <a:cubicBezTo>
                  <a:pt x="4126100" y="9940797"/>
                  <a:pt x="4138754" y="9928143"/>
                  <a:pt x="4138754" y="9928143"/>
                </a:cubicBezTo>
                <a:cubicBezTo>
                  <a:pt x="4138751" y="9915490"/>
                  <a:pt x="4126100" y="9915490"/>
                  <a:pt x="4126100" y="9902836"/>
                </a:cubicBezTo>
                <a:lnTo>
                  <a:pt x="4113446" y="9890182"/>
                </a:lnTo>
                <a:lnTo>
                  <a:pt x="4100792" y="9877532"/>
                </a:lnTo>
                <a:cubicBezTo>
                  <a:pt x="4088141" y="9890180"/>
                  <a:pt x="4100790" y="9890182"/>
                  <a:pt x="4100790" y="9890182"/>
                </a:cubicBezTo>
                <a:lnTo>
                  <a:pt x="4113444" y="9902836"/>
                </a:lnTo>
                <a:lnTo>
                  <a:pt x="4113446" y="9915490"/>
                </a:lnTo>
                <a:lnTo>
                  <a:pt x="4062832" y="9877532"/>
                </a:lnTo>
                <a:cubicBezTo>
                  <a:pt x="4075486" y="9902834"/>
                  <a:pt x="4050180" y="9877532"/>
                  <a:pt x="4062832" y="9902836"/>
                </a:cubicBezTo>
                <a:cubicBezTo>
                  <a:pt x="4037526" y="9890182"/>
                  <a:pt x="4024871" y="9877530"/>
                  <a:pt x="4012217" y="9877532"/>
                </a:cubicBezTo>
                <a:lnTo>
                  <a:pt x="4012217" y="9890182"/>
                </a:lnTo>
                <a:cubicBezTo>
                  <a:pt x="4012217" y="9877532"/>
                  <a:pt x="3999564" y="9864876"/>
                  <a:pt x="3999564" y="9864876"/>
                </a:cubicBezTo>
                <a:lnTo>
                  <a:pt x="3986910" y="9852222"/>
                </a:lnTo>
                <a:lnTo>
                  <a:pt x="3974254" y="9839571"/>
                </a:lnTo>
                <a:cubicBezTo>
                  <a:pt x="3974255" y="9843788"/>
                  <a:pt x="3974256" y="9848006"/>
                  <a:pt x="3974256" y="9852222"/>
                </a:cubicBezTo>
                <a:cubicBezTo>
                  <a:pt x="3961601" y="9852219"/>
                  <a:pt x="3948950" y="9839571"/>
                  <a:pt x="3936298" y="9826916"/>
                </a:cubicBezTo>
                <a:lnTo>
                  <a:pt x="3936296" y="9814262"/>
                </a:lnTo>
                <a:lnTo>
                  <a:pt x="3936298" y="9801610"/>
                </a:lnTo>
                <a:lnTo>
                  <a:pt x="3923640" y="9801610"/>
                </a:lnTo>
                <a:lnTo>
                  <a:pt x="3910988" y="9801610"/>
                </a:lnTo>
                <a:lnTo>
                  <a:pt x="3898332" y="9788956"/>
                </a:lnTo>
                <a:cubicBezTo>
                  <a:pt x="3898334" y="9784738"/>
                  <a:pt x="3898336" y="9780520"/>
                  <a:pt x="3898336" y="9776301"/>
                </a:cubicBezTo>
                <a:lnTo>
                  <a:pt x="3898336" y="9750996"/>
                </a:lnTo>
                <a:lnTo>
                  <a:pt x="3885682" y="9750996"/>
                </a:lnTo>
                <a:lnTo>
                  <a:pt x="3885680" y="9763644"/>
                </a:lnTo>
                <a:lnTo>
                  <a:pt x="3885682" y="9776301"/>
                </a:lnTo>
                <a:lnTo>
                  <a:pt x="3847722" y="9738340"/>
                </a:lnTo>
                <a:cubicBezTo>
                  <a:pt x="3835066" y="9738340"/>
                  <a:pt x="3847722" y="9750998"/>
                  <a:pt x="3847722" y="9763647"/>
                </a:cubicBezTo>
                <a:cubicBezTo>
                  <a:pt x="3847722" y="9750998"/>
                  <a:pt x="3835064" y="9750996"/>
                  <a:pt x="3835066" y="9738340"/>
                </a:cubicBezTo>
                <a:lnTo>
                  <a:pt x="3835067" y="9725686"/>
                </a:lnTo>
                <a:cubicBezTo>
                  <a:pt x="3809762" y="9687726"/>
                  <a:pt x="3784452" y="9662421"/>
                  <a:pt x="3759146" y="9649764"/>
                </a:cubicBezTo>
                <a:lnTo>
                  <a:pt x="3759146" y="9662421"/>
                </a:lnTo>
                <a:lnTo>
                  <a:pt x="3746490" y="9637114"/>
                </a:lnTo>
                <a:cubicBezTo>
                  <a:pt x="3746492" y="9624458"/>
                  <a:pt x="3746492" y="9624458"/>
                  <a:pt x="3733836" y="9624460"/>
                </a:cubicBezTo>
                <a:lnTo>
                  <a:pt x="3733836" y="9636734"/>
                </a:lnTo>
                <a:lnTo>
                  <a:pt x="3640518" y="9540630"/>
                </a:lnTo>
                <a:cubicBezTo>
                  <a:pt x="3607301" y="9510579"/>
                  <a:pt x="3575669" y="9485271"/>
                  <a:pt x="3544034" y="9459962"/>
                </a:cubicBezTo>
                <a:cubicBezTo>
                  <a:pt x="3480766" y="9409350"/>
                  <a:pt x="3417497" y="9346084"/>
                  <a:pt x="3379536" y="9270158"/>
                </a:cubicBezTo>
                <a:cubicBezTo>
                  <a:pt x="3328919" y="9219549"/>
                  <a:pt x="3253002" y="9181588"/>
                  <a:pt x="3240347" y="9118320"/>
                </a:cubicBezTo>
                <a:cubicBezTo>
                  <a:pt x="3215042" y="9093014"/>
                  <a:pt x="3227696" y="9118320"/>
                  <a:pt x="3227696" y="9118320"/>
                </a:cubicBezTo>
                <a:cubicBezTo>
                  <a:pt x="3202388" y="9055053"/>
                  <a:pt x="3126467" y="8991784"/>
                  <a:pt x="3075851" y="8903210"/>
                </a:cubicBezTo>
                <a:cubicBezTo>
                  <a:pt x="3063198" y="8903210"/>
                  <a:pt x="3075852" y="8915864"/>
                  <a:pt x="3063197" y="8915864"/>
                </a:cubicBezTo>
                <a:cubicBezTo>
                  <a:pt x="2999926" y="8839942"/>
                  <a:pt x="3088506" y="8890558"/>
                  <a:pt x="3025236" y="8827288"/>
                </a:cubicBezTo>
                <a:cubicBezTo>
                  <a:pt x="3012584" y="8827288"/>
                  <a:pt x="3037889" y="8852592"/>
                  <a:pt x="3025238" y="8865246"/>
                </a:cubicBezTo>
                <a:cubicBezTo>
                  <a:pt x="2987276" y="8801984"/>
                  <a:pt x="2898704" y="8726062"/>
                  <a:pt x="2924008" y="8688099"/>
                </a:cubicBezTo>
                <a:cubicBezTo>
                  <a:pt x="2911354" y="8675448"/>
                  <a:pt x="2886047" y="8662794"/>
                  <a:pt x="2873393" y="8650138"/>
                </a:cubicBezTo>
                <a:lnTo>
                  <a:pt x="2873393" y="8637488"/>
                </a:lnTo>
                <a:cubicBezTo>
                  <a:pt x="2873392" y="8633270"/>
                  <a:pt x="2873393" y="8629052"/>
                  <a:pt x="2873392" y="8624834"/>
                </a:cubicBezTo>
                <a:lnTo>
                  <a:pt x="2860744" y="8624834"/>
                </a:lnTo>
                <a:cubicBezTo>
                  <a:pt x="2721550" y="8422374"/>
                  <a:pt x="2607670" y="8245227"/>
                  <a:pt x="2506439" y="8042772"/>
                </a:cubicBezTo>
                <a:lnTo>
                  <a:pt x="2503470" y="8056143"/>
                </a:lnTo>
                <a:lnTo>
                  <a:pt x="2422608" y="7928891"/>
                </a:lnTo>
                <a:cubicBezTo>
                  <a:pt x="2395720" y="7875114"/>
                  <a:pt x="2373578" y="7821335"/>
                  <a:pt x="2354598" y="7777047"/>
                </a:cubicBezTo>
                <a:lnTo>
                  <a:pt x="2316635" y="7701123"/>
                </a:lnTo>
                <a:cubicBezTo>
                  <a:pt x="2303982" y="7688474"/>
                  <a:pt x="2278672" y="7650515"/>
                  <a:pt x="2266022" y="7637859"/>
                </a:cubicBezTo>
                <a:lnTo>
                  <a:pt x="2266022" y="7625202"/>
                </a:lnTo>
                <a:cubicBezTo>
                  <a:pt x="2240714" y="7536630"/>
                  <a:pt x="2215409" y="7498670"/>
                  <a:pt x="2164794" y="7397444"/>
                </a:cubicBezTo>
                <a:lnTo>
                  <a:pt x="2164793" y="7384790"/>
                </a:lnTo>
                <a:cubicBezTo>
                  <a:pt x="2152139" y="7359483"/>
                  <a:pt x="2139482" y="7334177"/>
                  <a:pt x="2126832" y="7334175"/>
                </a:cubicBezTo>
                <a:lnTo>
                  <a:pt x="2114180" y="7346829"/>
                </a:lnTo>
                <a:cubicBezTo>
                  <a:pt x="2114178" y="7359480"/>
                  <a:pt x="2126832" y="7372134"/>
                  <a:pt x="2126832" y="7372134"/>
                </a:cubicBezTo>
                <a:cubicBezTo>
                  <a:pt x="2139486" y="7372133"/>
                  <a:pt x="2139486" y="7384790"/>
                  <a:pt x="2139485" y="7397444"/>
                </a:cubicBezTo>
                <a:cubicBezTo>
                  <a:pt x="2152139" y="7460709"/>
                  <a:pt x="2177447" y="7536632"/>
                  <a:pt x="2202752" y="7549284"/>
                </a:cubicBezTo>
                <a:cubicBezTo>
                  <a:pt x="2190101" y="7561940"/>
                  <a:pt x="2215408" y="7587245"/>
                  <a:pt x="2240714" y="7637859"/>
                </a:cubicBezTo>
                <a:cubicBezTo>
                  <a:pt x="2240714" y="7637859"/>
                  <a:pt x="2253368" y="7650515"/>
                  <a:pt x="2253368" y="7663166"/>
                </a:cubicBezTo>
                <a:cubicBezTo>
                  <a:pt x="2256530" y="7672658"/>
                  <a:pt x="2261276" y="7686891"/>
                  <a:pt x="2267009" y="7702709"/>
                </a:cubicBezTo>
                <a:lnTo>
                  <a:pt x="2268472" y="7706363"/>
                </a:lnTo>
                <a:lnTo>
                  <a:pt x="2183772" y="7539792"/>
                </a:lnTo>
                <a:cubicBezTo>
                  <a:pt x="2152139" y="7482852"/>
                  <a:pt x="2120506" y="7429077"/>
                  <a:pt x="2088870" y="7372134"/>
                </a:cubicBezTo>
                <a:lnTo>
                  <a:pt x="2076218" y="7359483"/>
                </a:lnTo>
                <a:lnTo>
                  <a:pt x="2076220" y="7346829"/>
                </a:lnTo>
                <a:cubicBezTo>
                  <a:pt x="2025605" y="7194987"/>
                  <a:pt x="1974989" y="7030493"/>
                  <a:pt x="1911722" y="6815382"/>
                </a:cubicBezTo>
                <a:cubicBezTo>
                  <a:pt x="1899066" y="6777419"/>
                  <a:pt x="1873760" y="6726804"/>
                  <a:pt x="1861103" y="6676193"/>
                </a:cubicBezTo>
                <a:cubicBezTo>
                  <a:pt x="1861106" y="6650886"/>
                  <a:pt x="1861106" y="6612926"/>
                  <a:pt x="1861103" y="6625580"/>
                </a:cubicBezTo>
                <a:cubicBezTo>
                  <a:pt x="1861106" y="6621362"/>
                  <a:pt x="1861104" y="6617144"/>
                  <a:pt x="1861106" y="6612926"/>
                </a:cubicBezTo>
                <a:cubicBezTo>
                  <a:pt x="1848454" y="6600269"/>
                  <a:pt x="1861106" y="6574965"/>
                  <a:pt x="1861106" y="6574965"/>
                </a:cubicBezTo>
                <a:cubicBezTo>
                  <a:pt x="1848455" y="6511697"/>
                  <a:pt x="1823146" y="6435776"/>
                  <a:pt x="1810492" y="6359856"/>
                </a:cubicBezTo>
                <a:lnTo>
                  <a:pt x="1810492" y="6347198"/>
                </a:lnTo>
                <a:lnTo>
                  <a:pt x="1810493" y="6334550"/>
                </a:lnTo>
                <a:cubicBezTo>
                  <a:pt x="1810492" y="6321896"/>
                  <a:pt x="1797840" y="6309240"/>
                  <a:pt x="1797844" y="6296589"/>
                </a:cubicBezTo>
                <a:cubicBezTo>
                  <a:pt x="1797840" y="6292370"/>
                  <a:pt x="1797840" y="6288152"/>
                  <a:pt x="1797840" y="6283932"/>
                </a:cubicBezTo>
                <a:cubicBezTo>
                  <a:pt x="1797842" y="6258626"/>
                  <a:pt x="1785185" y="6233319"/>
                  <a:pt x="1785185" y="6208014"/>
                </a:cubicBezTo>
                <a:cubicBezTo>
                  <a:pt x="1785185" y="6195359"/>
                  <a:pt x="1785185" y="6182703"/>
                  <a:pt x="1797839" y="6182706"/>
                </a:cubicBezTo>
                <a:cubicBezTo>
                  <a:pt x="1797839" y="6170052"/>
                  <a:pt x="1785185" y="6157400"/>
                  <a:pt x="1785185" y="6170054"/>
                </a:cubicBezTo>
                <a:cubicBezTo>
                  <a:pt x="1785185" y="6144743"/>
                  <a:pt x="1772532" y="6132092"/>
                  <a:pt x="1772531" y="6106785"/>
                </a:cubicBezTo>
                <a:lnTo>
                  <a:pt x="1785185" y="6094131"/>
                </a:lnTo>
                <a:cubicBezTo>
                  <a:pt x="1772531" y="6005558"/>
                  <a:pt x="1772531" y="5929635"/>
                  <a:pt x="1759878" y="5841063"/>
                </a:cubicBezTo>
                <a:cubicBezTo>
                  <a:pt x="1759878" y="5853714"/>
                  <a:pt x="1772531" y="5853713"/>
                  <a:pt x="1772531" y="5853713"/>
                </a:cubicBezTo>
                <a:cubicBezTo>
                  <a:pt x="1759878" y="5803103"/>
                  <a:pt x="1759878" y="5765139"/>
                  <a:pt x="1747224" y="5714525"/>
                </a:cubicBezTo>
                <a:cubicBezTo>
                  <a:pt x="1734570" y="5613297"/>
                  <a:pt x="1734570" y="5512070"/>
                  <a:pt x="1747224" y="5410842"/>
                </a:cubicBezTo>
                <a:lnTo>
                  <a:pt x="1759878" y="5398188"/>
                </a:lnTo>
                <a:lnTo>
                  <a:pt x="1759878" y="5372882"/>
                </a:lnTo>
                <a:cubicBezTo>
                  <a:pt x="1759882" y="5360228"/>
                  <a:pt x="1759882" y="5360228"/>
                  <a:pt x="1747224" y="5360225"/>
                </a:cubicBezTo>
                <a:lnTo>
                  <a:pt x="1747224" y="5347577"/>
                </a:lnTo>
                <a:cubicBezTo>
                  <a:pt x="1747228" y="5334921"/>
                  <a:pt x="1747224" y="5322264"/>
                  <a:pt x="1747224" y="5309616"/>
                </a:cubicBezTo>
                <a:lnTo>
                  <a:pt x="1747224" y="5284304"/>
                </a:lnTo>
                <a:cubicBezTo>
                  <a:pt x="1747224" y="5271653"/>
                  <a:pt x="1747228" y="5246345"/>
                  <a:pt x="1734570" y="5221037"/>
                </a:cubicBezTo>
                <a:lnTo>
                  <a:pt x="1747226" y="5221038"/>
                </a:lnTo>
                <a:lnTo>
                  <a:pt x="1747224" y="5208387"/>
                </a:lnTo>
                <a:lnTo>
                  <a:pt x="1747224" y="5195732"/>
                </a:lnTo>
                <a:lnTo>
                  <a:pt x="1734570" y="5195730"/>
                </a:lnTo>
                <a:lnTo>
                  <a:pt x="1734570" y="5157770"/>
                </a:lnTo>
                <a:cubicBezTo>
                  <a:pt x="1747224" y="5170427"/>
                  <a:pt x="1747226" y="5183078"/>
                  <a:pt x="1759878" y="5183081"/>
                </a:cubicBezTo>
                <a:lnTo>
                  <a:pt x="1759878" y="5170424"/>
                </a:lnTo>
                <a:cubicBezTo>
                  <a:pt x="1823147" y="5334920"/>
                  <a:pt x="1848455" y="5524721"/>
                  <a:pt x="1861106" y="5663910"/>
                </a:cubicBezTo>
                <a:cubicBezTo>
                  <a:pt x="1861108" y="5676567"/>
                  <a:pt x="1861108" y="5676567"/>
                  <a:pt x="1873760" y="5676567"/>
                </a:cubicBezTo>
                <a:lnTo>
                  <a:pt x="1873760" y="5663913"/>
                </a:lnTo>
                <a:lnTo>
                  <a:pt x="1873762" y="5651256"/>
                </a:lnTo>
                <a:cubicBezTo>
                  <a:pt x="1861106" y="5512070"/>
                  <a:pt x="1835801" y="5309616"/>
                  <a:pt x="1772531" y="5145120"/>
                </a:cubicBezTo>
                <a:cubicBezTo>
                  <a:pt x="1772531" y="5081852"/>
                  <a:pt x="1747226" y="5069196"/>
                  <a:pt x="1747226" y="5005928"/>
                </a:cubicBezTo>
                <a:cubicBezTo>
                  <a:pt x="1734572" y="4980623"/>
                  <a:pt x="1721916" y="4980624"/>
                  <a:pt x="1709264" y="4980624"/>
                </a:cubicBezTo>
                <a:cubicBezTo>
                  <a:pt x="1709266" y="4930010"/>
                  <a:pt x="1709266" y="4879394"/>
                  <a:pt x="1721916" y="4828781"/>
                </a:cubicBezTo>
                <a:cubicBezTo>
                  <a:pt x="1721916" y="4828781"/>
                  <a:pt x="1721916" y="4816124"/>
                  <a:pt x="1709264" y="4816124"/>
                </a:cubicBezTo>
                <a:lnTo>
                  <a:pt x="1709266" y="4828781"/>
                </a:lnTo>
                <a:cubicBezTo>
                  <a:pt x="1696610" y="4879395"/>
                  <a:pt x="1696610" y="4930007"/>
                  <a:pt x="1696613" y="4980624"/>
                </a:cubicBezTo>
                <a:cubicBezTo>
                  <a:pt x="1696613" y="4993277"/>
                  <a:pt x="1683956" y="4993277"/>
                  <a:pt x="1683956" y="4993277"/>
                </a:cubicBezTo>
                <a:cubicBezTo>
                  <a:pt x="1683956" y="4993277"/>
                  <a:pt x="1683956" y="4980623"/>
                  <a:pt x="1671304" y="4980624"/>
                </a:cubicBezTo>
                <a:cubicBezTo>
                  <a:pt x="1658650" y="4967967"/>
                  <a:pt x="1671304" y="4955313"/>
                  <a:pt x="1671304" y="4917353"/>
                </a:cubicBezTo>
                <a:cubicBezTo>
                  <a:pt x="1671305" y="4904702"/>
                  <a:pt x="1683956" y="4879392"/>
                  <a:pt x="1683956" y="4866741"/>
                </a:cubicBezTo>
                <a:lnTo>
                  <a:pt x="1683958" y="4854090"/>
                </a:lnTo>
                <a:lnTo>
                  <a:pt x="1683956" y="4841432"/>
                </a:lnTo>
                <a:lnTo>
                  <a:pt x="1696610" y="4828776"/>
                </a:lnTo>
                <a:lnTo>
                  <a:pt x="1696610" y="4816127"/>
                </a:lnTo>
                <a:lnTo>
                  <a:pt x="1696610" y="4803474"/>
                </a:lnTo>
                <a:cubicBezTo>
                  <a:pt x="1683956" y="4790820"/>
                  <a:pt x="1683956" y="4790820"/>
                  <a:pt x="1683956" y="4803471"/>
                </a:cubicBezTo>
                <a:lnTo>
                  <a:pt x="1671308" y="4816127"/>
                </a:lnTo>
                <a:cubicBezTo>
                  <a:pt x="1671304" y="4790820"/>
                  <a:pt x="1671304" y="4778163"/>
                  <a:pt x="1671304" y="4752860"/>
                </a:cubicBezTo>
                <a:lnTo>
                  <a:pt x="1671304" y="4727555"/>
                </a:lnTo>
                <a:cubicBezTo>
                  <a:pt x="1671304" y="4714899"/>
                  <a:pt x="1658650" y="4714898"/>
                  <a:pt x="1658650" y="4702250"/>
                </a:cubicBezTo>
                <a:cubicBezTo>
                  <a:pt x="1671304" y="4676942"/>
                  <a:pt x="1671304" y="4651632"/>
                  <a:pt x="1671304" y="4626324"/>
                </a:cubicBezTo>
                <a:cubicBezTo>
                  <a:pt x="1671305" y="4601019"/>
                  <a:pt x="1671304" y="4575713"/>
                  <a:pt x="1683956" y="4563062"/>
                </a:cubicBezTo>
                <a:lnTo>
                  <a:pt x="1683958" y="4588368"/>
                </a:lnTo>
                <a:cubicBezTo>
                  <a:pt x="1696612" y="4601021"/>
                  <a:pt x="1683956" y="4626326"/>
                  <a:pt x="1683960" y="4638981"/>
                </a:cubicBezTo>
                <a:cubicBezTo>
                  <a:pt x="1683958" y="4643199"/>
                  <a:pt x="1683958" y="4647417"/>
                  <a:pt x="1683958" y="4651632"/>
                </a:cubicBezTo>
                <a:cubicBezTo>
                  <a:pt x="1683956" y="4676942"/>
                  <a:pt x="1696610" y="4702250"/>
                  <a:pt x="1696612" y="4714899"/>
                </a:cubicBezTo>
                <a:lnTo>
                  <a:pt x="1709264" y="4714898"/>
                </a:lnTo>
                <a:lnTo>
                  <a:pt x="1721918" y="4702250"/>
                </a:lnTo>
                <a:lnTo>
                  <a:pt x="1734570" y="4689593"/>
                </a:lnTo>
                <a:lnTo>
                  <a:pt x="1734570" y="4676942"/>
                </a:lnTo>
                <a:cubicBezTo>
                  <a:pt x="1734572" y="4672725"/>
                  <a:pt x="1734572" y="4668506"/>
                  <a:pt x="1734574" y="4664288"/>
                </a:cubicBezTo>
                <a:lnTo>
                  <a:pt x="1721916" y="4676942"/>
                </a:lnTo>
                <a:lnTo>
                  <a:pt x="1709264" y="4689597"/>
                </a:lnTo>
                <a:cubicBezTo>
                  <a:pt x="1709264" y="4676942"/>
                  <a:pt x="1696613" y="4664288"/>
                  <a:pt x="1696610" y="4651632"/>
                </a:cubicBezTo>
                <a:lnTo>
                  <a:pt x="1696610" y="4575714"/>
                </a:lnTo>
                <a:lnTo>
                  <a:pt x="1696610" y="4537751"/>
                </a:lnTo>
                <a:lnTo>
                  <a:pt x="1696610" y="4487138"/>
                </a:lnTo>
                <a:cubicBezTo>
                  <a:pt x="1696610" y="4474482"/>
                  <a:pt x="1696610" y="4461833"/>
                  <a:pt x="1709267" y="4436526"/>
                </a:cubicBezTo>
                <a:cubicBezTo>
                  <a:pt x="1709266" y="4432308"/>
                  <a:pt x="1709266" y="4428090"/>
                  <a:pt x="1709264" y="4423871"/>
                </a:cubicBezTo>
                <a:lnTo>
                  <a:pt x="1709264" y="4385910"/>
                </a:lnTo>
                <a:lnTo>
                  <a:pt x="1721916" y="4398566"/>
                </a:lnTo>
                <a:lnTo>
                  <a:pt x="1734570" y="4373259"/>
                </a:lnTo>
                <a:cubicBezTo>
                  <a:pt x="1721918" y="4360605"/>
                  <a:pt x="1721916" y="4347947"/>
                  <a:pt x="1721916" y="4347947"/>
                </a:cubicBezTo>
                <a:lnTo>
                  <a:pt x="1734570" y="4335296"/>
                </a:lnTo>
                <a:cubicBezTo>
                  <a:pt x="1734570" y="4322646"/>
                  <a:pt x="1734570" y="4322646"/>
                  <a:pt x="1721916" y="4322646"/>
                </a:cubicBezTo>
                <a:lnTo>
                  <a:pt x="1721918" y="4297335"/>
                </a:lnTo>
                <a:cubicBezTo>
                  <a:pt x="1721918" y="4284683"/>
                  <a:pt x="1734572" y="4272029"/>
                  <a:pt x="1734570" y="4259375"/>
                </a:cubicBezTo>
                <a:lnTo>
                  <a:pt x="1747226" y="4246719"/>
                </a:lnTo>
                <a:lnTo>
                  <a:pt x="1747224" y="4221419"/>
                </a:lnTo>
                <a:cubicBezTo>
                  <a:pt x="1747226" y="4208762"/>
                  <a:pt x="1747224" y="4196109"/>
                  <a:pt x="1759880" y="4183454"/>
                </a:cubicBezTo>
                <a:cubicBezTo>
                  <a:pt x="1759882" y="4170800"/>
                  <a:pt x="1759880" y="4158146"/>
                  <a:pt x="1759880" y="4158146"/>
                </a:cubicBezTo>
                <a:cubicBezTo>
                  <a:pt x="1759878" y="4145495"/>
                  <a:pt x="1759882" y="4132838"/>
                  <a:pt x="1759882" y="4132838"/>
                </a:cubicBezTo>
                <a:lnTo>
                  <a:pt x="1747226" y="4145492"/>
                </a:lnTo>
                <a:lnTo>
                  <a:pt x="1747224" y="4094879"/>
                </a:lnTo>
                <a:cubicBezTo>
                  <a:pt x="1747224" y="4082222"/>
                  <a:pt x="1759878" y="4069572"/>
                  <a:pt x="1759878" y="4056920"/>
                </a:cubicBezTo>
                <a:lnTo>
                  <a:pt x="1759880" y="4044264"/>
                </a:lnTo>
                <a:lnTo>
                  <a:pt x="1759878" y="4018959"/>
                </a:lnTo>
                <a:lnTo>
                  <a:pt x="1772531" y="4018959"/>
                </a:lnTo>
                <a:lnTo>
                  <a:pt x="1759878" y="4082226"/>
                </a:lnTo>
                <a:lnTo>
                  <a:pt x="1759878" y="4094879"/>
                </a:lnTo>
                <a:lnTo>
                  <a:pt x="1772532" y="4082226"/>
                </a:lnTo>
                <a:lnTo>
                  <a:pt x="1772531" y="4018959"/>
                </a:lnTo>
                <a:lnTo>
                  <a:pt x="1785185" y="4018956"/>
                </a:lnTo>
                <a:cubicBezTo>
                  <a:pt x="1797839" y="4006302"/>
                  <a:pt x="1797839" y="4006302"/>
                  <a:pt x="1797839" y="3993647"/>
                </a:cubicBezTo>
                <a:lnTo>
                  <a:pt x="1797839" y="3980997"/>
                </a:lnTo>
                <a:cubicBezTo>
                  <a:pt x="1797839" y="3968345"/>
                  <a:pt x="1785185" y="3955692"/>
                  <a:pt x="1785185" y="3943038"/>
                </a:cubicBezTo>
                <a:cubicBezTo>
                  <a:pt x="1785188" y="3938820"/>
                  <a:pt x="1785186" y="3934605"/>
                  <a:pt x="1785188" y="3930384"/>
                </a:cubicBezTo>
                <a:cubicBezTo>
                  <a:pt x="1797839" y="3930381"/>
                  <a:pt x="1810492" y="3930381"/>
                  <a:pt x="1797839" y="3892421"/>
                </a:cubicBezTo>
                <a:cubicBezTo>
                  <a:pt x="1810492" y="3854460"/>
                  <a:pt x="1823147" y="3829157"/>
                  <a:pt x="1823146" y="3803846"/>
                </a:cubicBezTo>
                <a:cubicBezTo>
                  <a:pt x="1835801" y="3765888"/>
                  <a:pt x="1835800" y="3740582"/>
                  <a:pt x="1848454" y="3702623"/>
                </a:cubicBezTo>
                <a:lnTo>
                  <a:pt x="1848454" y="3689967"/>
                </a:lnTo>
                <a:cubicBezTo>
                  <a:pt x="1861108" y="3677310"/>
                  <a:pt x="1873760" y="3639353"/>
                  <a:pt x="1873760" y="3614048"/>
                </a:cubicBezTo>
                <a:cubicBezTo>
                  <a:pt x="1886414" y="3576086"/>
                  <a:pt x="1886414" y="3525473"/>
                  <a:pt x="1899068" y="3487509"/>
                </a:cubicBezTo>
                <a:cubicBezTo>
                  <a:pt x="1911722" y="3462206"/>
                  <a:pt x="1911720" y="3424242"/>
                  <a:pt x="1924374" y="3398939"/>
                </a:cubicBezTo>
                <a:cubicBezTo>
                  <a:pt x="1937026" y="3373631"/>
                  <a:pt x="1937028" y="3348326"/>
                  <a:pt x="1937030" y="3323013"/>
                </a:cubicBezTo>
                <a:cubicBezTo>
                  <a:pt x="1962336" y="3310359"/>
                  <a:pt x="1974986" y="3297705"/>
                  <a:pt x="1962335" y="3259749"/>
                </a:cubicBezTo>
                <a:lnTo>
                  <a:pt x="1991070" y="3218426"/>
                </a:lnTo>
                <a:lnTo>
                  <a:pt x="2009375" y="3131484"/>
                </a:lnTo>
                <a:lnTo>
                  <a:pt x="2101524" y="2813634"/>
                </a:lnTo>
                <a:cubicBezTo>
                  <a:pt x="2101524" y="2810495"/>
                  <a:pt x="2101523" y="2807357"/>
                  <a:pt x="2101523" y="2804220"/>
                </a:cubicBezTo>
                <a:lnTo>
                  <a:pt x="2101522" y="2791569"/>
                </a:lnTo>
                <a:cubicBezTo>
                  <a:pt x="2101526" y="2778915"/>
                  <a:pt x="2101522" y="2791569"/>
                  <a:pt x="2088870" y="2791569"/>
                </a:cubicBezTo>
                <a:cubicBezTo>
                  <a:pt x="2088870" y="2791569"/>
                  <a:pt x="2088868" y="2778912"/>
                  <a:pt x="2088870" y="2766260"/>
                </a:cubicBezTo>
                <a:cubicBezTo>
                  <a:pt x="2095198" y="2766261"/>
                  <a:pt x="2098360" y="2766260"/>
                  <a:pt x="2103107" y="2764679"/>
                </a:cubicBezTo>
                <a:lnTo>
                  <a:pt x="2117687" y="2757873"/>
                </a:lnTo>
                <a:lnTo>
                  <a:pt x="2150044" y="2646270"/>
                </a:lnTo>
                <a:lnTo>
                  <a:pt x="2170826" y="2589693"/>
                </a:lnTo>
                <a:lnTo>
                  <a:pt x="2152136" y="2627073"/>
                </a:lnTo>
                <a:cubicBezTo>
                  <a:pt x="2152139" y="2639726"/>
                  <a:pt x="2139486" y="2665034"/>
                  <a:pt x="2139486" y="2677683"/>
                </a:cubicBezTo>
                <a:lnTo>
                  <a:pt x="2126832" y="2677683"/>
                </a:lnTo>
                <a:cubicBezTo>
                  <a:pt x="2152136" y="2627073"/>
                  <a:pt x="2164793" y="2576459"/>
                  <a:pt x="2190101" y="2525843"/>
                </a:cubicBezTo>
                <a:lnTo>
                  <a:pt x="2193160" y="2528904"/>
                </a:lnTo>
                <a:lnTo>
                  <a:pt x="2326253" y="2166623"/>
                </a:lnTo>
                <a:cubicBezTo>
                  <a:pt x="2390723" y="2007636"/>
                  <a:pt x="2460824" y="1849539"/>
                  <a:pt x="2536276" y="1692287"/>
                </a:cubicBezTo>
                <a:cubicBezTo>
                  <a:pt x="2609657" y="1542369"/>
                  <a:pt x="2693399" y="1392075"/>
                  <a:pt x="2779430" y="1247916"/>
                </a:cubicBezTo>
                <a:cubicBezTo>
                  <a:pt x="2792879" y="1218395"/>
                  <a:pt x="2808626" y="1195008"/>
                  <a:pt x="2770664" y="1177716"/>
                </a:cubicBezTo>
                <a:cubicBezTo>
                  <a:pt x="2761174" y="1173392"/>
                  <a:pt x="2754269" y="1172477"/>
                  <a:pt x="2749036" y="1173831"/>
                </a:cubicBezTo>
                <a:cubicBezTo>
                  <a:pt x="2733335" y="1177899"/>
                  <a:pt x="2732668" y="1202424"/>
                  <a:pt x="2722301" y="1216800"/>
                </a:cubicBezTo>
                <a:cubicBezTo>
                  <a:pt x="2705008" y="1254761"/>
                  <a:pt x="2685796" y="1296938"/>
                  <a:pt x="2664288" y="1332978"/>
                </a:cubicBezTo>
                <a:cubicBezTo>
                  <a:pt x="2499482" y="1650062"/>
                  <a:pt x="2317805" y="1959462"/>
                  <a:pt x="2203618" y="2299605"/>
                </a:cubicBezTo>
                <a:cubicBezTo>
                  <a:pt x="1980254" y="2946521"/>
                  <a:pt x="1775682" y="3596906"/>
                  <a:pt x="1707262" y="4283838"/>
                </a:cubicBezTo>
                <a:cubicBezTo>
                  <a:pt x="1707638" y="4294197"/>
                  <a:pt x="1704170" y="4312989"/>
                  <a:pt x="1681160" y="4307601"/>
                </a:cubicBezTo>
                <a:cubicBezTo>
                  <a:pt x="1657772" y="4291851"/>
                  <a:pt x="1667380" y="4270763"/>
                  <a:pt x="1666626" y="4250051"/>
                </a:cubicBezTo>
                <a:cubicBezTo>
                  <a:pt x="1662954" y="4034477"/>
                  <a:pt x="1719882" y="3831227"/>
                  <a:pt x="1755719" y="3618369"/>
                </a:cubicBezTo>
                <a:cubicBezTo>
                  <a:pt x="1848402" y="3057074"/>
                  <a:pt x="2000620" y="2521628"/>
                  <a:pt x="2213906" y="2011451"/>
                </a:cubicBezTo>
                <a:lnTo>
                  <a:pt x="2291730" y="1839899"/>
                </a:lnTo>
                <a:lnTo>
                  <a:pt x="2270768" y="1875771"/>
                </a:lnTo>
                <a:cubicBezTo>
                  <a:pt x="2250203" y="1912149"/>
                  <a:pt x="2234388" y="1943786"/>
                  <a:pt x="2228062" y="1969091"/>
                </a:cubicBezTo>
                <a:cubicBezTo>
                  <a:pt x="2190100" y="2032358"/>
                  <a:pt x="2139485" y="2120933"/>
                  <a:pt x="2088868" y="2209505"/>
                </a:cubicBezTo>
                <a:cubicBezTo>
                  <a:pt x="2050910" y="2298083"/>
                  <a:pt x="2012950" y="2386658"/>
                  <a:pt x="1987640" y="2449925"/>
                </a:cubicBezTo>
                <a:lnTo>
                  <a:pt x="1974989" y="2462577"/>
                </a:lnTo>
                <a:lnTo>
                  <a:pt x="1974990" y="2475228"/>
                </a:lnTo>
                <a:lnTo>
                  <a:pt x="1987643" y="2475230"/>
                </a:lnTo>
                <a:cubicBezTo>
                  <a:pt x="1962336" y="2513190"/>
                  <a:pt x="1949678" y="2589114"/>
                  <a:pt x="1974989" y="2538498"/>
                </a:cubicBezTo>
                <a:lnTo>
                  <a:pt x="1974989" y="2551151"/>
                </a:lnTo>
                <a:cubicBezTo>
                  <a:pt x="1974989" y="2551151"/>
                  <a:pt x="1974990" y="2563805"/>
                  <a:pt x="1987643" y="2551154"/>
                </a:cubicBezTo>
                <a:lnTo>
                  <a:pt x="2000297" y="2551154"/>
                </a:lnTo>
                <a:cubicBezTo>
                  <a:pt x="1987644" y="2563805"/>
                  <a:pt x="1987643" y="2576460"/>
                  <a:pt x="2000296" y="2563802"/>
                </a:cubicBezTo>
                <a:cubicBezTo>
                  <a:pt x="1962335" y="2601765"/>
                  <a:pt x="1987643" y="2614421"/>
                  <a:pt x="1962335" y="2652381"/>
                </a:cubicBezTo>
                <a:cubicBezTo>
                  <a:pt x="1962335" y="2601765"/>
                  <a:pt x="1949682" y="2627075"/>
                  <a:pt x="1924374" y="2690342"/>
                </a:cubicBezTo>
                <a:lnTo>
                  <a:pt x="1949678" y="2690340"/>
                </a:lnTo>
                <a:cubicBezTo>
                  <a:pt x="1899068" y="2791571"/>
                  <a:pt x="1911722" y="2804220"/>
                  <a:pt x="1873757" y="2867490"/>
                </a:cubicBezTo>
                <a:lnTo>
                  <a:pt x="1886414" y="2880144"/>
                </a:lnTo>
                <a:cubicBezTo>
                  <a:pt x="1886412" y="2892795"/>
                  <a:pt x="1873760" y="2905448"/>
                  <a:pt x="1861106" y="2905451"/>
                </a:cubicBezTo>
                <a:cubicBezTo>
                  <a:pt x="1861106" y="2930756"/>
                  <a:pt x="1873758" y="2918102"/>
                  <a:pt x="1861108" y="2943410"/>
                </a:cubicBezTo>
                <a:cubicBezTo>
                  <a:pt x="1835796" y="3006680"/>
                  <a:pt x="1810493" y="3082601"/>
                  <a:pt x="1772531" y="3196478"/>
                </a:cubicBezTo>
                <a:cubicBezTo>
                  <a:pt x="1759882" y="3234438"/>
                  <a:pt x="1747226" y="3259749"/>
                  <a:pt x="1747226" y="3272402"/>
                </a:cubicBezTo>
                <a:cubicBezTo>
                  <a:pt x="1709267" y="3398937"/>
                  <a:pt x="1683956" y="3576087"/>
                  <a:pt x="1645997" y="3576087"/>
                </a:cubicBezTo>
                <a:cubicBezTo>
                  <a:pt x="1658652" y="3614048"/>
                  <a:pt x="1645997" y="3614048"/>
                  <a:pt x="1633342" y="3689967"/>
                </a:cubicBezTo>
                <a:cubicBezTo>
                  <a:pt x="1620689" y="3740580"/>
                  <a:pt x="1620690" y="3639353"/>
                  <a:pt x="1608035" y="3715275"/>
                </a:cubicBezTo>
                <a:cubicBezTo>
                  <a:pt x="1595381" y="3689967"/>
                  <a:pt x="1582726" y="3740580"/>
                  <a:pt x="1595384" y="3677315"/>
                </a:cubicBezTo>
                <a:cubicBezTo>
                  <a:pt x="1582727" y="3677310"/>
                  <a:pt x="1582726" y="3727928"/>
                  <a:pt x="1570074" y="3727928"/>
                </a:cubicBezTo>
                <a:lnTo>
                  <a:pt x="1570076" y="3740582"/>
                </a:lnTo>
                <a:cubicBezTo>
                  <a:pt x="1570076" y="3740582"/>
                  <a:pt x="1557422" y="3727925"/>
                  <a:pt x="1557420" y="3740582"/>
                </a:cubicBezTo>
                <a:lnTo>
                  <a:pt x="1557422" y="3753236"/>
                </a:lnTo>
                <a:lnTo>
                  <a:pt x="1544766" y="3765888"/>
                </a:lnTo>
                <a:cubicBezTo>
                  <a:pt x="1544768" y="3778539"/>
                  <a:pt x="1544766" y="3791196"/>
                  <a:pt x="1532116" y="3816503"/>
                </a:cubicBezTo>
                <a:cubicBezTo>
                  <a:pt x="1506806" y="3892424"/>
                  <a:pt x="1506806" y="3930384"/>
                  <a:pt x="1494154" y="3955688"/>
                </a:cubicBezTo>
                <a:cubicBezTo>
                  <a:pt x="1494152" y="3943040"/>
                  <a:pt x="1494154" y="3955688"/>
                  <a:pt x="1481500" y="3968345"/>
                </a:cubicBezTo>
                <a:lnTo>
                  <a:pt x="1481500" y="3993647"/>
                </a:lnTo>
                <a:lnTo>
                  <a:pt x="1481501" y="4006304"/>
                </a:lnTo>
                <a:cubicBezTo>
                  <a:pt x="1434052" y="4006302"/>
                  <a:pt x="1407952" y="4113069"/>
                  <a:pt x="1381853" y="4214495"/>
                </a:cubicBezTo>
                <a:lnTo>
                  <a:pt x="1368499" y="4261914"/>
                </a:lnTo>
                <a:lnTo>
                  <a:pt x="1368140" y="4265309"/>
                </a:lnTo>
                <a:cubicBezTo>
                  <a:pt x="1376641" y="4249685"/>
                  <a:pt x="1379215" y="4267281"/>
                  <a:pt x="1388314" y="4280324"/>
                </a:cubicBezTo>
                <a:cubicBezTo>
                  <a:pt x="1389514" y="4337666"/>
                  <a:pt x="1377062" y="4375437"/>
                  <a:pt x="1371136" y="4408659"/>
                </a:cubicBezTo>
                <a:cubicBezTo>
                  <a:pt x="1365209" y="4441880"/>
                  <a:pt x="1357309" y="4486176"/>
                  <a:pt x="1369580" y="4545485"/>
                </a:cubicBezTo>
                <a:cubicBezTo>
                  <a:pt x="1363655" y="4578707"/>
                  <a:pt x="1348031" y="4570214"/>
                  <a:pt x="1344680" y="4621031"/>
                </a:cubicBezTo>
                <a:cubicBezTo>
                  <a:pt x="1349830" y="4656224"/>
                  <a:pt x="1364854" y="4636049"/>
                  <a:pt x="1361503" y="4686864"/>
                </a:cubicBezTo>
                <a:cubicBezTo>
                  <a:pt x="1342526" y="4729188"/>
                  <a:pt x="1357375" y="4806095"/>
                  <a:pt x="1354621" y="4885583"/>
                </a:cubicBezTo>
                <a:cubicBezTo>
                  <a:pt x="1341572" y="4894685"/>
                  <a:pt x="1338818" y="4974173"/>
                  <a:pt x="1348517" y="5015886"/>
                </a:cubicBezTo>
                <a:cubicBezTo>
                  <a:pt x="1350493" y="5004813"/>
                  <a:pt x="1350493" y="5004813"/>
                  <a:pt x="1350493" y="5004813"/>
                </a:cubicBezTo>
                <a:cubicBezTo>
                  <a:pt x="1352468" y="4993740"/>
                  <a:pt x="1347919" y="4987218"/>
                  <a:pt x="1358993" y="4989188"/>
                </a:cubicBezTo>
                <a:cubicBezTo>
                  <a:pt x="1358993" y="4989188"/>
                  <a:pt x="1357018" y="5000262"/>
                  <a:pt x="1361566" y="5006784"/>
                </a:cubicBezTo>
                <a:cubicBezTo>
                  <a:pt x="1372642" y="5008755"/>
                  <a:pt x="1372642" y="5008755"/>
                  <a:pt x="1372642" y="5008755"/>
                </a:cubicBezTo>
                <a:cubicBezTo>
                  <a:pt x="1377790" y="5043947"/>
                  <a:pt x="1358216" y="5057601"/>
                  <a:pt x="1362166" y="5035454"/>
                </a:cubicBezTo>
                <a:cubicBezTo>
                  <a:pt x="1360192" y="5046527"/>
                  <a:pt x="1360192" y="5046527"/>
                  <a:pt x="1360192" y="5046527"/>
                </a:cubicBezTo>
                <a:cubicBezTo>
                  <a:pt x="1358216" y="5057601"/>
                  <a:pt x="1351691" y="5062152"/>
                  <a:pt x="1351691" y="5062152"/>
                </a:cubicBezTo>
                <a:cubicBezTo>
                  <a:pt x="1347142" y="5055632"/>
                  <a:pt x="1349117" y="5044557"/>
                  <a:pt x="1344566" y="5038034"/>
                </a:cubicBezTo>
                <a:cubicBezTo>
                  <a:pt x="1330918" y="5018466"/>
                  <a:pt x="1319245" y="4987827"/>
                  <a:pt x="1315892" y="5038644"/>
                </a:cubicBezTo>
                <a:cubicBezTo>
                  <a:pt x="1309546" y="4946112"/>
                  <a:pt x="1310323" y="4877700"/>
                  <a:pt x="1322174" y="4811256"/>
                </a:cubicBezTo>
                <a:cubicBezTo>
                  <a:pt x="1322951" y="4742843"/>
                  <a:pt x="1332829" y="4687475"/>
                  <a:pt x="1335581" y="4607987"/>
                </a:cubicBezTo>
                <a:cubicBezTo>
                  <a:pt x="1324507" y="4606016"/>
                  <a:pt x="1327079" y="4623612"/>
                  <a:pt x="1316006" y="4621641"/>
                </a:cubicBezTo>
                <a:cubicBezTo>
                  <a:pt x="1308283" y="4568853"/>
                  <a:pt x="1307684" y="4540185"/>
                  <a:pt x="1309060" y="4500440"/>
                </a:cubicBezTo>
                <a:cubicBezTo>
                  <a:pt x="1314986" y="4467219"/>
                  <a:pt x="1316363" y="4427475"/>
                  <a:pt x="1321690" y="4365584"/>
                </a:cubicBezTo>
                <a:cubicBezTo>
                  <a:pt x="1328215" y="4361031"/>
                  <a:pt x="1330682" y="4347189"/>
                  <a:pt x="1333078" y="4329764"/>
                </a:cubicBezTo>
                <a:lnTo>
                  <a:pt x="1339778" y="4294655"/>
                </a:lnTo>
                <a:lnTo>
                  <a:pt x="1334128" y="4283789"/>
                </a:lnTo>
                <a:lnTo>
                  <a:pt x="1333241" y="4284804"/>
                </a:lnTo>
                <a:cubicBezTo>
                  <a:pt x="1331857" y="4284558"/>
                  <a:pt x="1330718" y="4282928"/>
                  <a:pt x="1329890" y="4279569"/>
                </a:cubicBezTo>
                <a:lnTo>
                  <a:pt x="1329440" y="4274876"/>
                </a:lnTo>
                <a:lnTo>
                  <a:pt x="1319377" y="4260165"/>
                </a:lnTo>
                <a:cubicBezTo>
                  <a:pt x="1315421" y="4257003"/>
                  <a:pt x="1310677" y="4256211"/>
                  <a:pt x="1304350" y="4259375"/>
                </a:cubicBezTo>
                <a:cubicBezTo>
                  <a:pt x="1304350" y="4347948"/>
                  <a:pt x="1291696" y="4347950"/>
                  <a:pt x="1291700" y="4411218"/>
                </a:cubicBezTo>
                <a:cubicBezTo>
                  <a:pt x="1253735" y="4461831"/>
                  <a:pt x="1228429" y="4398561"/>
                  <a:pt x="1228430" y="4309989"/>
                </a:cubicBezTo>
                <a:lnTo>
                  <a:pt x="1228429" y="4297332"/>
                </a:lnTo>
                <a:lnTo>
                  <a:pt x="1228429" y="4259375"/>
                </a:lnTo>
                <a:lnTo>
                  <a:pt x="1241081" y="4272029"/>
                </a:lnTo>
                <a:lnTo>
                  <a:pt x="1241083" y="4284678"/>
                </a:lnTo>
                <a:lnTo>
                  <a:pt x="1253735" y="4272029"/>
                </a:lnTo>
                <a:cubicBezTo>
                  <a:pt x="1266386" y="4259375"/>
                  <a:pt x="1266386" y="4158146"/>
                  <a:pt x="1241083" y="4234070"/>
                </a:cubicBezTo>
                <a:lnTo>
                  <a:pt x="1241081" y="4221419"/>
                </a:lnTo>
                <a:lnTo>
                  <a:pt x="1241081" y="4208763"/>
                </a:lnTo>
                <a:cubicBezTo>
                  <a:pt x="1241083" y="4202436"/>
                  <a:pt x="1241084" y="4199273"/>
                  <a:pt x="1239502" y="4197690"/>
                </a:cubicBezTo>
                <a:lnTo>
                  <a:pt x="1232377" y="4196673"/>
                </a:lnTo>
                <a:lnTo>
                  <a:pt x="1229462" y="4233180"/>
                </a:lnTo>
                <a:lnTo>
                  <a:pt x="1228429" y="4233416"/>
                </a:lnTo>
                <a:lnTo>
                  <a:pt x="1228429" y="4234070"/>
                </a:lnTo>
                <a:lnTo>
                  <a:pt x="1228429" y="4246722"/>
                </a:lnTo>
                <a:cubicBezTo>
                  <a:pt x="1228429" y="4246722"/>
                  <a:pt x="1228429" y="4259375"/>
                  <a:pt x="1215775" y="4259375"/>
                </a:cubicBezTo>
                <a:lnTo>
                  <a:pt x="1214402" y="4223664"/>
                </a:lnTo>
                <a:lnTo>
                  <a:pt x="1207888" y="4209806"/>
                </a:lnTo>
                <a:cubicBezTo>
                  <a:pt x="1197065" y="4338836"/>
                  <a:pt x="1176364" y="4433700"/>
                  <a:pt x="1187569" y="4574865"/>
                </a:cubicBezTo>
                <a:cubicBezTo>
                  <a:pt x="1193866" y="4558230"/>
                  <a:pt x="1198807" y="4575314"/>
                  <a:pt x="1209595" y="4587000"/>
                </a:cubicBezTo>
                <a:cubicBezTo>
                  <a:pt x="1218574" y="4643646"/>
                  <a:pt x="1211371" y="4682760"/>
                  <a:pt x="1210015" y="4716479"/>
                </a:cubicBezTo>
                <a:cubicBezTo>
                  <a:pt x="1208657" y="4750196"/>
                  <a:pt x="1206847" y="4795155"/>
                  <a:pt x="1227065" y="4852247"/>
                </a:cubicBezTo>
                <a:cubicBezTo>
                  <a:pt x="1225708" y="4885965"/>
                  <a:pt x="1209076" y="4879676"/>
                  <a:pt x="1212661" y="4930475"/>
                </a:cubicBezTo>
                <a:cubicBezTo>
                  <a:pt x="1222543" y="4964642"/>
                  <a:pt x="1234687" y="4942611"/>
                  <a:pt x="1238272" y="4993412"/>
                </a:cubicBezTo>
                <a:cubicBezTo>
                  <a:pt x="1225222" y="5037923"/>
                  <a:pt x="1250381" y="5112099"/>
                  <a:pt x="1258454" y="5191223"/>
                </a:cubicBezTo>
                <a:cubicBezTo>
                  <a:pt x="1255532" y="5193920"/>
                  <a:pt x="1253845" y="5200890"/>
                  <a:pt x="1253197" y="5210450"/>
                </a:cubicBezTo>
                <a:lnTo>
                  <a:pt x="1254044" y="5240709"/>
                </a:lnTo>
                <a:lnTo>
                  <a:pt x="1254724" y="5240415"/>
                </a:lnTo>
                <a:cubicBezTo>
                  <a:pt x="1285172" y="5244567"/>
                  <a:pt x="1305932" y="5364974"/>
                  <a:pt x="1317005" y="5398188"/>
                </a:cubicBezTo>
                <a:cubicBezTo>
                  <a:pt x="1317004" y="5385537"/>
                  <a:pt x="1317005" y="5360228"/>
                  <a:pt x="1329656" y="5372882"/>
                </a:cubicBezTo>
                <a:cubicBezTo>
                  <a:pt x="1342310" y="5436149"/>
                  <a:pt x="1354961" y="5537378"/>
                  <a:pt x="1380271" y="5613296"/>
                </a:cubicBezTo>
                <a:lnTo>
                  <a:pt x="1380271" y="5651258"/>
                </a:lnTo>
                <a:lnTo>
                  <a:pt x="1392926" y="5638607"/>
                </a:lnTo>
                <a:cubicBezTo>
                  <a:pt x="1392926" y="5651259"/>
                  <a:pt x="1405579" y="5651259"/>
                  <a:pt x="1405579" y="5651259"/>
                </a:cubicBezTo>
                <a:lnTo>
                  <a:pt x="1418234" y="5663912"/>
                </a:lnTo>
                <a:cubicBezTo>
                  <a:pt x="1437212" y="5730344"/>
                  <a:pt x="1463309" y="5818127"/>
                  <a:pt x="1496526" y="5884557"/>
                </a:cubicBezTo>
                <a:lnTo>
                  <a:pt x="1509760" y="5906024"/>
                </a:lnTo>
                <a:lnTo>
                  <a:pt x="1508820" y="5901420"/>
                </a:lnTo>
                <a:cubicBezTo>
                  <a:pt x="1503708" y="5880129"/>
                  <a:pt x="1497413" y="5855456"/>
                  <a:pt x="1490338" y="5825213"/>
                </a:cubicBezTo>
                <a:cubicBezTo>
                  <a:pt x="1499915" y="5812508"/>
                  <a:pt x="1482533" y="5769515"/>
                  <a:pt x="1482641" y="5729742"/>
                </a:cubicBezTo>
                <a:cubicBezTo>
                  <a:pt x="1479412" y="5747235"/>
                  <a:pt x="1474624" y="5753588"/>
                  <a:pt x="1465153" y="5726520"/>
                </a:cubicBezTo>
                <a:cubicBezTo>
                  <a:pt x="1460578" y="5653329"/>
                  <a:pt x="1421134" y="5533922"/>
                  <a:pt x="1441958" y="5479880"/>
                </a:cubicBezTo>
                <a:cubicBezTo>
                  <a:pt x="1410316" y="5416172"/>
                  <a:pt x="1404182" y="5331840"/>
                  <a:pt x="1409186" y="5245944"/>
                </a:cubicBezTo>
                <a:cubicBezTo>
                  <a:pt x="1402835" y="5241156"/>
                  <a:pt x="1402835" y="5241156"/>
                  <a:pt x="1402835" y="5241156"/>
                </a:cubicBezTo>
                <a:cubicBezTo>
                  <a:pt x="1402835" y="5241156"/>
                  <a:pt x="1407625" y="5234805"/>
                  <a:pt x="1407625" y="5234805"/>
                </a:cubicBezTo>
                <a:cubicBezTo>
                  <a:pt x="1401275" y="5230016"/>
                  <a:pt x="1404505" y="5212524"/>
                  <a:pt x="1404505" y="5212524"/>
                </a:cubicBezTo>
                <a:cubicBezTo>
                  <a:pt x="1402943" y="5201384"/>
                  <a:pt x="1409293" y="5206173"/>
                  <a:pt x="1410854" y="5217312"/>
                </a:cubicBezTo>
                <a:lnTo>
                  <a:pt x="1412483" y="5218949"/>
                </a:lnTo>
                <a:lnTo>
                  <a:pt x="1412413" y="5228451"/>
                </a:lnTo>
                <a:cubicBezTo>
                  <a:pt x="1414809" y="5225276"/>
                  <a:pt x="1416006" y="5223688"/>
                  <a:pt x="1415812" y="5222296"/>
                </a:cubicBezTo>
                <a:lnTo>
                  <a:pt x="1412483" y="5218949"/>
                </a:lnTo>
                <a:lnTo>
                  <a:pt x="1412731" y="5185101"/>
                </a:lnTo>
                <a:cubicBezTo>
                  <a:pt x="1411379" y="5170382"/>
                  <a:pt x="1411015" y="5157654"/>
                  <a:pt x="1418980" y="5153696"/>
                </a:cubicBezTo>
                <a:cubicBezTo>
                  <a:pt x="1437814" y="5247602"/>
                  <a:pt x="1485492" y="5263620"/>
                  <a:pt x="1483608" y="5371797"/>
                </a:cubicBezTo>
                <a:cubicBezTo>
                  <a:pt x="1474030" y="5384501"/>
                  <a:pt x="1464559" y="5357433"/>
                  <a:pt x="1458209" y="5352647"/>
                </a:cubicBezTo>
                <a:cubicBezTo>
                  <a:pt x="1470587" y="5481536"/>
                  <a:pt x="1467142" y="5578572"/>
                  <a:pt x="1503359" y="5715473"/>
                </a:cubicBezTo>
                <a:cubicBezTo>
                  <a:pt x="1506588" y="5697980"/>
                  <a:pt x="1514498" y="5713907"/>
                  <a:pt x="1527197" y="5723481"/>
                </a:cubicBezTo>
                <a:cubicBezTo>
                  <a:pt x="1546139" y="5777618"/>
                  <a:pt x="1546032" y="5817389"/>
                  <a:pt x="1550714" y="5850807"/>
                </a:cubicBezTo>
                <a:cubicBezTo>
                  <a:pt x="1555396" y="5884227"/>
                  <a:pt x="1561638" y="5928786"/>
                  <a:pt x="1591721" y="5981355"/>
                </a:cubicBezTo>
                <a:cubicBezTo>
                  <a:pt x="1596402" y="6014775"/>
                  <a:pt x="1578912" y="6011552"/>
                  <a:pt x="1591505" y="6060899"/>
                </a:cubicBezTo>
                <a:cubicBezTo>
                  <a:pt x="1603372" y="6084789"/>
                  <a:pt x="1610848" y="6077349"/>
                  <a:pt x="1619156" y="6092955"/>
                </a:cubicBezTo>
                <a:lnTo>
                  <a:pt x="1620138" y="6095787"/>
                </a:lnTo>
                <a:lnTo>
                  <a:pt x="1620689" y="6081479"/>
                </a:lnTo>
                <a:cubicBezTo>
                  <a:pt x="1620690" y="6077261"/>
                  <a:pt x="1620690" y="6073043"/>
                  <a:pt x="1620694" y="6068825"/>
                </a:cubicBezTo>
                <a:cubicBezTo>
                  <a:pt x="1620689" y="6056168"/>
                  <a:pt x="1608040" y="6056171"/>
                  <a:pt x="1608040" y="6056171"/>
                </a:cubicBezTo>
                <a:cubicBezTo>
                  <a:pt x="1608035" y="5989739"/>
                  <a:pt x="1615154" y="5944664"/>
                  <a:pt x="1613374" y="5872893"/>
                </a:cubicBezTo>
                <a:lnTo>
                  <a:pt x="1608806" y="5802330"/>
                </a:lnTo>
                <a:lnTo>
                  <a:pt x="1620689" y="5790449"/>
                </a:lnTo>
                <a:cubicBezTo>
                  <a:pt x="1633343" y="5790449"/>
                  <a:pt x="1633344" y="5752488"/>
                  <a:pt x="1645996" y="5790447"/>
                </a:cubicBezTo>
                <a:cubicBezTo>
                  <a:pt x="1633343" y="5790449"/>
                  <a:pt x="1645996" y="5815754"/>
                  <a:pt x="1633342" y="5841060"/>
                </a:cubicBezTo>
                <a:lnTo>
                  <a:pt x="1633343" y="5828409"/>
                </a:lnTo>
                <a:cubicBezTo>
                  <a:pt x="1620689" y="5815751"/>
                  <a:pt x="1620689" y="5815751"/>
                  <a:pt x="1620689" y="5828409"/>
                </a:cubicBezTo>
                <a:lnTo>
                  <a:pt x="1620689" y="5841063"/>
                </a:lnTo>
                <a:cubicBezTo>
                  <a:pt x="1633342" y="5841060"/>
                  <a:pt x="1633344" y="5853714"/>
                  <a:pt x="1633344" y="5853714"/>
                </a:cubicBezTo>
                <a:cubicBezTo>
                  <a:pt x="1633342" y="5891675"/>
                  <a:pt x="1658651" y="5866368"/>
                  <a:pt x="1658651" y="5904329"/>
                </a:cubicBezTo>
                <a:cubicBezTo>
                  <a:pt x="1658650" y="5929632"/>
                  <a:pt x="1633342" y="5980245"/>
                  <a:pt x="1658650" y="5992904"/>
                </a:cubicBezTo>
                <a:lnTo>
                  <a:pt x="1658650" y="6005558"/>
                </a:lnTo>
                <a:lnTo>
                  <a:pt x="1658650" y="6030861"/>
                </a:lnTo>
                <a:lnTo>
                  <a:pt x="1658651" y="6043518"/>
                </a:lnTo>
                <a:cubicBezTo>
                  <a:pt x="1633342" y="6043518"/>
                  <a:pt x="1671304" y="6094128"/>
                  <a:pt x="1658652" y="6119439"/>
                </a:cubicBezTo>
                <a:cubicBezTo>
                  <a:pt x="1658652" y="6123657"/>
                  <a:pt x="1658652" y="6127875"/>
                  <a:pt x="1658650" y="6132093"/>
                </a:cubicBezTo>
                <a:cubicBezTo>
                  <a:pt x="1658650" y="6144743"/>
                  <a:pt x="1671304" y="6144746"/>
                  <a:pt x="1671304" y="6144746"/>
                </a:cubicBezTo>
                <a:lnTo>
                  <a:pt x="1671304" y="6157400"/>
                </a:lnTo>
                <a:lnTo>
                  <a:pt x="1671304" y="6182706"/>
                </a:lnTo>
                <a:lnTo>
                  <a:pt x="1671304" y="6195360"/>
                </a:lnTo>
                <a:cubicBezTo>
                  <a:pt x="1671304" y="6220665"/>
                  <a:pt x="1671304" y="6258626"/>
                  <a:pt x="1696612" y="6271281"/>
                </a:cubicBezTo>
                <a:lnTo>
                  <a:pt x="1683956" y="6271278"/>
                </a:lnTo>
                <a:lnTo>
                  <a:pt x="1683956" y="6283935"/>
                </a:lnTo>
                <a:cubicBezTo>
                  <a:pt x="1683956" y="6296589"/>
                  <a:pt x="1683958" y="6309242"/>
                  <a:pt x="1696610" y="6309240"/>
                </a:cubicBezTo>
                <a:cubicBezTo>
                  <a:pt x="1693446" y="6331385"/>
                  <a:pt x="1693448" y="6351945"/>
                  <a:pt x="1695425" y="6372311"/>
                </a:cubicBezTo>
                <a:lnTo>
                  <a:pt x="1699331" y="6394962"/>
                </a:lnTo>
                <a:lnTo>
                  <a:pt x="1701635" y="6401727"/>
                </a:lnTo>
                <a:cubicBezTo>
                  <a:pt x="1706672" y="6414242"/>
                  <a:pt x="1712208" y="6425888"/>
                  <a:pt x="1717750" y="6435048"/>
                </a:cubicBezTo>
                <a:cubicBezTo>
                  <a:pt x="1716190" y="6423909"/>
                  <a:pt x="1716190" y="6423909"/>
                  <a:pt x="1716190" y="6423909"/>
                </a:cubicBezTo>
                <a:cubicBezTo>
                  <a:pt x="1714628" y="6412769"/>
                  <a:pt x="1708278" y="6407981"/>
                  <a:pt x="1719419" y="6406416"/>
                </a:cubicBezTo>
                <a:cubicBezTo>
                  <a:pt x="1719419" y="6406416"/>
                  <a:pt x="1720979" y="6417557"/>
                  <a:pt x="1727328" y="6422343"/>
                </a:cubicBezTo>
                <a:cubicBezTo>
                  <a:pt x="1738468" y="6420779"/>
                  <a:pt x="1738468" y="6420779"/>
                  <a:pt x="1738468" y="6420779"/>
                </a:cubicBezTo>
                <a:cubicBezTo>
                  <a:pt x="1754290" y="6452633"/>
                  <a:pt x="1739921" y="6471690"/>
                  <a:pt x="1736798" y="6449411"/>
                </a:cubicBezTo>
                <a:cubicBezTo>
                  <a:pt x="1738361" y="6460550"/>
                  <a:pt x="1738361" y="6460550"/>
                  <a:pt x="1738361" y="6460550"/>
                </a:cubicBezTo>
                <a:cubicBezTo>
                  <a:pt x="1739921" y="6471690"/>
                  <a:pt x="1735132" y="6478043"/>
                  <a:pt x="1735132" y="6478043"/>
                </a:cubicBezTo>
                <a:cubicBezTo>
                  <a:pt x="1728782" y="6473255"/>
                  <a:pt x="1727220" y="6462116"/>
                  <a:pt x="1720871" y="6457328"/>
                </a:cubicBezTo>
                <a:lnTo>
                  <a:pt x="1709114" y="6447681"/>
                </a:lnTo>
                <a:lnTo>
                  <a:pt x="1721522" y="6503195"/>
                </a:lnTo>
                <a:cubicBezTo>
                  <a:pt x="1726662" y="6528305"/>
                  <a:pt x="1731407" y="6555983"/>
                  <a:pt x="1734572" y="6587615"/>
                </a:cubicBezTo>
                <a:lnTo>
                  <a:pt x="1721918" y="6600269"/>
                </a:lnTo>
                <a:cubicBezTo>
                  <a:pt x="1721916" y="6612926"/>
                  <a:pt x="1734570" y="6625580"/>
                  <a:pt x="1734570" y="6625580"/>
                </a:cubicBezTo>
                <a:lnTo>
                  <a:pt x="1747224" y="6638229"/>
                </a:lnTo>
                <a:lnTo>
                  <a:pt x="1734570" y="6638232"/>
                </a:lnTo>
                <a:cubicBezTo>
                  <a:pt x="1747224" y="6650886"/>
                  <a:pt x="1759878" y="6688847"/>
                  <a:pt x="1759880" y="6714153"/>
                </a:cubicBezTo>
                <a:cubicBezTo>
                  <a:pt x="1759882" y="6718371"/>
                  <a:pt x="1759882" y="6722589"/>
                  <a:pt x="1759882" y="6726807"/>
                </a:cubicBezTo>
                <a:cubicBezTo>
                  <a:pt x="1759882" y="6731024"/>
                  <a:pt x="1759882" y="6735242"/>
                  <a:pt x="1759880" y="6739458"/>
                </a:cubicBezTo>
                <a:lnTo>
                  <a:pt x="1772531" y="6752112"/>
                </a:lnTo>
                <a:cubicBezTo>
                  <a:pt x="1772531" y="6802725"/>
                  <a:pt x="1810492" y="6891303"/>
                  <a:pt x="1810493" y="6929262"/>
                </a:cubicBezTo>
                <a:lnTo>
                  <a:pt x="1797839" y="6929262"/>
                </a:lnTo>
                <a:lnTo>
                  <a:pt x="1797839" y="6941918"/>
                </a:lnTo>
                <a:cubicBezTo>
                  <a:pt x="1797840" y="6954569"/>
                  <a:pt x="1797842" y="6967223"/>
                  <a:pt x="1810493" y="6967223"/>
                </a:cubicBezTo>
                <a:lnTo>
                  <a:pt x="1823147" y="6979875"/>
                </a:lnTo>
                <a:lnTo>
                  <a:pt x="1835800" y="6967220"/>
                </a:lnTo>
                <a:lnTo>
                  <a:pt x="1835801" y="6954573"/>
                </a:lnTo>
                <a:lnTo>
                  <a:pt x="1823147" y="6941916"/>
                </a:lnTo>
                <a:cubicBezTo>
                  <a:pt x="1810493" y="6916605"/>
                  <a:pt x="1823146" y="6916608"/>
                  <a:pt x="1810493" y="6878645"/>
                </a:cubicBezTo>
                <a:cubicBezTo>
                  <a:pt x="1823146" y="6878648"/>
                  <a:pt x="1823146" y="6891303"/>
                  <a:pt x="1835800" y="6916608"/>
                </a:cubicBezTo>
                <a:cubicBezTo>
                  <a:pt x="1835800" y="6903957"/>
                  <a:pt x="1835801" y="6891300"/>
                  <a:pt x="1823146" y="6865997"/>
                </a:cubicBezTo>
                <a:lnTo>
                  <a:pt x="1810492" y="6865997"/>
                </a:lnTo>
                <a:cubicBezTo>
                  <a:pt x="1810492" y="6828036"/>
                  <a:pt x="1797839" y="6790076"/>
                  <a:pt x="1785185" y="6752111"/>
                </a:cubicBezTo>
                <a:cubicBezTo>
                  <a:pt x="1797839" y="6752112"/>
                  <a:pt x="1823146" y="6815382"/>
                  <a:pt x="1797840" y="6739461"/>
                </a:cubicBezTo>
                <a:lnTo>
                  <a:pt x="1810492" y="6739458"/>
                </a:lnTo>
                <a:lnTo>
                  <a:pt x="1810492" y="6752112"/>
                </a:lnTo>
                <a:lnTo>
                  <a:pt x="1823146" y="6739461"/>
                </a:lnTo>
                <a:cubicBezTo>
                  <a:pt x="1848454" y="6777419"/>
                  <a:pt x="1835800" y="6764768"/>
                  <a:pt x="1848454" y="6815379"/>
                </a:cubicBezTo>
                <a:cubicBezTo>
                  <a:pt x="1848454" y="6815379"/>
                  <a:pt x="1848450" y="6802728"/>
                  <a:pt x="1848455" y="6790076"/>
                </a:cubicBezTo>
                <a:cubicBezTo>
                  <a:pt x="1848454" y="6815379"/>
                  <a:pt x="1861108" y="6840686"/>
                  <a:pt x="1848455" y="6865997"/>
                </a:cubicBezTo>
                <a:lnTo>
                  <a:pt x="1873762" y="6891303"/>
                </a:lnTo>
                <a:lnTo>
                  <a:pt x="1861106" y="6891303"/>
                </a:lnTo>
                <a:lnTo>
                  <a:pt x="1861106" y="6903956"/>
                </a:lnTo>
                <a:cubicBezTo>
                  <a:pt x="1861104" y="6908172"/>
                  <a:pt x="1861106" y="6912389"/>
                  <a:pt x="1861103" y="6916605"/>
                </a:cubicBezTo>
                <a:lnTo>
                  <a:pt x="1873760" y="6916608"/>
                </a:lnTo>
                <a:cubicBezTo>
                  <a:pt x="1899070" y="6929262"/>
                  <a:pt x="1873762" y="6954573"/>
                  <a:pt x="1899070" y="6967224"/>
                </a:cubicBezTo>
                <a:cubicBezTo>
                  <a:pt x="1911719" y="6979875"/>
                  <a:pt x="1899066" y="6954569"/>
                  <a:pt x="1899070" y="6929262"/>
                </a:cubicBezTo>
                <a:cubicBezTo>
                  <a:pt x="1899066" y="6954569"/>
                  <a:pt x="1911719" y="6979875"/>
                  <a:pt x="1911720" y="6992532"/>
                </a:cubicBezTo>
                <a:lnTo>
                  <a:pt x="1899068" y="6979878"/>
                </a:lnTo>
                <a:cubicBezTo>
                  <a:pt x="1886414" y="6979880"/>
                  <a:pt x="1886414" y="6979880"/>
                  <a:pt x="1886411" y="6992532"/>
                </a:cubicBezTo>
                <a:cubicBezTo>
                  <a:pt x="1873760" y="6967220"/>
                  <a:pt x="1861106" y="6992532"/>
                  <a:pt x="1861108" y="7017836"/>
                </a:cubicBezTo>
                <a:lnTo>
                  <a:pt x="1861108" y="7043144"/>
                </a:lnTo>
                <a:cubicBezTo>
                  <a:pt x="1861103" y="7055795"/>
                  <a:pt x="1861108" y="7068452"/>
                  <a:pt x="1873757" y="7068452"/>
                </a:cubicBezTo>
                <a:cubicBezTo>
                  <a:pt x="1873758" y="7081103"/>
                  <a:pt x="1886414" y="7081104"/>
                  <a:pt x="1886414" y="7068449"/>
                </a:cubicBezTo>
                <a:lnTo>
                  <a:pt x="1886414" y="7043144"/>
                </a:lnTo>
                <a:cubicBezTo>
                  <a:pt x="1886414" y="7068449"/>
                  <a:pt x="1899066" y="7055795"/>
                  <a:pt x="1911718" y="7068452"/>
                </a:cubicBezTo>
                <a:lnTo>
                  <a:pt x="1911719" y="7081104"/>
                </a:lnTo>
                <a:cubicBezTo>
                  <a:pt x="1911722" y="7093755"/>
                  <a:pt x="1911720" y="7106412"/>
                  <a:pt x="1911720" y="7106412"/>
                </a:cubicBezTo>
                <a:cubicBezTo>
                  <a:pt x="1924374" y="7119068"/>
                  <a:pt x="1924374" y="7119068"/>
                  <a:pt x="1924376" y="7106412"/>
                </a:cubicBezTo>
                <a:lnTo>
                  <a:pt x="1937026" y="7106411"/>
                </a:lnTo>
                <a:lnTo>
                  <a:pt x="1949682" y="7093755"/>
                </a:lnTo>
                <a:cubicBezTo>
                  <a:pt x="1924374" y="7119068"/>
                  <a:pt x="1962336" y="7207640"/>
                  <a:pt x="1911722" y="7131719"/>
                </a:cubicBezTo>
                <a:cubicBezTo>
                  <a:pt x="1918048" y="7157025"/>
                  <a:pt x="1927536" y="7176006"/>
                  <a:pt x="1933865" y="7193405"/>
                </a:cubicBezTo>
                <a:lnTo>
                  <a:pt x="1935281" y="7216802"/>
                </a:lnTo>
                <a:lnTo>
                  <a:pt x="1924374" y="7194987"/>
                </a:lnTo>
                <a:cubicBezTo>
                  <a:pt x="1911720" y="7194986"/>
                  <a:pt x="1911722" y="7207640"/>
                  <a:pt x="1911720" y="7220294"/>
                </a:cubicBezTo>
                <a:lnTo>
                  <a:pt x="1911720" y="7232945"/>
                </a:lnTo>
                <a:cubicBezTo>
                  <a:pt x="1899068" y="7207640"/>
                  <a:pt x="1899066" y="7194987"/>
                  <a:pt x="1886416" y="7169676"/>
                </a:cubicBezTo>
                <a:lnTo>
                  <a:pt x="1873760" y="7182333"/>
                </a:lnTo>
                <a:cubicBezTo>
                  <a:pt x="1861108" y="7182333"/>
                  <a:pt x="1873762" y="7207640"/>
                  <a:pt x="1873760" y="7220291"/>
                </a:cubicBezTo>
                <a:lnTo>
                  <a:pt x="1861106" y="7207640"/>
                </a:lnTo>
                <a:lnTo>
                  <a:pt x="1861106" y="7220295"/>
                </a:lnTo>
                <a:lnTo>
                  <a:pt x="1861106" y="7232945"/>
                </a:lnTo>
                <a:lnTo>
                  <a:pt x="1873762" y="7245600"/>
                </a:lnTo>
                <a:cubicBezTo>
                  <a:pt x="1861108" y="7296216"/>
                  <a:pt x="1937028" y="7308869"/>
                  <a:pt x="1911720" y="7334175"/>
                </a:cubicBezTo>
                <a:cubicBezTo>
                  <a:pt x="1924376" y="7372134"/>
                  <a:pt x="1911720" y="7308869"/>
                  <a:pt x="1937030" y="7321523"/>
                </a:cubicBezTo>
                <a:cubicBezTo>
                  <a:pt x="1911720" y="7308869"/>
                  <a:pt x="1899068" y="7270905"/>
                  <a:pt x="1924374" y="7270908"/>
                </a:cubicBezTo>
                <a:lnTo>
                  <a:pt x="1937028" y="7283561"/>
                </a:lnTo>
                <a:cubicBezTo>
                  <a:pt x="1937027" y="7296215"/>
                  <a:pt x="1949678" y="7308869"/>
                  <a:pt x="1949678" y="7308869"/>
                </a:cubicBezTo>
                <a:cubicBezTo>
                  <a:pt x="1962335" y="7308869"/>
                  <a:pt x="1962335" y="7296215"/>
                  <a:pt x="1949681" y="7270908"/>
                </a:cubicBezTo>
                <a:lnTo>
                  <a:pt x="1949681" y="7258254"/>
                </a:lnTo>
                <a:cubicBezTo>
                  <a:pt x="1974989" y="7270908"/>
                  <a:pt x="1949678" y="7308869"/>
                  <a:pt x="1974986" y="7346829"/>
                </a:cubicBezTo>
                <a:cubicBezTo>
                  <a:pt x="1974986" y="7346829"/>
                  <a:pt x="1962335" y="7346829"/>
                  <a:pt x="1974989" y="7359480"/>
                </a:cubicBezTo>
                <a:cubicBezTo>
                  <a:pt x="1974989" y="7372134"/>
                  <a:pt x="1974989" y="7372134"/>
                  <a:pt x="1987643" y="7372134"/>
                </a:cubicBezTo>
                <a:cubicBezTo>
                  <a:pt x="1974986" y="7397441"/>
                  <a:pt x="2012950" y="7435401"/>
                  <a:pt x="2025602" y="7460709"/>
                </a:cubicBezTo>
                <a:lnTo>
                  <a:pt x="2012950" y="7448058"/>
                </a:lnTo>
                <a:lnTo>
                  <a:pt x="2012951" y="7460709"/>
                </a:lnTo>
                <a:cubicBezTo>
                  <a:pt x="2012950" y="7473362"/>
                  <a:pt x="2012950" y="7473362"/>
                  <a:pt x="2012946" y="7486019"/>
                </a:cubicBezTo>
                <a:lnTo>
                  <a:pt x="2025604" y="7486019"/>
                </a:lnTo>
                <a:cubicBezTo>
                  <a:pt x="2038256" y="7511325"/>
                  <a:pt x="2063564" y="7549284"/>
                  <a:pt x="2076218" y="7574594"/>
                </a:cubicBezTo>
                <a:cubicBezTo>
                  <a:pt x="2076220" y="7587245"/>
                  <a:pt x="2088872" y="7612554"/>
                  <a:pt x="2088870" y="7625205"/>
                </a:cubicBezTo>
                <a:cubicBezTo>
                  <a:pt x="2101526" y="7637859"/>
                  <a:pt x="2114180" y="7663166"/>
                  <a:pt x="2114180" y="7688474"/>
                </a:cubicBezTo>
                <a:lnTo>
                  <a:pt x="2114180" y="7701126"/>
                </a:lnTo>
                <a:lnTo>
                  <a:pt x="2126834" y="7713780"/>
                </a:lnTo>
                <a:cubicBezTo>
                  <a:pt x="2139484" y="7751741"/>
                  <a:pt x="2164793" y="7802355"/>
                  <a:pt x="2190100" y="7852970"/>
                </a:cubicBezTo>
                <a:cubicBezTo>
                  <a:pt x="2202754" y="7890930"/>
                  <a:pt x="2215408" y="7916237"/>
                  <a:pt x="2228060" y="7928891"/>
                </a:cubicBezTo>
                <a:lnTo>
                  <a:pt x="2228060" y="7954194"/>
                </a:lnTo>
                <a:cubicBezTo>
                  <a:pt x="2228060" y="7941545"/>
                  <a:pt x="2215406" y="7941545"/>
                  <a:pt x="2215406" y="7941545"/>
                </a:cubicBezTo>
                <a:cubicBezTo>
                  <a:pt x="2215409" y="7928891"/>
                  <a:pt x="2202750" y="7928891"/>
                  <a:pt x="2202750" y="7928891"/>
                </a:cubicBezTo>
                <a:cubicBezTo>
                  <a:pt x="2202754" y="7941545"/>
                  <a:pt x="2202754" y="7941545"/>
                  <a:pt x="2215406" y="7954197"/>
                </a:cubicBezTo>
                <a:cubicBezTo>
                  <a:pt x="2177446" y="7916237"/>
                  <a:pt x="2202754" y="7979505"/>
                  <a:pt x="2215406" y="7992155"/>
                </a:cubicBezTo>
                <a:lnTo>
                  <a:pt x="2228060" y="8004812"/>
                </a:lnTo>
                <a:lnTo>
                  <a:pt x="2228060" y="8030117"/>
                </a:lnTo>
                <a:lnTo>
                  <a:pt x="2240711" y="8030117"/>
                </a:lnTo>
                <a:cubicBezTo>
                  <a:pt x="2240712" y="8025900"/>
                  <a:pt x="2240712" y="8021682"/>
                  <a:pt x="2240714" y="8017464"/>
                </a:cubicBezTo>
                <a:cubicBezTo>
                  <a:pt x="2253368" y="8030114"/>
                  <a:pt x="2253366" y="8042772"/>
                  <a:pt x="2253366" y="8042772"/>
                </a:cubicBezTo>
                <a:lnTo>
                  <a:pt x="2240714" y="8042772"/>
                </a:lnTo>
                <a:lnTo>
                  <a:pt x="2240714" y="8055425"/>
                </a:lnTo>
                <a:lnTo>
                  <a:pt x="2253370" y="8068077"/>
                </a:lnTo>
                <a:cubicBezTo>
                  <a:pt x="2303982" y="8118692"/>
                  <a:pt x="2303982" y="8131347"/>
                  <a:pt x="2354597" y="8232576"/>
                </a:cubicBezTo>
                <a:cubicBezTo>
                  <a:pt x="2329289" y="8219921"/>
                  <a:pt x="2316636" y="8194613"/>
                  <a:pt x="2341944" y="8283185"/>
                </a:cubicBezTo>
                <a:cubicBezTo>
                  <a:pt x="2354597" y="8270537"/>
                  <a:pt x="2341943" y="8245227"/>
                  <a:pt x="2341943" y="8245227"/>
                </a:cubicBezTo>
                <a:cubicBezTo>
                  <a:pt x="2367251" y="8283188"/>
                  <a:pt x="2417861" y="8359109"/>
                  <a:pt x="2417861" y="8397070"/>
                </a:cubicBezTo>
                <a:cubicBezTo>
                  <a:pt x="2430518" y="8397069"/>
                  <a:pt x="2417864" y="8371760"/>
                  <a:pt x="2430518" y="8397069"/>
                </a:cubicBezTo>
                <a:cubicBezTo>
                  <a:pt x="2430518" y="8460338"/>
                  <a:pt x="2531747" y="8599527"/>
                  <a:pt x="2544400" y="8624834"/>
                </a:cubicBezTo>
                <a:cubicBezTo>
                  <a:pt x="2557050" y="8675448"/>
                  <a:pt x="2632978" y="8814634"/>
                  <a:pt x="2696243" y="8903206"/>
                </a:cubicBezTo>
                <a:lnTo>
                  <a:pt x="2679262" y="8912472"/>
                </a:lnTo>
                <a:lnTo>
                  <a:pt x="2670938" y="8903210"/>
                </a:lnTo>
                <a:cubicBezTo>
                  <a:pt x="2670936" y="8909536"/>
                  <a:pt x="2674100" y="8912700"/>
                  <a:pt x="2678846" y="8912698"/>
                </a:cubicBezTo>
                <a:lnTo>
                  <a:pt x="2679262" y="8912472"/>
                </a:lnTo>
                <a:lnTo>
                  <a:pt x="2699010" y="8934448"/>
                </a:lnTo>
                <a:cubicBezTo>
                  <a:pt x="2726294" y="8975968"/>
                  <a:pt x="2750022" y="9042399"/>
                  <a:pt x="2759512" y="9080360"/>
                </a:cubicBezTo>
                <a:cubicBezTo>
                  <a:pt x="2784818" y="9067706"/>
                  <a:pt x="2759513" y="9093014"/>
                  <a:pt x="2784818" y="9105666"/>
                </a:cubicBezTo>
                <a:cubicBezTo>
                  <a:pt x="2784815" y="9118320"/>
                  <a:pt x="2784818" y="9093014"/>
                  <a:pt x="2797472" y="9105666"/>
                </a:cubicBezTo>
                <a:lnTo>
                  <a:pt x="2797474" y="9130974"/>
                </a:lnTo>
                <a:cubicBezTo>
                  <a:pt x="2797474" y="9130974"/>
                  <a:pt x="2810126" y="9156279"/>
                  <a:pt x="2822778" y="9156278"/>
                </a:cubicBezTo>
                <a:cubicBezTo>
                  <a:pt x="2810126" y="9156279"/>
                  <a:pt x="2797472" y="9143628"/>
                  <a:pt x="2810126" y="9156279"/>
                </a:cubicBezTo>
                <a:cubicBezTo>
                  <a:pt x="2822778" y="9181588"/>
                  <a:pt x="2886044" y="9257506"/>
                  <a:pt x="2911354" y="9308124"/>
                </a:cubicBezTo>
                <a:cubicBezTo>
                  <a:pt x="2911354" y="9308124"/>
                  <a:pt x="2936662" y="9371390"/>
                  <a:pt x="2949317" y="9396696"/>
                </a:cubicBezTo>
                <a:cubicBezTo>
                  <a:pt x="2961968" y="9396696"/>
                  <a:pt x="2961968" y="9384044"/>
                  <a:pt x="2974622" y="9396696"/>
                </a:cubicBezTo>
                <a:cubicBezTo>
                  <a:pt x="2987276" y="9409350"/>
                  <a:pt x="2949317" y="9409350"/>
                  <a:pt x="2974622" y="9422004"/>
                </a:cubicBezTo>
                <a:cubicBezTo>
                  <a:pt x="2987276" y="9409350"/>
                  <a:pt x="2987276" y="9447310"/>
                  <a:pt x="2999928" y="9459962"/>
                </a:cubicBezTo>
                <a:lnTo>
                  <a:pt x="3012582" y="9472618"/>
                </a:lnTo>
                <a:lnTo>
                  <a:pt x="3012584" y="9485268"/>
                </a:lnTo>
                <a:cubicBezTo>
                  <a:pt x="3012584" y="9485268"/>
                  <a:pt x="3012582" y="9497925"/>
                  <a:pt x="3025238" y="9497925"/>
                </a:cubicBezTo>
                <a:cubicBezTo>
                  <a:pt x="3025236" y="9493707"/>
                  <a:pt x="3025235" y="9489489"/>
                  <a:pt x="3025235" y="9485271"/>
                </a:cubicBezTo>
                <a:lnTo>
                  <a:pt x="3037894" y="9485271"/>
                </a:lnTo>
                <a:cubicBezTo>
                  <a:pt x="3050544" y="9510579"/>
                  <a:pt x="3037892" y="9510580"/>
                  <a:pt x="3063194" y="9535886"/>
                </a:cubicBezTo>
                <a:cubicBezTo>
                  <a:pt x="3063197" y="9523232"/>
                  <a:pt x="3050544" y="9510579"/>
                  <a:pt x="3063197" y="9510576"/>
                </a:cubicBezTo>
                <a:lnTo>
                  <a:pt x="3037892" y="9472620"/>
                </a:lnTo>
                <a:lnTo>
                  <a:pt x="3025238" y="9459964"/>
                </a:lnTo>
                <a:lnTo>
                  <a:pt x="3025236" y="9447310"/>
                </a:lnTo>
                <a:lnTo>
                  <a:pt x="3012584" y="9447308"/>
                </a:lnTo>
                <a:cubicBezTo>
                  <a:pt x="2999928" y="9434655"/>
                  <a:pt x="2999928" y="9422001"/>
                  <a:pt x="3012582" y="9434656"/>
                </a:cubicBezTo>
                <a:cubicBezTo>
                  <a:pt x="2949318" y="9346084"/>
                  <a:pt x="2911355" y="9282814"/>
                  <a:pt x="2873393" y="9219549"/>
                </a:cubicBezTo>
                <a:cubicBezTo>
                  <a:pt x="2835432" y="9143628"/>
                  <a:pt x="2810128" y="9080360"/>
                  <a:pt x="2746858" y="8991784"/>
                </a:cubicBezTo>
                <a:cubicBezTo>
                  <a:pt x="2759512" y="9004438"/>
                  <a:pt x="2772164" y="9004438"/>
                  <a:pt x="2759512" y="8991784"/>
                </a:cubicBezTo>
                <a:lnTo>
                  <a:pt x="2772164" y="9004438"/>
                </a:lnTo>
                <a:lnTo>
                  <a:pt x="2772166" y="8991782"/>
                </a:lnTo>
                <a:cubicBezTo>
                  <a:pt x="2772164" y="8979130"/>
                  <a:pt x="2759512" y="8953824"/>
                  <a:pt x="2734200" y="8915860"/>
                </a:cubicBezTo>
                <a:cubicBezTo>
                  <a:pt x="2734202" y="8911644"/>
                  <a:pt x="2734204" y="8907426"/>
                  <a:pt x="2734204" y="8903210"/>
                </a:cubicBezTo>
                <a:cubicBezTo>
                  <a:pt x="2734204" y="8890557"/>
                  <a:pt x="2721550" y="8890558"/>
                  <a:pt x="2721550" y="8890558"/>
                </a:cubicBezTo>
                <a:cubicBezTo>
                  <a:pt x="2721552" y="8886340"/>
                  <a:pt x="2721552" y="8882121"/>
                  <a:pt x="2721552" y="8877904"/>
                </a:cubicBezTo>
                <a:cubicBezTo>
                  <a:pt x="2734204" y="8890557"/>
                  <a:pt x="2746858" y="8890558"/>
                  <a:pt x="2746858" y="8890558"/>
                </a:cubicBezTo>
                <a:cubicBezTo>
                  <a:pt x="2746858" y="8890558"/>
                  <a:pt x="2746854" y="8877903"/>
                  <a:pt x="2746858" y="8865246"/>
                </a:cubicBezTo>
                <a:cubicBezTo>
                  <a:pt x="2746854" y="8877903"/>
                  <a:pt x="2759512" y="8877903"/>
                  <a:pt x="2759512" y="8890556"/>
                </a:cubicBezTo>
                <a:cubicBezTo>
                  <a:pt x="2772164" y="8903210"/>
                  <a:pt x="2721554" y="8814632"/>
                  <a:pt x="2708897" y="8776674"/>
                </a:cubicBezTo>
                <a:lnTo>
                  <a:pt x="2708898" y="8772040"/>
                </a:lnTo>
                <a:lnTo>
                  <a:pt x="2698295" y="8751880"/>
                </a:lnTo>
                <a:lnTo>
                  <a:pt x="2696243" y="8751368"/>
                </a:lnTo>
                <a:lnTo>
                  <a:pt x="2695566" y="8746690"/>
                </a:lnTo>
                <a:lnTo>
                  <a:pt x="2671432" y="8700795"/>
                </a:lnTo>
                <a:lnTo>
                  <a:pt x="2670936" y="8700753"/>
                </a:lnTo>
                <a:lnTo>
                  <a:pt x="2663276" y="8686708"/>
                </a:lnTo>
                <a:lnTo>
                  <a:pt x="2658886" y="8696884"/>
                </a:lnTo>
                <a:cubicBezTo>
                  <a:pt x="2659136" y="8701324"/>
                  <a:pt x="2659385" y="8705766"/>
                  <a:pt x="2654159" y="8707842"/>
                </a:cubicBezTo>
                <a:cubicBezTo>
                  <a:pt x="2619803" y="8667026"/>
                  <a:pt x="2604202" y="8642964"/>
                  <a:pt x="2584451" y="8608449"/>
                </a:cubicBezTo>
                <a:cubicBezTo>
                  <a:pt x="2572000" y="8577084"/>
                  <a:pt x="2552249" y="8542568"/>
                  <a:pt x="2524196" y="8487142"/>
                </a:cubicBezTo>
                <a:cubicBezTo>
                  <a:pt x="2530500" y="8472534"/>
                  <a:pt x="2503446" y="8434868"/>
                  <a:pt x="2494148" y="8396198"/>
                </a:cubicBezTo>
                <a:cubicBezTo>
                  <a:pt x="2495147" y="8413958"/>
                  <a:pt x="2491996" y="8421262"/>
                  <a:pt x="2476394" y="8397201"/>
                </a:cubicBezTo>
                <a:cubicBezTo>
                  <a:pt x="2454647" y="8327166"/>
                  <a:pt x="2388089" y="8220470"/>
                  <a:pt x="2395548" y="8163036"/>
                </a:cubicBezTo>
                <a:cubicBezTo>
                  <a:pt x="2349740" y="8108615"/>
                  <a:pt x="2323844" y="8028123"/>
                  <a:pt x="2308400" y="7943480"/>
                </a:cubicBezTo>
                <a:cubicBezTo>
                  <a:pt x="2301098" y="7940328"/>
                  <a:pt x="2301098" y="7940328"/>
                  <a:pt x="2301098" y="7940328"/>
                </a:cubicBezTo>
                <a:cubicBezTo>
                  <a:pt x="2301098" y="7940328"/>
                  <a:pt x="2304250" y="7933025"/>
                  <a:pt x="2304250" y="7933025"/>
                </a:cubicBezTo>
                <a:cubicBezTo>
                  <a:pt x="2296948" y="7929873"/>
                  <a:pt x="2295948" y="7912115"/>
                  <a:pt x="2295948" y="7912115"/>
                </a:cubicBezTo>
                <a:cubicBezTo>
                  <a:pt x="2291800" y="7901660"/>
                  <a:pt x="2299102" y="7904810"/>
                  <a:pt x="2303249" y="7915265"/>
                </a:cubicBezTo>
                <a:lnTo>
                  <a:pt x="2305222" y="7916473"/>
                </a:lnTo>
                <a:lnTo>
                  <a:pt x="2307401" y="7925720"/>
                </a:lnTo>
                <a:cubicBezTo>
                  <a:pt x="2308977" y="7922068"/>
                  <a:pt x="2309764" y="7920242"/>
                  <a:pt x="2309245" y="7918935"/>
                </a:cubicBezTo>
                <a:lnTo>
                  <a:pt x="2305222" y="7916473"/>
                </a:lnTo>
                <a:lnTo>
                  <a:pt x="2297459" y="7883523"/>
                </a:lnTo>
                <a:cubicBezTo>
                  <a:pt x="2292665" y="7869541"/>
                  <a:pt x="2289302" y="7857261"/>
                  <a:pt x="2296104" y="7851531"/>
                </a:cubicBezTo>
                <a:cubicBezTo>
                  <a:pt x="2336608" y="7938321"/>
                  <a:pt x="2386721" y="7942616"/>
                  <a:pt x="2410464" y="8048171"/>
                </a:cubicBezTo>
                <a:cubicBezTo>
                  <a:pt x="2404162" y="8062779"/>
                  <a:pt x="2388560" y="8038718"/>
                  <a:pt x="2381258" y="8035568"/>
                </a:cubicBezTo>
                <a:cubicBezTo>
                  <a:pt x="2423758" y="8157878"/>
                  <a:pt x="2443352" y="8252978"/>
                  <a:pt x="2510906" y="8377434"/>
                </a:cubicBezTo>
                <a:cubicBezTo>
                  <a:pt x="2509907" y="8359674"/>
                  <a:pt x="2521360" y="8373279"/>
                  <a:pt x="2535962" y="8379581"/>
                </a:cubicBezTo>
                <a:cubicBezTo>
                  <a:pt x="2567165" y="8427702"/>
                  <a:pt x="2576464" y="8466372"/>
                  <a:pt x="2588914" y="8497738"/>
                </a:cubicBezTo>
                <a:cubicBezTo>
                  <a:pt x="2601364" y="8529102"/>
                  <a:pt x="2617962" y="8570924"/>
                  <a:pt x="2659620" y="8614888"/>
                </a:cubicBezTo>
                <a:cubicBezTo>
                  <a:pt x="2665844" y="8630572"/>
                  <a:pt x="2664518" y="8638665"/>
                  <a:pt x="2664623" y="8648457"/>
                </a:cubicBezTo>
                <a:lnTo>
                  <a:pt x="2666112" y="8659284"/>
                </a:lnTo>
                <a:lnTo>
                  <a:pt x="2670938" y="8662794"/>
                </a:lnTo>
                <a:lnTo>
                  <a:pt x="2702213" y="8709080"/>
                </a:lnTo>
                <a:lnTo>
                  <a:pt x="2702321" y="8709128"/>
                </a:lnTo>
                <a:cubicBezTo>
                  <a:pt x="2708710" y="8711884"/>
                  <a:pt x="2715224" y="8716862"/>
                  <a:pt x="2727173" y="8739346"/>
                </a:cubicBezTo>
                <a:lnTo>
                  <a:pt x="2731750" y="8752797"/>
                </a:lnTo>
                <a:lnTo>
                  <a:pt x="2829106" y="8896884"/>
                </a:lnTo>
                <a:cubicBezTo>
                  <a:pt x="2882884" y="8969642"/>
                  <a:pt x="2936662" y="9036072"/>
                  <a:pt x="2987276" y="9093014"/>
                </a:cubicBezTo>
                <a:lnTo>
                  <a:pt x="2999928" y="9105663"/>
                </a:lnTo>
                <a:cubicBezTo>
                  <a:pt x="3012582" y="9118320"/>
                  <a:pt x="3025238" y="9143625"/>
                  <a:pt x="3037892" y="9156280"/>
                </a:cubicBezTo>
                <a:cubicBezTo>
                  <a:pt x="3164428" y="9295468"/>
                  <a:pt x="3316271" y="9434656"/>
                  <a:pt x="3430151" y="9561192"/>
                </a:cubicBezTo>
                <a:cubicBezTo>
                  <a:pt x="3442806" y="9548540"/>
                  <a:pt x="3379536" y="9510579"/>
                  <a:pt x="3379538" y="9497925"/>
                </a:cubicBezTo>
                <a:lnTo>
                  <a:pt x="3392189" y="9497925"/>
                </a:lnTo>
                <a:cubicBezTo>
                  <a:pt x="3392192" y="9510576"/>
                  <a:pt x="3404843" y="9510579"/>
                  <a:pt x="3417497" y="9510579"/>
                </a:cubicBezTo>
                <a:cubicBezTo>
                  <a:pt x="3417497" y="9510579"/>
                  <a:pt x="3417498" y="9497925"/>
                  <a:pt x="3404846" y="9485271"/>
                </a:cubicBezTo>
                <a:lnTo>
                  <a:pt x="3392190" y="9472617"/>
                </a:lnTo>
                <a:cubicBezTo>
                  <a:pt x="3404846" y="9472618"/>
                  <a:pt x="3417497" y="9472618"/>
                  <a:pt x="3430151" y="9485271"/>
                </a:cubicBezTo>
                <a:cubicBezTo>
                  <a:pt x="3430151" y="9489489"/>
                  <a:pt x="3430150" y="9493707"/>
                  <a:pt x="3430150" y="9497925"/>
                </a:cubicBezTo>
                <a:cubicBezTo>
                  <a:pt x="3417498" y="9497925"/>
                  <a:pt x="3430150" y="9497925"/>
                  <a:pt x="3430152" y="9510579"/>
                </a:cubicBezTo>
                <a:lnTo>
                  <a:pt x="3442805" y="9510579"/>
                </a:lnTo>
                <a:cubicBezTo>
                  <a:pt x="3461784" y="9529557"/>
                  <a:pt x="3474438" y="9548538"/>
                  <a:pt x="3487091" y="9562774"/>
                </a:cubicBezTo>
                <a:lnTo>
                  <a:pt x="3531150" y="9586378"/>
                </a:lnTo>
                <a:cubicBezTo>
                  <a:pt x="3531240" y="9586462"/>
                  <a:pt x="3531329" y="9586548"/>
                  <a:pt x="3531419" y="9586632"/>
                </a:cubicBezTo>
                <a:lnTo>
                  <a:pt x="3542453" y="9624460"/>
                </a:lnTo>
                <a:lnTo>
                  <a:pt x="3568812" y="9649767"/>
                </a:lnTo>
                <a:lnTo>
                  <a:pt x="3544032" y="9649767"/>
                </a:lnTo>
                <a:cubicBezTo>
                  <a:pt x="3544032" y="9649767"/>
                  <a:pt x="3544036" y="9675072"/>
                  <a:pt x="3556686" y="9675075"/>
                </a:cubicBezTo>
                <a:lnTo>
                  <a:pt x="3569339" y="9687726"/>
                </a:lnTo>
                <a:cubicBezTo>
                  <a:pt x="3531380" y="9675075"/>
                  <a:pt x="3619955" y="9750996"/>
                  <a:pt x="3657916" y="9788956"/>
                </a:cubicBezTo>
                <a:cubicBezTo>
                  <a:pt x="3657917" y="9793174"/>
                  <a:pt x="3657916" y="9797392"/>
                  <a:pt x="3657914" y="9801610"/>
                </a:cubicBezTo>
                <a:cubicBezTo>
                  <a:pt x="3657917" y="9814262"/>
                  <a:pt x="3670571" y="9814262"/>
                  <a:pt x="3670571" y="9814262"/>
                </a:cubicBezTo>
                <a:lnTo>
                  <a:pt x="3683225" y="9814262"/>
                </a:lnTo>
                <a:cubicBezTo>
                  <a:pt x="3683225" y="9826916"/>
                  <a:pt x="3695876" y="9826916"/>
                  <a:pt x="3708532" y="9826916"/>
                </a:cubicBezTo>
                <a:cubicBezTo>
                  <a:pt x="3771802" y="9890182"/>
                  <a:pt x="3860375" y="9966106"/>
                  <a:pt x="3948950" y="10042026"/>
                </a:cubicBezTo>
                <a:lnTo>
                  <a:pt x="3961601" y="10042026"/>
                </a:lnTo>
                <a:lnTo>
                  <a:pt x="3961601" y="10054677"/>
                </a:lnTo>
                <a:lnTo>
                  <a:pt x="3974255" y="10067332"/>
                </a:lnTo>
                <a:lnTo>
                  <a:pt x="3986910" y="10067332"/>
                </a:lnTo>
                <a:cubicBezTo>
                  <a:pt x="4012212" y="10079986"/>
                  <a:pt x="4037526" y="10105293"/>
                  <a:pt x="4050180" y="10117947"/>
                </a:cubicBezTo>
                <a:cubicBezTo>
                  <a:pt x="4113444" y="10155908"/>
                  <a:pt x="4164060" y="10193868"/>
                  <a:pt x="4202020" y="10231826"/>
                </a:cubicBezTo>
                <a:cubicBezTo>
                  <a:pt x="4176716" y="10231828"/>
                  <a:pt x="4214675" y="10244482"/>
                  <a:pt x="4252636" y="10269788"/>
                </a:cubicBezTo>
                <a:lnTo>
                  <a:pt x="4273434" y="10287000"/>
                </a:lnTo>
                <a:lnTo>
                  <a:pt x="4192550" y="10287000"/>
                </a:lnTo>
                <a:lnTo>
                  <a:pt x="4138751" y="10244482"/>
                </a:lnTo>
                <a:cubicBezTo>
                  <a:pt x="4024871" y="10168562"/>
                  <a:pt x="3910990" y="10067332"/>
                  <a:pt x="3822414" y="9991412"/>
                </a:cubicBezTo>
                <a:cubicBezTo>
                  <a:pt x="3809762" y="9991413"/>
                  <a:pt x="3784451" y="9991412"/>
                  <a:pt x="3784452" y="9978758"/>
                </a:cubicBezTo>
                <a:cubicBezTo>
                  <a:pt x="3733838" y="9953451"/>
                  <a:pt x="3683225" y="9864876"/>
                  <a:pt x="3645262" y="9864876"/>
                </a:cubicBezTo>
                <a:cubicBezTo>
                  <a:pt x="3784451" y="9991412"/>
                  <a:pt x="3936296" y="10130601"/>
                  <a:pt x="4100792" y="10257134"/>
                </a:cubicBezTo>
                <a:lnTo>
                  <a:pt x="4139230" y="10287000"/>
                </a:lnTo>
                <a:lnTo>
                  <a:pt x="4042092" y="10287000"/>
                </a:lnTo>
                <a:lnTo>
                  <a:pt x="3979991" y="10235188"/>
                </a:lnTo>
                <a:cubicBezTo>
                  <a:pt x="3946577" y="10205730"/>
                  <a:pt x="3914152" y="10174887"/>
                  <a:pt x="3885682" y="10143254"/>
                </a:cubicBezTo>
                <a:cubicBezTo>
                  <a:pt x="3822416" y="10092639"/>
                  <a:pt x="3822416" y="10079986"/>
                  <a:pt x="3771802" y="10029369"/>
                </a:cubicBezTo>
                <a:cubicBezTo>
                  <a:pt x="3733836" y="9991408"/>
                  <a:pt x="3695876" y="9940797"/>
                  <a:pt x="3657916" y="9902836"/>
                </a:cubicBezTo>
                <a:cubicBezTo>
                  <a:pt x="3632610" y="9877532"/>
                  <a:pt x="3594652" y="9864876"/>
                  <a:pt x="3594650" y="9852222"/>
                </a:cubicBezTo>
                <a:cubicBezTo>
                  <a:pt x="3569340" y="9839571"/>
                  <a:pt x="3581998" y="9826916"/>
                  <a:pt x="3569340" y="9814263"/>
                </a:cubicBezTo>
                <a:cubicBezTo>
                  <a:pt x="3544032" y="9788956"/>
                  <a:pt x="3480767" y="9763647"/>
                  <a:pt x="3493422" y="9738340"/>
                </a:cubicBezTo>
                <a:cubicBezTo>
                  <a:pt x="3417498" y="9675075"/>
                  <a:pt x="3366884" y="9611806"/>
                  <a:pt x="3303617" y="9535884"/>
                </a:cubicBezTo>
                <a:cubicBezTo>
                  <a:pt x="3290962" y="9523232"/>
                  <a:pt x="3278309" y="9523228"/>
                  <a:pt x="3278308" y="9535886"/>
                </a:cubicBezTo>
                <a:cubicBezTo>
                  <a:pt x="3227696" y="9459964"/>
                  <a:pt x="3164428" y="9371390"/>
                  <a:pt x="3101159" y="9282814"/>
                </a:cubicBezTo>
                <a:cubicBezTo>
                  <a:pt x="3037892" y="9194240"/>
                  <a:pt x="2974622" y="9118317"/>
                  <a:pt x="2924009" y="9055050"/>
                </a:cubicBezTo>
                <a:cubicBezTo>
                  <a:pt x="2924008" y="9067706"/>
                  <a:pt x="2936662" y="9080360"/>
                  <a:pt x="2949317" y="9093010"/>
                </a:cubicBezTo>
                <a:lnTo>
                  <a:pt x="2916180" y="9059880"/>
                </a:lnTo>
                <a:lnTo>
                  <a:pt x="2916390" y="9063592"/>
                </a:lnTo>
                <a:cubicBezTo>
                  <a:pt x="2909088" y="9060442"/>
                  <a:pt x="2904938" y="9049986"/>
                  <a:pt x="2897638" y="9046838"/>
                </a:cubicBezTo>
                <a:cubicBezTo>
                  <a:pt x="2886684" y="9042111"/>
                  <a:pt x="2874695" y="9034772"/>
                  <a:pt x="2868431" y="9034234"/>
                </a:cubicBezTo>
                <a:lnTo>
                  <a:pt x="2866349" y="9036910"/>
                </a:lnTo>
                <a:lnTo>
                  <a:pt x="2886048" y="9074034"/>
                </a:lnTo>
                <a:cubicBezTo>
                  <a:pt x="2898701" y="9099340"/>
                  <a:pt x="2911355" y="9124647"/>
                  <a:pt x="2936662" y="9156279"/>
                </a:cubicBezTo>
                <a:lnTo>
                  <a:pt x="2924008" y="9156278"/>
                </a:lnTo>
                <a:lnTo>
                  <a:pt x="2924009" y="9168934"/>
                </a:lnTo>
                <a:cubicBezTo>
                  <a:pt x="2924008" y="9181588"/>
                  <a:pt x="2936662" y="9194240"/>
                  <a:pt x="2949317" y="9194240"/>
                </a:cubicBezTo>
                <a:cubicBezTo>
                  <a:pt x="2936662" y="9206894"/>
                  <a:pt x="2961968" y="9232202"/>
                  <a:pt x="2974624" y="9257506"/>
                </a:cubicBezTo>
                <a:lnTo>
                  <a:pt x="2987276" y="9257510"/>
                </a:lnTo>
                <a:cubicBezTo>
                  <a:pt x="2999926" y="9270160"/>
                  <a:pt x="3012584" y="9270158"/>
                  <a:pt x="3012584" y="9270158"/>
                </a:cubicBezTo>
                <a:lnTo>
                  <a:pt x="3019736" y="9268968"/>
                </a:lnTo>
                <a:lnTo>
                  <a:pt x="3063198" y="9338571"/>
                </a:lnTo>
                <a:cubicBezTo>
                  <a:pt x="3108278" y="9415677"/>
                  <a:pt x="3139122" y="9482106"/>
                  <a:pt x="3177082" y="9548540"/>
                </a:cubicBezTo>
                <a:cubicBezTo>
                  <a:pt x="3215040" y="9637114"/>
                  <a:pt x="3265658" y="9713032"/>
                  <a:pt x="3328922" y="9826916"/>
                </a:cubicBezTo>
                <a:cubicBezTo>
                  <a:pt x="3328922" y="9801610"/>
                  <a:pt x="3328919" y="9788956"/>
                  <a:pt x="3354232" y="9788956"/>
                </a:cubicBezTo>
                <a:cubicBezTo>
                  <a:pt x="3442806" y="9915490"/>
                  <a:pt x="3531382" y="10042026"/>
                  <a:pt x="3619955" y="10181214"/>
                </a:cubicBezTo>
                <a:lnTo>
                  <a:pt x="3700596" y="10287000"/>
                </a:lnTo>
                <a:lnTo>
                  <a:pt x="3149945" y="10287000"/>
                </a:lnTo>
                <a:lnTo>
                  <a:pt x="2970956" y="10113828"/>
                </a:lnTo>
                <a:cubicBezTo>
                  <a:pt x="2529670" y="9648770"/>
                  <a:pt x="2148152" y="9127170"/>
                  <a:pt x="1838543" y="8560522"/>
                </a:cubicBezTo>
                <a:lnTo>
                  <a:pt x="1724466" y="8334921"/>
                </a:lnTo>
                <a:lnTo>
                  <a:pt x="1746474" y="8411187"/>
                </a:lnTo>
                <a:cubicBezTo>
                  <a:pt x="1763262" y="8466411"/>
                  <a:pt x="1783170" y="8522008"/>
                  <a:pt x="1814813" y="8585349"/>
                </a:cubicBezTo>
                <a:cubicBezTo>
                  <a:pt x="1814420" y="8567566"/>
                  <a:pt x="1825402" y="8581552"/>
                  <a:pt x="1839782" y="8588348"/>
                </a:cubicBezTo>
                <a:cubicBezTo>
                  <a:pt x="1869330" y="8637501"/>
                  <a:pt x="1877309" y="8676465"/>
                  <a:pt x="1888685" y="8708235"/>
                </a:cubicBezTo>
                <a:cubicBezTo>
                  <a:pt x="1900061" y="8740005"/>
                  <a:pt x="1915230" y="8782365"/>
                  <a:pt x="1955369" y="8827724"/>
                </a:cubicBezTo>
                <a:cubicBezTo>
                  <a:pt x="1966744" y="8859495"/>
                  <a:pt x="1948966" y="8859892"/>
                  <a:pt x="1971324" y="8905650"/>
                </a:cubicBezTo>
                <a:cubicBezTo>
                  <a:pt x="1993288" y="8933625"/>
                  <a:pt x="1996294" y="8908648"/>
                  <a:pt x="2018652" y="8954406"/>
                </a:cubicBezTo>
                <a:cubicBezTo>
                  <a:pt x="2023230" y="9000562"/>
                  <a:pt x="2074352" y="9059907"/>
                  <a:pt x="2111486" y="9130240"/>
                </a:cubicBezTo>
                <a:cubicBezTo>
                  <a:pt x="2104688" y="9144628"/>
                  <a:pt x="2141822" y="9214962"/>
                  <a:pt x="2170978" y="9246333"/>
                </a:cubicBezTo>
                <a:cubicBezTo>
                  <a:pt x="2167184" y="9235743"/>
                  <a:pt x="2167184" y="9235743"/>
                  <a:pt x="2167184" y="9235743"/>
                </a:cubicBezTo>
                <a:cubicBezTo>
                  <a:pt x="2163392" y="9225153"/>
                  <a:pt x="2156202" y="9221756"/>
                  <a:pt x="2166791" y="9217959"/>
                </a:cubicBezTo>
                <a:cubicBezTo>
                  <a:pt x="2166791" y="9217959"/>
                  <a:pt x="2170583" y="9228549"/>
                  <a:pt x="2177772" y="9231946"/>
                </a:cubicBezTo>
                <a:cubicBezTo>
                  <a:pt x="2188362" y="9228152"/>
                  <a:pt x="2188362" y="9228152"/>
                  <a:pt x="2188362" y="9228152"/>
                </a:cubicBezTo>
                <a:cubicBezTo>
                  <a:pt x="2210327" y="9256125"/>
                  <a:pt x="2200132" y="9277704"/>
                  <a:pt x="2192548" y="9256526"/>
                </a:cubicBezTo>
                <a:cubicBezTo>
                  <a:pt x="2196340" y="9267114"/>
                  <a:pt x="2196340" y="9267114"/>
                  <a:pt x="2196340" y="9267114"/>
                </a:cubicBezTo>
                <a:cubicBezTo>
                  <a:pt x="2200132" y="9277704"/>
                  <a:pt x="2196734" y="9284898"/>
                  <a:pt x="2196734" y="9284898"/>
                </a:cubicBezTo>
                <a:cubicBezTo>
                  <a:pt x="2189543" y="9281500"/>
                  <a:pt x="2185751" y="9270910"/>
                  <a:pt x="2178560" y="9267513"/>
                </a:cubicBezTo>
                <a:cubicBezTo>
                  <a:pt x="2156988" y="9257322"/>
                  <a:pt x="2131626" y="9236541"/>
                  <a:pt x="2153986" y="9282300"/>
                </a:cubicBezTo>
                <a:cubicBezTo>
                  <a:pt x="2102471" y="9205172"/>
                  <a:pt x="2069129" y="9145428"/>
                  <a:pt x="2046378" y="9081886"/>
                </a:cubicBezTo>
                <a:cubicBezTo>
                  <a:pt x="2013036" y="9022142"/>
                  <a:pt x="1994076" y="8969192"/>
                  <a:pt x="1956944" y="8898856"/>
                </a:cubicBezTo>
                <a:cubicBezTo>
                  <a:pt x="1946354" y="8902653"/>
                  <a:pt x="1957336" y="8916640"/>
                  <a:pt x="1946748" y="8920437"/>
                </a:cubicBezTo>
                <a:cubicBezTo>
                  <a:pt x="1913802" y="8878476"/>
                  <a:pt x="1899026" y="8853898"/>
                  <a:pt x="1880460" y="8818731"/>
                </a:cubicBezTo>
                <a:cubicBezTo>
                  <a:pt x="1869083" y="8786961"/>
                  <a:pt x="1850518" y="8751794"/>
                  <a:pt x="1824366" y="8695446"/>
                </a:cubicBezTo>
                <a:cubicBezTo>
                  <a:pt x="1831162" y="8681061"/>
                  <a:pt x="1805405" y="8642496"/>
                  <a:pt x="1797428" y="8603534"/>
                </a:cubicBezTo>
                <a:cubicBezTo>
                  <a:pt x="1797821" y="8621314"/>
                  <a:pt x="1794424" y="8628508"/>
                  <a:pt x="1779650" y="8603931"/>
                </a:cubicBezTo>
                <a:cubicBezTo>
                  <a:pt x="1760294" y="8533198"/>
                  <a:pt x="1697405" y="8424298"/>
                  <a:pt x="1706812" y="8367155"/>
                </a:cubicBezTo>
                <a:cubicBezTo>
                  <a:pt x="1662881" y="8311205"/>
                  <a:pt x="1639734" y="8229881"/>
                  <a:pt x="1627178" y="8144760"/>
                </a:cubicBezTo>
                <a:cubicBezTo>
                  <a:pt x="1619988" y="8141364"/>
                  <a:pt x="1619988" y="8141364"/>
                  <a:pt x="1619988" y="8141364"/>
                </a:cubicBezTo>
                <a:cubicBezTo>
                  <a:pt x="1619988" y="8141364"/>
                  <a:pt x="1623386" y="8134170"/>
                  <a:pt x="1623386" y="8134170"/>
                </a:cubicBezTo>
                <a:cubicBezTo>
                  <a:pt x="1619790" y="8132472"/>
                  <a:pt x="1617894" y="8127177"/>
                  <a:pt x="1616897" y="8122308"/>
                </a:cubicBezTo>
                <a:lnTo>
                  <a:pt x="1616332" y="8117499"/>
                </a:lnTo>
                <a:lnTo>
                  <a:pt x="1440302" y="7705850"/>
                </a:lnTo>
                <a:cubicBezTo>
                  <a:pt x="1267922" y="7263938"/>
                  <a:pt x="1136690" y="6801146"/>
                  <a:pt x="1051280" y="6321893"/>
                </a:cubicBezTo>
                <a:cubicBezTo>
                  <a:pt x="1038626" y="6309240"/>
                  <a:pt x="1038625" y="6283935"/>
                  <a:pt x="1038625" y="6258624"/>
                </a:cubicBezTo>
                <a:cubicBezTo>
                  <a:pt x="1019644" y="6151070"/>
                  <a:pt x="1003829" y="6043517"/>
                  <a:pt x="989593" y="5935962"/>
                </a:cubicBezTo>
                <a:lnTo>
                  <a:pt x="958919" y="5685665"/>
                </a:lnTo>
                <a:lnTo>
                  <a:pt x="957805" y="5679020"/>
                </a:lnTo>
                <a:lnTo>
                  <a:pt x="957656" y="5675358"/>
                </a:lnTo>
                <a:lnTo>
                  <a:pt x="950050" y="5613296"/>
                </a:lnTo>
                <a:lnTo>
                  <a:pt x="955616" y="5625239"/>
                </a:lnTo>
                <a:lnTo>
                  <a:pt x="954181" y="5589986"/>
                </a:lnTo>
                <a:cubicBezTo>
                  <a:pt x="946903" y="5532035"/>
                  <a:pt x="948833" y="5484063"/>
                  <a:pt x="941941" y="5416520"/>
                </a:cubicBezTo>
                <a:cubicBezTo>
                  <a:pt x="932347" y="5416137"/>
                  <a:pt x="936565" y="5430720"/>
                  <a:pt x="926971" y="5430338"/>
                </a:cubicBezTo>
                <a:cubicBezTo>
                  <a:pt x="914315" y="5386589"/>
                  <a:pt x="910483" y="5362410"/>
                  <a:pt x="907037" y="5328639"/>
                </a:cubicBezTo>
                <a:cubicBezTo>
                  <a:pt x="908197" y="5299856"/>
                  <a:pt x="904750" y="5266083"/>
                  <a:pt x="902077" y="5213123"/>
                </a:cubicBezTo>
                <a:cubicBezTo>
                  <a:pt x="912058" y="5203910"/>
                  <a:pt x="904006" y="5165150"/>
                  <a:pt x="910154" y="5131760"/>
                </a:cubicBezTo>
                <a:cubicBezTo>
                  <a:pt x="904778" y="5145960"/>
                  <a:pt x="899788" y="5150568"/>
                  <a:pt x="895957" y="5126390"/>
                </a:cubicBezTo>
                <a:cubicBezTo>
                  <a:pt x="903263" y="5064216"/>
                  <a:pt x="888320" y="4957913"/>
                  <a:pt x="914044" y="4915692"/>
                </a:cubicBezTo>
                <a:cubicBezTo>
                  <a:pt x="897173" y="4857362"/>
                  <a:pt x="904864" y="4785593"/>
                  <a:pt x="922153" y="4714206"/>
                </a:cubicBezTo>
                <a:cubicBezTo>
                  <a:pt x="917549" y="4709220"/>
                  <a:pt x="917549" y="4709220"/>
                  <a:pt x="917549" y="4709220"/>
                </a:cubicBezTo>
                <a:cubicBezTo>
                  <a:pt x="917549" y="4709220"/>
                  <a:pt x="922538" y="4704612"/>
                  <a:pt x="922538" y="4704612"/>
                </a:cubicBezTo>
                <a:cubicBezTo>
                  <a:pt x="917933" y="4699626"/>
                  <a:pt x="923311" y="4685424"/>
                  <a:pt x="923311" y="4685424"/>
                </a:cubicBezTo>
                <a:cubicBezTo>
                  <a:pt x="923698" y="4675830"/>
                  <a:pt x="928301" y="4680819"/>
                  <a:pt x="927916" y="4690412"/>
                </a:cubicBezTo>
                <a:cubicBezTo>
                  <a:pt x="932519" y="4695401"/>
                  <a:pt x="932519" y="4695401"/>
                  <a:pt x="927530" y="4700007"/>
                </a:cubicBezTo>
                <a:lnTo>
                  <a:pt x="933338" y="4669263"/>
                </a:lnTo>
                <a:lnTo>
                  <a:pt x="946591" y="4403777"/>
                </a:lnTo>
                <a:cubicBezTo>
                  <a:pt x="1026169" y="3391226"/>
                  <a:pt x="1304350" y="2440434"/>
                  <a:pt x="1747224" y="1576832"/>
                </a:cubicBezTo>
                <a:cubicBezTo>
                  <a:pt x="2039838" y="1039058"/>
                  <a:pt x="2396710" y="540825"/>
                  <a:pt x="2805480" y="94493"/>
                </a:cubicBezTo>
                <a:close/>
                <a:moveTo>
                  <a:pt x="1640016" y="0"/>
                </a:moveTo>
                <a:lnTo>
                  <a:pt x="1735528" y="0"/>
                </a:lnTo>
                <a:lnTo>
                  <a:pt x="1681926" y="81093"/>
                </a:lnTo>
                <a:cubicBezTo>
                  <a:pt x="1631794" y="144839"/>
                  <a:pt x="1581656" y="208580"/>
                  <a:pt x="1551839" y="267993"/>
                </a:cubicBezTo>
                <a:cubicBezTo>
                  <a:pt x="1583820" y="218729"/>
                  <a:pt x="1596140" y="226719"/>
                  <a:pt x="1604135" y="214406"/>
                </a:cubicBezTo>
                <a:lnTo>
                  <a:pt x="1604198" y="219425"/>
                </a:lnTo>
                <a:lnTo>
                  <a:pt x="1636301" y="176219"/>
                </a:lnTo>
                <a:lnTo>
                  <a:pt x="1783350" y="0"/>
                </a:lnTo>
                <a:lnTo>
                  <a:pt x="2826772" y="0"/>
                </a:lnTo>
                <a:lnTo>
                  <a:pt x="2746859" y="83717"/>
                </a:lnTo>
                <a:cubicBezTo>
                  <a:pt x="2721552" y="96371"/>
                  <a:pt x="2696242" y="134334"/>
                  <a:pt x="2658284" y="172292"/>
                </a:cubicBezTo>
                <a:cubicBezTo>
                  <a:pt x="2607670" y="235560"/>
                  <a:pt x="2544398" y="311481"/>
                  <a:pt x="2519093" y="349442"/>
                </a:cubicBezTo>
                <a:cubicBezTo>
                  <a:pt x="2531748" y="349442"/>
                  <a:pt x="2531748" y="349442"/>
                  <a:pt x="2544401" y="336788"/>
                </a:cubicBezTo>
                <a:cubicBezTo>
                  <a:pt x="2240716" y="729048"/>
                  <a:pt x="1962332" y="1146614"/>
                  <a:pt x="1747224" y="1576832"/>
                </a:cubicBezTo>
                <a:cubicBezTo>
                  <a:pt x="1329656" y="2336042"/>
                  <a:pt x="1051279" y="3183824"/>
                  <a:pt x="924742" y="4082226"/>
                </a:cubicBezTo>
                <a:cubicBezTo>
                  <a:pt x="886781" y="4360605"/>
                  <a:pt x="861475" y="4626326"/>
                  <a:pt x="848822" y="4904699"/>
                </a:cubicBezTo>
                <a:lnTo>
                  <a:pt x="848822" y="5259002"/>
                </a:lnTo>
                <a:lnTo>
                  <a:pt x="836168" y="5271650"/>
                </a:lnTo>
                <a:lnTo>
                  <a:pt x="836167" y="5309613"/>
                </a:lnTo>
                <a:cubicBezTo>
                  <a:pt x="836167" y="5322267"/>
                  <a:pt x="848822" y="5322267"/>
                  <a:pt x="848822" y="5322267"/>
                </a:cubicBezTo>
                <a:cubicBezTo>
                  <a:pt x="848821" y="5486760"/>
                  <a:pt x="861475" y="5638607"/>
                  <a:pt x="874127" y="5803103"/>
                </a:cubicBezTo>
                <a:cubicBezTo>
                  <a:pt x="1013315" y="7412471"/>
                  <a:pt x="1678816" y="8902222"/>
                  <a:pt x="2714376" y="10074994"/>
                </a:cubicBezTo>
                <a:lnTo>
                  <a:pt x="2912543" y="10287000"/>
                </a:lnTo>
                <a:lnTo>
                  <a:pt x="2242091" y="10287000"/>
                </a:lnTo>
                <a:lnTo>
                  <a:pt x="2206586" y="10246742"/>
                </a:lnTo>
                <a:lnTo>
                  <a:pt x="2073134" y="10110816"/>
                </a:lnTo>
                <a:lnTo>
                  <a:pt x="2072944" y="10110432"/>
                </a:lnTo>
                <a:cubicBezTo>
                  <a:pt x="2072944" y="10110432"/>
                  <a:pt x="2072944" y="10110432"/>
                  <a:pt x="2062562" y="10100046"/>
                </a:cubicBezTo>
                <a:lnTo>
                  <a:pt x="2073134" y="10110816"/>
                </a:lnTo>
                <a:lnTo>
                  <a:pt x="2083324" y="10131204"/>
                </a:lnTo>
                <a:cubicBezTo>
                  <a:pt x="2072942" y="10131204"/>
                  <a:pt x="2062562" y="10131204"/>
                  <a:pt x="2052182" y="10110432"/>
                </a:cubicBezTo>
                <a:cubicBezTo>
                  <a:pt x="2052182" y="10110432"/>
                  <a:pt x="2041802" y="10100046"/>
                  <a:pt x="2041802" y="10100046"/>
                </a:cubicBezTo>
                <a:cubicBezTo>
                  <a:pt x="2031422" y="10100046"/>
                  <a:pt x="2031422" y="10110432"/>
                  <a:pt x="2041802" y="10110432"/>
                </a:cubicBezTo>
                <a:cubicBezTo>
                  <a:pt x="2072942" y="10151974"/>
                  <a:pt x="2117057" y="10198708"/>
                  <a:pt x="2162470" y="10248039"/>
                </a:cubicBezTo>
                <a:lnTo>
                  <a:pt x="2195141" y="10287000"/>
                </a:lnTo>
                <a:lnTo>
                  <a:pt x="2149260" y="10287000"/>
                </a:lnTo>
                <a:lnTo>
                  <a:pt x="2124520" y="10248201"/>
                </a:lnTo>
                <a:cubicBezTo>
                  <a:pt x="2114464" y="10232460"/>
                  <a:pt x="2104084" y="10216882"/>
                  <a:pt x="2093704" y="10203902"/>
                </a:cubicBezTo>
                <a:cubicBezTo>
                  <a:pt x="1979524" y="10068892"/>
                  <a:pt x="1844580" y="9933880"/>
                  <a:pt x="1740782" y="9778100"/>
                </a:cubicBezTo>
                <a:cubicBezTo>
                  <a:pt x="1730400" y="9757332"/>
                  <a:pt x="1730402" y="9746946"/>
                  <a:pt x="1720022" y="9726174"/>
                </a:cubicBezTo>
                <a:cubicBezTo>
                  <a:pt x="1688880" y="9674248"/>
                  <a:pt x="1605842" y="9580779"/>
                  <a:pt x="1595462" y="9539236"/>
                </a:cubicBezTo>
                <a:cubicBezTo>
                  <a:pt x="1585080" y="9549622"/>
                  <a:pt x="1574700" y="9549622"/>
                  <a:pt x="1564320" y="9518468"/>
                </a:cubicBezTo>
                <a:cubicBezTo>
                  <a:pt x="1553940" y="9508083"/>
                  <a:pt x="1522800" y="9425000"/>
                  <a:pt x="1512419" y="9425000"/>
                </a:cubicBezTo>
                <a:cubicBezTo>
                  <a:pt x="1522800" y="9435384"/>
                  <a:pt x="1512420" y="9435386"/>
                  <a:pt x="1512419" y="9445772"/>
                </a:cubicBezTo>
                <a:lnTo>
                  <a:pt x="1496198" y="9418281"/>
                </a:lnTo>
                <a:lnTo>
                  <a:pt x="1485197" y="9418202"/>
                </a:lnTo>
                <a:cubicBezTo>
                  <a:pt x="1479634" y="9417075"/>
                  <a:pt x="1474356" y="9415347"/>
                  <a:pt x="1469904" y="9414448"/>
                </a:cubicBezTo>
                <a:cubicBezTo>
                  <a:pt x="1461001" y="9412650"/>
                  <a:pt x="1455400" y="9414168"/>
                  <a:pt x="1457402" y="9430466"/>
                </a:cubicBezTo>
                <a:cubicBezTo>
                  <a:pt x="1508168" y="9493694"/>
                  <a:pt x="1542696" y="9532455"/>
                  <a:pt x="1583290" y="9593630"/>
                </a:cubicBezTo>
                <a:cubicBezTo>
                  <a:pt x="1615763" y="9642572"/>
                  <a:pt x="1658408" y="9693564"/>
                  <a:pt x="1713180" y="9789388"/>
                </a:cubicBezTo>
                <a:cubicBezTo>
                  <a:pt x="1713180" y="9789388"/>
                  <a:pt x="1700950" y="9797514"/>
                  <a:pt x="1709069" y="9809750"/>
                </a:cubicBezTo>
                <a:cubicBezTo>
                  <a:pt x="1770008" y="9875034"/>
                  <a:pt x="1751717" y="9860744"/>
                  <a:pt x="1804538" y="9913796"/>
                </a:cubicBezTo>
                <a:cubicBezTo>
                  <a:pt x="1820774" y="9938265"/>
                  <a:pt x="1837012" y="9962733"/>
                  <a:pt x="1861366" y="9999440"/>
                </a:cubicBezTo>
                <a:cubicBezTo>
                  <a:pt x="1929450" y="10055574"/>
                  <a:pt x="1984790" y="10122376"/>
                  <a:pt x="2041901" y="10193510"/>
                </a:cubicBezTo>
                <a:lnTo>
                  <a:pt x="2117966" y="10287000"/>
                </a:lnTo>
                <a:lnTo>
                  <a:pt x="2016236" y="10287000"/>
                </a:lnTo>
                <a:lnTo>
                  <a:pt x="1972859" y="10233862"/>
                </a:lnTo>
                <a:cubicBezTo>
                  <a:pt x="1963714" y="10226716"/>
                  <a:pt x="1952024" y="10219058"/>
                  <a:pt x="1940588" y="10210128"/>
                </a:cubicBezTo>
                <a:lnTo>
                  <a:pt x="1917792" y="10186852"/>
                </a:lnTo>
                <a:lnTo>
                  <a:pt x="1917737" y="10185646"/>
                </a:lnTo>
                <a:cubicBezTo>
                  <a:pt x="1916981" y="10182844"/>
                  <a:pt x="1914948" y="10179784"/>
                  <a:pt x="1909860" y="10178757"/>
                </a:cubicBezTo>
                <a:lnTo>
                  <a:pt x="1917792" y="10186852"/>
                </a:lnTo>
                <a:lnTo>
                  <a:pt x="1917978" y="10190992"/>
                </a:lnTo>
                <a:cubicBezTo>
                  <a:pt x="1923068" y="10192020"/>
                  <a:pt x="1925098" y="10195080"/>
                  <a:pt x="1924584" y="10197622"/>
                </a:cubicBezTo>
                <a:lnTo>
                  <a:pt x="1920834" y="10199162"/>
                </a:lnTo>
                <a:lnTo>
                  <a:pt x="1651610" y="9866038"/>
                </a:lnTo>
                <a:lnTo>
                  <a:pt x="1658088" y="9852428"/>
                </a:lnTo>
                <a:cubicBezTo>
                  <a:pt x="1582968" y="9752492"/>
                  <a:pt x="1542377" y="9691316"/>
                  <a:pt x="1467258" y="9591382"/>
                </a:cubicBezTo>
                <a:cubicBezTo>
                  <a:pt x="1453078" y="9556731"/>
                  <a:pt x="1447015" y="9534316"/>
                  <a:pt x="1430779" y="9509848"/>
                </a:cubicBezTo>
                <a:cubicBezTo>
                  <a:pt x="1347538" y="9397677"/>
                  <a:pt x="1266356" y="9275326"/>
                  <a:pt x="1197406" y="9144856"/>
                </a:cubicBezTo>
                <a:cubicBezTo>
                  <a:pt x="1161901" y="9084705"/>
                  <a:pt x="1128943" y="9025072"/>
                  <a:pt x="1094453" y="8966456"/>
                </a:cubicBezTo>
                <a:lnTo>
                  <a:pt x="990553" y="8806798"/>
                </a:lnTo>
                <a:lnTo>
                  <a:pt x="990442" y="8806383"/>
                </a:lnTo>
                <a:cubicBezTo>
                  <a:pt x="990442" y="8806383"/>
                  <a:pt x="990442" y="8806383"/>
                  <a:pt x="982324" y="8794148"/>
                </a:cubicBezTo>
                <a:lnTo>
                  <a:pt x="990553" y="8806798"/>
                </a:lnTo>
                <a:lnTo>
                  <a:pt x="996503" y="8828799"/>
                </a:lnTo>
                <a:cubicBezTo>
                  <a:pt x="986329" y="8826744"/>
                  <a:pt x="976154" y="8824689"/>
                  <a:pt x="970094" y="8802273"/>
                </a:cubicBezTo>
                <a:cubicBezTo>
                  <a:pt x="970094" y="8802273"/>
                  <a:pt x="961973" y="8790038"/>
                  <a:pt x="961973" y="8790038"/>
                </a:cubicBezTo>
                <a:cubicBezTo>
                  <a:pt x="951800" y="8787982"/>
                  <a:pt x="949744" y="8798163"/>
                  <a:pt x="959918" y="8800218"/>
                </a:cubicBezTo>
                <a:cubicBezTo>
                  <a:pt x="1004516" y="8893988"/>
                  <a:pt x="1095872" y="9018393"/>
                  <a:pt x="1146532" y="9134578"/>
                </a:cubicBezTo>
                <a:cubicBezTo>
                  <a:pt x="1132246" y="9152878"/>
                  <a:pt x="1140364" y="9165116"/>
                  <a:pt x="1113953" y="9138590"/>
                </a:cubicBezTo>
                <a:cubicBezTo>
                  <a:pt x="1118065" y="9118233"/>
                  <a:pt x="1093709" y="9081526"/>
                  <a:pt x="1069355" y="9044823"/>
                </a:cubicBezTo>
                <a:cubicBezTo>
                  <a:pt x="1044893" y="9061070"/>
                  <a:pt x="1022702" y="8961231"/>
                  <a:pt x="992285" y="8902113"/>
                </a:cubicBezTo>
                <a:cubicBezTo>
                  <a:pt x="907099" y="8747169"/>
                  <a:pt x="801557" y="8588112"/>
                  <a:pt x="730658" y="8414864"/>
                </a:cubicBezTo>
                <a:cubicBezTo>
                  <a:pt x="724597" y="8392452"/>
                  <a:pt x="726652" y="8382272"/>
                  <a:pt x="720590" y="8359856"/>
                </a:cubicBezTo>
                <a:cubicBezTo>
                  <a:pt x="700346" y="8302793"/>
                  <a:pt x="637459" y="8194733"/>
                  <a:pt x="635510" y="8151957"/>
                </a:cubicBezTo>
                <a:cubicBezTo>
                  <a:pt x="623279" y="8160081"/>
                  <a:pt x="613103" y="8158026"/>
                  <a:pt x="609097" y="8125434"/>
                </a:cubicBezTo>
                <a:cubicBezTo>
                  <a:pt x="600979" y="8113199"/>
                  <a:pt x="586904" y="8025594"/>
                  <a:pt x="576730" y="8023539"/>
                </a:cubicBezTo>
                <a:cubicBezTo>
                  <a:pt x="584848" y="8035775"/>
                  <a:pt x="574673" y="8033718"/>
                  <a:pt x="572618" y="8043899"/>
                </a:cubicBezTo>
                <a:cubicBezTo>
                  <a:pt x="538196" y="7952186"/>
                  <a:pt x="528128" y="7897175"/>
                  <a:pt x="503882" y="7807515"/>
                </a:cubicBezTo>
                <a:cubicBezTo>
                  <a:pt x="546635" y="7805556"/>
                  <a:pt x="566768" y="7915575"/>
                  <a:pt x="584957" y="7982819"/>
                </a:cubicBezTo>
                <a:cubicBezTo>
                  <a:pt x="618457" y="8026670"/>
                  <a:pt x="642272" y="8079158"/>
                  <a:pt x="666584" y="8135721"/>
                </a:cubicBezTo>
                <a:lnTo>
                  <a:pt x="737858" y="8285064"/>
                </a:lnTo>
                <a:lnTo>
                  <a:pt x="741046" y="8311013"/>
                </a:lnTo>
                <a:cubicBezTo>
                  <a:pt x="741046" y="8311013"/>
                  <a:pt x="741046" y="8311013"/>
                  <a:pt x="751222" y="8313069"/>
                </a:cubicBezTo>
                <a:lnTo>
                  <a:pt x="737858" y="8285064"/>
                </a:lnTo>
                <a:lnTo>
                  <a:pt x="737039" y="8278418"/>
                </a:lnTo>
                <a:cubicBezTo>
                  <a:pt x="749272" y="8270292"/>
                  <a:pt x="757390" y="8282528"/>
                  <a:pt x="755335" y="8292708"/>
                </a:cubicBezTo>
                <a:cubicBezTo>
                  <a:pt x="765508" y="8294763"/>
                  <a:pt x="765508" y="8294763"/>
                  <a:pt x="765508" y="8294763"/>
                </a:cubicBezTo>
                <a:cubicBezTo>
                  <a:pt x="727078" y="8170454"/>
                  <a:pt x="672415" y="8021676"/>
                  <a:pt x="619700" y="7915673"/>
                </a:cubicBezTo>
                <a:lnTo>
                  <a:pt x="595768" y="7799183"/>
                </a:lnTo>
                <a:lnTo>
                  <a:pt x="566957" y="7711010"/>
                </a:lnTo>
                <a:lnTo>
                  <a:pt x="544270" y="7665315"/>
                </a:lnTo>
                <a:cubicBezTo>
                  <a:pt x="527885" y="7626243"/>
                  <a:pt x="510358" y="7574375"/>
                  <a:pt x="490513" y="7517186"/>
                </a:cubicBezTo>
                <a:cubicBezTo>
                  <a:pt x="450826" y="7402809"/>
                  <a:pt x="408526" y="7259183"/>
                  <a:pt x="368836" y="7144805"/>
                </a:cubicBezTo>
                <a:cubicBezTo>
                  <a:pt x="350299" y="7102242"/>
                  <a:pt x="339722" y="7066337"/>
                  <a:pt x="329147" y="7030430"/>
                </a:cubicBezTo>
                <a:cubicBezTo>
                  <a:pt x="286849" y="6886802"/>
                  <a:pt x="267137" y="6748517"/>
                  <a:pt x="240769" y="6618203"/>
                </a:cubicBezTo>
                <a:cubicBezTo>
                  <a:pt x="236137" y="6607562"/>
                  <a:pt x="229510" y="6595259"/>
                  <a:pt x="223714" y="6581958"/>
                </a:cubicBezTo>
                <a:lnTo>
                  <a:pt x="214768" y="6550631"/>
                </a:lnTo>
                <a:lnTo>
                  <a:pt x="215294" y="6549543"/>
                </a:lnTo>
                <a:cubicBezTo>
                  <a:pt x="215963" y="6546719"/>
                  <a:pt x="215638" y="6543062"/>
                  <a:pt x="211654" y="6539733"/>
                </a:cubicBezTo>
                <a:lnTo>
                  <a:pt x="214768" y="6550631"/>
                </a:lnTo>
                <a:lnTo>
                  <a:pt x="212959" y="6554360"/>
                </a:lnTo>
                <a:cubicBezTo>
                  <a:pt x="216941" y="6557687"/>
                  <a:pt x="217270" y="6561345"/>
                  <a:pt x="215606" y="6563334"/>
                </a:cubicBezTo>
                <a:lnTo>
                  <a:pt x="211577" y="6562901"/>
                </a:lnTo>
                <a:lnTo>
                  <a:pt x="133682" y="6141731"/>
                </a:lnTo>
                <a:lnTo>
                  <a:pt x="145867" y="6132851"/>
                </a:lnTo>
                <a:cubicBezTo>
                  <a:pt x="127462" y="6009194"/>
                  <a:pt x="120935" y="5936066"/>
                  <a:pt x="102532" y="5812410"/>
                </a:cubicBezTo>
                <a:cubicBezTo>
                  <a:pt x="106582" y="5775189"/>
                  <a:pt x="111940" y="5752595"/>
                  <a:pt x="109325" y="5723345"/>
                </a:cubicBezTo>
                <a:cubicBezTo>
                  <a:pt x="89617" y="5585060"/>
                  <a:pt x="76567" y="5438808"/>
                  <a:pt x="78142" y="5291246"/>
                </a:cubicBezTo>
                <a:cubicBezTo>
                  <a:pt x="75601" y="5221445"/>
                  <a:pt x="75049" y="5153312"/>
                  <a:pt x="72668" y="5085344"/>
                </a:cubicBezTo>
                <a:lnTo>
                  <a:pt x="57433" y="4895465"/>
                </a:lnTo>
                <a:lnTo>
                  <a:pt x="57532" y="4895049"/>
                </a:lnTo>
                <a:cubicBezTo>
                  <a:pt x="57532" y="4895049"/>
                  <a:pt x="57532" y="4895049"/>
                  <a:pt x="56227" y="4880423"/>
                </a:cubicBezTo>
                <a:lnTo>
                  <a:pt x="57433" y="4895465"/>
                </a:lnTo>
                <a:lnTo>
                  <a:pt x="52177" y="4917644"/>
                </a:lnTo>
                <a:cubicBezTo>
                  <a:pt x="44213" y="4910987"/>
                  <a:pt x="36247" y="4904330"/>
                  <a:pt x="41602" y="4881735"/>
                </a:cubicBezTo>
                <a:cubicBezTo>
                  <a:pt x="41602" y="4881735"/>
                  <a:pt x="40297" y="4867110"/>
                  <a:pt x="40297" y="4867110"/>
                </a:cubicBezTo>
                <a:cubicBezTo>
                  <a:pt x="32332" y="4860453"/>
                  <a:pt x="25672" y="4868423"/>
                  <a:pt x="33638" y="4875080"/>
                </a:cubicBezTo>
                <a:cubicBezTo>
                  <a:pt x="28147" y="4978769"/>
                  <a:pt x="49160" y="5131679"/>
                  <a:pt x="38317" y="5257962"/>
                </a:cubicBezTo>
                <a:cubicBezTo>
                  <a:pt x="17035" y="5267243"/>
                  <a:pt x="18338" y="5281868"/>
                  <a:pt x="7763" y="5245961"/>
                </a:cubicBezTo>
                <a:cubicBezTo>
                  <a:pt x="21083" y="5230025"/>
                  <a:pt x="17167" y="5186145"/>
                  <a:pt x="13253" y="5142273"/>
                </a:cubicBezTo>
                <a:cubicBezTo>
                  <a:pt x="-15996" y="5144895"/>
                  <a:pt x="12085" y="5046551"/>
                  <a:pt x="13523" y="4980081"/>
                </a:cubicBezTo>
                <a:cubicBezTo>
                  <a:pt x="12487" y="4803267"/>
                  <a:pt x="-4477" y="4613139"/>
                  <a:pt x="15772" y="4427040"/>
                </a:cubicBezTo>
                <a:cubicBezTo>
                  <a:pt x="21127" y="4404449"/>
                  <a:pt x="27787" y="4396479"/>
                  <a:pt x="33140" y="4373885"/>
                </a:cubicBezTo>
                <a:cubicBezTo>
                  <a:pt x="42544" y="4314074"/>
                  <a:pt x="38765" y="4189101"/>
                  <a:pt x="57440" y="4150566"/>
                </a:cubicBezTo>
                <a:cubicBezTo>
                  <a:pt x="42815" y="4151882"/>
                  <a:pt x="34852" y="4145225"/>
                  <a:pt x="46864" y="4114664"/>
                </a:cubicBezTo>
                <a:cubicBezTo>
                  <a:pt x="45886" y="4103694"/>
                  <a:pt x="62168" y="4053858"/>
                  <a:pt x="67012" y="4026818"/>
                </a:cubicBezTo>
                <a:lnTo>
                  <a:pt x="67000" y="4020699"/>
                </a:lnTo>
                <a:lnTo>
                  <a:pt x="65014" y="4025822"/>
                </a:lnTo>
                <a:cubicBezTo>
                  <a:pt x="64348" y="4027533"/>
                  <a:pt x="64348" y="4027533"/>
                  <a:pt x="64348" y="4027533"/>
                </a:cubicBezTo>
                <a:lnTo>
                  <a:pt x="61525" y="4021134"/>
                </a:lnTo>
                <a:lnTo>
                  <a:pt x="53659" y="4025597"/>
                </a:lnTo>
                <a:lnTo>
                  <a:pt x="56329" y="4009362"/>
                </a:lnTo>
                <a:lnTo>
                  <a:pt x="51775" y="3999042"/>
                </a:lnTo>
                <a:cubicBezTo>
                  <a:pt x="57086" y="3985355"/>
                  <a:pt x="57086" y="3985355"/>
                  <a:pt x="57086" y="3985355"/>
                </a:cubicBezTo>
                <a:cubicBezTo>
                  <a:pt x="57086" y="3985355"/>
                  <a:pt x="57086" y="3985355"/>
                  <a:pt x="58274" y="3984828"/>
                </a:cubicBezTo>
                <a:lnTo>
                  <a:pt x="60529" y="3983834"/>
                </a:lnTo>
                <a:lnTo>
                  <a:pt x="62828" y="3969863"/>
                </a:lnTo>
                <a:lnTo>
                  <a:pt x="56248" y="3950091"/>
                </a:lnTo>
                <a:cubicBezTo>
                  <a:pt x="51574" y="3906947"/>
                  <a:pt x="62270" y="3829898"/>
                  <a:pt x="73595" y="3739805"/>
                </a:cubicBezTo>
                <a:cubicBezTo>
                  <a:pt x="88697" y="3619683"/>
                  <a:pt x="114418" y="3472184"/>
                  <a:pt x="129517" y="3352061"/>
                </a:cubicBezTo>
                <a:cubicBezTo>
                  <a:pt x="131758" y="3305691"/>
                  <a:pt x="138187" y="3268815"/>
                  <a:pt x="144617" y="3231939"/>
                </a:cubicBezTo>
                <a:cubicBezTo>
                  <a:pt x="170339" y="3084440"/>
                  <a:pt x="213943" y="2951736"/>
                  <a:pt x="248047" y="2823230"/>
                </a:cubicBezTo>
                <a:cubicBezTo>
                  <a:pt x="248606" y="2811638"/>
                  <a:pt x="248120" y="2797671"/>
                  <a:pt x="248816" y="2783181"/>
                </a:cubicBezTo>
                <a:lnTo>
                  <a:pt x="254678" y="2751132"/>
                </a:lnTo>
                <a:lnTo>
                  <a:pt x="255632" y="2750391"/>
                </a:lnTo>
                <a:cubicBezTo>
                  <a:pt x="257483" y="2748155"/>
                  <a:pt x="258811" y="2744733"/>
                  <a:pt x="256715" y="2739984"/>
                </a:cubicBezTo>
                <a:lnTo>
                  <a:pt x="254678" y="2751132"/>
                </a:lnTo>
                <a:lnTo>
                  <a:pt x="251404" y="2753673"/>
                </a:lnTo>
                <a:cubicBezTo>
                  <a:pt x="253499" y="2758421"/>
                  <a:pt x="252173" y="2761847"/>
                  <a:pt x="249802" y="2762892"/>
                </a:cubicBezTo>
                <a:lnTo>
                  <a:pt x="246382" y="2760717"/>
                </a:lnTo>
                <a:lnTo>
                  <a:pt x="363172" y="2348637"/>
                </a:lnTo>
                <a:lnTo>
                  <a:pt x="378028" y="2346074"/>
                </a:lnTo>
                <a:cubicBezTo>
                  <a:pt x="416323" y="2227064"/>
                  <a:pt x="442874" y="2158616"/>
                  <a:pt x="481169" y="2039606"/>
                </a:cubicBezTo>
                <a:cubicBezTo>
                  <a:pt x="501292" y="2008034"/>
                  <a:pt x="516106" y="1990151"/>
                  <a:pt x="526723" y="1962774"/>
                </a:cubicBezTo>
                <a:cubicBezTo>
                  <a:pt x="570329" y="1830071"/>
                  <a:pt x="623435" y="1693178"/>
                  <a:pt x="690233" y="1561589"/>
                </a:cubicBezTo>
                <a:cubicBezTo>
                  <a:pt x="718880" y="1497890"/>
                  <a:pt x="748577" y="1436565"/>
                  <a:pt x="776561" y="1374578"/>
                </a:cubicBezTo>
                <a:lnTo>
                  <a:pt x="847036" y="1197606"/>
                </a:lnTo>
                <a:lnTo>
                  <a:pt x="847310" y="1197278"/>
                </a:lnTo>
                <a:cubicBezTo>
                  <a:pt x="847310" y="1197278"/>
                  <a:pt x="847310" y="1197278"/>
                  <a:pt x="852622" y="1183587"/>
                </a:cubicBezTo>
                <a:lnTo>
                  <a:pt x="847036" y="1197606"/>
                </a:lnTo>
                <a:lnTo>
                  <a:pt x="832498" y="1215161"/>
                </a:lnTo>
                <a:cubicBezTo>
                  <a:pt x="828308" y="1205664"/>
                  <a:pt x="824116" y="1196169"/>
                  <a:pt x="838928" y="1178285"/>
                </a:cubicBezTo>
                <a:cubicBezTo>
                  <a:pt x="838928" y="1178285"/>
                  <a:pt x="844240" y="1164594"/>
                  <a:pt x="844240" y="1164594"/>
                </a:cubicBezTo>
                <a:cubicBezTo>
                  <a:pt x="840050" y="1155098"/>
                  <a:pt x="830546" y="1159292"/>
                  <a:pt x="834739" y="1168788"/>
                </a:cubicBezTo>
                <a:cubicBezTo>
                  <a:pt x="783872" y="1259310"/>
                  <a:pt x="734956" y="1405701"/>
                  <a:pt x="669278" y="1514108"/>
                </a:cubicBezTo>
                <a:cubicBezTo>
                  <a:pt x="646087" y="1512995"/>
                  <a:pt x="640775" y="1526684"/>
                  <a:pt x="647206" y="1489808"/>
                </a:cubicBezTo>
                <a:cubicBezTo>
                  <a:pt x="666206" y="1481423"/>
                  <a:pt x="682141" y="1440354"/>
                  <a:pt x="698071" y="1399286"/>
                </a:cubicBezTo>
                <a:cubicBezTo>
                  <a:pt x="670687" y="1388678"/>
                  <a:pt x="739438" y="1312958"/>
                  <a:pt x="770180" y="1254008"/>
                </a:cubicBezTo>
                <a:cubicBezTo>
                  <a:pt x="847600" y="1095041"/>
                  <a:pt x="916636" y="917075"/>
                  <a:pt x="1017248" y="759218"/>
                </a:cubicBezTo>
                <a:cubicBezTo>
                  <a:pt x="1032058" y="741336"/>
                  <a:pt x="1041560" y="737144"/>
                  <a:pt x="1056373" y="719261"/>
                </a:cubicBezTo>
                <a:cubicBezTo>
                  <a:pt x="1091308" y="669806"/>
                  <a:pt x="1143295" y="556101"/>
                  <a:pt x="1177109" y="529832"/>
                </a:cubicBezTo>
                <a:cubicBezTo>
                  <a:pt x="1163416" y="524528"/>
                  <a:pt x="1159226" y="515031"/>
                  <a:pt x="1183537" y="492956"/>
                </a:cubicBezTo>
                <a:cubicBezTo>
                  <a:pt x="1188850" y="479267"/>
                  <a:pt x="1252286" y="417234"/>
                  <a:pt x="1248095" y="407736"/>
                </a:cubicBezTo>
                <a:cubicBezTo>
                  <a:pt x="1242784" y="421427"/>
                  <a:pt x="1238594" y="411930"/>
                  <a:pt x="1229092" y="416123"/>
                </a:cubicBezTo>
                <a:cubicBezTo>
                  <a:pt x="1284149" y="335099"/>
                  <a:pt x="1323278" y="295140"/>
                  <a:pt x="1382525" y="223613"/>
                </a:cubicBezTo>
                <a:cubicBezTo>
                  <a:pt x="1408789" y="257405"/>
                  <a:pt x="1330538" y="337317"/>
                  <a:pt x="1286102" y="390965"/>
                </a:cubicBezTo>
                <a:cubicBezTo>
                  <a:pt x="1269610" y="443627"/>
                  <a:pt x="1240474" y="493356"/>
                  <a:pt x="1208299" y="545849"/>
                </a:cubicBezTo>
                <a:lnTo>
                  <a:pt x="1127428" y="690221"/>
                </a:lnTo>
                <a:lnTo>
                  <a:pt x="1108069" y="707793"/>
                </a:lnTo>
                <a:cubicBezTo>
                  <a:pt x="1108069" y="707793"/>
                  <a:pt x="1108069" y="707793"/>
                  <a:pt x="1112260" y="717290"/>
                </a:cubicBezTo>
                <a:lnTo>
                  <a:pt x="1127428" y="690221"/>
                </a:lnTo>
                <a:lnTo>
                  <a:pt x="1132385" y="685718"/>
                </a:lnTo>
                <a:cubicBezTo>
                  <a:pt x="1146076" y="691020"/>
                  <a:pt x="1140766" y="704711"/>
                  <a:pt x="1131265" y="708903"/>
                </a:cubicBezTo>
                <a:cubicBezTo>
                  <a:pt x="1135454" y="718400"/>
                  <a:pt x="1135454" y="718400"/>
                  <a:pt x="1135454" y="718400"/>
                </a:cubicBezTo>
                <a:cubicBezTo>
                  <a:pt x="1175140" y="666849"/>
                  <a:pt x="1217480" y="608454"/>
                  <a:pt x="1256921" y="549921"/>
                </a:cubicBezTo>
                <a:lnTo>
                  <a:pt x="1309982" y="467855"/>
                </a:lnTo>
                <a:lnTo>
                  <a:pt x="1323848" y="443909"/>
                </a:lnTo>
                <a:lnTo>
                  <a:pt x="1324727" y="443033"/>
                </a:lnTo>
                <a:lnTo>
                  <a:pt x="1360994" y="380607"/>
                </a:lnTo>
                <a:lnTo>
                  <a:pt x="1424365" y="313029"/>
                </a:lnTo>
                <a:lnTo>
                  <a:pt x="1496720" y="196157"/>
                </a:lnTo>
                <a:cubicBezTo>
                  <a:pt x="1536966" y="135848"/>
                  <a:pt x="1580024" y="76266"/>
                  <a:pt x="1626158" y="1868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727241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651682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572790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950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9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4226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758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1835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6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8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60069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829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311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99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6275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344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C16816E-120B-4EE4-BA99-A3865910D1F9}"/>
              </a:ext>
            </a:extLst>
          </p:cNvPr>
          <p:cNvSpPr/>
          <p:nvPr userDrawn="1"/>
        </p:nvSpPr>
        <p:spPr>
          <a:xfrm>
            <a:off x="0" y="1711853"/>
            <a:ext cx="12192000" cy="2225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2F3F27EA-37A2-43EE-80BC-136B20FA7D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502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9" name="그림 개체 틀 2">
            <a:extLst>
              <a:ext uri="{FF2B5EF4-FFF2-40B4-BE49-F238E27FC236}">
                <a16:creationId xmlns:a16="http://schemas.microsoft.com/office/drawing/2014/main" id="{D061F51E-0F7D-43E2-BFE9-8084F70025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45221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676CAC46-D06D-41EF-93D2-88C4B28D187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45638" y="1858384"/>
            <a:ext cx="2077328" cy="1799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21" name="그룹 2">
            <a:extLst>
              <a:ext uri="{FF2B5EF4-FFF2-40B4-BE49-F238E27FC236}">
                <a16:creationId xmlns:a16="http://schemas.microsoft.com/office/drawing/2014/main" id="{683784F2-CEBF-4D2D-AED0-CC5F6B943072}"/>
              </a:ext>
            </a:extLst>
          </p:cNvPr>
          <p:cNvGrpSpPr/>
          <p:nvPr userDrawn="1"/>
        </p:nvGrpSpPr>
        <p:grpSpPr>
          <a:xfrm>
            <a:off x="4354502" y="3657845"/>
            <a:ext cx="2077328" cy="936104"/>
            <a:chOff x="4446036" y="3296029"/>
            <a:chExt cx="1852059" cy="93610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1725A5-C318-4F03-8A70-9C8194C0D119}"/>
                </a:ext>
              </a:extLst>
            </p:cNvPr>
            <p:cNvSpPr/>
            <p:nvPr userDrawn="1"/>
          </p:nvSpPr>
          <p:spPr>
            <a:xfrm>
              <a:off x="4446036" y="329602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125EB3-BF8C-46D5-BF53-C2D95A660A41}"/>
                </a:ext>
              </a:extLst>
            </p:cNvPr>
            <p:cNvSpPr/>
            <p:nvPr userDrawn="1"/>
          </p:nvSpPr>
          <p:spPr>
            <a:xfrm>
              <a:off x="4446036" y="395248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4" name="그룹 3">
            <a:extLst>
              <a:ext uri="{FF2B5EF4-FFF2-40B4-BE49-F238E27FC236}">
                <a16:creationId xmlns:a16="http://schemas.microsoft.com/office/drawing/2014/main" id="{3E4851FF-0276-4DB9-9D79-C6FD78B81B2B}"/>
              </a:ext>
            </a:extLst>
          </p:cNvPr>
          <p:cNvGrpSpPr/>
          <p:nvPr userDrawn="1"/>
        </p:nvGrpSpPr>
        <p:grpSpPr>
          <a:xfrm>
            <a:off x="6845221" y="3657845"/>
            <a:ext cx="2077328" cy="936104"/>
            <a:chOff x="7046603" y="3303644"/>
            <a:chExt cx="1852059" cy="936104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D1F80E7-4123-4268-A5C6-70DE48640135}"/>
                </a:ext>
              </a:extLst>
            </p:cNvPr>
            <p:cNvSpPr/>
            <p:nvPr userDrawn="1"/>
          </p:nvSpPr>
          <p:spPr>
            <a:xfrm>
              <a:off x="7046603" y="3303644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EF39642-9393-4A9C-894C-DBF916DA9CFC}"/>
                </a:ext>
              </a:extLst>
            </p:cNvPr>
            <p:cNvSpPr/>
            <p:nvPr userDrawn="1"/>
          </p:nvSpPr>
          <p:spPr>
            <a:xfrm>
              <a:off x="7046603" y="3960100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grpSp>
        <p:nvGrpSpPr>
          <p:cNvPr id="27" name="그룹 4">
            <a:extLst>
              <a:ext uri="{FF2B5EF4-FFF2-40B4-BE49-F238E27FC236}">
                <a16:creationId xmlns:a16="http://schemas.microsoft.com/office/drawing/2014/main" id="{CF3D58A7-D9A0-46D6-A473-550BA988535F}"/>
              </a:ext>
            </a:extLst>
          </p:cNvPr>
          <p:cNvGrpSpPr/>
          <p:nvPr userDrawn="1"/>
        </p:nvGrpSpPr>
        <p:grpSpPr>
          <a:xfrm>
            <a:off x="9345638" y="3657845"/>
            <a:ext cx="2077328" cy="936104"/>
            <a:chOff x="9446869" y="3311259"/>
            <a:chExt cx="1852059" cy="93610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897FC37-915A-4007-ABB4-E2D5A1F7A924}"/>
                </a:ext>
              </a:extLst>
            </p:cNvPr>
            <p:cNvSpPr/>
            <p:nvPr userDrawn="1"/>
          </p:nvSpPr>
          <p:spPr>
            <a:xfrm>
              <a:off x="9446869" y="3311259"/>
              <a:ext cx="1852059" cy="6564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4EC1E1-8DDF-4F6D-8F2A-3AB6E4F2E23B}"/>
                </a:ext>
              </a:extLst>
            </p:cNvPr>
            <p:cNvSpPr/>
            <p:nvPr userDrawn="1"/>
          </p:nvSpPr>
          <p:spPr>
            <a:xfrm>
              <a:off x="9446869" y="3967715"/>
              <a:ext cx="1852059" cy="279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D53399F-4B30-4CD5-AF8B-0759923C1817}"/>
              </a:ext>
            </a:extLst>
          </p:cNvPr>
          <p:cNvSpPr/>
          <p:nvPr userDrawn="1"/>
        </p:nvSpPr>
        <p:spPr>
          <a:xfrm>
            <a:off x="0" y="151487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311714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87255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3A6664-83E5-4487-B534-989C9B886DA9}"/>
              </a:ext>
            </a:extLst>
          </p:cNvPr>
          <p:cNvSpPr/>
          <p:nvPr userDrawn="1"/>
        </p:nvSpPr>
        <p:spPr>
          <a:xfrm>
            <a:off x="0" y="3952112"/>
            <a:ext cx="12192000" cy="29058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D0A8E277-D47A-4CA2-B364-4F48F87985A9}"/>
              </a:ext>
            </a:extLst>
          </p:cNvPr>
          <p:cNvSpPr/>
          <p:nvPr userDrawn="1"/>
        </p:nvSpPr>
        <p:spPr>
          <a:xfrm>
            <a:off x="7723676" y="1530984"/>
            <a:ext cx="2780705" cy="2263469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6" name="Trapezoid 18">
            <a:extLst>
              <a:ext uri="{FF2B5EF4-FFF2-40B4-BE49-F238E27FC236}">
                <a16:creationId xmlns:a16="http://schemas.microsoft.com/office/drawing/2014/main" id="{E5026CD6-24EE-46BC-860C-5C52904E9C7E}"/>
              </a:ext>
            </a:extLst>
          </p:cNvPr>
          <p:cNvSpPr/>
          <p:nvPr userDrawn="1"/>
        </p:nvSpPr>
        <p:spPr>
          <a:xfrm rot="10800000">
            <a:off x="1518939" y="4358054"/>
            <a:ext cx="3392680" cy="1877283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sp>
        <p:nvSpPr>
          <p:cNvPr id="37" name="그림 개체 틀 2">
            <a:extLst>
              <a:ext uri="{FF2B5EF4-FFF2-40B4-BE49-F238E27FC236}">
                <a16:creationId xmlns:a16="http://schemas.microsoft.com/office/drawing/2014/main" id="{FB18C16F-B5CD-49A5-9132-508D237A803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19702" y="1604299"/>
            <a:ext cx="2582979" cy="152715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8" name="그림 개체 틀 2">
            <a:extLst>
              <a:ext uri="{FF2B5EF4-FFF2-40B4-BE49-F238E27FC236}">
                <a16:creationId xmlns:a16="http://schemas.microsoft.com/office/drawing/2014/main" id="{242FF9A1-C321-419F-80C3-AFB36D2C5F6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960508" y="4443714"/>
            <a:ext cx="2509540" cy="153036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164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104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55" r:id="rId2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017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90" r:id="rId3"/>
    <p:sldLayoutId id="2147483691" r:id="rId4"/>
    <p:sldLayoutId id="2147483654" r:id="rId5"/>
    <p:sldLayoutId id="2147483692" r:id="rId6"/>
    <p:sldLayoutId id="2147483693" r:id="rId7"/>
    <p:sldLayoutId id="2147483694" r:id="rId8"/>
    <p:sldLayoutId id="2147483696" r:id="rId9"/>
    <p:sldLayoutId id="2147483699" r:id="rId10"/>
    <p:sldLayoutId id="2147483695" r:id="rId11"/>
    <p:sldLayoutId id="2147483697" r:id="rId12"/>
    <p:sldLayoutId id="2147483698" r:id="rId13"/>
    <p:sldLayoutId id="2147483700" r:id="rId14"/>
    <p:sldLayoutId id="2147483701" r:id="rId15"/>
    <p:sldLayoutId id="2147483702" r:id="rId16"/>
    <p:sldLayoutId id="2147483656" r:id="rId17"/>
    <p:sldLayoutId id="2147483703" r:id="rId18"/>
    <p:sldLayoutId id="2147483687" r:id="rId19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7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5" indent="-228605" algn="l" defTabSz="91442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0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5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5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5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75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292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42" r:id="rId24"/>
    <p:sldLayoutId id="2147483743" r:id="rId25"/>
    <p:sldLayoutId id="2147483744" r:id="rId26"/>
    <p:sldLayoutId id="214748374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95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hlinkClick r:id="rId2"/>
          </p:cNvPr>
          <p:cNvSpPr txBox="1"/>
          <p:nvPr/>
        </p:nvSpPr>
        <p:spPr>
          <a:xfrm>
            <a:off x="1" y="6483509"/>
            <a:ext cx="11924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306B37-C93A-4526-AD5F-E0A1A6CDA692}"/>
              </a:ext>
            </a:extLst>
          </p:cNvPr>
          <p:cNvSpPr/>
          <p:nvPr/>
        </p:nvSpPr>
        <p:spPr>
          <a:xfrm>
            <a:off x="4641516" y="3976528"/>
            <a:ext cx="7550484" cy="1651347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F5BCE6-6A4D-4C82-B15C-7D8D0143CC16}"/>
              </a:ext>
            </a:extLst>
          </p:cNvPr>
          <p:cNvGrpSpPr/>
          <p:nvPr/>
        </p:nvGrpSpPr>
        <p:grpSpPr>
          <a:xfrm>
            <a:off x="10256253" y="374492"/>
            <a:ext cx="1512873" cy="395530"/>
            <a:chOff x="3275856" y="1242391"/>
            <a:chExt cx="1656184" cy="407020"/>
          </a:xfrm>
        </p:grpSpPr>
        <p:sp>
          <p:nvSpPr>
            <p:cNvPr id="19" name="Rounded Rectangle 10">
              <a:extLst>
                <a:ext uri="{FF2B5EF4-FFF2-40B4-BE49-F238E27FC236}">
                  <a16:creationId xmlns:a16="http://schemas.microsoft.com/office/drawing/2014/main" id="{3660E61C-1DEA-4463-98BD-A57FAB4856DD}"/>
                </a:ext>
              </a:extLst>
            </p:cNvPr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pic>
          <p:nvPicPr>
            <p:cNvPr id="20" name="Picture 2" descr="E:\002-KIMS BUSINESS\007-01-ALLPPT.com\011-ALLPPT-LOGO\allppt-logo-e.png">
              <a:extLst>
                <a:ext uri="{FF2B5EF4-FFF2-40B4-BE49-F238E27FC236}">
                  <a16:creationId xmlns:a16="http://schemas.microsoft.com/office/drawing/2014/main" id="{97560029-A035-47F3-B5E9-6A12AC9E5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175CE59-E647-49F9-B0BD-75DBB9DBC60B}"/>
              </a:ext>
            </a:extLst>
          </p:cNvPr>
          <p:cNvSpPr txBox="1"/>
          <p:nvPr/>
        </p:nvSpPr>
        <p:spPr>
          <a:xfrm>
            <a:off x="5018603" y="4173509"/>
            <a:ext cx="717324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Free PPT Templates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304738-C1FC-4B90-AF02-2FEA185A20FD}"/>
              </a:ext>
            </a:extLst>
          </p:cNvPr>
          <p:cNvSpPr txBox="1"/>
          <p:nvPr/>
        </p:nvSpPr>
        <p:spPr>
          <a:xfrm>
            <a:off x="5018534" y="4953421"/>
            <a:ext cx="717316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21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5D0DC0-FAAE-4E52-8DE6-B7E9F047BF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FDCF1E8E-38F5-4985-A46C-E80882D2B3CE}"/>
              </a:ext>
            </a:extLst>
          </p:cNvPr>
          <p:cNvSpPr/>
          <p:nvPr/>
        </p:nvSpPr>
        <p:spPr>
          <a:xfrm flipH="1" flipV="1">
            <a:off x="3388963" y="-5"/>
            <a:ext cx="8803035" cy="685800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6" name="Right Triangle 65">
            <a:extLst>
              <a:ext uri="{FF2B5EF4-FFF2-40B4-BE49-F238E27FC236}">
                <a16:creationId xmlns:a16="http://schemas.microsoft.com/office/drawing/2014/main" id="{71DAF0CA-DEB0-4800-8C0B-AEFE32E1EDEB}"/>
              </a:ext>
            </a:extLst>
          </p:cNvPr>
          <p:cNvSpPr/>
          <p:nvPr/>
        </p:nvSpPr>
        <p:spPr>
          <a:xfrm flipH="1" flipV="1">
            <a:off x="4287509" y="0"/>
            <a:ext cx="7904491" cy="6157993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A33CAA8C-7074-4881-9A43-8EA2B21D2D78}"/>
              </a:ext>
            </a:extLst>
          </p:cNvPr>
          <p:cNvSpPr/>
          <p:nvPr/>
        </p:nvSpPr>
        <p:spPr>
          <a:xfrm flipH="1" flipV="1">
            <a:off x="4512472" y="-2"/>
            <a:ext cx="7679526" cy="598273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2" name="L-Shape 61">
            <a:extLst>
              <a:ext uri="{FF2B5EF4-FFF2-40B4-BE49-F238E27FC236}">
                <a16:creationId xmlns:a16="http://schemas.microsoft.com/office/drawing/2014/main" id="{F9C67B1A-94A2-4003-AA3C-7088642B1891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14C718-81C4-4374-8FE3-5F1040446CF8}"/>
              </a:ext>
            </a:extLst>
          </p:cNvPr>
          <p:cNvSpPr txBox="1"/>
          <p:nvPr/>
        </p:nvSpPr>
        <p:spPr>
          <a:xfrm>
            <a:off x="7607725" y="792027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82453C7-F4DA-4BCE-A052-034074EB8155}"/>
              </a:ext>
            </a:extLst>
          </p:cNvPr>
          <p:cNvSpPr txBox="1"/>
          <p:nvPr/>
        </p:nvSpPr>
        <p:spPr>
          <a:xfrm>
            <a:off x="8835818" y="2136336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9" name="Right Triangle 68">
            <a:extLst>
              <a:ext uri="{FF2B5EF4-FFF2-40B4-BE49-F238E27FC236}">
                <a16:creationId xmlns:a16="http://schemas.microsoft.com/office/drawing/2014/main" id="{AADAAEEE-CE2D-4314-B4A5-DCF2C46AFAC2}"/>
              </a:ext>
            </a:extLst>
          </p:cNvPr>
          <p:cNvSpPr/>
          <p:nvPr/>
        </p:nvSpPr>
        <p:spPr>
          <a:xfrm rot="10800000" flipH="1" flipV="1">
            <a:off x="-17093" y="2202945"/>
            <a:ext cx="6832118" cy="4655055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4FBD0F4C-642A-4AC7-8414-F962834814B4}"/>
              </a:ext>
            </a:extLst>
          </p:cNvPr>
          <p:cNvSpPr/>
          <p:nvPr/>
        </p:nvSpPr>
        <p:spPr>
          <a:xfrm rot="10800000" flipH="1" flipV="1">
            <a:off x="-17095" y="2925159"/>
            <a:ext cx="5772133" cy="3932835"/>
          </a:xfrm>
          <a:prstGeom prst="rtTriangl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2" name="Right Triangle 71">
            <a:extLst>
              <a:ext uri="{FF2B5EF4-FFF2-40B4-BE49-F238E27FC236}">
                <a16:creationId xmlns:a16="http://schemas.microsoft.com/office/drawing/2014/main" id="{2D9FA098-CF1F-440A-86AC-676DF90080AC}"/>
              </a:ext>
            </a:extLst>
          </p:cNvPr>
          <p:cNvSpPr/>
          <p:nvPr/>
        </p:nvSpPr>
        <p:spPr>
          <a:xfrm rot="10800000" flipH="1" flipV="1">
            <a:off x="-17093" y="3101608"/>
            <a:ext cx="5513165" cy="3756388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3" name="L-Shape 72">
            <a:extLst>
              <a:ext uri="{FF2B5EF4-FFF2-40B4-BE49-F238E27FC236}">
                <a16:creationId xmlns:a16="http://schemas.microsoft.com/office/drawing/2014/main" id="{55373D72-D7EE-4AD9-BB39-76739D2D9FDD}"/>
              </a:ext>
            </a:extLst>
          </p:cNvPr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826689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D973E179-D3B1-4BA2-A478-84A3251E6A0E}"/>
              </a:ext>
            </a:extLst>
          </p:cNvPr>
          <p:cNvSpPr/>
          <p:nvPr/>
        </p:nvSpPr>
        <p:spPr>
          <a:xfrm>
            <a:off x="6314468" y="1747795"/>
            <a:ext cx="4976385" cy="9623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3D7ED9C5-CE3F-4C4A-A29B-7E30D7BF130B}"/>
              </a:ext>
            </a:extLst>
          </p:cNvPr>
          <p:cNvSpPr/>
          <p:nvPr/>
        </p:nvSpPr>
        <p:spPr>
          <a:xfrm>
            <a:off x="6314468" y="2894018"/>
            <a:ext cx="4976385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99254D37-B791-488F-A6A8-063D5D8DE4E1}"/>
              </a:ext>
            </a:extLst>
          </p:cNvPr>
          <p:cNvSpPr/>
          <p:nvPr/>
        </p:nvSpPr>
        <p:spPr>
          <a:xfrm>
            <a:off x="6314468" y="4040241"/>
            <a:ext cx="4976385" cy="962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1CD80B93-16BF-4732-8DB6-465971D7CE11}"/>
              </a:ext>
            </a:extLst>
          </p:cNvPr>
          <p:cNvSpPr/>
          <p:nvPr/>
        </p:nvSpPr>
        <p:spPr>
          <a:xfrm>
            <a:off x="6314468" y="5186464"/>
            <a:ext cx="4976385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E804CC-4065-49C8-884F-9C3CA44AEEFE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964081" y="2228988"/>
            <a:ext cx="2350387" cy="1"/>
          </a:xfrm>
          <a:prstGeom prst="straightConnector1">
            <a:avLst/>
          </a:prstGeom>
          <a:ln w="25400">
            <a:solidFill>
              <a:schemeClr val="accent4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4FA5BDB9-BA3E-4E71-A663-10BB0C4EBB03}"/>
              </a:ext>
            </a:extLst>
          </p:cNvPr>
          <p:cNvGrpSpPr/>
          <p:nvPr/>
        </p:nvGrpSpPr>
        <p:grpSpPr>
          <a:xfrm>
            <a:off x="1026773" y="1894892"/>
            <a:ext cx="4068000" cy="406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CE023F3-96ED-4688-926A-1A67B248CD7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A776F697-A039-4233-92A8-B4E8BB1AC4AF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69CC31-D356-46E3-ABC1-07A57F4D0FCD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43470" y="3375211"/>
            <a:ext cx="2170998" cy="1"/>
          </a:xfrm>
          <a:prstGeom prst="straightConnector1">
            <a:avLst/>
          </a:prstGeom>
          <a:ln w="25400">
            <a:solidFill>
              <a:schemeClr val="accent3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FCB2D-13F1-464F-A62D-22E1A1C8DAFF}"/>
              </a:ext>
            </a:extLst>
          </p:cNvPr>
          <p:cNvGrpSpPr/>
          <p:nvPr/>
        </p:nvGrpSpPr>
        <p:grpSpPr>
          <a:xfrm>
            <a:off x="1386773" y="2254892"/>
            <a:ext cx="3348000" cy="334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75CE00B-D9C0-4C31-A215-CE360E9FBE2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19D711BB-C56F-48E9-969D-ADE563F5304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6B1EC75-2461-4F3D-8846-56A2C3FE13B0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3470" y="4521434"/>
            <a:ext cx="2170998" cy="1"/>
          </a:xfrm>
          <a:prstGeom prst="straightConnector1">
            <a:avLst/>
          </a:prstGeom>
          <a:ln w="25400">
            <a:solidFill>
              <a:schemeClr val="accent2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5176B57-8C6F-451A-823E-1CE152FAF5BD}"/>
              </a:ext>
            </a:extLst>
          </p:cNvPr>
          <p:cNvGrpSpPr/>
          <p:nvPr/>
        </p:nvGrpSpPr>
        <p:grpSpPr>
          <a:xfrm>
            <a:off x="1746773" y="2614892"/>
            <a:ext cx="2628000" cy="262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89B7B1C-5CA9-4E9D-BC31-CBF962753033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354097B1-AB8D-4230-BA10-64D0505B67F4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3FA14A-A3FA-4164-99D1-2A82DB380ADD}"/>
              </a:ext>
            </a:extLst>
          </p:cNvPr>
          <p:cNvGrpSpPr/>
          <p:nvPr/>
        </p:nvGrpSpPr>
        <p:grpSpPr>
          <a:xfrm>
            <a:off x="2106773" y="2974892"/>
            <a:ext cx="1908000" cy="190800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1988BD-FB79-4844-8D40-98F6A0311128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5D6EE563-F175-4241-B720-8C9948DADAB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38726AD7-8AE3-4A85-A515-424CCC76BC9E}"/>
              </a:ext>
            </a:extLst>
          </p:cNvPr>
          <p:cNvSpPr/>
          <p:nvPr/>
        </p:nvSpPr>
        <p:spPr>
          <a:xfrm>
            <a:off x="2466773" y="3334892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3D89D865-A076-4466-987A-3D0E3E6CFBF9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2530754" y="4705272"/>
            <a:ext cx="3783714" cy="962387"/>
          </a:xfrm>
          <a:prstGeom prst="bentConnector3">
            <a:avLst>
              <a:gd name="adj1" fmla="val 99031"/>
            </a:avLst>
          </a:prstGeom>
          <a:ln w="25400">
            <a:solidFill>
              <a:schemeClr val="accent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FA9C8D-500B-4E2B-932D-A72BEABF9126}"/>
              </a:ext>
            </a:extLst>
          </p:cNvPr>
          <p:cNvGrpSpPr/>
          <p:nvPr/>
        </p:nvGrpSpPr>
        <p:grpSpPr>
          <a:xfrm>
            <a:off x="7264214" y="1781413"/>
            <a:ext cx="3827856" cy="895149"/>
            <a:chOff x="6210998" y="1433695"/>
            <a:chExt cx="2688349" cy="8951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575113B-E1D8-4EA3-9DC6-E53E80F32BE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990B445-A23E-4E5B-BB89-09D2DE455707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7E36F8-615D-4BF2-9C6C-CF48D7E3A15D}"/>
              </a:ext>
            </a:extLst>
          </p:cNvPr>
          <p:cNvGrpSpPr/>
          <p:nvPr/>
        </p:nvGrpSpPr>
        <p:grpSpPr>
          <a:xfrm>
            <a:off x="7264214" y="2923156"/>
            <a:ext cx="3827856" cy="895149"/>
            <a:chOff x="6210998" y="1433695"/>
            <a:chExt cx="2688349" cy="8951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3FA70F-8F06-4529-8911-1AEC9094CDEF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ACC487-71F8-4B45-BF03-04847753E94F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37A0B4-0303-4C25-839A-DF4D20868BF0}"/>
              </a:ext>
            </a:extLst>
          </p:cNvPr>
          <p:cNvGrpSpPr/>
          <p:nvPr/>
        </p:nvGrpSpPr>
        <p:grpSpPr>
          <a:xfrm>
            <a:off x="7264214" y="4083949"/>
            <a:ext cx="3827856" cy="895149"/>
            <a:chOff x="6210998" y="1433695"/>
            <a:chExt cx="2688349" cy="8951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C9909AB-5631-4DAA-9BA7-C6C80EEB4B9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117CF2B-15A7-4ECF-9772-9DAEAB2A106B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A8BB12-6721-4577-9BBA-85810BF41486}"/>
              </a:ext>
            </a:extLst>
          </p:cNvPr>
          <p:cNvGrpSpPr/>
          <p:nvPr/>
        </p:nvGrpSpPr>
        <p:grpSpPr>
          <a:xfrm>
            <a:off x="7264214" y="5223793"/>
            <a:ext cx="3827856" cy="895149"/>
            <a:chOff x="6210998" y="1433695"/>
            <a:chExt cx="2688349" cy="8951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510E86-5655-43DF-9527-51CED004B06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BC04737-FDAC-4F5D-BFC2-5638E6E42D1E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B1D78067-736B-4990-B368-9904DA7A0AC0}"/>
              </a:ext>
            </a:extLst>
          </p:cNvPr>
          <p:cNvSpPr/>
          <p:nvPr/>
        </p:nvSpPr>
        <p:spPr>
          <a:xfrm>
            <a:off x="6693656" y="55139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610AFAB6-DA74-40CA-B006-5E31B0F04CF9}"/>
              </a:ext>
            </a:extLst>
          </p:cNvPr>
          <p:cNvSpPr/>
          <p:nvPr/>
        </p:nvSpPr>
        <p:spPr>
          <a:xfrm flipH="1">
            <a:off x="6662546" y="43609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11">
            <a:extLst>
              <a:ext uri="{FF2B5EF4-FFF2-40B4-BE49-F238E27FC236}">
                <a16:creationId xmlns:a16="http://schemas.microsoft.com/office/drawing/2014/main" id="{87E2E2B6-A1DD-4259-8D3C-D0BDE1737E35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320870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BFD3D136-5E42-4E47-BFDE-BF00EFF7BD1F}"/>
              </a:ext>
            </a:extLst>
          </p:cNvPr>
          <p:cNvSpPr/>
          <p:nvPr/>
        </p:nvSpPr>
        <p:spPr>
          <a:xfrm>
            <a:off x="6685188" y="20959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1">
            <a:extLst>
              <a:ext uri="{FF2B5EF4-FFF2-40B4-BE49-F238E27FC236}">
                <a16:creationId xmlns:a16="http://schemas.microsoft.com/office/drawing/2014/main" id="{A8E91347-B957-48E7-83D7-CFE895BBF11A}"/>
              </a:ext>
            </a:extLst>
          </p:cNvPr>
          <p:cNvSpPr/>
          <p:nvPr/>
        </p:nvSpPr>
        <p:spPr>
          <a:xfrm rot="16200000" flipH="1">
            <a:off x="2807826" y="3674118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5">
            <a:extLst>
              <a:ext uri="{FF2B5EF4-FFF2-40B4-BE49-F238E27FC236}">
                <a16:creationId xmlns:a16="http://schemas.microsoft.com/office/drawing/2014/main" id="{5AD17269-A77B-48D9-9179-59996B366CC3}"/>
              </a:ext>
            </a:extLst>
          </p:cNvPr>
          <p:cNvSpPr/>
          <p:nvPr/>
        </p:nvSpPr>
        <p:spPr>
          <a:xfrm>
            <a:off x="5720192" y="2067743"/>
            <a:ext cx="698780" cy="5878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ight Arrow 9">
            <a:extLst>
              <a:ext uri="{FF2B5EF4-FFF2-40B4-BE49-F238E27FC236}">
                <a16:creationId xmlns:a16="http://schemas.microsoft.com/office/drawing/2014/main" id="{DD8D542B-4BEC-4EAE-992F-9BE6D7B1D4C9}"/>
              </a:ext>
            </a:extLst>
          </p:cNvPr>
          <p:cNvSpPr/>
          <p:nvPr/>
        </p:nvSpPr>
        <p:spPr>
          <a:xfrm>
            <a:off x="8502378" y="2067743"/>
            <a:ext cx="698780" cy="587871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31">
            <a:extLst>
              <a:ext uri="{FF2B5EF4-FFF2-40B4-BE49-F238E27FC236}">
                <a16:creationId xmlns:a16="http://schemas.microsoft.com/office/drawing/2014/main" id="{649AE17D-EECB-48E4-A291-22C32AB93C43}"/>
              </a:ext>
            </a:extLst>
          </p:cNvPr>
          <p:cNvGrpSpPr/>
          <p:nvPr/>
        </p:nvGrpSpPr>
        <p:grpSpPr>
          <a:xfrm>
            <a:off x="3670141" y="1931218"/>
            <a:ext cx="2040787" cy="4005215"/>
            <a:chOff x="3260729" y="1864168"/>
            <a:chExt cx="2040787" cy="4005215"/>
          </a:xfrm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id="{CD87455E-0BDF-4771-85AB-C16D2475133C}"/>
                </a:ext>
              </a:extLst>
            </p:cNvPr>
            <p:cNvSpPr/>
            <p:nvPr/>
          </p:nvSpPr>
          <p:spPr>
            <a:xfrm>
              <a:off x="3260729" y="1864168"/>
              <a:ext cx="1728000" cy="100811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7C2FDE26-3ABE-49DF-AF03-E7DD61B24E36}"/>
                </a:ext>
              </a:extLst>
            </p:cNvPr>
            <p:cNvSpPr/>
            <p:nvPr/>
          </p:nvSpPr>
          <p:spPr>
            <a:xfrm>
              <a:off x="3501516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B7B8AFF-AA43-4AAE-B78D-AA23A3BC9AFD}"/>
                </a:ext>
              </a:extLst>
            </p:cNvPr>
            <p:cNvGrpSpPr/>
            <p:nvPr/>
          </p:nvGrpSpPr>
          <p:grpSpPr>
            <a:xfrm>
              <a:off x="3281729" y="1903116"/>
              <a:ext cx="1673645" cy="678649"/>
              <a:chOff x="3233964" y="1954419"/>
              <a:chExt cx="1410044" cy="678649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99C2152-39BF-43F4-A3BD-398A3437B2C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183048B-AD01-4F0C-9168-AF30A685ABD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57E43F-2E95-4FA7-956A-FFE551C21C2A}"/>
                </a:ext>
              </a:extLst>
            </p:cNvPr>
            <p:cNvGrpSpPr/>
            <p:nvPr/>
          </p:nvGrpSpPr>
          <p:grpSpPr>
            <a:xfrm>
              <a:off x="3648747" y="2761208"/>
              <a:ext cx="1583409" cy="2889234"/>
              <a:chOff x="2079598" y="4324401"/>
              <a:chExt cx="2490853" cy="288923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B499AC8-F090-47C5-8052-18D7536699EF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3004F30-3DFA-4441-9547-70E782A785DA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4" name="그룹 1">
            <a:extLst>
              <a:ext uri="{FF2B5EF4-FFF2-40B4-BE49-F238E27FC236}">
                <a16:creationId xmlns:a16="http://schemas.microsoft.com/office/drawing/2014/main" id="{4EFD9B44-14AD-4534-BE0B-558153AD9974}"/>
              </a:ext>
            </a:extLst>
          </p:cNvPr>
          <p:cNvGrpSpPr/>
          <p:nvPr/>
        </p:nvGrpSpPr>
        <p:grpSpPr>
          <a:xfrm>
            <a:off x="6458096" y="1931218"/>
            <a:ext cx="2040787" cy="4005215"/>
            <a:chOff x="6197842" y="1864168"/>
            <a:chExt cx="2040787" cy="4005215"/>
          </a:xfrm>
        </p:grpSpPr>
        <p:sp>
          <p:nvSpPr>
            <p:cNvPr id="15" name="Rounded Rectangle 7">
              <a:extLst>
                <a:ext uri="{FF2B5EF4-FFF2-40B4-BE49-F238E27FC236}">
                  <a16:creationId xmlns:a16="http://schemas.microsoft.com/office/drawing/2014/main" id="{3E6258F0-E042-4988-995C-A63BDD70E7AA}"/>
                </a:ext>
              </a:extLst>
            </p:cNvPr>
            <p:cNvSpPr/>
            <p:nvPr/>
          </p:nvSpPr>
          <p:spPr>
            <a:xfrm>
              <a:off x="6197842" y="1864168"/>
              <a:ext cx="1728000" cy="10081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ounded Rectangle 8">
              <a:extLst>
                <a:ext uri="{FF2B5EF4-FFF2-40B4-BE49-F238E27FC236}">
                  <a16:creationId xmlns:a16="http://schemas.microsoft.com/office/drawing/2014/main" id="{12249299-34A1-4713-9E97-58BDEE890A83}"/>
                </a:ext>
              </a:extLst>
            </p:cNvPr>
            <p:cNvSpPr/>
            <p:nvPr/>
          </p:nvSpPr>
          <p:spPr>
            <a:xfrm>
              <a:off x="6438629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C13D4F5-E69B-40CE-B4EE-F7B004503562}"/>
                </a:ext>
              </a:extLst>
            </p:cNvPr>
            <p:cNvGrpSpPr/>
            <p:nvPr/>
          </p:nvGrpSpPr>
          <p:grpSpPr>
            <a:xfrm>
              <a:off x="6224717" y="1903116"/>
              <a:ext cx="1673645" cy="678649"/>
              <a:chOff x="3233964" y="1954419"/>
              <a:chExt cx="1410044" cy="678649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8E83234-B61F-45C2-9920-2932796D504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38C361-650F-47EC-926E-3253B567C8C4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F76AE1C-1720-4594-9291-9C5730981FA1}"/>
                </a:ext>
              </a:extLst>
            </p:cNvPr>
            <p:cNvGrpSpPr/>
            <p:nvPr/>
          </p:nvGrpSpPr>
          <p:grpSpPr>
            <a:xfrm>
              <a:off x="6583028" y="2761208"/>
              <a:ext cx="1583409" cy="2889234"/>
              <a:chOff x="2079598" y="4324401"/>
              <a:chExt cx="2490853" cy="288923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66B66-8C01-4997-8667-DD049FE0DA9A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75A5761-747C-46E9-B408-F2E0361E77A6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3" name="그룹 46">
            <a:extLst>
              <a:ext uri="{FF2B5EF4-FFF2-40B4-BE49-F238E27FC236}">
                <a16:creationId xmlns:a16="http://schemas.microsoft.com/office/drawing/2014/main" id="{A05C62A1-7E97-475A-941F-2CF043873051}"/>
              </a:ext>
            </a:extLst>
          </p:cNvPr>
          <p:cNvGrpSpPr/>
          <p:nvPr/>
        </p:nvGrpSpPr>
        <p:grpSpPr>
          <a:xfrm>
            <a:off x="9246052" y="1931218"/>
            <a:ext cx="2040787" cy="4005215"/>
            <a:chOff x="9134953" y="1864168"/>
            <a:chExt cx="2040787" cy="4005215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C86E2D24-BC74-410C-A2ED-C28209CB267E}"/>
                </a:ext>
              </a:extLst>
            </p:cNvPr>
            <p:cNvSpPr/>
            <p:nvPr/>
          </p:nvSpPr>
          <p:spPr>
            <a:xfrm>
              <a:off x="9134953" y="1864168"/>
              <a:ext cx="1728000" cy="100811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D00F170-8717-488A-8BFF-3BEB6F07F508}"/>
                </a:ext>
              </a:extLst>
            </p:cNvPr>
            <p:cNvSpPr/>
            <p:nvPr/>
          </p:nvSpPr>
          <p:spPr>
            <a:xfrm>
              <a:off x="9375740" y="2557383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220B58-CF3F-42F6-BB7E-C6CA9C9EF1D2}"/>
                </a:ext>
              </a:extLst>
            </p:cNvPr>
            <p:cNvGrpSpPr/>
            <p:nvPr/>
          </p:nvGrpSpPr>
          <p:grpSpPr>
            <a:xfrm>
              <a:off x="9167705" y="1903116"/>
              <a:ext cx="1673645" cy="678649"/>
              <a:chOff x="3233964" y="1954419"/>
              <a:chExt cx="1410044" cy="678649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F1B9E35-8FD3-42A4-A1CB-77889EBA07D4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5BABA1A-0EDF-41BA-9579-3F38F4D05176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8B42F8-95F5-4DED-9556-4F0A6E409979}"/>
                </a:ext>
              </a:extLst>
            </p:cNvPr>
            <p:cNvGrpSpPr/>
            <p:nvPr/>
          </p:nvGrpSpPr>
          <p:grpSpPr>
            <a:xfrm>
              <a:off x="9526834" y="2761208"/>
              <a:ext cx="1583409" cy="2889234"/>
              <a:chOff x="2079598" y="4324401"/>
              <a:chExt cx="2490853" cy="2889234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D9E78D7-D5FA-43B2-9556-AC05CC647696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15F79C-CBAD-4B30-934E-29D48B7EABCA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32" name="Right Arrow 5">
            <a:extLst>
              <a:ext uri="{FF2B5EF4-FFF2-40B4-BE49-F238E27FC236}">
                <a16:creationId xmlns:a16="http://schemas.microsoft.com/office/drawing/2014/main" id="{CDC6CC8B-66DD-44C1-934D-98D4BF8C68D7}"/>
              </a:ext>
            </a:extLst>
          </p:cNvPr>
          <p:cNvSpPr/>
          <p:nvPr/>
        </p:nvSpPr>
        <p:spPr>
          <a:xfrm>
            <a:off x="2938005" y="2067743"/>
            <a:ext cx="698780" cy="58787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45">
            <a:extLst>
              <a:ext uri="{FF2B5EF4-FFF2-40B4-BE49-F238E27FC236}">
                <a16:creationId xmlns:a16="http://schemas.microsoft.com/office/drawing/2014/main" id="{E9EF565F-6A5E-4B16-BBA7-620F1EADE3E9}"/>
              </a:ext>
            </a:extLst>
          </p:cNvPr>
          <p:cNvGrpSpPr/>
          <p:nvPr/>
        </p:nvGrpSpPr>
        <p:grpSpPr>
          <a:xfrm>
            <a:off x="882186" y="1931218"/>
            <a:ext cx="2040787" cy="4005215"/>
            <a:chOff x="326708" y="1931217"/>
            <a:chExt cx="2040787" cy="4005215"/>
          </a:xfrm>
        </p:grpSpPr>
        <p:sp>
          <p:nvSpPr>
            <p:cNvPr id="34" name="Rounded Rectangle 3">
              <a:extLst>
                <a:ext uri="{FF2B5EF4-FFF2-40B4-BE49-F238E27FC236}">
                  <a16:creationId xmlns:a16="http://schemas.microsoft.com/office/drawing/2014/main" id="{83F53FE1-A62F-4792-83BC-EC13A20525F9}"/>
                </a:ext>
              </a:extLst>
            </p:cNvPr>
            <p:cNvSpPr/>
            <p:nvPr/>
          </p:nvSpPr>
          <p:spPr>
            <a:xfrm>
              <a:off x="326708" y="1931217"/>
              <a:ext cx="1728000" cy="100811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ounded Rectangle 4">
              <a:extLst>
                <a:ext uri="{FF2B5EF4-FFF2-40B4-BE49-F238E27FC236}">
                  <a16:creationId xmlns:a16="http://schemas.microsoft.com/office/drawing/2014/main" id="{605DDDF4-CEE0-4662-83EA-F6B554F22E8B}"/>
                </a:ext>
              </a:extLst>
            </p:cNvPr>
            <p:cNvSpPr/>
            <p:nvPr/>
          </p:nvSpPr>
          <p:spPr>
            <a:xfrm>
              <a:off x="567495" y="2624432"/>
              <a:ext cx="1800000" cy="3312000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36" name="Group 13">
              <a:extLst>
                <a:ext uri="{FF2B5EF4-FFF2-40B4-BE49-F238E27FC236}">
                  <a16:creationId xmlns:a16="http://schemas.microsoft.com/office/drawing/2014/main" id="{C0328F04-4B76-4E52-9DA2-0E76D5AF9817}"/>
                </a:ext>
              </a:extLst>
            </p:cNvPr>
            <p:cNvGrpSpPr/>
            <p:nvPr/>
          </p:nvGrpSpPr>
          <p:grpSpPr>
            <a:xfrm>
              <a:off x="338741" y="1970165"/>
              <a:ext cx="1673645" cy="678649"/>
              <a:chOff x="3233964" y="1954419"/>
              <a:chExt cx="1410044" cy="678649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FCE7B97-BA28-4D42-A850-A681AD12B88C}"/>
                  </a:ext>
                </a:extLst>
              </p:cNvPr>
              <p:cNvSpPr txBox="1"/>
              <p:nvPr/>
            </p:nvSpPr>
            <p:spPr>
              <a:xfrm>
                <a:off x="3233964" y="1954419"/>
                <a:ext cx="140051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Add Text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2D04313-C7B3-45DC-98D9-8538E7E944F3}"/>
                  </a:ext>
                </a:extLst>
              </p:cNvPr>
              <p:cNvSpPr txBox="1"/>
              <p:nvPr/>
            </p:nvSpPr>
            <p:spPr>
              <a:xfrm>
                <a:off x="3243489" y="2171403"/>
                <a:ext cx="14005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 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7" name="Group 22">
              <a:extLst>
                <a:ext uri="{FF2B5EF4-FFF2-40B4-BE49-F238E27FC236}">
                  <a16:creationId xmlns:a16="http://schemas.microsoft.com/office/drawing/2014/main" id="{561388C5-B9FF-4175-9A18-C375DBEA8246}"/>
                </a:ext>
              </a:extLst>
            </p:cNvPr>
            <p:cNvGrpSpPr/>
            <p:nvPr/>
          </p:nvGrpSpPr>
          <p:grpSpPr>
            <a:xfrm>
              <a:off x="714726" y="2828257"/>
              <a:ext cx="1583409" cy="2889234"/>
              <a:chOff x="2079598" y="4324401"/>
              <a:chExt cx="2490853" cy="2889234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1E0859-77D5-47F4-BDF1-120EA1A25A26}"/>
                  </a:ext>
                </a:extLst>
              </p:cNvPr>
              <p:cNvSpPr txBox="1"/>
              <p:nvPr/>
            </p:nvSpPr>
            <p:spPr>
              <a:xfrm>
                <a:off x="2079598" y="4720645"/>
                <a:ext cx="2455046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Easy to change colors, photos.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    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46F328-723D-4CF8-A55A-90AA18910975}"/>
                  </a:ext>
                </a:extLst>
              </p:cNvPr>
              <p:cNvSpPr txBox="1"/>
              <p:nvPr/>
            </p:nvSpPr>
            <p:spPr>
              <a:xfrm>
                <a:off x="2079600" y="4324401"/>
                <a:ext cx="24908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  Here</a:t>
                </a:r>
                <a:endParaRPr lang="ko-KR" alt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502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65BFEC-1564-44D8-835F-D0953BA546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7F93332-C332-4E2F-9704-0878B6D5860F}"/>
              </a:ext>
            </a:extLst>
          </p:cNvPr>
          <p:cNvSpPr/>
          <p:nvPr/>
        </p:nvSpPr>
        <p:spPr>
          <a:xfrm>
            <a:off x="6356031" y="431494"/>
            <a:ext cx="5375189" cy="5995012"/>
          </a:xfrm>
          <a:prstGeom prst="roundRect">
            <a:avLst>
              <a:gd name="adj" fmla="val 479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50913-F5E1-4F9D-8F3E-328E8318B6F6}"/>
              </a:ext>
            </a:extLst>
          </p:cNvPr>
          <p:cNvSpPr txBox="1"/>
          <p:nvPr/>
        </p:nvSpPr>
        <p:spPr>
          <a:xfrm>
            <a:off x="6581614" y="50367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820EB2-3D36-430A-83C4-047568798689}"/>
              </a:ext>
            </a:extLst>
          </p:cNvPr>
          <p:cNvSpPr txBox="1"/>
          <p:nvPr/>
        </p:nvSpPr>
        <p:spPr>
          <a:xfrm>
            <a:off x="8624735" y="20143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83241-1F27-4499-B395-E723E1806197}"/>
              </a:ext>
            </a:extLst>
          </p:cNvPr>
          <p:cNvSpPr txBox="1"/>
          <p:nvPr/>
        </p:nvSpPr>
        <p:spPr>
          <a:xfrm>
            <a:off x="8624735" y="11987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33262-15DB-499E-8DB3-D7DCCB43C3F3}"/>
              </a:ext>
            </a:extLst>
          </p:cNvPr>
          <p:cNvSpPr txBox="1"/>
          <p:nvPr/>
        </p:nvSpPr>
        <p:spPr>
          <a:xfrm>
            <a:off x="6836991" y="594480"/>
            <a:ext cx="2120303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1"/>
                </a:solidFill>
                <a:cs typeface="Arial" pitchFamily="34" charset="0"/>
              </a:rPr>
              <a:t>3</a:t>
            </a:r>
            <a:endParaRPr lang="ko-KR" altLang="en-US" sz="20001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535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AA99304-3223-47E1-8F78-F9C810A39338}"/>
              </a:ext>
            </a:extLst>
          </p:cNvPr>
          <p:cNvGrpSpPr/>
          <p:nvPr/>
        </p:nvGrpSpPr>
        <p:grpSpPr>
          <a:xfrm>
            <a:off x="3835914" y="1752197"/>
            <a:ext cx="7416805" cy="929826"/>
            <a:chOff x="-1836693" y="2826095"/>
            <a:chExt cx="7416805" cy="929826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2F0FEA1-941D-430A-ABA7-B07E37EA09CB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66359F-5FA0-4F15-B07F-D7577148DD1B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56EACC-ECF4-4235-89E5-DFD74EC47CD2}"/>
                </a:ext>
              </a:extLst>
            </p:cNvPr>
            <p:cNvSpPr txBox="1"/>
            <p:nvPr/>
          </p:nvSpPr>
          <p:spPr>
            <a:xfrm>
              <a:off x="-1704110" y="2832591"/>
              <a:ext cx="66046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CA702EA-D3A8-4B09-9EBC-E755AD3DF817}"/>
                </a:ext>
              </a:extLst>
            </p:cNvPr>
            <p:cNvCxnSpPr>
              <a:cxnSpLocks/>
              <a:endCxn id="4" idx="2"/>
            </p:cNvCxnSpPr>
            <p:nvPr/>
          </p:nvCxnSpPr>
          <p:spPr>
            <a:xfrm>
              <a:off x="-1836693" y="3099605"/>
              <a:ext cx="686978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8F95E00-3FEA-4782-AAA5-17849EE624AF}"/>
              </a:ext>
            </a:extLst>
          </p:cNvPr>
          <p:cNvGrpSpPr/>
          <p:nvPr/>
        </p:nvGrpSpPr>
        <p:grpSpPr>
          <a:xfrm>
            <a:off x="5029200" y="2886863"/>
            <a:ext cx="6223518" cy="929826"/>
            <a:chOff x="-643406" y="2826095"/>
            <a:chExt cx="6223518" cy="9298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6498026-CB2A-4F74-8E33-6FB144F8D795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97AC27-BD33-4585-9CB2-5A045F82002C}"/>
                </a:ext>
              </a:extLst>
            </p:cNvPr>
            <p:cNvSpPr txBox="1"/>
            <p:nvPr/>
          </p:nvSpPr>
          <p:spPr>
            <a:xfrm>
              <a:off x="-186206" y="3109590"/>
              <a:ext cx="50878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45B1B9-51F6-44C7-9B4F-675D61695E8D}"/>
                </a:ext>
              </a:extLst>
            </p:cNvPr>
            <p:cNvSpPr txBox="1"/>
            <p:nvPr/>
          </p:nvSpPr>
          <p:spPr>
            <a:xfrm>
              <a:off x="-186108" y="2832591"/>
              <a:ext cx="508661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CC1D37-1831-4535-9034-9A22711AA894}"/>
                </a:ext>
              </a:extLst>
            </p:cNvPr>
            <p:cNvCxnSpPr>
              <a:cxnSpLocks/>
              <a:endCxn id="9" idx="2"/>
            </p:cNvCxnSpPr>
            <p:nvPr/>
          </p:nvCxnSpPr>
          <p:spPr>
            <a:xfrm flipV="1">
              <a:off x="-643406" y="3099605"/>
              <a:ext cx="5676499" cy="9985"/>
            </a:xfrm>
            <a:prstGeom prst="line">
              <a:avLst/>
            </a:prstGeom>
            <a:ln w="19050">
              <a:solidFill>
                <a:schemeClr val="accent3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D987F-0881-4423-84EA-4F4E4DB0AC10}"/>
              </a:ext>
            </a:extLst>
          </p:cNvPr>
          <p:cNvGrpSpPr/>
          <p:nvPr/>
        </p:nvGrpSpPr>
        <p:grpSpPr>
          <a:xfrm>
            <a:off x="5295501" y="4021529"/>
            <a:ext cx="5957216" cy="929826"/>
            <a:chOff x="-377104" y="2826095"/>
            <a:chExt cx="5957216" cy="929826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B1F123-F2EC-443E-B93E-268D4C1ACFDE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59AFC7F-EF97-44E3-9DB6-41F47A0AED14}"/>
                </a:ext>
              </a:extLst>
            </p:cNvPr>
            <p:cNvSpPr txBox="1"/>
            <p:nvPr/>
          </p:nvSpPr>
          <p:spPr>
            <a:xfrm>
              <a:off x="-360293" y="3109590"/>
              <a:ext cx="5261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71BA5B0-2A0B-4AD5-990F-7C9C832965C2}"/>
                </a:ext>
              </a:extLst>
            </p:cNvPr>
            <p:cNvSpPr txBox="1"/>
            <p:nvPr/>
          </p:nvSpPr>
          <p:spPr>
            <a:xfrm>
              <a:off x="-377104" y="2832591"/>
              <a:ext cx="52776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CA20A3B-84C5-4B90-B1D0-978FE3AE0BEE}"/>
                </a:ext>
              </a:extLst>
            </p:cNvPr>
            <p:cNvCxnSpPr>
              <a:cxnSpLocks/>
              <a:endCxn id="14" idx="2"/>
            </p:cNvCxnSpPr>
            <p:nvPr/>
          </p:nvCxnSpPr>
          <p:spPr>
            <a:xfrm flipV="1">
              <a:off x="-291139" y="3099605"/>
              <a:ext cx="5324232" cy="16044"/>
            </a:xfrm>
            <a:prstGeom prst="line">
              <a:avLst/>
            </a:prstGeom>
            <a:ln w="19050">
              <a:solidFill>
                <a:schemeClr val="accent2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59889E-DE5D-4D9C-AE2C-A6B54F521002}"/>
              </a:ext>
            </a:extLst>
          </p:cNvPr>
          <p:cNvGrpSpPr/>
          <p:nvPr/>
        </p:nvGrpSpPr>
        <p:grpSpPr>
          <a:xfrm>
            <a:off x="5029201" y="5156196"/>
            <a:ext cx="6223517" cy="929826"/>
            <a:chOff x="-643405" y="2826095"/>
            <a:chExt cx="6223517" cy="92982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AE6933C-D252-4EFC-9093-1D002569AAE9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9C1A60-D4F1-4C95-899A-9C13DB4FD3CF}"/>
                </a:ext>
              </a:extLst>
            </p:cNvPr>
            <p:cNvSpPr txBox="1"/>
            <p:nvPr/>
          </p:nvSpPr>
          <p:spPr>
            <a:xfrm>
              <a:off x="-643405" y="3109590"/>
              <a:ext cx="55450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529EE1-83E9-4051-A40E-E093A7405D74}"/>
                </a:ext>
              </a:extLst>
            </p:cNvPr>
            <p:cNvSpPr txBox="1"/>
            <p:nvPr/>
          </p:nvSpPr>
          <p:spPr>
            <a:xfrm>
              <a:off x="1043608" y="2832591"/>
              <a:ext cx="3856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92179D8-2235-4F4D-87B4-07B99D4CAEF0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-544532" y="3096114"/>
              <a:ext cx="5577625" cy="3491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384385-5177-41E7-87F8-64E44752CC13}"/>
              </a:ext>
            </a:extLst>
          </p:cNvPr>
          <p:cNvGrpSpPr/>
          <p:nvPr/>
        </p:nvGrpSpPr>
        <p:grpSpPr>
          <a:xfrm rot="19356937">
            <a:off x="931166" y="1692232"/>
            <a:ext cx="3265741" cy="4172186"/>
            <a:chOff x="500396" y="1895835"/>
            <a:chExt cx="3483312" cy="445014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752118F-CDF7-44FC-9605-B723CA85868C}"/>
                </a:ext>
              </a:extLst>
            </p:cNvPr>
            <p:cNvGrpSpPr/>
            <p:nvPr/>
          </p:nvGrpSpPr>
          <p:grpSpPr>
            <a:xfrm>
              <a:off x="500396" y="1895835"/>
              <a:ext cx="3483312" cy="4450146"/>
              <a:chOff x="1404499" y="2043145"/>
              <a:chExt cx="3483312" cy="4450146"/>
            </a:xfrm>
          </p:grpSpPr>
          <p:sp>
            <p:nvSpPr>
              <p:cNvPr id="29" name="Rectangle 11">
                <a:extLst>
                  <a:ext uri="{FF2B5EF4-FFF2-40B4-BE49-F238E27FC236}">
                    <a16:creationId xmlns:a16="http://schemas.microsoft.com/office/drawing/2014/main" id="{506DE3A3-2A29-49DA-8F44-9267AAEC62CC}"/>
                  </a:ext>
                </a:extLst>
              </p:cNvPr>
              <p:cNvSpPr/>
              <p:nvPr/>
            </p:nvSpPr>
            <p:spPr>
              <a:xfrm>
                <a:off x="1950893" y="2985237"/>
                <a:ext cx="2390525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390525" h="1116000">
                    <a:moveTo>
                      <a:pt x="235871" y="0"/>
                    </a:moveTo>
                    <a:lnTo>
                      <a:pt x="2154656" y="0"/>
                    </a:lnTo>
                    <a:cubicBezTo>
                      <a:pt x="2298210" y="310471"/>
                      <a:pt x="2396706" y="714290"/>
                      <a:pt x="2390224" y="1069686"/>
                    </a:cubicBezTo>
                    <a:lnTo>
                      <a:pt x="2387265" y="1116000"/>
                    </a:lnTo>
                    <a:lnTo>
                      <a:pt x="3263" y="1116000"/>
                    </a:lnTo>
                    <a:cubicBezTo>
                      <a:pt x="665" y="1100130"/>
                      <a:pt x="302" y="1084652"/>
                      <a:pt x="302" y="1069685"/>
                    </a:cubicBezTo>
                    <a:cubicBezTo>
                      <a:pt x="-6179" y="714290"/>
                      <a:pt x="92317" y="310471"/>
                      <a:pt x="2358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ectangle 12">
                <a:extLst>
                  <a:ext uri="{FF2B5EF4-FFF2-40B4-BE49-F238E27FC236}">
                    <a16:creationId xmlns:a16="http://schemas.microsoft.com/office/drawing/2014/main" id="{4A4CC0A2-16A8-467E-AAA6-70689277A77A}"/>
                  </a:ext>
                </a:extLst>
              </p:cNvPr>
              <p:cNvSpPr/>
              <p:nvPr/>
            </p:nvSpPr>
            <p:spPr>
              <a:xfrm>
                <a:off x="1670119" y="4181264"/>
                <a:ext cx="295207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2952072" h="1116000">
                    <a:moveTo>
                      <a:pt x="284416" y="0"/>
                    </a:moveTo>
                    <a:lnTo>
                      <a:pt x="2666659" y="0"/>
                    </a:lnTo>
                    <a:cubicBezTo>
                      <a:pt x="2658933" y="175805"/>
                      <a:pt x="2609068" y="405909"/>
                      <a:pt x="2539680" y="642275"/>
                    </a:cubicBezTo>
                    <a:lnTo>
                      <a:pt x="2849820" y="831816"/>
                    </a:lnTo>
                    <a:lnTo>
                      <a:pt x="2952072" y="1116000"/>
                    </a:lnTo>
                    <a:lnTo>
                      <a:pt x="0" y="1116000"/>
                    </a:lnTo>
                    <a:lnTo>
                      <a:pt x="102252" y="831816"/>
                    </a:lnTo>
                    <a:lnTo>
                      <a:pt x="411552" y="642787"/>
                    </a:lnTo>
                    <a:cubicBezTo>
                      <a:pt x="342079" y="406245"/>
                      <a:pt x="292147" y="175934"/>
                      <a:pt x="2844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1" name="Rectangle 13">
                <a:extLst>
                  <a:ext uri="{FF2B5EF4-FFF2-40B4-BE49-F238E27FC236}">
                    <a16:creationId xmlns:a16="http://schemas.microsoft.com/office/drawing/2014/main" id="{CFC98326-607E-46D7-94CD-8D67102CA5E5}"/>
                  </a:ext>
                </a:extLst>
              </p:cNvPr>
              <p:cNvSpPr/>
              <p:nvPr/>
            </p:nvSpPr>
            <p:spPr>
              <a:xfrm>
                <a:off x="1404499" y="5377291"/>
                <a:ext cx="3483312" cy="1116000"/>
              </a:xfrm>
              <a:custGeom>
                <a:avLst/>
                <a:gdLst/>
                <a:ahLst/>
                <a:cxnLst/>
                <a:rect l="l" t="t" r="r" b="b"/>
                <a:pathLst>
                  <a:path w="3483312" h="1116000">
                    <a:moveTo>
                      <a:pt x="1898185" y="1105560"/>
                    </a:moveTo>
                    <a:lnTo>
                      <a:pt x="1919880" y="1116000"/>
                    </a:lnTo>
                    <a:lnTo>
                      <a:pt x="1908776" y="1116000"/>
                    </a:lnTo>
                    <a:cubicBezTo>
                      <a:pt x="1905979" y="1111563"/>
                      <a:pt x="1902100" y="1108505"/>
                      <a:pt x="1898185" y="1105560"/>
                    </a:cubicBezTo>
                    <a:close/>
                    <a:moveTo>
                      <a:pt x="260668" y="0"/>
                    </a:moveTo>
                    <a:lnTo>
                      <a:pt x="3222644" y="0"/>
                    </a:lnTo>
                    <a:lnTo>
                      <a:pt x="3483312" y="724461"/>
                    </a:lnTo>
                    <a:lnTo>
                      <a:pt x="2489111" y="354812"/>
                    </a:lnTo>
                    <a:cubicBezTo>
                      <a:pt x="2465120" y="480738"/>
                      <a:pt x="2446948" y="534340"/>
                      <a:pt x="2365708" y="674887"/>
                    </a:cubicBezTo>
                    <a:cubicBezTo>
                      <a:pt x="2291173" y="814963"/>
                      <a:pt x="2172951" y="936315"/>
                      <a:pt x="2076571" y="1067029"/>
                    </a:cubicBezTo>
                    <a:lnTo>
                      <a:pt x="1413587" y="1067029"/>
                    </a:lnTo>
                    <a:cubicBezTo>
                      <a:pt x="1317208" y="936315"/>
                      <a:pt x="1208344" y="821204"/>
                      <a:pt x="1124449" y="674887"/>
                    </a:cubicBezTo>
                    <a:cubicBezTo>
                      <a:pt x="1052663" y="558938"/>
                      <a:pt x="1024571" y="508523"/>
                      <a:pt x="993354" y="355127"/>
                    </a:cubicBezTo>
                    <a:lnTo>
                      <a:pt x="0" y="72446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Diagonal Stripe 17">
                <a:extLst>
                  <a:ext uri="{FF2B5EF4-FFF2-40B4-BE49-F238E27FC236}">
                    <a16:creationId xmlns:a16="http://schemas.microsoft.com/office/drawing/2014/main" id="{717ED325-9729-4CDD-BADE-0BEBED89A48A}"/>
                  </a:ext>
                </a:extLst>
              </p:cNvPr>
              <p:cNvSpPr/>
              <p:nvPr/>
            </p:nvSpPr>
            <p:spPr>
              <a:xfrm rot="13500000">
                <a:off x="2388166" y="2062690"/>
                <a:ext cx="1515978" cy="1476887"/>
              </a:xfrm>
              <a:custGeom>
                <a:avLst/>
                <a:gdLst/>
                <a:ahLst/>
                <a:cxnLst/>
                <a:rect l="l" t="t" r="r" b="b"/>
                <a:pathLst>
                  <a:path w="1515978" h="1476887">
                    <a:moveTo>
                      <a:pt x="1432872" y="1407768"/>
                    </a:moveTo>
                    <a:cubicBezTo>
                      <a:pt x="1044152" y="1532778"/>
                      <a:pt x="463423" y="1466296"/>
                      <a:pt x="96513" y="1380535"/>
                    </a:cubicBezTo>
                    <a:lnTo>
                      <a:pt x="0" y="1347296"/>
                    </a:lnTo>
                    <a:lnTo>
                      <a:pt x="1347296" y="0"/>
                    </a:lnTo>
                    <a:cubicBezTo>
                      <a:pt x="1360006" y="32393"/>
                      <a:pt x="1370814" y="64720"/>
                      <a:pt x="1380535" y="96513"/>
                    </a:cubicBezTo>
                    <a:cubicBezTo>
                      <a:pt x="1465987" y="462097"/>
                      <a:pt x="1607423" y="1036327"/>
                      <a:pt x="1432872" y="1407768"/>
                    </a:cubicBezTo>
                    <a:close/>
                    <a:moveTo>
                      <a:pt x="1430390" y="1413759"/>
                    </a:moveTo>
                    <a:cubicBezTo>
                      <a:pt x="1431325" y="1411814"/>
                      <a:pt x="1432251" y="1409863"/>
                      <a:pt x="1432872" y="1407768"/>
                    </a:cubicBezTo>
                    <a:lnTo>
                      <a:pt x="1434816" y="140728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2C4595-B1B8-4039-92D9-A6D710020DD9}"/>
                </a:ext>
              </a:extLst>
            </p:cNvPr>
            <p:cNvSpPr txBox="1"/>
            <p:nvPr/>
          </p:nvSpPr>
          <p:spPr>
            <a:xfrm>
              <a:off x="1637872" y="2386623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9E794F9-39B9-48A5-B22B-CA19A0B4C275}"/>
                </a:ext>
              </a:extLst>
            </p:cNvPr>
            <p:cNvSpPr txBox="1"/>
            <p:nvPr/>
          </p:nvSpPr>
          <p:spPr>
            <a:xfrm>
              <a:off x="1637873" y="3417722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846CC9-DF21-4C9D-B7D2-8305F49BD023}"/>
                </a:ext>
              </a:extLst>
            </p:cNvPr>
            <p:cNvSpPr txBox="1"/>
            <p:nvPr/>
          </p:nvSpPr>
          <p:spPr>
            <a:xfrm>
              <a:off x="1637872" y="4663345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C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81FDC8-CACE-4798-A494-F0738EA3D2F0}"/>
                </a:ext>
              </a:extLst>
            </p:cNvPr>
            <p:cNvSpPr txBox="1"/>
            <p:nvPr/>
          </p:nvSpPr>
          <p:spPr>
            <a:xfrm>
              <a:off x="1637871" y="5671456"/>
              <a:ext cx="1208361" cy="361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Option D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E67E5FB4-EB8D-44BF-87DF-E3CF12A90AEF}"/>
              </a:ext>
            </a:extLst>
          </p:cNvPr>
          <p:cNvSpPr/>
          <p:nvPr/>
        </p:nvSpPr>
        <p:spPr>
          <a:xfrm flipH="1">
            <a:off x="10852930" y="5287505"/>
            <a:ext cx="276735" cy="27742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30">
            <a:extLst>
              <a:ext uri="{FF2B5EF4-FFF2-40B4-BE49-F238E27FC236}">
                <a16:creationId xmlns:a16="http://schemas.microsoft.com/office/drawing/2014/main" id="{BE90714C-8897-46BE-9F66-9D331F6B1742}"/>
              </a:ext>
            </a:extLst>
          </p:cNvPr>
          <p:cNvSpPr/>
          <p:nvPr/>
        </p:nvSpPr>
        <p:spPr>
          <a:xfrm>
            <a:off x="10847498" y="3036614"/>
            <a:ext cx="266279" cy="2674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55603E8C-F9F2-46C6-A37F-3BD0CC6C1967}"/>
              </a:ext>
            </a:extLst>
          </p:cNvPr>
          <p:cNvSpPr/>
          <p:nvPr/>
        </p:nvSpPr>
        <p:spPr>
          <a:xfrm>
            <a:off x="10837116" y="1879670"/>
            <a:ext cx="292549" cy="29207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Freeform 18">
            <a:extLst>
              <a:ext uri="{FF2B5EF4-FFF2-40B4-BE49-F238E27FC236}">
                <a16:creationId xmlns:a16="http://schemas.microsoft.com/office/drawing/2014/main" id="{7A86F269-0D90-4DB2-97D0-435ED6EE023E}"/>
              </a:ext>
            </a:extLst>
          </p:cNvPr>
          <p:cNvSpPr/>
          <p:nvPr/>
        </p:nvSpPr>
        <p:spPr>
          <a:xfrm>
            <a:off x="10811037" y="4110790"/>
            <a:ext cx="336343" cy="27145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Parallelogram 30">
            <a:extLst>
              <a:ext uri="{FF2B5EF4-FFF2-40B4-BE49-F238E27FC236}">
                <a16:creationId xmlns:a16="http://schemas.microsoft.com/office/drawing/2014/main" id="{91363221-9CB0-48D4-B2D2-3933D19E8793}"/>
              </a:ext>
            </a:extLst>
          </p:cNvPr>
          <p:cNvSpPr/>
          <p:nvPr/>
        </p:nvSpPr>
        <p:spPr>
          <a:xfrm rot="19380000" flipH="1">
            <a:off x="3195903" y="4620011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130">
            <a:extLst>
              <a:ext uri="{FF2B5EF4-FFF2-40B4-BE49-F238E27FC236}">
                <a16:creationId xmlns:a16="http://schemas.microsoft.com/office/drawing/2014/main" id="{385069CB-E33C-448C-BB12-4595599126C8}"/>
              </a:ext>
            </a:extLst>
          </p:cNvPr>
          <p:cNvSpPr/>
          <p:nvPr/>
        </p:nvSpPr>
        <p:spPr>
          <a:xfrm rot="19380000">
            <a:off x="1812175" y="29691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1EC6E460-E019-420F-942D-03FFEE9B1C63}"/>
              </a:ext>
            </a:extLst>
          </p:cNvPr>
          <p:cNvSpPr/>
          <p:nvPr/>
        </p:nvSpPr>
        <p:spPr>
          <a:xfrm rot="19380000">
            <a:off x="1245500" y="2164358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Freeform 18">
            <a:extLst>
              <a:ext uri="{FF2B5EF4-FFF2-40B4-BE49-F238E27FC236}">
                <a16:creationId xmlns:a16="http://schemas.microsoft.com/office/drawing/2014/main" id="{174DBAA1-58F1-4955-9680-FB3CE759B3E5}"/>
              </a:ext>
            </a:extLst>
          </p:cNvPr>
          <p:cNvSpPr/>
          <p:nvPr/>
        </p:nvSpPr>
        <p:spPr>
          <a:xfrm rot="19380000">
            <a:off x="2481490" y="384904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6565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막힌 원호 37">
            <a:extLst>
              <a:ext uri="{FF2B5EF4-FFF2-40B4-BE49-F238E27FC236}">
                <a16:creationId xmlns:a16="http://schemas.microsoft.com/office/drawing/2014/main" id="{5FF6AB18-8F45-486F-B97C-05783D1DBAB0}"/>
              </a:ext>
            </a:extLst>
          </p:cNvPr>
          <p:cNvSpPr/>
          <p:nvPr/>
        </p:nvSpPr>
        <p:spPr>
          <a:xfrm rot="10800000">
            <a:off x="4011750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9CF2A9-5CBA-4324-B1A7-FCA7BDE48CBE}"/>
              </a:ext>
            </a:extLst>
          </p:cNvPr>
          <p:cNvGrpSpPr/>
          <p:nvPr/>
        </p:nvGrpSpPr>
        <p:grpSpPr>
          <a:xfrm>
            <a:off x="3871109" y="1989637"/>
            <a:ext cx="4426497" cy="4168301"/>
            <a:chOff x="2347107" y="1737169"/>
            <a:chExt cx="4426497" cy="41683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37BC19F-E39E-4C92-8C92-B90169894A4D}"/>
                </a:ext>
              </a:extLst>
            </p:cNvPr>
            <p:cNvGrpSpPr/>
            <p:nvPr/>
          </p:nvGrpSpPr>
          <p:grpSpPr>
            <a:xfrm>
              <a:off x="2347107" y="1737169"/>
              <a:ext cx="4426497" cy="4168301"/>
              <a:chOff x="2347107" y="2193210"/>
              <a:chExt cx="4426497" cy="4168301"/>
            </a:xfrm>
          </p:grpSpPr>
          <p:sp>
            <p:nvSpPr>
              <p:cNvPr id="7" name="Oval 10">
                <a:extLst>
                  <a:ext uri="{FF2B5EF4-FFF2-40B4-BE49-F238E27FC236}">
                    <a16:creationId xmlns:a16="http://schemas.microsoft.com/office/drawing/2014/main" id="{B6BC0EDE-845B-48E3-8513-1F4BDE9AA1B3}"/>
                  </a:ext>
                </a:extLst>
              </p:cNvPr>
              <p:cNvSpPr/>
              <p:nvPr/>
            </p:nvSpPr>
            <p:spPr>
              <a:xfrm>
                <a:off x="2885423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0F2FF684-A7FD-424D-8932-C40A12918EDD}"/>
                  </a:ext>
                </a:extLst>
              </p:cNvPr>
              <p:cNvSpPr/>
              <p:nvPr/>
            </p:nvSpPr>
            <p:spPr>
              <a:xfrm rot="18000000" flipV="1">
                <a:off x="4459114" y="48839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  <p:sp>
            <p:nvSpPr>
              <p:cNvPr id="9" name="Oval 10">
                <a:extLst>
                  <a:ext uri="{FF2B5EF4-FFF2-40B4-BE49-F238E27FC236}">
                    <a16:creationId xmlns:a16="http://schemas.microsoft.com/office/drawing/2014/main" id="{66A013C7-BB1A-4677-8553-7453E03C79E4}"/>
                  </a:ext>
                </a:extLst>
              </p:cNvPr>
              <p:cNvSpPr/>
              <p:nvPr/>
            </p:nvSpPr>
            <p:spPr>
              <a:xfrm flipH="1">
                <a:off x="4604658" y="2193210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0" name="Oval 10">
                <a:extLst>
                  <a:ext uri="{FF2B5EF4-FFF2-40B4-BE49-F238E27FC236}">
                    <a16:creationId xmlns:a16="http://schemas.microsoft.com/office/drawing/2014/main" id="{184DDF4D-281A-499D-9B10-F2AC0F16CB1D}"/>
                  </a:ext>
                </a:extLst>
              </p:cNvPr>
              <p:cNvSpPr/>
              <p:nvPr/>
            </p:nvSpPr>
            <p:spPr>
              <a:xfrm rot="7200000">
                <a:off x="5296003" y="33789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178DA91-1D0C-4D7A-826B-396037A7628E}"/>
                  </a:ext>
                </a:extLst>
              </p:cNvPr>
              <p:cNvSpPr/>
              <p:nvPr/>
            </p:nvSpPr>
            <p:spPr>
              <a:xfrm flipV="1">
                <a:off x="2885423" y="4786266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cs typeface="Arial" pitchFamily="34" charset="0"/>
                </a:endParaRPr>
              </a:p>
            </p:txBody>
          </p:sp>
          <p:sp>
            <p:nvSpPr>
              <p:cNvPr id="12" name="Oval 10">
                <a:extLst>
                  <a:ext uri="{FF2B5EF4-FFF2-40B4-BE49-F238E27FC236}">
                    <a16:creationId xmlns:a16="http://schemas.microsoft.com/office/drawing/2014/main" id="{6669F63D-5628-4EF7-8E21-93FA8482BAFE}"/>
                  </a:ext>
                </a:extLst>
              </p:cNvPr>
              <p:cNvSpPr/>
              <p:nvPr/>
            </p:nvSpPr>
            <p:spPr>
              <a:xfrm rot="18000000">
                <a:off x="2199660" y="3584104"/>
                <a:ext cx="1625048" cy="1330154"/>
              </a:xfrm>
              <a:custGeom>
                <a:avLst/>
                <a:gdLst/>
                <a:ahLst/>
                <a:cxnLst/>
                <a:rect l="l" t="t" r="r" b="b"/>
                <a:pathLst>
                  <a:path w="1625048" h="1330154">
                    <a:moveTo>
                      <a:pt x="1625048" y="0"/>
                    </a:moveTo>
                    <a:lnTo>
                      <a:pt x="1625048" y="778278"/>
                    </a:lnTo>
                    <a:cubicBezTo>
                      <a:pt x="1224842" y="797234"/>
                      <a:pt x="876193" y="1012505"/>
                      <a:pt x="673127" y="1330154"/>
                    </a:cubicBezTo>
                    <a:lnTo>
                      <a:pt x="0" y="941523"/>
                    </a:lnTo>
                    <a:cubicBezTo>
                      <a:pt x="336920" y="390726"/>
                      <a:pt x="936837" y="19359"/>
                      <a:pt x="16250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cs typeface="Arial" pitchFamily="34" charset="0"/>
                </a:endParaRPr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8D62E02-6E2D-43B3-8D20-81D99548CB3C}"/>
                </a:ext>
              </a:extLst>
            </p:cNvPr>
            <p:cNvSpPr/>
            <p:nvPr/>
          </p:nvSpPr>
          <p:spPr>
            <a:xfrm>
              <a:off x="3540579" y="2698034"/>
              <a:ext cx="2039552" cy="2039552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649D78A-AEBA-4044-83FA-B0965D34BA05}"/>
              </a:ext>
            </a:extLst>
          </p:cNvPr>
          <p:cNvSpPr txBox="1"/>
          <p:nvPr/>
        </p:nvSpPr>
        <p:spPr>
          <a:xfrm>
            <a:off x="5139222" y="4261208"/>
            <a:ext cx="194720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1C809F-02A6-4F30-ADB8-0E9BAE736CD7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0852F1-D7DB-4BEE-83BF-A882D7B9053F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FB93CD-AB89-470E-91DA-F4FE1BE70A4E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2A8612E-D3B1-4F71-90BA-FE2C77E810C9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5E55A46-2F14-4571-B832-1A9D51708456}"/>
              </a:ext>
            </a:extLst>
          </p:cNvPr>
          <p:cNvGrpSpPr/>
          <p:nvPr/>
        </p:nvGrpSpPr>
        <p:grpSpPr>
          <a:xfrm>
            <a:off x="8397268" y="1699991"/>
            <a:ext cx="3060000" cy="1094997"/>
            <a:chOff x="6760489" y="1480182"/>
            <a:chExt cx="1947202" cy="109499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596AEF-FE56-4AF7-B282-FBE60C601B30}"/>
                </a:ext>
              </a:extLst>
            </p:cNvPr>
            <p:cNvSpPr txBox="1"/>
            <p:nvPr/>
          </p:nvSpPr>
          <p:spPr>
            <a:xfrm>
              <a:off x="6760489" y="1480182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80EBFC-D655-485B-AF6C-11A1317A68B4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3B33EB-0219-4665-9655-5A6E1764E683}"/>
              </a:ext>
            </a:extLst>
          </p:cNvPr>
          <p:cNvGrpSpPr/>
          <p:nvPr/>
        </p:nvGrpSpPr>
        <p:grpSpPr>
          <a:xfrm>
            <a:off x="738555" y="1707036"/>
            <a:ext cx="3060000" cy="1094997"/>
            <a:chOff x="6760489" y="1480182"/>
            <a:chExt cx="1947202" cy="109499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9E86CA5-A047-4F90-B307-E936FFF0B5A2}"/>
                </a:ext>
              </a:extLst>
            </p:cNvPr>
            <p:cNvSpPr txBox="1"/>
            <p:nvPr/>
          </p:nvSpPr>
          <p:spPr>
            <a:xfrm>
              <a:off x="6760489" y="1480182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C7BC391-0D9A-4E42-9418-F76C8F9B4CA9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4" name="L-Shape 23">
            <a:extLst>
              <a:ext uri="{FF2B5EF4-FFF2-40B4-BE49-F238E27FC236}">
                <a16:creationId xmlns:a16="http://schemas.microsoft.com/office/drawing/2014/main" id="{093EF63A-D468-4EF1-BFED-51A79C2CE148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L-Shape 24">
            <a:extLst>
              <a:ext uri="{FF2B5EF4-FFF2-40B4-BE49-F238E27FC236}">
                <a16:creationId xmlns:a16="http://schemas.microsoft.com/office/drawing/2014/main" id="{881D2C85-9021-4000-8432-DCF13AC6667F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막힌 원호 2">
            <a:extLst>
              <a:ext uri="{FF2B5EF4-FFF2-40B4-BE49-F238E27FC236}">
                <a16:creationId xmlns:a16="http://schemas.microsoft.com/office/drawing/2014/main" id="{760DE2A4-3B39-4495-81A2-AF30F07622BC}"/>
              </a:ext>
            </a:extLst>
          </p:cNvPr>
          <p:cNvSpPr/>
          <p:nvPr/>
        </p:nvSpPr>
        <p:spPr>
          <a:xfrm>
            <a:off x="4011749" y="1888495"/>
            <a:ext cx="4140000" cy="4140000"/>
          </a:xfrm>
          <a:prstGeom prst="blockArc">
            <a:avLst>
              <a:gd name="adj1" fmla="val 10756194"/>
              <a:gd name="adj2" fmla="val 30178"/>
              <a:gd name="adj3" fmla="val 394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FDC1DC9F-2916-4CBA-A346-0F9A10FAE688}"/>
              </a:ext>
            </a:extLst>
          </p:cNvPr>
          <p:cNvSpPr/>
          <p:nvPr/>
        </p:nvSpPr>
        <p:spPr>
          <a:xfrm>
            <a:off x="5121874" y="2508052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3AC563A0-02F8-4B7B-8D55-A1092065D7D6}"/>
              </a:ext>
            </a:extLst>
          </p:cNvPr>
          <p:cNvSpPr/>
          <p:nvPr/>
        </p:nvSpPr>
        <p:spPr>
          <a:xfrm>
            <a:off x="6755042" y="2452589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E18F505B-FF97-4BCD-8EE1-F14593B152B6}"/>
              </a:ext>
            </a:extLst>
          </p:cNvPr>
          <p:cNvSpPr/>
          <p:nvPr/>
        </p:nvSpPr>
        <p:spPr>
          <a:xfrm>
            <a:off x="4379324" y="3766016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512D0D8A-B637-4A89-A015-4B013541F9EE}"/>
              </a:ext>
            </a:extLst>
          </p:cNvPr>
          <p:cNvSpPr/>
          <p:nvPr/>
        </p:nvSpPr>
        <p:spPr>
          <a:xfrm>
            <a:off x="7522772" y="378912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D308FD76-F321-4DD6-B719-2A2B9E513393}"/>
              </a:ext>
            </a:extLst>
          </p:cNvPr>
          <p:cNvSpPr/>
          <p:nvPr/>
        </p:nvSpPr>
        <p:spPr>
          <a:xfrm>
            <a:off x="5098086" y="5136290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6C1E1827-D2D2-44B7-A144-FC990B895BC7}"/>
              </a:ext>
            </a:extLst>
          </p:cNvPr>
          <p:cNvSpPr/>
          <p:nvPr/>
        </p:nvSpPr>
        <p:spPr>
          <a:xfrm>
            <a:off x="6741832" y="5136290"/>
            <a:ext cx="362301" cy="371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A3B32F0F-75C3-4B62-B4B0-8B63B3674A23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8D836F35-CE63-4161-95B1-D723E6933B0D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39">
            <a:extLst>
              <a:ext uri="{FF2B5EF4-FFF2-40B4-BE49-F238E27FC236}">
                <a16:creationId xmlns:a16="http://schemas.microsoft.com/office/drawing/2014/main" id="{9E2940A6-111B-424C-A239-9F440990D3C2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7E4CA39-D5FE-46C6-BB1C-1E688F4ADC8E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4">
            <a:extLst>
              <a:ext uri="{FF2B5EF4-FFF2-40B4-BE49-F238E27FC236}">
                <a16:creationId xmlns:a16="http://schemas.microsoft.com/office/drawing/2014/main" id="{74FB8223-28BA-4154-88DE-B335691F75F4}"/>
              </a:ext>
            </a:extLst>
          </p:cNvPr>
          <p:cNvSpPr/>
          <p:nvPr/>
        </p:nvSpPr>
        <p:spPr>
          <a:xfrm rot="16200000">
            <a:off x="5809574" y="3440254"/>
            <a:ext cx="579519" cy="57990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79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D6BBA-68D7-46AF-80A9-A285B37BA0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F924DA64-AB3B-4205-B94C-4B27FD09C70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983F311-1D3F-445A-9E0A-2B202C0C3AE9}"/>
              </a:ext>
            </a:extLst>
          </p:cNvPr>
          <p:cNvSpPr txBox="1"/>
          <p:nvPr/>
        </p:nvSpPr>
        <p:spPr>
          <a:xfrm>
            <a:off x="1910514" y="821774"/>
            <a:ext cx="22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431FC54-7860-4285-ABBE-D8F0DB472417}"/>
              </a:ext>
            </a:extLst>
          </p:cNvPr>
          <p:cNvSpPr txBox="1"/>
          <p:nvPr/>
        </p:nvSpPr>
        <p:spPr>
          <a:xfrm>
            <a:off x="746416" y="883330"/>
            <a:ext cx="1017921" cy="492443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80K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B3EE148-3059-48F2-8766-43E1F41F5C42}"/>
              </a:ext>
            </a:extLst>
          </p:cNvPr>
          <p:cNvSpPr txBox="1"/>
          <p:nvPr/>
        </p:nvSpPr>
        <p:spPr>
          <a:xfrm>
            <a:off x="746417" y="5326807"/>
            <a:ext cx="4201255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6" name="그룹 40">
            <a:extLst>
              <a:ext uri="{FF2B5EF4-FFF2-40B4-BE49-F238E27FC236}">
                <a16:creationId xmlns:a16="http://schemas.microsoft.com/office/drawing/2014/main" id="{ECE7333D-F3AB-4CFD-B800-3D9711F4D434}"/>
              </a:ext>
            </a:extLst>
          </p:cNvPr>
          <p:cNvGrpSpPr/>
          <p:nvPr/>
        </p:nvGrpSpPr>
        <p:grpSpPr>
          <a:xfrm>
            <a:off x="746416" y="2899409"/>
            <a:ext cx="2415238" cy="1485906"/>
            <a:chOff x="6975883" y="3736778"/>
            <a:chExt cx="4594794" cy="148590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B7D741D-253B-47A8-98DB-4765F950F536}"/>
                </a:ext>
              </a:extLst>
            </p:cNvPr>
            <p:cNvSpPr txBox="1"/>
            <p:nvPr/>
          </p:nvSpPr>
          <p:spPr>
            <a:xfrm>
              <a:off x="6975883" y="4207021"/>
              <a:ext cx="45947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574C850-A39E-4B89-AB60-1D6E7407CEC1}"/>
                </a:ext>
              </a:extLst>
            </p:cNvPr>
            <p:cNvSpPr txBox="1"/>
            <p:nvPr/>
          </p:nvSpPr>
          <p:spPr>
            <a:xfrm>
              <a:off x="6975883" y="3736778"/>
              <a:ext cx="459479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Get a modern PowerPoint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676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4CF0065-2D44-476E-BF0C-CBB304A162C1}"/>
              </a:ext>
            </a:extLst>
          </p:cNvPr>
          <p:cNvGrpSpPr/>
          <p:nvPr/>
        </p:nvGrpSpPr>
        <p:grpSpPr>
          <a:xfrm>
            <a:off x="9959106" y="1571132"/>
            <a:ext cx="1207911" cy="1207911"/>
            <a:chOff x="1259632" y="1927684"/>
            <a:chExt cx="2005372" cy="20053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7AFB316-C9D7-4FAA-95FE-8060A01E776B}"/>
                </a:ext>
              </a:extLst>
            </p:cNvPr>
            <p:cNvSpPr/>
            <p:nvPr/>
          </p:nvSpPr>
          <p:spPr>
            <a:xfrm>
              <a:off x="1541124" y="2209176"/>
              <a:ext cx="1442389" cy="1442389"/>
            </a:xfrm>
            <a:prstGeom prst="ellipse">
              <a:avLst/>
            </a:prstGeom>
            <a:noFill/>
            <a:ln w="127000"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6CFEED7-51A5-499D-9F92-2D1722953066}"/>
                </a:ext>
              </a:extLst>
            </p:cNvPr>
            <p:cNvSpPr/>
            <p:nvPr/>
          </p:nvSpPr>
          <p:spPr>
            <a:xfrm>
              <a:off x="1832924" y="2500976"/>
              <a:ext cx="858789" cy="858789"/>
            </a:xfrm>
            <a:prstGeom prst="ellipse">
              <a:avLst/>
            </a:prstGeom>
            <a:noFill/>
            <a:ln w="1270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C48D793-06F6-49A5-AA05-6900ACB7D080}"/>
                </a:ext>
              </a:extLst>
            </p:cNvPr>
            <p:cNvSpPr/>
            <p:nvPr/>
          </p:nvSpPr>
          <p:spPr>
            <a:xfrm>
              <a:off x="1259632" y="1927684"/>
              <a:ext cx="2005372" cy="2005372"/>
            </a:xfrm>
            <a:prstGeom prst="ellipse">
              <a:avLst/>
            </a:prstGeom>
            <a:noFill/>
            <a:ln w="127000"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3808DF8-B4E3-43E0-ABBF-7AE65C003B0E}"/>
              </a:ext>
            </a:extLst>
          </p:cNvPr>
          <p:cNvGrpSpPr/>
          <p:nvPr/>
        </p:nvGrpSpPr>
        <p:grpSpPr>
          <a:xfrm>
            <a:off x="7726468" y="2053234"/>
            <a:ext cx="3497537" cy="3983639"/>
            <a:chOff x="5710368" y="1700808"/>
            <a:chExt cx="2528707" cy="4176464"/>
          </a:xfrm>
        </p:grpSpPr>
        <p:sp>
          <p:nvSpPr>
            <p:cNvPr id="11" name="Up Arrow 3">
              <a:extLst>
                <a:ext uri="{FF2B5EF4-FFF2-40B4-BE49-F238E27FC236}">
                  <a16:creationId xmlns:a16="http://schemas.microsoft.com/office/drawing/2014/main" id="{846E3308-1227-42F0-8615-87D6DB0D661D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4"/>
                </a:gs>
                <a:gs pos="0">
                  <a:schemeClr val="accent4">
                    <a:lumMod val="86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2" name="Flowchart: Data 6">
              <a:extLst>
                <a:ext uri="{FF2B5EF4-FFF2-40B4-BE49-F238E27FC236}">
                  <a16:creationId xmlns:a16="http://schemas.microsoft.com/office/drawing/2014/main" id="{D7D28EAC-1166-4BD2-82CA-7EF427E63146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gradFill>
              <a:gsLst>
                <a:gs pos="99000">
                  <a:schemeClr val="accent4">
                    <a:lumMod val="48000"/>
                  </a:schemeClr>
                </a:gs>
                <a:gs pos="0">
                  <a:schemeClr val="accent4">
                    <a:lumMod val="90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2EA0E56-E3E0-40AF-B652-92A41FF53E76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73000"/>
                  </a:schemeClr>
                </a:gs>
                <a:gs pos="0">
                  <a:schemeClr val="accent4">
                    <a:lumMod val="94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Flowchart: Data 6">
              <a:extLst>
                <a:ext uri="{FF2B5EF4-FFF2-40B4-BE49-F238E27FC236}">
                  <a16:creationId xmlns:a16="http://schemas.microsoft.com/office/drawing/2014/main" id="{ACC24D87-9F74-4C23-8546-CF7A6EB93527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gradFill>
              <a:gsLst>
                <a:gs pos="99000">
                  <a:schemeClr val="accent4">
                    <a:lumMod val="17000"/>
                  </a:schemeClr>
                </a:gs>
                <a:gs pos="0">
                  <a:schemeClr val="accent4">
                    <a:lumMod val="78000"/>
                  </a:schemeClr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2F10B8E-F981-4D58-B99F-780915BB8A7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79E7E77-EED8-4D23-9D6B-123D70480A6E}"/>
              </a:ext>
            </a:extLst>
          </p:cNvPr>
          <p:cNvCxnSpPr>
            <a:cxnSpLocks/>
          </p:cNvCxnSpPr>
          <p:nvPr/>
        </p:nvCxnSpPr>
        <p:spPr>
          <a:xfrm flipV="1">
            <a:off x="3682380" y="3081624"/>
            <a:ext cx="5112000" cy="9524"/>
          </a:xfrm>
          <a:prstGeom prst="line">
            <a:avLst/>
          </a:prstGeom>
          <a:ln w="127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52D7958-7E1C-49FC-83A8-12B473BA726A}"/>
              </a:ext>
            </a:extLst>
          </p:cNvPr>
          <p:cNvGrpSpPr/>
          <p:nvPr/>
        </p:nvGrpSpPr>
        <p:grpSpPr>
          <a:xfrm>
            <a:off x="3773846" y="2227353"/>
            <a:ext cx="4660036" cy="853045"/>
            <a:chOff x="6372201" y="2011203"/>
            <a:chExt cx="2736305" cy="85304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088599C-FEFB-4D31-9D9A-5827A1F3DBD4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835321F-C1E3-45BB-A66F-FF513EA1E712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B5D324A-7838-4B03-9577-D2AEE08BE6E8}"/>
              </a:ext>
            </a:extLst>
          </p:cNvPr>
          <p:cNvSpPr/>
          <p:nvPr/>
        </p:nvSpPr>
        <p:spPr>
          <a:xfrm>
            <a:off x="2818285" y="2236876"/>
            <a:ext cx="864096" cy="86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EDA67A2-92CC-4C9A-A2AD-47E44C2B3215}"/>
              </a:ext>
            </a:extLst>
          </p:cNvPr>
          <p:cNvCxnSpPr>
            <a:cxnSpLocks/>
          </p:cNvCxnSpPr>
          <p:nvPr/>
        </p:nvCxnSpPr>
        <p:spPr>
          <a:xfrm flipV="1">
            <a:off x="2695370" y="4390152"/>
            <a:ext cx="5112000" cy="9524"/>
          </a:xfrm>
          <a:prstGeom prst="line">
            <a:avLst/>
          </a:prstGeom>
          <a:ln w="127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BA7A9C-E740-408A-B971-AAF04487F578}"/>
              </a:ext>
            </a:extLst>
          </p:cNvPr>
          <p:cNvGrpSpPr/>
          <p:nvPr/>
        </p:nvGrpSpPr>
        <p:grpSpPr>
          <a:xfrm>
            <a:off x="2856040" y="3535879"/>
            <a:ext cx="4660036" cy="853045"/>
            <a:chOff x="6372201" y="2011203"/>
            <a:chExt cx="2736305" cy="85304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F059B91-ED46-4E1C-AC92-B9F73A5EEC62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BEC23FC-3A32-4563-A580-B9992FE8C5AE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58A2B4-BB60-4109-A1AF-8C26EF3ED9A5}"/>
              </a:ext>
            </a:extLst>
          </p:cNvPr>
          <p:cNvSpPr/>
          <p:nvPr/>
        </p:nvSpPr>
        <p:spPr>
          <a:xfrm>
            <a:off x="1901585" y="3545404"/>
            <a:ext cx="864000" cy="86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2D814C0-B88C-44B9-AF80-DD521D48B028}"/>
              </a:ext>
            </a:extLst>
          </p:cNvPr>
          <p:cNvCxnSpPr>
            <a:cxnSpLocks/>
          </p:cNvCxnSpPr>
          <p:nvPr/>
        </p:nvCxnSpPr>
        <p:spPr>
          <a:xfrm flipV="1">
            <a:off x="1778671" y="5698679"/>
            <a:ext cx="5112000" cy="9524"/>
          </a:xfrm>
          <a:prstGeom prst="line">
            <a:avLst/>
          </a:prstGeom>
          <a:ln w="127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DCDCA5-BF51-43C5-82DF-CC9EB47099A4}"/>
              </a:ext>
            </a:extLst>
          </p:cNvPr>
          <p:cNvGrpSpPr/>
          <p:nvPr/>
        </p:nvGrpSpPr>
        <p:grpSpPr>
          <a:xfrm>
            <a:off x="1938233" y="4844407"/>
            <a:ext cx="4660036" cy="853045"/>
            <a:chOff x="6372201" y="2011203"/>
            <a:chExt cx="2736305" cy="85304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F4E8A2E-21E3-45B0-B8AE-C15CC48070C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2E9C9A0-8429-4121-B26A-09A1CF802D2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84B5AE1-D9C4-427F-BDA8-E5D4710E7C10}"/>
              </a:ext>
            </a:extLst>
          </p:cNvPr>
          <p:cNvSpPr/>
          <p:nvPr/>
        </p:nvSpPr>
        <p:spPr>
          <a:xfrm>
            <a:off x="990856" y="4853931"/>
            <a:ext cx="864000" cy="86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362A1CBF-F128-4DFA-9E64-641A88A432FC}"/>
              </a:ext>
            </a:extLst>
          </p:cNvPr>
          <p:cNvSpPr/>
          <p:nvPr/>
        </p:nvSpPr>
        <p:spPr>
          <a:xfrm flipH="1">
            <a:off x="2122372" y="382513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ectangle 9">
            <a:extLst>
              <a:ext uri="{FF2B5EF4-FFF2-40B4-BE49-F238E27FC236}">
                <a16:creationId xmlns:a16="http://schemas.microsoft.com/office/drawing/2014/main" id="{4685FDE6-10E7-4F32-8E25-5BFEE141BEB7}"/>
              </a:ext>
            </a:extLst>
          </p:cNvPr>
          <p:cNvSpPr/>
          <p:nvPr/>
        </p:nvSpPr>
        <p:spPr>
          <a:xfrm>
            <a:off x="3080536" y="2504350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F872FE3D-59C3-4CEF-B5E6-FE0D35D88EA3}"/>
              </a:ext>
            </a:extLst>
          </p:cNvPr>
          <p:cNvSpPr/>
          <p:nvPr/>
        </p:nvSpPr>
        <p:spPr>
          <a:xfrm>
            <a:off x="1209331" y="515289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Freeform 57">
            <a:extLst>
              <a:ext uri="{FF2B5EF4-FFF2-40B4-BE49-F238E27FC236}">
                <a16:creationId xmlns:a16="http://schemas.microsoft.com/office/drawing/2014/main" id="{7DA24A4A-A9A7-41F8-A87C-7F427D6E6FB8}"/>
              </a:ext>
            </a:extLst>
          </p:cNvPr>
          <p:cNvSpPr/>
          <p:nvPr/>
        </p:nvSpPr>
        <p:spPr>
          <a:xfrm rot="21060000">
            <a:off x="7113243" y="5253840"/>
            <a:ext cx="4436851" cy="662258"/>
          </a:xfrm>
          <a:custGeom>
            <a:avLst/>
            <a:gdLst>
              <a:gd name="connsiteX0" fmla="*/ 1665514 w 7946571"/>
              <a:gd name="connsiteY0" fmla="*/ 957943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5" fmla="*/ 1665514 w 7946571"/>
              <a:gd name="connsiteY5" fmla="*/ 957943 h 957943"/>
              <a:gd name="connsiteX0" fmla="*/ 0 w 7946571"/>
              <a:gd name="connsiteY0" fmla="*/ 489858 h 957943"/>
              <a:gd name="connsiteX1" fmla="*/ 1665514 w 7946571"/>
              <a:gd name="connsiteY1" fmla="*/ 957943 h 957943"/>
              <a:gd name="connsiteX2" fmla="*/ 7946571 w 7946571"/>
              <a:gd name="connsiteY2" fmla="*/ 43543 h 957943"/>
              <a:gd name="connsiteX3" fmla="*/ 5878285 w 7946571"/>
              <a:gd name="connsiteY3" fmla="*/ 0 h 957943"/>
              <a:gd name="connsiteX4" fmla="*/ 0 w 7946571"/>
              <a:gd name="connsiteY4" fmla="*/ 489858 h 957943"/>
              <a:gd name="connsiteX0" fmla="*/ 0 w 7946571"/>
              <a:gd name="connsiteY0" fmla="*/ 489858 h 833119"/>
              <a:gd name="connsiteX1" fmla="*/ 1799254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95531"/>
              <a:gd name="connsiteX1" fmla="*/ 1781423 w 7946571"/>
              <a:gd name="connsiteY1" fmla="*/ 895531 h 895531"/>
              <a:gd name="connsiteX2" fmla="*/ 7946571 w 7946571"/>
              <a:gd name="connsiteY2" fmla="*/ 43543 h 895531"/>
              <a:gd name="connsiteX3" fmla="*/ 5878285 w 7946571"/>
              <a:gd name="connsiteY3" fmla="*/ 0 h 895531"/>
              <a:gd name="connsiteX4" fmla="*/ 0 w 7946571"/>
              <a:gd name="connsiteY4" fmla="*/ 489858 h 895531"/>
              <a:gd name="connsiteX0" fmla="*/ 0 w 7946571"/>
              <a:gd name="connsiteY0" fmla="*/ 489858 h 833119"/>
              <a:gd name="connsiteX1" fmla="*/ 2031070 w 7946571"/>
              <a:gd name="connsiteY1" fmla="*/ 833119 h 833119"/>
              <a:gd name="connsiteX2" fmla="*/ 7946571 w 7946571"/>
              <a:gd name="connsiteY2" fmla="*/ 43543 h 833119"/>
              <a:gd name="connsiteX3" fmla="*/ 5878285 w 7946571"/>
              <a:gd name="connsiteY3" fmla="*/ 0 h 833119"/>
              <a:gd name="connsiteX4" fmla="*/ 0 w 7946571"/>
              <a:gd name="connsiteY4" fmla="*/ 489858 h 833119"/>
              <a:gd name="connsiteX0" fmla="*/ 0 w 7946571"/>
              <a:gd name="connsiteY0" fmla="*/ 489858 h 850326"/>
              <a:gd name="connsiteX1" fmla="*/ 2031070 w 7946571"/>
              <a:gd name="connsiteY1" fmla="*/ 833119 h 850326"/>
              <a:gd name="connsiteX2" fmla="*/ 2181428 w 7946571"/>
              <a:gd name="connsiteY2" fmla="*/ 799114 h 850326"/>
              <a:gd name="connsiteX3" fmla="*/ 7946571 w 7946571"/>
              <a:gd name="connsiteY3" fmla="*/ 43543 h 850326"/>
              <a:gd name="connsiteX4" fmla="*/ 5878285 w 7946571"/>
              <a:gd name="connsiteY4" fmla="*/ 0 h 850326"/>
              <a:gd name="connsiteX5" fmla="*/ 0 w 7946571"/>
              <a:gd name="connsiteY5" fmla="*/ 489858 h 850326"/>
              <a:gd name="connsiteX0" fmla="*/ 0 w 7946571"/>
              <a:gd name="connsiteY0" fmla="*/ 489858 h 863871"/>
              <a:gd name="connsiteX1" fmla="*/ 2031070 w 7946571"/>
              <a:gd name="connsiteY1" fmla="*/ 833119 h 863871"/>
              <a:gd name="connsiteX2" fmla="*/ 2199260 w 7946571"/>
              <a:gd name="connsiteY2" fmla="*/ 843694 h 863871"/>
              <a:gd name="connsiteX3" fmla="*/ 7946571 w 7946571"/>
              <a:gd name="connsiteY3" fmla="*/ 43543 h 863871"/>
              <a:gd name="connsiteX4" fmla="*/ 5878285 w 7946571"/>
              <a:gd name="connsiteY4" fmla="*/ 0 h 863871"/>
              <a:gd name="connsiteX5" fmla="*/ 0 w 7946571"/>
              <a:gd name="connsiteY5" fmla="*/ 489858 h 863871"/>
              <a:gd name="connsiteX0" fmla="*/ 0 w 7679092"/>
              <a:gd name="connsiteY0" fmla="*/ 489858 h 863871"/>
              <a:gd name="connsiteX1" fmla="*/ 2031070 w 7679092"/>
              <a:gd name="connsiteY1" fmla="*/ 833119 h 863871"/>
              <a:gd name="connsiteX2" fmla="*/ 2199260 w 7679092"/>
              <a:gd name="connsiteY2" fmla="*/ 843694 h 863871"/>
              <a:gd name="connsiteX3" fmla="*/ 7679092 w 7679092"/>
              <a:gd name="connsiteY3" fmla="*/ 212947 h 863871"/>
              <a:gd name="connsiteX4" fmla="*/ 5878285 w 7679092"/>
              <a:gd name="connsiteY4" fmla="*/ 0 h 863871"/>
              <a:gd name="connsiteX5" fmla="*/ 0 w 7679092"/>
              <a:gd name="connsiteY5" fmla="*/ 489858 h 863871"/>
              <a:gd name="connsiteX0" fmla="*/ 0 w 7982235"/>
              <a:gd name="connsiteY0" fmla="*/ 489858 h 863871"/>
              <a:gd name="connsiteX1" fmla="*/ 2031070 w 7982235"/>
              <a:gd name="connsiteY1" fmla="*/ 833119 h 863871"/>
              <a:gd name="connsiteX2" fmla="*/ 2199260 w 7982235"/>
              <a:gd name="connsiteY2" fmla="*/ 843694 h 863871"/>
              <a:gd name="connsiteX3" fmla="*/ 7982235 w 7982235"/>
              <a:gd name="connsiteY3" fmla="*/ 132702 h 863871"/>
              <a:gd name="connsiteX4" fmla="*/ 5878285 w 7982235"/>
              <a:gd name="connsiteY4" fmla="*/ 0 h 863871"/>
              <a:gd name="connsiteX5" fmla="*/ 0 w 7982235"/>
              <a:gd name="connsiteY5" fmla="*/ 489858 h 863871"/>
              <a:gd name="connsiteX0" fmla="*/ 0 w 8035731"/>
              <a:gd name="connsiteY0" fmla="*/ 489858 h 863871"/>
              <a:gd name="connsiteX1" fmla="*/ 2031070 w 8035731"/>
              <a:gd name="connsiteY1" fmla="*/ 833119 h 863871"/>
              <a:gd name="connsiteX2" fmla="*/ 2199260 w 8035731"/>
              <a:gd name="connsiteY2" fmla="*/ 843694 h 863871"/>
              <a:gd name="connsiteX3" fmla="*/ 8035731 w 8035731"/>
              <a:gd name="connsiteY3" fmla="*/ 34627 h 863871"/>
              <a:gd name="connsiteX4" fmla="*/ 5878285 w 8035731"/>
              <a:gd name="connsiteY4" fmla="*/ 0 h 863871"/>
              <a:gd name="connsiteX5" fmla="*/ 0 w 8035731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284275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8026816"/>
              <a:gd name="connsiteY0" fmla="*/ 489858 h 863871"/>
              <a:gd name="connsiteX1" fmla="*/ 2031070 w 8026816"/>
              <a:gd name="connsiteY1" fmla="*/ 833119 h 863871"/>
              <a:gd name="connsiteX2" fmla="*/ 2199260 w 8026816"/>
              <a:gd name="connsiteY2" fmla="*/ 843694 h 863871"/>
              <a:gd name="connsiteX3" fmla="*/ 8026816 w 8026816"/>
              <a:gd name="connsiteY3" fmla="*/ 177283 h 863871"/>
              <a:gd name="connsiteX4" fmla="*/ 5878285 w 8026816"/>
              <a:gd name="connsiteY4" fmla="*/ 0 h 863871"/>
              <a:gd name="connsiteX5" fmla="*/ 0 w 8026816"/>
              <a:gd name="connsiteY5" fmla="*/ 489858 h 863871"/>
              <a:gd name="connsiteX0" fmla="*/ 0 w 7242209"/>
              <a:gd name="connsiteY0" fmla="*/ 489858 h 863871"/>
              <a:gd name="connsiteX1" fmla="*/ 2031070 w 7242209"/>
              <a:gd name="connsiteY1" fmla="*/ 833119 h 863871"/>
              <a:gd name="connsiteX2" fmla="*/ 2199260 w 7242209"/>
              <a:gd name="connsiteY2" fmla="*/ 843694 h 863871"/>
              <a:gd name="connsiteX3" fmla="*/ 7242209 w 7242209"/>
              <a:gd name="connsiteY3" fmla="*/ 177283 h 863871"/>
              <a:gd name="connsiteX4" fmla="*/ 5878285 w 7242209"/>
              <a:gd name="connsiteY4" fmla="*/ 0 h 863871"/>
              <a:gd name="connsiteX5" fmla="*/ 0 w 7242209"/>
              <a:gd name="connsiteY5" fmla="*/ 489858 h 863871"/>
              <a:gd name="connsiteX0" fmla="*/ 0 w 7215461"/>
              <a:gd name="connsiteY0" fmla="*/ 489858 h 863871"/>
              <a:gd name="connsiteX1" fmla="*/ 2031070 w 7215461"/>
              <a:gd name="connsiteY1" fmla="*/ 833119 h 863871"/>
              <a:gd name="connsiteX2" fmla="*/ 2199260 w 7215461"/>
              <a:gd name="connsiteY2" fmla="*/ 843694 h 863871"/>
              <a:gd name="connsiteX3" fmla="*/ 7215461 w 7215461"/>
              <a:gd name="connsiteY3" fmla="*/ 328854 h 863871"/>
              <a:gd name="connsiteX4" fmla="*/ 5878285 w 7215461"/>
              <a:gd name="connsiteY4" fmla="*/ 0 h 863871"/>
              <a:gd name="connsiteX5" fmla="*/ 0 w 7215461"/>
              <a:gd name="connsiteY5" fmla="*/ 489858 h 863871"/>
              <a:gd name="connsiteX0" fmla="*/ 0 w 7215461"/>
              <a:gd name="connsiteY0" fmla="*/ 596850 h 970863"/>
              <a:gd name="connsiteX1" fmla="*/ 2031070 w 7215461"/>
              <a:gd name="connsiteY1" fmla="*/ 940111 h 970863"/>
              <a:gd name="connsiteX2" fmla="*/ 2199260 w 7215461"/>
              <a:gd name="connsiteY2" fmla="*/ 950686 h 970863"/>
              <a:gd name="connsiteX3" fmla="*/ 7215461 w 7215461"/>
              <a:gd name="connsiteY3" fmla="*/ 435846 h 970863"/>
              <a:gd name="connsiteX4" fmla="*/ 5628637 w 7215461"/>
              <a:gd name="connsiteY4" fmla="*/ 0 h 970863"/>
              <a:gd name="connsiteX5" fmla="*/ 0 w 7215461"/>
              <a:gd name="connsiteY5" fmla="*/ 596850 h 970863"/>
              <a:gd name="connsiteX0" fmla="*/ 0 w 7063889"/>
              <a:gd name="connsiteY0" fmla="*/ 596850 h 970863"/>
              <a:gd name="connsiteX1" fmla="*/ 2031070 w 7063889"/>
              <a:gd name="connsiteY1" fmla="*/ 940111 h 970863"/>
              <a:gd name="connsiteX2" fmla="*/ 2199260 w 7063889"/>
              <a:gd name="connsiteY2" fmla="*/ 950686 h 970863"/>
              <a:gd name="connsiteX3" fmla="*/ 7063889 w 7063889"/>
              <a:gd name="connsiteY3" fmla="*/ 355603 h 970863"/>
              <a:gd name="connsiteX4" fmla="*/ 5628637 w 7063889"/>
              <a:gd name="connsiteY4" fmla="*/ 0 h 970863"/>
              <a:gd name="connsiteX5" fmla="*/ 0 w 7063889"/>
              <a:gd name="connsiteY5" fmla="*/ 596850 h 970863"/>
              <a:gd name="connsiteX0" fmla="*/ 0 w 6921233"/>
              <a:gd name="connsiteY0" fmla="*/ 596850 h 970863"/>
              <a:gd name="connsiteX1" fmla="*/ 2031070 w 6921233"/>
              <a:gd name="connsiteY1" fmla="*/ 940111 h 970863"/>
              <a:gd name="connsiteX2" fmla="*/ 2199260 w 6921233"/>
              <a:gd name="connsiteY2" fmla="*/ 950686 h 970863"/>
              <a:gd name="connsiteX3" fmla="*/ 6921233 w 6921233"/>
              <a:gd name="connsiteY3" fmla="*/ 302106 h 970863"/>
              <a:gd name="connsiteX4" fmla="*/ 5628637 w 6921233"/>
              <a:gd name="connsiteY4" fmla="*/ 0 h 970863"/>
              <a:gd name="connsiteX5" fmla="*/ 0 w 6921233"/>
              <a:gd name="connsiteY5" fmla="*/ 596850 h 970863"/>
              <a:gd name="connsiteX0" fmla="*/ 0 w 6921233"/>
              <a:gd name="connsiteY0" fmla="*/ 659262 h 1033275"/>
              <a:gd name="connsiteX1" fmla="*/ 2031070 w 6921233"/>
              <a:gd name="connsiteY1" fmla="*/ 1002523 h 1033275"/>
              <a:gd name="connsiteX2" fmla="*/ 2199260 w 6921233"/>
              <a:gd name="connsiteY2" fmla="*/ 1013098 h 1033275"/>
              <a:gd name="connsiteX3" fmla="*/ 6921233 w 6921233"/>
              <a:gd name="connsiteY3" fmla="*/ 364518 h 1033275"/>
              <a:gd name="connsiteX4" fmla="*/ 5468149 w 6921233"/>
              <a:gd name="connsiteY4" fmla="*/ 0 h 1033275"/>
              <a:gd name="connsiteX5" fmla="*/ 0 w 6921233"/>
              <a:gd name="connsiteY5" fmla="*/ 659262 h 1033275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280914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79018 h 953031"/>
              <a:gd name="connsiteX1" fmla="*/ 2031070 w 6921233"/>
              <a:gd name="connsiteY1" fmla="*/ 922279 h 953031"/>
              <a:gd name="connsiteX2" fmla="*/ 2199260 w 6921233"/>
              <a:gd name="connsiteY2" fmla="*/ 932854 h 953031"/>
              <a:gd name="connsiteX3" fmla="*/ 6921233 w 6921233"/>
              <a:gd name="connsiteY3" fmla="*/ 284274 h 953031"/>
              <a:gd name="connsiteX4" fmla="*/ 5156091 w 6921233"/>
              <a:gd name="connsiteY4" fmla="*/ 0 h 953031"/>
              <a:gd name="connsiteX5" fmla="*/ 0 w 6921233"/>
              <a:gd name="connsiteY5" fmla="*/ 579018 h 953031"/>
              <a:gd name="connsiteX0" fmla="*/ 0 w 6921233"/>
              <a:gd name="connsiteY0" fmla="*/ 489858 h 863871"/>
              <a:gd name="connsiteX1" fmla="*/ 2031070 w 6921233"/>
              <a:gd name="connsiteY1" fmla="*/ 833119 h 863871"/>
              <a:gd name="connsiteX2" fmla="*/ 2199260 w 6921233"/>
              <a:gd name="connsiteY2" fmla="*/ 843694 h 863871"/>
              <a:gd name="connsiteX3" fmla="*/ 6921233 w 6921233"/>
              <a:gd name="connsiteY3" fmla="*/ 195114 h 863871"/>
              <a:gd name="connsiteX4" fmla="*/ 5004519 w 6921233"/>
              <a:gd name="connsiteY4" fmla="*/ 0 h 863871"/>
              <a:gd name="connsiteX5" fmla="*/ 0 w 6921233"/>
              <a:gd name="connsiteY5" fmla="*/ 489858 h 863871"/>
              <a:gd name="connsiteX0" fmla="*/ 0 w 6921233"/>
              <a:gd name="connsiteY0" fmla="*/ 516606 h 890619"/>
              <a:gd name="connsiteX1" fmla="*/ 2031070 w 6921233"/>
              <a:gd name="connsiteY1" fmla="*/ 859867 h 890619"/>
              <a:gd name="connsiteX2" fmla="*/ 2199260 w 6921233"/>
              <a:gd name="connsiteY2" fmla="*/ 870442 h 890619"/>
              <a:gd name="connsiteX3" fmla="*/ 6921233 w 6921233"/>
              <a:gd name="connsiteY3" fmla="*/ 221862 h 890619"/>
              <a:gd name="connsiteX4" fmla="*/ 4835116 w 6921233"/>
              <a:gd name="connsiteY4" fmla="*/ 0 h 890619"/>
              <a:gd name="connsiteX5" fmla="*/ 0 w 6921233"/>
              <a:gd name="connsiteY5" fmla="*/ 516606 h 890619"/>
              <a:gd name="connsiteX0" fmla="*/ 0 w 7028224"/>
              <a:gd name="connsiteY0" fmla="*/ 516606 h 890619"/>
              <a:gd name="connsiteX1" fmla="*/ 2031070 w 7028224"/>
              <a:gd name="connsiteY1" fmla="*/ 859867 h 890619"/>
              <a:gd name="connsiteX2" fmla="*/ 2199260 w 7028224"/>
              <a:gd name="connsiteY2" fmla="*/ 870442 h 890619"/>
              <a:gd name="connsiteX3" fmla="*/ 7028224 w 7028224"/>
              <a:gd name="connsiteY3" fmla="*/ 150534 h 890619"/>
              <a:gd name="connsiteX4" fmla="*/ 4835116 w 7028224"/>
              <a:gd name="connsiteY4" fmla="*/ 0 h 890619"/>
              <a:gd name="connsiteX5" fmla="*/ 0 w 7028224"/>
              <a:gd name="connsiteY5" fmla="*/ 516606 h 890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28224" h="890619">
                <a:moveTo>
                  <a:pt x="0" y="516606"/>
                </a:moveTo>
                <a:lnTo>
                  <a:pt x="2031070" y="859867"/>
                </a:lnTo>
                <a:cubicBezTo>
                  <a:pt x="2397613" y="918840"/>
                  <a:pt x="2187777" y="875833"/>
                  <a:pt x="2199260" y="870442"/>
                </a:cubicBezTo>
                <a:lnTo>
                  <a:pt x="7028224" y="150534"/>
                </a:lnTo>
                <a:lnTo>
                  <a:pt x="4835116" y="0"/>
                </a:lnTo>
                <a:lnTo>
                  <a:pt x="0" y="516606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374036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7C2356D9-94E8-4D14-B943-0C443CB0EC5A}"/>
              </a:ext>
            </a:extLst>
          </p:cNvPr>
          <p:cNvSpPr/>
          <p:nvPr/>
        </p:nvSpPr>
        <p:spPr>
          <a:xfrm>
            <a:off x="0" y="0"/>
            <a:ext cx="329901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61DCA0-B82B-485A-88E7-7A6F7ADBD292}"/>
              </a:ext>
            </a:extLst>
          </p:cNvPr>
          <p:cNvSpPr/>
          <p:nvPr/>
        </p:nvSpPr>
        <p:spPr>
          <a:xfrm>
            <a:off x="4138258" y="478971"/>
            <a:ext cx="7204194" cy="132104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FAE9B25-BA90-43E5-8120-E69B87831683}"/>
              </a:ext>
            </a:extLst>
          </p:cNvPr>
          <p:cNvSpPr txBox="1"/>
          <p:nvPr/>
        </p:nvSpPr>
        <p:spPr>
          <a:xfrm>
            <a:off x="423921" y="2266307"/>
            <a:ext cx="2328112" cy="1200329"/>
          </a:xfrm>
          <a:prstGeom prst="rect">
            <a:avLst/>
          </a:prstGeom>
          <a:noFill/>
        </p:spPr>
        <p:txBody>
          <a:bodyPr wrap="square" lIns="72000" rIns="108000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317C537-6DC8-4068-9CB2-51D167870CF2}"/>
              </a:ext>
            </a:extLst>
          </p:cNvPr>
          <p:cNvSpPr txBox="1"/>
          <p:nvPr/>
        </p:nvSpPr>
        <p:spPr>
          <a:xfrm>
            <a:off x="371808" y="393498"/>
            <a:ext cx="3067418" cy="1477328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2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4F0AF91-C50F-4339-BAB3-8BA56FEB7F21}"/>
              </a:ext>
            </a:extLst>
          </p:cNvPr>
          <p:cNvSpPr/>
          <p:nvPr/>
        </p:nvSpPr>
        <p:spPr>
          <a:xfrm>
            <a:off x="4138258" y="2007541"/>
            <a:ext cx="7204194" cy="132104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0832E8-3C61-4DF4-80EF-EB85286F795C}"/>
              </a:ext>
            </a:extLst>
          </p:cNvPr>
          <p:cNvSpPr/>
          <p:nvPr/>
        </p:nvSpPr>
        <p:spPr>
          <a:xfrm>
            <a:off x="4138258" y="3536111"/>
            <a:ext cx="7204194" cy="132104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978A99D-33F9-472B-A1B7-8926C68CA86E}"/>
              </a:ext>
            </a:extLst>
          </p:cNvPr>
          <p:cNvSpPr/>
          <p:nvPr/>
        </p:nvSpPr>
        <p:spPr>
          <a:xfrm>
            <a:off x="4138258" y="5064681"/>
            <a:ext cx="7204194" cy="1321040"/>
          </a:xfrm>
          <a:prstGeom prst="rect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7" name="그룹 6">
            <a:extLst>
              <a:ext uri="{FF2B5EF4-FFF2-40B4-BE49-F238E27FC236}">
                <a16:creationId xmlns:a16="http://schemas.microsoft.com/office/drawing/2014/main" id="{C27E0BB9-407C-4DB0-BDE8-94C4AB78B580}"/>
              </a:ext>
            </a:extLst>
          </p:cNvPr>
          <p:cNvGrpSpPr/>
          <p:nvPr/>
        </p:nvGrpSpPr>
        <p:grpSpPr>
          <a:xfrm>
            <a:off x="5735186" y="645638"/>
            <a:ext cx="5266798" cy="1004839"/>
            <a:chOff x="5735185" y="674821"/>
            <a:chExt cx="5266798" cy="1004839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363BD94-9E50-4549-973A-2530BBD686EA}"/>
                </a:ext>
              </a:extLst>
            </p:cNvPr>
            <p:cNvSpPr txBox="1"/>
            <p:nvPr/>
          </p:nvSpPr>
          <p:spPr>
            <a:xfrm>
              <a:off x="5735185" y="674821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7DFCD36-2B3A-4739-B087-04EAF4C99187}"/>
                </a:ext>
              </a:extLst>
            </p:cNvPr>
            <p:cNvSpPr txBox="1"/>
            <p:nvPr/>
          </p:nvSpPr>
          <p:spPr>
            <a:xfrm>
              <a:off x="5735185" y="1033329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70" name="Oval 69">
            <a:extLst>
              <a:ext uri="{FF2B5EF4-FFF2-40B4-BE49-F238E27FC236}">
                <a16:creationId xmlns:a16="http://schemas.microsoft.com/office/drawing/2014/main" id="{B8555C1A-41EA-4A4F-9940-B452F8E8BA0F}"/>
              </a:ext>
            </a:extLst>
          </p:cNvPr>
          <p:cNvSpPr/>
          <p:nvPr/>
        </p:nvSpPr>
        <p:spPr>
          <a:xfrm>
            <a:off x="4582594" y="747150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1" name="그룹 5">
            <a:extLst>
              <a:ext uri="{FF2B5EF4-FFF2-40B4-BE49-F238E27FC236}">
                <a16:creationId xmlns:a16="http://schemas.microsoft.com/office/drawing/2014/main" id="{698C082D-755B-4CE8-9CFE-D0328EEBB70F}"/>
              </a:ext>
            </a:extLst>
          </p:cNvPr>
          <p:cNvGrpSpPr/>
          <p:nvPr/>
        </p:nvGrpSpPr>
        <p:grpSpPr>
          <a:xfrm>
            <a:off x="5735186" y="2174522"/>
            <a:ext cx="5266798" cy="1004840"/>
            <a:chOff x="5735185" y="2193979"/>
            <a:chExt cx="5266798" cy="100484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FF8B93-1F78-4CB1-A7FD-9567BF334D6A}"/>
                </a:ext>
              </a:extLst>
            </p:cNvPr>
            <p:cNvSpPr txBox="1"/>
            <p:nvPr/>
          </p:nvSpPr>
          <p:spPr>
            <a:xfrm>
              <a:off x="5735185" y="2193979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7640EEF-D974-4B7D-9C2F-9CE6976B1916}"/>
                </a:ext>
              </a:extLst>
            </p:cNvPr>
            <p:cNvSpPr txBox="1"/>
            <p:nvPr/>
          </p:nvSpPr>
          <p:spPr>
            <a:xfrm>
              <a:off x="5735185" y="2552488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5E05F719-AF7E-4BD0-9892-AB976FE4A2E3}"/>
              </a:ext>
            </a:extLst>
          </p:cNvPr>
          <p:cNvSpPr/>
          <p:nvPr/>
        </p:nvSpPr>
        <p:spPr>
          <a:xfrm>
            <a:off x="4582594" y="2266306"/>
            <a:ext cx="792088" cy="7920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5" name="그룹 4">
            <a:extLst>
              <a:ext uri="{FF2B5EF4-FFF2-40B4-BE49-F238E27FC236}">
                <a16:creationId xmlns:a16="http://schemas.microsoft.com/office/drawing/2014/main" id="{7EDBDAE2-B8FE-4003-A83C-FB71EBFC8E3F}"/>
              </a:ext>
            </a:extLst>
          </p:cNvPr>
          <p:cNvGrpSpPr/>
          <p:nvPr/>
        </p:nvGrpSpPr>
        <p:grpSpPr>
          <a:xfrm>
            <a:off x="5735186" y="3703406"/>
            <a:ext cx="5266798" cy="1004840"/>
            <a:chOff x="5735185" y="3713135"/>
            <a:chExt cx="5266798" cy="100484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F0E2732-9B9B-424E-86B0-B9301BE02F73}"/>
                </a:ext>
              </a:extLst>
            </p:cNvPr>
            <p:cNvSpPr txBox="1"/>
            <p:nvPr/>
          </p:nvSpPr>
          <p:spPr>
            <a:xfrm>
              <a:off x="5735185" y="3713135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8178DD3-F449-4D88-8411-815C8BE4732B}"/>
                </a:ext>
              </a:extLst>
            </p:cNvPr>
            <p:cNvSpPr txBox="1"/>
            <p:nvPr/>
          </p:nvSpPr>
          <p:spPr>
            <a:xfrm>
              <a:off x="5735185" y="4071644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8A278FE7-09E8-4845-92CE-65950B312CD7}"/>
              </a:ext>
            </a:extLst>
          </p:cNvPr>
          <p:cNvSpPr/>
          <p:nvPr/>
        </p:nvSpPr>
        <p:spPr>
          <a:xfrm>
            <a:off x="4582594" y="3785462"/>
            <a:ext cx="792088" cy="7920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9" name="그룹 1">
            <a:extLst>
              <a:ext uri="{FF2B5EF4-FFF2-40B4-BE49-F238E27FC236}">
                <a16:creationId xmlns:a16="http://schemas.microsoft.com/office/drawing/2014/main" id="{87ACC7CA-D2A2-4895-97FA-25EC62A0630D}"/>
              </a:ext>
            </a:extLst>
          </p:cNvPr>
          <p:cNvGrpSpPr/>
          <p:nvPr/>
        </p:nvGrpSpPr>
        <p:grpSpPr>
          <a:xfrm>
            <a:off x="5735186" y="5232292"/>
            <a:ext cx="5266798" cy="1004840"/>
            <a:chOff x="5735185" y="5232291"/>
            <a:chExt cx="5266798" cy="100484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4D3DE90-D238-4506-BE20-A8804EE2411D}"/>
                </a:ext>
              </a:extLst>
            </p:cNvPr>
            <p:cNvSpPr txBox="1"/>
            <p:nvPr/>
          </p:nvSpPr>
          <p:spPr>
            <a:xfrm>
              <a:off x="5735185" y="5232291"/>
              <a:ext cx="5266798" cy="50783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 Type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50023C5-965C-4846-B5FE-74BDF0952721}"/>
                </a:ext>
              </a:extLst>
            </p:cNvPr>
            <p:cNvSpPr txBox="1"/>
            <p:nvPr/>
          </p:nvSpPr>
          <p:spPr>
            <a:xfrm>
              <a:off x="5735187" y="5590800"/>
              <a:ext cx="5266793" cy="646331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B74DB7E1-A48A-494B-AECB-05A670BA3036}"/>
              </a:ext>
            </a:extLst>
          </p:cNvPr>
          <p:cNvSpPr/>
          <p:nvPr/>
        </p:nvSpPr>
        <p:spPr>
          <a:xfrm>
            <a:off x="4582594" y="5304618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Rectangle 9">
            <a:extLst>
              <a:ext uri="{FF2B5EF4-FFF2-40B4-BE49-F238E27FC236}">
                <a16:creationId xmlns:a16="http://schemas.microsoft.com/office/drawing/2014/main" id="{1F2CBF9C-E5CF-46C2-90FA-1F294CA4EC70}"/>
              </a:ext>
            </a:extLst>
          </p:cNvPr>
          <p:cNvSpPr/>
          <p:nvPr/>
        </p:nvSpPr>
        <p:spPr>
          <a:xfrm>
            <a:off x="4826058" y="552898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Rounded Rectangle 5">
            <a:extLst>
              <a:ext uri="{FF2B5EF4-FFF2-40B4-BE49-F238E27FC236}">
                <a16:creationId xmlns:a16="http://schemas.microsoft.com/office/drawing/2014/main" id="{28AE4F60-5F1C-4F5E-9670-B7F68F7C5BCC}"/>
              </a:ext>
            </a:extLst>
          </p:cNvPr>
          <p:cNvSpPr/>
          <p:nvPr/>
        </p:nvSpPr>
        <p:spPr>
          <a:xfrm flipH="1">
            <a:off x="4763839" y="401890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5" name="Round Same Side Corner Rectangle 11">
            <a:extLst>
              <a:ext uri="{FF2B5EF4-FFF2-40B4-BE49-F238E27FC236}">
                <a16:creationId xmlns:a16="http://schemas.microsoft.com/office/drawing/2014/main" id="{9E3EAD40-EBCA-442D-B5CE-2781F77BF358}"/>
              </a:ext>
            </a:extLst>
          </p:cNvPr>
          <p:cNvSpPr>
            <a:spLocks noChangeAspect="1"/>
          </p:cNvSpPr>
          <p:nvPr/>
        </p:nvSpPr>
        <p:spPr>
          <a:xfrm rot="9900000">
            <a:off x="4830289" y="248341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6" name="Rounded Rectangle 27">
            <a:extLst>
              <a:ext uri="{FF2B5EF4-FFF2-40B4-BE49-F238E27FC236}">
                <a16:creationId xmlns:a16="http://schemas.microsoft.com/office/drawing/2014/main" id="{8C352E97-5C14-405E-97EF-EA34B2335019}"/>
              </a:ext>
            </a:extLst>
          </p:cNvPr>
          <p:cNvSpPr/>
          <p:nvPr/>
        </p:nvSpPr>
        <p:spPr>
          <a:xfrm>
            <a:off x="4793511" y="100414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7" name="L-Shape 96">
            <a:extLst>
              <a:ext uri="{FF2B5EF4-FFF2-40B4-BE49-F238E27FC236}">
                <a16:creationId xmlns:a16="http://schemas.microsoft.com/office/drawing/2014/main" id="{6793735E-A97B-48D8-A0B3-9E3A40151459}"/>
              </a:ext>
            </a:extLst>
          </p:cNvPr>
          <p:cNvSpPr/>
          <p:nvPr/>
        </p:nvSpPr>
        <p:spPr>
          <a:xfrm>
            <a:off x="149455" y="5905728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183998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96865CE-F335-4B81-A5F1-075A491F59B0}"/>
              </a:ext>
            </a:extLst>
          </p:cNvPr>
          <p:cNvSpPr/>
          <p:nvPr/>
        </p:nvSpPr>
        <p:spPr>
          <a:xfrm>
            <a:off x="5960446" y="2229267"/>
            <a:ext cx="797474" cy="798195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948F31-48B5-447A-90EF-1103F1BFC52C}"/>
              </a:ext>
            </a:extLst>
          </p:cNvPr>
          <p:cNvSpPr/>
          <p:nvPr/>
        </p:nvSpPr>
        <p:spPr>
          <a:xfrm>
            <a:off x="6757920" y="4630147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84E75B25-13E6-4BD4-AD64-67DDB68AD971}"/>
              </a:ext>
            </a:extLst>
          </p:cNvPr>
          <p:cNvSpPr/>
          <p:nvPr/>
        </p:nvSpPr>
        <p:spPr>
          <a:xfrm>
            <a:off x="7553854" y="303651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7006CEA-219C-494B-B57C-6B728C226DBF}"/>
              </a:ext>
            </a:extLst>
          </p:cNvPr>
          <p:cNvSpPr/>
          <p:nvPr/>
        </p:nvSpPr>
        <p:spPr>
          <a:xfrm>
            <a:off x="10746826" y="635635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87DD349-0E78-4365-84FF-6168DCC001B0}"/>
              </a:ext>
            </a:extLst>
          </p:cNvPr>
          <p:cNvSpPr/>
          <p:nvPr/>
        </p:nvSpPr>
        <p:spPr>
          <a:xfrm>
            <a:off x="9148802" y="4624709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15C1B7C-EBEF-4BF9-B395-70ABCD83376E}"/>
              </a:ext>
            </a:extLst>
          </p:cNvPr>
          <p:cNvSpPr/>
          <p:nvPr/>
        </p:nvSpPr>
        <p:spPr>
          <a:xfrm>
            <a:off x="5955830" y="2250131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B52D5DD-0F7B-4936-AB3B-80486B9F36E8}"/>
              </a:ext>
            </a:extLst>
          </p:cNvPr>
          <p:cNvSpPr/>
          <p:nvPr/>
        </p:nvSpPr>
        <p:spPr>
          <a:xfrm>
            <a:off x="8351328" y="3843763"/>
            <a:ext cx="797474" cy="798195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BDCD5E4D-3E4F-42EC-BB6F-1FB36C855F5E}"/>
              </a:ext>
            </a:extLst>
          </p:cNvPr>
          <p:cNvSpPr txBox="1">
            <a:spLocks/>
          </p:cNvSpPr>
          <p:nvPr/>
        </p:nvSpPr>
        <p:spPr>
          <a:xfrm>
            <a:off x="846765" y="635634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F24D8F5-EB2D-4DC5-BA57-85BB37A0ED26}"/>
              </a:ext>
            </a:extLst>
          </p:cNvPr>
          <p:cNvSpPr txBox="1"/>
          <p:nvPr/>
        </p:nvSpPr>
        <p:spPr>
          <a:xfrm>
            <a:off x="846765" y="4468040"/>
            <a:ext cx="30963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7">
            <a:extLst>
              <a:ext uri="{FF2B5EF4-FFF2-40B4-BE49-F238E27FC236}">
                <a16:creationId xmlns:a16="http://schemas.microsoft.com/office/drawing/2014/main" id="{6A41FB24-FD3D-4E89-89B3-A592DBDB819A}"/>
              </a:ext>
            </a:extLst>
          </p:cNvPr>
          <p:cNvSpPr/>
          <p:nvPr/>
        </p:nvSpPr>
        <p:spPr>
          <a:xfrm>
            <a:off x="4367036" y="1432562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직사각형 118">
            <a:extLst>
              <a:ext uri="{FF2B5EF4-FFF2-40B4-BE49-F238E27FC236}">
                <a16:creationId xmlns:a16="http://schemas.microsoft.com/office/drawing/2014/main" id="{C3DFD94A-5B5A-4579-8EB3-39626A38760C}"/>
              </a:ext>
            </a:extLst>
          </p:cNvPr>
          <p:cNvSpPr/>
          <p:nvPr/>
        </p:nvSpPr>
        <p:spPr>
          <a:xfrm>
            <a:off x="4367036" y="3826513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7" name="직사각형 119">
            <a:extLst>
              <a:ext uri="{FF2B5EF4-FFF2-40B4-BE49-F238E27FC236}">
                <a16:creationId xmlns:a16="http://schemas.microsoft.com/office/drawing/2014/main" id="{CBC36B82-7EAD-43AB-ACB7-87E939E12576}"/>
              </a:ext>
            </a:extLst>
          </p:cNvPr>
          <p:cNvSpPr/>
          <p:nvPr/>
        </p:nvSpPr>
        <p:spPr>
          <a:xfrm>
            <a:off x="5164510" y="4627245"/>
            <a:ext cx="797474" cy="79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F759C0-11F9-4DF4-A802-33AB1C417E12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93DCFF5F-49F6-49E5-B27D-15539D2BB336}"/>
              </a:ext>
            </a:extLst>
          </p:cNvPr>
          <p:cNvSpPr/>
          <p:nvPr/>
        </p:nvSpPr>
        <p:spPr>
          <a:xfrm>
            <a:off x="-3144" y="-17143"/>
            <a:ext cx="4207345" cy="6875143"/>
          </a:xfrm>
          <a:custGeom>
            <a:avLst/>
            <a:gdLst>
              <a:gd name="connsiteX0" fmla="*/ 0 w 6311018"/>
              <a:gd name="connsiteY0" fmla="*/ 0 h 10312714"/>
              <a:gd name="connsiteX1" fmla="*/ 3285486 w 6311018"/>
              <a:gd name="connsiteY1" fmla="*/ 0 h 10312714"/>
              <a:gd name="connsiteX2" fmla="*/ 3502227 w 6311018"/>
              <a:gd name="connsiteY2" fmla="*/ 134600 h 10312714"/>
              <a:gd name="connsiteX3" fmla="*/ 5465249 w 6311018"/>
              <a:gd name="connsiteY3" fmla="*/ 2228309 h 10312714"/>
              <a:gd name="connsiteX4" fmla="*/ 5465805 w 6311018"/>
              <a:gd name="connsiteY4" fmla="*/ 8538352 h 10312714"/>
              <a:gd name="connsiteX5" fmla="*/ 4152955 w 6311018"/>
              <a:gd name="connsiteY5" fmla="*/ 10135242 h 10312714"/>
              <a:gd name="connsiteX6" fmla="*/ 3935942 w 6311018"/>
              <a:gd name="connsiteY6" fmla="*/ 10312714 h 10312714"/>
              <a:gd name="connsiteX7" fmla="*/ 909 w 631101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11018" h="10312714">
                <a:moveTo>
                  <a:pt x="0" y="0"/>
                </a:moveTo>
                <a:lnTo>
                  <a:pt x="3285486" y="0"/>
                </a:lnTo>
                <a:lnTo>
                  <a:pt x="3502227" y="134600"/>
                </a:lnTo>
                <a:cubicBezTo>
                  <a:pt x="4295718" y="663675"/>
                  <a:pt x="4971971" y="1374223"/>
                  <a:pt x="5465249" y="2228309"/>
                </a:cubicBezTo>
                <a:cubicBezTo>
                  <a:pt x="6592743" y="4180506"/>
                  <a:pt x="6592955" y="6585957"/>
                  <a:pt x="5465805" y="8538352"/>
                </a:cubicBezTo>
                <a:cubicBezTo>
                  <a:pt x="5113571" y="9148476"/>
                  <a:pt x="4667970" y="9685382"/>
                  <a:pt x="4152955" y="10135242"/>
                </a:cubicBezTo>
                <a:lnTo>
                  <a:pt x="3935942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211CB6B0-5B95-4EB2-9420-3767B8ED91E4}"/>
              </a:ext>
            </a:extLst>
          </p:cNvPr>
          <p:cNvSpPr/>
          <p:nvPr/>
        </p:nvSpPr>
        <p:spPr>
          <a:xfrm>
            <a:off x="-3144" y="-17143"/>
            <a:ext cx="4054919" cy="6875143"/>
          </a:xfrm>
          <a:custGeom>
            <a:avLst/>
            <a:gdLst>
              <a:gd name="connsiteX0" fmla="*/ 0 w 6082378"/>
              <a:gd name="connsiteY0" fmla="*/ 0 h 10312714"/>
              <a:gd name="connsiteX1" fmla="*/ 2737357 w 6082378"/>
              <a:gd name="connsiteY1" fmla="*/ 0 h 10312714"/>
              <a:gd name="connsiteX2" fmla="*/ 3040876 w 6082378"/>
              <a:gd name="connsiteY2" fmla="*/ 162300 h 10312714"/>
              <a:gd name="connsiteX3" fmla="*/ 5267253 w 6082378"/>
              <a:gd name="connsiteY3" fmla="*/ 2387867 h 10312714"/>
              <a:gd name="connsiteX4" fmla="*/ 5267789 w 6082378"/>
              <a:gd name="connsiteY4" fmla="*/ 8469286 h 10312714"/>
              <a:gd name="connsiteX5" fmla="*/ 3696850 w 6082378"/>
              <a:gd name="connsiteY5" fmla="*/ 10258281 h 10312714"/>
              <a:gd name="connsiteX6" fmla="*/ 3620706 w 6082378"/>
              <a:gd name="connsiteY6" fmla="*/ 10312714 h 10312714"/>
              <a:gd name="connsiteX7" fmla="*/ 909 w 6082378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82378" h="10312714">
                <a:moveTo>
                  <a:pt x="0" y="0"/>
                </a:moveTo>
                <a:lnTo>
                  <a:pt x="2737357" y="0"/>
                </a:lnTo>
                <a:lnTo>
                  <a:pt x="3040876" y="162300"/>
                </a:lnTo>
                <a:cubicBezTo>
                  <a:pt x="3950284" y="687089"/>
                  <a:pt x="4723932" y="1447135"/>
                  <a:pt x="5267253" y="2387867"/>
                </a:cubicBezTo>
                <a:cubicBezTo>
                  <a:pt x="6353896" y="4269332"/>
                  <a:pt x="6354100" y="6587629"/>
                  <a:pt x="5267789" y="8469286"/>
                </a:cubicBezTo>
                <a:cubicBezTo>
                  <a:pt x="4860423" y="9174907"/>
                  <a:pt x="4323479" y="9778915"/>
                  <a:pt x="3696850" y="10258281"/>
                </a:cubicBezTo>
                <a:lnTo>
                  <a:pt x="3620706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534F045-E450-4128-A730-A7CE59CDD95E}"/>
              </a:ext>
            </a:extLst>
          </p:cNvPr>
          <p:cNvSpPr/>
          <p:nvPr/>
        </p:nvSpPr>
        <p:spPr>
          <a:xfrm>
            <a:off x="-3144" y="-17143"/>
            <a:ext cx="3902487" cy="6875143"/>
          </a:xfrm>
          <a:custGeom>
            <a:avLst/>
            <a:gdLst>
              <a:gd name="connsiteX0" fmla="*/ 0 w 5853730"/>
              <a:gd name="connsiteY0" fmla="*/ 0 h 10312714"/>
              <a:gd name="connsiteX1" fmla="*/ 2336459 w 5853730"/>
              <a:gd name="connsiteY1" fmla="*/ 0 h 10312714"/>
              <a:gd name="connsiteX2" fmla="*/ 2592416 w 5853730"/>
              <a:gd name="connsiteY2" fmla="*/ 116247 h 10312714"/>
              <a:gd name="connsiteX3" fmla="*/ 5069249 w 5853730"/>
              <a:gd name="connsiteY3" fmla="*/ 2436828 h 10312714"/>
              <a:gd name="connsiteX4" fmla="*/ 5069765 w 5853730"/>
              <a:gd name="connsiteY4" fmla="*/ 8289622 h 10312714"/>
              <a:gd name="connsiteX5" fmla="*/ 3249334 w 5853730"/>
              <a:gd name="connsiteY5" fmla="*/ 10231935 h 10312714"/>
              <a:gd name="connsiteX6" fmla="*/ 3119309 w 5853730"/>
              <a:gd name="connsiteY6" fmla="*/ 10312714 h 10312714"/>
              <a:gd name="connsiteX7" fmla="*/ 909 w 585373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53730" h="10312714">
                <a:moveTo>
                  <a:pt x="0" y="0"/>
                </a:moveTo>
                <a:lnTo>
                  <a:pt x="2336459" y="0"/>
                </a:lnTo>
                <a:lnTo>
                  <a:pt x="2592416" y="116247"/>
                </a:lnTo>
                <a:cubicBezTo>
                  <a:pt x="3612185" y="619837"/>
                  <a:pt x="4480992" y="1418291"/>
                  <a:pt x="5069249" y="2436828"/>
                </a:cubicBezTo>
                <a:cubicBezTo>
                  <a:pt x="6115040" y="4247563"/>
                  <a:pt x="6115237" y="6478704"/>
                  <a:pt x="5069765" y="8289622"/>
                </a:cubicBezTo>
                <a:cubicBezTo>
                  <a:pt x="4612371" y="9081899"/>
                  <a:pt x="3985239" y="9741068"/>
                  <a:pt x="3249334" y="10231935"/>
                </a:cubicBezTo>
                <a:lnTo>
                  <a:pt x="3119309" y="10312714"/>
                </a:lnTo>
                <a:lnTo>
                  <a:pt x="909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EC3651D6-A4F0-4F3E-8C87-E20A4C76A70A}"/>
              </a:ext>
            </a:extLst>
          </p:cNvPr>
          <p:cNvSpPr/>
          <p:nvPr/>
        </p:nvSpPr>
        <p:spPr>
          <a:xfrm>
            <a:off x="-3144" y="-17143"/>
            <a:ext cx="3750060" cy="6875143"/>
          </a:xfrm>
          <a:custGeom>
            <a:avLst/>
            <a:gdLst>
              <a:gd name="connsiteX0" fmla="*/ 0 w 5625090"/>
              <a:gd name="connsiteY0" fmla="*/ 0 h 10312714"/>
              <a:gd name="connsiteX1" fmla="*/ 1570228 w 5625090"/>
              <a:gd name="connsiteY1" fmla="*/ 0 h 10312714"/>
              <a:gd name="connsiteX2" fmla="*/ 1817757 w 5625090"/>
              <a:gd name="connsiteY2" fmla="*/ 75589 h 10312714"/>
              <a:gd name="connsiteX3" fmla="*/ 4871253 w 5625090"/>
              <a:gd name="connsiteY3" fmla="*/ 2585369 h 10312714"/>
              <a:gd name="connsiteX4" fmla="*/ 4871749 w 5625090"/>
              <a:gd name="connsiteY4" fmla="*/ 8209538 h 10312714"/>
              <a:gd name="connsiteX5" fmla="*/ 2813132 w 5625090"/>
              <a:gd name="connsiteY5" fmla="*/ 10268133 h 10312714"/>
              <a:gd name="connsiteX6" fmla="*/ 2729795 w 5625090"/>
              <a:gd name="connsiteY6" fmla="*/ 10312714 h 10312714"/>
              <a:gd name="connsiteX7" fmla="*/ 910 w 5625090"/>
              <a:gd name="connsiteY7" fmla="*/ 10312714 h 1031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25090" h="10312714">
                <a:moveTo>
                  <a:pt x="0" y="0"/>
                </a:moveTo>
                <a:lnTo>
                  <a:pt x="1570228" y="0"/>
                </a:lnTo>
                <a:lnTo>
                  <a:pt x="1817757" y="75589"/>
                </a:lnTo>
                <a:cubicBezTo>
                  <a:pt x="3086740" y="508792"/>
                  <a:pt x="4180357" y="1389118"/>
                  <a:pt x="4871253" y="2585369"/>
                </a:cubicBezTo>
                <a:cubicBezTo>
                  <a:pt x="5876193" y="4325371"/>
                  <a:pt x="5876382" y="6469359"/>
                  <a:pt x="4871749" y="8209538"/>
                </a:cubicBezTo>
                <a:cubicBezTo>
                  <a:pt x="4369433" y="9079628"/>
                  <a:pt x="3654077" y="9782654"/>
                  <a:pt x="2813132" y="10268133"/>
                </a:cubicBezTo>
                <a:lnTo>
                  <a:pt x="2729795" y="10312714"/>
                </a:lnTo>
                <a:lnTo>
                  <a:pt x="910" y="1031271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C9A1CD-3617-4A19-B301-4B40BA084589}"/>
              </a:ext>
            </a:extLst>
          </p:cNvPr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4070648" y="253998"/>
            <a:ext cx="486811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61959" y="1585055"/>
            <a:ext cx="5721571" cy="972501"/>
            <a:chOff x="4818251" y="1294425"/>
            <a:chExt cx="5721570" cy="972501"/>
          </a:xfrm>
        </p:grpSpPr>
        <p:grpSp>
          <p:nvGrpSpPr>
            <p:cNvPr id="4" name="Group 3"/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01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58EE955-AD3E-42FC-9498-7A9AC486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10" y="502920"/>
            <a:ext cx="2280497" cy="6015582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EFF730DA-98C4-4E8F-8005-1D8BD939DCCF}"/>
              </a:ext>
            </a:extLst>
          </p:cNvPr>
          <p:cNvSpPr/>
          <p:nvPr/>
        </p:nvSpPr>
        <p:spPr>
          <a:xfrm>
            <a:off x="2180112" y="-10885"/>
            <a:ext cx="3404489" cy="2221398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6565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579019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08110 w 5542435"/>
              <a:gd name="connsiteY1" fmla="*/ 3321340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29625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542435"/>
              <a:gd name="connsiteY0" fmla="*/ 0 h 3337397"/>
              <a:gd name="connsiteX1" fmla="*/ 2718867 w 5542435"/>
              <a:gd name="connsiteY1" fmla="*/ 3332097 h 3337397"/>
              <a:gd name="connsiteX2" fmla="*/ 5542435 w 5542435"/>
              <a:gd name="connsiteY2" fmla="*/ 3337397 h 3337397"/>
              <a:gd name="connsiteX0" fmla="*/ 0 w 5155160"/>
              <a:gd name="connsiteY0" fmla="*/ 0 h 3348155"/>
              <a:gd name="connsiteX1" fmla="*/ 2718867 w 5155160"/>
              <a:gd name="connsiteY1" fmla="*/ 3332097 h 3348155"/>
              <a:gd name="connsiteX2" fmla="*/ 5155160 w 5155160"/>
              <a:gd name="connsiteY2" fmla="*/ 3348155 h 3348155"/>
              <a:gd name="connsiteX0" fmla="*/ 0 w 5133645"/>
              <a:gd name="connsiteY0" fmla="*/ 0 h 3332097"/>
              <a:gd name="connsiteX1" fmla="*/ 2718867 w 5133645"/>
              <a:gd name="connsiteY1" fmla="*/ 3332097 h 3332097"/>
              <a:gd name="connsiteX2" fmla="*/ 5133645 w 5133645"/>
              <a:gd name="connsiteY2" fmla="*/ 3326639 h 3332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33645" h="3332097">
                <a:moveTo>
                  <a:pt x="0" y="0"/>
                </a:moveTo>
                <a:cubicBezTo>
                  <a:pt x="1405490" y="882964"/>
                  <a:pt x="2182073" y="1971959"/>
                  <a:pt x="2718867" y="3332097"/>
                </a:cubicBezTo>
                <a:lnTo>
                  <a:pt x="5133645" y="3326639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D44BB29-0A66-4948-8256-50ECEBA91D35}"/>
              </a:ext>
            </a:extLst>
          </p:cNvPr>
          <p:cNvGrpSpPr/>
          <p:nvPr/>
        </p:nvGrpSpPr>
        <p:grpSpPr>
          <a:xfrm>
            <a:off x="5041007" y="2730516"/>
            <a:ext cx="5721571" cy="972501"/>
            <a:chOff x="4818251" y="1294425"/>
            <a:chExt cx="5721570" cy="97250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A82559-5599-4D5A-9610-EBEB722F5338}"/>
                </a:ext>
              </a:extLst>
            </p:cNvPr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05998D4-5A01-42CC-817B-52C8740C8A2A}"/>
                  </a:ext>
                </a:extLst>
              </p:cNvPr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7FCC03-BE38-4E31-BA43-1507308FD0DD}"/>
                  </a:ext>
                </a:extLst>
              </p:cNvPr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EE8C77-E199-44D2-8B02-F295F4A3CBB3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02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174BA7D-6D7F-4936-880F-8DD878826B98}"/>
              </a:ext>
            </a:extLst>
          </p:cNvPr>
          <p:cNvGrpSpPr/>
          <p:nvPr/>
        </p:nvGrpSpPr>
        <p:grpSpPr>
          <a:xfrm>
            <a:off x="5041007" y="3875977"/>
            <a:ext cx="5721571" cy="972501"/>
            <a:chOff x="4818251" y="1294425"/>
            <a:chExt cx="5721570" cy="97250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736E4B69-300A-40E1-9A49-CB054069CAE8}"/>
                </a:ext>
              </a:extLst>
            </p:cNvPr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48F5396-0B59-435F-AAB2-F07D1D48D501}"/>
                  </a:ext>
                </a:extLst>
              </p:cNvPr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E03A8C9-51D7-4DA2-BE18-E07742821825}"/>
                  </a:ext>
                </a:extLst>
              </p:cNvPr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D24C304-F9B4-4C4C-8D57-3DC24F0EC2B2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03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DF781F5-085A-45A8-8A0D-B72C3BDEC053}"/>
              </a:ext>
            </a:extLst>
          </p:cNvPr>
          <p:cNvGrpSpPr/>
          <p:nvPr/>
        </p:nvGrpSpPr>
        <p:grpSpPr>
          <a:xfrm>
            <a:off x="4561959" y="5021437"/>
            <a:ext cx="5721571" cy="972501"/>
            <a:chOff x="4818251" y="1294425"/>
            <a:chExt cx="5721570" cy="97250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6D8D414-A8CE-47E3-88BF-20584CFE4A18}"/>
                </a:ext>
              </a:extLst>
            </p:cNvPr>
            <p:cNvGrpSpPr/>
            <p:nvPr/>
          </p:nvGrpSpPr>
          <p:grpSpPr>
            <a:xfrm>
              <a:off x="6032129" y="1363676"/>
              <a:ext cx="4507692" cy="903250"/>
              <a:chOff x="6557475" y="1293506"/>
              <a:chExt cx="4507692" cy="903250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EB6AD8E-E56F-466C-9458-D44ACFE4459E}"/>
                  </a:ext>
                </a:extLst>
              </p:cNvPr>
              <p:cNvSpPr txBox="1"/>
              <p:nvPr/>
            </p:nvSpPr>
            <p:spPr>
              <a:xfrm>
                <a:off x="6557475" y="1735091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90FEECE-B4CD-4BDE-8D61-829766639AC4}"/>
                  </a:ext>
                </a:extLst>
              </p:cNvPr>
              <p:cNvSpPr txBox="1"/>
              <p:nvPr/>
            </p:nvSpPr>
            <p:spPr>
              <a:xfrm>
                <a:off x="6557475" y="1293506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r>
                  <a:rPr lang="en-US" altLang="ko-KR" sz="2700" b="1" dirty="0">
                    <a:cs typeface="Arial" pitchFamily="34" charset="0"/>
                  </a:rPr>
                  <a:t>Contents</a:t>
                </a:r>
                <a:endParaRPr lang="ko-KR" altLang="en-US" sz="2700" b="1" dirty="0"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86AC71D-06DC-4455-9DEF-5674A52E0BF1}"/>
                </a:ext>
              </a:extLst>
            </p:cNvPr>
            <p:cNvSpPr txBox="1"/>
            <p:nvPr/>
          </p:nvSpPr>
          <p:spPr>
            <a:xfrm>
              <a:off x="4818251" y="1294425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3600" b="1" dirty="0">
                  <a:cs typeface="Arial" pitchFamily="34" charset="0"/>
                </a:rPr>
                <a:t>04</a:t>
              </a:r>
              <a:endParaRPr lang="ko-KR" altLang="en-US" sz="3600" b="1" dirty="0">
                <a:cs typeface="Arial" pitchFamily="34" charset="0"/>
              </a:endParaRPr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6A6DF8A-8591-4A85-ACE4-660919D8E9C8}"/>
              </a:ext>
            </a:extLst>
          </p:cNvPr>
          <p:cNvSpPr/>
          <p:nvPr/>
        </p:nvSpPr>
        <p:spPr>
          <a:xfrm>
            <a:off x="1837372" y="-23082"/>
            <a:ext cx="4245150" cy="3361102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  <a:gd name="connsiteX0" fmla="*/ 0 w 5917606"/>
              <a:gd name="connsiteY0" fmla="*/ 0 h 5041653"/>
              <a:gd name="connsiteX1" fmla="*/ 3043967 w 5917606"/>
              <a:gd name="connsiteY1" fmla="*/ 5041653 h 5041653"/>
              <a:gd name="connsiteX2" fmla="*/ 5917606 w 5917606"/>
              <a:gd name="connsiteY2" fmla="*/ 5031454 h 504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17606" h="5041653">
                <a:moveTo>
                  <a:pt x="0" y="0"/>
                </a:moveTo>
                <a:cubicBezTo>
                  <a:pt x="1988349" y="1026811"/>
                  <a:pt x="3009136" y="3355306"/>
                  <a:pt x="3043967" y="5041653"/>
                </a:cubicBezTo>
                <a:lnTo>
                  <a:pt x="5917606" y="5031454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B1273512-87A4-4173-893B-258E5B762C94}"/>
              </a:ext>
            </a:extLst>
          </p:cNvPr>
          <p:cNvSpPr/>
          <p:nvPr/>
        </p:nvSpPr>
        <p:spPr>
          <a:xfrm>
            <a:off x="1552668" y="-2942"/>
            <a:ext cx="4510981" cy="4509861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57481" h="5042211">
                <a:moveTo>
                  <a:pt x="0" y="0"/>
                </a:moveTo>
                <a:cubicBezTo>
                  <a:pt x="2647339" y="886277"/>
                  <a:pt x="3586715" y="3365578"/>
                  <a:pt x="3043967" y="5041653"/>
                </a:cubicBezTo>
                <a:lnTo>
                  <a:pt x="6157481" y="5042211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5C48170-CABF-4EBA-AF92-698382BC512A}"/>
              </a:ext>
            </a:extLst>
          </p:cNvPr>
          <p:cNvSpPr/>
          <p:nvPr/>
        </p:nvSpPr>
        <p:spPr>
          <a:xfrm>
            <a:off x="1162388" y="-9791"/>
            <a:ext cx="4386850" cy="5648149"/>
          </a:xfrm>
          <a:custGeom>
            <a:avLst/>
            <a:gdLst>
              <a:gd name="connsiteX0" fmla="*/ 0 w 5486400"/>
              <a:gd name="connsiteY0" fmla="*/ 0 h 2831690"/>
              <a:gd name="connsiteX1" fmla="*/ 2743200 w 5486400"/>
              <a:gd name="connsiteY1" fmla="*/ 2831690 h 2831690"/>
              <a:gd name="connsiteX2" fmla="*/ 5486400 w 5486400"/>
              <a:gd name="connsiteY2" fmla="*/ 2831690 h 2831690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20177"/>
              <a:gd name="connsiteX1" fmla="*/ 2787805 w 5531005"/>
              <a:gd name="connsiteY1" fmla="*/ 2720177 h 2720177"/>
              <a:gd name="connsiteX2" fmla="*/ 5531005 w 5531005"/>
              <a:gd name="connsiteY2" fmla="*/ 2720177 h 2720177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531005"/>
              <a:gd name="connsiteY0" fmla="*/ 0 h 2742479"/>
              <a:gd name="connsiteX1" fmla="*/ 2653991 w 5531005"/>
              <a:gd name="connsiteY1" fmla="*/ 2742479 h 2742479"/>
              <a:gd name="connsiteX2" fmla="*/ 5531005 w 5531005"/>
              <a:gd name="connsiteY2" fmla="*/ 2720177 h 274247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2753909"/>
              <a:gd name="connsiteX1" fmla="*/ 2528261 w 5405275"/>
              <a:gd name="connsiteY1" fmla="*/ 2753909 h 2753909"/>
              <a:gd name="connsiteX2" fmla="*/ 5405275 w 5405275"/>
              <a:gd name="connsiteY2" fmla="*/ 2731607 h 275390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68291 w 5405275"/>
              <a:gd name="connsiteY1" fmla="*/ 3336839 h 3336839"/>
              <a:gd name="connsiteX2" fmla="*/ 5405275 w 5405275"/>
              <a:gd name="connsiteY2" fmla="*/ 2731607 h 3336839"/>
              <a:gd name="connsiteX0" fmla="*/ 0 w 5405275"/>
              <a:gd name="connsiteY0" fmla="*/ 0 h 3336839"/>
              <a:gd name="connsiteX1" fmla="*/ 2734001 w 5405275"/>
              <a:gd name="connsiteY1" fmla="*/ 3336839 h 3336839"/>
              <a:gd name="connsiteX2" fmla="*/ 5405275 w 5405275"/>
              <a:gd name="connsiteY2" fmla="*/ 2731607 h 3336839"/>
              <a:gd name="connsiteX0" fmla="*/ 0 w 5531005"/>
              <a:gd name="connsiteY0" fmla="*/ 0 h 3336839"/>
              <a:gd name="connsiteX1" fmla="*/ 2734001 w 5531005"/>
              <a:gd name="connsiteY1" fmla="*/ 3336839 h 3336839"/>
              <a:gd name="connsiteX2" fmla="*/ 5531005 w 5531005"/>
              <a:gd name="connsiteY2" fmla="*/ 3314537 h 3336839"/>
              <a:gd name="connsiteX0" fmla="*/ 0 w 5542435"/>
              <a:gd name="connsiteY0" fmla="*/ 0 h 3337397"/>
              <a:gd name="connsiteX1" fmla="*/ 2734001 w 5542435"/>
              <a:gd name="connsiteY1" fmla="*/ 3336839 h 3337397"/>
              <a:gd name="connsiteX2" fmla="*/ 5542435 w 5542435"/>
              <a:gd name="connsiteY2" fmla="*/ 3337397 h 3337397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229947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38381"/>
              <a:gd name="connsiteY0" fmla="*/ 0 h 5197194"/>
              <a:gd name="connsiteX1" fmla="*/ 3012971 w 6038381"/>
              <a:gd name="connsiteY1" fmla="*/ 5196636 h 5197194"/>
              <a:gd name="connsiteX2" fmla="*/ 6038381 w 6038381"/>
              <a:gd name="connsiteY2" fmla="*/ 5197194 h 5197194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069377"/>
              <a:gd name="connsiteY0" fmla="*/ 0 h 5042211"/>
              <a:gd name="connsiteX1" fmla="*/ 3043967 w 6069377"/>
              <a:gd name="connsiteY1" fmla="*/ 5041653 h 5042211"/>
              <a:gd name="connsiteX2" fmla="*/ 6069377 w 6069377"/>
              <a:gd name="connsiteY2" fmla="*/ 5042211 h 5042211"/>
              <a:gd name="connsiteX0" fmla="*/ 0 w 6157481"/>
              <a:gd name="connsiteY0" fmla="*/ 0 h 5042211"/>
              <a:gd name="connsiteX1" fmla="*/ 3043967 w 6157481"/>
              <a:gd name="connsiteY1" fmla="*/ 5041653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91234 w 6157481"/>
              <a:gd name="connsiteY1" fmla="*/ 5022470 h 5042211"/>
              <a:gd name="connsiteX2" fmla="*/ 6157481 w 6157481"/>
              <a:gd name="connsiteY2" fmla="*/ 5042211 h 5042211"/>
              <a:gd name="connsiteX0" fmla="*/ 0 w 6157481"/>
              <a:gd name="connsiteY0" fmla="*/ 0 h 5042211"/>
              <a:gd name="connsiteX1" fmla="*/ 2473403 w 6157481"/>
              <a:gd name="connsiteY1" fmla="*/ 5016076 h 5042211"/>
              <a:gd name="connsiteX2" fmla="*/ 6157481 w 6157481"/>
              <a:gd name="connsiteY2" fmla="*/ 5042211 h 5042211"/>
              <a:gd name="connsiteX0" fmla="*/ 0 w 5453192"/>
              <a:gd name="connsiteY0" fmla="*/ 0 h 5035817"/>
              <a:gd name="connsiteX1" fmla="*/ 2473403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  <a:gd name="connsiteX0" fmla="*/ 0 w 5453192"/>
              <a:gd name="connsiteY0" fmla="*/ 0 h 5035817"/>
              <a:gd name="connsiteX1" fmla="*/ 2447860 w 5453192"/>
              <a:gd name="connsiteY1" fmla="*/ 5016076 h 5035817"/>
              <a:gd name="connsiteX2" fmla="*/ 5453192 w 5453192"/>
              <a:gd name="connsiteY2" fmla="*/ 5035817 h 5035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53192" h="5035817">
                <a:moveTo>
                  <a:pt x="0" y="0"/>
                </a:moveTo>
                <a:cubicBezTo>
                  <a:pt x="3150690" y="849061"/>
                  <a:pt x="4013837" y="3301636"/>
                  <a:pt x="2447860" y="5016076"/>
                </a:cubicBezTo>
                <a:lnTo>
                  <a:pt x="5453192" y="5035817"/>
                </a:lnTo>
              </a:path>
            </a:pathLst>
          </a:custGeom>
          <a:noFill/>
          <a:ln w="19050">
            <a:headEnd type="none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6890206-8580-4FC7-A158-1E69B2B51C5E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91607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86EA203-F418-412C-94C7-C4379C6410FC}"/>
              </a:ext>
            </a:extLst>
          </p:cNvPr>
          <p:cNvSpPr/>
          <p:nvPr/>
        </p:nvSpPr>
        <p:spPr>
          <a:xfrm>
            <a:off x="921204" y="1835204"/>
            <a:ext cx="6462604" cy="4202142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47077 w 4723502"/>
              <a:gd name="connsiteY3" fmla="*/ 1543050 h 420214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890209 w 4723502"/>
              <a:gd name="connsiteY3" fmla="*/ 1913986 h 4202142"/>
              <a:gd name="connsiteX0" fmla="*/ 0 w 4723502"/>
              <a:gd name="connsiteY0" fmla="*/ 4202142 h 4208612"/>
              <a:gd name="connsiteX1" fmla="*/ 8627 w 4723502"/>
              <a:gd name="connsiteY1" fmla="*/ 28575 h 4208612"/>
              <a:gd name="connsiteX2" fmla="*/ 4723502 w 4723502"/>
              <a:gd name="connsiteY2" fmla="*/ 0 h 4208612"/>
              <a:gd name="connsiteX3" fmla="*/ 8986 w 4723502"/>
              <a:gd name="connsiteY3" fmla="*/ 4208612 h 4208612"/>
              <a:gd name="connsiteX0" fmla="*/ 0 w 4723502"/>
              <a:gd name="connsiteY0" fmla="*/ 4202142 h 4202142"/>
              <a:gd name="connsiteX1" fmla="*/ 8627 w 4723502"/>
              <a:gd name="connsiteY1" fmla="*/ 28575 h 4202142"/>
              <a:gd name="connsiteX2" fmla="*/ 4723502 w 4723502"/>
              <a:gd name="connsiteY2" fmla="*/ 0 h 4202142"/>
              <a:gd name="connsiteX3" fmla="*/ 2381250 w 4723502"/>
              <a:gd name="connsiteY3" fmla="*/ 2086514 h 4202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3502" h="4202142">
                <a:moveTo>
                  <a:pt x="0" y="4202142"/>
                </a:moveTo>
                <a:cubicBezTo>
                  <a:pt x="2876" y="2810953"/>
                  <a:pt x="5751" y="1419764"/>
                  <a:pt x="8627" y="28575"/>
                </a:cubicBezTo>
                <a:lnTo>
                  <a:pt x="4723502" y="0"/>
                </a:lnTo>
                <a:lnTo>
                  <a:pt x="2381250" y="2086514"/>
                </a:lnTo>
              </a:path>
            </a:pathLst>
          </a:custGeom>
          <a:ln w="508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B22573C3-5E9C-4247-9F2A-F404699CAF47}"/>
              </a:ext>
            </a:extLst>
          </p:cNvPr>
          <p:cNvSpPr/>
          <p:nvPr/>
        </p:nvSpPr>
        <p:spPr>
          <a:xfrm rot="14109534">
            <a:off x="3956600" y="3871740"/>
            <a:ext cx="286380" cy="246879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64D3542B-BC3E-4F11-91BF-8F3561E99CF9}"/>
              </a:ext>
            </a:extLst>
          </p:cNvPr>
          <p:cNvSpPr/>
          <p:nvPr/>
        </p:nvSpPr>
        <p:spPr>
          <a:xfrm rot="10800000">
            <a:off x="4676682" y="1835202"/>
            <a:ext cx="6604234" cy="4216700"/>
          </a:xfrm>
          <a:custGeom>
            <a:avLst/>
            <a:gdLst>
              <a:gd name="connsiteX0" fmla="*/ 0 w 4724400"/>
              <a:gd name="connsiteY0" fmla="*/ 3000375 h 3000375"/>
              <a:gd name="connsiteX1" fmla="*/ 28575 w 4724400"/>
              <a:gd name="connsiteY1" fmla="*/ 0 h 3000375"/>
              <a:gd name="connsiteX2" fmla="*/ 4724400 w 4724400"/>
              <a:gd name="connsiteY2" fmla="*/ 19050 h 3000375"/>
              <a:gd name="connsiteX3" fmla="*/ 2838450 w 4724400"/>
              <a:gd name="connsiteY3" fmla="*/ 1514475 h 3000375"/>
              <a:gd name="connsiteX0" fmla="*/ 0 w 4714875"/>
              <a:gd name="connsiteY0" fmla="*/ 3028950 h 3028950"/>
              <a:gd name="connsiteX1" fmla="*/ 28575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0 w 4714875"/>
              <a:gd name="connsiteY0" fmla="*/ 3028950 h 3028950"/>
              <a:gd name="connsiteX1" fmla="*/ 0 w 4714875"/>
              <a:gd name="connsiteY1" fmla="*/ 28575 h 3028950"/>
              <a:gd name="connsiteX2" fmla="*/ 4714875 w 4714875"/>
              <a:gd name="connsiteY2" fmla="*/ 0 h 3028950"/>
              <a:gd name="connsiteX3" fmla="*/ 2838450 w 4714875"/>
              <a:gd name="connsiteY3" fmla="*/ 1543050 h 3028950"/>
              <a:gd name="connsiteX0" fmla="*/ 60385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775260"/>
              <a:gd name="connsiteY0" fmla="*/ 4216700 h 4216700"/>
              <a:gd name="connsiteX1" fmla="*/ 0 w 4775260"/>
              <a:gd name="connsiteY1" fmla="*/ 0 h 4216700"/>
              <a:gd name="connsiteX2" fmla="*/ 4775260 w 4775260"/>
              <a:gd name="connsiteY2" fmla="*/ 1187750 h 4216700"/>
              <a:gd name="connsiteX3" fmla="*/ 2898835 w 4775260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898835 w 4827019"/>
              <a:gd name="connsiteY3" fmla="*/ 2730800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8986 w 4827019"/>
              <a:gd name="connsiteY3" fmla="*/ 4214543 h 4216700"/>
              <a:gd name="connsiteX0" fmla="*/ 0 w 4827019"/>
              <a:gd name="connsiteY0" fmla="*/ 4216700 h 4216700"/>
              <a:gd name="connsiteX1" fmla="*/ 0 w 4827019"/>
              <a:gd name="connsiteY1" fmla="*/ 0 h 4216700"/>
              <a:gd name="connsiteX2" fmla="*/ 4827019 w 4827019"/>
              <a:gd name="connsiteY2" fmla="*/ 31811 h 4216700"/>
              <a:gd name="connsiteX3" fmla="*/ 2407129 w 4827019"/>
              <a:gd name="connsiteY3" fmla="*/ 2101072 h 421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019" h="4216700">
                <a:moveTo>
                  <a:pt x="0" y="4216700"/>
                </a:moveTo>
                <a:lnTo>
                  <a:pt x="0" y="0"/>
                </a:lnTo>
                <a:lnTo>
                  <a:pt x="4827019" y="31811"/>
                </a:lnTo>
                <a:lnTo>
                  <a:pt x="2407129" y="2101072"/>
                </a:lnTo>
              </a:path>
            </a:pathLst>
          </a:custGeom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A7B5991A-3026-443E-A66E-68B8CDBF3C3B}"/>
              </a:ext>
            </a:extLst>
          </p:cNvPr>
          <p:cNvSpPr/>
          <p:nvPr/>
        </p:nvSpPr>
        <p:spPr>
          <a:xfrm rot="3309534">
            <a:off x="7940139" y="3796017"/>
            <a:ext cx="286380" cy="246879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F1B3C9-D2E8-458F-B627-E84104B43056}"/>
              </a:ext>
            </a:extLst>
          </p:cNvPr>
          <p:cNvSpPr txBox="1"/>
          <p:nvPr/>
        </p:nvSpPr>
        <p:spPr>
          <a:xfrm>
            <a:off x="1414330" y="4079542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ABC51-A98D-4CB8-9527-ECF93D206AE4}"/>
              </a:ext>
            </a:extLst>
          </p:cNvPr>
          <p:cNvSpPr txBox="1"/>
          <p:nvPr/>
        </p:nvSpPr>
        <p:spPr>
          <a:xfrm>
            <a:off x="9605526" y="2807286"/>
            <a:ext cx="1111716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F4F1313-307E-4DB3-ADDE-9EEB61BC84EE}"/>
              </a:ext>
            </a:extLst>
          </p:cNvPr>
          <p:cNvGrpSpPr/>
          <p:nvPr/>
        </p:nvGrpSpPr>
        <p:grpSpPr>
          <a:xfrm>
            <a:off x="1270038" y="2154139"/>
            <a:ext cx="4107033" cy="991073"/>
            <a:chOff x="1197149" y="1794035"/>
            <a:chExt cx="3230835" cy="9910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388C9A9-CE6F-44D7-9CB8-3E84BEDD3E0F}"/>
                </a:ext>
              </a:extLst>
            </p:cNvPr>
            <p:cNvSpPr txBox="1"/>
            <p:nvPr/>
          </p:nvSpPr>
          <p:spPr>
            <a:xfrm>
              <a:off x="1197149" y="2138777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F581EE-32F6-47ED-A9D0-F89E6AC6ADC3}"/>
                </a:ext>
              </a:extLst>
            </p:cNvPr>
            <p:cNvSpPr txBox="1"/>
            <p:nvPr/>
          </p:nvSpPr>
          <p:spPr>
            <a:xfrm>
              <a:off x="1197149" y="1794035"/>
              <a:ext cx="323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16A3DC-D874-4128-8122-F574E2C2AF04}"/>
              </a:ext>
            </a:extLst>
          </p:cNvPr>
          <p:cNvGrpSpPr/>
          <p:nvPr/>
        </p:nvGrpSpPr>
        <p:grpSpPr>
          <a:xfrm>
            <a:off x="6867940" y="4721446"/>
            <a:ext cx="4067640" cy="991073"/>
            <a:chOff x="4759449" y="3524124"/>
            <a:chExt cx="3230835" cy="99107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205B02-5679-4810-9200-74AE07836303}"/>
                </a:ext>
              </a:extLst>
            </p:cNvPr>
            <p:cNvSpPr txBox="1"/>
            <p:nvPr/>
          </p:nvSpPr>
          <p:spPr>
            <a:xfrm>
              <a:off x="4759449" y="3868866"/>
              <a:ext cx="32308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F3564B-2E00-4F7F-81F9-B17035B46C33}"/>
                </a:ext>
              </a:extLst>
            </p:cNvPr>
            <p:cNvSpPr txBox="1"/>
            <p:nvPr/>
          </p:nvSpPr>
          <p:spPr>
            <a:xfrm>
              <a:off x="4759449" y="3524124"/>
              <a:ext cx="32308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9">
            <a:extLst>
              <a:ext uri="{FF2B5EF4-FFF2-40B4-BE49-F238E27FC236}">
                <a16:creationId xmlns:a16="http://schemas.microsoft.com/office/drawing/2014/main" id="{156E13A1-57A9-435D-8849-31B8C07887D9}"/>
              </a:ext>
            </a:extLst>
          </p:cNvPr>
          <p:cNvSpPr/>
          <p:nvPr/>
        </p:nvSpPr>
        <p:spPr>
          <a:xfrm>
            <a:off x="5686400" y="3477568"/>
            <a:ext cx="819203" cy="822918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FDA4BE71-2B8C-4743-AD27-63EE21F599FD}"/>
              </a:ext>
            </a:extLst>
          </p:cNvPr>
          <p:cNvSpPr/>
          <p:nvPr/>
        </p:nvSpPr>
        <p:spPr>
          <a:xfrm>
            <a:off x="1754508" y="3434390"/>
            <a:ext cx="431361" cy="43010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361BD74-14AF-4D2E-B905-2BB9D5C6E55E}"/>
              </a:ext>
            </a:extLst>
          </p:cNvPr>
          <p:cNvSpPr/>
          <p:nvPr/>
        </p:nvSpPr>
        <p:spPr>
          <a:xfrm>
            <a:off x="9937372" y="3934593"/>
            <a:ext cx="448025" cy="4193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355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470D165-8EDC-4D9B-8B17-5890A13C0C63}"/>
              </a:ext>
            </a:extLst>
          </p:cNvPr>
          <p:cNvGrpSpPr/>
          <p:nvPr/>
        </p:nvGrpSpPr>
        <p:grpSpPr>
          <a:xfrm>
            <a:off x="4670308" y="2730186"/>
            <a:ext cx="2793844" cy="2316534"/>
            <a:chOff x="3198596" y="2815122"/>
            <a:chExt cx="2390416" cy="1982029"/>
          </a:xfrm>
        </p:grpSpPr>
        <p:sp>
          <p:nvSpPr>
            <p:cNvPr id="4" name="Right Arrow 4">
              <a:extLst>
                <a:ext uri="{FF2B5EF4-FFF2-40B4-BE49-F238E27FC236}">
                  <a16:creationId xmlns:a16="http://schemas.microsoft.com/office/drawing/2014/main" id="{F73C0F9A-6D8C-4669-A2B4-8B3B473928DF}"/>
                </a:ext>
              </a:extLst>
            </p:cNvPr>
            <p:cNvSpPr/>
            <p:nvPr/>
          </p:nvSpPr>
          <p:spPr>
            <a:xfrm rot="10800000">
              <a:off x="3198596" y="3621693"/>
              <a:ext cx="1584176" cy="1175458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ight Arrow 5">
              <a:extLst>
                <a:ext uri="{FF2B5EF4-FFF2-40B4-BE49-F238E27FC236}">
                  <a16:creationId xmlns:a16="http://schemas.microsoft.com/office/drawing/2014/main" id="{EBCF255A-3261-47E7-B698-349EA5BA112E}"/>
                </a:ext>
              </a:extLst>
            </p:cNvPr>
            <p:cNvSpPr/>
            <p:nvPr/>
          </p:nvSpPr>
          <p:spPr>
            <a:xfrm>
              <a:off x="3886629" y="2815122"/>
              <a:ext cx="1702383" cy="1273047"/>
            </a:xfrm>
            <a:prstGeom prst="rightArrow">
              <a:avLst/>
            </a:prstGeom>
            <a:solidFill>
              <a:schemeClr val="accent3"/>
            </a:solidFill>
            <a:ln>
              <a:noFill/>
            </a:ln>
            <a:scene3d>
              <a:camera prst="orthographicFront"/>
              <a:lightRig rig="balanced" dir="t"/>
            </a:scene3d>
            <a:sp3d extrusionH="457200" contourW="12700" prstMaterial="matte">
              <a:extrusionClr>
                <a:srgbClr val="FDBDC7"/>
              </a:extrusionClr>
              <a:contourClr>
                <a:schemeClr val="bg1">
                  <a:lumMod val="9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6" name="Block Arc 5">
            <a:extLst>
              <a:ext uri="{FF2B5EF4-FFF2-40B4-BE49-F238E27FC236}">
                <a16:creationId xmlns:a16="http://schemas.microsoft.com/office/drawing/2014/main" id="{84CCE4FB-25BB-48F8-9DC4-B3D5D51D24AE}"/>
              </a:ext>
            </a:extLst>
          </p:cNvPr>
          <p:cNvSpPr/>
          <p:nvPr/>
        </p:nvSpPr>
        <p:spPr>
          <a:xfrm rot="54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97355"/>
              <a:gd name="adj3" fmla="val 10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Block Arc 6">
            <a:extLst>
              <a:ext uri="{FF2B5EF4-FFF2-40B4-BE49-F238E27FC236}">
                <a16:creationId xmlns:a16="http://schemas.microsoft.com/office/drawing/2014/main" id="{1F0CAEFB-B7B1-4C6D-A83B-E5CFEAD997AA}"/>
              </a:ext>
            </a:extLst>
          </p:cNvPr>
          <p:cNvSpPr/>
          <p:nvPr/>
        </p:nvSpPr>
        <p:spPr>
          <a:xfrm rot="16200000">
            <a:off x="4075934" y="1872205"/>
            <a:ext cx="3892275" cy="3892275"/>
          </a:xfrm>
          <a:prstGeom prst="blockArc">
            <a:avLst>
              <a:gd name="adj1" fmla="val 11864761"/>
              <a:gd name="adj2" fmla="val 20578708"/>
              <a:gd name="adj3" fmla="val 10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63E094-C51E-45A9-8100-96D87F7CD041}"/>
              </a:ext>
            </a:extLst>
          </p:cNvPr>
          <p:cNvGrpSpPr/>
          <p:nvPr/>
        </p:nvGrpSpPr>
        <p:grpSpPr>
          <a:xfrm>
            <a:off x="7914844" y="1738312"/>
            <a:ext cx="2512833" cy="923330"/>
            <a:chOff x="2551706" y="4283314"/>
            <a:chExt cx="1403938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17F922-CF00-4123-91B7-6B693A7082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B1F01E-BCBE-4B2C-8D84-4E9DE4AB5138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920CD07-C576-4D49-A4C3-7F2D33883D62}"/>
              </a:ext>
            </a:extLst>
          </p:cNvPr>
          <p:cNvGrpSpPr/>
          <p:nvPr/>
        </p:nvGrpSpPr>
        <p:grpSpPr>
          <a:xfrm>
            <a:off x="8883977" y="3441646"/>
            <a:ext cx="2512833" cy="923330"/>
            <a:chOff x="2551706" y="4283314"/>
            <a:chExt cx="1403938" cy="92333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B4FEF6-2936-4A49-97D1-772A678A1819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261E3-A986-48EC-93DA-75F61AF0B65A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B3C465-1803-47EC-979F-AF39C7AE5E1E}"/>
              </a:ext>
            </a:extLst>
          </p:cNvPr>
          <p:cNvGrpSpPr/>
          <p:nvPr/>
        </p:nvGrpSpPr>
        <p:grpSpPr>
          <a:xfrm>
            <a:off x="7914844" y="5085184"/>
            <a:ext cx="2512833" cy="923330"/>
            <a:chOff x="2551706" y="4283314"/>
            <a:chExt cx="1403938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54FC2-9B4E-4DB3-8B50-5F940C6F9948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4DD026F-7E30-4E19-A25F-DAD37553D44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9862DD-49C2-4695-8D5F-F7A7D1077E95}"/>
              </a:ext>
            </a:extLst>
          </p:cNvPr>
          <p:cNvGrpSpPr/>
          <p:nvPr/>
        </p:nvGrpSpPr>
        <p:grpSpPr>
          <a:xfrm>
            <a:off x="1524000" y="1738312"/>
            <a:ext cx="2600888" cy="923330"/>
            <a:chOff x="2551706" y="4283314"/>
            <a:chExt cx="1403938" cy="92333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D7ACB9-3FD2-4670-82D7-F205E0BB1AA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15BA81E-F1AF-45E8-BA39-97D9CB683905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42034BD-9F2F-4E5B-850A-082D0344D22A}"/>
              </a:ext>
            </a:extLst>
          </p:cNvPr>
          <p:cNvGrpSpPr/>
          <p:nvPr/>
        </p:nvGrpSpPr>
        <p:grpSpPr>
          <a:xfrm>
            <a:off x="814292" y="3441646"/>
            <a:ext cx="2473990" cy="923330"/>
            <a:chOff x="2551706" y="4283314"/>
            <a:chExt cx="1403938" cy="92333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0B87BC6-DFF1-4F08-A92B-EED847764D43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8E4AB3-4F37-4176-8EB9-46545AEC952F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B2875AA-7E94-4253-8E10-54702BEA7F32}"/>
              </a:ext>
            </a:extLst>
          </p:cNvPr>
          <p:cNvGrpSpPr/>
          <p:nvPr/>
        </p:nvGrpSpPr>
        <p:grpSpPr>
          <a:xfrm>
            <a:off x="1524000" y="5085184"/>
            <a:ext cx="2600888" cy="923330"/>
            <a:chOff x="2551706" y="4283314"/>
            <a:chExt cx="1403938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D89349-0840-40EE-BC14-D4C847EBF91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B97297-F777-4EBA-A6C5-F32AE20569AE}"/>
                </a:ext>
              </a:extLst>
            </p:cNvPr>
            <p:cNvSpPr txBox="1"/>
            <p:nvPr/>
          </p:nvSpPr>
          <p:spPr>
            <a:xfrm>
              <a:off x="2551706" y="4283314"/>
              <a:ext cx="140393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6DEF19E-2934-4237-A8A7-740E6D8CAB5A}"/>
              </a:ext>
            </a:extLst>
          </p:cNvPr>
          <p:cNvSpPr txBox="1"/>
          <p:nvPr/>
        </p:nvSpPr>
        <p:spPr>
          <a:xfrm>
            <a:off x="6120191" y="3322624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34A59A-C4F0-4688-A74E-1DCC8F26CECF}"/>
              </a:ext>
            </a:extLst>
          </p:cNvPr>
          <p:cNvSpPr txBox="1"/>
          <p:nvPr/>
        </p:nvSpPr>
        <p:spPr>
          <a:xfrm>
            <a:off x="4921406" y="4203060"/>
            <a:ext cx="11420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8" name="Elbow Connector 29">
            <a:extLst>
              <a:ext uri="{FF2B5EF4-FFF2-40B4-BE49-F238E27FC236}">
                <a16:creationId xmlns:a16="http://schemas.microsoft.com/office/drawing/2014/main" id="{DEDABE7E-1F38-4235-993D-0D130F47E364}"/>
              </a:ext>
            </a:extLst>
          </p:cNvPr>
          <p:cNvCxnSpPr/>
          <p:nvPr/>
        </p:nvCxnSpPr>
        <p:spPr>
          <a:xfrm rot="10800000">
            <a:off x="4210827" y="5223294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30">
            <a:extLst>
              <a:ext uri="{FF2B5EF4-FFF2-40B4-BE49-F238E27FC236}">
                <a16:creationId xmlns:a16="http://schemas.microsoft.com/office/drawing/2014/main" id="{8815EF0C-6F06-4C3F-B6C7-8AA13031378A}"/>
              </a:ext>
            </a:extLst>
          </p:cNvPr>
          <p:cNvCxnSpPr>
            <a:cxnSpLocks/>
          </p:cNvCxnSpPr>
          <p:nvPr/>
        </p:nvCxnSpPr>
        <p:spPr>
          <a:xfrm>
            <a:off x="7898141" y="3026948"/>
            <a:ext cx="1623929" cy="377323"/>
          </a:xfrm>
          <a:prstGeom prst="bentConnector3">
            <a:avLst>
              <a:gd name="adj1" fmla="val 100894"/>
            </a:avLst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31">
            <a:extLst>
              <a:ext uri="{FF2B5EF4-FFF2-40B4-BE49-F238E27FC236}">
                <a16:creationId xmlns:a16="http://schemas.microsoft.com/office/drawing/2014/main" id="{C9A6F7D6-7032-4949-9850-7243600B0534}"/>
              </a:ext>
            </a:extLst>
          </p:cNvPr>
          <p:cNvCxnSpPr/>
          <p:nvPr/>
        </p:nvCxnSpPr>
        <p:spPr>
          <a:xfrm flipH="1" flipV="1">
            <a:off x="2956528" y="4405512"/>
            <a:ext cx="1351177" cy="372892"/>
          </a:xfrm>
          <a:prstGeom prst="bentConnector2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CDDB10A-D903-44A3-A75C-37F02B6E1084}"/>
              </a:ext>
            </a:extLst>
          </p:cNvPr>
          <p:cNvSpPr/>
          <p:nvPr/>
        </p:nvSpPr>
        <p:spPr>
          <a:xfrm>
            <a:off x="6813080" y="1980745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8CEB911-41D9-4686-A75D-378D8DC54455}"/>
              </a:ext>
            </a:extLst>
          </p:cNvPr>
          <p:cNvSpPr/>
          <p:nvPr/>
        </p:nvSpPr>
        <p:spPr>
          <a:xfrm>
            <a:off x="7573664" y="2852936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A567AA3-FA5A-4565-98E8-1B616180622F}"/>
              </a:ext>
            </a:extLst>
          </p:cNvPr>
          <p:cNvSpPr/>
          <p:nvPr/>
        </p:nvSpPr>
        <p:spPr>
          <a:xfrm>
            <a:off x="6813080" y="5309552"/>
            <a:ext cx="360040" cy="3600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E0B05F2-EE83-4701-9467-C3B617329981}"/>
              </a:ext>
            </a:extLst>
          </p:cNvPr>
          <p:cNvSpPr/>
          <p:nvPr/>
        </p:nvSpPr>
        <p:spPr>
          <a:xfrm>
            <a:off x="4918045" y="5309552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00A6344-76C8-4818-9EBC-A094C7D61FF7}"/>
              </a:ext>
            </a:extLst>
          </p:cNvPr>
          <p:cNvSpPr/>
          <p:nvPr/>
        </p:nvSpPr>
        <p:spPr>
          <a:xfrm>
            <a:off x="4918045" y="1980745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52B150D-2CB5-4AFD-8B8C-42DE8437325E}"/>
              </a:ext>
            </a:extLst>
          </p:cNvPr>
          <p:cNvSpPr/>
          <p:nvPr/>
        </p:nvSpPr>
        <p:spPr>
          <a:xfrm>
            <a:off x="4166580" y="4584128"/>
            <a:ext cx="360040" cy="36004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37" name="Elbow Connector 39">
            <a:extLst>
              <a:ext uri="{FF2B5EF4-FFF2-40B4-BE49-F238E27FC236}">
                <a16:creationId xmlns:a16="http://schemas.microsoft.com/office/drawing/2014/main" id="{393AFDEA-1D42-4D08-A5CC-151A9FA29E36}"/>
              </a:ext>
            </a:extLst>
          </p:cNvPr>
          <p:cNvCxnSpPr/>
          <p:nvPr/>
        </p:nvCxnSpPr>
        <p:spPr>
          <a:xfrm rot="10800000" flipH="1">
            <a:off x="7072381" y="5223293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40">
            <a:extLst>
              <a:ext uri="{FF2B5EF4-FFF2-40B4-BE49-F238E27FC236}">
                <a16:creationId xmlns:a16="http://schemas.microsoft.com/office/drawing/2014/main" id="{6738C768-1CFC-4BA8-957F-31CBAE272D22}"/>
              </a:ext>
            </a:extLst>
          </p:cNvPr>
          <p:cNvCxnSpPr/>
          <p:nvPr/>
        </p:nvCxnSpPr>
        <p:spPr>
          <a:xfrm rot="10800000">
            <a:off x="4210827" y="1912240"/>
            <a:ext cx="777620" cy="265779"/>
          </a:xfrm>
          <a:prstGeom prst="bentConnector3">
            <a:avLst/>
          </a:prstGeom>
          <a:ln w="38100">
            <a:solidFill>
              <a:schemeClr val="accent4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41">
            <a:extLst>
              <a:ext uri="{FF2B5EF4-FFF2-40B4-BE49-F238E27FC236}">
                <a16:creationId xmlns:a16="http://schemas.microsoft.com/office/drawing/2014/main" id="{56B344E6-AD67-4EDC-9625-D6307BF4D20C}"/>
              </a:ext>
            </a:extLst>
          </p:cNvPr>
          <p:cNvCxnSpPr/>
          <p:nvPr/>
        </p:nvCxnSpPr>
        <p:spPr>
          <a:xfrm rot="10800000" flipH="1">
            <a:off x="7072380" y="1912240"/>
            <a:ext cx="777620" cy="265779"/>
          </a:xfrm>
          <a:prstGeom prst="bentConnector3">
            <a:avLst/>
          </a:prstGeom>
          <a:ln w="38100">
            <a:solidFill>
              <a:schemeClr val="accent3"/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nut 8">
            <a:extLst>
              <a:ext uri="{FF2B5EF4-FFF2-40B4-BE49-F238E27FC236}">
                <a16:creationId xmlns:a16="http://schemas.microsoft.com/office/drawing/2014/main" id="{50E1138E-1A6C-4B07-A0EF-BAA551A5DE24}"/>
              </a:ext>
            </a:extLst>
          </p:cNvPr>
          <p:cNvSpPr/>
          <p:nvPr/>
        </p:nvSpPr>
        <p:spPr>
          <a:xfrm>
            <a:off x="5995715" y="4155752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1" name="Donut 39">
            <a:extLst>
              <a:ext uri="{FF2B5EF4-FFF2-40B4-BE49-F238E27FC236}">
                <a16:creationId xmlns:a16="http://schemas.microsoft.com/office/drawing/2014/main" id="{A685F633-3A6D-448E-A116-6E8C7FD0ED22}"/>
              </a:ext>
            </a:extLst>
          </p:cNvPr>
          <p:cNvSpPr/>
          <p:nvPr/>
        </p:nvSpPr>
        <p:spPr>
          <a:xfrm>
            <a:off x="5659364" y="3294243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701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2">
            <a:extLst>
              <a:ext uri="{FF2B5EF4-FFF2-40B4-BE49-F238E27FC236}">
                <a16:creationId xmlns:a16="http://schemas.microsoft.com/office/drawing/2014/main" id="{4256BD63-3558-4B8D-AEEB-8ECF78D26BC3}"/>
              </a:ext>
            </a:extLst>
          </p:cNvPr>
          <p:cNvSpPr>
            <a:spLocks/>
          </p:cNvSpPr>
          <p:nvPr/>
        </p:nvSpPr>
        <p:spPr bwMode="auto">
          <a:xfrm flipH="1">
            <a:off x="2528655" y="4824443"/>
            <a:ext cx="5106843" cy="1529840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AC6B5B6B-2927-4D59-8786-B74B1ADB1B7C}"/>
              </a:ext>
            </a:extLst>
          </p:cNvPr>
          <p:cNvSpPr txBox="1">
            <a:spLocks/>
          </p:cNvSpPr>
          <p:nvPr/>
        </p:nvSpPr>
        <p:spPr>
          <a:xfrm>
            <a:off x="7858196" y="1004705"/>
            <a:ext cx="3657143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9832334-A7D3-4276-A303-CA36A6FEBC72}"/>
              </a:ext>
            </a:extLst>
          </p:cNvPr>
          <p:cNvSpPr/>
          <p:nvPr/>
        </p:nvSpPr>
        <p:spPr>
          <a:xfrm>
            <a:off x="7858195" y="1543795"/>
            <a:ext cx="3657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488C11-8594-4562-8E9E-5A822A641268}"/>
              </a:ext>
            </a:extLst>
          </p:cNvPr>
          <p:cNvSpPr txBox="1"/>
          <p:nvPr/>
        </p:nvSpPr>
        <p:spPr>
          <a:xfrm flipH="1">
            <a:off x="676661" y="503717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12298E-6528-4069-BB0D-E634F07AE06C}"/>
              </a:ext>
            </a:extLst>
          </p:cNvPr>
          <p:cNvSpPr txBox="1"/>
          <p:nvPr/>
        </p:nvSpPr>
        <p:spPr>
          <a:xfrm>
            <a:off x="3875761" y="5056809"/>
            <a:ext cx="3363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Power 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03C5DC43-E902-4680-BD9C-CC272A4F0952}"/>
              </a:ext>
            </a:extLst>
          </p:cNvPr>
          <p:cNvGrpSpPr/>
          <p:nvPr/>
        </p:nvGrpSpPr>
        <p:grpSpPr>
          <a:xfrm>
            <a:off x="8811211" y="5406614"/>
            <a:ext cx="2632094" cy="953124"/>
            <a:chOff x="803640" y="3362835"/>
            <a:chExt cx="2059657" cy="95312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5E9D0FA-9E5A-4A00-8A42-AF72A8A9B6A1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FD9B79-226D-41A8-BD5A-E479E2F0B6C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16">
            <a:extLst>
              <a:ext uri="{FF2B5EF4-FFF2-40B4-BE49-F238E27FC236}">
                <a16:creationId xmlns:a16="http://schemas.microsoft.com/office/drawing/2014/main" id="{61CB425F-B107-4DBB-971D-05145F7EB16E}"/>
              </a:ext>
            </a:extLst>
          </p:cNvPr>
          <p:cNvSpPr/>
          <p:nvPr/>
        </p:nvSpPr>
        <p:spPr>
          <a:xfrm>
            <a:off x="8206426" y="5845789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2" name="Group 11">
            <a:extLst>
              <a:ext uri="{FF2B5EF4-FFF2-40B4-BE49-F238E27FC236}">
                <a16:creationId xmlns:a16="http://schemas.microsoft.com/office/drawing/2014/main" id="{7421ED2D-D797-4752-B3F2-C1D7BD54DDDC}"/>
              </a:ext>
            </a:extLst>
          </p:cNvPr>
          <p:cNvGrpSpPr/>
          <p:nvPr/>
        </p:nvGrpSpPr>
        <p:grpSpPr>
          <a:xfrm>
            <a:off x="8811211" y="4134463"/>
            <a:ext cx="2632094" cy="953124"/>
            <a:chOff x="803640" y="3362835"/>
            <a:chExt cx="2059657" cy="953124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D0A454-2CF2-47D2-A7EC-C33E4DC83BB3}"/>
                </a:ext>
              </a:extLst>
            </p:cNvPr>
            <p:cNvSpPr txBox="1"/>
            <p:nvPr/>
          </p:nvSpPr>
          <p:spPr>
            <a:xfrm>
              <a:off x="803640" y="366962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96C300-A999-4D06-893D-471DF299317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8968E511-82E8-4B60-A587-CB44298B0F18}"/>
              </a:ext>
            </a:extLst>
          </p:cNvPr>
          <p:cNvSpPr/>
          <p:nvPr/>
        </p:nvSpPr>
        <p:spPr>
          <a:xfrm>
            <a:off x="8209972" y="4453738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2B9A29-E196-4BC0-833F-A7985E58373F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663491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314FDA32-02CC-43F3-9D86-D864C2331983}"/>
              </a:ext>
            </a:extLst>
          </p:cNvPr>
          <p:cNvSpPr>
            <a:spLocks noEditPoints="1"/>
          </p:cNvSpPr>
          <p:nvPr/>
        </p:nvSpPr>
        <p:spPr bwMode="auto">
          <a:xfrm>
            <a:off x="585175" y="1956576"/>
            <a:ext cx="6194012" cy="379329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6">
              <a:alpha val="7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D2009B-2334-4532-8900-9B8862AD4D59}"/>
              </a:ext>
            </a:extLst>
          </p:cNvPr>
          <p:cNvGrpSpPr/>
          <p:nvPr/>
        </p:nvGrpSpPr>
        <p:grpSpPr>
          <a:xfrm rot="10800000">
            <a:off x="7032103" y="1715880"/>
            <a:ext cx="5159897" cy="4447528"/>
            <a:chOff x="0" y="1992982"/>
            <a:chExt cx="2635403" cy="338023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EC43617-1C1F-4D7F-8B35-99AD93B103C0}"/>
                </a:ext>
              </a:extLst>
            </p:cNvPr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8F9A11-4378-4D5E-900B-951520A02A7A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64820E1-9167-4BC6-B2D5-7957B8AAAEE7}"/>
              </a:ext>
            </a:extLst>
          </p:cNvPr>
          <p:cNvGrpSpPr/>
          <p:nvPr/>
        </p:nvGrpSpPr>
        <p:grpSpPr>
          <a:xfrm>
            <a:off x="1007359" y="2914703"/>
            <a:ext cx="576064" cy="576064"/>
            <a:chOff x="1666970" y="2260488"/>
            <a:chExt cx="576064" cy="576064"/>
          </a:xfrm>
        </p:grpSpPr>
        <p:sp>
          <p:nvSpPr>
            <p:cNvPr id="36" name="Teardrop 35">
              <a:extLst>
                <a:ext uri="{FF2B5EF4-FFF2-40B4-BE49-F238E27FC236}">
                  <a16:creationId xmlns:a16="http://schemas.microsoft.com/office/drawing/2014/main" id="{68F8E8E5-4EB9-4492-8930-3A570EEAFE90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1C7AD6-A870-43C3-843F-B212605EE375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A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E5F13B-D7EF-41AB-814F-71314A710B29}"/>
              </a:ext>
            </a:extLst>
          </p:cNvPr>
          <p:cNvGrpSpPr/>
          <p:nvPr/>
        </p:nvGrpSpPr>
        <p:grpSpPr>
          <a:xfrm>
            <a:off x="2275854" y="3822527"/>
            <a:ext cx="576064" cy="576064"/>
            <a:chOff x="1666970" y="2260488"/>
            <a:chExt cx="576064" cy="576064"/>
          </a:xfrm>
          <a:solidFill>
            <a:schemeClr val="accent6"/>
          </a:solidFill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C5F68842-4398-4631-863B-6A0BF9607DFA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D7DC1C8-550D-4527-9695-77B07B60BAD9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B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69CBBC-9870-4451-9AFA-4FF61DE30248}"/>
              </a:ext>
            </a:extLst>
          </p:cNvPr>
          <p:cNvGrpSpPr/>
          <p:nvPr/>
        </p:nvGrpSpPr>
        <p:grpSpPr>
          <a:xfrm>
            <a:off x="3691745" y="2751897"/>
            <a:ext cx="576064" cy="576064"/>
            <a:chOff x="1666970" y="2260488"/>
            <a:chExt cx="576064" cy="576064"/>
          </a:xfrm>
        </p:grpSpPr>
        <p:sp>
          <p:nvSpPr>
            <p:cNvPr id="42" name="Teardrop 41">
              <a:extLst>
                <a:ext uri="{FF2B5EF4-FFF2-40B4-BE49-F238E27FC236}">
                  <a16:creationId xmlns:a16="http://schemas.microsoft.com/office/drawing/2014/main" id="{CA61A1C7-A14F-45B7-B759-1296BBF0DB01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DF55520-71E7-4D47-9756-FD7B713356CE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C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그룹 85">
            <a:extLst>
              <a:ext uri="{FF2B5EF4-FFF2-40B4-BE49-F238E27FC236}">
                <a16:creationId xmlns:a16="http://schemas.microsoft.com/office/drawing/2014/main" id="{4C14BAA7-8D99-4A68-B356-86B4B4CD7216}"/>
              </a:ext>
            </a:extLst>
          </p:cNvPr>
          <p:cNvGrpSpPr/>
          <p:nvPr/>
        </p:nvGrpSpPr>
        <p:grpSpPr>
          <a:xfrm>
            <a:off x="7523840" y="1890796"/>
            <a:ext cx="4064428" cy="921910"/>
            <a:chOff x="7717265" y="1890796"/>
            <a:chExt cx="3276000" cy="92191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762B5B1-0F98-4752-9866-0EBA4C63BC38}"/>
                </a:ext>
              </a:extLst>
            </p:cNvPr>
            <p:cNvSpPr txBox="1"/>
            <p:nvPr/>
          </p:nvSpPr>
          <p:spPr>
            <a:xfrm>
              <a:off x="7717265" y="1890796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AA23D83-C2C1-4870-9AFD-9E2A8D8F554D}"/>
                </a:ext>
              </a:extLst>
            </p:cNvPr>
            <p:cNvSpPr txBox="1"/>
            <p:nvPr/>
          </p:nvSpPr>
          <p:spPr>
            <a:xfrm>
              <a:off x="7717265" y="2351041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그룹 86">
            <a:extLst>
              <a:ext uri="{FF2B5EF4-FFF2-40B4-BE49-F238E27FC236}">
                <a16:creationId xmlns:a16="http://schemas.microsoft.com/office/drawing/2014/main" id="{ACC1A908-EED2-41CA-A078-78E9B79641BB}"/>
              </a:ext>
            </a:extLst>
          </p:cNvPr>
          <p:cNvGrpSpPr/>
          <p:nvPr/>
        </p:nvGrpSpPr>
        <p:grpSpPr>
          <a:xfrm>
            <a:off x="7523840" y="2939558"/>
            <a:ext cx="4064428" cy="921910"/>
            <a:chOff x="7717265" y="2939558"/>
            <a:chExt cx="3276000" cy="9219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4787105-2C78-49BB-BCE5-C3B71F676247}"/>
                </a:ext>
              </a:extLst>
            </p:cNvPr>
            <p:cNvSpPr txBox="1"/>
            <p:nvPr/>
          </p:nvSpPr>
          <p:spPr>
            <a:xfrm>
              <a:off x="7717265" y="2939558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4CF12CB-451A-4012-B139-89DBF7093383}"/>
                </a:ext>
              </a:extLst>
            </p:cNvPr>
            <p:cNvSpPr txBox="1"/>
            <p:nvPr/>
          </p:nvSpPr>
          <p:spPr>
            <a:xfrm>
              <a:off x="7717265" y="3399803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</a:p>
          </p:txBody>
        </p:sp>
      </p:grpSp>
      <p:grpSp>
        <p:nvGrpSpPr>
          <p:cNvPr id="50" name="그룹 87">
            <a:extLst>
              <a:ext uri="{FF2B5EF4-FFF2-40B4-BE49-F238E27FC236}">
                <a16:creationId xmlns:a16="http://schemas.microsoft.com/office/drawing/2014/main" id="{1561ABD3-7E0F-4553-A26A-5301D56CD667}"/>
              </a:ext>
            </a:extLst>
          </p:cNvPr>
          <p:cNvGrpSpPr/>
          <p:nvPr/>
        </p:nvGrpSpPr>
        <p:grpSpPr>
          <a:xfrm>
            <a:off x="7523840" y="3988320"/>
            <a:ext cx="4064428" cy="921910"/>
            <a:chOff x="7717265" y="3988320"/>
            <a:chExt cx="3276000" cy="9219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F6FB99-2E23-4075-8CD4-D2831DE4C641}"/>
                </a:ext>
              </a:extLst>
            </p:cNvPr>
            <p:cNvSpPr txBox="1"/>
            <p:nvPr/>
          </p:nvSpPr>
          <p:spPr>
            <a:xfrm>
              <a:off x="7717265" y="3988320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6A850A-9D03-4F91-83E0-C09A0B083FDD}"/>
                </a:ext>
              </a:extLst>
            </p:cNvPr>
            <p:cNvSpPr txBox="1"/>
            <p:nvPr/>
          </p:nvSpPr>
          <p:spPr>
            <a:xfrm>
              <a:off x="7717265" y="4448565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그룹 88">
            <a:extLst>
              <a:ext uri="{FF2B5EF4-FFF2-40B4-BE49-F238E27FC236}">
                <a16:creationId xmlns:a16="http://schemas.microsoft.com/office/drawing/2014/main" id="{A5B50821-B3DA-4EC5-A4C6-2FC5F741DD7E}"/>
              </a:ext>
            </a:extLst>
          </p:cNvPr>
          <p:cNvGrpSpPr/>
          <p:nvPr/>
        </p:nvGrpSpPr>
        <p:grpSpPr>
          <a:xfrm>
            <a:off x="7523840" y="5037082"/>
            <a:ext cx="4064428" cy="921910"/>
            <a:chOff x="7717265" y="5037082"/>
            <a:chExt cx="3276000" cy="92191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F870C44-C01C-40A6-BDE6-D07C50E8A376}"/>
                </a:ext>
              </a:extLst>
            </p:cNvPr>
            <p:cNvSpPr txBox="1"/>
            <p:nvPr/>
          </p:nvSpPr>
          <p:spPr>
            <a:xfrm>
              <a:off x="7717265" y="5037082"/>
              <a:ext cx="32760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D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2565C77-6BB8-4138-BD92-0956B6F60C05}"/>
                </a:ext>
              </a:extLst>
            </p:cNvPr>
            <p:cNvSpPr txBox="1"/>
            <p:nvPr/>
          </p:nvSpPr>
          <p:spPr>
            <a:xfrm>
              <a:off x="7717265" y="5497327"/>
              <a:ext cx="327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8">
            <a:extLst>
              <a:ext uri="{FF2B5EF4-FFF2-40B4-BE49-F238E27FC236}">
                <a16:creationId xmlns:a16="http://schemas.microsoft.com/office/drawing/2014/main" id="{B770499A-C8D4-4EC1-AD13-2FF5DD0EC790}"/>
              </a:ext>
            </a:extLst>
          </p:cNvPr>
          <p:cNvGrpSpPr/>
          <p:nvPr/>
        </p:nvGrpSpPr>
        <p:grpSpPr>
          <a:xfrm>
            <a:off x="5024924" y="4090709"/>
            <a:ext cx="576064" cy="576064"/>
            <a:chOff x="1666970" y="2260488"/>
            <a:chExt cx="576064" cy="576064"/>
          </a:xfrm>
        </p:grpSpPr>
        <p:sp>
          <p:nvSpPr>
            <p:cNvPr id="57" name="Teardrop 6">
              <a:extLst>
                <a:ext uri="{FF2B5EF4-FFF2-40B4-BE49-F238E27FC236}">
                  <a16:creationId xmlns:a16="http://schemas.microsoft.com/office/drawing/2014/main" id="{5ED3C863-C29A-47BB-B2A4-BE5EC90D2EFC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AE5B85A-F64B-423F-B4B9-1C7DA8EA454C}"/>
                </a:ext>
              </a:extLst>
            </p:cNvPr>
            <p:cNvSpPr txBox="1"/>
            <p:nvPr/>
          </p:nvSpPr>
          <p:spPr>
            <a:xfrm>
              <a:off x="1685226" y="2348465"/>
              <a:ext cx="53955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</a:rPr>
                <a:t>D</a:t>
              </a:r>
              <a:endParaRPr lang="ko-KR" alt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186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772A62E9-B790-456B-AC12-2EC3465688DC}"/>
              </a:ext>
            </a:extLst>
          </p:cNvPr>
          <p:cNvGrpSpPr/>
          <p:nvPr/>
        </p:nvGrpSpPr>
        <p:grpSpPr>
          <a:xfrm>
            <a:off x="3093018" y="1854436"/>
            <a:ext cx="5098327" cy="5098327"/>
            <a:chOff x="2817898" y="2640907"/>
            <a:chExt cx="3960000" cy="3960000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7AF3D1F-2CFD-4727-9F1C-193393885C1F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78" name="Pie 55">
                <a:extLst>
                  <a:ext uri="{FF2B5EF4-FFF2-40B4-BE49-F238E27FC236}">
                    <a16:creationId xmlns:a16="http://schemas.microsoft.com/office/drawing/2014/main" id="{2E68462F-2686-4E95-BB81-49E4891A24EC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Pie 56">
                <a:extLst>
                  <a:ext uri="{FF2B5EF4-FFF2-40B4-BE49-F238E27FC236}">
                    <a16:creationId xmlns:a16="http://schemas.microsoft.com/office/drawing/2014/main" id="{6669A8EE-75C9-4888-A775-828A7B2A017C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Pie 57">
                <a:extLst>
                  <a:ext uri="{FF2B5EF4-FFF2-40B4-BE49-F238E27FC236}">
                    <a16:creationId xmlns:a16="http://schemas.microsoft.com/office/drawing/2014/main" id="{C80B65BC-FDA5-461E-B0C4-C949AC716722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Pie 58">
                <a:extLst>
                  <a:ext uri="{FF2B5EF4-FFF2-40B4-BE49-F238E27FC236}">
                    <a16:creationId xmlns:a16="http://schemas.microsoft.com/office/drawing/2014/main" id="{C9A723F1-926F-4024-957A-E44FCBE53A91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Pie 59">
                <a:extLst>
                  <a:ext uri="{FF2B5EF4-FFF2-40B4-BE49-F238E27FC236}">
                    <a16:creationId xmlns:a16="http://schemas.microsoft.com/office/drawing/2014/main" id="{ECD920CE-07FD-4702-804D-3A2E13833783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CC7DE08-A80E-426D-88AA-623BCEECA2D7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1DFF1AE-1FD0-4FD3-B938-1BE7AA931AF4}"/>
              </a:ext>
            </a:extLst>
          </p:cNvPr>
          <p:cNvCxnSpPr/>
          <p:nvPr/>
        </p:nvCxnSpPr>
        <p:spPr>
          <a:xfrm>
            <a:off x="7372198" y="2945184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ABB802B-A7C8-490E-9549-1985B6E3D2E7}"/>
              </a:ext>
            </a:extLst>
          </p:cNvPr>
          <p:cNvCxnSpPr/>
          <p:nvPr/>
        </p:nvCxnSpPr>
        <p:spPr>
          <a:xfrm>
            <a:off x="7727782" y="3928010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AAD9DF1-46B2-4AAA-88BA-D9AF9745FB37}"/>
              </a:ext>
            </a:extLst>
          </p:cNvPr>
          <p:cNvCxnSpPr/>
          <p:nvPr/>
        </p:nvCxnSpPr>
        <p:spPr>
          <a:xfrm>
            <a:off x="7372198" y="4906627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06826A30-F212-48C7-B8E3-726EDDABB68B}"/>
              </a:ext>
            </a:extLst>
          </p:cNvPr>
          <p:cNvCxnSpPr/>
          <p:nvPr/>
        </p:nvCxnSpPr>
        <p:spPr>
          <a:xfrm>
            <a:off x="6682151" y="5885244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22EA86-731E-46D4-B886-CC5481DF8F0C}"/>
              </a:ext>
            </a:extLst>
          </p:cNvPr>
          <p:cNvCxnSpPr/>
          <p:nvPr/>
        </p:nvCxnSpPr>
        <p:spPr>
          <a:xfrm>
            <a:off x="6682151" y="1966566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D1FEA79E-7688-4F33-AD91-0ABBE17F7003}"/>
              </a:ext>
            </a:extLst>
          </p:cNvPr>
          <p:cNvSpPr txBox="1"/>
          <p:nvPr/>
        </p:nvSpPr>
        <p:spPr>
          <a:xfrm>
            <a:off x="900875" y="2684398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4B86A2C-5257-48B2-9BB2-7F2F2109A04E}"/>
              </a:ext>
            </a:extLst>
          </p:cNvPr>
          <p:cNvSpPr txBox="1"/>
          <p:nvPr/>
        </p:nvSpPr>
        <p:spPr>
          <a:xfrm>
            <a:off x="2126678" y="2112280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B8897C-EBED-4E76-9CE9-E1A7B29A0679}"/>
              </a:ext>
            </a:extLst>
          </p:cNvPr>
          <p:cNvSpPr txBox="1"/>
          <p:nvPr/>
        </p:nvSpPr>
        <p:spPr>
          <a:xfrm>
            <a:off x="857342" y="2058134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E2F218-023A-49DF-82F8-D84DB0C350A0}"/>
              </a:ext>
            </a:extLst>
          </p:cNvPr>
          <p:cNvSpPr txBox="1"/>
          <p:nvPr/>
        </p:nvSpPr>
        <p:spPr>
          <a:xfrm>
            <a:off x="900877" y="1748293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6BD3932-F7E7-4EBA-9950-23ABFED9A7A0}"/>
              </a:ext>
            </a:extLst>
          </p:cNvPr>
          <p:cNvSpPr txBox="1"/>
          <p:nvPr/>
        </p:nvSpPr>
        <p:spPr>
          <a:xfrm>
            <a:off x="900875" y="486043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4" name="그룹 12">
            <a:extLst>
              <a:ext uri="{FF2B5EF4-FFF2-40B4-BE49-F238E27FC236}">
                <a16:creationId xmlns:a16="http://schemas.microsoft.com/office/drawing/2014/main" id="{25318EFC-E799-4805-B855-CC59634ACE0C}"/>
              </a:ext>
            </a:extLst>
          </p:cNvPr>
          <p:cNvGrpSpPr/>
          <p:nvPr/>
        </p:nvGrpSpPr>
        <p:grpSpPr>
          <a:xfrm>
            <a:off x="7924717" y="1497209"/>
            <a:ext cx="2433995" cy="938719"/>
            <a:chOff x="8900664" y="1497207"/>
            <a:chExt cx="2433995" cy="93871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935B284-36AC-4F63-9D97-98332FDE6623}"/>
                </a:ext>
              </a:extLst>
            </p:cNvPr>
            <p:cNvSpPr txBox="1"/>
            <p:nvPr/>
          </p:nvSpPr>
          <p:spPr>
            <a:xfrm>
              <a:off x="8900664" y="1497207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6" name="Text Placeholder 12">
              <a:extLst>
                <a:ext uri="{FF2B5EF4-FFF2-40B4-BE49-F238E27FC236}">
                  <a16:creationId xmlns:a16="http://schemas.microsoft.com/office/drawing/2014/main" id="{6DB3B6EA-A734-420C-A2D2-1E48ABEC7DC2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11">
            <a:extLst>
              <a:ext uri="{FF2B5EF4-FFF2-40B4-BE49-F238E27FC236}">
                <a16:creationId xmlns:a16="http://schemas.microsoft.com/office/drawing/2014/main" id="{87F23A57-19D8-4BE2-87F3-55B899F44AC6}"/>
              </a:ext>
            </a:extLst>
          </p:cNvPr>
          <p:cNvGrpSpPr/>
          <p:nvPr/>
        </p:nvGrpSpPr>
        <p:grpSpPr>
          <a:xfrm>
            <a:off x="8584145" y="2476879"/>
            <a:ext cx="2433995" cy="938719"/>
            <a:chOff x="8900664" y="2380162"/>
            <a:chExt cx="2433995" cy="9387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A94EBA-FF98-4BDB-9C07-4EA80313EA64}"/>
                </a:ext>
              </a:extLst>
            </p:cNvPr>
            <p:cNvSpPr txBox="1"/>
            <p:nvPr/>
          </p:nvSpPr>
          <p:spPr>
            <a:xfrm>
              <a:off x="8900664" y="2380162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59" name="Text Placeholder 12">
              <a:extLst>
                <a:ext uri="{FF2B5EF4-FFF2-40B4-BE49-F238E27FC236}">
                  <a16:creationId xmlns:a16="http://schemas.microsoft.com/office/drawing/2014/main" id="{5B570EDB-26E0-495A-A74E-6041781A178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그룹 10">
            <a:extLst>
              <a:ext uri="{FF2B5EF4-FFF2-40B4-BE49-F238E27FC236}">
                <a16:creationId xmlns:a16="http://schemas.microsoft.com/office/drawing/2014/main" id="{6A2DE3DF-0222-43C3-B3C9-FE445CCF1521}"/>
              </a:ext>
            </a:extLst>
          </p:cNvPr>
          <p:cNvGrpSpPr/>
          <p:nvPr/>
        </p:nvGrpSpPr>
        <p:grpSpPr>
          <a:xfrm>
            <a:off x="8900665" y="3456549"/>
            <a:ext cx="2433995" cy="938719"/>
            <a:chOff x="8900664" y="3263117"/>
            <a:chExt cx="2433995" cy="938719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D16F0D-1EE2-43DA-94D3-E1E16305C580}"/>
                </a:ext>
              </a:extLst>
            </p:cNvPr>
            <p:cNvSpPr txBox="1"/>
            <p:nvPr/>
          </p:nvSpPr>
          <p:spPr>
            <a:xfrm>
              <a:off x="8900664" y="3263117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2" name="Text Placeholder 12">
              <a:extLst>
                <a:ext uri="{FF2B5EF4-FFF2-40B4-BE49-F238E27FC236}">
                  <a16:creationId xmlns:a16="http://schemas.microsoft.com/office/drawing/2014/main" id="{94569798-852D-4A45-81F4-C627437E158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3" name="그룹 3">
            <a:extLst>
              <a:ext uri="{FF2B5EF4-FFF2-40B4-BE49-F238E27FC236}">
                <a16:creationId xmlns:a16="http://schemas.microsoft.com/office/drawing/2014/main" id="{AE6288DA-F56E-42D9-A829-8D5182F08C1B}"/>
              </a:ext>
            </a:extLst>
          </p:cNvPr>
          <p:cNvGrpSpPr/>
          <p:nvPr/>
        </p:nvGrpSpPr>
        <p:grpSpPr>
          <a:xfrm>
            <a:off x="7924717" y="5415889"/>
            <a:ext cx="2433995" cy="938719"/>
            <a:chOff x="8900664" y="5029028"/>
            <a:chExt cx="2433995" cy="938719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F18770-BA81-4BAF-9502-309A29A60077}"/>
                </a:ext>
              </a:extLst>
            </p:cNvPr>
            <p:cNvSpPr txBox="1"/>
            <p:nvPr/>
          </p:nvSpPr>
          <p:spPr>
            <a:xfrm>
              <a:off x="8900664" y="5029028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sz="2700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65" name="Text Placeholder 12">
              <a:extLst>
                <a:ext uri="{FF2B5EF4-FFF2-40B4-BE49-F238E27FC236}">
                  <a16:creationId xmlns:a16="http://schemas.microsoft.com/office/drawing/2014/main" id="{ED2284E6-0A4B-4809-957E-A9F702613DF6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6" name="그룹 9">
            <a:extLst>
              <a:ext uri="{FF2B5EF4-FFF2-40B4-BE49-F238E27FC236}">
                <a16:creationId xmlns:a16="http://schemas.microsoft.com/office/drawing/2014/main" id="{1E7CD53B-6806-47DE-A584-F33EC4D7C7B5}"/>
              </a:ext>
            </a:extLst>
          </p:cNvPr>
          <p:cNvGrpSpPr/>
          <p:nvPr/>
        </p:nvGrpSpPr>
        <p:grpSpPr>
          <a:xfrm>
            <a:off x="8584145" y="4436220"/>
            <a:ext cx="2433995" cy="938719"/>
            <a:chOff x="8900664" y="4146072"/>
            <a:chExt cx="2433995" cy="938719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2527C21-CD9B-43EE-9378-28739E023A8E}"/>
                </a:ext>
              </a:extLst>
            </p:cNvPr>
            <p:cNvSpPr txBox="1"/>
            <p:nvPr/>
          </p:nvSpPr>
          <p:spPr>
            <a:xfrm>
              <a:off x="8900664" y="4146072"/>
              <a:ext cx="878954" cy="9387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68" name="Text Placeholder 12">
              <a:extLst>
                <a:ext uri="{FF2B5EF4-FFF2-40B4-BE49-F238E27FC236}">
                  <a16:creationId xmlns:a16="http://schemas.microsoft.com/office/drawing/2014/main" id="{1B89B570-61CE-4C83-B5CD-E3386D4BE2E0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9" name="Rounded Rectangle 5">
            <a:extLst>
              <a:ext uri="{FF2B5EF4-FFF2-40B4-BE49-F238E27FC236}">
                <a16:creationId xmlns:a16="http://schemas.microsoft.com/office/drawing/2014/main" id="{4FC757DA-2549-46B4-B252-B1EAB709361E}"/>
              </a:ext>
            </a:extLst>
          </p:cNvPr>
          <p:cNvSpPr/>
          <p:nvPr/>
        </p:nvSpPr>
        <p:spPr>
          <a:xfrm flipH="1">
            <a:off x="6156410" y="2243489"/>
            <a:ext cx="491091" cy="40512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0" name="Rounded Rectangle 25">
            <a:extLst>
              <a:ext uri="{FF2B5EF4-FFF2-40B4-BE49-F238E27FC236}">
                <a16:creationId xmlns:a16="http://schemas.microsoft.com/office/drawing/2014/main" id="{49B66304-F269-4A9E-A331-1B3AD8FDC55A}"/>
              </a:ext>
            </a:extLst>
          </p:cNvPr>
          <p:cNvSpPr/>
          <p:nvPr/>
        </p:nvSpPr>
        <p:spPr>
          <a:xfrm>
            <a:off x="5510057" y="5210103"/>
            <a:ext cx="274804" cy="201388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1" name="Donut 39">
            <a:extLst>
              <a:ext uri="{FF2B5EF4-FFF2-40B4-BE49-F238E27FC236}">
                <a16:creationId xmlns:a16="http://schemas.microsoft.com/office/drawing/2014/main" id="{6EB2B997-1A4A-40E2-9649-E69A72A03EF4}"/>
              </a:ext>
            </a:extLst>
          </p:cNvPr>
          <p:cNvSpPr/>
          <p:nvPr/>
        </p:nvSpPr>
        <p:spPr>
          <a:xfrm>
            <a:off x="6172504" y="5157974"/>
            <a:ext cx="335295" cy="33529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2" name="Rectangle 36">
            <a:extLst>
              <a:ext uri="{FF2B5EF4-FFF2-40B4-BE49-F238E27FC236}">
                <a16:creationId xmlns:a16="http://schemas.microsoft.com/office/drawing/2014/main" id="{B4DA7C73-6A35-4F69-A275-EB72466B0D1B}"/>
              </a:ext>
            </a:extLst>
          </p:cNvPr>
          <p:cNvSpPr/>
          <p:nvPr/>
        </p:nvSpPr>
        <p:spPr>
          <a:xfrm>
            <a:off x="6982828" y="339439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Chord 15">
            <a:extLst>
              <a:ext uri="{FF2B5EF4-FFF2-40B4-BE49-F238E27FC236}">
                <a16:creationId xmlns:a16="http://schemas.microsoft.com/office/drawing/2014/main" id="{A86DB65B-84B0-4EA1-B222-EF9620A86F2E}"/>
              </a:ext>
            </a:extLst>
          </p:cNvPr>
          <p:cNvSpPr/>
          <p:nvPr/>
        </p:nvSpPr>
        <p:spPr>
          <a:xfrm>
            <a:off x="6945569" y="445523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4" name="Donut 8">
            <a:extLst>
              <a:ext uri="{FF2B5EF4-FFF2-40B4-BE49-F238E27FC236}">
                <a16:creationId xmlns:a16="http://schemas.microsoft.com/office/drawing/2014/main" id="{E9FD8605-228B-4338-98DB-2324AAB33959}"/>
              </a:ext>
            </a:extLst>
          </p:cNvPr>
          <p:cNvSpPr/>
          <p:nvPr/>
        </p:nvSpPr>
        <p:spPr>
          <a:xfrm>
            <a:off x="5397475" y="4098802"/>
            <a:ext cx="499968" cy="597622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838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14">
            <a:extLst>
              <a:ext uri="{FF2B5EF4-FFF2-40B4-BE49-F238E27FC236}">
                <a16:creationId xmlns:a16="http://schemas.microsoft.com/office/drawing/2014/main" id="{02813709-A350-4740-9914-18BE1FD8419C}"/>
              </a:ext>
            </a:extLst>
          </p:cNvPr>
          <p:cNvGrpSpPr/>
          <p:nvPr/>
        </p:nvGrpSpPr>
        <p:grpSpPr>
          <a:xfrm>
            <a:off x="1864048" y="1673699"/>
            <a:ext cx="4104000" cy="887234"/>
            <a:chOff x="1864048" y="1673699"/>
            <a:chExt cx="4104000" cy="88723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7B305A-56EF-4004-9312-44F0060E1094}"/>
                </a:ext>
              </a:extLst>
            </p:cNvPr>
            <p:cNvSpPr txBox="1"/>
            <p:nvPr/>
          </p:nvSpPr>
          <p:spPr>
            <a:xfrm>
              <a:off x="1864048" y="1914602"/>
              <a:ext cx="41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EF9083-37CC-42CC-8DC2-5F629C742EF0}"/>
                </a:ext>
              </a:extLst>
            </p:cNvPr>
            <p:cNvSpPr txBox="1"/>
            <p:nvPr/>
          </p:nvSpPr>
          <p:spPr>
            <a:xfrm>
              <a:off x="1864048" y="1673699"/>
              <a:ext cx="41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00D1352-CE01-4474-BF48-52377819559C}"/>
              </a:ext>
            </a:extLst>
          </p:cNvPr>
          <p:cNvSpPr/>
          <p:nvPr/>
        </p:nvSpPr>
        <p:spPr>
          <a:xfrm>
            <a:off x="789978" y="1603388"/>
            <a:ext cx="699528" cy="699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E58AC2-5EF9-4384-A6F7-178F78C86E06}"/>
              </a:ext>
            </a:extLst>
          </p:cNvPr>
          <p:cNvSpPr txBox="1"/>
          <p:nvPr/>
        </p:nvSpPr>
        <p:spPr>
          <a:xfrm>
            <a:off x="524190" y="2354246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3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0" name="그룹 6">
            <a:extLst>
              <a:ext uri="{FF2B5EF4-FFF2-40B4-BE49-F238E27FC236}">
                <a16:creationId xmlns:a16="http://schemas.microsoft.com/office/drawing/2014/main" id="{9FB91943-D22F-4E54-8A19-B73A0C81410C}"/>
              </a:ext>
            </a:extLst>
          </p:cNvPr>
          <p:cNvGrpSpPr/>
          <p:nvPr/>
        </p:nvGrpSpPr>
        <p:grpSpPr>
          <a:xfrm>
            <a:off x="1864389" y="2806083"/>
            <a:ext cx="4104000" cy="887234"/>
            <a:chOff x="1864389" y="2724111"/>
            <a:chExt cx="4124202" cy="8872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9DF3AE-9E31-47BC-9ED3-A3C606A0C41E}"/>
                </a:ext>
              </a:extLst>
            </p:cNvPr>
            <p:cNvSpPr txBox="1"/>
            <p:nvPr/>
          </p:nvSpPr>
          <p:spPr>
            <a:xfrm>
              <a:off x="1864389" y="2965014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385FBA-2D65-436D-B058-E490EB4B9DB6}"/>
                </a:ext>
              </a:extLst>
            </p:cNvPr>
            <p:cNvSpPr txBox="1"/>
            <p:nvPr/>
          </p:nvSpPr>
          <p:spPr>
            <a:xfrm>
              <a:off x="1864389" y="2724111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AF95198-5445-4100-B7B3-AF1116411C1C}"/>
              </a:ext>
            </a:extLst>
          </p:cNvPr>
          <p:cNvSpPr/>
          <p:nvPr/>
        </p:nvSpPr>
        <p:spPr>
          <a:xfrm>
            <a:off x="789978" y="2735772"/>
            <a:ext cx="699528" cy="699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BEAD15-851D-4DE9-B1BF-FCBF6D8B2D9C}"/>
              </a:ext>
            </a:extLst>
          </p:cNvPr>
          <p:cNvSpPr txBox="1"/>
          <p:nvPr/>
        </p:nvSpPr>
        <p:spPr>
          <a:xfrm>
            <a:off x="524190" y="3486630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5" name="그룹 4">
            <a:extLst>
              <a:ext uri="{FF2B5EF4-FFF2-40B4-BE49-F238E27FC236}">
                <a16:creationId xmlns:a16="http://schemas.microsoft.com/office/drawing/2014/main" id="{121E5C6B-9875-4BE6-8018-D4D532299AC7}"/>
              </a:ext>
            </a:extLst>
          </p:cNvPr>
          <p:cNvGrpSpPr/>
          <p:nvPr/>
        </p:nvGrpSpPr>
        <p:grpSpPr>
          <a:xfrm>
            <a:off x="7461167" y="4263907"/>
            <a:ext cx="4104000" cy="887234"/>
            <a:chOff x="7461167" y="4181935"/>
            <a:chExt cx="4124202" cy="88723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81503CC-86BE-4B92-917C-9E127F9142B6}"/>
                </a:ext>
              </a:extLst>
            </p:cNvPr>
            <p:cNvSpPr txBox="1"/>
            <p:nvPr/>
          </p:nvSpPr>
          <p:spPr>
            <a:xfrm>
              <a:off x="7461167" y="4422838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BF618D6-6FAE-4DEB-BBC6-B5D00A811CCF}"/>
                </a:ext>
              </a:extLst>
            </p:cNvPr>
            <p:cNvSpPr txBox="1"/>
            <p:nvPr/>
          </p:nvSpPr>
          <p:spPr>
            <a:xfrm>
              <a:off x="7461167" y="4181935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B6D8308F-E64C-4BAA-9875-2D227C866D57}"/>
              </a:ext>
            </a:extLst>
          </p:cNvPr>
          <p:cNvSpPr/>
          <p:nvPr/>
        </p:nvSpPr>
        <p:spPr>
          <a:xfrm>
            <a:off x="6386927" y="4193596"/>
            <a:ext cx="699528" cy="69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517082-4D49-423A-9AB0-5B27522782D2}"/>
              </a:ext>
            </a:extLst>
          </p:cNvPr>
          <p:cNvSpPr txBox="1"/>
          <p:nvPr/>
        </p:nvSpPr>
        <p:spPr>
          <a:xfrm>
            <a:off x="6121138" y="4944454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5A14F188-C9C6-4923-B9C7-997748A3BC0E}"/>
              </a:ext>
            </a:extLst>
          </p:cNvPr>
          <p:cNvGrpSpPr/>
          <p:nvPr/>
        </p:nvGrpSpPr>
        <p:grpSpPr>
          <a:xfrm>
            <a:off x="7457801" y="5396290"/>
            <a:ext cx="4104000" cy="887234"/>
            <a:chOff x="7457801" y="5314319"/>
            <a:chExt cx="4130635" cy="88723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31B66A-4E93-4341-8E23-3677DE3C7A99}"/>
                </a:ext>
              </a:extLst>
            </p:cNvPr>
            <p:cNvSpPr txBox="1"/>
            <p:nvPr/>
          </p:nvSpPr>
          <p:spPr>
            <a:xfrm>
              <a:off x="7464234" y="5555222"/>
              <a:ext cx="4124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D486F2-B634-4325-9CF1-FBC2AC6044B3}"/>
                </a:ext>
              </a:extLst>
            </p:cNvPr>
            <p:cNvSpPr txBox="1"/>
            <p:nvPr/>
          </p:nvSpPr>
          <p:spPr>
            <a:xfrm>
              <a:off x="7457801" y="5314319"/>
              <a:ext cx="41242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E33C6B26-25FA-4161-BFCF-7B24D577898B}"/>
              </a:ext>
            </a:extLst>
          </p:cNvPr>
          <p:cNvSpPr/>
          <p:nvPr/>
        </p:nvSpPr>
        <p:spPr>
          <a:xfrm>
            <a:off x="6383561" y="5325980"/>
            <a:ext cx="699528" cy="69952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55A146-91A7-4EDF-B782-D31520559B54}"/>
              </a:ext>
            </a:extLst>
          </p:cNvPr>
          <p:cNvSpPr txBox="1"/>
          <p:nvPr/>
        </p:nvSpPr>
        <p:spPr>
          <a:xfrm>
            <a:off x="6117772" y="6076838"/>
            <a:ext cx="1231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060D923A-03E9-484A-85DA-D8894AF2E85B}"/>
              </a:ext>
            </a:extLst>
          </p:cNvPr>
          <p:cNvSpPr>
            <a:spLocks noChangeAspect="1"/>
          </p:cNvSpPr>
          <p:nvPr/>
        </p:nvSpPr>
        <p:spPr>
          <a:xfrm>
            <a:off x="966965" y="2894855"/>
            <a:ext cx="345557" cy="404689"/>
          </a:xfrm>
          <a:custGeom>
            <a:avLst/>
            <a:gdLst/>
            <a:ahLst/>
            <a:cxnLst/>
            <a:rect l="l" t="t" r="r" b="b"/>
            <a:pathLst>
              <a:path w="3232631" h="3785798">
                <a:moveTo>
                  <a:pt x="460870" y="1533749"/>
                </a:moveTo>
                <a:cubicBezTo>
                  <a:pt x="401217" y="1533749"/>
                  <a:pt x="352858" y="1582108"/>
                  <a:pt x="352858" y="1641761"/>
                </a:cubicBezTo>
                <a:cubicBezTo>
                  <a:pt x="352858" y="1701414"/>
                  <a:pt x="401217" y="1749773"/>
                  <a:pt x="460870" y="1749773"/>
                </a:cubicBezTo>
                <a:cubicBezTo>
                  <a:pt x="520523" y="1749773"/>
                  <a:pt x="568882" y="1701414"/>
                  <a:pt x="568882" y="1641761"/>
                </a:cubicBezTo>
                <a:cubicBezTo>
                  <a:pt x="568882" y="1582108"/>
                  <a:pt x="520523" y="1533749"/>
                  <a:pt x="460870" y="1533749"/>
                </a:cubicBezTo>
                <a:close/>
                <a:moveTo>
                  <a:pt x="2244716" y="0"/>
                </a:moveTo>
                <a:cubicBezTo>
                  <a:pt x="1836936" y="590768"/>
                  <a:pt x="1646438" y="1376188"/>
                  <a:pt x="2021783" y="1604817"/>
                </a:cubicBezTo>
                <a:cubicBezTo>
                  <a:pt x="2660788" y="1872620"/>
                  <a:pt x="2666053" y="1511205"/>
                  <a:pt x="3232631" y="914400"/>
                </a:cubicBezTo>
                <a:cubicBezTo>
                  <a:pt x="2905546" y="1955101"/>
                  <a:pt x="3126198" y="2339427"/>
                  <a:pt x="3220100" y="2841447"/>
                </a:cubicBezTo>
                <a:cubicBezTo>
                  <a:pt x="2881156" y="2563656"/>
                  <a:pt x="2671847" y="1792725"/>
                  <a:pt x="2040941" y="2208140"/>
                </a:cubicBezTo>
                <a:cubicBezTo>
                  <a:pt x="1635720" y="2540033"/>
                  <a:pt x="1852592" y="3227466"/>
                  <a:pt x="2281980" y="3785798"/>
                </a:cubicBezTo>
                <a:cubicBezTo>
                  <a:pt x="1456762" y="3630405"/>
                  <a:pt x="360883" y="2851877"/>
                  <a:pt x="0" y="1864325"/>
                </a:cubicBezTo>
                <a:cubicBezTo>
                  <a:pt x="143866" y="1576594"/>
                  <a:pt x="732908" y="390144"/>
                  <a:pt x="224471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6" name="Trapezoid 2">
            <a:extLst>
              <a:ext uri="{FF2B5EF4-FFF2-40B4-BE49-F238E27FC236}">
                <a16:creationId xmlns:a16="http://schemas.microsoft.com/office/drawing/2014/main" id="{13E25ADA-D676-4329-96F6-5159812263A3}"/>
              </a:ext>
            </a:extLst>
          </p:cNvPr>
          <p:cNvSpPr>
            <a:spLocks noChangeAspect="1"/>
          </p:cNvSpPr>
          <p:nvPr/>
        </p:nvSpPr>
        <p:spPr>
          <a:xfrm>
            <a:off x="6569890" y="4347594"/>
            <a:ext cx="326870" cy="404690"/>
          </a:xfrm>
          <a:custGeom>
            <a:avLst/>
            <a:gdLst/>
            <a:ahLst/>
            <a:cxnLst/>
            <a:rect l="l" t="t" r="r" b="b"/>
            <a:pathLst>
              <a:path w="3176916" h="3933269">
                <a:moveTo>
                  <a:pt x="1597126" y="1340437"/>
                </a:moveTo>
                <a:cubicBezTo>
                  <a:pt x="1516725" y="1340222"/>
                  <a:pt x="1389074" y="1393456"/>
                  <a:pt x="1340877" y="1496151"/>
                </a:cubicBezTo>
                <a:cubicBezTo>
                  <a:pt x="1343250" y="1522078"/>
                  <a:pt x="1343241" y="1512286"/>
                  <a:pt x="1347995" y="1554882"/>
                </a:cubicBezTo>
                <a:cubicBezTo>
                  <a:pt x="1416100" y="1454837"/>
                  <a:pt x="1524178" y="1437570"/>
                  <a:pt x="1593513" y="1429698"/>
                </a:cubicBezTo>
                <a:cubicBezTo>
                  <a:pt x="1662848" y="1421826"/>
                  <a:pt x="1796931" y="1484376"/>
                  <a:pt x="1831845" y="1544793"/>
                </a:cubicBezTo>
                <a:cubicBezTo>
                  <a:pt x="1835344" y="1495673"/>
                  <a:pt x="1834080" y="1513228"/>
                  <a:pt x="1837578" y="1468870"/>
                </a:cubicBezTo>
                <a:cubicBezTo>
                  <a:pt x="1774303" y="1383001"/>
                  <a:pt x="1677527" y="1340652"/>
                  <a:pt x="1597126" y="1340437"/>
                </a:cubicBezTo>
                <a:close/>
                <a:moveTo>
                  <a:pt x="2160240" y="1304708"/>
                </a:moveTo>
                <a:lnTo>
                  <a:pt x="3176916" y="1304708"/>
                </a:lnTo>
                <a:lnTo>
                  <a:pt x="3176916" y="1520732"/>
                </a:lnTo>
                <a:lnTo>
                  <a:pt x="2160240" y="1520732"/>
                </a:lnTo>
                <a:close/>
                <a:moveTo>
                  <a:pt x="0" y="1304708"/>
                </a:moveTo>
                <a:lnTo>
                  <a:pt x="1016676" y="1304708"/>
                </a:lnTo>
                <a:lnTo>
                  <a:pt x="1016676" y="1520732"/>
                </a:lnTo>
                <a:lnTo>
                  <a:pt x="0" y="1520732"/>
                </a:lnTo>
                <a:close/>
                <a:moveTo>
                  <a:pt x="1586368" y="1190405"/>
                </a:moveTo>
                <a:cubicBezTo>
                  <a:pt x="1742191" y="1188817"/>
                  <a:pt x="1896109" y="1256762"/>
                  <a:pt x="1914771" y="1391382"/>
                </a:cubicBezTo>
                <a:lnTo>
                  <a:pt x="2359597" y="3933269"/>
                </a:lnTo>
                <a:lnTo>
                  <a:pt x="847429" y="3933269"/>
                </a:lnTo>
                <a:lnTo>
                  <a:pt x="1246535" y="1406622"/>
                </a:lnTo>
                <a:cubicBezTo>
                  <a:pt x="1272818" y="1263112"/>
                  <a:pt x="1430545" y="1191992"/>
                  <a:pt x="1586368" y="1190405"/>
                </a:cubicBezTo>
                <a:close/>
                <a:moveTo>
                  <a:pt x="2642670" y="318729"/>
                </a:moveTo>
                <a:lnTo>
                  <a:pt x="2795422" y="471481"/>
                </a:lnTo>
                <a:lnTo>
                  <a:pt x="2076524" y="1190379"/>
                </a:lnTo>
                <a:lnTo>
                  <a:pt x="1923772" y="1037627"/>
                </a:lnTo>
                <a:close/>
                <a:moveTo>
                  <a:pt x="564355" y="318729"/>
                </a:moveTo>
                <a:lnTo>
                  <a:pt x="1283254" y="1037627"/>
                </a:lnTo>
                <a:lnTo>
                  <a:pt x="1130501" y="1190379"/>
                </a:lnTo>
                <a:lnTo>
                  <a:pt x="411603" y="471481"/>
                </a:lnTo>
                <a:close/>
                <a:moveTo>
                  <a:pt x="1495501" y="0"/>
                </a:moveTo>
                <a:lnTo>
                  <a:pt x="1711525" y="0"/>
                </a:lnTo>
                <a:lnTo>
                  <a:pt x="1711525" y="1016676"/>
                </a:lnTo>
                <a:lnTo>
                  <a:pt x="1495501" y="10166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7" name="Donut 2">
            <a:extLst>
              <a:ext uri="{FF2B5EF4-FFF2-40B4-BE49-F238E27FC236}">
                <a16:creationId xmlns:a16="http://schemas.microsoft.com/office/drawing/2014/main" id="{544E9672-2425-4CDD-BBB1-EB36F51FFFB8}"/>
              </a:ext>
            </a:extLst>
          </p:cNvPr>
          <p:cNvSpPr>
            <a:spLocks noChangeAspect="1"/>
          </p:cNvSpPr>
          <p:nvPr/>
        </p:nvSpPr>
        <p:spPr>
          <a:xfrm>
            <a:off x="953620" y="1738576"/>
            <a:ext cx="372247" cy="404689"/>
          </a:xfrm>
          <a:custGeom>
            <a:avLst/>
            <a:gdLst/>
            <a:ahLst/>
            <a:cxnLst/>
            <a:rect l="l" t="t" r="r" b="b"/>
            <a:pathLst>
              <a:path w="3708000" h="4031150">
                <a:moveTo>
                  <a:pt x="2226025" y="2078010"/>
                </a:moveTo>
                <a:lnTo>
                  <a:pt x="1976753" y="2339372"/>
                </a:lnTo>
                <a:lnTo>
                  <a:pt x="1976910" y="2339581"/>
                </a:lnTo>
                <a:lnTo>
                  <a:pt x="1976204" y="2339948"/>
                </a:lnTo>
                <a:lnTo>
                  <a:pt x="1975656" y="2340523"/>
                </a:lnTo>
                <a:lnTo>
                  <a:pt x="1975499" y="2340314"/>
                </a:lnTo>
                <a:lnTo>
                  <a:pt x="1688579" y="2489240"/>
                </a:lnTo>
                <a:cubicBezTo>
                  <a:pt x="1740712" y="2519877"/>
                  <a:pt x="1801557" y="2536438"/>
                  <a:pt x="1866270" y="2536438"/>
                </a:cubicBezTo>
                <a:cubicBezTo>
                  <a:pt x="2071258" y="2536438"/>
                  <a:pt x="2237434" y="2370262"/>
                  <a:pt x="2237434" y="2165274"/>
                </a:cubicBezTo>
                <a:cubicBezTo>
                  <a:pt x="2237434" y="2135129"/>
                  <a:pt x="2233840" y="2105822"/>
                  <a:pt x="2226025" y="2078010"/>
                </a:cubicBezTo>
                <a:close/>
                <a:moveTo>
                  <a:pt x="1866270" y="1794110"/>
                </a:moveTo>
                <a:cubicBezTo>
                  <a:pt x="1661282" y="1794110"/>
                  <a:pt x="1495106" y="1960286"/>
                  <a:pt x="1495106" y="2165274"/>
                </a:cubicBezTo>
                <a:cubicBezTo>
                  <a:pt x="1495106" y="2194876"/>
                  <a:pt x="1498572" y="2223668"/>
                  <a:pt x="1506052" y="2251046"/>
                </a:cubicBezTo>
                <a:lnTo>
                  <a:pt x="1731247" y="2014929"/>
                </a:lnTo>
                <a:lnTo>
                  <a:pt x="1731090" y="2014720"/>
                </a:lnTo>
                <a:lnTo>
                  <a:pt x="1731796" y="2014353"/>
                </a:lnTo>
                <a:lnTo>
                  <a:pt x="1732344" y="2013778"/>
                </a:lnTo>
                <a:lnTo>
                  <a:pt x="1732501" y="2013987"/>
                </a:lnTo>
                <a:lnTo>
                  <a:pt x="2054335" y="1846939"/>
                </a:lnTo>
                <a:cubicBezTo>
                  <a:pt x="1999773" y="1812909"/>
                  <a:pt x="1935217" y="1794110"/>
                  <a:pt x="1866270" y="1794110"/>
                </a:cubicBezTo>
                <a:close/>
                <a:moveTo>
                  <a:pt x="1866270" y="1281021"/>
                </a:moveTo>
                <a:lnTo>
                  <a:pt x="1995916" y="1728077"/>
                </a:lnTo>
                <a:cubicBezTo>
                  <a:pt x="2049420" y="1742880"/>
                  <a:pt x="2098387" y="1768442"/>
                  <a:pt x="2141027" y="1801941"/>
                </a:cubicBezTo>
                <a:lnTo>
                  <a:pt x="2830781" y="1443923"/>
                </a:lnTo>
                <a:lnTo>
                  <a:pt x="2293677" y="2007077"/>
                </a:lnTo>
                <a:lnTo>
                  <a:pt x="2302169" y="2036187"/>
                </a:lnTo>
                <a:lnTo>
                  <a:pt x="2755181" y="2167560"/>
                </a:lnTo>
                <a:lnTo>
                  <a:pt x="2301207" y="2299213"/>
                </a:lnTo>
                <a:cubicBezTo>
                  <a:pt x="2288949" y="2340747"/>
                  <a:pt x="2270868" y="2379745"/>
                  <a:pt x="2246307" y="2414255"/>
                </a:cubicBezTo>
                <a:lnTo>
                  <a:pt x="2368615" y="2636476"/>
                </a:lnTo>
                <a:lnTo>
                  <a:pt x="2152396" y="2517472"/>
                </a:lnTo>
                <a:cubicBezTo>
                  <a:pt x="2112986" y="2553805"/>
                  <a:pt x="2065424" y="2580505"/>
                  <a:pt x="2013636" y="2598144"/>
                </a:cubicBezTo>
                <a:lnTo>
                  <a:pt x="1875846" y="3073280"/>
                </a:lnTo>
                <a:lnTo>
                  <a:pt x="1739624" y="2603548"/>
                </a:lnTo>
                <a:cubicBezTo>
                  <a:pt x="1688445" y="2589723"/>
                  <a:pt x="1641302" y="2566161"/>
                  <a:pt x="1599709" y="2535368"/>
                </a:cubicBezTo>
                <a:lnTo>
                  <a:pt x="877219" y="2910378"/>
                </a:lnTo>
                <a:lnTo>
                  <a:pt x="1438400" y="2321979"/>
                </a:lnTo>
                <a:lnTo>
                  <a:pt x="1437655" y="2319411"/>
                </a:lnTo>
                <a:lnTo>
                  <a:pt x="963153" y="2181805"/>
                </a:lnTo>
                <a:lnTo>
                  <a:pt x="1425898" y="2047609"/>
                </a:lnTo>
                <a:cubicBezTo>
                  <a:pt x="1440318" y="1991458"/>
                  <a:pt x="1465316" y="1939627"/>
                  <a:pt x="1501635" y="1896529"/>
                </a:cubicBezTo>
                <a:lnTo>
                  <a:pt x="1375628" y="1667588"/>
                </a:lnTo>
                <a:lnTo>
                  <a:pt x="1605635" y="1794181"/>
                </a:lnTo>
                <a:cubicBezTo>
                  <a:pt x="1643852" y="1764149"/>
                  <a:pt x="1688437" y="1742763"/>
                  <a:pt x="1736328" y="1729097"/>
                </a:cubicBezTo>
                <a:close/>
                <a:moveTo>
                  <a:pt x="1801446" y="873772"/>
                </a:moveTo>
                <a:cubicBezTo>
                  <a:pt x="1122607" y="899096"/>
                  <a:pt x="577020" y="1443990"/>
                  <a:pt x="550657" y="2122563"/>
                </a:cubicBezTo>
                <a:lnTo>
                  <a:pt x="754935" y="2181804"/>
                </a:lnTo>
                <a:lnTo>
                  <a:pt x="551187" y="2240891"/>
                </a:lnTo>
                <a:cubicBezTo>
                  <a:pt x="582476" y="2925954"/>
                  <a:pt x="1143118" y="3472541"/>
                  <a:pt x="1833783" y="3482192"/>
                </a:cubicBezTo>
                <a:lnTo>
                  <a:pt x="1883029" y="3312376"/>
                </a:lnTo>
                <a:lnTo>
                  <a:pt x="1931451" y="3479348"/>
                </a:lnTo>
                <a:cubicBezTo>
                  <a:pt x="2602724" y="3441618"/>
                  <a:pt x="3137685" y="2895457"/>
                  <a:pt x="3157888" y="2219621"/>
                </a:cubicBezTo>
                <a:lnTo>
                  <a:pt x="2970483" y="2165273"/>
                </a:lnTo>
                <a:lnTo>
                  <a:pt x="3156785" y="2111246"/>
                </a:lnTo>
                <a:cubicBezTo>
                  <a:pt x="3124894" y="1437932"/>
                  <a:pt x="2581609" y="898954"/>
                  <a:pt x="1906553" y="873772"/>
                </a:cubicBezTo>
                <a:lnTo>
                  <a:pt x="1853999" y="1054992"/>
                </a:lnTo>
                <a:close/>
                <a:moveTo>
                  <a:pt x="1842112" y="204015"/>
                </a:moveTo>
                <a:cubicBezTo>
                  <a:pt x="1750186" y="208331"/>
                  <a:pt x="1671595" y="261235"/>
                  <a:pt x="1631665" y="337724"/>
                </a:cubicBezTo>
                <a:cubicBezTo>
                  <a:pt x="1704451" y="327639"/>
                  <a:pt x="1778701" y="323150"/>
                  <a:pt x="1854000" y="323150"/>
                </a:cubicBezTo>
                <a:cubicBezTo>
                  <a:pt x="1929687" y="323150"/>
                  <a:pt x="2004315" y="327685"/>
                  <a:pt x="2077458" y="337895"/>
                </a:cubicBezTo>
                <a:cubicBezTo>
                  <a:pt x="2032849" y="253989"/>
                  <a:pt x="1942703" y="199292"/>
                  <a:pt x="1842112" y="204015"/>
                </a:cubicBezTo>
                <a:close/>
                <a:moveTo>
                  <a:pt x="1832557" y="511"/>
                </a:moveTo>
                <a:cubicBezTo>
                  <a:pt x="2064724" y="-10390"/>
                  <a:pt x="2266043" y="154192"/>
                  <a:pt x="2302551" y="380077"/>
                </a:cubicBezTo>
                <a:cubicBezTo>
                  <a:pt x="3110034" y="578670"/>
                  <a:pt x="3708000" y="1308079"/>
                  <a:pt x="3708000" y="2177150"/>
                </a:cubicBezTo>
                <a:cubicBezTo>
                  <a:pt x="3708000" y="3201086"/>
                  <a:pt x="2877936" y="4031150"/>
                  <a:pt x="1854000" y="4031150"/>
                </a:cubicBezTo>
                <a:cubicBezTo>
                  <a:pt x="830064" y="4031150"/>
                  <a:pt x="0" y="3201086"/>
                  <a:pt x="0" y="2177150"/>
                </a:cubicBezTo>
                <a:cubicBezTo>
                  <a:pt x="0" y="1308490"/>
                  <a:pt x="597400" y="579361"/>
                  <a:pt x="1404307" y="380371"/>
                </a:cubicBezTo>
                <a:cubicBezTo>
                  <a:pt x="1438620" y="172028"/>
                  <a:pt x="1614858" y="10733"/>
                  <a:pt x="1832557" y="5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Rectangle 19">
            <a:extLst>
              <a:ext uri="{FF2B5EF4-FFF2-40B4-BE49-F238E27FC236}">
                <a16:creationId xmlns:a16="http://schemas.microsoft.com/office/drawing/2014/main" id="{9C0300DC-C262-49CC-AAD4-15D10243ABC7}"/>
              </a:ext>
            </a:extLst>
          </p:cNvPr>
          <p:cNvSpPr>
            <a:spLocks noChangeAspect="1"/>
          </p:cNvSpPr>
          <p:nvPr/>
        </p:nvSpPr>
        <p:spPr>
          <a:xfrm>
            <a:off x="6576464" y="5440191"/>
            <a:ext cx="313722" cy="403961"/>
          </a:xfrm>
          <a:custGeom>
            <a:avLst/>
            <a:gdLst/>
            <a:ahLst/>
            <a:cxnLst/>
            <a:rect l="l" t="t" r="r" b="b"/>
            <a:pathLst>
              <a:path w="3039346" h="3913585">
                <a:moveTo>
                  <a:pt x="1527178" y="2618567"/>
                </a:moveTo>
                <a:cubicBezTo>
                  <a:pt x="1429201" y="2618567"/>
                  <a:pt x="1349775" y="2697993"/>
                  <a:pt x="1349775" y="2795971"/>
                </a:cubicBezTo>
                <a:cubicBezTo>
                  <a:pt x="1349775" y="2861110"/>
                  <a:pt x="1384883" y="2918050"/>
                  <a:pt x="1437574" y="2948279"/>
                </a:cubicBezTo>
                <a:lnTo>
                  <a:pt x="1275150" y="3311239"/>
                </a:lnTo>
                <a:lnTo>
                  <a:pt x="1779206" y="3311239"/>
                </a:lnTo>
                <a:lnTo>
                  <a:pt x="1616782" y="2948279"/>
                </a:lnTo>
                <a:cubicBezTo>
                  <a:pt x="1669475" y="2918050"/>
                  <a:pt x="1704582" y="2861110"/>
                  <a:pt x="1704582" y="2795971"/>
                </a:cubicBezTo>
                <a:cubicBezTo>
                  <a:pt x="1704582" y="2697993"/>
                  <a:pt x="1625156" y="2618567"/>
                  <a:pt x="1527178" y="2618567"/>
                </a:cubicBezTo>
                <a:close/>
                <a:moveTo>
                  <a:pt x="1527178" y="0"/>
                </a:moveTo>
                <a:cubicBezTo>
                  <a:pt x="2026975" y="0"/>
                  <a:pt x="2435288" y="391686"/>
                  <a:pt x="2460697" y="884907"/>
                </a:cubicBezTo>
                <a:lnTo>
                  <a:pt x="2463282" y="884907"/>
                </a:lnTo>
                <a:lnTo>
                  <a:pt x="2463282" y="936104"/>
                </a:lnTo>
                <a:lnTo>
                  <a:pt x="2463282" y="1656184"/>
                </a:lnTo>
                <a:lnTo>
                  <a:pt x="2067282" y="1656184"/>
                </a:lnTo>
                <a:lnTo>
                  <a:pt x="2067282" y="1427425"/>
                </a:lnTo>
                <a:lnTo>
                  <a:pt x="2310132" y="1427584"/>
                </a:lnTo>
                <a:cubicBezTo>
                  <a:pt x="2310132" y="1320268"/>
                  <a:pt x="2206785" y="1230216"/>
                  <a:pt x="2067282" y="1206340"/>
                </a:cubicBezTo>
                <a:lnTo>
                  <a:pt x="2067282" y="936104"/>
                </a:lnTo>
                <a:lnTo>
                  <a:pt x="2066786" y="936104"/>
                </a:lnTo>
                <a:cubicBezTo>
                  <a:pt x="2066786" y="638087"/>
                  <a:pt x="1825195" y="396496"/>
                  <a:pt x="1527178" y="396496"/>
                </a:cubicBezTo>
                <a:cubicBezTo>
                  <a:pt x="1229161" y="396496"/>
                  <a:pt x="987570" y="638087"/>
                  <a:pt x="987570" y="936104"/>
                </a:cubicBezTo>
                <a:lnTo>
                  <a:pt x="987074" y="936104"/>
                </a:lnTo>
                <a:lnTo>
                  <a:pt x="987074" y="1872209"/>
                </a:lnTo>
                <a:lnTo>
                  <a:pt x="2699110" y="1872209"/>
                </a:lnTo>
                <a:cubicBezTo>
                  <a:pt x="2887017" y="1872209"/>
                  <a:pt x="3039346" y="2024538"/>
                  <a:pt x="3039346" y="2212445"/>
                </a:cubicBezTo>
                <a:lnTo>
                  <a:pt x="3039346" y="3573349"/>
                </a:lnTo>
                <a:cubicBezTo>
                  <a:pt x="3039346" y="3761256"/>
                  <a:pt x="2887017" y="3913585"/>
                  <a:pt x="2699110" y="3913585"/>
                </a:cubicBezTo>
                <a:lnTo>
                  <a:pt x="340236" y="3913585"/>
                </a:lnTo>
                <a:cubicBezTo>
                  <a:pt x="152329" y="3913585"/>
                  <a:pt x="0" y="3761256"/>
                  <a:pt x="0" y="3573349"/>
                </a:cubicBezTo>
                <a:lnTo>
                  <a:pt x="0" y="2212445"/>
                </a:lnTo>
                <a:cubicBezTo>
                  <a:pt x="0" y="2024538"/>
                  <a:pt x="152329" y="1872209"/>
                  <a:pt x="340236" y="1872209"/>
                </a:cubicBezTo>
                <a:lnTo>
                  <a:pt x="591074" y="1872209"/>
                </a:lnTo>
                <a:lnTo>
                  <a:pt x="591074" y="936104"/>
                </a:lnTo>
                <a:cubicBezTo>
                  <a:pt x="591074" y="419108"/>
                  <a:pt x="1010182" y="0"/>
                  <a:pt x="15271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CA61A8-B8B8-4FAB-8A97-A4DE1B89B8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2414A7A-6659-460F-8326-D123A2E251D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46001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ie 5">
            <a:extLst>
              <a:ext uri="{FF2B5EF4-FFF2-40B4-BE49-F238E27FC236}">
                <a16:creationId xmlns:a16="http://schemas.microsoft.com/office/drawing/2014/main" id="{E6526712-EF56-450B-9AB2-42F756260844}"/>
              </a:ext>
            </a:extLst>
          </p:cNvPr>
          <p:cNvSpPr/>
          <p:nvPr/>
        </p:nvSpPr>
        <p:spPr>
          <a:xfrm rot="10800000">
            <a:off x="1965145" y="2029937"/>
            <a:ext cx="2736304" cy="2736304"/>
          </a:xfrm>
          <a:prstGeom prst="pie">
            <a:avLst>
              <a:gd name="adj1" fmla="val 12522464"/>
              <a:gd name="adj2" fmla="val 155085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e 3">
            <a:extLst>
              <a:ext uri="{FF2B5EF4-FFF2-40B4-BE49-F238E27FC236}">
                <a16:creationId xmlns:a16="http://schemas.microsoft.com/office/drawing/2014/main" id="{180690EC-641B-4CCC-8F65-082363B59121}"/>
              </a:ext>
            </a:extLst>
          </p:cNvPr>
          <p:cNvSpPr/>
          <p:nvPr/>
        </p:nvSpPr>
        <p:spPr>
          <a:xfrm>
            <a:off x="1965144" y="2029937"/>
            <a:ext cx="2736304" cy="2736304"/>
          </a:xfrm>
          <a:prstGeom prst="pie">
            <a:avLst>
              <a:gd name="adj1" fmla="val 10783185"/>
              <a:gd name="adj2" fmla="val 17767367"/>
            </a:avLst>
          </a:prstGeom>
          <a:solidFill>
            <a:schemeClr val="accent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0A165-9EFA-40D1-BE97-44D9B2AE9075}"/>
              </a:ext>
            </a:extLst>
          </p:cNvPr>
          <p:cNvSpPr/>
          <p:nvPr/>
        </p:nvSpPr>
        <p:spPr>
          <a:xfrm>
            <a:off x="2397192" y="2452878"/>
            <a:ext cx="1872208" cy="1872208"/>
          </a:xfrm>
          <a:prstGeom prst="ellipse">
            <a:avLst/>
          </a:prstGeom>
          <a:solidFill>
            <a:schemeClr val="accent1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71F54-6E25-4909-B0D9-6032F685B7BA}"/>
              </a:ext>
            </a:extLst>
          </p:cNvPr>
          <p:cNvSpPr txBox="1"/>
          <p:nvPr/>
        </p:nvSpPr>
        <p:spPr>
          <a:xfrm rot="19593018">
            <a:off x="1882534" y="2064870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6CD13-C674-481A-9220-1A9E9DE15CD2}"/>
              </a:ext>
            </a:extLst>
          </p:cNvPr>
          <p:cNvSpPr txBox="1"/>
          <p:nvPr/>
        </p:nvSpPr>
        <p:spPr>
          <a:xfrm>
            <a:off x="2629704" y="3409071"/>
            <a:ext cx="140718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</a:rPr>
              <a:t>Contents Title</a:t>
            </a:r>
            <a:endParaRPr lang="ko-KR" altLang="en-US" sz="1867" b="1" dirty="0">
              <a:solidFill>
                <a:schemeClr val="bg1"/>
              </a:solidFill>
            </a:endParaRPr>
          </a:p>
        </p:txBody>
      </p:sp>
      <p:cxnSp>
        <p:nvCxnSpPr>
          <p:cNvPr id="8" name="Elbow Connector 9">
            <a:extLst>
              <a:ext uri="{FF2B5EF4-FFF2-40B4-BE49-F238E27FC236}">
                <a16:creationId xmlns:a16="http://schemas.microsoft.com/office/drawing/2014/main" id="{1127CCD5-589C-4F58-862D-F58792A301B8}"/>
              </a:ext>
            </a:extLst>
          </p:cNvPr>
          <p:cNvCxnSpPr/>
          <p:nvPr/>
        </p:nvCxnSpPr>
        <p:spPr>
          <a:xfrm>
            <a:off x="3691538" y="2166816"/>
            <a:ext cx="936104" cy="232732"/>
          </a:xfrm>
          <a:prstGeom prst="bentConnector3">
            <a:avLst>
              <a:gd name="adj1" fmla="val 9985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0C07B95-2992-4398-8C70-C797D44A102F}"/>
              </a:ext>
            </a:extLst>
          </p:cNvPr>
          <p:cNvSpPr txBox="1"/>
          <p:nvPr/>
        </p:nvSpPr>
        <p:spPr>
          <a:xfrm>
            <a:off x="888025" y="5288193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FC6A42C-FF72-4828-A216-F1E7D77D897A}"/>
              </a:ext>
            </a:extLst>
          </p:cNvPr>
          <p:cNvGrpSpPr/>
          <p:nvPr/>
        </p:nvGrpSpPr>
        <p:grpSpPr>
          <a:xfrm>
            <a:off x="4716402" y="2068897"/>
            <a:ext cx="1400519" cy="672968"/>
            <a:chOff x="3243489" y="1963944"/>
            <a:chExt cx="1400519" cy="6729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5B0C8E-957C-4170-95D4-08A30294AD6F}"/>
                </a:ext>
              </a:extLst>
            </p:cNvPr>
            <p:cNvSpPr txBox="1"/>
            <p:nvPr/>
          </p:nvSpPr>
          <p:spPr>
            <a:xfrm>
              <a:off x="3243489" y="1963944"/>
              <a:ext cx="1400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93C4E4-1BBE-4563-B72F-651BD5D9477E}"/>
                </a:ext>
              </a:extLst>
            </p:cNvPr>
            <p:cNvSpPr txBox="1"/>
            <p:nvPr/>
          </p:nvSpPr>
          <p:spPr>
            <a:xfrm>
              <a:off x="3243489" y="2329135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3" name="Elbow Connector 16">
            <a:extLst>
              <a:ext uri="{FF2B5EF4-FFF2-40B4-BE49-F238E27FC236}">
                <a16:creationId xmlns:a16="http://schemas.microsoft.com/office/drawing/2014/main" id="{488CCC64-DEDB-4B43-8270-F3BB96D2C985}"/>
              </a:ext>
            </a:extLst>
          </p:cNvPr>
          <p:cNvCxnSpPr>
            <a:cxnSpLocks/>
          </p:cNvCxnSpPr>
          <p:nvPr/>
        </p:nvCxnSpPr>
        <p:spPr>
          <a:xfrm flipV="1">
            <a:off x="4319769" y="3903582"/>
            <a:ext cx="550536" cy="226015"/>
          </a:xfrm>
          <a:prstGeom prst="bentConnector3">
            <a:avLst>
              <a:gd name="adj1" fmla="val 1556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81FF6D-F150-44A1-9FDD-017A66D82E02}"/>
              </a:ext>
            </a:extLst>
          </p:cNvPr>
          <p:cNvGrpSpPr/>
          <p:nvPr/>
        </p:nvGrpSpPr>
        <p:grpSpPr>
          <a:xfrm>
            <a:off x="4957630" y="3575280"/>
            <a:ext cx="1422991" cy="672968"/>
            <a:chOff x="3243489" y="1963944"/>
            <a:chExt cx="1422991" cy="6729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4E81CF-2F06-41F3-A13F-88C7CE27BFE7}"/>
                </a:ext>
              </a:extLst>
            </p:cNvPr>
            <p:cNvSpPr txBox="1"/>
            <p:nvPr/>
          </p:nvSpPr>
          <p:spPr>
            <a:xfrm>
              <a:off x="3243489" y="1963944"/>
              <a:ext cx="12789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FA3225C-9853-4CCA-8673-F2075758E1F0}"/>
                </a:ext>
              </a:extLst>
            </p:cNvPr>
            <p:cNvSpPr txBox="1"/>
            <p:nvPr/>
          </p:nvSpPr>
          <p:spPr>
            <a:xfrm>
              <a:off x="3243489" y="2329135"/>
              <a:ext cx="14229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Pie 28">
            <a:extLst>
              <a:ext uri="{FF2B5EF4-FFF2-40B4-BE49-F238E27FC236}">
                <a16:creationId xmlns:a16="http://schemas.microsoft.com/office/drawing/2014/main" id="{1A652064-959D-4F0C-B5BB-1F5955672399}"/>
              </a:ext>
            </a:extLst>
          </p:cNvPr>
          <p:cNvSpPr/>
          <p:nvPr/>
        </p:nvSpPr>
        <p:spPr>
          <a:xfrm rot="10800000">
            <a:off x="7466352" y="2029937"/>
            <a:ext cx="2736304" cy="2736304"/>
          </a:xfrm>
          <a:prstGeom prst="pie">
            <a:avLst>
              <a:gd name="adj1" fmla="val 14866106"/>
              <a:gd name="adj2" fmla="val 1955236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Pie 29">
            <a:extLst>
              <a:ext uri="{FF2B5EF4-FFF2-40B4-BE49-F238E27FC236}">
                <a16:creationId xmlns:a16="http://schemas.microsoft.com/office/drawing/2014/main" id="{B9E60D73-FF16-40B8-BB73-B2E2D0CBFC5C}"/>
              </a:ext>
            </a:extLst>
          </p:cNvPr>
          <p:cNvSpPr/>
          <p:nvPr/>
        </p:nvSpPr>
        <p:spPr>
          <a:xfrm>
            <a:off x="7466352" y="2029937"/>
            <a:ext cx="2736304" cy="2736304"/>
          </a:xfrm>
          <a:prstGeom prst="pie">
            <a:avLst>
              <a:gd name="adj1" fmla="val 12531982"/>
              <a:gd name="adj2" fmla="val 17767367"/>
            </a:avLst>
          </a:prstGeom>
          <a:solidFill>
            <a:schemeClr val="accent3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D52E820-5F70-410D-A30C-0D2619796F21}"/>
              </a:ext>
            </a:extLst>
          </p:cNvPr>
          <p:cNvSpPr/>
          <p:nvPr/>
        </p:nvSpPr>
        <p:spPr>
          <a:xfrm>
            <a:off x="7898400" y="2461985"/>
            <a:ext cx="1872208" cy="1872208"/>
          </a:xfrm>
          <a:prstGeom prst="ellipse">
            <a:avLst/>
          </a:prstGeom>
          <a:solidFill>
            <a:schemeClr val="accent3"/>
          </a:solidFill>
          <a:ln w="13652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E7F759-2828-4342-9DD9-6A0C00C3E03F}"/>
              </a:ext>
            </a:extLst>
          </p:cNvPr>
          <p:cNvSpPr txBox="1"/>
          <p:nvPr/>
        </p:nvSpPr>
        <p:spPr>
          <a:xfrm rot="20421032">
            <a:off x="7623607" y="1965044"/>
            <a:ext cx="1656185" cy="74393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734286"/>
              </a:avLst>
            </a:prstTxWarp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9C84B-9CF8-436E-88AC-1F925FDBD397}"/>
              </a:ext>
            </a:extLst>
          </p:cNvPr>
          <p:cNvSpPr txBox="1"/>
          <p:nvPr/>
        </p:nvSpPr>
        <p:spPr>
          <a:xfrm>
            <a:off x="8130912" y="3418178"/>
            <a:ext cx="1407184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67" b="1" dirty="0">
                <a:solidFill>
                  <a:schemeClr val="bg1"/>
                </a:solidFill>
              </a:rPr>
              <a:t>Contents Title</a:t>
            </a:r>
            <a:endParaRPr lang="ko-KR" altLang="en-US" sz="1867" b="1" dirty="0">
              <a:solidFill>
                <a:schemeClr val="bg1"/>
              </a:solidFill>
            </a:endParaRPr>
          </a:p>
        </p:txBody>
      </p:sp>
      <p:cxnSp>
        <p:nvCxnSpPr>
          <p:cNvPr id="22" name="Elbow Connector 33">
            <a:extLst>
              <a:ext uri="{FF2B5EF4-FFF2-40B4-BE49-F238E27FC236}">
                <a16:creationId xmlns:a16="http://schemas.microsoft.com/office/drawing/2014/main" id="{325C4875-4507-440E-B151-385618774E30}"/>
              </a:ext>
            </a:extLst>
          </p:cNvPr>
          <p:cNvCxnSpPr/>
          <p:nvPr/>
        </p:nvCxnSpPr>
        <p:spPr>
          <a:xfrm rot="10800000">
            <a:off x="7027836" y="2029937"/>
            <a:ext cx="870567" cy="676476"/>
          </a:xfrm>
          <a:prstGeom prst="bentConnector3">
            <a:avLst>
              <a:gd name="adj1" fmla="val 70788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B9CB8F-A540-40D2-91BC-24F93B4F0418}"/>
              </a:ext>
            </a:extLst>
          </p:cNvPr>
          <p:cNvSpPr txBox="1"/>
          <p:nvPr/>
        </p:nvSpPr>
        <p:spPr>
          <a:xfrm>
            <a:off x="6381849" y="5288193"/>
            <a:ext cx="4906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C7DFE52-C69D-42E3-A90E-DCC0694224B9}"/>
              </a:ext>
            </a:extLst>
          </p:cNvPr>
          <p:cNvGrpSpPr/>
          <p:nvPr/>
        </p:nvGrpSpPr>
        <p:grpSpPr>
          <a:xfrm>
            <a:off x="5595996" y="1697880"/>
            <a:ext cx="1356316" cy="672968"/>
            <a:chOff x="3204187" y="1963944"/>
            <a:chExt cx="1356316" cy="67296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5FC773-292A-48C8-AF98-CF68C656A0D6}"/>
                </a:ext>
              </a:extLst>
            </p:cNvPr>
            <p:cNvSpPr txBox="1"/>
            <p:nvPr/>
          </p:nvSpPr>
          <p:spPr>
            <a:xfrm>
              <a:off x="3243489" y="1963944"/>
              <a:ext cx="13170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38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1F2C1C-39A2-404B-9E3E-33AF35B0AD82}"/>
                </a:ext>
              </a:extLst>
            </p:cNvPr>
            <p:cNvSpPr txBox="1"/>
            <p:nvPr/>
          </p:nvSpPr>
          <p:spPr>
            <a:xfrm>
              <a:off x="3204187" y="2329135"/>
              <a:ext cx="13563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27" name="Elbow Connector 38">
            <a:extLst>
              <a:ext uri="{FF2B5EF4-FFF2-40B4-BE49-F238E27FC236}">
                <a16:creationId xmlns:a16="http://schemas.microsoft.com/office/drawing/2014/main" id="{633E5900-F6B3-4F3B-A5E9-3036FC441B3F}"/>
              </a:ext>
            </a:extLst>
          </p:cNvPr>
          <p:cNvCxnSpPr/>
          <p:nvPr/>
        </p:nvCxnSpPr>
        <p:spPr>
          <a:xfrm rot="10800000" flipV="1">
            <a:off x="7183473" y="4167421"/>
            <a:ext cx="726551" cy="358677"/>
          </a:xfrm>
          <a:prstGeom prst="bentConnector3">
            <a:avLst>
              <a:gd name="adj1" fmla="val 101129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BDE923E-5DF6-420C-B8B2-095ADBA84D37}"/>
              </a:ext>
            </a:extLst>
          </p:cNvPr>
          <p:cNvGrpSpPr/>
          <p:nvPr/>
        </p:nvGrpSpPr>
        <p:grpSpPr>
          <a:xfrm>
            <a:off x="5723219" y="4193796"/>
            <a:ext cx="1392536" cy="672968"/>
            <a:chOff x="3118431" y="1963944"/>
            <a:chExt cx="1392536" cy="67296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310518F-E7AB-4533-8EE6-1F6A935DFF5E}"/>
                </a:ext>
              </a:extLst>
            </p:cNvPr>
            <p:cNvSpPr txBox="1"/>
            <p:nvPr/>
          </p:nvSpPr>
          <p:spPr>
            <a:xfrm>
              <a:off x="3243489" y="1963944"/>
              <a:ext cx="12674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23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%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A7AA277-1AC1-4F08-91DF-4E5794161B54}"/>
                </a:ext>
              </a:extLst>
            </p:cNvPr>
            <p:cNvSpPr txBox="1"/>
            <p:nvPr/>
          </p:nvSpPr>
          <p:spPr>
            <a:xfrm>
              <a:off x="3118431" y="2329135"/>
              <a:ext cx="139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Rounded Rectangle 27">
            <a:extLst>
              <a:ext uri="{FF2B5EF4-FFF2-40B4-BE49-F238E27FC236}">
                <a16:creationId xmlns:a16="http://schemas.microsoft.com/office/drawing/2014/main" id="{619E1B40-07FA-4402-B3F8-1B2DD89DC61D}"/>
              </a:ext>
            </a:extLst>
          </p:cNvPr>
          <p:cNvSpPr/>
          <p:nvPr/>
        </p:nvSpPr>
        <p:spPr>
          <a:xfrm>
            <a:off x="3065470" y="2910278"/>
            <a:ext cx="508643" cy="39070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8260F2C-1D03-454D-8FAF-ECCD14352CEA}"/>
              </a:ext>
            </a:extLst>
          </p:cNvPr>
          <p:cNvSpPr/>
          <p:nvPr/>
        </p:nvSpPr>
        <p:spPr>
          <a:xfrm>
            <a:off x="8553142" y="2854706"/>
            <a:ext cx="517131" cy="44627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81000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4" name="직선 연결선 4">
            <a:extLst>
              <a:ext uri="{FF2B5EF4-FFF2-40B4-BE49-F238E27FC236}">
                <a16:creationId xmlns:a16="http://schemas.microsoft.com/office/drawing/2014/main" id="{13F70F9C-8ACB-4A6A-B4A2-26255131C0AD}"/>
              </a:ext>
            </a:extLst>
          </p:cNvPr>
          <p:cNvCxnSpPr/>
          <p:nvPr/>
        </p:nvCxnSpPr>
        <p:spPr bwMode="auto">
          <a:xfrm>
            <a:off x="7394184" y="2564904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8">
            <a:extLst>
              <a:ext uri="{FF2B5EF4-FFF2-40B4-BE49-F238E27FC236}">
                <a16:creationId xmlns:a16="http://schemas.microsoft.com/office/drawing/2014/main" id="{12A74F0E-D09A-4610-B769-188FBC382523}"/>
              </a:ext>
            </a:extLst>
          </p:cNvPr>
          <p:cNvCxnSpPr/>
          <p:nvPr/>
        </p:nvCxnSpPr>
        <p:spPr bwMode="auto">
          <a:xfrm>
            <a:off x="7394184" y="226009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9">
            <a:extLst>
              <a:ext uri="{FF2B5EF4-FFF2-40B4-BE49-F238E27FC236}">
                <a16:creationId xmlns:a16="http://schemas.microsoft.com/office/drawing/2014/main" id="{8F363145-0605-437B-8FD7-D6C140D56D50}"/>
              </a:ext>
            </a:extLst>
          </p:cNvPr>
          <p:cNvCxnSpPr/>
          <p:nvPr/>
        </p:nvCxnSpPr>
        <p:spPr bwMode="auto">
          <a:xfrm>
            <a:off x="1034857" y="2559912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10">
            <a:extLst>
              <a:ext uri="{FF2B5EF4-FFF2-40B4-BE49-F238E27FC236}">
                <a16:creationId xmlns:a16="http://schemas.microsoft.com/office/drawing/2014/main" id="{F814A710-D096-46C1-8956-9E1D2643FCFA}"/>
              </a:ext>
            </a:extLst>
          </p:cNvPr>
          <p:cNvCxnSpPr/>
          <p:nvPr/>
        </p:nvCxnSpPr>
        <p:spPr bwMode="auto">
          <a:xfrm>
            <a:off x="1034857" y="2255100"/>
            <a:ext cx="3888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CD453F3-489F-457A-92BB-2FB1A10C9469}"/>
              </a:ext>
            </a:extLst>
          </p:cNvPr>
          <p:cNvSpPr txBox="1"/>
          <p:nvPr/>
        </p:nvSpPr>
        <p:spPr>
          <a:xfrm>
            <a:off x="1034857" y="2257128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</a:rPr>
              <a:t>A Case</a:t>
            </a:r>
            <a:endParaRPr lang="ko-KR" altLang="en-US" sz="1400" b="1" dirty="0">
              <a:solidFill>
                <a:schemeClr val="accent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CA92C-D1DD-425E-B37F-856713285A6E}"/>
              </a:ext>
            </a:extLst>
          </p:cNvPr>
          <p:cNvSpPr txBox="1"/>
          <p:nvPr/>
        </p:nvSpPr>
        <p:spPr>
          <a:xfrm>
            <a:off x="7394184" y="2257128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ln w="3175">
                  <a:noFill/>
                </a:ln>
                <a:solidFill>
                  <a:schemeClr val="accent2"/>
                </a:solidFill>
              </a:rPr>
              <a:t>B Case</a:t>
            </a:r>
            <a:endParaRPr lang="ko-KR" altLang="en-US" sz="1400" b="1" dirty="0">
              <a:ln w="3175">
                <a:noFill/>
              </a:ln>
              <a:solidFill>
                <a:schemeClr val="accent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0AEE6D-B7F0-47DE-AB2C-387051AF6DA5}"/>
              </a:ext>
            </a:extLst>
          </p:cNvPr>
          <p:cNvSpPr txBox="1"/>
          <p:nvPr/>
        </p:nvSpPr>
        <p:spPr>
          <a:xfrm>
            <a:off x="1034858" y="2833009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순서도: 처리 6">
            <a:extLst>
              <a:ext uri="{FF2B5EF4-FFF2-40B4-BE49-F238E27FC236}">
                <a16:creationId xmlns:a16="http://schemas.microsoft.com/office/drawing/2014/main" id="{B73CF269-C2E7-44AD-B0DE-7CE40D2DEA79}"/>
              </a:ext>
            </a:extLst>
          </p:cNvPr>
          <p:cNvSpPr/>
          <p:nvPr/>
        </p:nvSpPr>
        <p:spPr>
          <a:xfrm>
            <a:off x="1013692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순서도: 처리 56">
            <a:extLst>
              <a:ext uri="{FF2B5EF4-FFF2-40B4-BE49-F238E27FC236}">
                <a16:creationId xmlns:a16="http://schemas.microsoft.com/office/drawing/2014/main" id="{D2F7AB9A-DE10-4F6C-9319-4A9A0CC45230}"/>
              </a:ext>
            </a:extLst>
          </p:cNvPr>
          <p:cNvSpPr/>
          <p:nvPr/>
        </p:nvSpPr>
        <p:spPr>
          <a:xfrm>
            <a:off x="1165261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순서도: 처리 57">
            <a:extLst>
              <a:ext uri="{FF2B5EF4-FFF2-40B4-BE49-F238E27FC236}">
                <a16:creationId xmlns:a16="http://schemas.microsoft.com/office/drawing/2014/main" id="{26C3E2AC-28D6-4DED-AC2A-12D4B2BBCC56}"/>
              </a:ext>
            </a:extLst>
          </p:cNvPr>
          <p:cNvSpPr/>
          <p:nvPr/>
        </p:nvSpPr>
        <p:spPr>
          <a:xfrm>
            <a:off x="1316830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" name="순서도: 처리 58">
            <a:extLst>
              <a:ext uri="{FF2B5EF4-FFF2-40B4-BE49-F238E27FC236}">
                <a16:creationId xmlns:a16="http://schemas.microsoft.com/office/drawing/2014/main" id="{951B9380-1C52-4973-8D8D-6F7BE4B3D425}"/>
              </a:ext>
            </a:extLst>
          </p:cNvPr>
          <p:cNvSpPr/>
          <p:nvPr/>
        </p:nvSpPr>
        <p:spPr>
          <a:xfrm>
            <a:off x="1468399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순서도: 처리 59">
            <a:extLst>
              <a:ext uri="{FF2B5EF4-FFF2-40B4-BE49-F238E27FC236}">
                <a16:creationId xmlns:a16="http://schemas.microsoft.com/office/drawing/2014/main" id="{B6BC775F-99AB-4A81-AA64-01EB9C5D3159}"/>
              </a:ext>
            </a:extLst>
          </p:cNvPr>
          <p:cNvSpPr/>
          <p:nvPr/>
        </p:nvSpPr>
        <p:spPr>
          <a:xfrm>
            <a:off x="1619968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순서도: 처리 60">
            <a:extLst>
              <a:ext uri="{FF2B5EF4-FFF2-40B4-BE49-F238E27FC236}">
                <a16:creationId xmlns:a16="http://schemas.microsoft.com/office/drawing/2014/main" id="{1C102025-F7E4-402C-938A-ED6182A1B063}"/>
              </a:ext>
            </a:extLst>
          </p:cNvPr>
          <p:cNvSpPr/>
          <p:nvPr/>
        </p:nvSpPr>
        <p:spPr>
          <a:xfrm>
            <a:off x="1771537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순서도: 처리 61">
            <a:extLst>
              <a:ext uri="{FF2B5EF4-FFF2-40B4-BE49-F238E27FC236}">
                <a16:creationId xmlns:a16="http://schemas.microsoft.com/office/drawing/2014/main" id="{1C3E7054-FC7B-40F5-9A7B-A7438D78B7AD}"/>
              </a:ext>
            </a:extLst>
          </p:cNvPr>
          <p:cNvSpPr/>
          <p:nvPr/>
        </p:nvSpPr>
        <p:spPr>
          <a:xfrm>
            <a:off x="1923106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순서도: 처리 62">
            <a:extLst>
              <a:ext uri="{FF2B5EF4-FFF2-40B4-BE49-F238E27FC236}">
                <a16:creationId xmlns:a16="http://schemas.microsoft.com/office/drawing/2014/main" id="{E9383032-531B-4AEB-A756-9E91284002FD}"/>
              </a:ext>
            </a:extLst>
          </p:cNvPr>
          <p:cNvSpPr/>
          <p:nvPr/>
        </p:nvSpPr>
        <p:spPr>
          <a:xfrm>
            <a:off x="2074675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순서도: 처리 63">
            <a:extLst>
              <a:ext uri="{FF2B5EF4-FFF2-40B4-BE49-F238E27FC236}">
                <a16:creationId xmlns:a16="http://schemas.microsoft.com/office/drawing/2014/main" id="{EFD68F95-EC90-4881-AE92-C1110FC5C9A1}"/>
              </a:ext>
            </a:extLst>
          </p:cNvPr>
          <p:cNvSpPr/>
          <p:nvPr/>
        </p:nvSpPr>
        <p:spPr>
          <a:xfrm>
            <a:off x="2226244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순서도: 처리 64">
            <a:extLst>
              <a:ext uri="{FF2B5EF4-FFF2-40B4-BE49-F238E27FC236}">
                <a16:creationId xmlns:a16="http://schemas.microsoft.com/office/drawing/2014/main" id="{8115AB1F-B7B9-4568-AE47-FCD84B8D2F2F}"/>
              </a:ext>
            </a:extLst>
          </p:cNvPr>
          <p:cNvSpPr/>
          <p:nvPr/>
        </p:nvSpPr>
        <p:spPr>
          <a:xfrm>
            <a:off x="2377813" y="3140968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순서도: 처리 65">
            <a:extLst>
              <a:ext uri="{FF2B5EF4-FFF2-40B4-BE49-F238E27FC236}">
                <a16:creationId xmlns:a16="http://schemas.microsoft.com/office/drawing/2014/main" id="{616AC361-937E-4DB9-8F7D-FC07E9295B06}"/>
              </a:ext>
            </a:extLst>
          </p:cNvPr>
          <p:cNvSpPr/>
          <p:nvPr/>
        </p:nvSpPr>
        <p:spPr>
          <a:xfrm>
            <a:off x="2529382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순서도: 처리 66">
            <a:extLst>
              <a:ext uri="{FF2B5EF4-FFF2-40B4-BE49-F238E27FC236}">
                <a16:creationId xmlns:a16="http://schemas.microsoft.com/office/drawing/2014/main" id="{E8D3134F-E630-4E80-91C5-45F03B60E758}"/>
              </a:ext>
            </a:extLst>
          </p:cNvPr>
          <p:cNvSpPr/>
          <p:nvPr/>
        </p:nvSpPr>
        <p:spPr>
          <a:xfrm>
            <a:off x="2680951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순서도: 처리 67">
            <a:extLst>
              <a:ext uri="{FF2B5EF4-FFF2-40B4-BE49-F238E27FC236}">
                <a16:creationId xmlns:a16="http://schemas.microsoft.com/office/drawing/2014/main" id="{35C7C69E-ACD8-49CF-96B1-4625AA940294}"/>
              </a:ext>
            </a:extLst>
          </p:cNvPr>
          <p:cNvSpPr/>
          <p:nvPr/>
        </p:nvSpPr>
        <p:spPr>
          <a:xfrm>
            <a:off x="2832520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순서도: 처리 68">
            <a:extLst>
              <a:ext uri="{FF2B5EF4-FFF2-40B4-BE49-F238E27FC236}">
                <a16:creationId xmlns:a16="http://schemas.microsoft.com/office/drawing/2014/main" id="{109CDB6B-9150-402E-9769-C5C274FD223D}"/>
              </a:ext>
            </a:extLst>
          </p:cNvPr>
          <p:cNvSpPr/>
          <p:nvPr/>
        </p:nvSpPr>
        <p:spPr>
          <a:xfrm>
            <a:off x="2984089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순서도: 처리 69">
            <a:extLst>
              <a:ext uri="{FF2B5EF4-FFF2-40B4-BE49-F238E27FC236}">
                <a16:creationId xmlns:a16="http://schemas.microsoft.com/office/drawing/2014/main" id="{FCF416BD-F86B-49D6-815B-E0DDD023928B}"/>
              </a:ext>
            </a:extLst>
          </p:cNvPr>
          <p:cNvSpPr/>
          <p:nvPr/>
        </p:nvSpPr>
        <p:spPr>
          <a:xfrm>
            <a:off x="3135658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순서도: 처리 71">
            <a:extLst>
              <a:ext uri="{FF2B5EF4-FFF2-40B4-BE49-F238E27FC236}">
                <a16:creationId xmlns:a16="http://schemas.microsoft.com/office/drawing/2014/main" id="{8C7E3489-BF1A-4A21-AB67-D949E5410D99}"/>
              </a:ext>
            </a:extLst>
          </p:cNvPr>
          <p:cNvSpPr/>
          <p:nvPr/>
        </p:nvSpPr>
        <p:spPr>
          <a:xfrm>
            <a:off x="3287227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순서도: 처리 72">
            <a:extLst>
              <a:ext uri="{FF2B5EF4-FFF2-40B4-BE49-F238E27FC236}">
                <a16:creationId xmlns:a16="http://schemas.microsoft.com/office/drawing/2014/main" id="{EF6A0CB3-6F1E-41AA-B80B-27827B33E158}"/>
              </a:ext>
            </a:extLst>
          </p:cNvPr>
          <p:cNvSpPr/>
          <p:nvPr/>
        </p:nvSpPr>
        <p:spPr>
          <a:xfrm>
            <a:off x="3438796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순서도: 처리 73">
            <a:extLst>
              <a:ext uri="{FF2B5EF4-FFF2-40B4-BE49-F238E27FC236}">
                <a16:creationId xmlns:a16="http://schemas.microsoft.com/office/drawing/2014/main" id="{6CADE144-C6CD-461D-ABA7-3C75923A8239}"/>
              </a:ext>
            </a:extLst>
          </p:cNvPr>
          <p:cNvSpPr/>
          <p:nvPr/>
        </p:nvSpPr>
        <p:spPr>
          <a:xfrm>
            <a:off x="3590365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순서도: 처리 74">
            <a:extLst>
              <a:ext uri="{FF2B5EF4-FFF2-40B4-BE49-F238E27FC236}">
                <a16:creationId xmlns:a16="http://schemas.microsoft.com/office/drawing/2014/main" id="{C1DE26F7-A36A-40CA-9C9B-B61C475D1AE5}"/>
              </a:ext>
            </a:extLst>
          </p:cNvPr>
          <p:cNvSpPr/>
          <p:nvPr/>
        </p:nvSpPr>
        <p:spPr>
          <a:xfrm>
            <a:off x="3741934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순서도: 처리 75">
            <a:extLst>
              <a:ext uri="{FF2B5EF4-FFF2-40B4-BE49-F238E27FC236}">
                <a16:creationId xmlns:a16="http://schemas.microsoft.com/office/drawing/2014/main" id="{CFA35A58-4153-410C-A544-5AA580402230}"/>
              </a:ext>
            </a:extLst>
          </p:cNvPr>
          <p:cNvSpPr/>
          <p:nvPr/>
        </p:nvSpPr>
        <p:spPr>
          <a:xfrm>
            <a:off x="3893502" y="3140968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5A794C-ECEA-4CF1-8DE6-39644C86FB5C}"/>
              </a:ext>
            </a:extLst>
          </p:cNvPr>
          <p:cNvSpPr txBox="1"/>
          <p:nvPr/>
        </p:nvSpPr>
        <p:spPr>
          <a:xfrm>
            <a:off x="4073965" y="3057642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50</a:t>
            </a:r>
            <a:r>
              <a:rPr lang="en-US" altLang="ko-KR" sz="1200" b="1" dirty="0">
                <a:solidFill>
                  <a:schemeClr val="accent1"/>
                </a:solidFill>
              </a:rPr>
              <a:t>%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300F7A-42BA-4B60-BCB1-F4A491EF18D4}"/>
              </a:ext>
            </a:extLst>
          </p:cNvPr>
          <p:cNvSpPr txBox="1"/>
          <p:nvPr/>
        </p:nvSpPr>
        <p:spPr>
          <a:xfrm>
            <a:off x="1034858" y="3573253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순서도: 처리 213">
            <a:extLst>
              <a:ext uri="{FF2B5EF4-FFF2-40B4-BE49-F238E27FC236}">
                <a16:creationId xmlns:a16="http://schemas.microsoft.com/office/drawing/2014/main" id="{D2A05100-55C3-4534-A3A1-568481F76EFF}"/>
              </a:ext>
            </a:extLst>
          </p:cNvPr>
          <p:cNvSpPr/>
          <p:nvPr/>
        </p:nvSpPr>
        <p:spPr>
          <a:xfrm>
            <a:off x="1010946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순서도: 처리 214">
            <a:extLst>
              <a:ext uri="{FF2B5EF4-FFF2-40B4-BE49-F238E27FC236}">
                <a16:creationId xmlns:a16="http://schemas.microsoft.com/office/drawing/2014/main" id="{E9BD6D30-D886-42E2-984C-2A057FE466E0}"/>
              </a:ext>
            </a:extLst>
          </p:cNvPr>
          <p:cNvSpPr/>
          <p:nvPr/>
        </p:nvSpPr>
        <p:spPr>
          <a:xfrm>
            <a:off x="1162515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순서도: 처리 215">
            <a:extLst>
              <a:ext uri="{FF2B5EF4-FFF2-40B4-BE49-F238E27FC236}">
                <a16:creationId xmlns:a16="http://schemas.microsoft.com/office/drawing/2014/main" id="{CCEAD02B-21DE-4D23-8C69-6FEAFF8C469C}"/>
              </a:ext>
            </a:extLst>
          </p:cNvPr>
          <p:cNvSpPr/>
          <p:nvPr/>
        </p:nvSpPr>
        <p:spPr>
          <a:xfrm>
            <a:off x="1314084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순서도: 처리 216">
            <a:extLst>
              <a:ext uri="{FF2B5EF4-FFF2-40B4-BE49-F238E27FC236}">
                <a16:creationId xmlns:a16="http://schemas.microsoft.com/office/drawing/2014/main" id="{4D4A2389-645D-4536-8276-BE3C8B53796D}"/>
              </a:ext>
            </a:extLst>
          </p:cNvPr>
          <p:cNvSpPr/>
          <p:nvPr/>
        </p:nvSpPr>
        <p:spPr>
          <a:xfrm>
            <a:off x="1465653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순서도: 처리 217">
            <a:extLst>
              <a:ext uri="{FF2B5EF4-FFF2-40B4-BE49-F238E27FC236}">
                <a16:creationId xmlns:a16="http://schemas.microsoft.com/office/drawing/2014/main" id="{AFD254B4-5880-46BE-9358-0C6AD4143E94}"/>
              </a:ext>
            </a:extLst>
          </p:cNvPr>
          <p:cNvSpPr/>
          <p:nvPr/>
        </p:nvSpPr>
        <p:spPr>
          <a:xfrm>
            <a:off x="1617222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순서도: 처리 218">
            <a:extLst>
              <a:ext uri="{FF2B5EF4-FFF2-40B4-BE49-F238E27FC236}">
                <a16:creationId xmlns:a16="http://schemas.microsoft.com/office/drawing/2014/main" id="{78DC0B5C-4E01-4FA2-B7A6-1DE8DADF86C0}"/>
              </a:ext>
            </a:extLst>
          </p:cNvPr>
          <p:cNvSpPr/>
          <p:nvPr/>
        </p:nvSpPr>
        <p:spPr>
          <a:xfrm>
            <a:off x="1768791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순서도: 처리 219">
            <a:extLst>
              <a:ext uri="{FF2B5EF4-FFF2-40B4-BE49-F238E27FC236}">
                <a16:creationId xmlns:a16="http://schemas.microsoft.com/office/drawing/2014/main" id="{3C48AFCD-AC07-418B-B599-30A2485B7D5F}"/>
              </a:ext>
            </a:extLst>
          </p:cNvPr>
          <p:cNvSpPr/>
          <p:nvPr/>
        </p:nvSpPr>
        <p:spPr>
          <a:xfrm>
            <a:off x="1920360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순서도: 처리 220">
            <a:extLst>
              <a:ext uri="{FF2B5EF4-FFF2-40B4-BE49-F238E27FC236}">
                <a16:creationId xmlns:a16="http://schemas.microsoft.com/office/drawing/2014/main" id="{FF6C285E-375B-43EC-A9A8-C8C57E669238}"/>
              </a:ext>
            </a:extLst>
          </p:cNvPr>
          <p:cNvSpPr/>
          <p:nvPr/>
        </p:nvSpPr>
        <p:spPr>
          <a:xfrm>
            <a:off x="2071929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순서도: 처리 221">
            <a:extLst>
              <a:ext uri="{FF2B5EF4-FFF2-40B4-BE49-F238E27FC236}">
                <a16:creationId xmlns:a16="http://schemas.microsoft.com/office/drawing/2014/main" id="{86FC5D69-FAE0-4B27-9485-C326BA2B3814}"/>
              </a:ext>
            </a:extLst>
          </p:cNvPr>
          <p:cNvSpPr/>
          <p:nvPr/>
        </p:nvSpPr>
        <p:spPr>
          <a:xfrm>
            <a:off x="2223498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순서도: 처리 222">
            <a:extLst>
              <a:ext uri="{FF2B5EF4-FFF2-40B4-BE49-F238E27FC236}">
                <a16:creationId xmlns:a16="http://schemas.microsoft.com/office/drawing/2014/main" id="{1A3C8948-8ADE-4A26-874F-A01103537F37}"/>
              </a:ext>
            </a:extLst>
          </p:cNvPr>
          <p:cNvSpPr/>
          <p:nvPr/>
        </p:nvSpPr>
        <p:spPr>
          <a:xfrm>
            <a:off x="2375067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순서도: 처리 223">
            <a:extLst>
              <a:ext uri="{FF2B5EF4-FFF2-40B4-BE49-F238E27FC236}">
                <a16:creationId xmlns:a16="http://schemas.microsoft.com/office/drawing/2014/main" id="{59D5B215-0302-4B54-9421-DDEA0E2EC5D7}"/>
              </a:ext>
            </a:extLst>
          </p:cNvPr>
          <p:cNvSpPr/>
          <p:nvPr/>
        </p:nvSpPr>
        <p:spPr>
          <a:xfrm>
            <a:off x="2526636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순서도: 처리 224">
            <a:extLst>
              <a:ext uri="{FF2B5EF4-FFF2-40B4-BE49-F238E27FC236}">
                <a16:creationId xmlns:a16="http://schemas.microsoft.com/office/drawing/2014/main" id="{A71D9702-4A02-4161-803D-179CE2A4DE0B}"/>
              </a:ext>
            </a:extLst>
          </p:cNvPr>
          <p:cNvSpPr/>
          <p:nvPr/>
        </p:nvSpPr>
        <p:spPr>
          <a:xfrm>
            <a:off x="2678205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순서도: 처리 225">
            <a:extLst>
              <a:ext uri="{FF2B5EF4-FFF2-40B4-BE49-F238E27FC236}">
                <a16:creationId xmlns:a16="http://schemas.microsoft.com/office/drawing/2014/main" id="{E76EFA42-C1EC-43E4-B609-6B1C9778BE31}"/>
              </a:ext>
            </a:extLst>
          </p:cNvPr>
          <p:cNvSpPr/>
          <p:nvPr/>
        </p:nvSpPr>
        <p:spPr>
          <a:xfrm>
            <a:off x="2829774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6" name="순서도: 처리 226">
            <a:extLst>
              <a:ext uri="{FF2B5EF4-FFF2-40B4-BE49-F238E27FC236}">
                <a16:creationId xmlns:a16="http://schemas.microsoft.com/office/drawing/2014/main" id="{65A0CF6A-CF05-4E34-A666-2A9FE4C5710D}"/>
              </a:ext>
            </a:extLst>
          </p:cNvPr>
          <p:cNvSpPr/>
          <p:nvPr/>
        </p:nvSpPr>
        <p:spPr>
          <a:xfrm>
            <a:off x="2981343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순서도: 처리 227">
            <a:extLst>
              <a:ext uri="{FF2B5EF4-FFF2-40B4-BE49-F238E27FC236}">
                <a16:creationId xmlns:a16="http://schemas.microsoft.com/office/drawing/2014/main" id="{40414440-7C69-494D-8D1C-2B6031D6E895}"/>
              </a:ext>
            </a:extLst>
          </p:cNvPr>
          <p:cNvSpPr/>
          <p:nvPr/>
        </p:nvSpPr>
        <p:spPr>
          <a:xfrm>
            <a:off x="3132912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순서도: 처리 228">
            <a:extLst>
              <a:ext uri="{FF2B5EF4-FFF2-40B4-BE49-F238E27FC236}">
                <a16:creationId xmlns:a16="http://schemas.microsoft.com/office/drawing/2014/main" id="{E0AA49B7-C53F-44E6-AD63-234E3360702B}"/>
              </a:ext>
            </a:extLst>
          </p:cNvPr>
          <p:cNvSpPr/>
          <p:nvPr/>
        </p:nvSpPr>
        <p:spPr>
          <a:xfrm>
            <a:off x="3284481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순서도: 처리 229">
            <a:extLst>
              <a:ext uri="{FF2B5EF4-FFF2-40B4-BE49-F238E27FC236}">
                <a16:creationId xmlns:a16="http://schemas.microsoft.com/office/drawing/2014/main" id="{8B9E95A2-8492-4324-899F-086F91789CF7}"/>
              </a:ext>
            </a:extLst>
          </p:cNvPr>
          <p:cNvSpPr/>
          <p:nvPr/>
        </p:nvSpPr>
        <p:spPr>
          <a:xfrm>
            <a:off x="3436050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0" name="순서도: 처리 230">
            <a:extLst>
              <a:ext uri="{FF2B5EF4-FFF2-40B4-BE49-F238E27FC236}">
                <a16:creationId xmlns:a16="http://schemas.microsoft.com/office/drawing/2014/main" id="{FF755C06-6141-430B-98AB-231AD1582D97}"/>
              </a:ext>
            </a:extLst>
          </p:cNvPr>
          <p:cNvSpPr/>
          <p:nvPr/>
        </p:nvSpPr>
        <p:spPr>
          <a:xfrm>
            <a:off x="3587619" y="3881212"/>
            <a:ext cx="108000" cy="288032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순서도: 처리 231">
            <a:extLst>
              <a:ext uri="{FF2B5EF4-FFF2-40B4-BE49-F238E27FC236}">
                <a16:creationId xmlns:a16="http://schemas.microsoft.com/office/drawing/2014/main" id="{C0D01540-00BB-410F-8A5F-6D2420678364}"/>
              </a:ext>
            </a:extLst>
          </p:cNvPr>
          <p:cNvSpPr/>
          <p:nvPr/>
        </p:nvSpPr>
        <p:spPr>
          <a:xfrm>
            <a:off x="3739188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2" name="순서도: 처리 232">
            <a:extLst>
              <a:ext uri="{FF2B5EF4-FFF2-40B4-BE49-F238E27FC236}">
                <a16:creationId xmlns:a16="http://schemas.microsoft.com/office/drawing/2014/main" id="{32D47763-1EE4-4F40-A5B9-6F0D2A5D9909}"/>
              </a:ext>
            </a:extLst>
          </p:cNvPr>
          <p:cNvSpPr/>
          <p:nvPr/>
        </p:nvSpPr>
        <p:spPr>
          <a:xfrm>
            <a:off x="3890756" y="3881212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9FAC1FF-EFD1-40E1-87ED-A8A81232C561}"/>
              </a:ext>
            </a:extLst>
          </p:cNvPr>
          <p:cNvSpPr txBox="1"/>
          <p:nvPr/>
        </p:nvSpPr>
        <p:spPr>
          <a:xfrm>
            <a:off x="4071219" y="3797886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</a:rPr>
              <a:t>75</a:t>
            </a:r>
            <a:r>
              <a:rPr lang="en-US" altLang="ko-KR" sz="1200" b="1" dirty="0">
                <a:solidFill>
                  <a:schemeClr val="accent1"/>
                </a:solidFill>
              </a:rPr>
              <a:t>%</a:t>
            </a:r>
            <a:endParaRPr lang="ko-KR" altLang="en-US" sz="1200" b="1" dirty="0">
              <a:solidFill>
                <a:schemeClr val="accent1"/>
              </a:solidFill>
            </a:endParaRPr>
          </a:p>
        </p:txBody>
      </p:sp>
      <p:cxnSp>
        <p:nvCxnSpPr>
          <p:cNvPr id="54" name="직선 연결선 234">
            <a:extLst>
              <a:ext uri="{FF2B5EF4-FFF2-40B4-BE49-F238E27FC236}">
                <a16:creationId xmlns:a16="http://schemas.microsoft.com/office/drawing/2014/main" id="{B36E509F-7348-441D-A8ED-7FA66F94768B}"/>
              </a:ext>
            </a:extLst>
          </p:cNvPr>
          <p:cNvCxnSpPr/>
          <p:nvPr/>
        </p:nvCxnSpPr>
        <p:spPr bwMode="auto">
          <a:xfrm>
            <a:off x="1503849" y="4813932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235">
            <a:extLst>
              <a:ext uri="{FF2B5EF4-FFF2-40B4-BE49-F238E27FC236}">
                <a16:creationId xmlns:a16="http://schemas.microsoft.com/office/drawing/2014/main" id="{4CF60368-0825-4574-A410-93D82A849E69}"/>
              </a:ext>
            </a:extLst>
          </p:cNvPr>
          <p:cNvCxnSpPr/>
          <p:nvPr/>
        </p:nvCxnSpPr>
        <p:spPr bwMode="auto">
          <a:xfrm>
            <a:off x="1503849" y="4509120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D82C6918-60FE-45AB-A5E5-1A0A31841784}"/>
              </a:ext>
            </a:extLst>
          </p:cNvPr>
          <p:cNvSpPr txBox="1"/>
          <p:nvPr/>
        </p:nvSpPr>
        <p:spPr>
          <a:xfrm>
            <a:off x="1503849" y="4500262"/>
            <a:ext cx="785536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타원 241">
            <a:extLst>
              <a:ext uri="{FF2B5EF4-FFF2-40B4-BE49-F238E27FC236}">
                <a16:creationId xmlns:a16="http://schemas.microsoft.com/office/drawing/2014/main" id="{286B3AA5-23FE-4BE1-9F31-0FB30E6F4746}"/>
              </a:ext>
            </a:extLst>
          </p:cNvPr>
          <p:cNvSpPr/>
          <p:nvPr/>
        </p:nvSpPr>
        <p:spPr>
          <a:xfrm>
            <a:off x="1034857" y="4450432"/>
            <a:ext cx="388504" cy="388504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6D3EF78-A216-45DD-94EF-ECC9FF430132}"/>
              </a:ext>
            </a:extLst>
          </p:cNvPr>
          <p:cNvSpPr txBox="1"/>
          <p:nvPr/>
        </p:nvSpPr>
        <p:spPr>
          <a:xfrm>
            <a:off x="1034858" y="490226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4703FA7-41F5-42F0-8DD7-323FBFB183BE}"/>
              </a:ext>
            </a:extLst>
          </p:cNvPr>
          <p:cNvSpPr txBox="1"/>
          <p:nvPr/>
        </p:nvSpPr>
        <p:spPr>
          <a:xfrm>
            <a:off x="7394185" y="2852938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0" name="순서도: 처리 250">
            <a:extLst>
              <a:ext uri="{FF2B5EF4-FFF2-40B4-BE49-F238E27FC236}">
                <a16:creationId xmlns:a16="http://schemas.microsoft.com/office/drawing/2014/main" id="{40471465-7D3C-4BF4-8A36-C4387A7E14C4}"/>
              </a:ext>
            </a:extLst>
          </p:cNvPr>
          <p:cNvSpPr/>
          <p:nvPr/>
        </p:nvSpPr>
        <p:spPr>
          <a:xfrm>
            <a:off x="7479026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순서도: 처리 251">
            <a:extLst>
              <a:ext uri="{FF2B5EF4-FFF2-40B4-BE49-F238E27FC236}">
                <a16:creationId xmlns:a16="http://schemas.microsoft.com/office/drawing/2014/main" id="{CCC909BC-9360-4404-BE95-EFE47C4E920A}"/>
              </a:ext>
            </a:extLst>
          </p:cNvPr>
          <p:cNvSpPr/>
          <p:nvPr/>
        </p:nvSpPr>
        <p:spPr>
          <a:xfrm>
            <a:off x="7630595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순서도: 처리 252">
            <a:extLst>
              <a:ext uri="{FF2B5EF4-FFF2-40B4-BE49-F238E27FC236}">
                <a16:creationId xmlns:a16="http://schemas.microsoft.com/office/drawing/2014/main" id="{3797897F-1CF9-4C2E-B5AA-48B6158B21A6}"/>
              </a:ext>
            </a:extLst>
          </p:cNvPr>
          <p:cNvSpPr/>
          <p:nvPr/>
        </p:nvSpPr>
        <p:spPr>
          <a:xfrm>
            <a:off x="7782164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순서도: 처리 253">
            <a:extLst>
              <a:ext uri="{FF2B5EF4-FFF2-40B4-BE49-F238E27FC236}">
                <a16:creationId xmlns:a16="http://schemas.microsoft.com/office/drawing/2014/main" id="{3FC032CD-4EE2-488D-B346-5478514E4FF9}"/>
              </a:ext>
            </a:extLst>
          </p:cNvPr>
          <p:cNvSpPr/>
          <p:nvPr/>
        </p:nvSpPr>
        <p:spPr>
          <a:xfrm>
            <a:off x="7933733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순서도: 처리 254">
            <a:extLst>
              <a:ext uri="{FF2B5EF4-FFF2-40B4-BE49-F238E27FC236}">
                <a16:creationId xmlns:a16="http://schemas.microsoft.com/office/drawing/2014/main" id="{2DD03382-C42C-44D1-97A8-552E7D5DA675}"/>
              </a:ext>
            </a:extLst>
          </p:cNvPr>
          <p:cNvSpPr/>
          <p:nvPr/>
        </p:nvSpPr>
        <p:spPr>
          <a:xfrm>
            <a:off x="8085302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순서도: 처리 255">
            <a:extLst>
              <a:ext uri="{FF2B5EF4-FFF2-40B4-BE49-F238E27FC236}">
                <a16:creationId xmlns:a16="http://schemas.microsoft.com/office/drawing/2014/main" id="{DADE1DE6-B8EA-4F45-9B77-09B47F99929C}"/>
              </a:ext>
            </a:extLst>
          </p:cNvPr>
          <p:cNvSpPr/>
          <p:nvPr/>
        </p:nvSpPr>
        <p:spPr>
          <a:xfrm>
            <a:off x="8236871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순서도: 처리 256">
            <a:extLst>
              <a:ext uri="{FF2B5EF4-FFF2-40B4-BE49-F238E27FC236}">
                <a16:creationId xmlns:a16="http://schemas.microsoft.com/office/drawing/2014/main" id="{C5946926-56BB-438F-8F4C-FF74A2129B6F}"/>
              </a:ext>
            </a:extLst>
          </p:cNvPr>
          <p:cNvSpPr/>
          <p:nvPr/>
        </p:nvSpPr>
        <p:spPr>
          <a:xfrm>
            <a:off x="8388440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순서도: 처리 257">
            <a:extLst>
              <a:ext uri="{FF2B5EF4-FFF2-40B4-BE49-F238E27FC236}">
                <a16:creationId xmlns:a16="http://schemas.microsoft.com/office/drawing/2014/main" id="{95F59293-1F08-4434-A626-9CEC12249781}"/>
              </a:ext>
            </a:extLst>
          </p:cNvPr>
          <p:cNvSpPr/>
          <p:nvPr/>
        </p:nvSpPr>
        <p:spPr>
          <a:xfrm>
            <a:off x="8540009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순서도: 처리 258">
            <a:extLst>
              <a:ext uri="{FF2B5EF4-FFF2-40B4-BE49-F238E27FC236}">
                <a16:creationId xmlns:a16="http://schemas.microsoft.com/office/drawing/2014/main" id="{4DBAB971-DD03-4BCF-9181-B29F78594D3D}"/>
              </a:ext>
            </a:extLst>
          </p:cNvPr>
          <p:cNvSpPr/>
          <p:nvPr/>
        </p:nvSpPr>
        <p:spPr>
          <a:xfrm>
            <a:off x="8691578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순서도: 처리 259">
            <a:extLst>
              <a:ext uri="{FF2B5EF4-FFF2-40B4-BE49-F238E27FC236}">
                <a16:creationId xmlns:a16="http://schemas.microsoft.com/office/drawing/2014/main" id="{ADDBA1CC-2CEE-4DDC-BEF9-C20745567807}"/>
              </a:ext>
            </a:extLst>
          </p:cNvPr>
          <p:cNvSpPr/>
          <p:nvPr/>
        </p:nvSpPr>
        <p:spPr>
          <a:xfrm>
            <a:off x="8843147" y="3160897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순서도: 처리 260">
            <a:extLst>
              <a:ext uri="{FF2B5EF4-FFF2-40B4-BE49-F238E27FC236}">
                <a16:creationId xmlns:a16="http://schemas.microsoft.com/office/drawing/2014/main" id="{6C02DFF5-8AD0-46CA-A6DD-E89B6C093F2D}"/>
              </a:ext>
            </a:extLst>
          </p:cNvPr>
          <p:cNvSpPr/>
          <p:nvPr/>
        </p:nvSpPr>
        <p:spPr>
          <a:xfrm>
            <a:off x="8994716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순서도: 처리 261">
            <a:extLst>
              <a:ext uri="{FF2B5EF4-FFF2-40B4-BE49-F238E27FC236}">
                <a16:creationId xmlns:a16="http://schemas.microsoft.com/office/drawing/2014/main" id="{C483C6E1-4B52-4B07-8940-EDA10EA59237}"/>
              </a:ext>
            </a:extLst>
          </p:cNvPr>
          <p:cNvSpPr/>
          <p:nvPr/>
        </p:nvSpPr>
        <p:spPr>
          <a:xfrm>
            <a:off x="9146285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순서도: 처리 262">
            <a:extLst>
              <a:ext uri="{FF2B5EF4-FFF2-40B4-BE49-F238E27FC236}">
                <a16:creationId xmlns:a16="http://schemas.microsoft.com/office/drawing/2014/main" id="{DBBF0C5B-1958-4A7E-AF72-8A4F46BAE098}"/>
              </a:ext>
            </a:extLst>
          </p:cNvPr>
          <p:cNvSpPr/>
          <p:nvPr/>
        </p:nvSpPr>
        <p:spPr>
          <a:xfrm>
            <a:off x="9297854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순서도: 처리 263">
            <a:extLst>
              <a:ext uri="{FF2B5EF4-FFF2-40B4-BE49-F238E27FC236}">
                <a16:creationId xmlns:a16="http://schemas.microsoft.com/office/drawing/2014/main" id="{E29BB577-2BC0-41EA-A67D-7AB71845D3D3}"/>
              </a:ext>
            </a:extLst>
          </p:cNvPr>
          <p:cNvSpPr/>
          <p:nvPr/>
        </p:nvSpPr>
        <p:spPr>
          <a:xfrm>
            <a:off x="9449423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순서도: 처리 264">
            <a:extLst>
              <a:ext uri="{FF2B5EF4-FFF2-40B4-BE49-F238E27FC236}">
                <a16:creationId xmlns:a16="http://schemas.microsoft.com/office/drawing/2014/main" id="{F9EAFAC0-C2CF-4874-BA9B-53424D83EA5B}"/>
              </a:ext>
            </a:extLst>
          </p:cNvPr>
          <p:cNvSpPr/>
          <p:nvPr/>
        </p:nvSpPr>
        <p:spPr>
          <a:xfrm>
            <a:off x="9600992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순서도: 처리 265">
            <a:extLst>
              <a:ext uri="{FF2B5EF4-FFF2-40B4-BE49-F238E27FC236}">
                <a16:creationId xmlns:a16="http://schemas.microsoft.com/office/drawing/2014/main" id="{A65AA2AA-ECF0-4D25-8F22-AC3E9F357E41}"/>
              </a:ext>
            </a:extLst>
          </p:cNvPr>
          <p:cNvSpPr/>
          <p:nvPr/>
        </p:nvSpPr>
        <p:spPr>
          <a:xfrm>
            <a:off x="9752561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순서도: 처리 266">
            <a:extLst>
              <a:ext uri="{FF2B5EF4-FFF2-40B4-BE49-F238E27FC236}">
                <a16:creationId xmlns:a16="http://schemas.microsoft.com/office/drawing/2014/main" id="{D91ED0F0-988D-493C-8EC7-EC022C78B606}"/>
              </a:ext>
            </a:extLst>
          </p:cNvPr>
          <p:cNvSpPr/>
          <p:nvPr/>
        </p:nvSpPr>
        <p:spPr>
          <a:xfrm>
            <a:off x="9904130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순서도: 처리 267">
            <a:extLst>
              <a:ext uri="{FF2B5EF4-FFF2-40B4-BE49-F238E27FC236}">
                <a16:creationId xmlns:a16="http://schemas.microsoft.com/office/drawing/2014/main" id="{8ADD6E3F-F636-4DB8-9B05-F3A11DA5261F}"/>
              </a:ext>
            </a:extLst>
          </p:cNvPr>
          <p:cNvSpPr/>
          <p:nvPr/>
        </p:nvSpPr>
        <p:spPr>
          <a:xfrm>
            <a:off x="10055699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순서도: 처리 268">
            <a:extLst>
              <a:ext uri="{FF2B5EF4-FFF2-40B4-BE49-F238E27FC236}">
                <a16:creationId xmlns:a16="http://schemas.microsoft.com/office/drawing/2014/main" id="{4A0FF90B-D6E0-4944-840E-DD5C55697083}"/>
              </a:ext>
            </a:extLst>
          </p:cNvPr>
          <p:cNvSpPr/>
          <p:nvPr/>
        </p:nvSpPr>
        <p:spPr>
          <a:xfrm>
            <a:off x="10207268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순서도: 처리 269">
            <a:extLst>
              <a:ext uri="{FF2B5EF4-FFF2-40B4-BE49-F238E27FC236}">
                <a16:creationId xmlns:a16="http://schemas.microsoft.com/office/drawing/2014/main" id="{49B95BCC-704D-4BD2-851F-2771AB2E164A}"/>
              </a:ext>
            </a:extLst>
          </p:cNvPr>
          <p:cNvSpPr/>
          <p:nvPr/>
        </p:nvSpPr>
        <p:spPr>
          <a:xfrm>
            <a:off x="10358836" y="3160897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A75EB3A-E646-4ACC-87C5-18F3BDC1ACFB}"/>
              </a:ext>
            </a:extLst>
          </p:cNvPr>
          <p:cNvSpPr txBox="1"/>
          <p:nvPr/>
        </p:nvSpPr>
        <p:spPr>
          <a:xfrm>
            <a:off x="10539299" y="3077571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50</a:t>
            </a:r>
            <a:r>
              <a:rPr lang="en-US" altLang="ko-KR" sz="1200" b="1" dirty="0">
                <a:solidFill>
                  <a:schemeClr val="accent2"/>
                </a:solidFill>
              </a:rPr>
              <a:t>%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740E3FD-0816-4287-ABC2-29F75C558B94}"/>
              </a:ext>
            </a:extLst>
          </p:cNvPr>
          <p:cNvSpPr txBox="1"/>
          <p:nvPr/>
        </p:nvSpPr>
        <p:spPr>
          <a:xfrm>
            <a:off x="7394185" y="3593182"/>
            <a:ext cx="114967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순서도: 처리 273">
            <a:extLst>
              <a:ext uri="{FF2B5EF4-FFF2-40B4-BE49-F238E27FC236}">
                <a16:creationId xmlns:a16="http://schemas.microsoft.com/office/drawing/2014/main" id="{EBC466EB-BDE8-4C1E-B094-FEEEAC390DB8}"/>
              </a:ext>
            </a:extLst>
          </p:cNvPr>
          <p:cNvSpPr/>
          <p:nvPr/>
        </p:nvSpPr>
        <p:spPr>
          <a:xfrm>
            <a:off x="7476280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순서도: 처리 274">
            <a:extLst>
              <a:ext uri="{FF2B5EF4-FFF2-40B4-BE49-F238E27FC236}">
                <a16:creationId xmlns:a16="http://schemas.microsoft.com/office/drawing/2014/main" id="{44A0E3AD-0E9B-41E5-BCBA-36846130AE9D}"/>
              </a:ext>
            </a:extLst>
          </p:cNvPr>
          <p:cNvSpPr/>
          <p:nvPr/>
        </p:nvSpPr>
        <p:spPr>
          <a:xfrm>
            <a:off x="7627849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순서도: 처리 275">
            <a:extLst>
              <a:ext uri="{FF2B5EF4-FFF2-40B4-BE49-F238E27FC236}">
                <a16:creationId xmlns:a16="http://schemas.microsoft.com/office/drawing/2014/main" id="{1AA54888-9215-4E7C-8B56-315FAB4F484B}"/>
              </a:ext>
            </a:extLst>
          </p:cNvPr>
          <p:cNvSpPr/>
          <p:nvPr/>
        </p:nvSpPr>
        <p:spPr>
          <a:xfrm>
            <a:off x="7779418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순서도: 처리 276">
            <a:extLst>
              <a:ext uri="{FF2B5EF4-FFF2-40B4-BE49-F238E27FC236}">
                <a16:creationId xmlns:a16="http://schemas.microsoft.com/office/drawing/2014/main" id="{B42E431A-6E6E-479B-9092-D402AFBB53C2}"/>
              </a:ext>
            </a:extLst>
          </p:cNvPr>
          <p:cNvSpPr/>
          <p:nvPr/>
        </p:nvSpPr>
        <p:spPr>
          <a:xfrm>
            <a:off x="7930987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순서도: 처리 277">
            <a:extLst>
              <a:ext uri="{FF2B5EF4-FFF2-40B4-BE49-F238E27FC236}">
                <a16:creationId xmlns:a16="http://schemas.microsoft.com/office/drawing/2014/main" id="{6AD0609A-2423-4063-B4C5-308D7E5F9A3E}"/>
              </a:ext>
            </a:extLst>
          </p:cNvPr>
          <p:cNvSpPr/>
          <p:nvPr/>
        </p:nvSpPr>
        <p:spPr>
          <a:xfrm>
            <a:off x="8082556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7" name="순서도: 처리 278">
            <a:extLst>
              <a:ext uri="{FF2B5EF4-FFF2-40B4-BE49-F238E27FC236}">
                <a16:creationId xmlns:a16="http://schemas.microsoft.com/office/drawing/2014/main" id="{D6AA53F0-8CDF-4AEA-8DD4-7B3864E097BA}"/>
              </a:ext>
            </a:extLst>
          </p:cNvPr>
          <p:cNvSpPr/>
          <p:nvPr/>
        </p:nvSpPr>
        <p:spPr>
          <a:xfrm>
            <a:off x="8234125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순서도: 처리 279">
            <a:extLst>
              <a:ext uri="{FF2B5EF4-FFF2-40B4-BE49-F238E27FC236}">
                <a16:creationId xmlns:a16="http://schemas.microsoft.com/office/drawing/2014/main" id="{81A16CA4-3F34-44B5-86D0-C614C0BF7751}"/>
              </a:ext>
            </a:extLst>
          </p:cNvPr>
          <p:cNvSpPr/>
          <p:nvPr/>
        </p:nvSpPr>
        <p:spPr>
          <a:xfrm>
            <a:off x="8385694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9" name="순서도: 처리 280">
            <a:extLst>
              <a:ext uri="{FF2B5EF4-FFF2-40B4-BE49-F238E27FC236}">
                <a16:creationId xmlns:a16="http://schemas.microsoft.com/office/drawing/2014/main" id="{48703D3C-CE6E-4152-9E44-C83906F3A426}"/>
              </a:ext>
            </a:extLst>
          </p:cNvPr>
          <p:cNvSpPr/>
          <p:nvPr/>
        </p:nvSpPr>
        <p:spPr>
          <a:xfrm>
            <a:off x="8537263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순서도: 처리 281">
            <a:extLst>
              <a:ext uri="{FF2B5EF4-FFF2-40B4-BE49-F238E27FC236}">
                <a16:creationId xmlns:a16="http://schemas.microsoft.com/office/drawing/2014/main" id="{8B435EFA-6AE9-4CB0-B8BF-E816A172D364}"/>
              </a:ext>
            </a:extLst>
          </p:cNvPr>
          <p:cNvSpPr/>
          <p:nvPr/>
        </p:nvSpPr>
        <p:spPr>
          <a:xfrm>
            <a:off x="8688832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순서도: 처리 282">
            <a:extLst>
              <a:ext uri="{FF2B5EF4-FFF2-40B4-BE49-F238E27FC236}">
                <a16:creationId xmlns:a16="http://schemas.microsoft.com/office/drawing/2014/main" id="{C0B4FDD2-EA93-4AE8-BAAD-10693F68C605}"/>
              </a:ext>
            </a:extLst>
          </p:cNvPr>
          <p:cNvSpPr/>
          <p:nvPr/>
        </p:nvSpPr>
        <p:spPr>
          <a:xfrm>
            <a:off x="8840401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2" name="순서도: 처리 283">
            <a:extLst>
              <a:ext uri="{FF2B5EF4-FFF2-40B4-BE49-F238E27FC236}">
                <a16:creationId xmlns:a16="http://schemas.microsoft.com/office/drawing/2014/main" id="{84328186-DCFE-410B-BE27-E8304B6413D2}"/>
              </a:ext>
            </a:extLst>
          </p:cNvPr>
          <p:cNvSpPr/>
          <p:nvPr/>
        </p:nvSpPr>
        <p:spPr>
          <a:xfrm>
            <a:off x="8991970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3" name="순서도: 처리 284">
            <a:extLst>
              <a:ext uri="{FF2B5EF4-FFF2-40B4-BE49-F238E27FC236}">
                <a16:creationId xmlns:a16="http://schemas.microsoft.com/office/drawing/2014/main" id="{668EAE6A-EADE-45BA-A103-F1036ECFF1E5}"/>
              </a:ext>
            </a:extLst>
          </p:cNvPr>
          <p:cNvSpPr/>
          <p:nvPr/>
        </p:nvSpPr>
        <p:spPr>
          <a:xfrm>
            <a:off x="9143539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4" name="순서도: 처리 285">
            <a:extLst>
              <a:ext uri="{FF2B5EF4-FFF2-40B4-BE49-F238E27FC236}">
                <a16:creationId xmlns:a16="http://schemas.microsoft.com/office/drawing/2014/main" id="{CA7F5C02-90D7-407A-9248-CE99F1AEEFA5}"/>
              </a:ext>
            </a:extLst>
          </p:cNvPr>
          <p:cNvSpPr/>
          <p:nvPr/>
        </p:nvSpPr>
        <p:spPr>
          <a:xfrm>
            <a:off x="9295108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5" name="순서도: 처리 286">
            <a:extLst>
              <a:ext uri="{FF2B5EF4-FFF2-40B4-BE49-F238E27FC236}">
                <a16:creationId xmlns:a16="http://schemas.microsoft.com/office/drawing/2014/main" id="{41DD4504-F3BF-42AD-B8BE-12B107EC1A66}"/>
              </a:ext>
            </a:extLst>
          </p:cNvPr>
          <p:cNvSpPr/>
          <p:nvPr/>
        </p:nvSpPr>
        <p:spPr>
          <a:xfrm>
            <a:off x="9446677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순서도: 처리 287">
            <a:extLst>
              <a:ext uri="{FF2B5EF4-FFF2-40B4-BE49-F238E27FC236}">
                <a16:creationId xmlns:a16="http://schemas.microsoft.com/office/drawing/2014/main" id="{4B5E3565-F095-42DB-81E0-40AAF6520E49}"/>
              </a:ext>
            </a:extLst>
          </p:cNvPr>
          <p:cNvSpPr/>
          <p:nvPr/>
        </p:nvSpPr>
        <p:spPr>
          <a:xfrm>
            <a:off x="9598246" y="3901141"/>
            <a:ext cx="108000" cy="288032"/>
          </a:xfrm>
          <a:prstGeom prst="flowChartProcess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순서도: 처리 288">
            <a:extLst>
              <a:ext uri="{FF2B5EF4-FFF2-40B4-BE49-F238E27FC236}">
                <a16:creationId xmlns:a16="http://schemas.microsoft.com/office/drawing/2014/main" id="{CBD29DA9-4821-476D-AE09-C1F57679571D}"/>
              </a:ext>
            </a:extLst>
          </p:cNvPr>
          <p:cNvSpPr/>
          <p:nvPr/>
        </p:nvSpPr>
        <p:spPr>
          <a:xfrm>
            <a:off x="9749815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순서도: 처리 289">
            <a:extLst>
              <a:ext uri="{FF2B5EF4-FFF2-40B4-BE49-F238E27FC236}">
                <a16:creationId xmlns:a16="http://schemas.microsoft.com/office/drawing/2014/main" id="{0D1BF02D-B398-43B1-B69F-0B4BE7712079}"/>
              </a:ext>
            </a:extLst>
          </p:cNvPr>
          <p:cNvSpPr/>
          <p:nvPr/>
        </p:nvSpPr>
        <p:spPr>
          <a:xfrm>
            <a:off x="9901384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9" name="순서도: 처리 290">
            <a:extLst>
              <a:ext uri="{FF2B5EF4-FFF2-40B4-BE49-F238E27FC236}">
                <a16:creationId xmlns:a16="http://schemas.microsoft.com/office/drawing/2014/main" id="{4DBD2D66-EF6C-4D65-A655-627E9D307229}"/>
              </a:ext>
            </a:extLst>
          </p:cNvPr>
          <p:cNvSpPr/>
          <p:nvPr/>
        </p:nvSpPr>
        <p:spPr>
          <a:xfrm>
            <a:off x="10052953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0" name="순서도: 처리 291">
            <a:extLst>
              <a:ext uri="{FF2B5EF4-FFF2-40B4-BE49-F238E27FC236}">
                <a16:creationId xmlns:a16="http://schemas.microsoft.com/office/drawing/2014/main" id="{9C16097D-1AE3-41DF-B158-CD2056806855}"/>
              </a:ext>
            </a:extLst>
          </p:cNvPr>
          <p:cNvSpPr/>
          <p:nvPr/>
        </p:nvSpPr>
        <p:spPr>
          <a:xfrm>
            <a:off x="10204522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1" name="순서도: 처리 292">
            <a:extLst>
              <a:ext uri="{FF2B5EF4-FFF2-40B4-BE49-F238E27FC236}">
                <a16:creationId xmlns:a16="http://schemas.microsoft.com/office/drawing/2014/main" id="{3C6A9992-FD9D-461D-9453-1BDA90F34563}"/>
              </a:ext>
            </a:extLst>
          </p:cNvPr>
          <p:cNvSpPr/>
          <p:nvPr/>
        </p:nvSpPr>
        <p:spPr>
          <a:xfrm>
            <a:off x="10356090" y="3901141"/>
            <a:ext cx="108000" cy="288032"/>
          </a:xfrm>
          <a:prstGeom prst="flowChartProcess">
            <a:avLst/>
          </a:prstGeom>
          <a:solidFill>
            <a:schemeClr val="bg1">
              <a:lumMod val="75000"/>
              <a:alpha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6E820FC-858C-4EB7-9057-1D260C42E8F0}"/>
              </a:ext>
            </a:extLst>
          </p:cNvPr>
          <p:cNvSpPr txBox="1"/>
          <p:nvPr/>
        </p:nvSpPr>
        <p:spPr>
          <a:xfrm>
            <a:off x="10536553" y="3817815"/>
            <a:ext cx="66396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</a:rPr>
              <a:t>75</a:t>
            </a:r>
            <a:r>
              <a:rPr lang="en-US" altLang="ko-KR" sz="1200" b="1" dirty="0">
                <a:solidFill>
                  <a:schemeClr val="accent2"/>
                </a:solidFill>
              </a:rPr>
              <a:t>%</a:t>
            </a:r>
            <a:endParaRPr lang="ko-KR" altLang="en-US" sz="1200" b="1" dirty="0">
              <a:solidFill>
                <a:schemeClr val="accent2"/>
              </a:solidFill>
            </a:endParaRPr>
          </a:p>
        </p:txBody>
      </p:sp>
      <p:cxnSp>
        <p:nvCxnSpPr>
          <p:cNvPr id="103" name="직선 연결선 294">
            <a:extLst>
              <a:ext uri="{FF2B5EF4-FFF2-40B4-BE49-F238E27FC236}">
                <a16:creationId xmlns:a16="http://schemas.microsoft.com/office/drawing/2014/main" id="{7A41A500-1BD7-429F-8CA5-D18E310EEEDC}"/>
              </a:ext>
            </a:extLst>
          </p:cNvPr>
          <p:cNvCxnSpPr/>
          <p:nvPr/>
        </p:nvCxnSpPr>
        <p:spPr bwMode="auto">
          <a:xfrm>
            <a:off x="7863176" y="4833861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295">
            <a:extLst>
              <a:ext uri="{FF2B5EF4-FFF2-40B4-BE49-F238E27FC236}">
                <a16:creationId xmlns:a16="http://schemas.microsoft.com/office/drawing/2014/main" id="{E7EE7DB2-605B-485B-92A5-BAD3CB60492F}"/>
              </a:ext>
            </a:extLst>
          </p:cNvPr>
          <p:cNvCxnSpPr/>
          <p:nvPr/>
        </p:nvCxnSpPr>
        <p:spPr bwMode="auto">
          <a:xfrm>
            <a:off x="7863176" y="4529049"/>
            <a:ext cx="3384000" cy="0"/>
          </a:xfrm>
          <a:prstGeom prst="line">
            <a:avLst/>
          </a:prstGeom>
          <a:ln w="19050" cmpd="sng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CAB87CAB-5E29-4EC6-A560-76F21CF022DB}"/>
              </a:ext>
            </a:extLst>
          </p:cNvPr>
          <p:cNvSpPr txBox="1"/>
          <p:nvPr/>
        </p:nvSpPr>
        <p:spPr>
          <a:xfrm>
            <a:off x="7863176" y="4520192"/>
            <a:ext cx="792205" cy="30777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 Case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6" name="타원 297">
            <a:extLst>
              <a:ext uri="{FF2B5EF4-FFF2-40B4-BE49-F238E27FC236}">
                <a16:creationId xmlns:a16="http://schemas.microsoft.com/office/drawing/2014/main" id="{4B898F97-AB7A-42B3-82FE-559E4AC6FB22}"/>
              </a:ext>
            </a:extLst>
          </p:cNvPr>
          <p:cNvSpPr/>
          <p:nvPr/>
        </p:nvSpPr>
        <p:spPr>
          <a:xfrm>
            <a:off x="7394184" y="4470361"/>
            <a:ext cx="388504" cy="388504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D51AF82-A846-4AEA-92A9-AC1855BABE35}"/>
              </a:ext>
            </a:extLst>
          </p:cNvPr>
          <p:cNvSpPr txBox="1"/>
          <p:nvPr/>
        </p:nvSpPr>
        <p:spPr>
          <a:xfrm>
            <a:off x="7394185" y="4922190"/>
            <a:ext cx="341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108" name="Rounded Rectangle 27">
            <a:extLst>
              <a:ext uri="{FF2B5EF4-FFF2-40B4-BE49-F238E27FC236}">
                <a16:creationId xmlns:a16="http://schemas.microsoft.com/office/drawing/2014/main" id="{8B739D89-B821-4780-B570-AB9DFE48CB42}"/>
              </a:ext>
            </a:extLst>
          </p:cNvPr>
          <p:cNvSpPr/>
          <p:nvPr/>
        </p:nvSpPr>
        <p:spPr>
          <a:xfrm>
            <a:off x="1128195" y="4556891"/>
            <a:ext cx="230803" cy="1772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9" name="Rounded Rectangle 7">
            <a:extLst>
              <a:ext uri="{FF2B5EF4-FFF2-40B4-BE49-F238E27FC236}">
                <a16:creationId xmlns:a16="http://schemas.microsoft.com/office/drawing/2014/main" id="{35DA9B3F-83B1-4CA0-8164-AEC964AF56DD}"/>
              </a:ext>
            </a:extLst>
          </p:cNvPr>
          <p:cNvSpPr/>
          <p:nvPr/>
        </p:nvSpPr>
        <p:spPr>
          <a:xfrm>
            <a:off x="7486108" y="4552809"/>
            <a:ext cx="234654" cy="20250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6CCD37-F4F6-42AB-AAAA-82E2DEB7E080}"/>
              </a:ext>
            </a:extLst>
          </p:cNvPr>
          <p:cNvGrpSpPr/>
          <p:nvPr/>
        </p:nvGrpSpPr>
        <p:grpSpPr>
          <a:xfrm>
            <a:off x="5094881" y="1383011"/>
            <a:ext cx="1764909" cy="5187735"/>
            <a:chOff x="6471827" y="627534"/>
            <a:chExt cx="1298611" cy="4144897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932925FE-ADDA-452D-B775-17759002773B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0CF1E13-C2F3-4E0D-95BE-B7425D9BDA10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113" name="Freeform 10">
                <a:extLst>
                  <a:ext uri="{FF2B5EF4-FFF2-40B4-BE49-F238E27FC236}">
                    <a16:creationId xmlns:a16="http://schemas.microsoft.com/office/drawing/2014/main" id="{385A6C52-B51A-4037-81AB-018A9C734284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114" name="Freeform 11">
                <a:extLst>
                  <a:ext uri="{FF2B5EF4-FFF2-40B4-BE49-F238E27FC236}">
                    <a16:creationId xmlns:a16="http://schemas.microsoft.com/office/drawing/2014/main" id="{9FF55BD1-FE12-44F1-8DD4-5DC097B66DB4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Freeform 12">
                <a:extLst>
                  <a:ext uri="{FF2B5EF4-FFF2-40B4-BE49-F238E27FC236}">
                    <a16:creationId xmlns:a16="http://schemas.microsoft.com/office/drawing/2014/main" id="{FE41F1F1-91DC-4C8D-80D3-F1BA05A02FFD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Freeform 13">
                <a:extLst>
                  <a:ext uri="{FF2B5EF4-FFF2-40B4-BE49-F238E27FC236}">
                    <a16:creationId xmlns:a16="http://schemas.microsoft.com/office/drawing/2014/main" id="{17AD7243-3996-46CB-A809-ABEA5207F240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Freeform 14">
                <a:extLst>
                  <a:ext uri="{FF2B5EF4-FFF2-40B4-BE49-F238E27FC236}">
                    <a16:creationId xmlns:a16="http://schemas.microsoft.com/office/drawing/2014/main" id="{11479F4C-B78A-4C5C-9C35-3598AA9CF421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Freeform 15">
                <a:extLst>
                  <a:ext uri="{FF2B5EF4-FFF2-40B4-BE49-F238E27FC236}">
                    <a16:creationId xmlns:a16="http://schemas.microsoft.com/office/drawing/2014/main" id="{D83379E0-662A-4314-983A-418D4DAD59A9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Freeform 16">
                <a:extLst>
                  <a:ext uri="{FF2B5EF4-FFF2-40B4-BE49-F238E27FC236}">
                    <a16:creationId xmlns:a16="http://schemas.microsoft.com/office/drawing/2014/main" id="{84C0BB3A-C6A6-4572-A0BE-B2283786009E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Freeform 17">
                <a:extLst>
                  <a:ext uri="{FF2B5EF4-FFF2-40B4-BE49-F238E27FC236}">
                    <a16:creationId xmlns:a16="http://schemas.microsoft.com/office/drawing/2014/main" id="{57483113-00B8-4686-83BF-CE29B0E65850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Freeform 18">
                <a:extLst>
                  <a:ext uri="{FF2B5EF4-FFF2-40B4-BE49-F238E27FC236}">
                    <a16:creationId xmlns:a16="http://schemas.microsoft.com/office/drawing/2014/main" id="{2C0BDC5B-53F8-41D5-A264-7C5A9CEC3595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Freeform 19">
                <a:extLst>
                  <a:ext uri="{FF2B5EF4-FFF2-40B4-BE49-F238E27FC236}">
                    <a16:creationId xmlns:a16="http://schemas.microsoft.com/office/drawing/2014/main" id="{18EE5BDC-53DA-403D-80A7-EF3A9BC0DB5B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3" name="Freeform 20">
                <a:extLst>
                  <a:ext uri="{FF2B5EF4-FFF2-40B4-BE49-F238E27FC236}">
                    <a16:creationId xmlns:a16="http://schemas.microsoft.com/office/drawing/2014/main" id="{AAB0A842-44AC-4CB0-BB93-C2C140BE23DA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Freeform 21">
                <a:extLst>
                  <a:ext uri="{FF2B5EF4-FFF2-40B4-BE49-F238E27FC236}">
                    <a16:creationId xmlns:a16="http://schemas.microsoft.com/office/drawing/2014/main" id="{DF6FCCC0-3B79-4399-81B7-986DF464FFB3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Freeform 22">
                <a:extLst>
                  <a:ext uri="{FF2B5EF4-FFF2-40B4-BE49-F238E27FC236}">
                    <a16:creationId xmlns:a16="http://schemas.microsoft.com/office/drawing/2014/main" id="{7FBA1C23-1451-462F-95FC-C9D68C6B376F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111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A1154D9F-BBCA-4AFC-B92B-7F043558D759}"/>
              </a:ext>
            </a:extLst>
          </p:cNvPr>
          <p:cNvSpPr/>
          <p:nvPr/>
        </p:nvSpPr>
        <p:spPr>
          <a:xfrm>
            <a:off x="913718" y="2767282"/>
            <a:ext cx="42594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Simple Portfolio </a:t>
            </a:r>
          </a:p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F4C770-4705-4900-867C-F2046F044F29}"/>
              </a:ext>
            </a:extLst>
          </p:cNvPr>
          <p:cNvSpPr txBox="1"/>
          <p:nvPr/>
        </p:nvSpPr>
        <p:spPr>
          <a:xfrm>
            <a:off x="913718" y="5036072"/>
            <a:ext cx="527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5A0164-AB4F-416D-85FA-DD200AE00AE7}"/>
              </a:ext>
            </a:extLst>
          </p:cNvPr>
          <p:cNvSpPr txBox="1"/>
          <p:nvPr/>
        </p:nvSpPr>
        <p:spPr>
          <a:xfrm>
            <a:off x="1439071" y="929378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B2DC557-A36F-43B5-A26A-2512CECD9DC9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</p:spTree>
    <p:extLst>
      <p:ext uri="{BB962C8B-B14F-4D97-AF65-F5344CB8AC3E}">
        <p14:creationId xmlns:p14="http://schemas.microsoft.com/office/powerpoint/2010/main" val="2717822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15D482-1E9F-47E0-98A2-24519A838798}"/>
              </a:ext>
            </a:extLst>
          </p:cNvPr>
          <p:cNvSpPr/>
          <p:nvPr/>
        </p:nvSpPr>
        <p:spPr>
          <a:xfrm>
            <a:off x="4152986" y="1803724"/>
            <a:ext cx="672075" cy="672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473A35-9234-4B23-8537-DD750D9BEA07}"/>
              </a:ext>
            </a:extLst>
          </p:cNvPr>
          <p:cNvSpPr/>
          <p:nvPr/>
        </p:nvSpPr>
        <p:spPr>
          <a:xfrm>
            <a:off x="5265728" y="1803724"/>
            <a:ext cx="672075" cy="672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CD40C9-8335-4A66-96E0-8480CE1EBF12}"/>
              </a:ext>
            </a:extLst>
          </p:cNvPr>
          <p:cNvSpPr/>
          <p:nvPr/>
        </p:nvSpPr>
        <p:spPr>
          <a:xfrm>
            <a:off x="6378470" y="1803724"/>
            <a:ext cx="672075" cy="672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D3763-C75D-422F-93DB-4B3C5DB9FCED}"/>
              </a:ext>
            </a:extLst>
          </p:cNvPr>
          <p:cNvSpPr/>
          <p:nvPr/>
        </p:nvSpPr>
        <p:spPr>
          <a:xfrm>
            <a:off x="7491211" y="1803724"/>
            <a:ext cx="672075" cy="6720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3ED725-D94B-4357-BAAF-FD80DA25B9F6}"/>
              </a:ext>
            </a:extLst>
          </p:cNvPr>
          <p:cNvSpPr txBox="1"/>
          <p:nvPr/>
        </p:nvSpPr>
        <p:spPr>
          <a:xfrm>
            <a:off x="4218763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5F484D-F643-413A-98FE-77B00DB3420B}"/>
              </a:ext>
            </a:extLst>
          </p:cNvPr>
          <p:cNvSpPr txBox="1"/>
          <p:nvPr/>
        </p:nvSpPr>
        <p:spPr>
          <a:xfrm>
            <a:off x="5331505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6E3F2-C05E-46B1-A7F4-2869357C5935}"/>
              </a:ext>
            </a:extLst>
          </p:cNvPr>
          <p:cNvSpPr txBox="1"/>
          <p:nvPr/>
        </p:nvSpPr>
        <p:spPr>
          <a:xfrm>
            <a:off x="6444247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172DD-082D-4F96-BA54-E81D4B0E1EF3}"/>
              </a:ext>
            </a:extLst>
          </p:cNvPr>
          <p:cNvSpPr txBox="1"/>
          <p:nvPr/>
        </p:nvSpPr>
        <p:spPr>
          <a:xfrm>
            <a:off x="7556988" y="1852126"/>
            <a:ext cx="54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11" name="Elbow Connector 38">
            <a:extLst>
              <a:ext uri="{FF2B5EF4-FFF2-40B4-BE49-F238E27FC236}">
                <a16:creationId xmlns:a16="http://schemas.microsoft.com/office/drawing/2014/main" id="{74FB6A1C-B386-4E27-92F2-23400F2EB74A}"/>
              </a:ext>
            </a:extLst>
          </p:cNvPr>
          <p:cNvCxnSpPr>
            <a:stCxn id="3" idx="2"/>
            <a:endCxn id="16" idx="0"/>
          </p:cNvCxnSpPr>
          <p:nvPr/>
        </p:nvCxnSpPr>
        <p:spPr>
          <a:xfrm rot="5400000">
            <a:off x="2842222" y="1649666"/>
            <a:ext cx="820668" cy="2472935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39">
            <a:extLst>
              <a:ext uri="{FF2B5EF4-FFF2-40B4-BE49-F238E27FC236}">
                <a16:creationId xmlns:a16="http://schemas.microsoft.com/office/drawing/2014/main" id="{A5A5528B-90D0-48C2-8028-0037EE0F6D24}"/>
              </a:ext>
            </a:extLst>
          </p:cNvPr>
          <p:cNvCxnSpPr>
            <a:stCxn id="6" idx="2"/>
            <a:endCxn id="38" idx="0"/>
          </p:cNvCxnSpPr>
          <p:nvPr/>
        </p:nvCxnSpPr>
        <p:spPr>
          <a:xfrm rot="16200000" flipH="1">
            <a:off x="8574646" y="1728401"/>
            <a:ext cx="857578" cy="235237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40">
            <a:extLst>
              <a:ext uri="{FF2B5EF4-FFF2-40B4-BE49-F238E27FC236}">
                <a16:creationId xmlns:a16="http://schemas.microsoft.com/office/drawing/2014/main" id="{68506989-0E6C-4549-A5D1-4478173B7C2E}"/>
              </a:ext>
            </a:extLst>
          </p:cNvPr>
          <p:cNvCxnSpPr>
            <a:stCxn id="4" idx="2"/>
            <a:endCxn id="23" idx="0"/>
          </p:cNvCxnSpPr>
          <p:nvPr/>
        </p:nvCxnSpPr>
        <p:spPr>
          <a:xfrm rot="5400000">
            <a:off x="4759182" y="2453884"/>
            <a:ext cx="820668" cy="864499"/>
          </a:xfrm>
          <a:prstGeom prst="bentConnector3">
            <a:avLst/>
          </a:prstGeom>
          <a:ln w="19050">
            <a:solidFill>
              <a:schemeClr val="accent2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41">
            <a:extLst>
              <a:ext uri="{FF2B5EF4-FFF2-40B4-BE49-F238E27FC236}">
                <a16:creationId xmlns:a16="http://schemas.microsoft.com/office/drawing/2014/main" id="{2434C26C-AB2A-4C53-BCB2-28570001B136}"/>
              </a:ext>
            </a:extLst>
          </p:cNvPr>
          <p:cNvCxnSpPr>
            <a:stCxn id="5" idx="2"/>
            <a:endCxn id="30" idx="0"/>
          </p:cNvCxnSpPr>
          <p:nvPr/>
        </p:nvCxnSpPr>
        <p:spPr>
          <a:xfrm rot="16200000" flipH="1">
            <a:off x="6676141" y="2514164"/>
            <a:ext cx="820668" cy="743937"/>
          </a:xfrm>
          <a:prstGeom prst="bentConnector3">
            <a:avLst/>
          </a:prstGeom>
          <a:ln w="19050">
            <a:solidFill>
              <a:schemeClr val="accent3"/>
            </a:solidFill>
            <a:prstDash val="sysDot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그룹 70">
            <a:extLst>
              <a:ext uri="{FF2B5EF4-FFF2-40B4-BE49-F238E27FC236}">
                <a16:creationId xmlns:a16="http://schemas.microsoft.com/office/drawing/2014/main" id="{77BE1265-47E0-423C-8565-0814BA052B90}"/>
              </a:ext>
            </a:extLst>
          </p:cNvPr>
          <p:cNvGrpSpPr/>
          <p:nvPr/>
        </p:nvGrpSpPr>
        <p:grpSpPr>
          <a:xfrm>
            <a:off x="936087" y="3296466"/>
            <a:ext cx="2160000" cy="2770952"/>
            <a:chOff x="936087" y="3296466"/>
            <a:chExt cx="2160000" cy="2770952"/>
          </a:xfrm>
        </p:grpSpPr>
        <p:sp>
          <p:nvSpPr>
            <p:cNvPr id="16" name="Rounded Rectangle 2">
              <a:extLst>
                <a:ext uri="{FF2B5EF4-FFF2-40B4-BE49-F238E27FC236}">
                  <a16:creationId xmlns:a16="http://schemas.microsoft.com/office/drawing/2014/main" id="{ED35A0F3-5DB4-4A77-9C62-2FDBF6FF7A17}"/>
                </a:ext>
              </a:extLst>
            </p:cNvPr>
            <p:cNvSpPr/>
            <p:nvPr/>
          </p:nvSpPr>
          <p:spPr>
            <a:xfrm>
              <a:off x="1220636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C0E0E3-8737-4A47-9455-8638A44CD4D0}"/>
                </a:ext>
              </a:extLst>
            </p:cNvPr>
            <p:cNvSpPr txBox="1"/>
            <p:nvPr/>
          </p:nvSpPr>
          <p:spPr>
            <a:xfrm>
              <a:off x="1699688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S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자유형: 도형 51">
              <a:extLst>
                <a:ext uri="{FF2B5EF4-FFF2-40B4-BE49-F238E27FC236}">
                  <a16:creationId xmlns:a16="http://schemas.microsoft.com/office/drawing/2014/main" id="{87F53188-80A7-4BCC-AF79-B204A4780B72}"/>
                </a:ext>
              </a:extLst>
            </p:cNvPr>
            <p:cNvSpPr/>
            <p:nvPr/>
          </p:nvSpPr>
          <p:spPr>
            <a:xfrm>
              <a:off x="936087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6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19" name="Group 5">
              <a:extLst>
                <a:ext uri="{FF2B5EF4-FFF2-40B4-BE49-F238E27FC236}">
                  <a16:creationId xmlns:a16="http://schemas.microsoft.com/office/drawing/2014/main" id="{8A66B9C6-B1E2-4828-B6A4-9AA3A7334C8C}"/>
                </a:ext>
              </a:extLst>
            </p:cNvPr>
            <p:cNvGrpSpPr/>
            <p:nvPr/>
          </p:nvGrpSpPr>
          <p:grpSpPr>
            <a:xfrm>
              <a:off x="1119942" y="4405678"/>
              <a:ext cx="1792290" cy="1378351"/>
              <a:chOff x="6728048" y="3326250"/>
              <a:chExt cx="1728192" cy="1247747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B537ADF-6321-4275-A4CC-34578961EE4F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843042-4F69-4DA0-98D9-C4017E1237C1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1"/>
                    </a:solidFill>
                    <a:cs typeface="Arial" pitchFamily="34" charset="0"/>
                  </a:rPr>
                  <a:t>STRENGTHS</a:t>
                </a:r>
                <a:endParaRPr lang="ko-KR" altLang="en-US" sz="1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2" name="그룹 69">
            <a:extLst>
              <a:ext uri="{FF2B5EF4-FFF2-40B4-BE49-F238E27FC236}">
                <a16:creationId xmlns:a16="http://schemas.microsoft.com/office/drawing/2014/main" id="{FCE54113-D440-492A-B8DA-3B1255AAAA8A}"/>
              </a:ext>
            </a:extLst>
          </p:cNvPr>
          <p:cNvGrpSpPr/>
          <p:nvPr/>
        </p:nvGrpSpPr>
        <p:grpSpPr>
          <a:xfrm>
            <a:off x="3657265" y="3296466"/>
            <a:ext cx="2160000" cy="2770952"/>
            <a:chOff x="3657265" y="3296466"/>
            <a:chExt cx="2160000" cy="2770952"/>
          </a:xfrm>
        </p:grpSpPr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FB15F189-6FA7-47AD-A19F-2384BE3A04F4}"/>
                </a:ext>
              </a:extLst>
            </p:cNvPr>
            <p:cNvSpPr/>
            <p:nvPr/>
          </p:nvSpPr>
          <p:spPr>
            <a:xfrm>
              <a:off x="3941814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B35554-8687-4FD1-A454-B68F5942993E}"/>
                </a:ext>
              </a:extLst>
            </p:cNvPr>
            <p:cNvSpPr txBox="1"/>
            <p:nvPr/>
          </p:nvSpPr>
          <p:spPr>
            <a:xfrm>
              <a:off x="4420866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W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자유형: 도형 54">
              <a:extLst>
                <a:ext uri="{FF2B5EF4-FFF2-40B4-BE49-F238E27FC236}">
                  <a16:creationId xmlns:a16="http://schemas.microsoft.com/office/drawing/2014/main" id="{D9B06BBA-EFE5-4D7B-8D27-9367F60B0CCD}"/>
                </a:ext>
              </a:extLst>
            </p:cNvPr>
            <p:cNvSpPr/>
            <p:nvPr/>
          </p:nvSpPr>
          <p:spPr>
            <a:xfrm>
              <a:off x="3657265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26" name="Group 11">
              <a:extLst>
                <a:ext uri="{FF2B5EF4-FFF2-40B4-BE49-F238E27FC236}">
                  <a16:creationId xmlns:a16="http://schemas.microsoft.com/office/drawing/2014/main" id="{A49BF44A-A16F-46AC-BFA2-59816D0F4319}"/>
                </a:ext>
              </a:extLst>
            </p:cNvPr>
            <p:cNvGrpSpPr/>
            <p:nvPr/>
          </p:nvGrpSpPr>
          <p:grpSpPr>
            <a:xfrm>
              <a:off x="3841120" y="4405678"/>
              <a:ext cx="1792290" cy="1378351"/>
              <a:chOff x="6728048" y="3326250"/>
              <a:chExt cx="1728192" cy="124774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F72B455-51C0-4C05-B34E-33BAC8D55364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2BF3A8E-1C8D-4605-A1E4-C1CAA2607BB4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2"/>
                    </a:solidFill>
                    <a:cs typeface="Arial" pitchFamily="34" charset="0"/>
                  </a:rPr>
                  <a:t>WEAKNESS</a:t>
                </a:r>
                <a:endParaRPr lang="ko-KR" altLang="en-US" sz="14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9" name="그룹 68">
            <a:extLst>
              <a:ext uri="{FF2B5EF4-FFF2-40B4-BE49-F238E27FC236}">
                <a16:creationId xmlns:a16="http://schemas.microsoft.com/office/drawing/2014/main" id="{B2F75F91-4972-43DC-BD46-906581FD3598}"/>
              </a:ext>
            </a:extLst>
          </p:cNvPr>
          <p:cNvGrpSpPr/>
          <p:nvPr/>
        </p:nvGrpSpPr>
        <p:grpSpPr>
          <a:xfrm>
            <a:off x="6378443" y="3296466"/>
            <a:ext cx="2160000" cy="2770952"/>
            <a:chOff x="6378443" y="3296466"/>
            <a:chExt cx="2160000" cy="2770952"/>
          </a:xfrm>
        </p:grpSpPr>
        <p:sp>
          <p:nvSpPr>
            <p:cNvPr id="30" name="Rounded Rectangle 14">
              <a:extLst>
                <a:ext uri="{FF2B5EF4-FFF2-40B4-BE49-F238E27FC236}">
                  <a16:creationId xmlns:a16="http://schemas.microsoft.com/office/drawing/2014/main" id="{2B972F49-AC0A-4B74-B683-41196B504B4D}"/>
                </a:ext>
              </a:extLst>
            </p:cNvPr>
            <p:cNvSpPr/>
            <p:nvPr/>
          </p:nvSpPr>
          <p:spPr>
            <a:xfrm>
              <a:off x="6662992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73A9126-F455-473A-933F-DBE92316F412}"/>
                </a:ext>
              </a:extLst>
            </p:cNvPr>
            <p:cNvSpPr txBox="1"/>
            <p:nvPr/>
          </p:nvSpPr>
          <p:spPr>
            <a:xfrm>
              <a:off x="7142044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O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자유형: 도형 53">
              <a:extLst>
                <a:ext uri="{FF2B5EF4-FFF2-40B4-BE49-F238E27FC236}">
                  <a16:creationId xmlns:a16="http://schemas.microsoft.com/office/drawing/2014/main" id="{C828C356-F76C-4E0D-A48F-AC9D9B482208}"/>
                </a:ext>
              </a:extLst>
            </p:cNvPr>
            <p:cNvSpPr/>
            <p:nvPr/>
          </p:nvSpPr>
          <p:spPr>
            <a:xfrm>
              <a:off x="6378443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33" name="Group 17">
              <a:extLst>
                <a:ext uri="{FF2B5EF4-FFF2-40B4-BE49-F238E27FC236}">
                  <a16:creationId xmlns:a16="http://schemas.microsoft.com/office/drawing/2014/main" id="{C710B1EE-47DC-4C56-858A-F93CF137E412}"/>
                </a:ext>
              </a:extLst>
            </p:cNvPr>
            <p:cNvGrpSpPr/>
            <p:nvPr/>
          </p:nvGrpSpPr>
          <p:grpSpPr>
            <a:xfrm>
              <a:off x="6562298" y="4405678"/>
              <a:ext cx="1792290" cy="1378351"/>
              <a:chOff x="6728048" y="3326250"/>
              <a:chExt cx="1728192" cy="1247747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6F283D-BED3-4711-B9CF-D22290D27616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2B35FE-6851-47ED-A057-E162EA4E5C55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3"/>
                    </a:solidFill>
                    <a:cs typeface="Arial" pitchFamily="34" charset="0"/>
                  </a:rPr>
                  <a:t>OPPORTUNITIES</a:t>
                </a:r>
                <a:endParaRPr lang="ko-KR" altLang="en-US" sz="1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36" name="그룹 67">
            <a:extLst>
              <a:ext uri="{FF2B5EF4-FFF2-40B4-BE49-F238E27FC236}">
                <a16:creationId xmlns:a16="http://schemas.microsoft.com/office/drawing/2014/main" id="{D18A439F-27C9-46A3-9904-FDA6996CDA58}"/>
              </a:ext>
            </a:extLst>
          </p:cNvPr>
          <p:cNvGrpSpPr/>
          <p:nvPr/>
        </p:nvGrpSpPr>
        <p:grpSpPr>
          <a:xfrm>
            <a:off x="9099621" y="3296466"/>
            <a:ext cx="2160000" cy="2770952"/>
            <a:chOff x="9099621" y="3296466"/>
            <a:chExt cx="2160000" cy="2770952"/>
          </a:xfrm>
        </p:grpSpPr>
        <p:sp>
          <p:nvSpPr>
            <p:cNvPr id="37" name="Rounded Rectangle 20">
              <a:extLst>
                <a:ext uri="{FF2B5EF4-FFF2-40B4-BE49-F238E27FC236}">
                  <a16:creationId xmlns:a16="http://schemas.microsoft.com/office/drawing/2014/main" id="{FA94F9C7-B17F-4481-A828-8E98B7390848}"/>
                </a:ext>
              </a:extLst>
            </p:cNvPr>
            <p:cNvSpPr/>
            <p:nvPr/>
          </p:nvSpPr>
          <p:spPr>
            <a:xfrm>
              <a:off x="9384170" y="3296466"/>
              <a:ext cx="1590903" cy="1235265"/>
            </a:xfrm>
            <a:prstGeom prst="roundRect">
              <a:avLst>
                <a:gd name="adj" fmla="val 806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D6ABCCF-C8AF-4C52-9183-3F5FAF77C253}"/>
                </a:ext>
              </a:extLst>
            </p:cNvPr>
            <p:cNvSpPr txBox="1"/>
            <p:nvPr/>
          </p:nvSpPr>
          <p:spPr>
            <a:xfrm>
              <a:off x="9863222" y="3333377"/>
              <a:ext cx="6327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T</a:t>
              </a:r>
              <a:endParaRPr lang="ko-KR" altLang="en-US" sz="4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자유형: 도형 52">
              <a:extLst>
                <a:ext uri="{FF2B5EF4-FFF2-40B4-BE49-F238E27FC236}">
                  <a16:creationId xmlns:a16="http://schemas.microsoft.com/office/drawing/2014/main" id="{B7E10FBA-82E7-4AF5-BB44-AEC585414F59}"/>
                </a:ext>
              </a:extLst>
            </p:cNvPr>
            <p:cNvSpPr/>
            <p:nvPr/>
          </p:nvSpPr>
          <p:spPr>
            <a:xfrm>
              <a:off x="9099621" y="3763418"/>
              <a:ext cx="2160000" cy="2304000"/>
            </a:xfrm>
            <a:custGeom>
              <a:avLst/>
              <a:gdLst>
                <a:gd name="connsiteX0" fmla="*/ 134978 w 2160000"/>
                <a:gd name="connsiteY0" fmla="*/ 0 h 2304000"/>
                <a:gd name="connsiteX1" fmla="*/ 595169 w 2160000"/>
                <a:gd name="connsiteY1" fmla="*/ 0 h 2304000"/>
                <a:gd name="connsiteX2" fmla="*/ 603978 w 2160000"/>
                <a:gd name="connsiteY2" fmla="*/ 87383 h 2304000"/>
                <a:gd name="connsiteX3" fmla="*/ 1080000 w 2160000"/>
                <a:gd name="connsiteY3" fmla="*/ 475352 h 2304000"/>
                <a:gd name="connsiteX4" fmla="*/ 1556022 w 2160000"/>
                <a:gd name="connsiteY4" fmla="*/ 87383 h 2304000"/>
                <a:gd name="connsiteX5" fmla="*/ 1564831 w 2160000"/>
                <a:gd name="connsiteY5" fmla="*/ 0 h 2304000"/>
                <a:gd name="connsiteX6" fmla="*/ 2025022 w 2160000"/>
                <a:gd name="connsiteY6" fmla="*/ 0 h 2304000"/>
                <a:gd name="connsiteX7" fmla="*/ 2160000 w 2160000"/>
                <a:gd name="connsiteY7" fmla="*/ 134978 h 2304000"/>
                <a:gd name="connsiteX8" fmla="*/ 2160000 w 2160000"/>
                <a:gd name="connsiteY8" fmla="*/ 2169022 h 2304000"/>
                <a:gd name="connsiteX9" fmla="*/ 2025022 w 2160000"/>
                <a:gd name="connsiteY9" fmla="*/ 2304000 h 2304000"/>
                <a:gd name="connsiteX10" fmla="*/ 134978 w 2160000"/>
                <a:gd name="connsiteY10" fmla="*/ 2304000 h 2304000"/>
                <a:gd name="connsiteX11" fmla="*/ 0 w 2160000"/>
                <a:gd name="connsiteY11" fmla="*/ 2169022 h 2304000"/>
                <a:gd name="connsiteX12" fmla="*/ 0 w 2160000"/>
                <a:gd name="connsiteY12" fmla="*/ 134978 h 2304000"/>
                <a:gd name="connsiteX13" fmla="*/ 134978 w 2160000"/>
                <a:gd name="connsiteY13" fmla="*/ 0 h 230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60000" h="2304000">
                  <a:moveTo>
                    <a:pt x="134978" y="0"/>
                  </a:moveTo>
                  <a:lnTo>
                    <a:pt x="595169" y="0"/>
                  </a:lnTo>
                  <a:lnTo>
                    <a:pt x="603978" y="87383"/>
                  </a:lnTo>
                  <a:cubicBezTo>
                    <a:pt x="649285" y="308797"/>
                    <a:pt x="845192" y="475352"/>
                    <a:pt x="1080000" y="475352"/>
                  </a:cubicBezTo>
                  <a:cubicBezTo>
                    <a:pt x="1314808" y="475352"/>
                    <a:pt x="1510715" y="308797"/>
                    <a:pt x="1556022" y="87383"/>
                  </a:cubicBezTo>
                  <a:lnTo>
                    <a:pt x="1564831" y="0"/>
                  </a:lnTo>
                  <a:lnTo>
                    <a:pt x="2025022" y="0"/>
                  </a:lnTo>
                  <a:cubicBezTo>
                    <a:pt x="2099568" y="0"/>
                    <a:pt x="2160000" y="60432"/>
                    <a:pt x="2160000" y="134978"/>
                  </a:cubicBezTo>
                  <a:lnTo>
                    <a:pt x="2160000" y="2169022"/>
                  </a:lnTo>
                  <a:cubicBezTo>
                    <a:pt x="2160000" y="2243568"/>
                    <a:pt x="2099568" y="2304000"/>
                    <a:pt x="2025022" y="2304000"/>
                  </a:cubicBezTo>
                  <a:lnTo>
                    <a:pt x="134978" y="2304000"/>
                  </a:lnTo>
                  <a:cubicBezTo>
                    <a:pt x="60432" y="2304000"/>
                    <a:pt x="0" y="2243568"/>
                    <a:pt x="0" y="2169022"/>
                  </a:cubicBezTo>
                  <a:lnTo>
                    <a:pt x="0" y="134978"/>
                  </a:lnTo>
                  <a:cubicBezTo>
                    <a:pt x="0" y="60432"/>
                    <a:pt x="60432" y="0"/>
                    <a:pt x="134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AD669631-3895-4259-B0FD-926D38EA47BA}"/>
                </a:ext>
              </a:extLst>
            </p:cNvPr>
            <p:cNvGrpSpPr/>
            <p:nvPr/>
          </p:nvGrpSpPr>
          <p:grpSpPr>
            <a:xfrm>
              <a:off x="9283476" y="4405678"/>
              <a:ext cx="1792290" cy="1378351"/>
              <a:chOff x="6728048" y="3326250"/>
              <a:chExt cx="1728192" cy="124774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04FC0A4-4B26-41C1-B98B-F8D17E550169}"/>
                  </a:ext>
                </a:extLst>
              </p:cNvPr>
              <p:cNvSpPr txBox="1"/>
              <p:nvPr/>
            </p:nvSpPr>
            <p:spPr>
              <a:xfrm>
                <a:off x="6728048" y="3654572"/>
                <a:ext cx="1728192" cy="919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25BDF3-7927-4AF3-9596-454A9E68425A}"/>
                  </a:ext>
                </a:extLst>
              </p:cNvPr>
              <p:cNvSpPr txBox="1"/>
              <p:nvPr/>
            </p:nvSpPr>
            <p:spPr>
              <a:xfrm>
                <a:off x="6728048" y="3326250"/>
                <a:ext cx="1728192" cy="278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chemeClr val="accent4"/>
                    </a:solidFill>
                    <a:cs typeface="Arial" pitchFamily="34" charset="0"/>
                  </a:rPr>
                  <a:t>THREATS</a:t>
                </a:r>
                <a:endParaRPr lang="ko-KR" altLang="en-US" sz="14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5892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27A97D-D8E2-4240-9113-6E033FC81188}"/>
              </a:ext>
            </a:extLst>
          </p:cNvPr>
          <p:cNvSpPr/>
          <p:nvPr/>
        </p:nvSpPr>
        <p:spPr>
          <a:xfrm>
            <a:off x="1315366" y="2690891"/>
            <a:ext cx="10876633" cy="1651347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  <a:alpha val="90000"/>
                </a:schemeClr>
              </a:gs>
              <a:gs pos="42000">
                <a:schemeClr val="tx1">
                  <a:alpha val="76000"/>
                </a:schemeClr>
              </a:gs>
              <a:gs pos="75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8A2979-A456-4286-B8FC-8FF4C0C58EFD}"/>
              </a:ext>
            </a:extLst>
          </p:cNvPr>
          <p:cNvSpPr txBox="1"/>
          <p:nvPr/>
        </p:nvSpPr>
        <p:spPr>
          <a:xfrm>
            <a:off x="1764631" y="2903041"/>
            <a:ext cx="56254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Section Break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784B83-6120-4373-9C1F-DC8EEE6D58B3}"/>
              </a:ext>
            </a:extLst>
          </p:cNvPr>
          <p:cNvSpPr txBox="1"/>
          <p:nvPr/>
        </p:nvSpPr>
        <p:spPr>
          <a:xfrm>
            <a:off x="1764540" y="3608090"/>
            <a:ext cx="562536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2BC89-5EAD-422C-B9A0-5A89984FB49A}"/>
              </a:ext>
            </a:extLst>
          </p:cNvPr>
          <p:cNvSpPr/>
          <p:nvPr/>
        </p:nvSpPr>
        <p:spPr>
          <a:xfrm>
            <a:off x="0" y="0"/>
            <a:ext cx="4598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5E05F3-0377-4973-BD77-670DBAC5A268}"/>
              </a:ext>
            </a:extLst>
          </p:cNvPr>
          <p:cNvSpPr/>
          <p:nvPr/>
        </p:nvSpPr>
        <p:spPr>
          <a:xfrm>
            <a:off x="-4786" y="6518503"/>
            <a:ext cx="12196786" cy="3394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F8185F-A9C4-4CB8-A87E-4BC943A59610}"/>
              </a:ext>
            </a:extLst>
          </p:cNvPr>
          <p:cNvSpPr/>
          <p:nvPr/>
        </p:nvSpPr>
        <p:spPr>
          <a:xfrm>
            <a:off x="11732126" y="-1"/>
            <a:ext cx="459874" cy="20961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100588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그룹 10">
            <a:extLst>
              <a:ext uri="{FF2B5EF4-FFF2-40B4-BE49-F238E27FC236}">
                <a16:creationId xmlns:a16="http://schemas.microsoft.com/office/drawing/2014/main" id="{0A2654C6-5BF9-4D6E-B03B-FAF175027ED3}"/>
              </a:ext>
            </a:extLst>
          </p:cNvPr>
          <p:cNvGrpSpPr/>
          <p:nvPr/>
        </p:nvGrpSpPr>
        <p:grpSpPr>
          <a:xfrm>
            <a:off x="3527674" y="1875476"/>
            <a:ext cx="5309791" cy="3123969"/>
            <a:chOff x="635000" y="1382713"/>
            <a:chExt cx="7869238" cy="4572000"/>
          </a:xfrm>
          <a:solidFill>
            <a:schemeClr val="bg1">
              <a:lumMod val="85000"/>
            </a:schemeClr>
          </a:solidFill>
        </p:grpSpPr>
        <p:sp>
          <p:nvSpPr>
            <p:cNvPr id="646" name="Freeform 8">
              <a:extLst>
                <a:ext uri="{FF2B5EF4-FFF2-40B4-BE49-F238E27FC236}">
                  <a16:creationId xmlns:a16="http://schemas.microsoft.com/office/drawing/2014/main" id="{4A43AE13-7A8E-444F-96B4-67282CA6C3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647" name="Freeform 9">
              <a:extLst>
                <a:ext uri="{FF2B5EF4-FFF2-40B4-BE49-F238E27FC236}">
                  <a16:creationId xmlns:a16="http://schemas.microsoft.com/office/drawing/2014/main" id="{AE7F4BB8-8FC7-4F8A-A514-227325DB66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648" name="Freeform 10">
              <a:extLst>
                <a:ext uri="{FF2B5EF4-FFF2-40B4-BE49-F238E27FC236}">
                  <a16:creationId xmlns:a16="http://schemas.microsoft.com/office/drawing/2014/main" id="{98F1FE86-D182-4A83-B5D1-5D81F87C27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  <p:sp>
          <p:nvSpPr>
            <p:cNvPr id="649" name="Freeform 11">
              <a:extLst>
                <a:ext uri="{FF2B5EF4-FFF2-40B4-BE49-F238E27FC236}">
                  <a16:creationId xmlns:a16="http://schemas.microsoft.com/office/drawing/2014/main" id="{E1870191-CA59-4D66-9B99-17CD9855C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200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601" name="Rectangle 600">
            <a:extLst>
              <a:ext uri="{FF2B5EF4-FFF2-40B4-BE49-F238E27FC236}">
                <a16:creationId xmlns:a16="http://schemas.microsoft.com/office/drawing/2014/main" id="{59725737-25F2-4C4C-975B-5AEA3FD67BAE}"/>
              </a:ext>
            </a:extLst>
          </p:cNvPr>
          <p:cNvSpPr/>
          <p:nvPr/>
        </p:nvSpPr>
        <p:spPr>
          <a:xfrm>
            <a:off x="730916" y="5216670"/>
            <a:ext cx="482763" cy="482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2" name="그룹 4">
            <a:extLst>
              <a:ext uri="{FF2B5EF4-FFF2-40B4-BE49-F238E27FC236}">
                <a16:creationId xmlns:a16="http://schemas.microsoft.com/office/drawing/2014/main" id="{C37CD31F-66FB-492E-A4AC-203A41EC7889}"/>
              </a:ext>
            </a:extLst>
          </p:cNvPr>
          <p:cNvGrpSpPr/>
          <p:nvPr/>
        </p:nvGrpSpPr>
        <p:grpSpPr>
          <a:xfrm>
            <a:off x="1254019" y="5256838"/>
            <a:ext cx="1692000" cy="926443"/>
            <a:chOff x="1254019" y="5143184"/>
            <a:chExt cx="1692000" cy="926443"/>
          </a:xfrm>
        </p:grpSpPr>
        <p:sp>
          <p:nvSpPr>
            <p:cNvPr id="603" name="TextBox 602">
              <a:extLst>
                <a:ext uri="{FF2B5EF4-FFF2-40B4-BE49-F238E27FC236}">
                  <a16:creationId xmlns:a16="http://schemas.microsoft.com/office/drawing/2014/main" id="{0F3A161A-53F0-45B7-A57F-491F4D879E55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4" name="TextBox 603">
              <a:extLst>
                <a:ext uri="{FF2B5EF4-FFF2-40B4-BE49-F238E27FC236}">
                  <a16:creationId xmlns:a16="http://schemas.microsoft.com/office/drawing/2014/main" id="{C242CF14-793F-4837-B316-F5C38A4AF85A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5" name="Rectangle 604">
            <a:extLst>
              <a:ext uri="{FF2B5EF4-FFF2-40B4-BE49-F238E27FC236}">
                <a16:creationId xmlns:a16="http://schemas.microsoft.com/office/drawing/2014/main" id="{11724241-5F9B-4A26-86FC-FD2F69CA3843}"/>
              </a:ext>
            </a:extLst>
          </p:cNvPr>
          <p:cNvSpPr/>
          <p:nvPr/>
        </p:nvSpPr>
        <p:spPr>
          <a:xfrm>
            <a:off x="3570764" y="5216670"/>
            <a:ext cx="482763" cy="4827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06" name="그룹 6">
            <a:extLst>
              <a:ext uri="{FF2B5EF4-FFF2-40B4-BE49-F238E27FC236}">
                <a16:creationId xmlns:a16="http://schemas.microsoft.com/office/drawing/2014/main" id="{EB0998AF-6C9B-40E9-A79F-7D84397BE251}"/>
              </a:ext>
            </a:extLst>
          </p:cNvPr>
          <p:cNvGrpSpPr/>
          <p:nvPr/>
        </p:nvGrpSpPr>
        <p:grpSpPr>
          <a:xfrm>
            <a:off x="4093867" y="5244125"/>
            <a:ext cx="1692000" cy="926443"/>
            <a:chOff x="4530549" y="5130471"/>
            <a:chExt cx="1692000" cy="926443"/>
          </a:xfrm>
        </p:grpSpPr>
        <p:sp>
          <p:nvSpPr>
            <p:cNvPr id="607" name="TextBox 606">
              <a:extLst>
                <a:ext uri="{FF2B5EF4-FFF2-40B4-BE49-F238E27FC236}">
                  <a16:creationId xmlns:a16="http://schemas.microsoft.com/office/drawing/2014/main" id="{5C062135-B084-46AA-B9ED-509ACF1193D4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08" name="TextBox 607">
              <a:extLst>
                <a:ext uri="{FF2B5EF4-FFF2-40B4-BE49-F238E27FC236}">
                  <a16:creationId xmlns:a16="http://schemas.microsoft.com/office/drawing/2014/main" id="{010AFCCF-675A-4E06-B623-C8AF459E7129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09" name="Rectangle 608">
            <a:extLst>
              <a:ext uri="{FF2B5EF4-FFF2-40B4-BE49-F238E27FC236}">
                <a16:creationId xmlns:a16="http://schemas.microsoft.com/office/drawing/2014/main" id="{80A8159B-0B2E-42D6-BC34-03959933D2D7}"/>
              </a:ext>
            </a:extLst>
          </p:cNvPr>
          <p:cNvSpPr/>
          <p:nvPr/>
        </p:nvSpPr>
        <p:spPr>
          <a:xfrm>
            <a:off x="6410612" y="5216670"/>
            <a:ext cx="482763" cy="4827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0" name="그룹 7">
            <a:extLst>
              <a:ext uri="{FF2B5EF4-FFF2-40B4-BE49-F238E27FC236}">
                <a16:creationId xmlns:a16="http://schemas.microsoft.com/office/drawing/2014/main" id="{9B66AB96-A3E7-4E24-9EE8-37DC6B8F9330}"/>
              </a:ext>
            </a:extLst>
          </p:cNvPr>
          <p:cNvGrpSpPr/>
          <p:nvPr/>
        </p:nvGrpSpPr>
        <p:grpSpPr>
          <a:xfrm>
            <a:off x="6933715" y="5240937"/>
            <a:ext cx="1692000" cy="926443"/>
            <a:chOff x="6690464" y="5127283"/>
            <a:chExt cx="1692000" cy="926443"/>
          </a:xfrm>
        </p:grpSpPr>
        <p:sp>
          <p:nvSpPr>
            <p:cNvPr id="611" name="TextBox 610">
              <a:extLst>
                <a:ext uri="{FF2B5EF4-FFF2-40B4-BE49-F238E27FC236}">
                  <a16:creationId xmlns:a16="http://schemas.microsoft.com/office/drawing/2014/main" id="{172D1CF2-2A07-477B-B733-FEC05569BCC2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2" name="TextBox 611">
              <a:extLst>
                <a:ext uri="{FF2B5EF4-FFF2-40B4-BE49-F238E27FC236}">
                  <a16:creationId xmlns:a16="http://schemas.microsoft.com/office/drawing/2014/main" id="{58873BAB-A3F2-4DF8-AE33-D6DBBDBF04E3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3" name="Rectangle 612">
            <a:extLst>
              <a:ext uri="{FF2B5EF4-FFF2-40B4-BE49-F238E27FC236}">
                <a16:creationId xmlns:a16="http://schemas.microsoft.com/office/drawing/2014/main" id="{1B67EC64-A198-47DC-B281-7FEC334761CD}"/>
              </a:ext>
            </a:extLst>
          </p:cNvPr>
          <p:cNvSpPr/>
          <p:nvPr/>
        </p:nvSpPr>
        <p:spPr>
          <a:xfrm>
            <a:off x="9250460" y="5216670"/>
            <a:ext cx="482763" cy="4827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614" name="그룹 8">
            <a:extLst>
              <a:ext uri="{FF2B5EF4-FFF2-40B4-BE49-F238E27FC236}">
                <a16:creationId xmlns:a16="http://schemas.microsoft.com/office/drawing/2014/main" id="{06D188FB-7940-49BC-BDC8-1189B8497436}"/>
              </a:ext>
            </a:extLst>
          </p:cNvPr>
          <p:cNvGrpSpPr/>
          <p:nvPr/>
        </p:nvGrpSpPr>
        <p:grpSpPr>
          <a:xfrm>
            <a:off x="9773564" y="5218699"/>
            <a:ext cx="1692000" cy="926443"/>
            <a:chOff x="8850379" y="5105045"/>
            <a:chExt cx="1692000" cy="926443"/>
          </a:xfrm>
        </p:grpSpPr>
        <p:sp>
          <p:nvSpPr>
            <p:cNvPr id="615" name="TextBox 614">
              <a:extLst>
                <a:ext uri="{FF2B5EF4-FFF2-40B4-BE49-F238E27FC236}">
                  <a16:creationId xmlns:a16="http://schemas.microsoft.com/office/drawing/2014/main" id="{5ECE5C56-BDEC-41FE-B261-62AB2B7096CF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16" name="TextBox 615">
              <a:extLst>
                <a:ext uri="{FF2B5EF4-FFF2-40B4-BE49-F238E27FC236}">
                  <a16:creationId xmlns:a16="http://schemas.microsoft.com/office/drawing/2014/main" id="{989AF594-5F82-4576-B9AF-BC37C074C626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17" name="Oval 616">
            <a:extLst>
              <a:ext uri="{FF2B5EF4-FFF2-40B4-BE49-F238E27FC236}">
                <a16:creationId xmlns:a16="http://schemas.microsoft.com/office/drawing/2014/main" id="{5ED49B77-642B-4F50-8C60-225AF6812515}"/>
              </a:ext>
            </a:extLst>
          </p:cNvPr>
          <p:cNvSpPr/>
          <p:nvPr/>
        </p:nvSpPr>
        <p:spPr>
          <a:xfrm>
            <a:off x="3842295" y="2478911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18" name="Elbow Connector 5">
            <a:extLst>
              <a:ext uri="{FF2B5EF4-FFF2-40B4-BE49-F238E27FC236}">
                <a16:creationId xmlns:a16="http://schemas.microsoft.com/office/drawing/2014/main" id="{D95B0872-3F5D-4DBB-B296-762E9535181E}"/>
              </a:ext>
            </a:extLst>
          </p:cNvPr>
          <p:cNvCxnSpPr>
            <a:cxnSpLocks/>
            <a:stCxn id="621" idx="0"/>
            <a:endCxn id="617" idx="0"/>
          </p:cNvCxnSpPr>
          <p:nvPr/>
        </p:nvCxnSpPr>
        <p:spPr>
          <a:xfrm rot="5400000" flipH="1" flipV="1">
            <a:off x="3165676" y="1458385"/>
            <a:ext cx="160148" cy="2201201"/>
          </a:xfrm>
          <a:prstGeom prst="bentConnector3">
            <a:avLst>
              <a:gd name="adj1" fmla="val 242743"/>
            </a:avLst>
          </a:prstGeom>
          <a:ln w="19050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9" name="Chart 7">
            <a:extLst>
              <a:ext uri="{FF2B5EF4-FFF2-40B4-BE49-F238E27FC236}">
                <a16:creationId xmlns:a16="http://schemas.microsoft.com/office/drawing/2014/main" id="{FDEBB3E1-D0BD-4E0B-B811-DCDD45399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0279971"/>
              </p:ext>
            </p:extLst>
          </p:nvPr>
        </p:nvGraphicFramePr>
        <p:xfrm>
          <a:off x="630251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20" name="그룹 9">
            <a:extLst>
              <a:ext uri="{FF2B5EF4-FFF2-40B4-BE49-F238E27FC236}">
                <a16:creationId xmlns:a16="http://schemas.microsoft.com/office/drawing/2014/main" id="{AED64B20-9604-47CF-9C3E-B4214AFA34D6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621" name="TextBox 620">
              <a:extLst>
                <a:ext uri="{FF2B5EF4-FFF2-40B4-BE49-F238E27FC236}">
                  <a16:creationId xmlns:a16="http://schemas.microsoft.com/office/drawing/2014/main" id="{90AB9A88-9D5A-4C08-9F78-DDBF2C8B1018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22" name="TextBox 621">
              <a:extLst>
                <a:ext uri="{FF2B5EF4-FFF2-40B4-BE49-F238E27FC236}">
                  <a16:creationId xmlns:a16="http://schemas.microsoft.com/office/drawing/2014/main" id="{D97E5C3A-C777-4D64-AEFD-D3C839E11E19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3" name="Oval 622">
            <a:extLst>
              <a:ext uri="{FF2B5EF4-FFF2-40B4-BE49-F238E27FC236}">
                <a16:creationId xmlns:a16="http://schemas.microsoft.com/office/drawing/2014/main" id="{20916FEC-7BE5-427C-A3FB-F1EDE1DC97C6}"/>
              </a:ext>
            </a:extLst>
          </p:cNvPr>
          <p:cNvSpPr/>
          <p:nvPr/>
        </p:nvSpPr>
        <p:spPr>
          <a:xfrm>
            <a:off x="4721737" y="3647194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4" name="Elbow Connector 97">
            <a:extLst>
              <a:ext uri="{FF2B5EF4-FFF2-40B4-BE49-F238E27FC236}">
                <a16:creationId xmlns:a16="http://schemas.microsoft.com/office/drawing/2014/main" id="{125D4887-834D-4ACD-96E2-AD8EBFC38F0D}"/>
              </a:ext>
            </a:extLst>
          </p:cNvPr>
          <p:cNvCxnSpPr>
            <a:cxnSpLocks/>
            <a:stCxn id="627" idx="2"/>
            <a:endCxn id="623" idx="4"/>
          </p:cNvCxnSpPr>
          <p:nvPr/>
        </p:nvCxnSpPr>
        <p:spPr>
          <a:xfrm rot="16200000" flipH="1">
            <a:off x="3590799" y="3020311"/>
            <a:ext cx="189345" cy="3080643"/>
          </a:xfrm>
          <a:prstGeom prst="bentConnector3">
            <a:avLst>
              <a:gd name="adj1" fmla="val 220732"/>
            </a:avLst>
          </a:prstGeom>
          <a:ln w="19050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5" name="그룹 10">
            <a:extLst>
              <a:ext uri="{FF2B5EF4-FFF2-40B4-BE49-F238E27FC236}">
                <a16:creationId xmlns:a16="http://schemas.microsoft.com/office/drawing/2014/main" id="{8907C08B-A01C-4982-89E8-E048E4DC3D9A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626" name="TextBox 625">
              <a:extLst>
                <a:ext uri="{FF2B5EF4-FFF2-40B4-BE49-F238E27FC236}">
                  <a16:creationId xmlns:a16="http://schemas.microsoft.com/office/drawing/2014/main" id="{84E393CD-1074-4147-9993-AE69B3CD30EB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27" name="TextBox 626">
              <a:extLst>
                <a:ext uri="{FF2B5EF4-FFF2-40B4-BE49-F238E27FC236}">
                  <a16:creationId xmlns:a16="http://schemas.microsoft.com/office/drawing/2014/main" id="{0EBE5F8D-76E6-43B2-A524-829F1F23400D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28" name="Oval 627">
            <a:extLst>
              <a:ext uri="{FF2B5EF4-FFF2-40B4-BE49-F238E27FC236}">
                <a16:creationId xmlns:a16="http://schemas.microsoft.com/office/drawing/2014/main" id="{53BE1FD9-A1C7-4C52-BDEB-78F211FFA3CA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29" name="Elbow Connector 117">
            <a:extLst>
              <a:ext uri="{FF2B5EF4-FFF2-40B4-BE49-F238E27FC236}">
                <a16:creationId xmlns:a16="http://schemas.microsoft.com/office/drawing/2014/main" id="{5D65EB95-34B4-46BB-8C98-D28D8E821AA8}"/>
              </a:ext>
            </a:extLst>
          </p:cNvPr>
          <p:cNvCxnSpPr>
            <a:cxnSpLocks/>
            <a:stCxn id="633" idx="0"/>
            <a:endCxn id="628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5071"/>
            </a:avLst>
          </a:prstGeom>
          <a:ln w="19050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0" name="Oval 629">
            <a:extLst>
              <a:ext uri="{FF2B5EF4-FFF2-40B4-BE49-F238E27FC236}">
                <a16:creationId xmlns:a16="http://schemas.microsoft.com/office/drawing/2014/main" id="{29E0923A-CA71-4AA6-9603-58E22C8B9251}"/>
              </a:ext>
            </a:extLst>
          </p:cNvPr>
          <p:cNvSpPr/>
          <p:nvPr/>
        </p:nvSpPr>
        <p:spPr>
          <a:xfrm>
            <a:off x="7547615" y="3882894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31" name="Elbow Connector 119">
            <a:extLst>
              <a:ext uri="{FF2B5EF4-FFF2-40B4-BE49-F238E27FC236}">
                <a16:creationId xmlns:a16="http://schemas.microsoft.com/office/drawing/2014/main" id="{C02E581E-1B1A-41AF-8F83-410B5ACE249E}"/>
              </a:ext>
            </a:extLst>
          </p:cNvPr>
          <p:cNvCxnSpPr>
            <a:cxnSpLocks/>
            <a:stCxn id="637" idx="2"/>
            <a:endCxn id="630" idx="4"/>
          </p:cNvCxnSpPr>
          <p:nvPr/>
        </p:nvCxnSpPr>
        <p:spPr>
          <a:xfrm rot="5400000">
            <a:off x="8849142" y="3668491"/>
            <a:ext cx="425045" cy="2019985"/>
          </a:xfrm>
          <a:prstGeom prst="bentConnector3">
            <a:avLst>
              <a:gd name="adj1" fmla="val 153783"/>
            </a:avLst>
          </a:prstGeom>
          <a:ln w="19050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32" name="그룹 11">
            <a:extLst>
              <a:ext uri="{FF2B5EF4-FFF2-40B4-BE49-F238E27FC236}">
                <a16:creationId xmlns:a16="http://schemas.microsoft.com/office/drawing/2014/main" id="{16A9F716-881E-44FD-A73F-FF915050381B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633" name="TextBox 632">
              <a:extLst>
                <a:ext uri="{FF2B5EF4-FFF2-40B4-BE49-F238E27FC236}">
                  <a16:creationId xmlns:a16="http://schemas.microsoft.com/office/drawing/2014/main" id="{285AF33D-05EA-445E-9BD7-6B22EA2C89AC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34" name="TextBox 633">
              <a:extLst>
                <a:ext uri="{FF2B5EF4-FFF2-40B4-BE49-F238E27FC236}">
                  <a16:creationId xmlns:a16="http://schemas.microsoft.com/office/drawing/2014/main" id="{B07A9530-93B2-4ACA-B9B1-68792C238DA3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635" name="그룹 12">
            <a:extLst>
              <a:ext uri="{FF2B5EF4-FFF2-40B4-BE49-F238E27FC236}">
                <a16:creationId xmlns:a16="http://schemas.microsoft.com/office/drawing/2014/main" id="{EDFE70B7-1CA4-47C4-8F9C-4669F728F253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636" name="TextBox 635">
              <a:extLst>
                <a:ext uri="{FF2B5EF4-FFF2-40B4-BE49-F238E27FC236}">
                  <a16:creationId xmlns:a16="http://schemas.microsoft.com/office/drawing/2014/main" id="{9F0F0C10-F762-4F97-9D84-2F3ABB024A8A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637" name="TextBox 636">
              <a:extLst>
                <a:ext uri="{FF2B5EF4-FFF2-40B4-BE49-F238E27FC236}">
                  <a16:creationId xmlns:a16="http://schemas.microsoft.com/office/drawing/2014/main" id="{E84E82EA-D514-491D-BB79-885A2B46CF3A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38" name="Oval 5">
            <a:extLst>
              <a:ext uri="{FF2B5EF4-FFF2-40B4-BE49-F238E27FC236}">
                <a16:creationId xmlns:a16="http://schemas.microsoft.com/office/drawing/2014/main" id="{11ACAD84-16DC-479E-B13C-FF38B568EA5C}"/>
              </a:ext>
            </a:extLst>
          </p:cNvPr>
          <p:cNvSpPr>
            <a:spLocks noChangeAspect="1"/>
          </p:cNvSpPr>
          <p:nvPr/>
        </p:nvSpPr>
        <p:spPr>
          <a:xfrm rot="2731250">
            <a:off x="835058" y="5262474"/>
            <a:ext cx="281159" cy="391150"/>
          </a:xfrm>
          <a:custGeom>
            <a:avLst/>
            <a:gdLst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518074 w 3636899"/>
              <a:gd name="connsiteY28" fmla="*/ 3677796 h 5045835"/>
              <a:gd name="connsiteX29" fmla="*/ 392931 w 3636899"/>
              <a:gd name="connsiteY29" fmla="*/ 2223883 h 5045835"/>
              <a:gd name="connsiteX30" fmla="*/ 260544 w 3636899"/>
              <a:gd name="connsiteY30" fmla="*/ 3343320 h 5045835"/>
              <a:gd name="connsiteX31" fmla="*/ 520696 w 3636899"/>
              <a:gd name="connsiteY31" fmla="*/ 1133979 h 5045835"/>
              <a:gd name="connsiteX32" fmla="*/ 625866 w 3636899"/>
              <a:gd name="connsiteY32" fmla="*/ 1037168 h 5045835"/>
              <a:gd name="connsiteX33" fmla="*/ 1094355 w 3636899"/>
              <a:gd name="connsiteY33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39044 w 3636899"/>
              <a:gd name="connsiteY0" fmla="*/ 4050240 h 5045835"/>
              <a:gd name="connsiteX1" fmla="*/ 1660895 w 3636899"/>
              <a:gd name="connsiteY1" fmla="*/ 4809930 h 5045835"/>
              <a:gd name="connsiteX2" fmla="*/ 2234521 w 3636899"/>
              <a:gd name="connsiteY2" fmla="*/ 4177436 h 5045835"/>
              <a:gd name="connsiteX3" fmla="*/ 1039044 w 3636899"/>
              <a:gd name="connsiteY3" fmla="*/ 4050240 h 5045835"/>
              <a:gd name="connsiteX4" fmla="*/ 1169589 w 3636899"/>
              <a:gd name="connsiteY4" fmla="*/ 1771180 h 5045835"/>
              <a:gd name="connsiteX5" fmla="*/ 1025680 w 3636899"/>
              <a:gd name="connsiteY5" fmla="*/ 2853062 h 5045835"/>
              <a:gd name="connsiteX6" fmla="*/ 2248675 w 3636899"/>
              <a:gd name="connsiteY6" fmla="*/ 1607627 h 5045835"/>
              <a:gd name="connsiteX7" fmla="*/ 1169589 w 3636899"/>
              <a:gd name="connsiteY7" fmla="*/ 1771180 h 5045835"/>
              <a:gd name="connsiteX8" fmla="*/ 1324953 w 3636899"/>
              <a:gd name="connsiteY8" fmla="*/ 341157 h 5045835"/>
              <a:gd name="connsiteX9" fmla="*/ 1098518 w 3636899"/>
              <a:gd name="connsiteY9" fmla="*/ 738579 h 5045835"/>
              <a:gd name="connsiteX10" fmla="*/ 2154566 w 3636899"/>
              <a:gd name="connsiteY10" fmla="*/ 620863 h 5045835"/>
              <a:gd name="connsiteX11" fmla="*/ 1651686 w 3636899"/>
              <a:gd name="connsiteY11" fmla="*/ 157712 h 5045835"/>
              <a:gd name="connsiteX12" fmla="*/ 1324953 w 3636899"/>
              <a:gd name="connsiteY12" fmla="*/ 341157 h 5045835"/>
              <a:gd name="connsiteX13" fmla="*/ 1094355 w 3636899"/>
              <a:gd name="connsiteY13" fmla="*/ 198263 h 5045835"/>
              <a:gd name="connsiteX14" fmla="*/ 1530362 w 3636899"/>
              <a:gd name="connsiteY14" fmla="*/ 0 h 5045835"/>
              <a:gd name="connsiteX15" fmla="*/ 2278023 w 3636899"/>
              <a:gd name="connsiteY15" fmla="*/ 649820 h 5045835"/>
              <a:gd name="connsiteX16" fmla="*/ 3092886 w 3636899"/>
              <a:gd name="connsiteY16" fmla="*/ 1110596 h 5045835"/>
              <a:gd name="connsiteX17" fmla="*/ 3213063 w 3636899"/>
              <a:gd name="connsiteY17" fmla="*/ 1241150 h 5045835"/>
              <a:gd name="connsiteX18" fmla="*/ 2755366 w 3636899"/>
              <a:gd name="connsiteY18" fmla="*/ 1707246 h 5045835"/>
              <a:gd name="connsiteX19" fmla="*/ 2755882 w 3636899"/>
              <a:gd name="connsiteY19" fmla="*/ 1707753 h 5045835"/>
              <a:gd name="connsiteX20" fmla="*/ 1320619 w 3636899"/>
              <a:gd name="connsiteY20" fmla="*/ 3169350 h 5045835"/>
              <a:gd name="connsiteX21" fmla="*/ 2467375 w 3636899"/>
              <a:gd name="connsiteY21" fmla="*/ 3045584 h 5045835"/>
              <a:gd name="connsiteX22" fmla="*/ 2723311 w 3636899"/>
              <a:gd name="connsiteY22" fmla="*/ 2356527 h 5045835"/>
              <a:gd name="connsiteX23" fmla="*/ 3452770 w 3636899"/>
              <a:gd name="connsiteY23" fmla="*/ 1613684 h 5045835"/>
              <a:gd name="connsiteX24" fmla="*/ 3116268 w 3636899"/>
              <a:gd name="connsiteY24" fmla="*/ 3682786 h 5045835"/>
              <a:gd name="connsiteX25" fmla="*/ 2391040 w 3636899"/>
              <a:gd name="connsiteY25" fmla="*/ 4133582 h 5045835"/>
              <a:gd name="connsiteX26" fmla="*/ 1530362 w 3636899"/>
              <a:gd name="connsiteY26" fmla="*/ 5045835 h 5045835"/>
              <a:gd name="connsiteX27" fmla="*/ 540444 w 3636899"/>
              <a:gd name="connsiteY27" fmla="*/ 3702221 h 5045835"/>
              <a:gd name="connsiteX28" fmla="*/ 392931 w 3636899"/>
              <a:gd name="connsiteY28" fmla="*/ 2223883 h 5045835"/>
              <a:gd name="connsiteX29" fmla="*/ 260544 w 3636899"/>
              <a:gd name="connsiteY29" fmla="*/ 3343320 h 5045835"/>
              <a:gd name="connsiteX30" fmla="*/ 520696 w 3636899"/>
              <a:gd name="connsiteY30" fmla="*/ 1133979 h 5045835"/>
              <a:gd name="connsiteX31" fmla="*/ 625866 w 3636899"/>
              <a:gd name="connsiteY31" fmla="*/ 1037168 h 5045835"/>
              <a:gd name="connsiteX32" fmla="*/ 1094355 w 3636899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  <a:gd name="connsiteX0" fmla="*/ 1029092 w 3626947"/>
              <a:gd name="connsiteY0" fmla="*/ 4050240 h 5045835"/>
              <a:gd name="connsiteX1" fmla="*/ 1650943 w 3626947"/>
              <a:gd name="connsiteY1" fmla="*/ 4809930 h 5045835"/>
              <a:gd name="connsiteX2" fmla="*/ 2224569 w 3626947"/>
              <a:gd name="connsiteY2" fmla="*/ 4177436 h 5045835"/>
              <a:gd name="connsiteX3" fmla="*/ 1029092 w 3626947"/>
              <a:gd name="connsiteY3" fmla="*/ 4050240 h 5045835"/>
              <a:gd name="connsiteX4" fmla="*/ 1159637 w 3626947"/>
              <a:gd name="connsiteY4" fmla="*/ 1771180 h 5045835"/>
              <a:gd name="connsiteX5" fmla="*/ 1015728 w 3626947"/>
              <a:gd name="connsiteY5" fmla="*/ 2853062 h 5045835"/>
              <a:gd name="connsiteX6" fmla="*/ 2238723 w 3626947"/>
              <a:gd name="connsiteY6" fmla="*/ 1607627 h 5045835"/>
              <a:gd name="connsiteX7" fmla="*/ 1159637 w 3626947"/>
              <a:gd name="connsiteY7" fmla="*/ 1771180 h 5045835"/>
              <a:gd name="connsiteX8" fmla="*/ 1315001 w 3626947"/>
              <a:gd name="connsiteY8" fmla="*/ 341157 h 5045835"/>
              <a:gd name="connsiteX9" fmla="*/ 1088566 w 3626947"/>
              <a:gd name="connsiteY9" fmla="*/ 738579 h 5045835"/>
              <a:gd name="connsiteX10" fmla="*/ 2144614 w 3626947"/>
              <a:gd name="connsiteY10" fmla="*/ 620863 h 5045835"/>
              <a:gd name="connsiteX11" fmla="*/ 1641734 w 3626947"/>
              <a:gd name="connsiteY11" fmla="*/ 157712 h 5045835"/>
              <a:gd name="connsiteX12" fmla="*/ 1315001 w 3626947"/>
              <a:gd name="connsiteY12" fmla="*/ 341157 h 5045835"/>
              <a:gd name="connsiteX13" fmla="*/ 1084403 w 3626947"/>
              <a:gd name="connsiteY13" fmla="*/ 198263 h 5045835"/>
              <a:gd name="connsiteX14" fmla="*/ 1520410 w 3626947"/>
              <a:gd name="connsiteY14" fmla="*/ 0 h 5045835"/>
              <a:gd name="connsiteX15" fmla="*/ 2268071 w 3626947"/>
              <a:gd name="connsiteY15" fmla="*/ 649820 h 5045835"/>
              <a:gd name="connsiteX16" fmla="*/ 3082934 w 3626947"/>
              <a:gd name="connsiteY16" fmla="*/ 1110596 h 5045835"/>
              <a:gd name="connsiteX17" fmla="*/ 3203111 w 3626947"/>
              <a:gd name="connsiteY17" fmla="*/ 1241150 h 5045835"/>
              <a:gd name="connsiteX18" fmla="*/ 2745414 w 3626947"/>
              <a:gd name="connsiteY18" fmla="*/ 1707246 h 5045835"/>
              <a:gd name="connsiteX19" fmla="*/ 2745930 w 3626947"/>
              <a:gd name="connsiteY19" fmla="*/ 1707753 h 5045835"/>
              <a:gd name="connsiteX20" fmla="*/ 1310667 w 3626947"/>
              <a:gd name="connsiteY20" fmla="*/ 3169350 h 5045835"/>
              <a:gd name="connsiteX21" fmla="*/ 2457423 w 3626947"/>
              <a:gd name="connsiteY21" fmla="*/ 3045584 h 5045835"/>
              <a:gd name="connsiteX22" fmla="*/ 2713359 w 3626947"/>
              <a:gd name="connsiteY22" fmla="*/ 2356527 h 5045835"/>
              <a:gd name="connsiteX23" fmla="*/ 3442818 w 3626947"/>
              <a:gd name="connsiteY23" fmla="*/ 1613684 h 5045835"/>
              <a:gd name="connsiteX24" fmla="*/ 3106316 w 3626947"/>
              <a:gd name="connsiteY24" fmla="*/ 3682786 h 5045835"/>
              <a:gd name="connsiteX25" fmla="*/ 2381088 w 3626947"/>
              <a:gd name="connsiteY25" fmla="*/ 4133582 h 5045835"/>
              <a:gd name="connsiteX26" fmla="*/ 1520410 w 3626947"/>
              <a:gd name="connsiteY26" fmla="*/ 5045835 h 5045835"/>
              <a:gd name="connsiteX27" fmla="*/ 530492 w 3626947"/>
              <a:gd name="connsiteY27" fmla="*/ 3702221 h 5045835"/>
              <a:gd name="connsiteX28" fmla="*/ 382979 w 3626947"/>
              <a:gd name="connsiteY28" fmla="*/ 2223883 h 5045835"/>
              <a:gd name="connsiteX29" fmla="*/ 266609 w 3626947"/>
              <a:gd name="connsiteY29" fmla="*/ 3327009 h 5045835"/>
              <a:gd name="connsiteX30" fmla="*/ 510744 w 3626947"/>
              <a:gd name="connsiteY30" fmla="*/ 1133979 h 5045835"/>
              <a:gd name="connsiteX31" fmla="*/ 615914 w 3626947"/>
              <a:gd name="connsiteY31" fmla="*/ 1037168 h 5045835"/>
              <a:gd name="connsiteX32" fmla="*/ 1084403 w 3626947"/>
              <a:gd name="connsiteY32" fmla="*/ 198263 h 504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626947" h="5045835">
                <a:moveTo>
                  <a:pt x="1029092" y="4050240"/>
                </a:moveTo>
                <a:cubicBezTo>
                  <a:pt x="1182545" y="4517586"/>
                  <a:pt x="1404661" y="4810417"/>
                  <a:pt x="1650943" y="4809930"/>
                </a:cubicBezTo>
                <a:cubicBezTo>
                  <a:pt x="1873637" y="4809489"/>
                  <a:pt x="2075623" y="4569304"/>
                  <a:pt x="2224569" y="4177436"/>
                </a:cubicBezTo>
                <a:cubicBezTo>
                  <a:pt x="1827084" y="4272372"/>
                  <a:pt x="1403644" y="4230185"/>
                  <a:pt x="1029092" y="4050240"/>
                </a:cubicBezTo>
                <a:close/>
                <a:moveTo>
                  <a:pt x="1159637" y="1771180"/>
                </a:moveTo>
                <a:cubicBezTo>
                  <a:pt x="869564" y="2066575"/>
                  <a:pt x="822144" y="2509696"/>
                  <a:pt x="1015728" y="2853062"/>
                </a:cubicBezTo>
                <a:lnTo>
                  <a:pt x="2238723" y="1607627"/>
                </a:lnTo>
                <a:cubicBezTo>
                  <a:pt x="1891895" y="1420318"/>
                  <a:pt x="1449710" y="1475785"/>
                  <a:pt x="1159637" y="1771180"/>
                </a:cubicBezTo>
                <a:close/>
                <a:moveTo>
                  <a:pt x="1315001" y="341157"/>
                </a:moveTo>
                <a:cubicBezTo>
                  <a:pt x="1231412" y="439416"/>
                  <a:pt x="1154840" y="574204"/>
                  <a:pt x="1088566" y="738579"/>
                </a:cubicBezTo>
                <a:cubicBezTo>
                  <a:pt x="1422451" y="593712"/>
                  <a:pt x="1791358" y="554538"/>
                  <a:pt x="2144614" y="620863"/>
                </a:cubicBezTo>
                <a:cubicBezTo>
                  <a:pt x="2005207" y="329416"/>
                  <a:pt x="1830574" y="157338"/>
                  <a:pt x="1641734" y="157712"/>
                </a:cubicBezTo>
                <a:cubicBezTo>
                  <a:pt x="1525708" y="157942"/>
                  <a:pt x="1415304" y="223251"/>
                  <a:pt x="1315001" y="341157"/>
                </a:cubicBezTo>
                <a:close/>
                <a:moveTo>
                  <a:pt x="1084403" y="198263"/>
                </a:moveTo>
                <a:cubicBezTo>
                  <a:pt x="1218414" y="70597"/>
                  <a:pt x="1365752" y="0"/>
                  <a:pt x="1520410" y="0"/>
                </a:cubicBezTo>
                <a:cubicBezTo>
                  <a:pt x="1808810" y="0"/>
                  <a:pt x="2071755" y="245489"/>
                  <a:pt x="2268071" y="649820"/>
                </a:cubicBezTo>
                <a:cubicBezTo>
                  <a:pt x="2565977" y="725736"/>
                  <a:pt x="2847846" y="879744"/>
                  <a:pt x="3082934" y="1110596"/>
                </a:cubicBezTo>
                <a:lnTo>
                  <a:pt x="3203111" y="1241150"/>
                </a:lnTo>
                <a:lnTo>
                  <a:pt x="2745414" y="1707246"/>
                </a:lnTo>
                <a:lnTo>
                  <a:pt x="2745930" y="1707753"/>
                </a:lnTo>
                <a:lnTo>
                  <a:pt x="1310667" y="3169350"/>
                </a:lnTo>
                <a:cubicBezTo>
                  <a:pt x="1666077" y="3402728"/>
                  <a:pt x="2148187" y="3360494"/>
                  <a:pt x="2457423" y="3045584"/>
                </a:cubicBezTo>
                <a:cubicBezTo>
                  <a:pt x="2644417" y="2855160"/>
                  <a:pt x="2730573" y="2603345"/>
                  <a:pt x="2713359" y="2356527"/>
                </a:cubicBezTo>
                <a:lnTo>
                  <a:pt x="3442818" y="1613684"/>
                </a:lnTo>
                <a:cubicBezTo>
                  <a:pt x="3771734" y="2285281"/>
                  <a:pt x="3660235" y="3118704"/>
                  <a:pt x="3106316" y="3682786"/>
                </a:cubicBezTo>
                <a:cubicBezTo>
                  <a:pt x="2896684" y="3896265"/>
                  <a:pt x="2647329" y="4047089"/>
                  <a:pt x="2381088" y="4133582"/>
                </a:cubicBezTo>
                <a:cubicBezTo>
                  <a:pt x="2176994" y="4691097"/>
                  <a:pt x="1867095" y="5045835"/>
                  <a:pt x="1520410" y="5045835"/>
                </a:cubicBezTo>
                <a:cubicBezTo>
                  <a:pt x="1090941" y="5045834"/>
                  <a:pt x="717923" y="4501455"/>
                  <a:pt x="530492" y="3702221"/>
                </a:cubicBezTo>
                <a:cubicBezTo>
                  <a:pt x="383723" y="3177678"/>
                  <a:pt x="275365" y="2799765"/>
                  <a:pt x="382979" y="2223883"/>
                </a:cubicBezTo>
                <a:cubicBezTo>
                  <a:pt x="219983" y="2629686"/>
                  <a:pt x="246037" y="2960411"/>
                  <a:pt x="266609" y="3327009"/>
                </a:cubicBezTo>
                <a:cubicBezTo>
                  <a:pt x="-152253" y="2634801"/>
                  <a:pt x="-82479" y="1738086"/>
                  <a:pt x="510744" y="1133979"/>
                </a:cubicBezTo>
                <a:lnTo>
                  <a:pt x="615914" y="1037168"/>
                </a:lnTo>
                <a:cubicBezTo>
                  <a:pt x="734117" y="669702"/>
                  <a:pt x="896105" y="377647"/>
                  <a:pt x="1084403" y="198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9" name="Freeform 26">
            <a:extLst>
              <a:ext uri="{FF2B5EF4-FFF2-40B4-BE49-F238E27FC236}">
                <a16:creationId xmlns:a16="http://schemas.microsoft.com/office/drawing/2014/main" id="{C12ACE8B-7A48-4EE4-8FC5-EA9239409E63}"/>
              </a:ext>
            </a:extLst>
          </p:cNvPr>
          <p:cNvSpPr>
            <a:spLocks noChangeAspect="1"/>
          </p:cNvSpPr>
          <p:nvPr/>
        </p:nvSpPr>
        <p:spPr>
          <a:xfrm>
            <a:off x="9334170" y="5304665"/>
            <a:ext cx="313048" cy="306773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0" name="Donut 6">
            <a:extLst>
              <a:ext uri="{FF2B5EF4-FFF2-40B4-BE49-F238E27FC236}">
                <a16:creationId xmlns:a16="http://schemas.microsoft.com/office/drawing/2014/main" id="{91FB5A82-7185-4B1D-A6A5-CFC7816053E7}"/>
              </a:ext>
            </a:extLst>
          </p:cNvPr>
          <p:cNvSpPr>
            <a:spLocks noChangeAspect="1"/>
          </p:cNvSpPr>
          <p:nvPr/>
        </p:nvSpPr>
        <p:spPr>
          <a:xfrm>
            <a:off x="6500322" y="5301525"/>
            <a:ext cx="313048" cy="313048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1" name="Freeform 22">
            <a:extLst>
              <a:ext uri="{FF2B5EF4-FFF2-40B4-BE49-F238E27FC236}">
                <a16:creationId xmlns:a16="http://schemas.microsoft.com/office/drawing/2014/main" id="{0399C316-4A97-4EF2-94AB-704002383161}"/>
              </a:ext>
            </a:extLst>
          </p:cNvPr>
          <p:cNvSpPr>
            <a:spLocks noChangeAspect="1"/>
          </p:cNvSpPr>
          <p:nvPr/>
        </p:nvSpPr>
        <p:spPr>
          <a:xfrm rot="8580000">
            <a:off x="3648053" y="5301528"/>
            <a:ext cx="313884" cy="313047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42" name="Chart 7">
            <a:extLst>
              <a:ext uri="{FF2B5EF4-FFF2-40B4-BE49-F238E27FC236}">
                <a16:creationId xmlns:a16="http://schemas.microsoft.com/office/drawing/2014/main" id="{D73977B2-5CE3-4865-8EFB-DB387585F7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322121"/>
              </p:ext>
            </p:extLst>
          </p:nvPr>
        </p:nvGraphicFramePr>
        <p:xfrm>
          <a:off x="10659044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43" name="Chart 7">
            <a:extLst>
              <a:ext uri="{FF2B5EF4-FFF2-40B4-BE49-F238E27FC236}">
                <a16:creationId xmlns:a16="http://schemas.microsoft.com/office/drawing/2014/main" id="{CDC0B05C-CA23-4FD0-8D9F-9229233CA3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519557"/>
              </p:ext>
            </p:extLst>
          </p:nvPr>
        </p:nvGraphicFramePr>
        <p:xfrm>
          <a:off x="10659044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44" name="Chart 7">
            <a:extLst>
              <a:ext uri="{FF2B5EF4-FFF2-40B4-BE49-F238E27FC236}">
                <a16:creationId xmlns:a16="http://schemas.microsoft.com/office/drawing/2014/main" id="{B55E6651-7766-4D4D-8700-CDEE9B46B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6587377"/>
              </p:ext>
            </p:extLst>
          </p:nvPr>
        </p:nvGraphicFramePr>
        <p:xfrm>
          <a:off x="632896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56344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9CCB39B-39D8-4178-B887-A2B0688EFFB9}"/>
              </a:ext>
            </a:extLst>
          </p:cNvPr>
          <p:cNvSpPr txBox="1">
            <a:spLocks/>
          </p:cNvSpPr>
          <p:nvPr/>
        </p:nvSpPr>
        <p:spPr>
          <a:xfrm>
            <a:off x="4476865" y="5345772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038151D8-2FF1-4C4E-A3C9-296713F83F6F}"/>
              </a:ext>
            </a:extLst>
          </p:cNvPr>
          <p:cNvSpPr txBox="1">
            <a:spLocks/>
          </p:cNvSpPr>
          <p:nvPr/>
        </p:nvSpPr>
        <p:spPr>
          <a:xfrm>
            <a:off x="3226735" y="5000614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A3BC1B8E-25DA-46C6-993E-FD842C425FED}"/>
              </a:ext>
            </a:extLst>
          </p:cNvPr>
          <p:cNvSpPr txBox="1">
            <a:spLocks/>
          </p:cNvSpPr>
          <p:nvPr/>
        </p:nvSpPr>
        <p:spPr>
          <a:xfrm>
            <a:off x="2085833" y="4136054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0E7701EC-5FD9-40E0-84C4-59707DF268D3}"/>
              </a:ext>
            </a:extLst>
          </p:cNvPr>
          <p:cNvSpPr txBox="1">
            <a:spLocks/>
          </p:cNvSpPr>
          <p:nvPr/>
        </p:nvSpPr>
        <p:spPr>
          <a:xfrm>
            <a:off x="2123585" y="1224197"/>
            <a:ext cx="1459223" cy="288032"/>
          </a:xfrm>
          <a:prstGeom prst="rect">
            <a:avLst/>
          </a:prstGeom>
          <a:solidFill>
            <a:schemeClr val="accent2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F78F7027-6DD6-4842-94E5-2ADDAFB89B00}"/>
              </a:ext>
            </a:extLst>
          </p:cNvPr>
          <p:cNvSpPr txBox="1">
            <a:spLocks/>
          </p:cNvSpPr>
          <p:nvPr/>
        </p:nvSpPr>
        <p:spPr>
          <a:xfrm>
            <a:off x="2123585" y="1576807"/>
            <a:ext cx="2724615" cy="288032"/>
          </a:xfrm>
          <a:prstGeom prst="rect">
            <a:avLst/>
          </a:prstGeom>
          <a:solidFill>
            <a:schemeClr val="accent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17F4E29E-C86F-400C-9CAA-11EE18D2F6EF}"/>
              </a:ext>
            </a:extLst>
          </p:cNvPr>
          <p:cNvSpPr txBox="1">
            <a:spLocks/>
          </p:cNvSpPr>
          <p:nvPr/>
        </p:nvSpPr>
        <p:spPr>
          <a:xfrm>
            <a:off x="2694465" y="1921966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77134146-A02B-4127-8B6C-B223903E6D84}"/>
              </a:ext>
            </a:extLst>
          </p:cNvPr>
          <p:cNvSpPr txBox="1">
            <a:spLocks/>
          </p:cNvSpPr>
          <p:nvPr/>
        </p:nvSpPr>
        <p:spPr>
          <a:xfrm rot="16200000">
            <a:off x="-2973826" y="2456777"/>
            <a:ext cx="743557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3334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DE82B7-2C34-4C52-8BFF-E0D6BAB4DA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8533925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4DA7196-E9B7-4EED-A842-332BA070D6BB}"/>
              </a:ext>
            </a:extLst>
          </p:cNvPr>
          <p:cNvSpPr/>
          <p:nvPr/>
        </p:nvSpPr>
        <p:spPr>
          <a:xfrm>
            <a:off x="0" y="4365923"/>
            <a:ext cx="12192000" cy="249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8F5A93-977D-43CD-A484-2AA868A4A62A}"/>
              </a:ext>
            </a:extLst>
          </p:cNvPr>
          <p:cNvGrpSpPr/>
          <p:nvPr/>
        </p:nvGrpSpPr>
        <p:grpSpPr>
          <a:xfrm>
            <a:off x="862010" y="5057963"/>
            <a:ext cx="2715078" cy="1107996"/>
            <a:chOff x="5889060" y="3872747"/>
            <a:chExt cx="2527679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DD7BAA9-4208-4F1F-89CB-FD03FB148F6F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586874-C8D2-461E-9149-E57C1C4EB1C5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F341B0-CB9A-4E0B-B8E9-3B0B9E166080}"/>
              </a:ext>
            </a:extLst>
          </p:cNvPr>
          <p:cNvGrpSpPr/>
          <p:nvPr/>
        </p:nvGrpSpPr>
        <p:grpSpPr>
          <a:xfrm>
            <a:off x="4736858" y="5057963"/>
            <a:ext cx="2715078" cy="1107996"/>
            <a:chOff x="5889060" y="3872747"/>
            <a:chExt cx="2527679" cy="110799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5F64B5-143B-4371-A225-E094AB5ED4AA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E623F8-D36B-46E7-B511-ED702EBF6B4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ED85169-D142-4E87-B4AA-7F20FCC031FD}"/>
              </a:ext>
            </a:extLst>
          </p:cNvPr>
          <p:cNvGrpSpPr/>
          <p:nvPr/>
        </p:nvGrpSpPr>
        <p:grpSpPr>
          <a:xfrm>
            <a:off x="8611706" y="5057963"/>
            <a:ext cx="2715078" cy="1107996"/>
            <a:chOff x="5889060" y="3872747"/>
            <a:chExt cx="2527679" cy="110799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90C829-21D0-4902-B700-84C9B049CB1D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01A7FCC-ACD5-42DC-ABC9-A83278EE3972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Freeform 31">
            <a:extLst>
              <a:ext uri="{FF2B5EF4-FFF2-40B4-BE49-F238E27FC236}">
                <a16:creationId xmlns:a16="http://schemas.microsoft.com/office/drawing/2014/main" id="{B6E21509-BB42-4ED4-AFAE-A5A1BDBFFA58}"/>
              </a:ext>
            </a:extLst>
          </p:cNvPr>
          <p:cNvSpPr>
            <a:spLocks noChangeAspect="1"/>
          </p:cNvSpPr>
          <p:nvPr/>
        </p:nvSpPr>
        <p:spPr>
          <a:xfrm flipH="1">
            <a:off x="1523322" y="2972894"/>
            <a:ext cx="1282157" cy="945743"/>
          </a:xfrm>
          <a:custGeom>
            <a:avLst/>
            <a:gdLst/>
            <a:ahLst/>
            <a:cxnLst/>
            <a:rect l="l" t="t" r="r" b="b"/>
            <a:pathLst>
              <a:path w="4114619" h="3035027">
                <a:moveTo>
                  <a:pt x="1706623" y="964003"/>
                </a:moveTo>
                <a:cubicBezTo>
                  <a:pt x="1673002" y="964767"/>
                  <a:pt x="1638305" y="966867"/>
                  <a:pt x="1602517" y="970428"/>
                </a:cubicBezTo>
                <a:cubicBezTo>
                  <a:pt x="1003457" y="1065702"/>
                  <a:pt x="832535" y="1548487"/>
                  <a:pt x="834784" y="1813193"/>
                </a:cubicBezTo>
                <a:cubicBezTo>
                  <a:pt x="279249" y="1932729"/>
                  <a:pt x="246809" y="2324844"/>
                  <a:pt x="278530" y="2510899"/>
                </a:cubicBezTo>
                <a:cubicBezTo>
                  <a:pt x="357144" y="2907966"/>
                  <a:pt x="878476" y="3025951"/>
                  <a:pt x="1060528" y="3028220"/>
                </a:cubicBezTo>
                <a:lnTo>
                  <a:pt x="3365147" y="3035027"/>
                </a:lnTo>
                <a:cubicBezTo>
                  <a:pt x="3652018" y="3018010"/>
                  <a:pt x="3856137" y="2909101"/>
                  <a:pt x="4018881" y="2718507"/>
                </a:cubicBezTo>
                <a:cubicBezTo>
                  <a:pt x="4166453" y="2524512"/>
                  <a:pt x="4118326" y="2249189"/>
                  <a:pt x="4041606" y="2109953"/>
                </a:cubicBezTo>
                <a:cubicBezTo>
                  <a:pt x="3983031" y="2009644"/>
                  <a:pt x="3711620" y="1790446"/>
                  <a:pt x="3366010" y="1847712"/>
                </a:cubicBezTo>
                <a:cubicBezTo>
                  <a:pt x="3402670" y="1652995"/>
                  <a:pt x="3305111" y="1465798"/>
                  <a:pt x="3140917" y="1387281"/>
                </a:cubicBezTo>
                <a:cubicBezTo>
                  <a:pt x="2939269" y="1278394"/>
                  <a:pt x="2697755" y="1327745"/>
                  <a:pt x="2545756" y="1405314"/>
                </a:cubicBezTo>
                <a:cubicBezTo>
                  <a:pt x="2473349" y="1241523"/>
                  <a:pt x="2210948" y="952538"/>
                  <a:pt x="1706623" y="964003"/>
                </a:cubicBezTo>
                <a:close/>
                <a:moveTo>
                  <a:pt x="1291489" y="298"/>
                </a:moveTo>
                <a:cubicBezTo>
                  <a:pt x="1261262" y="985"/>
                  <a:pt x="1230068" y="2873"/>
                  <a:pt x="1197893" y="6075"/>
                </a:cubicBezTo>
                <a:cubicBezTo>
                  <a:pt x="659312" y="91730"/>
                  <a:pt x="505645" y="525775"/>
                  <a:pt x="507667" y="763758"/>
                </a:cubicBezTo>
                <a:cubicBezTo>
                  <a:pt x="8217" y="871226"/>
                  <a:pt x="-20949" y="1223755"/>
                  <a:pt x="7570" y="1391026"/>
                </a:cubicBezTo>
                <a:cubicBezTo>
                  <a:pt x="50640" y="1608564"/>
                  <a:pt x="241514" y="1732929"/>
                  <a:pt x="421358" y="1796630"/>
                </a:cubicBezTo>
                <a:cubicBezTo>
                  <a:pt x="490655" y="1763053"/>
                  <a:pt x="572067" y="1735693"/>
                  <a:pt x="666846" y="1715300"/>
                </a:cubicBezTo>
                <a:cubicBezTo>
                  <a:pt x="664284" y="1413784"/>
                  <a:pt x="858974" y="863866"/>
                  <a:pt x="1541336" y="755343"/>
                </a:cubicBezTo>
                <a:cubicBezTo>
                  <a:pt x="2193557" y="690442"/>
                  <a:pt x="2527763" y="1051697"/>
                  <a:pt x="2615736" y="1250702"/>
                </a:cubicBezTo>
                <a:cubicBezTo>
                  <a:pt x="2788871" y="1162348"/>
                  <a:pt x="3063969" y="1106134"/>
                  <a:pt x="3293657" y="1230163"/>
                </a:cubicBezTo>
                <a:cubicBezTo>
                  <a:pt x="3356880" y="1260396"/>
                  <a:pt x="3411430" y="1304775"/>
                  <a:pt x="3453316" y="1359656"/>
                </a:cubicBezTo>
                <a:cubicBezTo>
                  <a:pt x="3466700" y="1233986"/>
                  <a:pt x="3433709" y="1108535"/>
                  <a:pt x="3390743" y="1030558"/>
                </a:cubicBezTo>
                <a:cubicBezTo>
                  <a:pt x="3338082" y="940376"/>
                  <a:pt x="3094071" y="743307"/>
                  <a:pt x="2783352" y="794792"/>
                </a:cubicBezTo>
                <a:cubicBezTo>
                  <a:pt x="2816311" y="619733"/>
                  <a:pt x="2728601" y="451435"/>
                  <a:pt x="2580984" y="380845"/>
                </a:cubicBezTo>
                <a:cubicBezTo>
                  <a:pt x="2399693" y="282950"/>
                  <a:pt x="2182561" y="327319"/>
                  <a:pt x="2045907" y="397057"/>
                </a:cubicBezTo>
                <a:cubicBezTo>
                  <a:pt x="1980811" y="249801"/>
                  <a:pt x="1744899" y="-10010"/>
                  <a:pt x="1291489" y="29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655D4B55-F6DB-4B18-A962-677D50741E75}"/>
              </a:ext>
            </a:extLst>
          </p:cNvPr>
          <p:cNvSpPr>
            <a:spLocks noChangeAspect="1"/>
          </p:cNvSpPr>
          <p:nvPr/>
        </p:nvSpPr>
        <p:spPr>
          <a:xfrm>
            <a:off x="6462229" y="1266645"/>
            <a:ext cx="1979413" cy="958647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0E610511-EE8B-44ED-9350-531131A0C5BE}"/>
              </a:ext>
            </a:extLst>
          </p:cNvPr>
          <p:cNvSpPr>
            <a:spLocks/>
          </p:cNvSpPr>
          <p:nvPr/>
        </p:nvSpPr>
        <p:spPr bwMode="auto">
          <a:xfrm>
            <a:off x="3135038" y="3267554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5AD3999-6B3C-4D54-81A2-887B6F09001A}"/>
              </a:ext>
            </a:extLst>
          </p:cNvPr>
          <p:cNvSpPr/>
          <p:nvPr/>
        </p:nvSpPr>
        <p:spPr>
          <a:xfrm rot="18900000">
            <a:off x="1002985" y="1672446"/>
            <a:ext cx="447436" cy="447436"/>
          </a:xfrm>
          <a:prstGeom prst="rect">
            <a:avLst/>
          </a:prstGeom>
          <a:solidFill>
            <a:schemeClr val="accent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035EEF-9728-44A3-898E-BEA9A6444D3A}"/>
              </a:ext>
            </a:extLst>
          </p:cNvPr>
          <p:cNvSpPr txBox="1"/>
          <p:nvPr/>
        </p:nvSpPr>
        <p:spPr>
          <a:xfrm>
            <a:off x="982101" y="1757666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6CABF1-28A0-4FD1-A846-18659C5AA31B}"/>
              </a:ext>
            </a:extLst>
          </p:cNvPr>
          <p:cNvGrpSpPr/>
          <p:nvPr/>
        </p:nvGrpSpPr>
        <p:grpSpPr>
          <a:xfrm>
            <a:off x="1615152" y="1464509"/>
            <a:ext cx="1960553" cy="863315"/>
            <a:chOff x="3233963" y="1954419"/>
            <a:chExt cx="1400520" cy="8633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64E240C-C276-4510-B5F9-48E4472EB61A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F573DD-DC92-45CE-A8E3-3AD0C1EB9407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24C5E86-AF79-4160-BBD1-AF6BFFC49482}"/>
              </a:ext>
            </a:extLst>
          </p:cNvPr>
          <p:cNvSpPr/>
          <p:nvPr/>
        </p:nvSpPr>
        <p:spPr>
          <a:xfrm rot="18900000">
            <a:off x="3596686" y="2289974"/>
            <a:ext cx="447436" cy="447436"/>
          </a:xfrm>
          <a:prstGeom prst="rect">
            <a:avLst/>
          </a:prstGeom>
          <a:solidFill>
            <a:schemeClr val="accent2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302FA9-EEB7-4D4A-A569-25B50EE187AB}"/>
              </a:ext>
            </a:extLst>
          </p:cNvPr>
          <p:cNvSpPr txBox="1"/>
          <p:nvPr/>
        </p:nvSpPr>
        <p:spPr>
          <a:xfrm>
            <a:off x="3575802" y="2375194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9B66AC-B4C0-463D-9304-6694F4A7D395}"/>
              </a:ext>
            </a:extLst>
          </p:cNvPr>
          <p:cNvGrpSpPr/>
          <p:nvPr/>
        </p:nvGrpSpPr>
        <p:grpSpPr>
          <a:xfrm>
            <a:off x="4208853" y="2082037"/>
            <a:ext cx="1960553" cy="863315"/>
            <a:chOff x="3233963" y="1954419"/>
            <a:chExt cx="1400520" cy="8633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2677FEC-91B3-4B80-B5B5-1A4B7A21970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1646D7-1595-460B-A79D-EE6E7ED816D2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455347B-CF88-412E-87EF-BD414D2C62BE}"/>
              </a:ext>
            </a:extLst>
          </p:cNvPr>
          <p:cNvSpPr/>
          <p:nvPr/>
        </p:nvSpPr>
        <p:spPr>
          <a:xfrm rot="18900000">
            <a:off x="8784087" y="2598738"/>
            <a:ext cx="447436" cy="447436"/>
          </a:xfrm>
          <a:prstGeom prst="rect">
            <a:avLst/>
          </a:prstGeom>
          <a:solidFill>
            <a:schemeClr val="accent4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5AC907-4A84-4013-8023-C1DAA472F6FA}"/>
              </a:ext>
            </a:extLst>
          </p:cNvPr>
          <p:cNvSpPr txBox="1"/>
          <p:nvPr/>
        </p:nvSpPr>
        <p:spPr>
          <a:xfrm>
            <a:off x="8763203" y="2683958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42507D3-DDDA-455E-8640-FAD3E921A959}"/>
              </a:ext>
            </a:extLst>
          </p:cNvPr>
          <p:cNvGrpSpPr/>
          <p:nvPr/>
        </p:nvGrpSpPr>
        <p:grpSpPr>
          <a:xfrm>
            <a:off x="9396254" y="2390801"/>
            <a:ext cx="1960553" cy="863315"/>
            <a:chOff x="3233963" y="1954419"/>
            <a:chExt cx="1400520" cy="86331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016182A-5DDD-4A83-A91F-21AE8AF08826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849134-3413-4698-B1DC-DE90697B4A56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6A300D6-6310-4746-A8A9-56CF41E552D0}"/>
              </a:ext>
            </a:extLst>
          </p:cNvPr>
          <p:cNvSpPr/>
          <p:nvPr/>
        </p:nvSpPr>
        <p:spPr>
          <a:xfrm rot="18900000">
            <a:off x="6190387" y="2907502"/>
            <a:ext cx="447436" cy="447436"/>
          </a:xfrm>
          <a:prstGeom prst="rect">
            <a:avLst/>
          </a:prstGeom>
          <a:solidFill>
            <a:schemeClr val="accent3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B7ED5D-5635-4D2D-9CAB-49515A630C50}"/>
              </a:ext>
            </a:extLst>
          </p:cNvPr>
          <p:cNvSpPr txBox="1"/>
          <p:nvPr/>
        </p:nvSpPr>
        <p:spPr>
          <a:xfrm>
            <a:off x="6169503" y="2992722"/>
            <a:ext cx="489204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9940073-E514-40D3-8294-CE74758F83EA}"/>
              </a:ext>
            </a:extLst>
          </p:cNvPr>
          <p:cNvGrpSpPr/>
          <p:nvPr/>
        </p:nvGrpSpPr>
        <p:grpSpPr>
          <a:xfrm>
            <a:off x="6802554" y="2699565"/>
            <a:ext cx="1960553" cy="863315"/>
            <a:chOff x="3233963" y="1954419"/>
            <a:chExt cx="1400520" cy="86331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DE9DF5-E3E5-4664-8E0E-71E7E0C769ED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6C7998-BE4A-4882-90FC-66F7975F220A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Freeform 33">
            <a:extLst>
              <a:ext uri="{FF2B5EF4-FFF2-40B4-BE49-F238E27FC236}">
                <a16:creationId xmlns:a16="http://schemas.microsoft.com/office/drawing/2014/main" id="{FF3A4E5F-18A2-4BCE-935E-AF118F61A919}"/>
              </a:ext>
            </a:extLst>
          </p:cNvPr>
          <p:cNvSpPr>
            <a:spLocks noChangeAspect="1"/>
          </p:cNvSpPr>
          <p:nvPr/>
        </p:nvSpPr>
        <p:spPr>
          <a:xfrm>
            <a:off x="9373682" y="3356984"/>
            <a:ext cx="1308166" cy="717949"/>
          </a:xfrm>
          <a:custGeom>
            <a:avLst/>
            <a:gdLst/>
            <a:ahLst/>
            <a:cxnLst/>
            <a:rect l="l" t="t" r="r" b="b"/>
            <a:pathLst>
              <a:path w="2601365" h="1217445">
                <a:moveTo>
                  <a:pt x="518058" y="120"/>
                </a:moveTo>
                <a:cubicBezTo>
                  <a:pt x="699936" y="-4015"/>
                  <a:pt x="794568" y="100203"/>
                  <a:pt x="820680" y="159272"/>
                </a:cubicBezTo>
                <a:cubicBezTo>
                  <a:pt x="875496" y="131298"/>
                  <a:pt x="962595" y="113500"/>
                  <a:pt x="1035317" y="152769"/>
                </a:cubicBezTo>
                <a:cubicBezTo>
                  <a:pt x="1094530" y="181085"/>
                  <a:pt x="1129714" y="248595"/>
                  <a:pt x="1116493" y="318816"/>
                </a:cubicBezTo>
                <a:cubicBezTo>
                  <a:pt x="1241132" y="298164"/>
                  <a:pt x="1339013" y="377215"/>
                  <a:pt x="1360137" y="413389"/>
                </a:cubicBezTo>
                <a:cubicBezTo>
                  <a:pt x="1371427" y="433879"/>
                  <a:pt x="1381000" y="462541"/>
                  <a:pt x="1382394" y="494326"/>
                </a:cubicBezTo>
                <a:cubicBezTo>
                  <a:pt x="1429405" y="444430"/>
                  <a:pt x="1497901" y="404502"/>
                  <a:pt x="1593680" y="389269"/>
                </a:cubicBezTo>
                <a:cubicBezTo>
                  <a:pt x="1608036" y="387841"/>
                  <a:pt x="1621954" y="386998"/>
                  <a:pt x="1635441" y="386692"/>
                </a:cubicBezTo>
                <a:cubicBezTo>
                  <a:pt x="1837742" y="382093"/>
                  <a:pt x="1942999" y="498014"/>
                  <a:pt x="1972044" y="563716"/>
                </a:cubicBezTo>
                <a:cubicBezTo>
                  <a:pt x="2033016" y="532600"/>
                  <a:pt x="2129895" y="512804"/>
                  <a:pt x="2210783" y="556482"/>
                </a:cubicBezTo>
                <a:cubicBezTo>
                  <a:pt x="2276646" y="587978"/>
                  <a:pt x="2315780" y="663068"/>
                  <a:pt x="2301075" y="741176"/>
                </a:cubicBezTo>
                <a:cubicBezTo>
                  <a:pt x="2439710" y="718204"/>
                  <a:pt x="2548582" y="806132"/>
                  <a:pt x="2572078" y="846369"/>
                </a:cubicBezTo>
                <a:cubicBezTo>
                  <a:pt x="2602853" y="902221"/>
                  <a:pt x="2622158" y="1012661"/>
                  <a:pt x="2562962" y="1090479"/>
                </a:cubicBezTo>
                <a:cubicBezTo>
                  <a:pt x="2497680" y="1166932"/>
                  <a:pt x="2415802" y="1210619"/>
                  <a:pt x="2300728" y="1217445"/>
                </a:cubicBezTo>
                <a:lnTo>
                  <a:pt x="1376271" y="1214715"/>
                </a:lnTo>
                <a:lnTo>
                  <a:pt x="1371014" y="1214296"/>
                </a:lnTo>
                <a:lnTo>
                  <a:pt x="1349870" y="1217445"/>
                </a:lnTo>
                <a:lnTo>
                  <a:pt x="425412" y="1214715"/>
                </a:lnTo>
                <a:cubicBezTo>
                  <a:pt x="352385" y="1213804"/>
                  <a:pt x="143262" y="1166477"/>
                  <a:pt x="111728" y="1007201"/>
                </a:cubicBezTo>
                <a:cubicBezTo>
                  <a:pt x="99003" y="932568"/>
                  <a:pt x="112016" y="775279"/>
                  <a:pt x="334859" y="727329"/>
                </a:cubicBezTo>
                <a:cubicBezTo>
                  <a:pt x="333957" y="621147"/>
                  <a:pt x="402519" y="427487"/>
                  <a:pt x="642822" y="389269"/>
                </a:cubicBezTo>
                <a:cubicBezTo>
                  <a:pt x="657177" y="387841"/>
                  <a:pt x="671096" y="386999"/>
                  <a:pt x="684582" y="386692"/>
                </a:cubicBezTo>
                <a:cubicBezTo>
                  <a:pt x="886883" y="382093"/>
                  <a:pt x="992141" y="498014"/>
                  <a:pt x="1021185" y="563716"/>
                </a:cubicBezTo>
                <a:cubicBezTo>
                  <a:pt x="1082157" y="532600"/>
                  <a:pt x="1179036" y="512804"/>
                  <a:pt x="1259924" y="556482"/>
                </a:cubicBezTo>
                <a:cubicBezTo>
                  <a:pt x="1281172" y="566643"/>
                  <a:pt x="1299638" y="581341"/>
                  <a:pt x="1313023" y="600362"/>
                </a:cubicBezTo>
                <a:cubicBezTo>
                  <a:pt x="1323561" y="572635"/>
                  <a:pt x="1339067" y="545030"/>
                  <a:pt x="1360422" y="519839"/>
                </a:cubicBezTo>
                <a:cubicBezTo>
                  <a:pt x="1348923" y="509093"/>
                  <a:pt x="1335621" y="500357"/>
                  <a:pt x="1321193" y="493457"/>
                </a:cubicBezTo>
                <a:cubicBezTo>
                  <a:pt x="1229057" y="443705"/>
                  <a:pt x="1118707" y="466254"/>
                  <a:pt x="1049257" y="501696"/>
                </a:cubicBezTo>
                <a:cubicBezTo>
                  <a:pt x="1013968" y="421869"/>
                  <a:pt x="879907" y="276958"/>
                  <a:pt x="618280" y="302992"/>
                </a:cubicBezTo>
                <a:cubicBezTo>
                  <a:pt x="344563" y="346524"/>
                  <a:pt x="266466" y="567113"/>
                  <a:pt x="267494" y="688061"/>
                </a:cubicBezTo>
                <a:cubicBezTo>
                  <a:pt x="229475" y="696241"/>
                  <a:pt x="196818" y="707216"/>
                  <a:pt x="169021" y="720685"/>
                </a:cubicBezTo>
                <a:cubicBezTo>
                  <a:pt x="96879" y="695133"/>
                  <a:pt x="20314" y="645246"/>
                  <a:pt x="3037" y="557984"/>
                </a:cubicBezTo>
                <a:cubicBezTo>
                  <a:pt x="-8404" y="490887"/>
                  <a:pt x="3296" y="349476"/>
                  <a:pt x="203642" y="306367"/>
                </a:cubicBezTo>
                <a:cubicBezTo>
                  <a:pt x="202831" y="210905"/>
                  <a:pt x="264472" y="36796"/>
                  <a:pt x="480514" y="2437"/>
                </a:cubicBezTo>
                <a:cubicBezTo>
                  <a:pt x="493420" y="1153"/>
                  <a:pt x="505933" y="395"/>
                  <a:pt x="518058" y="12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64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E22F5A09-B7CE-4E9E-B474-868AA682A33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4595471"/>
              </p:ext>
            </p:extLst>
          </p:nvPr>
        </p:nvGraphicFramePr>
        <p:xfrm>
          <a:off x="1020247" y="2248080"/>
          <a:ext cx="10257623" cy="156702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27911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2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116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TITLE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86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PowerPiont Template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74BED088-EE79-4E79-A2C0-5DB141F8BDD8}"/>
              </a:ext>
            </a:extLst>
          </p:cNvPr>
          <p:cNvGrpSpPr/>
          <p:nvPr/>
        </p:nvGrpSpPr>
        <p:grpSpPr>
          <a:xfrm flipH="1">
            <a:off x="909166" y="1800866"/>
            <a:ext cx="2448272" cy="475860"/>
            <a:chOff x="1991588" y="2017033"/>
            <a:chExt cx="2448272" cy="376914"/>
          </a:xfrm>
        </p:grpSpPr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B8353E25-C2AA-4908-8F46-BF576869C36F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B54C5C1-B8DE-466A-8430-34E5E941AADD}"/>
                </a:ext>
              </a:extLst>
            </p:cNvPr>
            <p:cNvSpPr/>
            <p:nvPr/>
          </p:nvSpPr>
          <p:spPr>
            <a:xfrm flipH="1">
              <a:off x="1991588" y="2017033"/>
              <a:ext cx="2448272" cy="288033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2BEE35F-CDAD-4A10-A26F-3E7A5C6BDAB6}"/>
              </a:ext>
            </a:extLst>
          </p:cNvPr>
          <p:cNvSpPr txBox="1"/>
          <p:nvPr/>
        </p:nvSpPr>
        <p:spPr>
          <a:xfrm>
            <a:off x="1058167" y="1819374"/>
            <a:ext cx="188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A26BE6-B065-4B03-BBF6-DCDA42DC5B89}"/>
              </a:ext>
            </a:extLst>
          </p:cNvPr>
          <p:cNvCxnSpPr>
            <a:stCxn id="16" idx="1"/>
            <a:endCxn id="15" idx="6"/>
          </p:cNvCxnSpPr>
          <p:nvPr/>
        </p:nvCxnSpPr>
        <p:spPr>
          <a:xfrm flipH="1">
            <a:off x="3340008" y="4895523"/>
            <a:ext cx="1278350" cy="458178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291D8F-E0EE-4CB7-A309-7DDCA6B92E61}"/>
              </a:ext>
            </a:extLst>
          </p:cNvPr>
          <p:cNvCxnSpPr>
            <a:stCxn id="18" idx="1"/>
            <a:endCxn id="15" idx="6"/>
          </p:cNvCxnSpPr>
          <p:nvPr/>
        </p:nvCxnSpPr>
        <p:spPr>
          <a:xfrm flipH="1" flipV="1">
            <a:off x="3340008" y="5353701"/>
            <a:ext cx="1278350" cy="2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A8EA66-CDFD-4207-8925-43DDAE92C638}"/>
              </a:ext>
            </a:extLst>
          </p:cNvPr>
          <p:cNvCxnSpPr>
            <a:cxnSpLocks/>
            <a:endCxn id="15" idx="6"/>
          </p:cNvCxnSpPr>
          <p:nvPr/>
        </p:nvCxnSpPr>
        <p:spPr>
          <a:xfrm flipH="1" flipV="1">
            <a:off x="3340008" y="5353702"/>
            <a:ext cx="1309952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424D92D-47FE-4E00-8CCD-C8A82F17D6C0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7573642" y="4889585"/>
            <a:ext cx="1278350" cy="464116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38531BA-83FA-49E2-9D32-3EA7B3144AD5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7573642" y="5347764"/>
            <a:ext cx="1278350" cy="5938"/>
          </a:xfrm>
          <a:prstGeom prst="straightConnector1">
            <a:avLst/>
          </a:prstGeom>
          <a:ln w="127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FCD583-1B1A-445E-B6FF-399120B49816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7573642" y="5353702"/>
            <a:ext cx="1278350" cy="452242"/>
          </a:xfrm>
          <a:prstGeom prst="straightConnector1">
            <a:avLst/>
          </a:prstGeom>
          <a:ln w="127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3650A0E-E770-40FF-8B26-2C4E38A87D2F}"/>
              </a:ext>
            </a:extLst>
          </p:cNvPr>
          <p:cNvSpPr/>
          <p:nvPr/>
        </p:nvSpPr>
        <p:spPr>
          <a:xfrm>
            <a:off x="885199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0DD7633-F0D6-4DB9-B8C2-F3AECA81B6EE}"/>
              </a:ext>
            </a:extLst>
          </p:cNvPr>
          <p:cNvSpPr/>
          <p:nvPr/>
        </p:nvSpPr>
        <p:spPr>
          <a:xfrm>
            <a:off x="2115872" y="4741633"/>
            <a:ext cx="1224136" cy="1224136"/>
          </a:xfrm>
          <a:prstGeom prst="ellipse">
            <a:avLst/>
          </a:prstGeom>
          <a:solidFill>
            <a:schemeClr val="bg1"/>
          </a:solidFill>
          <a:ln w="1206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E2D564-BF25-4FD1-ABE3-DEA26D79E823}"/>
              </a:ext>
            </a:extLst>
          </p:cNvPr>
          <p:cNvSpPr txBox="1"/>
          <p:nvPr/>
        </p:nvSpPr>
        <p:spPr>
          <a:xfrm>
            <a:off x="4618358" y="474163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36699D-E6B5-414D-8A81-E0AE1D462D7B}"/>
              </a:ext>
            </a:extLst>
          </p:cNvPr>
          <p:cNvSpPr txBox="1"/>
          <p:nvPr/>
        </p:nvSpPr>
        <p:spPr>
          <a:xfrm>
            <a:off x="4618358" y="5657994"/>
            <a:ext cx="2960784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F00987-42BC-48A5-85F5-DC83C8744767}"/>
              </a:ext>
            </a:extLst>
          </p:cNvPr>
          <p:cNvSpPr txBox="1"/>
          <p:nvPr/>
        </p:nvSpPr>
        <p:spPr>
          <a:xfrm>
            <a:off x="4618358" y="5199814"/>
            <a:ext cx="2960784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Replaced with your own text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4D7BF3-3559-494B-873C-02BD784A60FF}"/>
              </a:ext>
            </a:extLst>
          </p:cNvPr>
          <p:cNvSpPr txBox="1"/>
          <p:nvPr/>
        </p:nvSpPr>
        <p:spPr>
          <a:xfrm>
            <a:off x="221715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1329D-2105-4599-ACBC-75FFF7976701}"/>
              </a:ext>
            </a:extLst>
          </p:cNvPr>
          <p:cNvSpPr txBox="1"/>
          <p:nvPr/>
        </p:nvSpPr>
        <p:spPr>
          <a:xfrm>
            <a:off x="8953270" y="4984370"/>
            <a:ext cx="1021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330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394637F-0877-415F-B894-DFAA9D9D0554}"/>
              </a:ext>
            </a:extLst>
          </p:cNvPr>
          <p:cNvGrpSpPr/>
          <p:nvPr/>
        </p:nvGrpSpPr>
        <p:grpSpPr>
          <a:xfrm>
            <a:off x="711957" y="2715742"/>
            <a:ext cx="10690696" cy="3452582"/>
            <a:chOff x="1803955" y="3980625"/>
            <a:chExt cx="14680093" cy="4740966"/>
          </a:xfrm>
        </p:grpSpPr>
        <p:sp>
          <p:nvSpPr>
            <p:cNvPr id="3" name="자유형: 도형 2">
              <a:extLst>
                <a:ext uri="{FF2B5EF4-FFF2-40B4-BE49-F238E27FC236}">
                  <a16:creationId xmlns:a16="http://schemas.microsoft.com/office/drawing/2014/main" id="{8A45099C-197E-4F9D-9557-FBE957256BFD}"/>
                </a:ext>
              </a:extLst>
            </p:cNvPr>
            <p:cNvSpPr/>
            <p:nvPr/>
          </p:nvSpPr>
          <p:spPr>
            <a:xfrm>
              <a:off x="10936145" y="3980625"/>
              <a:ext cx="5547903" cy="4740966"/>
            </a:xfrm>
            <a:custGeom>
              <a:avLst/>
              <a:gdLst>
                <a:gd name="connsiteX0" fmla="*/ 0 w 3698602"/>
                <a:gd name="connsiteY0" fmla="*/ 0 h 3160644"/>
                <a:gd name="connsiteX1" fmla="*/ 3698602 w 3698602"/>
                <a:gd name="connsiteY1" fmla="*/ 0 h 3160644"/>
                <a:gd name="connsiteX2" fmla="*/ 3698602 w 3698602"/>
                <a:gd name="connsiteY2" fmla="*/ 3160644 h 3160644"/>
                <a:gd name="connsiteX3" fmla="*/ 3160643 w 3698602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98602" h="3160644">
                  <a:moveTo>
                    <a:pt x="0" y="0"/>
                  </a:moveTo>
                  <a:lnTo>
                    <a:pt x="3698602" y="0"/>
                  </a:lnTo>
                  <a:lnTo>
                    <a:pt x="3698602" y="3160644"/>
                  </a:lnTo>
                  <a:lnTo>
                    <a:pt x="3160643" y="3160644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DDDD2F8-27DE-49F5-BD25-022D79FD446E}"/>
                </a:ext>
              </a:extLst>
            </p:cNvPr>
            <p:cNvSpPr/>
            <p:nvPr/>
          </p:nvSpPr>
          <p:spPr>
            <a:xfrm>
              <a:off x="1803955" y="3980625"/>
              <a:ext cx="13873157" cy="4740966"/>
            </a:xfrm>
            <a:custGeom>
              <a:avLst/>
              <a:gdLst>
                <a:gd name="connsiteX0" fmla="*/ 0 w 9248771"/>
                <a:gd name="connsiteY0" fmla="*/ 0 h 3160644"/>
                <a:gd name="connsiteX1" fmla="*/ 6088128 w 9248771"/>
                <a:gd name="connsiteY1" fmla="*/ 0 h 3160644"/>
                <a:gd name="connsiteX2" fmla="*/ 9248771 w 9248771"/>
                <a:gd name="connsiteY2" fmla="*/ 3160644 h 3160644"/>
                <a:gd name="connsiteX3" fmla="*/ 0 w 9248771"/>
                <a:gd name="connsiteY3" fmla="*/ 3160644 h 316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8771" h="3160644">
                  <a:moveTo>
                    <a:pt x="0" y="0"/>
                  </a:moveTo>
                  <a:lnTo>
                    <a:pt x="6088128" y="0"/>
                  </a:lnTo>
                  <a:lnTo>
                    <a:pt x="9248771" y="3160644"/>
                  </a:lnTo>
                  <a:lnTo>
                    <a:pt x="0" y="316064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895A71CC-0E00-4B53-936B-5A20E5A9D190}"/>
              </a:ext>
            </a:extLst>
          </p:cNvPr>
          <p:cNvSpPr txBox="1">
            <a:spLocks/>
          </p:cNvSpPr>
          <p:nvPr/>
        </p:nvSpPr>
        <p:spPr>
          <a:xfrm>
            <a:off x="711957" y="977095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/>
              <a:t>Simple </a:t>
            </a:r>
            <a:r>
              <a:rPr lang="en-US" altLang="ko-KR" b="1" dirty="0">
                <a:solidFill>
                  <a:schemeClr val="accent1"/>
                </a:solidFill>
              </a:rPr>
              <a:t>Portfolio</a:t>
            </a:r>
            <a:r>
              <a:rPr lang="en-US" altLang="ko-KR" b="1" dirty="0">
                <a:solidFill>
                  <a:srgbClr val="F5679D"/>
                </a:solidFill>
              </a:rPr>
              <a:t> </a:t>
            </a:r>
            <a:r>
              <a:rPr lang="en-US" altLang="ko-KR" b="1" dirty="0"/>
              <a:t>Presentation Designed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405C8D-577B-47F2-982F-D6A7114100EB}"/>
              </a:ext>
            </a:extLst>
          </p:cNvPr>
          <p:cNvSpPr txBox="1"/>
          <p:nvPr/>
        </p:nvSpPr>
        <p:spPr>
          <a:xfrm>
            <a:off x="8135546" y="3013502"/>
            <a:ext cx="2708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DF286-435A-4AF1-87BD-EDA4B375BD69}"/>
              </a:ext>
            </a:extLst>
          </p:cNvPr>
          <p:cNvSpPr txBox="1"/>
          <p:nvPr/>
        </p:nvSpPr>
        <p:spPr>
          <a:xfrm>
            <a:off x="1708330" y="4272711"/>
            <a:ext cx="5641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4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81F9679-62AD-400F-8979-3D18D9450A49}"/>
              </a:ext>
            </a:extLst>
          </p:cNvPr>
          <p:cNvSpPr txBox="1">
            <a:spLocks/>
          </p:cNvSpPr>
          <p:nvPr/>
        </p:nvSpPr>
        <p:spPr>
          <a:xfrm>
            <a:off x="1708329" y="3277125"/>
            <a:ext cx="4741068" cy="758924"/>
          </a:xfrm>
          <a:prstGeom prst="rect">
            <a:avLst/>
          </a:prstGeom>
        </p:spPr>
        <p:txBody>
          <a:bodyPr lIns="0" tIns="72000" rIns="0" bIns="72000"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Presentation</a:t>
            </a:r>
          </a:p>
        </p:txBody>
      </p:sp>
      <p:sp>
        <p:nvSpPr>
          <p:cNvPr id="12" name="L-Shape 11">
            <a:extLst>
              <a:ext uri="{FF2B5EF4-FFF2-40B4-BE49-F238E27FC236}">
                <a16:creationId xmlns:a16="http://schemas.microsoft.com/office/drawing/2014/main" id="{49CCB113-F973-4E80-916C-5A4EE2763913}"/>
              </a:ext>
            </a:extLst>
          </p:cNvPr>
          <p:cNvSpPr/>
          <p:nvPr/>
        </p:nvSpPr>
        <p:spPr>
          <a:xfrm>
            <a:off x="900431" y="5132694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9D38AFE-3928-4765-8CFF-3AE4690C7A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89098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B4AE1C-5FCB-4A8A-8D19-58D9C884852E}"/>
              </a:ext>
            </a:extLst>
          </p:cNvPr>
          <p:cNvGrpSpPr/>
          <p:nvPr/>
        </p:nvGrpSpPr>
        <p:grpSpPr>
          <a:xfrm>
            <a:off x="1710284" y="3365567"/>
            <a:ext cx="2062760" cy="1143160"/>
            <a:chOff x="773154" y="3138879"/>
            <a:chExt cx="2862742" cy="15865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6F76CE7-B828-4B3B-AE85-55CB1555DA29}"/>
                </a:ext>
              </a:extLst>
            </p:cNvPr>
            <p:cNvGrpSpPr/>
            <p:nvPr userDrawn="1"/>
          </p:nvGrpSpPr>
          <p:grpSpPr>
            <a:xfrm>
              <a:off x="945641" y="3138879"/>
              <a:ext cx="2513902" cy="1391026"/>
              <a:chOff x="1618104" y="4774278"/>
              <a:chExt cx="2513902" cy="139102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0F332DF-5DD7-42AE-91F9-504965232759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6D634D1-CF6F-47EC-A150-3210D5F121CE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EF54534C-E722-4038-A59D-6E1EEF1BE4E0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0" name="Rounded Rectangle 3">
                    <a:extLst>
                      <a:ext uri="{FF2B5EF4-FFF2-40B4-BE49-F238E27FC236}">
                        <a16:creationId xmlns:a16="http://schemas.microsoft.com/office/drawing/2014/main" id="{967CE5BC-8B3F-44E2-A3C2-33E063729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1" name="Rectangle 10">
                    <a:extLst>
                      <a:ext uri="{FF2B5EF4-FFF2-40B4-BE49-F238E27FC236}">
                        <a16:creationId xmlns:a16="http://schemas.microsoft.com/office/drawing/2014/main" id="{AF4AE920-5FE8-4709-A0E0-6CF8E50805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2" name="Trapezoid 11">
                    <a:extLst>
                      <a:ext uri="{FF2B5EF4-FFF2-40B4-BE49-F238E27FC236}">
                        <a16:creationId xmlns:a16="http://schemas.microsoft.com/office/drawing/2014/main" id="{A431A14E-8E1F-4303-8362-17700EB8D03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570E34D5-C5FC-48AA-95AB-1B78ACE37DF2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B62AA26-CD16-4C20-9088-3CF40A36FEAA}"/>
                </a:ext>
              </a:extLst>
            </p:cNvPr>
            <p:cNvSpPr/>
            <p:nvPr userDrawn="1"/>
          </p:nvSpPr>
          <p:spPr>
            <a:xfrm>
              <a:off x="773154" y="4321560"/>
              <a:ext cx="2862742" cy="40382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" name="그룹 6">
            <a:extLst>
              <a:ext uri="{FF2B5EF4-FFF2-40B4-BE49-F238E27FC236}">
                <a16:creationId xmlns:a16="http://schemas.microsoft.com/office/drawing/2014/main" id="{A9295935-1E5C-4BC1-AA60-3C46BFC43CCC}"/>
              </a:ext>
            </a:extLst>
          </p:cNvPr>
          <p:cNvGrpSpPr/>
          <p:nvPr/>
        </p:nvGrpSpPr>
        <p:grpSpPr>
          <a:xfrm>
            <a:off x="849789" y="1797294"/>
            <a:ext cx="3660665" cy="4279706"/>
            <a:chOff x="849789" y="1894006"/>
            <a:chExt cx="3458478" cy="404332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F6CF19C-81E9-4238-8F37-AE254F7C24D3}"/>
                </a:ext>
              </a:extLst>
            </p:cNvPr>
            <p:cNvSpPr/>
            <p:nvPr/>
          </p:nvSpPr>
          <p:spPr>
            <a:xfrm>
              <a:off x="1087583" y="2293530"/>
              <a:ext cx="3220684" cy="3220684"/>
            </a:xfrm>
            <a:prstGeom prst="ellipse">
              <a:avLst/>
            </a:prstGeom>
            <a:noFill/>
            <a:ln w="635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7E1CBE-967B-4CB2-8C56-5D70778C582F}"/>
                </a:ext>
              </a:extLst>
            </p:cNvPr>
            <p:cNvSpPr/>
            <p:nvPr/>
          </p:nvSpPr>
          <p:spPr>
            <a:xfrm>
              <a:off x="2239713" y="1894006"/>
              <a:ext cx="916426" cy="916426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D7F46C7-771B-49D8-ABC1-70D42FFF0FEF}"/>
                </a:ext>
              </a:extLst>
            </p:cNvPr>
            <p:cNvSpPr/>
            <p:nvPr/>
          </p:nvSpPr>
          <p:spPr>
            <a:xfrm>
              <a:off x="2239713" y="5020908"/>
              <a:ext cx="916426" cy="916426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814EC4-6C04-4234-A662-BEDB99B12847}"/>
                </a:ext>
              </a:extLst>
            </p:cNvPr>
            <p:cNvSpPr/>
            <p:nvPr/>
          </p:nvSpPr>
          <p:spPr>
            <a:xfrm>
              <a:off x="849789" y="2592314"/>
              <a:ext cx="916426" cy="916426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960A5EA-CFB3-4F48-856A-B1D5AEDC7186}"/>
                </a:ext>
              </a:extLst>
            </p:cNvPr>
            <p:cNvSpPr/>
            <p:nvPr/>
          </p:nvSpPr>
          <p:spPr>
            <a:xfrm>
              <a:off x="849789" y="4228820"/>
              <a:ext cx="916426" cy="916426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D4246A-51FF-4288-8798-CD6632F82656}"/>
              </a:ext>
            </a:extLst>
          </p:cNvPr>
          <p:cNvGrpSpPr/>
          <p:nvPr/>
        </p:nvGrpSpPr>
        <p:grpSpPr>
          <a:xfrm rot="378088">
            <a:off x="3612621" y="1823340"/>
            <a:ext cx="2272636" cy="1898826"/>
            <a:chOff x="7246464" y="1754257"/>
            <a:chExt cx="1045690" cy="873691"/>
          </a:xfrm>
          <a:solidFill>
            <a:schemeClr val="accent6"/>
          </a:solidFill>
        </p:grpSpPr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00530681-FDA1-4F5C-8D28-BC7C8222D295}"/>
                </a:ext>
              </a:extLst>
            </p:cNvPr>
            <p:cNvSpPr/>
            <p:nvPr/>
          </p:nvSpPr>
          <p:spPr>
            <a:xfrm rot="21221912">
              <a:off x="7246464" y="1754257"/>
              <a:ext cx="1045690" cy="708188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EC51D8D-26DE-4C36-BD12-7D351F95568A}"/>
                </a:ext>
              </a:extLst>
            </p:cNvPr>
            <p:cNvSpPr/>
            <p:nvPr/>
          </p:nvSpPr>
          <p:spPr>
            <a:xfrm rot="1802267">
              <a:off x="7488158" y="2425111"/>
              <a:ext cx="137526" cy="10991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447D872-BE58-44F6-BA9C-310264F0AEBB}"/>
                </a:ext>
              </a:extLst>
            </p:cNvPr>
            <p:cNvSpPr/>
            <p:nvPr/>
          </p:nvSpPr>
          <p:spPr>
            <a:xfrm rot="1802267">
              <a:off x="7400894" y="2529669"/>
              <a:ext cx="98590" cy="787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FD33192-2281-4CF9-84DC-C7253CE6EDCD}"/>
                </a:ext>
              </a:extLst>
            </p:cNvPr>
            <p:cNvSpPr/>
            <p:nvPr/>
          </p:nvSpPr>
          <p:spPr>
            <a:xfrm rot="1802267">
              <a:off x="7296718" y="2572936"/>
              <a:ext cx="68830" cy="550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1DF402-FAD4-4756-8DAA-905093B02373}"/>
              </a:ext>
            </a:extLst>
          </p:cNvPr>
          <p:cNvGrpSpPr/>
          <p:nvPr/>
        </p:nvGrpSpPr>
        <p:grpSpPr>
          <a:xfrm>
            <a:off x="6365823" y="3289336"/>
            <a:ext cx="5231233" cy="2423166"/>
            <a:chOff x="546760" y="2061666"/>
            <a:chExt cx="5152102" cy="24231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15973C2-A635-433A-B630-5FDC3DA5D95A}"/>
                </a:ext>
              </a:extLst>
            </p:cNvPr>
            <p:cNvSpPr txBox="1"/>
            <p:nvPr/>
          </p:nvSpPr>
          <p:spPr>
            <a:xfrm>
              <a:off x="546760" y="3284503"/>
              <a:ext cx="51521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FCC0D4F-8398-4B4F-985B-32A72487FA82}"/>
                </a:ext>
              </a:extLst>
            </p:cNvPr>
            <p:cNvSpPr txBox="1"/>
            <p:nvPr/>
          </p:nvSpPr>
          <p:spPr>
            <a:xfrm>
              <a:off x="546760" y="2061666"/>
              <a:ext cx="3312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200" b="1" dirty="0">
                  <a:solidFill>
                    <a:schemeClr val="accent4"/>
                  </a:solidFill>
                  <a:cs typeface="Arial" pitchFamily="34" charset="0"/>
                </a:rPr>
                <a:t>Power Presentation</a:t>
              </a:r>
              <a:endParaRPr lang="ko-KR" altLang="en-US" sz="3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B348FEB-9C53-438C-86B7-A4A96CC9498C}"/>
              </a:ext>
            </a:extLst>
          </p:cNvPr>
          <p:cNvSpPr txBox="1"/>
          <p:nvPr/>
        </p:nvSpPr>
        <p:spPr>
          <a:xfrm>
            <a:off x="6365823" y="2397705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00DFD6-0FF7-4149-A73F-496E812B254A}"/>
              </a:ext>
            </a:extLst>
          </p:cNvPr>
          <p:cNvSpPr txBox="1"/>
          <p:nvPr/>
        </p:nvSpPr>
        <p:spPr>
          <a:xfrm>
            <a:off x="4130205" y="2178494"/>
            <a:ext cx="1276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98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8251D5A-F975-49B1-8353-9293E1596067}"/>
              </a:ext>
            </a:extLst>
          </p:cNvPr>
          <p:cNvSpPr txBox="1"/>
          <p:nvPr/>
        </p:nvSpPr>
        <p:spPr>
          <a:xfrm>
            <a:off x="2028008" y="3672362"/>
            <a:ext cx="1424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Rounded Rectangle 2">
            <a:extLst>
              <a:ext uri="{FF2B5EF4-FFF2-40B4-BE49-F238E27FC236}">
                <a16:creationId xmlns:a16="http://schemas.microsoft.com/office/drawing/2014/main" id="{3C5663B4-2704-4E53-91B9-BBA6FE708C93}"/>
              </a:ext>
            </a:extLst>
          </p:cNvPr>
          <p:cNvSpPr/>
          <p:nvPr/>
        </p:nvSpPr>
        <p:spPr>
          <a:xfrm>
            <a:off x="1135885" y="4573595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1" name="Rounded Rectangle 3">
            <a:extLst>
              <a:ext uri="{FF2B5EF4-FFF2-40B4-BE49-F238E27FC236}">
                <a16:creationId xmlns:a16="http://schemas.microsoft.com/office/drawing/2014/main" id="{84845C11-2943-401D-9C34-8D803405BF41}"/>
              </a:ext>
            </a:extLst>
          </p:cNvPr>
          <p:cNvSpPr/>
          <p:nvPr/>
        </p:nvSpPr>
        <p:spPr>
          <a:xfrm>
            <a:off x="1135885" y="2822523"/>
            <a:ext cx="397807" cy="39780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CC32365C-F15F-4817-8BB3-64EBC3F3C5C9}"/>
              </a:ext>
            </a:extLst>
          </p:cNvPr>
          <p:cNvSpPr>
            <a:spLocks noChangeAspect="1"/>
          </p:cNvSpPr>
          <p:nvPr/>
        </p:nvSpPr>
        <p:spPr>
          <a:xfrm>
            <a:off x="2566513" y="5400876"/>
            <a:ext cx="465875" cy="456537"/>
          </a:xfrm>
          <a:custGeom>
            <a:avLst/>
            <a:gdLst/>
            <a:ahLst/>
            <a:cxnLst/>
            <a:rect l="l" t="t" r="r" b="b"/>
            <a:pathLst>
              <a:path w="4031759" h="3929141">
                <a:moveTo>
                  <a:pt x="1956666" y="145009"/>
                </a:moveTo>
                <a:cubicBezTo>
                  <a:pt x="1448910" y="156566"/>
                  <a:pt x="994209" y="377605"/>
                  <a:pt x="675657" y="725567"/>
                </a:cubicBezTo>
                <a:cubicBezTo>
                  <a:pt x="838636" y="691462"/>
                  <a:pt x="930272" y="678630"/>
                  <a:pt x="1130990" y="749212"/>
                </a:cubicBezTo>
                <a:cubicBezTo>
                  <a:pt x="1312960" y="542221"/>
                  <a:pt x="1441876" y="532452"/>
                  <a:pt x="1690112" y="514558"/>
                </a:cubicBezTo>
                <a:cubicBezTo>
                  <a:pt x="1397420" y="697765"/>
                  <a:pt x="1474522" y="783699"/>
                  <a:pt x="1397119" y="915628"/>
                </a:cubicBezTo>
                <a:cubicBezTo>
                  <a:pt x="1459337" y="996280"/>
                  <a:pt x="1476626" y="1050502"/>
                  <a:pt x="1562629" y="1088868"/>
                </a:cubicBezTo>
                <a:cubicBezTo>
                  <a:pt x="1720406" y="1082254"/>
                  <a:pt x="1835898" y="1088856"/>
                  <a:pt x="1940820" y="1092814"/>
                </a:cubicBezTo>
                <a:cubicBezTo>
                  <a:pt x="2051291" y="1292863"/>
                  <a:pt x="1646421" y="1389843"/>
                  <a:pt x="1574541" y="1547607"/>
                </a:cubicBezTo>
                <a:cubicBezTo>
                  <a:pt x="1575054" y="1641748"/>
                  <a:pt x="1601994" y="1743816"/>
                  <a:pt x="1576079" y="1830029"/>
                </a:cubicBezTo>
                <a:cubicBezTo>
                  <a:pt x="1507393" y="1809781"/>
                  <a:pt x="1467778" y="1765746"/>
                  <a:pt x="1407021" y="1761357"/>
                </a:cubicBezTo>
                <a:cubicBezTo>
                  <a:pt x="1342516" y="1757003"/>
                  <a:pt x="1256871" y="1850434"/>
                  <a:pt x="1261077" y="1912152"/>
                </a:cubicBezTo>
                <a:cubicBezTo>
                  <a:pt x="1289326" y="2136754"/>
                  <a:pt x="1521839" y="2386978"/>
                  <a:pt x="2031072" y="2162860"/>
                </a:cubicBezTo>
                <a:cubicBezTo>
                  <a:pt x="2177108" y="2104114"/>
                  <a:pt x="2397140" y="2233006"/>
                  <a:pt x="2418966" y="2269400"/>
                </a:cubicBezTo>
                <a:cubicBezTo>
                  <a:pt x="2480197" y="2339190"/>
                  <a:pt x="2456861" y="2438052"/>
                  <a:pt x="2306669" y="2415345"/>
                </a:cubicBezTo>
                <a:cubicBezTo>
                  <a:pt x="2077246" y="2562342"/>
                  <a:pt x="1853109" y="2709336"/>
                  <a:pt x="1491551" y="2666054"/>
                </a:cubicBezTo>
                <a:cubicBezTo>
                  <a:pt x="1886929" y="2983490"/>
                  <a:pt x="2311377" y="3078931"/>
                  <a:pt x="2714680" y="2809670"/>
                </a:cubicBezTo>
                <a:lnTo>
                  <a:pt x="3043687" y="2417749"/>
                </a:lnTo>
                <a:cubicBezTo>
                  <a:pt x="3022321" y="2531639"/>
                  <a:pt x="3030025" y="2621743"/>
                  <a:pt x="2969018" y="2740919"/>
                </a:cubicBezTo>
                <a:cubicBezTo>
                  <a:pt x="3226656" y="2526986"/>
                  <a:pt x="3214730" y="2212628"/>
                  <a:pt x="3192234" y="1842769"/>
                </a:cubicBezTo>
                <a:cubicBezTo>
                  <a:pt x="3271425" y="1879531"/>
                  <a:pt x="3305689" y="1974435"/>
                  <a:pt x="3332025" y="2037625"/>
                </a:cubicBezTo>
                <a:cubicBezTo>
                  <a:pt x="3405062" y="1873155"/>
                  <a:pt x="3417317" y="1587116"/>
                  <a:pt x="3355574" y="1229725"/>
                </a:cubicBezTo>
                <a:cubicBezTo>
                  <a:pt x="3449071" y="1291152"/>
                  <a:pt x="3468569" y="1342010"/>
                  <a:pt x="3543566" y="1421937"/>
                </a:cubicBezTo>
                <a:cubicBezTo>
                  <a:pt x="3504280" y="1328835"/>
                  <a:pt x="3375138" y="765319"/>
                  <a:pt x="2651373" y="577078"/>
                </a:cubicBezTo>
                <a:cubicBezTo>
                  <a:pt x="2777516" y="510285"/>
                  <a:pt x="2893089" y="520134"/>
                  <a:pt x="3048302" y="522054"/>
                </a:cubicBezTo>
                <a:cubicBezTo>
                  <a:pt x="2957501" y="438695"/>
                  <a:pt x="2713419" y="371189"/>
                  <a:pt x="2501051" y="322186"/>
                </a:cubicBezTo>
                <a:cubicBezTo>
                  <a:pt x="2519551" y="302522"/>
                  <a:pt x="2610006" y="292540"/>
                  <a:pt x="2735028" y="304395"/>
                </a:cubicBezTo>
                <a:cubicBezTo>
                  <a:pt x="2498403" y="195541"/>
                  <a:pt x="2234020" y="138696"/>
                  <a:pt x="1956666" y="145009"/>
                </a:cubicBezTo>
                <a:close/>
                <a:moveTo>
                  <a:pt x="1953378" y="513"/>
                </a:moveTo>
                <a:cubicBezTo>
                  <a:pt x="2430345" y="-10344"/>
                  <a:pt x="2871806" y="151699"/>
                  <a:pt x="3216045" y="431063"/>
                </a:cubicBezTo>
                <a:cubicBezTo>
                  <a:pt x="3432304" y="528010"/>
                  <a:pt x="3636925" y="690362"/>
                  <a:pt x="3731989" y="947579"/>
                </a:cubicBezTo>
                <a:cubicBezTo>
                  <a:pt x="3733831" y="849613"/>
                  <a:pt x="3701316" y="767503"/>
                  <a:pt x="3674088" y="653679"/>
                </a:cubicBezTo>
                <a:cubicBezTo>
                  <a:pt x="3850812" y="724507"/>
                  <a:pt x="3942967" y="1376747"/>
                  <a:pt x="3984909" y="1695997"/>
                </a:cubicBezTo>
                <a:cubicBezTo>
                  <a:pt x="3997453" y="1633254"/>
                  <a:pt x="3994139" y="1567869"/>
                  <a:pt x="4022540" y="1507769"/>
                </a:cubicBezTo>
                <a:cubicBezTo>
                  <a:pt x="4047804" y="1711880"/>
                  <a:pt x="4014506" y="1948907"/>
                  <a:pt x="4001712" y="2067049"/>
                </a:cubicBezTo>
                <a:cubicBezTo>
                  <a:pt x="3782782" y="3448437"/>
                  <a:pt x="2865752" y="3911305"/>
                  <a:pt x="2011269" y="3929141"/>
                </a:cubicBezTo>
                <a:cubicBezTo>
                  <a:pt x="1245456" y="3913521"/>
                  <a:pt x="215211" y="3474110"/>
                  <a:pt x="40274" y="2155562"/>
                </a:cubicBezTo>
                <a:cubicBezTo>
                  <a:pt x="11872" y="2197769"/>
                  <a:pt x="23115" y="2181833"/>
                  <a:pt x="0" y="2213468"/>
                </a:cubicBezTo>
                <a:cubicBezTo>
                  <a:pt x="23404" y="2013445"/>
                  <a:pt x="12452" y="1816066"/>
                  <a:pt x="70212" y="1613400"/>
                </a:cubicBezTo>
                <a:lnTo>
                  <a:pt x="6153" y="1686293"/>
                </a:lnTo>
                <a:cubicBezTo>
                  <a:pt x="23312" y="1424342"/>
                  <a:pt x="92221" y="1287629"/>
                  <a:pt x="228699" y="1089736"/>
                </a:cubicBezTo>
                <a:cubicBezTo>
                  <a:pt x="233249" y="885019"/>
                  <a:pt x="198392" y="554398"/>
                  <a:pt x="441777" y="363329"/>
                </a:cubicBezTo>
                <a:cubicBezTo>
                  <a:pt x="468757" y="533418"/>
                  <a:pt x="510255" y="606505"/>
                  <a:pt x="552524" y="646772"/>
                </a:cubicBezTo>
                <a:cubicBezTo>
                  <a:pt x="897222" y="259834"/>
                  <a:pt x="1395676" y="13208"/>
                  <a:pt x="1953378" y="5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3" name="Donut 6">
            <a:extLst>
              <a:ext uri="{FF2B5EF4-FFF2-40B4-BE49-F238E27FC236}">
                <a16:creationId xmlns:a16="http://schemas.microsoft.com/office/drawing/2014/main" id="{62FC7899-E071-4CE2-988F-5CA4E03D8F95}"/>
              </a:ext>
            </a:extLst>
          </p:cNvPr>
          <p:cNvSpPr>
            <a:spLocks noChangeAspect="1"/>
          </p:cNvSpPr>
          <p:nvPr/>
        </p:nvSpPr>
        <p:spPr>
          <a:xfrm>
            <a:off x="2567886" y="2045128"/>
            <a:ext cx="463126" cy="463126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06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이등변 삼각형 2">
            <a:extLst>
              <a:ext uri="{FF2B5EF4-FFF2-40B4-BE49-F238E27FC236}">
                <a16:creationId xmlns:a16="http://schemas.microsoft.com/office/drawing/2014/main" id="{192B0691-3B85-401D-A42E-B42F5578C9C9}"/>
              </a:ext>
            </a:extLst>
          </p:cNvPr>
          <p:cNvSpPr/>
          <p:nvPr/>
        </p:nvSpPr>
        <p:spPr>
          <a:xfrm rot="10800000" flipV="1">
            <a:off x="4836268" y="1213492"/>
            <a:ext cx="2519464" cy="2215508"/>
          </a:xfrm>
          <a:prstGeom prst="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C626160-9F51-4944-BCE5-7A9737F74504}"/>
              </a:ext>
            </a:extLst>
          </p:cNvPr>
          <p:cNvSpPr txBox="1">
            <a:spLocks/>
          </p:cNvSpPr>
          <p:nvPr/>
        </p:nvSpPr>
        <p:spPr>
          <a:xfrm>
            <a:off x="4191754" y="4054790"/>
            <a:ext cx="3808492" cy="10716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  <a:endParaRPr lang="en-US" altLang="ko-KR" sz="3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275E94-5226-4A00-94D9-EB3113442F01}"/>
              </a:ext>
            </a:extLst>
          </p:cNvPr>
          <p:cNvSpPr txBox="1"/>
          <p:nvPr/>
        </p:nvSpPr>
        <p:spPr>
          <a:xfrm>
            <a:off x="1104524" y="5246972"/>
            <a:ext cx="9982954" cy="958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13086C2-758A-4802-8520-0E9DD26ABD1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2876609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DBA6E120-A1AE-494D-A4FA-9DC6CFA4A5AD}"/>
              </a:ext>
            </a:extLst>
          </p:cNvPr>
          <p:cNvSpPr/>
          <p:nvPr/>
        </p:nvSpPr>
        <p:spPr>
          <a:xfrm>
            <a:off x="-14308" y="-41329"/>
            <a:ext cx="6244627" cy="6912244"/>
          </a:xfrm>
          <a:custGeom>
            <a:avLst/>
            <a:gdLst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75009 w 9366941"/>
              <a:gd name="connsiteY3" fmla="*/ 10321871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  <a:gd name="connsiteX0" fmla="*/ 5965 w 9366941"/>
              <a:gd name="connsiteY0" fmla="*/ 0 h 10368366"/>
              <a:gd name="connsiteX1" fmla="*/ 4221504 w 9366941"/>
              <a:gd name="connsiteY1" fmla="*/ 15498 h 10368366"/>
              <a:gd name="connsiteX2" fmla="*/ 9366941 w 9366941"/>
              <a:gd name="connsiteY2" fmla="*/ 5160935 h 10368366"/>
              <a:gd name="connsiteX3" fmla="*/ 4113016 w 9366941"/>
              <a:gd name="connsiteY3" fmla="*/ 10352867 h 10368366"/>
              <a:gd name="connsiteX4" fmla="*/ 5965 w 9366941"/>
              <a:gd name="connsiteY4" fmla="*/ 10368366 h 10368366"/>
              <a:gd name="connsiteX5" fmla="*/ 5965 w 9366941"/>
              <a:gd name="connsiteY5" fmla="*/ 0 h 1036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6941" h="10368366">
                <a:moveTo>
                  <a:pt x="5965" y="0"/>
                </a:moveTo>
                <a:lnTo>
                  <a:pt x="4221504" y="15498"/>
                </a:lnTo>
                <a:lnTo>
                  <a:pt x="9366941" y="5160935"/>
                </a:lnTo>
                <a:lnTo>
                  <a:pt x="4113016" y="10352867"/>
                </a:lnTo>
                <a:lnTo>
                  <a:pt x="5965" y="10368366"/>
                </a:lnTo>
                <a:cubicBezTo>
                  <a:pt x="799" y="6917410"/>
                  <a:pt x="-4368" y="3466454"/>
                  <a:pt x="596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1" name="자유형: 도형 47">
            <a:extLst>
              <a:ext uri="{FF2B5EF4-FFF2-40B4-BE49-F238E27FC236}">
                <a16:creationId xmlns:a16="http://schemas.microsoft.com/office/drawing/2014/main" id="{FB38AE29-49E6-4EBC-A0C7-C5BB90944718}"/>
              </a:ext>
            </a:extLst>
          </p:cNvPr>
          <p:cNvSpPr/>
          <p:nvPr/>
        </p:nvSpPr>
        <p:spPr>
          <a:xfrm rot="13500000">
            <a:off x="-2228558" y="486194"/>
            <a:ext cx="5882683" cy="5882683"/>
          </a:xfrm>
          <a:custGeom>
            <a:avLst/>
            <a:gdLst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5882683 w 5882683"/>
              <a:gd name="connsiteY3" fmla="*/ 4856856 h 5882683"/>
              <a:gd name="connsiteX4" fmla="*/ 4856857 w 5882683"/>
              <a:gd name="connsiteY4" fmla="*/ 5882683 h 5882683"/>
              <a:gd name="connsiteX5" fmla="*/ 0 w 5882683"/>
              <a:gd name="connsiteY5" fmla="*/ 1025827 h 5882683"/>
              <a:gd name="connsiteX6" fmla="*/ 1025827 w 5882683"/>
              <a:gd name="connsiteY6" fmla="*/ 0 h 5882683"/>
              <a:gd name="connsiteX0" fmla="*/ 4856856 w 5882683"/>
              <a:gd name="connsiteY0" fmla="*/ 5882683 h 5882683"/>
              <a:gd name="connsiteX1" fmla="*/ 5641 w 5882683"/>
              <a:gd name="connsiteY1" fmla="*/ 5882683 h 5882683"/>
              <a:gd name="connsiteX2" fmla="*/ 5641 w 5882683"/>
              <a:gd name="connsiteY2" fmla="*/ 1031468 h 5882683"/>
              <a:gd name="connsiteX3" fmla="*/ 4856856 w 5882683"/>
              <a:gd name="connsiteY3" fmla="*/ 5882683 h 5882683"/>
              <a:gd name="connsiteX4" fmla="*/ 5882683 w 5882683"/>
              <a:gd name="connsiteY4" fmla="*/ 4856856 h 5882683"/>
              <a:gd name="connsiteX5" fmla="*/ 4856857 w 5882683"/>
              <a:gd name="connsiteY5" fmla="*/ 5882683 h 5882683"/>
              <a:gd name="connsiteX6" fmla="*/ 0 w 5882683"/>
              <a:gd name="connsiteY6" fmla="*/ 1025827 h 5882683"/>
              <a:gd name="connsiteX7" fmla="*/ 1025827 w 5882683"/>
              <a:gd name="connsiteY7" fmla="*/ 0 h 5882683"/>
              <a:gd name="connsiteX8" fmla="*/ 5882683 w 5882683"/>
              <a:gd name="connsiteY8" fmla="*/ 4856856 h 588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82683" h="5882683">
                <a:moveTo>
                  <a:pt x="4856856" y="5882683"/>
                </a:moveTo>
                <a:lnTo>
                  <a:pt x="5641" y="5882683"/>
                </a:lnTo>
                <a:lnTo>
                  <a:pt x="5641" y="1031468"/>
                </a:lnTo>
                <a:lnTo>
                  <a:pt x="4856856" y="5882683"/>
                </a:lnTo>
                <a:close/>
                <a:moveTo>
                  <a:pt x="5882683" y="4856856"/>
                </a:moveTo>
                <a:lnTo>
                  <a:pt x="4856857" y="5882683"/>
                </a:lnTo>
                <a:lnTo>
                  <a:pt x="0" y="1025827"/>
                </a:lnTo>
                <a:lnTo>
                  <a:pt x="1025827" y="0"/>
                </a:lnTo>
                <a:lnTo>
                  <a:pt x="5882683" y="485685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직각 삼각형 3">
            <a:extLst>
              <a:ext uri="{FF2B5EF4-FFF2-40B4-BE49-F238E27FC236}">
                <a16:creationId xmlns:a16="http://schemas.microsoft.com/office/drawing/2014/main" id="{D7214D8D-DFA8-4E72-9C59-3E5A0567B423}"/>
              </a:ext>
            </a:extLst>
          </p:cNvPr>
          <p:cNvSpPr/>
          <p:nvPr/>
        </p:nvSpPr>
        <p:spPr>
          <a:xfrm rot="13500000">
            <a:off x="-2425608" y="989895"/>
            <a:ext cx="4851215" cy="485121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직각 삼각형 45">
            <a:extLst>
              <a:ext uri="{FF2B5EF4-FFF2-40B4-BE49-F238E27FC236}">
                <a16:creationId xmlns:a16="http://schemas.microsoft.com/office/drawing/2014/main" id="{3634FB87-C236-4F1E-A8C1-714B9968A317}"/>
              </a:ext>
            </a:extLst>
          </p:cNvPr>
          <p:cNvSpPr/>
          <p:nvPr/>
        </p:nvSpPr>
        <p:spPr>
          <a:xfrm rot="13500000">
            <a:off x="-1497592" y="1931273"/>
            <a:ext cx="2968459" cy="296845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46831" y="287255"/>
            <a:ext cx="10349895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DA4357-CAD1-4F61-A4F0-C4DA1534F304}"/>
              </a:ext>
            </a:extLst>
          </p:cNvPr>
          <p:cNvSpPr txBox="1"/>
          <p:nvPr/>
        </p:nvSpPr>
        <p:spPr>
          <a:xfrm rot="18900000">
            <a:off x="513988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E1DBA-4C08-43C5-B30D-ECBF58DB54DF}"/>
              </a:ext>
            </a:extLst>
          </p:cNvPr>
          <p:cNvSpPr txBox="1"/>
          <p:nvPr/>
        </p:nvSpPr>
        <p:spPr>
          <a:xfrm rot="18900000">
            <a:off x="3763994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84CBAB1-AFBC-4B1F-8EFF-239A4ED3E8B6}"/>
              </a:ext>
            </a:extLst>
          </p:cNvPr>
          <p:cNvGrpSpPr/>
          <p:nvPr/>
        </p:nvGrpSpPr>
        <p:grpSpPr>
          <a:xfrm rot="18900000">
            <a:off x="2639008" y="4404401"/>
            <a:ext cx="2922430" cy="868932"/>
            <a:chOff x="2658056" y="4528224"/>
            <a:chExt cx="2922430" cy="8689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5DE6591-DAE6-45C5-A6AF-796392AD3116}"/>
                </a:ext>
              </a:extLst>
            </p:cNvPr>
            <p:cNvSpPr txBox="1"/>
            <p:nvPr/>
          </p:nvSpPr>
          <p:spPr>
            <a:xfrm>
              <a:off x="2658057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3D3825-A519-4643-9E9B-717233B9E3E9}"/>
                </a:ext>
              </a:extLst>
            </p:cNvPr>
            <p:cNvSpPr txBox="1"/>
            <p:nvPr/>
          </p:nvSpPr>
          <p:spPr>
            <a:xfrm>
              <a:off x="2658056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0" name="그룹 8">
            <a:extLst>
              <a:ext uri="{FF2B5EF4-FFF2-40B4-BE49-F238E27FC236}">
                <a16:creationId xmlns:a16="http://schemas.microsoft.com/office/drawing/2014/main" id="{60B54A0D-FB77-4697-970F-B7B8A4658AAD}"/>
              </a:ext>
            </a:extLst>
          </p:cNvPr>
          <p:cNvGrpSpPr/>
          <p:nvPr/>
        </p:nvGrpSpPr>
        <p:grpSpPr>
          <a:xfrm rot="18900000">
            <a:off x="1257780" y="4404401"/>
            <a:ext cx="2922429" cy="868934"/>
            <a:chOff x="1403331" y="4528222"/>
            <a:chExt cx="2922429" cy="86893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991C2A-F333-4197-85F9-16C0DEC1D70F}"/>
                </a:ext>
              </a:extLst>
            </p:cNvPr>
            <p:cNvSpPr txBox="1"/>
            <p:nvPr/>
          </p:nvSpPr>
          <p:spPr>
            <a:xfrm>
              <a:off x="1403331" y="4528222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6E5A9C7-FB50-4C94-9D3B-8C6145538F48}"/>
                </a:ext>
              </a:extLst>
            </p:cNvPr>
            <p:cNvSpPr txBox="1"/>
            <p:nvPr/>
          </p:nvSpPr>
          <p:spPr>
            <a:xfrm>
              <a:off x="1403333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88E610D-89F7-47EA-B18A-14879909EE4B}"/>
              </a:ext>
            </a:extLst>
          </p:cNvPr>
          <p:cNvGrpSpPr/>
          <p:nvPr/>
        </p:nvGrpSpPr>
        <p:grpSpPr>
          <a:xfrm>
            <a:off x="7771843" y="3092876"/>
            <a:ext cx="2882659" cy="920864"/>
            <a:chOff x="803640" y="3362835"/>
            <a:chExt cx="2059657" cy="92086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A4BE74-7AE4-4F53-931C-5877C126A667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5ABDFF-B5F0-438C-AB03-175E11AB2E6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05A64D-994F-47E4-97E3-22855E4D51B5}"/>
              </a:ext>
            </a:extLst>
          </p:cNvPr>
          <p:cNvGrpSpPr/>
          <p:nvPr/>
        </p:nvGrpSpPr>
        <p:grpSpPr>
          <a:xfrm>
            <a:off x="7292562" y="4195782"/>
            <a:ext cx="3361942" cy="920864"/>
            <a:chOff x="803640" y="3362835"/>
            <a:chExt cx="2059657" cy="92086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9D0220-48A0-4B0B-99FA-60E335DD581E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8A0307-3687-4DA6-A243-C095C659CA2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E7FC5B3-2D55-4BBA-ACAF-F75C3E3B5AAE}"/>
              </a:ext>
            </a:extLst>
          </p:cNvPr>
          <p:cNvGrpSpPr/>
          <p:nvPr/>
        </p:nvGrpSpPr>
        <p:grpSpPr>
          <a:xfrm>
            <a:off x="6190416" y="5298688"/>
            <a:ext cx="4464086" cy="920864"/>
            <a:chOff x="803640" y="3362835"/>
            <a:chExt cx="2059657" cy="9208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62B399-E45D-4CBE-9DD1-FD9971021216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0580188-4952-4613-90B2-BDA69C0C3E2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A423DFF2-E8E4-470F-A258-A951E202482E}"/>
              </a:ext>
            </a:extLst>
          </p:cNvPr>
          <p:cNvSpPr txBox="1"/>
          <p:nvPr/>
        </p:nvSpPr>
        <p:spPr>
          <a:xfrm>
            <a:off x="7325956" y="1316484"/>
            <a:ext cx="3941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2B2BAB-D33E-4748-B89A-753ED4A9EA1F}"/>
              </a:ext>
            </a:extLst>
          </p:cNvPr>
          <p:cNvSpPr txBox="1"/>
          <p:nvPr/>
        </p:nvSpPr>
        <p:spPr>
          <a:xfrm rot="18900000">
            <a:off x="2341727" y="3127120"/>
            <a:ext cx="96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그룹 7">
            <a:extLst>
              <a:ext uri="{FF2B5EF4-FFF2-40B4-BE49-F238E27FC236}">
                <a16:creationId xmlns:a16="http://schemas.microsoft.com/office/drawing/2014/main" id="{35C93169-74DC-4C5F-8426-6AABFF173ABA}"/>
              </a:ext>
            </a:extLst>
          </p:cNvPr>
          <p:cNvGrpSpPr/>
          <p:nvPr/>
        </p:nvGrpSpPr>
        <p:grpSpPr>
          <a:xfrm rot="18900000">
            <a:off x="-123445" y="4404401"/>
            <a:ext cx="2922431" cy="868932"/>
            <a:chOff x="-104396" y="4528224"/>
            <a:chExt cx="2922431" cy="8689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F475E1-12D6-47C5-95A5-EBF7EFEF6B98}"/>
                </a:ext>
              </a:extLst>
            </p:cNvPr>
            <p:cNvSpPr txBox="1"/>
            <p:nvPr/>
          </p:nvSpPr>
          <p:spPr>
            <a:xfrm>
              <a:off x="-104396" y="4528224"/>
              <a:ext cx="292242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D783F3-990F-4E08-96C3-293AA6365444}"/>
                </a:ext>
              </a:extLst>
            </p:cNvPr>
            <p:cNvSpPr txBox="1"/>
            <p:nvPr/>
          </p:nvSpPr>
          <p:spPr>
            <a:xfrm>
              <a:off x="-93768" y="4750825"/>
              <a:ext cx="2911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Block Arc 14">
            <a:extLst>
              <a:ext uri="{FF2B5EF4-FFF2-40B4-BE49-F238E27FC236}">
                <a16:creationId xmlns:a16="http://schemas.microsoft.com/office/drawing/2014/main" id="{47574C99-0470-4D73-8E86-146F093E46EB}"/>
              </a:ext>
            </a:extLst>
          </p:cNvPr>
          <p:cNvSpPr/>
          <p:nvPr/>
        </p:nvSpPr>
        <p:spPr>
          <a:xfrm rot="16200000">
            <a:off x="713013" y="3063588"/>
            <a:ext cx="703364" cy="7038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588C2FCC-4869-4902-96FF-95FFE723981B}"/>
              </a:ext>
            </a:extLst>
          </p:cNvPr>
          <p:cNvSpPr/>
          <p:nvPr/>
        </p:nvSpPr>
        <p:spPr>
          <a:xfrm flipH="1">
            <a:off x="10942116" y="3455372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Chord 15">
            <a:extLst>
              <a:ext uri="{FF2B5EF4-FFF2-40B4-BE49-F238E27FC236}">
                <a16:creationId xmlns:a16="http://schemas.microsoft.com/office/drawing/2014/main" id="{438952D0-E26C-407B-A0C7-3E39984D791A}"/>
              </a:ext>
            </a:extLst>
          </p:cNvPr>
          <p:cNvSpPr/>
          <p:nvPr/>
        </p:nvSpPr>
        <p:spPr>
          <a:xfrm>
            <a:off x="11043000" y="4412510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36056D4A-80CB-41B6-995C-52E6042504D5}"/>
              </a:ext>
            </a:extLst>
          </p:cNvPr>
          <p:cNvSpPr/>
          <p:nvPr/>
        </p:nvSpPr>
        <p:spPr>
          <a:xfrm>
            <a:off x="10948892" y="5637366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5688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D1CD378F-6B36-48EA-8866-DE091DADEDE1}"/>
              </a:ext>
            </a:extLst>
          </p:cNvPr>
          <p:cNvSpPr/>
          <p:nvPr/>
        </p:nvSpPr>
        <p:spPr>
          <a:xfrm>
            <a:off x="991891" y="2645043"/>
            <a:ext cx="4680488" cy="516610"/>
          </a:xfrm>
          <a:custGeom>
            <a:avLst/>
            <a:gdLst>
              <a:gd name="connsiteX0" fmla="*/ 0 w 7020732"/>
              <a:gd name="connsiteY0" fmla="*/ 0 h 774915"/>
              <a:gd name="connsiteX1" fmla="*/ 5672380 w 7020732"/>
              <a:gd name="connsiteY1" fmla="*/ 0 h 774915"/>
              <a:gd name="connsiteX2" fmla="*/ 7020732 w 7020732"/>
              <a:gd name="connsiteY2" fmla="*/ 774915 h 77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0732" h="774915">
                <a:moveTo>
                  <a:pt x="0" y="0"/>
                </a:moveTo>
                <a:lnTo>
                  <a:pt x="5672380" y="0"/>
                </a:lnTo>
                <a:lnTo>
                  <a:pt x="7020732" y="774915"/>
                </a:lnTo>
              </a:path>
            </a:pathLst>
          </a:custGeom>
          <a:noFill/>
          <a:ln w="19050">
            <a:solidFill>
              <a:schemeClr val="accent3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7751207D-403B-4692-89F6-8A67AFCBAF2C}"/>
              </a:ext>
            </a:extLst>
          </p:cNvPr>
          <p:cNvSpPr/>
          <p:nvPr/>
        </p:nvSpPr>
        <p:spPr>
          <a:xfrm>
            <a:off x="981560" y="4515172"/>
            <a:ext cx="3967566" cy="289302"/>
          </a:xfrm>
          <a:custGeom>
            <a:avLst/>
            <a:gdLst>
              <a:gd name="connsiteX0" fmla="*/ 0 w 5951349"/>
              <a:gd name="connsiteY0" fmla="*/ 0 h 433953"/>
              <a:gd name="connsiteX1" fmla="*/ 5300420 w 5951349"/>
              <a:gd name="connsiteY1" fmla="*/ 30997 h 433953"/>
              <a:gd name="connsiteX2" fmla="*/ 5951349 w 5951349"/>
              <a:gd name="connsiteY2" fmla="*/ 433953 h 433953"/>
              <a:gd name="connsiteX0" fmla="*/ 0 w 5951349"/>
              <a:gd name="connsiteY0" fmla="*/ 0 h 433953"/>
              <a:gd name="connsiteX1" fmla="*/ 5300420 w 5951349"/>
              <a:gd name="connsiteY1" fmla="*/ 0 h 433953"/>
              <a:gd name="connsiteX2" fmla="*/ 5951349 w 5951349"/>
              <a:gd name="connsiteY2" fmla="*/ 433953 h 433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51349" h="433953">
                <a:moveTo>
                  <a:pt x="0" y="0"/>
                </a:moveTo>
                <a:lnTo>
                  <a:pt x="5300420" y="0"/>
                </a:lnTo>
                <a:lnTo>
                  <a:pt x="5951349" y="433953"/>
                </a:lnTo>
              </a:path>
            </a:pathLst>
          </a:custGeom>
          <a:noFill/>
          <a:ln w="19050">
            <a:solidFill>
              <a:schemeClr val="accent1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C07F96D0-6F34-4679-9304-C386F3971833}"/>
              </a:ext>
            </a:extLst>
          </p:cNvPr>
          <p:cNvSpPr/>
          <p:nvPr/>
        </p:nvSpPr>
        <p:spPr>
          <a:xfrm>
            <a:off x="6581614" y="2645043"/>
            <a:ext cx="4639159" cy="464949"/>
          </a:xfrm>
          <a:custGeom>
            <a:avLst/>
            <a:gdLst>
              <a:gd name="connsiteX0" fmla="*/ 0 w 6958739"/>
              <a:gd name="connsiteY0" fmla="*/ 697423 h 697423"/>
              <a:gd name="connsiteX1" fmla="*/ 1255363 w 6958739"/>
              <a:gd name="connsiteY1" fmla="*/ 0 h 697423"/>
              <a:gd name="connsiteX2" fmla="*/ 6958739 w 6958739"/>
              <a:gd name="connsiteY2" fmla="*/ 0 h 6974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8739" h="697423">
                <a:moveTo>
                  <a:pt x="0" y="697423"/>
                </a:moveTo>
                <a:lnTo>
                  <a:pt x="1255363" y="0"/>
                </a:lnTo>
                <a:lnTo>
                  <a:pt x="6958739" y="0"/>
                </a:lnTo>
              </a:path>
            </a:pathLst>
          </a:custGeom>
          <a:noFill/>
          <a:ln w="19050"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944A5E77-81BF-41F5-80C2-3F265F9A1630}"/>
              </a:ext>
            </a:extLst>
          </p:cNvPr>
          <p:cNvSpPr/>
          <p:nvPr/>
        </p:nvSpPr>
        <p:spPr>
          <a:xfrm>
            <a:off x="7089855" y="4515172"/>
            <a:ext cx="4112217" cy="392623"/>
          </a:xfrm>
          <a:custGeom>
            <a:avLst/>
            <a:gdLst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46495 h 588935"/>
              <a:gd name="connsiteX0" fmla="*/ 0 w 6168326"/>
              <a:gd name="connsiteY0" fmla="*/ 588935 h 588935"/>
              <a:gd name="connsiteX1" fmla="*/ 1022888 w 6168326"/>
              <a:gd name="connsiteY1" fmla="*/ 0 h 588935"/>
              <a:gd name="connsiteX2" fmla="*/ 6168326 w 6168326"/>
              <a:gd name="connsiteY2" fmla="*/ 0 h 588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68326" h="588935">
                <a:moveTo>
                  <a:pt x="0" y="588935"/>
                </a:moveTo>
                <a:lnTo>
                  <a:pt x="1022888" y="0"/>
                </a:lnTo>
                <a:lnTo>
                  <a:pt x="6168326" y="0"/>
                </a:lnTo>
              </a:path>
            </a:pathLst>
          </a:custGeom>
          <a:noFill/>
          <a:ln w="19050">
            <a:solidFill>
              <a:schemeClr val="accent2"/>
            </a:solidFill>
            <a:headEnd type="oval" w="lg" len="lg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88" name="그룹 4">
            <a:extLst>
              <a:ext uri="{FF2B5EF4-FFF2-40B4-BE49-F238E27FC236}">
                <a16:creationId xmlns:a16="http://schemas.microsoft.com/office/drawing/2014/main" id="{B1F3C570-B5EF-48A0-88DB-CB18688AF5F3}"/>
              </a:ext>
            </a:extLst>
          </p:cNvPr>
          <p:cNvGrpSpPr/>
          <p:nvPr/>
        </p:nvGrpSpPr>
        <p:grpSpPr>
          <a:xfrm>
            <a:off x="4389330" y="2555097"/>
            <a:ext cx="2987325" cy="3504804"/>
            <a:chOff x="4389329" y="2708921"/>
            <a:chExt cx="2987325" cy="3504804"/>
          </a:xfrm>
        </p:grpSpPr>
        <p:sp>
          <p:nvSpPr>
            <p:cNvPr id="89" name="Freeform 2">
              <a:extLst>
                <a:ext uri="{FF2B5EF4-FFF2-40B4-BE49-F238E27FC236}">
                  <a16:creationId xmlns:a16="http://schemas.microsoft.com/office/drawing/2014/main" id="{F58796D8-8D70-4435-A8A2-3369C002B2C2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4A5D64C7-271C-4DC6-B342-9593BD277BF1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C4ABCA26-1F2F-4DF3-8717-82B243083DD9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2" name="Oval 21">
              <a:extLst>
                <a:ext uri="{FF2B5EF4-FFF2-40B4-BE49-F238E27FC236}">
                  <a16:creationId xmlns:a16="http://schemas.microsoft.com/office/drawing/2014/main" id="{68BE1E42-A46C-4383-9BDD-78B427879707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8CF1F681-0F6F-4BBF-ADB7-2E453F75E422}"/>
              </a:ext>
            </a:extLst>
          </p:cNvPr>
          <p:cNvGrpSpPr/>
          <p:nvPr/>
        </p:nvGrpSpPr>
        <p:grpSpPr>
          <a:xfrm>
            <a:off x="1439722" y="1711451"/>
            <a:ext cx="2652566" cy="865838"/>
            <a:chOff x="2079596" y="4282215"/>
            <a:chExt cx="3303213" cy="865838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0B9C05F6-B64E-4419-950A-B877AD31F7CB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766C1C64-C671-4C17-BD06-9A17F25D19D6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79DA051-8E71-4D09-8EF7-BE6742BB5EF8}"/>
              </a:ext>
            </a:extLst>
          </p:cNvPr>
          <p:cNvGrpSpPr/>
          <p:nvPr/>
        </p:nvGrpSpPr>
        <p:grpSpPr>
          <a:xfrm>
            <a:off x="8118720" y="1711451"/>
            <a:ext cx="2652566" cy="865838"/>
            <a:chOff x="2079596" y="4282215"/>
            <a:chExt cx="3303213" cy="865838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30257A5-1E97-4914-A455-4993279F8F34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A46A4664-61F1-4A8C-BC2C-3EC1244A75D7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7C0AB829-E389-4012-9BCE-E354D7E61F66}"/>
              </a:ext>
            </a:extLst>
          </p:cNvPr>
          <p:cNvGrpSpPr/>
          <p:nvPr/>
        </p:nvGrpSpPr>
        <p:grpSpPr>
          <a:xfrm>
            <a:off x="8118720" y="4664024"/>
            <a:ext cx="2652566" cy="865838"/>
            <a:chOff x="2079596" y="4282215"/>
            <a:chExt cx="3303213" cy="865838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AB556AE2-2079-4297-A17F-9F401B443CAF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4D36E32-495A-408C-ACE1-7F6C13A9AF4A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D7D7C94-E394-4BD5-80BC-0D24C1D2C9E5}"/>
              </a:ext>
            </a:extLst>
          </p:cNvPr>
          <p:cNvGrpSpPr/>
          <p:nvPr/>
        </p:nvGrpSpPr>
        <p:grpSpPr>
          <a:xfrm>
            <a:off x="1439722" y="4664024"/>
            <a:ext cx="2652566" cy="865838"/>
            <a:chOff x="2079596" y="4282215"/>
            <a:chExt cx="3303213" cy="865838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DF58669-6D8D-4D8B-82AE-11119CF9B292}"/>
                </a:ext>
              </a:extLst>
            </p:cNvPr>
            <p:cNvSpPr txBox="1"/>
            <p:nvPr/>
          </p:nvSpPr>
          <p:spPr>
            <a:xfrm>
              <a:off x="2079596" y="4501722"/>
              <a:ext cx="3303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F465EEC7-3232-452B-9E4B-4D31AA45B7CC}"/>
                </a:ext>
              </a:extLst>
            </p:cNvPr>
            <p:cNvSpPr txBox="1"/>
            <p:nvPr/>
          </p:nvSpPr>
          <p:spPr>
            <a:xfrm>
              <a:off x="2079598" y="4282215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5" name="Oval 7">
            <a:extLst>
              <a:ext uri="{FF2B5EF4-FFF2-40B4-BE49-F238E27FC236}">
                <a16:creationId xmlns:a16="http://schemas.microsoft.com/office/drawing/2014/main" id="{211ED967-87C4-4549-9957-93747A97F77D}"/>
              </a:ext>
            </a:extLst>
          </p:cNvPr>
          <p:cNvSpPr/>
          <p:nvPr/>
        </p:nvSpPr>
        <p:spPr>
          <a:xfrm>
            <a:off x="1972760" y="3937469"/>
            <a:ext cx="375598" cy="49337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6" name="Rounded Rectangle 1">
            <a:extLst>
              <a:ext uri="{FF2B5EF4-FFF2-40B4-BE49-F238E27FC236}">
                <a16:creationId xmlns:a16="http://schemas.microsoft.com/office/drawing/2014/main" id="{3493B113-2CC1-422E-BB4A-399C8FCD24C1}"/>
              </a:ext>
            </a:extLst>
          </p:cNvPr>
          <p:cNvSpPr>
            <a:spLocks noChangeAspect="1"/>
          </p:cNvSpPr>
          <p:nvPr/>
        </p:nvSpPr>
        <p:spPr>
          <a:xfrm>
            <a:off x="1950498" y="2814987"/>
            <a:ext cx="420120" cy="421663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D5CCDB3-F24A-4510-8867-80E2C1A0CC79}"/>
              </a:ext>
            </a:extLst>
          </p:cNvPr>
          <p:cNvSpPr txBox="1"/>
          <p:nvPr/>
        </p:nvSpPr>
        <p:spPr>
          <a:xfrm>
            <a:off x="2584205" y="2871930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2BCA047-74BC-464B-8C26-677A7B509A85}"/>
              </a:ext>
            </a:extLst>
          </p:cNvPr>
          <p:cNvSpPr txBox="1"/>
          <p:nvPr/>
        </p:nvSpPr>
        <p:spPr>
          <a:xfrm>
            <a:off x="2584205" y="4030268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9" name="Trapezoid 10">
            <a:extLst>
              <a:ext uri="{FF2B5EF4-FFF2-40B4-BE49-F238E27FC236}">
                <a16:creationId xmlns:a16="http://schemas.microsoft.com/office/drawing/2014/main" id="{57719C7B-11F0-4C40-83E8-7ADC19604FE3}"/>
              </a:ext>
            </a:extLst>
          </p:cNvPr>
          <p:cNvSpPr>
            <a:spLocks noChangeAspect="1"/>
          </p:cNvSpPr>
          <p:nvPr/>
        </p:nvSpPr>
        <p:spPr>
          <a:xfrm>
            <a:off x="8643928" y="2814987"/>
            <a:ext cx="422158" cy="421663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0" name="Rounded Rectangle 12">
            <a:extLst>
              <a:ext uri="{FF2B5EF4-FFF2-40B4-BE49-F238E27FC236}">
                <a16:creationId xmlns:a16="http://schemas.microsoft.com/office/drawing/2014/main" id="{5B6C3917-A658-49CD-8807-59204ED607D1}"/>
              </a:ext>
            </a:extLst>
          </p:cNvPr>
          <p:cNvSpPr>
            <a:spLocks noChangeAspect="1"/>
          </p:cNvSpPr>
          <p:nvPr/>
        </p:nvSpPr>
        <p:spPr>
          <a:xfrm>
            <a:off x="8658646" y="3950155"/>
            <a:ext cx="392723" cy="468000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79CECA1-0D9C-41A0-A70A-D5F829CDC66A}"/>
              </a:ext>
            </a:extLst>
          </p:cNvPr>
          <p:cNvSpPr txBox="1"/>
          <p:nvPr/>
        </p:nvSpPr>
        <p:spPr>
          <a:xfrm>
            <a:off x="9248772" y="4030268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8AFB7C0-4103-4348-B8D0-18FDA9195D52}"/>
              </a:ext>
            </a:extLst>
          </p:cNvPr>
          <p:cNvSpPr txBox="1"/>
          <p:nvPr/>
        </p:nvSpPr>
        <p:spPr>
          <a:xfrm>
            <a:off x="9248772" y="2871930"/>
            <a:ext cx="997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Content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983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>
            <a:extLst>
              <a:ext uri="{FF2B5EF4-FFF2-40B4-BE49-F238E27FC236}">
                <a16:creationId xmlns:a16="http://schemas.microsoft.com/office/drawing/2014/main" id="{256F3386-D820-499F-8218-CF309B8CF7F6}"/>
              </a:ext>
            </a:extLst>
          </p:cNvPr>
          <p:cNvSpPr txBox="1"/>
          <p:nvPr/>
        </p:nvSpPr>
        <p:spPr>
          <a:xfrm>
            <a:off x="1926795" y="1389817"/>
            <a:ext cx="3001664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933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en-US" sz="2933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D0590F-5100-41D3-AE4A-4B3CA319033A}"/>
              </a:ext>
            </a:extLst>
          </p:cNvPr>
          <p:cNvSpPr txBox="1"/>
          <p:nvPr/>
        </p:nvSpPr>
        <p:spPr>
          <a:xfrm>
            <a:off x="429696" y="281542"/>
            <a:ext cx="1616081" cy="3170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1" b="1" dirty="0">
                <a:solidFill>
                  <a:schemeClr val="accent3"/>
                </a:solidFill>
                <a:cs typeface="Arial" pitchFamily="34" charset="0"/>
              </a:rPr>
              <a:t>“</a:t>
            </a:r>
            <a:endParaRPr lang="ko-KR" altLang="en-US" sz="20001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30D2A4D-D35F-42D7-9A59-9C60FE921D41}"/>
              </a:ext>
            </a:extLst>
          </p:cNvPr>
          <p:cNvSpPr txBox="1"/>
          <p:nvPr/>
        </p:nvSpPr>
        <p:spPr>
          <a:xfrm>
            <a:off x="1926796" y="4016455"/>
            <a:ext cx="2764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3114C5-741F-441E-A046-0FC74F921B10}"/>
              </a:ext>
            </a:extLst>
          </p:cNvPr>
          <p:cNvSpPr txBox="1"/>
          <p:nvPr/>
        </p:nvSpPr>
        <p:spPr>
          <a:xfrm>
            <a:off x="-1" y="5486154"/>
            <a:ext cx="2764023" cy="4205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Simple Portfolio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E163789-065D-4162-A037-6B4A5CCEE9CC}"/>
              </a:ext>
            </a:extLst>
          </p:cNvPr>
          <p:cNvSpPr txBox="1"/>
          <p:nvPr/>
        </p:nvSpPr>
        <p:spPr>
          <a:xfrm>
            <a:off x="-1" y="5945269"/>
            <a:ext cx="2764023" cy="4205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2133" dirty="0">
                <a:solidFill>
                  <a:schemeClr val="bg1"/>
                </a:solidFill>
              </a:rPr>
              <a:t>   Presentation</a:t>
            </a:r>
            <a:endParaRPr lang="ko-KR" altLang="en-US" sz="2133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1964B5-42C6-4FF4-B12F-198F471A40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02869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EEEE87-7D2C-4BC6-AD29-F540009F56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BC94DC-7D1F-4F58-A4E2-EFA02A3B9C6B}"/>
              </a:ext>
            </a:extLst>
          </p:cNvPr>
          <p:cNvSpPr txBox="1"/>
          <p:nvPr/>
        </p:nvSpPr>
        <p:spPr>
          <a:xfrm>
            <a:off x="4845455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8FD70E-CB9E-4D2C-A8C3-42DFBE8473B5}"/>
              </a:ext>
            </a:extLst>
          </p:cNvPr>
          <p:cNvSpPr txBox="1"/>
          <p:nvPr/>
        </p:nvSpPr>
        <p:spPr>
          <a:xfrm>
            <a:off x="4845455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E427D9-DC9D-4EB5-9D52-8DB80E1E0F49}"/>
              </a:ext>
            </a:extLst>
          </p:cNvPr>
          <p:cNvSpPr txBox="1"/>
          <p:nvPr/>
        </p:nvSpPr>
        <p:spPr>
          <a:xfrm>
            <a:off x="7340248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EB0BEC-481D-465F-A638-77E247542232}"/>
              </a:ext>
            </a:extLst>
          </p:cNvPr>
          <p:cNvSpPr txBox="1"/>
          <p:nvPr/>
        </p:nvSpPr>
        <p:spPr>
          <a:xfrm>
            <a:off x="7340248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A47194-7302-42B8-911A-A589CF5D0AFC}"/>
              </a:ext>
            </a:extLst>
          </p:cNvPr>
          <p:cNvSpPr txBox="1"/>
          <p:nvPr/>
        </p:nvSpPr>
        <p:spPr>
          <a:xfrm>
            <a:off x="9833568" y="4753692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5BB8B4-DCB4-47D4-893E-32B1B8D005CB}"/>
              </a:ext>
            </a:extLst>
          </p:cNvPr>
          <p:cNvSpPr txBox="1"/>
          <p:nvPr/>
        </p:nvSpPr>
        <p:spPr>
          <a:xfrm>
            <a:off x="9833568" y="5207746"/>
            <a:ext cx="15024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2">
            <a:extLst>
              <a:ext uri="{FF2B5EF4-FFF2-40B4-BE49-F238E27FC236}">
                <a16:creationId xmlns:a16="http://schemas.microsoft.com/office/drawing/2014/main" id="{879096B5-B17B-49AA-99F0-5A43C32CAD46}"/>
              </a:ext>
            </a:extLst>
          </p:cNvPr>
          <p:cNvSpPr/>
          <p:nvPr/>
        </p:nvSpPr>
        <p:spPr>
          <a:xfrm>
            <a:off x="4479301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2476332B-CF4A-4007-AF8C-19538EBC1EF4}"/>
              </a:ext>
            </a:extLst>
          </p:cNvPr>
          <p:cNvSpPr/>
          <p:nvPr/>
        </p:nvSpPr>
        <p:spPr>
          <a:xfrm>
            <a:off x="4479301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66A5BA49-70DF-4799-9F15-E9169E8FF617}"/>
              </a:ext>
            </a:extLst>
          </p:cNvPr>
          <p:cNvSpPr/>
          <p:nvPr/>
        </p:nvSpPr>
        <p:spPr>
          <a:xfrm>
            <a:off x="6981309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661E6146-8373-4552-99AA-81E0FF2998FE}"/>
              </a:ext>
            </a:extLst>
          </p:cNvPr>
          <p:cNvSpPr/>
          <p:nvPr/>
        </p:nvSpPr>
        <p:spPr>
          <a:xfrm>
            <a:off x="6981309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Rounded Rectangle 2">
            <a:extLst>
              <a:ext uri="{FF2B5EF4-FFF2-40B4-BE49-F238E27FC236}">
                <a16:creationId xmlns:a16="http://schemas.microsoft.com/office/drawing/2014/main" id="{154CE8E8-4911-48CA-B0E1-CEFB98887B6A}"/>
              </a:ext>
            </a:extLst>
          </p:cNvPr>
          <p:cNvSpPr/>
          <p:nvPr/>
        </p:nvSpPr>
        <p:spPr>
          <a:xfrm>
            <a:off x="9463950" y="5190506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67E08835-7B6F-44EB-B81E-297092BC5D90}"/>
              </a:ext>
            </a:extLst>
          </p:cNvPr>
          <p:cNvSpPr/>
          <p:nvPr/>
        </p:nvSpPr>
        <p:spPr>
          <a:xfrm>
            <a:off x="9463950" y="4736452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3999627-7BD8-4AA0-91B7-16FB67477F7C}"/>
              </a:ext>
            </a:extLst>
          </p:cNvPr>
          <p:cNvSpPr txBox="1">
            <a:spLocks/>
          </p:cNvSpPr>
          <p:nvPr/>
        </p:nvSpPr>
        <p:spPr>
          <a:xfrm>
            <a:off x="766477" y="2036123"/>
            <a:ext cx="2880320" cy="1584177"/>
          </a:xfrm>
          <a:prstGeom prst="rect">
            <a:avLst/>
          </a:prstGeom>
          <a:noFill/>
        </p:spPr>
        <p:txBody>
          <a:bodyPr anchor="t"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4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OUR</a:t>
            </a:r>
          </a:p>
          <a:p>
            <a:r>
              <a:rPr lang="en-US" altLang="ko-KR" dirty="0"/>
              <a:t>TEAM</a:t>
            </a:r>
            <a:endParaRPr lang="ko-KR" altLang="en-US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6254BAC5-8EB6-4C43-8214-23E725E45B33}"/>
              </a:ext>
            </a:extLst>
          </p:cNvPr>
          <p:cNvSpPr txBox="1">
            <a:spLocks/>
          </p:cNvSpPr>
          <p:nvPr/>
        </p:nvSpPr>
        <p:spPr>
          <a:xfrm>
            <a:off x="4503907" y="3662021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89133BCF-ED6D-4008-9679-773B7D53BFD9}"/>
              </a:ext>
            </a:extLst>
          </p:cNvPr>
          <p:cNvSpPr txBox="1">
            <a:spLocks/>
          </p:cNvSpPr>
          <p:nvPr/>
        </p:nvSpPr>
        <p:spPr>
          <a:xfrm>
            <a:off x="45039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  <a:endParaRPr lang="ko-KR" altLang="en-US" dirty="0"/>
          </a:p>
        </p:txBody>
      </p:sp>
      <p:sp>
        <p:nvSpPr>
          <p:cNvPr id="25" name="Content Placeholder 5">
            <a:extLst>
              <a:ext uri="{FF2B5EF4-FFF2-40B4-BE49-F238E27FC236}">
                <a16:creationId xmlns:a16="http://schemas.microsoft.com/office/drawing/2014/main" id="{A6BB5EC5-9782-4BBC-96C5-D9E72F0118F8}"/>
              </a:ext>
            </a:extLst>
          </p:cNvPr>
          <p:cNvSpPr txBox="1">
            <a:spLocks/>
          </p:cNvSpPr>
          <p:nvPr/>
        </p:nvSpPr>
        <p:spPr>
          <a:xfrm>
            <a:off x="7003007" y="3671546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/>
              <a:t>NAME</a:t>
            </a:r>
            <a:endParaRPr lang="ko-KR" altLang="en-US" dirty="0"/>
          </a:p>
        </p:txBody>
      </p:sp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4C7053DC-C4A2-45B0-8A79-B9AB5409BA3C}"/>
              </a:ext>
            </a:extLst>
          </p:cNvPr>
          <p:cNvSpPr txBox="1">
            <a:spLocks/>
          </p:cNvSpPr>
          <p:nvPr/>
        </p:nvSpPr>
        <p:spPr>
          <a:xfrm>
            <a:off x="9502107" y="3681071"/>
            <a:ext cx="1780183" cy="648072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/>
              <a:t>MEMBER</a:t>
            </a:r>
          </a:p>
          <a:p>
            <a:pPr>
              <a:spcBef>
                <a:spcPts val="0"/>
              </a:spcBef>
            </a:pPr>
            <a:r>
              <a:rPr lang="en-US" altLang="ko-KR" dirty="0"/>
              <a:t>NAME</a:t>
            </a:r>
            <a:endParaRPr lang="ko-KR" altLang="en-US" dirty="0"/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959D513D-303D-48C7-8D1C-1E75FBC1FFE0}"/>
              </a:ext>
            </a:extLst>
          </p:cNvPr>
          <p:cNvSpPr txBox="1">
            <a:spLocks/>
          </p:cNvSpPr>
          <p:nvPr/>
        </p:nvSpPr>
        <p:spPr>
          <a:xfrm>
            <a:off x="70030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DESIGNER</a:t>
            </a:r>
            <a:endParaRPr lang="ko-KR" altLang="en-US" dirty="0"/>
          </a:p>
        </p:txBody>
      </p:sp>
      <p:sp>
        <p:nvSpPr>
          <p:cNvPr id="28" name="Content Placeholder 4">
            <a:extLst>
              <a:ext uri="{FF2B5EF4-FFF2-40B4-BE49-F238E27FC236}">
                <a16:creationId xmlns:a16="http://schemas.microsoft.com/office/drawing/2014/main" id="{4FCC73D2-E4B7-46AE-AC7E-B781A4E3A3A0}"/>
              </a:ext>
            </a:extLst>
          </p:cNvPr>
          <p:cNvSpPr txBox="1">
            <a:spLocks/>
          </p:cNvSpPr>
          <p:nvPr/>
        </p:nvSpPr>
        <p:spPr>
          <a:xfrm>
            <a:off x="9502107" y="4310093"/>
            <a:ext cx="1780183" cy="280794"/>
          </a:xfrm>
          <a:prstGeom prst="rect">
            <a:avLst/>
          </a:prstGeom>
          <a:noFill/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PROGRAMMER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AE8E937-70AF-49AB-B348-55666BA0FA40}"/>
              </a:ext>
            </a:extLst>
          </p:cNvPr>
          <p:cNvSpPr txBox="1"/>
          <p:nvPr/>
        </p:nvSpPr>
        <p:spPr>
          <a:xfrm>
            <a:off x="4465859" y="5611479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9AD9CB-F34F-4EE6-8642-16134FF6D42D}"/>
              </a:ext>
            </a:extLst>
          </p:cNvPr>
          <p:cNvSpPr txBox="1"/>
          <p:nvPr/>
        </p:nvSpPr>
        <p:spPr>
          <a:xfrm>
            <a:off x="6964959" y="5611478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B944987-77A4-4BCC-873E-0C63D6AEEA88}"/>
              </a:ext>
            </a:extLst>
          </p:cNvPr>
          <p:cNvSpPr txBox="1"/>
          <p:nvPr/>
        </p:nvSpPr>
        <p:spPr>
          <a:xfrm>
            <a:off x="9464059" y="5611477"/>
            <a:ext cx="187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직사각형 2">
            <a:extLst>
              <a:ext uri="{FF2B5EF4-FFF2-40B4-BE49-F238E27FC236}">
                <a16:creationId xmlns:a16="http://schemas.microsoft.com/office/drawing/2014/main" id="{15AFE442-CB7F-4A7B-9BD7-DC20D6952A95}"/>
              </a:ext>
            </a:extLst>
          </p:cNvPr>
          <p:cNvSpPr/>
          <p:nvPr/>
        </p:nvSpPr>
        <p:spPr>
          <a:xfrm>
            <a:off x="766477" y="4147641"/>
            <a:ext cx="2938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hope and I believe that this Template will your Time, Money and Reputation.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35648D-0675-42DB-BF43-8F569467A90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A1766FC-3510-404B-85AC-ECC4351E0C7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9B05CF7-6E3C-4361-B5BF-EFF64B98586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354806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">
            <a:extLst>
              <a:ext uri="{FF2B5EF4-FFF2-40B4-BE49-F238E27FC236}">
                <a16:creationId xmlns:a16="http://schemas.microsoft.com/office/drawing/2014/main" id="{0743C639-0176-4FBB-A1C1-37A3C8951633}"/>
              </a:ext>
            </a:extLst>
          </p:cNvPr>
          <p:cNvGrpSpPr/>
          <p:nvPr/>
        </p:nvGrpSpPr>
        <p:grpSpPr>
          <a:xfrm>
            <a:off x="8476862" y="-4392"/>
            <a:ext cx="3751019" cy="6875307"/>
            <a:chOff x="8241895" y="0"/>
            <a:chExt cx="3960676" cy="687530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C2E4038-8304-473F-BE74-D0444184FAD2}"/>
                </a:ext>
              </a:extLst>
            </p:cNvPr>
            <p:cNvSpPr/>
            <p:nvPr/>
          </p:nvSpPr>
          <p:spPr>
            <a:xfrm>
              <a:off x="8241895" y="0"/>
              <a:ext cx="3950101" cy="11455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4EC5D8-A872-4E46-B84A-D3738A4EF6A3}"/>
                </a:ext>
              </a:extLst>
            </p:cNvPr>
            <p:cNvSpPr/>
            <p:nvPr/>
          </p:nvSpPr>
          <p:spPr>
            <a:xfrm>
              <a:off x="8454655" y="1143723"/>
              <a:ext cx="3747916" cy="11455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5176779-C3E2-4F97-B4D1-3CB062ABE137}"/>
                </a:ext>
              </a:extLst>
            </p:cNvPr>
            <p:cNvSpPr/>
            <p:nvPr/>
          </p:nvSpPr>
          <p:spPr>
            <a:xfrm>
              <a:off x="8454655" y="2287446"/>
              <a:ext cx="3747916" cy="11455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900EB7B-60CA-4011-A13B-5FFC8D1C51FB}"/>
                </a:ext>
              </a:extLst>
            </p:cNvPr>
            <p:cNvSpPr/>
            <p:nvPr/>
          </p:nvSpPr>
          <p:spPr>
            <a:xfrm>
              <a:off x="8454655" y="3431170"/>
              <a:ext cx="3747916" cy="113913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A33DD5-DE14-4E80-BF0F-3BF0BAC99489}"/>
                </a:ext>
              </a:extLst>
            </p:cNvPr>
            <p:cNvSpPr/>
            <p:nvPr/>
          </p:nvSpPr>
          <p:spPr>
            <a:xfrm>
              <a:off x="8694029" y="4570306"/>
              <a:ext cx="3497967" cy="115550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7C86FD8-E3DA-4C58-89F1-1BB57F7EA571}"/>
                </a:ext>
              </a:extLst>
            </p:cNvPr>
            <p:cNvSpPr/>
            <p:nvPr/>
          </p:nvSpPr>
          <p:spPr>
            <a:xfrm>
              <a:off x="8694030" y="5724019"/>
              <a:ext cx="3497970" cy="115128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080B7A-3D04-4938-B031-7A33C0C89B7C}"/>
              </a:ext>
            </a:extLst>
          </p:cNvPr>
          <p:cNvGrpSpPr>
            <a:grpSpLocks noChangeAspect="1"/>
          </p:cNvGrpSpPr>
          <p:nvPr/>
        </p:nvGrpSpPr>
        <p:grpSpPr>
          <a:xfrm>
            <a:off x="7483195" y="-13474"/>
            <a:ext cx="2168866" cy="6870410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11" name="Freeform 23">
              <a:extLst>
                <a:ext uri="{FF2B5EF4-FFF2-40B4-BE49-F238E27FC236}">
                  <a16:creationId xmlns:a16="http://schemas.microsoft.com/office/drawing/2014/main" id="{3EF65B54-2725-4624-A20F-A7D98C6D5B9C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Freeform 24">
              <a:extLst>
                <a:ext uri="{FF2B5EF4-FFF2-40B4-BE49-F238E27FC236}">
                  <a16:creationId xmlns:a16="http://schemas.microsoft.com/office/drawing/2014/main" id="{533E77BC-CC98-417A-87AD-F8FD73B7F8D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5">
              <a:extLst>
                <a:ext uri="{FF2B5EF4-FFF2-40B4-BE49-F238E27FC236}">
                  <a16:creationId xmlns:a16="http://schemas.microsoft.com/office/drawing/2014/main" id="{41A478CA-2A1C-4FD6-B58C-872A6CC7470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Freeform 26">
              <a:extLst>
                <a:ext uri="{FF2B5EF4-FFF2-40B4-BE49-F238E27FC236}">
                  <a16:creationId xmlns:a16="http://schemas.microsoft.com/office/drawing/2014/main" id="{570D0280-111C-43B6-92A2-C44E5ADA3B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Freeform 27">
              <a:extLst>
                <a:ext uri="{FF2B5EF4-FFF2-40B4-BE49-F238E27FC236}">
                  <a16:creationId xmlns:a16="http://schemas.microsoft.com/office/drawing/2014/main" id="{529E4D48-B516-4E5E-9D54-E81DD2CD11C0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6" name="Freeform 28">
              <a:extLst>
                <a:ext uri="{FF2B5EF4-FFF2-40B4-BE49-F238E27FC236}">
                  <a16:creationId xmlns:a16="http://schemas.microsoft.com/office/drawing/2014/main" id="{1E08803A-F7B0-4AFB-8BCB-78195E92942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B221C93-AC0A-4BF2-A4DB-C2E66381768F}"/>
              </a:ext>
            </a:extLst>
          </p:cNvPr>
          <p:cNvSpPr txBox="1"/>
          <p:nvPr/>
        </p:nvSpPr>
        <p:spPr>
          <a:xfrm>
            <a:off x="902162" y="1769299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9CA4DD-7BA4-4C61-87CD-96D73C78A4AD}"/>
              </a:ext>
            </a:extLst>
          </p:cNvPr>
          <p:cNvSpPr txBox="1"/>
          <p:nvPr/>
        </p:nvSpPr>
        <p:spPr>
          <a:xfrm>
            <a:off x="2276930" y="2004982"/>
            <a:ext cx="4862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F048708-81C5-4B6A-B6D6-33BCA18662F5}"/>
              </a:ext>
            </a:extLst>
          </p:cNvPr>
          <p:cNvGrpSpPr/>
          <p:nvPr/>
        </p:nvGrpSpPr>
        <p:grpSpPr>
          <a:xfrm>
            <a:off x="926703" y="4197731"/>
            <a:ext cx="1855362" cy="2236549"/>
            <a:chOff x="-475010" y="1042169"/>
            <a:chExt cx="3859356" cy="22365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C314D32-2500-4C10-B4CA-E5EE0E5CF1FC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3402CA0-4D9A-4746-844C-D0EC953F68F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EA117D5-2BB6-4C28-92CF-E59C191AE505}"/>
              </a:ext>
            </a:extLst>
          </p:cNvPr>
          <p:cNvGrpSpPr/>
          <p:nvPr/>
        </p:nvGrpSpPr>
        <p:grpSpPr>
          <a:xfrm>
            <a:off x="3225334" y="4197731"/>
            <a:ext cx="1855362" cy="2236549"/>
            <a:chOff x="-475010" y="1042169"/>
            <a:chExt cx="3859356" cy="22365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F9AE539-44C5-43E1-9A5D-D2A912AE09A0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7D1A092-52DF-4C7B-9D07-F21F26A58858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C2505FA-3DC8-4538-B2FE-0D9A4480648D}"/>
              </a:ext>
            </a:extLst>
          </p:cNvPr>
          <p:cNvGrpSpPr/>
          <p:nvPr/>
        </p:nvGrpSpPr>
        <p:grpSpPr>
          <a:xfrm>
            <a:off x="5523965" y="4197731"/>
            <a:ext cx="1855362" cy="2236549"/>
            <a:chOff x="-475010" y="1042169"/>
            <a:chExt cx="3859356" cy="22365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8BB4EF-871E-4B96-8E22-1B9A858CCEC2}"/>
                </a:ext>
              </a:extLst>
            </p:cNvPr>
            <p:cNvSpPr txBox="1"/>
            <p:nvPr/>
          </p:nvSpPr>
          <p:spPr>
            <a:xfrm>
              <a:off x="-475010" y="1042169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B633715-6F05-4155-AE08-57A213C44B2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Get a modern PowerPoint  Presentation that is beautifully designed. 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B38DC06-A10C-402F-AB1B-722834EDBCF9}"/>
              </a:ext>
            </a:extLst>
          </p:cNvPr>
          <p:cNvSpPr txBox="1"/>
          <p:nvPr/>
        </p:nvSpPr>
        <p:spPr>
          <a:xfrm>
            <a:off x="932201" y="2775354"/>
            <a:ext cx="6165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9D9EF80E-B3C9-40E5-B34B-0BD7FA443509}"/>
              </a:ext>
            </a:extLst>
          </p:cNvPr>
          <p:cNvSpPr txBox="1">
            <a:spLocks/>
          </p:cNvSpPr>
          <p:nvPr/>
        </p:nvSpPr>
        <p:spPr>
          <a:xfrm>
            <a:off x="830153" y="463312"/>
            <a:ext cx="4536505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610170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9" name="Table 6">
            <a:extLst>
              <a:ext uri="{FF2B5EF4-FFF2-40B4-BE49-F238E27FC236}">
                <a16:creationId xmlns:a16="http://schemas.microsoft.com/office/drawing/2014/main" id="{A0A1F9DD-1517-4DB5-B71F-0B08354A8C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23592"/>
              </p:ext>
            </p:extLst>
          </p:nvPr>
        </p:nvGraphicFramePr>
        <p:xfrm>
          <a:off x="5227352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9529036-3E45-40BD-9242-CF04506B9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846902"/>
              </p:ext>
            </p:extLst>
          </p:nvPr>
        </p:nvGraphicFramePr>
        <p:xfrm>
          <a:off x="948846" y="1929841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FC8D8B92-B213-4A58-BE38-FC8E57C5B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814327"/>
              </p:ext>
            </p:extLst>
          </p:nvPr>
        </p:nvGraphicFramePr>
        <p:xfrm>
          <a:off x="2872100" y="1747559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0F059F3E-11F5-4C47-8729-6751800575FF}"/>
              </a:ext>
            </a:extLst>
          </p:cNvPr>
          <p:cNvSpPr txBox="1"/>
          <p:nvPr/>
        </p:nvSpPr>
        <p:spPr>
          <a:xfrm>
            <a:off x="7924800" y="2014384"/>
            <a:ext cx="3375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Modern  PowerPoint 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40FC48-B249-4369-B0B6-89E221EF3787}"/>
              </a:ext>
            </a:extLst>
          </p:cNvPr>
          <p:cNvSpPr txBox="1"/>
          <p:nvPr/>
        </p:nvSpPr>
        <p:spPr>
          <a:xfrm>
            <a:off x="7924800" y="2849064"/>
            <a:ext cx="337527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2012569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46125" y="287338"/>
            <a:ext cx="11445875" cy="723900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4800" dirty="0"/>
              <a:t>Infographic Style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FE40986-ED07-4A38-A20F-457D91556A3E}"/>
              </a:ext>
            </a:extLst>
          </p:cNvPr>
          <p:cNvSpPr/>
          <p:nvPr/>
        </p:nvSpPr>
        <p:spPr>
          <a:xfrm>
            <a:off x="745843" y="1371679"/>
            <a:ext cx="10516259" cy="4912468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874042 w 3747714"/>
              <a:gd name="connsiteY0" fmla="*/ 1010243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67261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3747714"/>
              <a:gd name="connsiteY0" fmla="*/ 1005984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7714" h="1012372">
                <a:moveTo>
                  <a:pt x="1770943" y="1005984"/>
                </a:moveTo>
                <a:lnTo>
                  <a:pt x="0" y="1012372"/>
                </a:lnTo>
                <a:lnTo>
                  <a:pt x="0" y="4260"/>
                </a:lnTo>
                <a:lnTo>
                  <a:pt x="3747714" y="0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그룹 2">
            <a:extLst>
              <a:ext uri="{FF2B5EF4-FFF2-40B4-BE49-F238E27FC236}">
                <a16:creationId xmlns:a16="http://schemas.microsoft.com/office/drawing/2014/main" id="{0949B607-177D-48B0-89FF-E7AA4C3C6F93}"/>
              </a:ext>
            </a:extLst>
          </p:cNvPr>
          <p:cNvGrpSpPr/>
          <p:nvPr/>
        </p:nvGrpSpPr>
        <p:grpSpPr>
          <a:xfrm>
            <a:off x="1303585" y="1813052"/>
            <a:ext cx="6621217" cy="4039835"/>
            <a:chOff x="2153463" y="1916832"/>
            <a:chExt cx="7911017" cy="40398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7E7A914-D5D3-4188-B45C-2ACC1738AD7B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025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333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333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DD95880-D192-410B-8181-5A9F02840A5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225EED-D014-411E-B6CD-D6105B1FE7B2}"/>
                </a:ext>
              </a:extLst>
            </p:cNvPr>
            <p:cNvSpPr txBox="1"/>
            <p:nvPr/>
          </p:nvSpPr>
          <p:spPr>
            <a:xfrm>
              <a:off x="2153463" y="4017675"/>
              <a:ext cx="520748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78519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5C103F-9862-463D-8E7C-845C4160F47F}"/>
              </a:ext>
            </a:extLst>
          </p:cNvPr>
          <p:cNvSpPr txBox="1"/>
          <p:nvPr/>
        </p:nvSpPr>
        <p:spPr>
          <a:xfrm>
            <a:off x="1303585" y="2359038"/>
            <a:ext cx="5216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3DABBB8-9431-40C1-A2D9-03BF09D15CEA}"/>
              </a:ext>
            </a:extLst>
          </p:cNvPr>
          <p:cNvSpPr/>
          <p:nvPr/>
        </p:nvSpPr>
        <p:spPr>
          <a:xfrm>
            <a:off x="745843" y="3969173"/>
            <a:ext cx="6312001" cy="2316480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874042 w 3747714"/>
              <a:gd name="connsiteY0" fmla="*/ 1010243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67261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3747714"/>
              <a:gd name="connsiteY0" fmla="*/ 1005984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1770943"/>
              <a:gd name="connsiteY0" fmla="*/ 1005984 h 1012372"/>
              <a:gd name="connsiteX1" fmla="*/ 0 w 1770943"/>
              <a:gd name="connsiteY1" fmla="*/ 1012372 h 1012372"/>
              <a:gd name="connsiteX2" fmla="*/ 0 w 1770943"/>
              <a:gd name="connsiteY2" fmla="*/ 4260 h 1012372"/>
              <a:gd name="connsiteX3" fmla="*/ 1535867 w 1770943"/>
              <a:gd name="connsiteY3" fmla="*/ 0 h 1012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0943" h="1012372">
                <a:moveTo>
                  <a:pt x="1770943" y="1005984"/>
                </a:moveTo>
                <a:lnTo>
                  <a:pt x="0" y="1012372"/>
                </a:lnTo>
                <a:lnTo>
                  <a:pt x="0" y="4260"/>
                </a:lnTo>
                <a:lnTo>
                  <a:pt x="1535867" y="0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05C4E385-5E65-49A3-8C08-32E18CB0BE54}"/>
              </a:ext>
            </a:extLst>
          </p:cNvPr>
          <p:cNvSpPr/>
          <p:nvPr/>
        </p:nvSpPr>
        <p:spPr>
          <a:xfrm>
            <a:off x="745843" y="1381426"/>
            <a:ext cx="7116963" cy="2306733"/>
          </a:xfrm>
          <a:custGeom>
            <a:avLst/>
            <a:gdLst>
              <a:gd name="connsiteX0" fmla="*/ 0 w 3744416"/>
              <a:gd name="connsiteY0" fmla="*/ 0 h 1008112"/>
              <a:gd name="connsiteX1" fmla="*/ 3744416 w 3744416"/>
              <a:gd name="connsiteY1" fmla="*/ 0 h 1008112"/>
              <a:gd name="connsiteX2" fmla="*/ 3744416 w 3744416"/>
              <a:gd name="connsiteY2" fmla="*/ 1008112 h 1008112"/>
              <a:gd name="connsiteX3" fmla="*/ 0 w 3744416"/>
              <a:gd name="connsiteY3" fmla="*/ 1008112 h 1008112"/>
              <a:gd name="connsiteX4" fmla="*/ 0 w 3744416"/>
              <a:gd name="connsiteY4" fmla="*/ 0 h 1008112"/>
              <a:gd name="connsiteX0" fmla="*/ 3744416 w 3835856"/>
              <a:gd name="connsiteY0" fmla="*/ 0 h 1008112"/>
              <a:gd name="connsiteX1" fmla="*/ 3744416 w 3835856"/>
              <a:gd name="connsiteY1" fmla="*/ 1008112 h 1008112"/>
              <a:gd name="connsiteX2" fmla="*/ 0 w 3835856"/>
              <a:gd name="connsiteY2" fmla="*/ 1008112 h 1008112"/>
              <a:gd name="connsiteX3" fmla="*/ 0 w 3835856"/>
              <a:gd name="connsiteY3" fmla="*/ 0 h 1008112"/>
              <a:gd name="connsiteX4" fmla="*/ 3835856 w 3835856"/>
              <a:gd name="connsiteY4" fmla="*/ 91440 h 1008112"/>
              <a:gd name="connsiteX0" fmla="*/ 3744416 w 3835856"/>
              <a:gd name="connsiteY0" fmla="*/ 1008112 h 1008112"/>
              <a:gd name="connsiteX1" fmla="*/ 0 w 3835856"/>
              <a:gd name="connsiteY1" fmla="*/ 1008112 h 1008112"/>
              <a:gd name="connsiteX2" fmla="*/ 0 w 3835856"/>
              <a:gd name="connsiteY2" fmla="*/ 0 h 1008112"/>
              <a:gd name="connsiteX3" fmla="*/ 3835856 w 3835856"/>
              <a:gd name="connsiteY3" fmla="*/ 91440 h 1008112"/>
              <a:gd name="connsiteX0" fmla="*/ 3744416 w 3825223"/>
              <a:gd name="connsiteY0" fmla="*/ 1008112 h 1008112"/>
              <a:gd name="connsiteX1" fmla="*/ 0 w 3825223"/>
              <a:gd name="connsiteY1" fmla="*/ 1008112 h 1008112"/>
              <a:gd name="connsiteX2" fmla="*/ 0 w 3825223"/>
              <a:gd name="connsiteY2" fmla="*/ 0 h 1008112"/>
              <a:gd name="connsiteX3" fmla="*/ 3825223 w 3825223"/>
              <a:gd name="connsiteY3" fmla="*/ 17013 h 1008112"/>
              <a:gd name="connsiteX0" fmla="*/ 3744416 w 3761428"/>
              <a:gd name="connsiteY0" fmla="*/ 1008112 h 1008112"/>
              <a:gd name="connsiteX1" fmla="*/ 0 w 3761428"/>
              <a:gd name="connsiteY1" fmla="*/ 1008112 h 1008112"/>
              <a:gd name="connsiteX2" fmla="*/ 0 w 3761428"/>
              <a:gd name="connsiteY2" fmla="*/ 0 h 1008112"/>
              <a:gd name="connsiteX3" fmla="*/ 3761428 w 3761428"/>
              <a:gd name="connsiteY3" fmla="*/ 6381 h 1008112"/>
              <a:gd name="connsiteX0" fmla="*/ 3744416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874042 w 3747714"/>
              <a:gd name="connsiteY0" fmla="*/ 1010243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67261 w 3747714"/>
              <a:gd name="connsiteY0" fmla="*/ 1012372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3747714"/>
              <a:gd name="connsiteY0" fmla="*/ 1005984 h 1012372"/>
              <a:gd name="connsiteX1" fmla="*/ 0 w 3747714"/>
              <a:gd name="connsiteY1" fmla="*/ 1012372 h 1012372"/>
              <a:gd name="connsiteX2" fmla="*/ 0 w 3747714"/>
              <a:gd name="connsiteY2" fmla="*/ 4260 h 1012372"/>
              <a:gd name="connsiteX3" fmla="*/ 3747714 w 3747714"/>
              <a:gd name="connsiteY3" fmla="*/ 0 h 1012372"/>
              <a:gd name="connsiteX0" fmla="*/ 1770943 w 2295026"/>
              <a:gd name="connsiteY0" fmla="*/ 1001724 h 1008112"/>
              <a:gd name="connsiteX1" fmla="*/ 0 w 2295026"/>
              <a:gd name="connsiteY1" fmla="*/ 1008112 h 1008112"/>
              <a:gd name="connsiteX2" fmla="*/ 0 w 2295026"/>
              <a:gd name="connsiteY2" fmla="*/ 0 h 1008112"/>
              <a:gd name="connsiteX3" fmla="*/ 2295026 w 2295026"/>
              <a:gd name="connsiteY3" fmla="*/ 255 h 100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026" h="1008112">
                <a:moveTo>
                  <a:pt x="1770943" y="1001724"/>
                </a:moveTo>
                <a:lnTo>
                  <a:pt x="0" y="1008112"/>
                </a:lnTo>
                <a:lnTo>
                  <a:pt x="0" y="0"/>
                </a:lnTo>
                <a:lnTo>
                  <a:pt x="2295026" y="255"/>
                </a:lnTo>
              </a:path>
            </a:pathLst>
          </a:custGeom>
          <a:noFill/>
          <a:ln w="476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1997AAB-B424-4658-9395-F0A5DD4BD5C2}"/>
              </a:ext>
            </a:extLst>
          </p:cNvPr>
          <p:cNvSpPr txBox="1">
            <a:spLocks/>
          </p:cNvSpPr>
          <p:nvPr/>
        </p:nvSpPr>
        <p:spPr>
          <a:xfrm>
            <a:off x="745843" y="286809"/>
            <a:ext cx="11446157" cy="72495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342891" indent="-342891" algn="l" defTabSz="1371566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675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457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240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024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806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589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371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155" indent="-342891" algn="l" defTabSz="137156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/>
              <a:t>Infographic Style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ABCEAD-0DC2-413D-814C-E612E5D5A63B}"/>
              </a:ext>
            </a:extLst>
          </p:cNvPr>
          <p:cNvSpPr txBox="1"/>
          <p:nvPr/>
        </p:nvSpPr>
        <p:spPr>
          <a:xfrm>
            <a:off x="1303585" y="1813052"/>
            <a:ext cx="622859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33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333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68DD01-71B7-4D3F-93BE-ACF621E4D27C}"/>
              </a:ext>
            </a:extLst>
          </p:cNvPr>
          <p:cNvSpPr txBox="1"/>
          <p:nvPr/>
        </p:nvSpPr>
        <p:spPr>
          <a:xfrm>
            <a:off x="1303584" y="4950699"/>
            <a:ext cx="4255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BAB52A-36DB-435D-B2CC-7A8AF4E71018}"/>
              </a:ext>
            </a:extLst>
          </p:cNvPr>
          <p:cNvSpPr txBox="1"/>
          <p:nvPr/>
        </p:nvSpPr>
        <p:spPr>
          <a:xfrm>
            <a:off x="1303585" y="4404714"/>
            <a:ext cx="4792415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33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333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236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54EEA2-BB85-4D67-902A-006AB232D43C}"/>
              </a:ext>
            </a:extLst>
          </p:cNvPr>
          <p:cNvSpPr/>
          <p:nvPr/>
        </p:nvSpPr>
        <p:spPr>
          <a:xfrm>
            <a:off x="5144169" y="2342147"/>
            <a:ext cx="7047831" cy="2074781"/>
          </a:xfrm>
          <a:prstGeom prst="rect">
            <a:avLst/>
          </a:pr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691C40-340A-44BC-A6B3-C3A20A9ED913}"/>
              </a:ext>
            </a:extLst>
          </p:cNvPr>
          <p:cNvSpPr txBox="1"/>
          <p:nvPr/>
        </p:nvSpPr>
        <p:spPr>
          <a:xfrm>
            <a:off x="5892801" y="2671206"/>
            <a:ext cx="6299199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2F21A8-A2DC-448E-8003-AFE4C77CBA6F}"/>
              </a:ext>
            </a:extLst>
          </p:cNvPr>
          <p:cNvSpPr txBox="1"/>
          <p:nvPr/>
        </p:nvSpPr>
        <p:spPr>
          <a:xfrm>
            <a:off x="5892729" y="3533223"/>
            <a:ext cx="629912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B38CEB-F938-4507-992D-B6C00F3CB08F}"/>
              </a:ext>
            </a:extLst>
          </p:cNvPr>
          <p:cNvSpPr/>
          <p:nvPr/>
        </p:nvSpPr>
        <p:spPr>
          <a:xfrm>
            <a:off x="148" y="6566569"/>
            <a:ext cx="12191703" cy="2914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0D339E-0F7F-49F8-AFBC-428B469E1E2D}"/>
              </a:ext>
            </a:extLst>
          </p:cNvPr>
          <p:cNvSpPr/>
          <p:nvPr/>
        </p:nvSpPr>
        <p:spPr>
          <a:xfrm>
            <a:off x="0" y="0"/>
            <a:ext cx="320842" cy="65665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A6D14F-5CB0-4698-940B-5FF5FE60F87C}"/>
              </a:ext>
            </a:extLst>
          </p:cNvPr>
          <p:cNvSpPr/>
          <p:nvPr/>
        </p:nvSpPr>
        <p:spPr>
          <a:xfrm>
            <a:off x="10983495" y="1"/>
            <a:ext cx="1208505" cy="348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6FCBD8-E811-4270-9C2B-888CBBA1F53E}"/>
              </a:ext>
            </a:extLst>
          </p:cNvPr>
          <p:cNvSpPr/>
          <p:nvPr/>
        </p:nvSpPr>
        <p:spPr>
          <a:xfrm rot="16200000">
            <a:off x="11391803" y="451236"/>
            <a:ext cx="1251284" cy="348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22242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Shapes IMAGES</a:t>
            </a:r>
          </a:p>
        </p:txBody>
      </p:sp>
      <p:grpSp>
        <p:nvGrpSpPr>
          <p:cNvPr id="3" name="그룹 4">
            <a:extLst>
              <a:ext uri="{FF2B5EF4-FFF2-40B4-BE49-F238E27FC236}">
                <a16:creationId xmlns:a16="http://schemas.microsoft.com/office/drawing/2014/main" id="{EADDC60C-D515-4BEF-B700-58B5D22465A1}"/>
              </a:ext>
            </a:extLst>
          </p:cNvPr>
          <p:cNvGrpSpPr/>
          <p:nvPr/>
        </p:nvGrpSpPr>
        <p:grpSpPr>
          <a:xfrm>
            <a:off x="461024" y="2737313"/>
            <a:ext cx="2987325" cy="3504804"/>
            <a:chOff x="4389329" y="2708921"/>
            <a:chExt cx="2987325" cy="3504804"/>
          </a:xfrm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28E7C65B-B0A7-4862-A8DD-0BFD39A5F21C}"/>
                </a:ext>
              </a:extLst>
            </p:cNvPr>
            <p:cNvSpPr/>
            <p:nvPr/>
          </p:nvSpPr>
          <p:spPr>
            <a:xfrm flipH="1">
              <a:off x="5804264" y="4676931"/>
              <a:ext cx="1572390" cy="1536794"/>
            </a:xfrm>
            <a:custGeom>
              <a:avLst/>
              <a:gdLst/>
              <a:ahLst/>
              <a:cxnLst/>
              <a:rect l="l" t="t" r="r" b="b"/>
              <a:pathLst>
                <a:path w="1572390" h="1536794">
                  <a:moveTo>
                    <a:pt x="1248143" y="0"/>
                  </a:moveTo>
                  <a:lnTo>
                    <a:pt x="879865" y="0"/>
                  </a:lnTo>
                  <a:cubicBezTo>
                    <a:pt x="929255" y="93876"/>
                    <a:pt x="906134" y="209735"/>
                    <a:pt x="824277" y="278532"/>
                  </a:cubicBezTo>
                  <a:cubicBezTo>
                    <a:pt x="739889" y="349455"/>
                    <a:pt x="616971" y="350279"/>
                    <a:pt x="531641" y="280492"/>
                  </a:cubicBezTo>
                  <a:cubicBezTo>
                    <a:pt x="448125" y="212189"/>
                    <a:pt x="423759" y="95175"/>
                    <a:pt x="473243" y="0"/>
                  </a:cubicBezTo>
                  <a:lnTo>
                    <a:pt x="0" y="0"/>
                  </a:lnTo>
                  <a:cubicBezTo>
                    <a:pt x="2104" y="26248"/>
                    <a:pt x="3963" y="56656"/>
                    <a:pt x="4027" y="94549"/>
                  </a:cubicBezTo>
                  <a:cubicBezTo>
                    <a:pt x="44267" y="236414"/>
                    <a:pt x="12272" y="293089"/>
                    <a:pt x="45740" y="420046"/>
                  </a:cubicBezTo>
                  <a:cubicBezTo>
                    <a:pt x="90589" y="583297"/>
                    <a:pt x="144467" y="663488"/>
                    <a:pt x="187059" y="752198"/>
                  </a:cubicBezTo>
                  <a:cubicBezTo>
                    <a:pt x="238977" y="877719"/>
                    <a:pt x="220919" y="903144"/>
                    <a:pt x="234462" y="971163"/>
                  </a:cubicBezTo>
                  <a:lnTo>
                    <a:pt x="284499" y="1004352"/>
                  </a:lnTo>
                  <a:cubicBezTo>
                    <a:pt x="262756" y="1087515"/>
                    <a:pt x="272618" y="1085489"/>
                    <a:pt x="268934" y="1153744"/>
                  </a:cubicBezTo>
                  <a:cubicBezTo>
                    <a:pt x="301414" y="1226245"/>
                    <a:pt x="306806" y="1243371"/>
                    <a:pt x="325743" y="1298834"/>
                  </a:cubicBezTo>
                  <a:lnTo>
                    <a:pt x="292823" y="1532264"/>
                  </a:lnTo>
                  <a:lnTo>
                    <a:pt x="1248143" y="1536794"/>
                  </a:lnTo>
                  <a:lnTo>
                    <a:pt x="1248143" y="816303"/>
                  </a:lnTo>
                  <a:lnTo>
                    <a:pt x="1250048" y="816303"/>
                  </a:lnTo>
                  <a:cubicBezTo>
                    <a:pt x="1280289" y="862546"/>
                    <a:pt x="1332969" y="891312"/>
                    <a:pt x="1392366" y="891312"/>
                  </a:cubicBezTo>
                  <a:cubicBezTo>
                    <a:pt x="1491791" y="891312"/>
                    <a:pt x="1572390" y="810714"/>
                    <a:pt x="1572390" y="711292"/>
                  </a:cubicBezTo>
                  <a:cubicBezTo>
                    <a:pt x="1572390" y="611869"/>
                    <a:pt x="1491791" y="531272"/>
                    <a:pt x="1392366" y="531272"/>
                  </a:cubicBezTo>
                  <a:cubicBezTo>
                    <a:pt x="1332969" y="531272"/>
                    <a:pt x="1280289" y="560037"/>
                    <a:pt x="1250048" y="606280"/>
                  </a:cubicBezTo>
                  <a:lnTo>
                    <a:pt x="1248143" y="6062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3B244E8-EE81-457B-A433-A1FEBA0EE864}"/>
                </a:ext>
              </a:extLst>
            </p:cNvPr>
            <p:cNvSpPr/>
            <p:nvPr/>
          </p:nvSpPr>
          <p:spPr>
            <a:xfrm flipH="1">
              <a:off x="4389329" y="4349265"/>
              <a:ext cx="1699617" cy="1864460"/>
            </a:xfrm>
            <a:custGeom>
              <a:avLst/>
              <a:gdLst/>
              <a:ahLst/>
              <a:cxnLst/>
              <a:rect l="l" t="t" r="r" b="b"/>
              <a:pathLst>
                <a:path w="1699617" h="1864460">
                  <a:moveTo>
                    <a:pt x="376148" y="1079562"/>
                  </a:moveTo>
                  <a:lnTo>
                    <a:pt x="473212" y="1132806"/>
                  </a:lnTo>
                  <a:cubicBezTo>
                    <a:pt x="540933" y="1181790"/>
                    <a:pt x="518358" y="1303186"/>
                    <a:pt x="457411" y="1313834"/>
                  </a:cubicBezTo>
                  <a:cubicBezTo>
                    <a:pt x="477727" y="1229354"/>
                    <a:pt x="489015" y="1200247"/>
                    <a:pt x="376148" y="1079562"/>
                  </a:cubicBezTo>
                  <a:close/>
                  <a:moveTo>
                    <a:pt x="652259" y="0"/>
                  </a:moveTo>
                  <a:cubicBezTo>
                    <a:pt x="552836" y="0"/>
                    <a:pt x="472239" y="80599"/>
                    <a:pt x="472239" y="180023"/>
                  </a:cubicBezTo>
                  <a:cubicBezTo>
                    <a:pt x="472239" y="239421"/>
                    <a:pt x="501005" y="292100"/>
                    <a:pt x="547247" y="322341"/>
                  </a:cubicBezTo>
                  <a:lnTo>
                    <a:pt x="547247" y="322657"/>
                  </a:lnTo>
                  <a:lnTo>
                    <a:pt x="0" y="322657"/>
                  </a:lnTo>
                  <a:lnTo>
                    <a:pt x="0" y="843255"/>
                  </a:lnTo>
                  <a:lnTo>
                    <a:pt x="6954" y="843255"/>
                  </a:lnTo>
                  <a:lnTo>
                    <a:pt x="6926" y="839169"/>
                  </a:lnTo>
                  <a:cubicBezTo>
                    <a:pt x="30943" y="825654"/>
                    <a:pt x="56514" y="816890"/>
                    <a:pt x="82470" y="812665"/>
                  </a:cubicBezTo>
                  <a:cubicBezTo>
                    <a:pt x="101937" y="809497"/>
                    <a:pt x="121620" y="808881"/>
                    <a:pt x="141026" y="810730"/>
                  </a:cubicBezTo>
                  <a:cubicBezTo>
                    <a:pt x="199244" y="816274"/>
                    <a:pt x="254964" y="843991"/>
                    <a:pt x="294859" y="891459"/>
                  </a:cubicBezTo>
                  <a:cubicBezTo>
                    <a:pt x="365782" y="975847"/>
                    <a:pt x="366606" y="1098765"/>
                    <a:pt x="296819" y="1184095"/>
                  </a:cubicBezTo>
                  <a:cubicBezTo>
                    <a:pt x="227032" y="1269425"/>
                    <a:pt x="106396" y="1293008"/>
                    <a:pt x="9613" y="1240238"/>
                  </a:cubicBezTo>
                  <a:lnTo>
                    <a:pt x="9613" y="1240154"/>
                  </a:lnTo>
                  <a:lnTo>
                    <a:pt x="0" y="1240154"/>
                  </a:lnTo>
                  <a:lnTo>
                    <a:pt x="0" y="1859451"/>
                  </a:lnTo>
                  <a:lnTo>
                    <a:pt x="1056476" y="1864460"/>
                  </a:lnTo>
                  <a:lnTo>
                    <a:pt x="1021064" y="1732948"/>
                  </a:lnTo>
                  <a:cubicBezTo>
                    <a:pt x="1062668" y="1770381"/>
                    <a:pt x="1045582" y="1769478"/>
                    <a:pt x="1096215" y="1779224"/>
                  </a:cubicBezTo>
                  <a:lnTo>
                    <a:pt x="1387597" y="1775455"/>
                  </a:lnTo>
                  <a:cubicBezTo>
                    <a:pt x="1620023" y="1726544"/>
                    <a:pt x="1631232" y="1630779"/>
                    <a:pt x="1698873" y="1477511"/>
                  </a:cubicBezTo>
                  <a:cubicBezTo>
                    <a:pt x="1704015" y="1325249"/>
                    <a:pt x="1682068" y="1279474"/>
                    <a:pt x="1646578" y="1174066"/>
                  </a:cubicBezTo>
                  <a:lnTo>
                    <a:pt x="1541989" y="1112392"/>
                  </a:lnTo>
                  <a:cubicBezTo>
                    <a:pt x="1474833" y="972375"/>
                    <a:pt x="1362532" y="772726"/>
                    <a:pt x="1295376" y="743457"/>
                  </a:cubicBezTo>
                  <a:cubicBezTo>
                    <a:pt x="1296959" y="711836"/>
                    <a:pt x="1318859" y="678086"/>
                    <a:pt x="1300126" y="648594"/>
                  </a:cubicBezTo>
                  <a:cubicBezTo>
                    <a:pt x="1273821" y="619636"/>
                    <a:pt x="1265576" y="631142"/>
                    <a:pt x="1243787" y="619222"/>
                  </a:cubicBezTo>
                  <a:lnTo>
                    <a:pt x="1253521" y="570548"/>
                  </a:lnTo>
                  <a:cubicBezTo>
                    <a:pt x="1220884" y="541841"/>
                    <a:pt x="1240165" y="564247"/>
                    <a:pt x="1214300" y="524891"/>
                  </a:cubicBezTo>
                  <a:lnTo>
                    <a:pt x="1216699" y="409841"/>
                  </a:lnTo>
                  <a:cubicBezTo>
                    <a:pt x="1196257" y="384432"/>
                    <a:pt x="1191618" y="386709"/>
                    <a:pt x="1155374" y="333613"/>
                  </a:cubicBezTo>
                  <a:cubicBezTo>
                    <a:pt x="1154246" y="330251"/>
                    <a:pt x="1153164" y="326621"/>
                    <a:pt x="1152469" y="322657"/>
                  </a:cubicBezTo>
                  <a:lnTo>
                    <a:pt x="757271" y="322657"/>
                  </a:lnTo>
                  <a:lnTo>
                    <a:pt x="757271" y="322341"/>
                  </a:lnTo>
                  <a:cubicBezTo>
                    <a:pt x="803514" y="292100"/>
                    <a:pt x="832279" y="239421"/>
                    <a:pt x="832279" y="180023"/>
                  </a:cubicBezTo>
                  <a:cubicBezTo>
                    <a:pt x="832279" y="80599"/>
                    <a:pt x="751682" y="0"/>
                    <a:pt x="652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6D77244-6499-4C3B-8607-5B7F5F15782F}"/>
                </a:ext>
              </a:extLst>
            </p:cNvPr>
            <p:cNvSpPr/>
            <p:nvPr/>
          </p:nvSpPr>
          <p:spPr>
            <a:xfrm flipH="1">
              <a:off x="4923562" y="2708921"/>
              <a:ext cx="1470219" cy="1921729"/>
            </a:xfrm>
            <a:custGeom>
              <a:avLst/>
              <a:gdLst/>
              <a:ahLst/>
              <a:cxnLst/>
              <a:rect l="l" t="t" r="r" b="b"/>
              <a:pathLst>
                <a:path w="1470219" h="1921729">
                  <a:moveTo>
                    <a:pt x="317750" y="0"/>
                  </a:moveTo>
                  <a:lnTo>
                    <a:pt x="317750" y="519295"/>
                  </a:lnTo>
                  <a:cubicBezTo>
                    <a:pt x="287598" y="476035"/>
                    <a:pt x="236890" y="449670"/>
                    <a:pt x="180024" y="449670"/>
                  </a:cubicBezTo>
                  <a:cubicBezTo>
                    <a:pt x="80599" y="449670"/>
                    <a:pt x="0" y="530267"/>
                    <a:pt x="0" y="629690"/>
                  </a:cubicBezTo>
                  <a:cubicBezTo>
                    <a:pt x="0" y="729112"/>
                    <a:pt x="80599" y="809710"/>
                    <a:pt x="180024" y="809710"/>
                  </a:cubicBezTo>
                  <a:cubicBezTo>
                    <a:pt x="236890" y="809710"/>
                    <a:pt x="287598" y="783344"/>
                    <a:pt x="317750" y="740084"/>
                  </a:cubicBezTo>
                  <a:lnTo>
                    <a:pt x="317750" y="1366266"/>
                  </a:lnTo>
                  <a:cubicBezTo>
                    <a:pt x="334104" y="1364723"/>
                    <a:pt x="350498" y="1361676"/>
                    <a:pt x="369339" y="1360802"/>
                  </a:cubicBezTo>
                  <a:cubicBezTo>
                    <a:pt x="402266" y="1377733"/>
                    <a:pt x="435193" y="1387415"/>
                    <a:pt x="467827" y="1410291"/>
                  </a:cubicBezTo>
                  <a:lnTo>
                    <a:pt x="455870" y="1410142"/>
                  </a:lnTo>
                  <a:lnTo>
                    <a:pt x="317750" y="1534494"/>
                  </a:lnTo>
                  <a:lnTo>
                    <a:pt x="317750" y="1615990"/>
                  </a:lnTo>
                  <a:cubicBezTo>
                    <a:pt x="386499" y="1670478"/>
                    <a:pt x="389428" y="1688371"/>
                    <a:pt x="408089" y="1738922"/>
                  </a:cubicBezTo>
                  <a:cubicBezTo>
                    <a:pt x="379727" y="1707581"/>
                    <a:pt x="349150" y="1673825"/>
                    <a:pt x="317750" y="1638805"/>
                  </a:cubicBezTo>
                  <a:lnTo>
                    <a:pt x="317750" y="1921729"/>
                  </a:lnTo>
                  <a:lnTo>
                    <a:pt x="755913" y="1921729"/>
                  </a:lnTo>
                  <a:cubicBezTo>
                    <a:pt x="706403" y="1827798"/>
                    <a:pt x="729495" y="1711808"/>
                    <a:pt x="811417" y="1642956"/>
                  </a:cubicBezTo>
                  <a:cubicBezTo>
                    <a:pt x="895805" y="1572033"/>
                    <a:pt x="1018723" y="1571209"/>
                    <a:pt x="1104053" y="1640996"/>
                  </a:cubicBezTo>
                  <a:cubicBezTo>
                    <a:pt x="1187635" y="1709353"/>
                    <a:pt x="1211974" y="1826497"/>
                    <a:pt x="1162370" y="1921729"/>
                  </a:cubicBezTo>
                  <a:lnTo>
                    <a:pt x="1470219" y="1921729"/>
                  </a:lnTo>
                  <a:cubicBezTo>
                    <a:pt x="1451557" y="1854186"/>
                    <a:pt x="1443779" y="1713479"/>
                    <a:pt x="1383490" y="1654709"/>
                  </a:cubicBezTo>
                  <a:cubicBezTo>
                    <a:pt x="1345256" y="1600370"/>
                    <a:pt x="1270906" y="1605665"/>
                    <a:pt x="1214613" y="1581143"/>
                  </a:cubicBezTo>
                  <a:cubicBezTo>
                    <a:pt x="1023979" y="1516260"/>
                    <a:pt x="855919" y="1498231"/>
                    <a:pt x="667541" y="1420569"/>
                  </a:cubicBezTo>
                  <a:cubicBezTo>
                    <a:pt x="641002" y="1406060"/>
                    <a:pt x="628007" y="1359605"/>
                    <a:pt x="596953" y="1264165"/>
                  </a:cubicBezTo>
                  <a:lnTo>
                    <a:pt x="605982" y="1483707"/>
                  </a:lnTo>
                  <a:cubicBezTo>
                    <a:pt x="633003" y="1532193"/>
                    <a:pt x="647443" y="1570873"/>
                    <a:pt x="655559" y="1604936"/>
                  </a:cubicBezTo>
                  <a:lnTo>
                    <a:pt x="669187" y="1618813"/>
                  </a:lnTo>
                  <a:lnTo>
                    <a:pt x="658716" y="1618119"/>
                  </a:lnTo>
                  <a:cubicBezTo>
                    <a:pt x="671015" y="1675268"/>
                    <a:pt x="667528" y="1720297"/>
                    <a:pt x="683108" y="1780186"/>
                  </a:cubicBezTo>
                  <a:lnTo>
                    <a:pt x="591592" y="1613666"/>
                  </a:lnTo>
                  <a:lnTo>
                    <a:pt x="658716" y="1618119"/>
                  </a:lnTo>
                  <a:cubicBezTo>
                    <a:pt x="657988" y="1613751"/>
                    <a:pt x="656981" y="1609350"/>
                    <a:pt x="655559" y="1604936"/>
                  </a:cubicBezTo>
                  <a:cubicBezTo>
                    <a:pt x="595208" y="1543644"/>
                    <a:pt x="572037" y="1416889"/>
                    <a:pt x="482935" y="1410479"/>
                  </a:cubicBezTo>
                  <a:cubicBezTo>
                    <a:pt x="535122" y="1370544"/>
                    <a:pt x="588839" y="1317812"/>
                    <a:pt x="588628" y="1233771"/>
                  </a:cubicBezTo>
                  <a:cubicBezTo>
                    <a:pt x="593535" y="1201617"/>
                    <a:pt x="591670" y="1173724"/>
                    <a:pt x="603348" y="1137311"/>
                  </a:cubicBezTo>
                  <a:cubicBezTo>
                    <a:pt x="681305" y="1043677"/>
                    <a:pt x="723143" y="969209"/>
                    <a:pt x="728865" y="818070"/>
                  </a:cubicBezTo>
                  <a:cubicBezTo>
                    <a:pt x="757787" y="830627"/>
                    <a:pt x="777680" y="847444"/>
                    <a:pt x="802088" y="759902"/>
                  </a:cubicBezTo>
                  <a:cubicBezTo>
                    <a:pt x="810208" y="713002"/>
                    <a:pt x="879277" y="465908"/>
                    <a:pt x="776787" y="510588"/>
                  </a:cubicBezTo>
                  <a:cubicBezTo>
                    <a:pt x="737961" y="316337"/>
                    <a:pt x="730052" y="30689"/>
                    <a:pt x="3177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21">
              <a:extLst>
                <a:ext uri="{FF2B5EF4-FFF2-40B4-BE49-F238E27FC236}">
                  <a16:creationId xmlns:a16="http://schemas.microsoft.com/office/drawing/2014/main" id="{8D60EEC0-9176-4733-A489-6A3A81C0FFA7}"/>
                </a:ext>
              </a:extLst>
            </p:cNvPr>
            <p:cNvSpPr/>
            <p:nvPr/>
          </p:nvSpPr>
          <p:spPr>
            <a:xfrm>
              <a:off x="6118916" y="2711957"/>
              <a:ext cx="1252757" cy="2246116"/>
            </a:xfrm>
            <a:custGeom>
              <a:avLst/>
              <a:gdLst/>
              <a:ahLst/>
              <a:cxnLst/>
              <a:rect l="l" t="t" r="r" b="b"/>
              <a:pathLst>
                <a:path w="1252757" h="2246116">
                  <a:moveTo>
                    <a:pt x="0" y="1537931"/>
                  </a:moveTo>
                  <a:lnTo>
                    <a:pt x="48955" y="1582006"/>
                  </a:lnTo>
                  <a:cubicBezTo>
                    <a:pt x="29607" y="1596227"/>
                    <a:pt x="13459" y="1608472"/>
                    <a:pt x="0" y="1619427"/>
                  </a:cubicBezTo>
                  <a:close/>
                  <a:moveTo>
                    <a:pt x="378777" y="1138883"/>
                  </a:moveTo>
                  <a:cubicBezTo>
                    <a:pt x="411277" y="1129216"/>
                    <a:pt x="503171" y="1342067"/>
                    <a:pt x="652602" y="1380835"/>
                  </a:cubicBezTo>
                  <a:cubicBezTo>
                    <a:pt x="847829" y="1434107"/>
                    <a:pt x="1074660" y="1515068"/>
                    <a:pt x="1177337" y="1610936"/>
                  </a:cubicBezTo>
                  <a:cubicBezTo>
                    <a:pt x="1265071" y="1783698"/>
                    <a:pt x="1255683" y="1823052"/>
                    <a:pt x="1248143" y="1925166"/>
                  </a:cubicBezTo>
                  <a:lnTo>
                    <a:pt x="682623" y="1925166"/>
                  </a:lnTo>
                  <a:cubicBezTo>
                    <a:pt x="727970" y="1955371"/>
                    <a:pt x="756000" y="2007459"/>
                    <a:pt x="756000" y="2066093"/>
                  </a:cubicBezTo>
                  <a:cubicBezTo>
                    <a:pt x="756000" y="2165517"/>
                    <a:pt x="675403" y="2246116"/>
                    <a:pt x="575980" y="2246116"/>
                  </a:cubicBezTo>
                  <a:cubicBezTo>
                    <a:pt x="476558" y="2246116"/>
                    <a:pt x="395960" y="2165517"/>
                    <a:pt x="395960" y="2066093"/>
                  </a:cubicBezTo>
                  <a:cubicBezTo>
                    <a:pt x="395960" y="2007459"/>
                    <a:pt x="423991" y="1955371"/>
                    <a:pt x="469338" y="1925166"/>
                  </a:cubicBezTo>
                  <a:lnTo>
                    <a:pt x="0" y="1925166"/>
                  </a:lnTo>
                  <a:lnTo>
                    <a:pt x="0" y="1642242"/>
                  </a:lnTo>
                  <a:cubicBezTo>
                    <a:pt x="181585" y="1440372"/>
                    <a:pt x="392125" y="1197753"/>
                    <a:pt x="373070" y="1143900"/>
                  </a:cubicBezTo>
                  <a:cubicBezTo>
                    <a:pt x="374708" y="1141161"/>
                    <a:pt x="376611" y="1139527"/>
                    <a:pt x="378777" y="1138883"/>
                  </a:cubicBezTo>
                  <a:close/>
                  <a:moveTo>
                    <a:pt x="60149" y="0"/>
                  </a:moveTo>
                  <a:cubicBezTo>
                    <a:pt x="424660" y="15130"/>
                    <a:pt x="592784" y="258144"/>
                    <a:pt x="528403" y="582088"/>
                  </a:cubicBezTo>
                  <a:cubicBezTo>
                    <a:pt x="564457" y="581792"/>
                    <a:pt x="595997" y="564458"/>
                    <a:pt x="593677" y="642963"/>
                  </a:cubicBezTo>
                  <a:cubicBezTo>
                    <a:pt x="586216" y="751211"/>
                    <a:pt x="524577" y="902053"/>
                    <a:pt x="487771" y="897424"/>
                  </a:cubicBezTo>
                  <a:cubicBezTo>
                    <a:pt x="464712" y="892973"/>
                    <a:pt x="450682" y="871482"/>
                    <a:pt x="432137" y="858512"/>
                  </a:cubicBezTo>
                  <a:cubicBezTo>
                    <a:pt x="401632" y="940744"/>
                    <a:pt x="393700" y="1031495"/>
                    <a:pt x="340621" y="1105208"/>
                  </a:cubicBezTo>
                  <a:cubicBezTo>
                    <a:pt x="299535" y="1169456"/>
                    <a:pt x="256191" y="1203886"/>
                    <a:pt x="206076" y="1253225"/>
                  </a:cubicBezTo>
                  <a:cubicBezTo>
                    <a:pt x="96325" y="1366844"/>
                    <a:pt x="48367" y="1374569"/>
                    <a:pt x="0" y="1369703"/>
                  </a:cubicBezTo>
                  <a:lnTo>
                    <a:pt x="0" y="835934"/>
                  </a:lnTo>
                  <a:cubicBezTo>
                    <a:pt x="94059" y="885724"/>
                    <a:pt x="210348" y="862698"/>
                    <a:pt x="279327" y="780625"/>
                  </a:cubicBezTo>
                  <a:cubicBezTo>
                    <a:pt x="350250" y="696237"/>
                    <a:pt x="351074" y="573319"/>
                    <a:pt x="281287" y="487989"/>
                  </a:cubicBezTo>
                  <a:cubicBezTo>
                    <a:pt x="212806" y="404257"/>
                    <a:pt x="95363" y="379981"/>
                    <a:pt x="0" y="429858"/>
                  </a:cubicBezTo>
                  <a:lnTo>
                    <a:pt x="0" y="343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9A03B0A-E2F8-4ACF-8359-2173311F8141}"/>
              </a:ext>
            </a:extLst>
          </p:cNvPr>
          <p:cNvGrpSpPr>
            <a:grpSpLocks noChangeAspect="1"/>
          </p:cNvGrpSpPr>
          <p:nvPr/>
        </p:nvGrpSpPr>
        <p:grpSpPr>
          <a:xfrm>
            <a:off x="10204259" y="1214022"/>
            <a:ext cx="1440315" cy="4562548"/>
            <a:chOff x="5716900" y="189000"/>
            <a:chExt cx="2044833" cy="6477496"/>
          </a:xfrm>
          <a:solidFill>
            <a:schemeClr val="accent1"/>
          </a:solidFill>
        </p:grpSpPr>
        <p:sp>
          <p:nvSpPr>
            <p:cNvPr id="9" name="Freeform 23">
              <a:extLst>
                <a:ext uri="{FF2B5EF4-FFF2-40B4-BE49-F238E27FC236}">
                  <a16:creationId xmlns:a16="http://schemas.microsoft.com/office/drawing/2014/main" id="{A0A4E6AC-2848-41FE-B25F-58C7D7E5CE7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716900" y="5586496"/>
              <a:ext cx="1677800" cy="1080000"/>
            </a:xfrm>
            <a:custGeom>
              <a:avLst/>
              <a:gdLst/>
              <a:ahLst/>
              <a:cxnLst/>
              <a:rect l="l" t="t" r="r" b="b"/>
              <a:pathLst>
                <a:path w="1677800" h="1080000">
                  <a:moveTo>
                    <a:pt x="405990" y="0"/>
                  </a:moveTo>
                  <a:lnTo>
                    <a:pt x="14920" y="0"/>
                  </a:lnTo>
                  <a:cubicBezTo>
                    <a:pt x="19605" y="40861"/>
                    <a:pt x="26348" y="78676"/>
                    <a:pt x="34570" y="112368"/>
                  </a:cubicBezTo>
                  <a:cubicBezTo>
                    <a:pt x="56813" y="198254"/>
                    <a:pt x="-16492" y="426415"/>
                    <a:pt x="3492" y="516654"/>
                  </a:cubicBezTo>
                  <a:cubicBezTo>
                    <a:pt x="35886" y="602873"/>
                    <a:pt x="36262" y="644518"/>
                    <a:pt x="67996" y="716963"/>
                  </a:cubicBezTo>
                  <a:cubicBezTo>
                    <a:pt x="82935" y="759571"/>
                    <a:pt x="3595" y="835901"/>
                    <a:pt x="12035" y="880935"/>
                  </a:cubicBezTo>
                  <a:cubicBezTo>
                    <a:pt x="41943" y="992172"/>
                    <a:pt x="160178" y="1029192"/>
                    <a:pt x="283931" y="1072154"/>
                  </a:cubicBezTo>
                  <a:cubicBezTo>
                    <a:pt x="540578" y="1100381"/>
                    <a:pt x="654781" y="1048819"/>
                    <a:pt x="559322" y="975547"/>
                  </a:cubicBezTo>
                  <a:cubicBezTo>
                    <a:pt x="436895" y="872565"/>
                    <a:pt x="421362" y="856532"/>
                    <a:pt x="327639" y="743522"/>
                  </a:cubicBezTo>
                  <a:cubicBezTo>
                    <a:pt x="314896" y="682482"/>
                    <a:pt x="322099" y="585132"/>
                    <a:pt x="366827" y="494613"/>
                  </a:cubicBezTo>
                  <a:cubicBezTo>
                    <a:pt x="388784" y="396535"/>
                    <a:pt x="334869" y="246001"/>
                    <a:pt x="354121" y="198669"/>
                  </a:cubicBezTo>
                  <a:cubicBezTo>
                    <a:pt x="371449" y="145407"/>
                    <a:pt x="389780" y="75715"/>
                    <a:pt x="405990" y="0"/>
                  </a:cubicBezTo>
                  <a:close/>
                  <a:moveTo>
                    <a:pt x="1188635" y="0"/>
                  </a:moveTo>
                  <a:lnTo>
                    <a:pt x="822159" y="0"/>
                  </a:lnTo>
                  <a:cubicBezTo>
                    <a:pt x="826325" y="117417"/>
                    <a:pt x="829883" y="229278"/>
                    <a:pt x="824855" y="297516"/>
                  </a:cubicBezTo>
                  <a:cubicBezTo>
                    <a:pt x="828187" y="395859"/>
                    <a:pt x="899040" y="428947"/>
                    <a:pt x="874015" y="453628"/>
                  </a:cubicBezTo>
                  <a:cubicBezTo>
                    <a:pt x="794935" y="508734"/>
                    <a:pt x="897970" y="570621"/>
                    <a:pt x="844953" y="639996"/>
                  </a:cubicBezTo>
                  <a:cubicBezTo>
                    <a:pt x="828354" y="663075"/>
                    <a:pt x="869609" y="691667"/>
                    <a:pt x="861274" y="717502"/>
                  </a:cubicBezTo>
                  <a:cubicBezTo>
                    <a:pt x="858163" y="765703"/>
                    <a:pt x="821384" y="864430"/>
                    <a:pt x="870069" y="890591"/>
                  </a:cubicBezTo>
                  <a:cubicBezTo>
                    <a:pt x="1027088" y="956498"/>
                    <a:pt x="1111591" y="1017224"/>
                    <a:pt x="1271200" y="1041692"/>
                  </a:cubicBezTo>
                  <a:cubicBezTo>
                    <a:pt x="1421068" y="1058498"/>
                    <a:pt x="1596837" y="1072717"/>
                    <a:pt x="1656062" y="1050676"/>
                  </a:cubicBezTo>
                  <a:cubicBezTo>
                    <a:pt x="1693035" y="1020314"/>
                    <a:pt x="1679483" y="943603"/>
                    <a:pt x="1640658" y="913901"/>
                  </a:cubicBezTo>
                  <a:cubicBezTo>
                    <a:pt x="1417953" y="775424"/>
                    <a:pt x="1164022" y="643347"/>
                    <a:pt x="1205563" y="584990"/>
                  </a:cubicBezTo>
                  <a:cubicBezTo>
                    <a:pt x="1270516" y="495899"/>
                    <a:pt x="1246641" y="485610"/>
                    <a:pt x="1224312" y="467932"/>
                  </a:cubicBezTo>
                  <a:cubicBezTo>
                    <a:pt x="1176229" y="446071"/>
                    <a:pt x="1168262" y="421787"/>
                    <a:pt x="1188836" y="379042"/>
                  </a:cubicBezTo>
                  <a:cubicBezTo>
                    <a:pt x="1216542" y="318917"/>
                    <a:pt x="1210581" y="266563"/>
                    <a:pt x="1178720" y="198669"/>
                  </a:cubicBezTo>
                  <a:cubicBezTo>
                    <a:pt x="1164609" y="142192"/>
                    <a:pt x="1169753" y="86082"/>
                    <a:pt x="11886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Freeform 24">
              <a:extLst>
                <a:ext uri="{FF2B5EF4-FFF2-40B4-BE49-F238E27FC236}">
                  <a16:creationId xmlns:a16="http://schemas.microsoft.com/office/drawing/2014/main" id="{473144D8-2322-49D4-92CD-A0039A5F74A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019147" y="4509000"/>
              <a:ext cx="1376807" cy="1080000"/>
            </a:xfrm>
            <a:custGeom>
              <a:avLst/>
              <a:gdLst/>
              <a:ahLst/>
              <a:cxnLst/>
              <a:rect l="l" t="t" r="r" b="b"/>
              <a:pathLst>
                <a:path w="1376807" h="1080000">
                  <a:moveTo>
                    <a:pt x="624339" y="0"/>
                  </a:moveTo>
                  <a:lnTo>
                    <a:pt x="127193" y="0"/>
                  </a:lnTo>
                  <a:cubicBezTo>
                    <a:pt x="109123" y="58470"/>
                    <a:pt x="161935" y="118842"/>
                    <a:pt x="129399" y="139055"/>
                  </a:cubicBezTo>
                  <a:cubicBezTo>
                    <a:pt x="78465" y="177453"/>
                    <a:pt x="124181" y="231720"/>
                    <a:pt x="100910" y="269789"/>
                  </a:cubicBezTo>
                  <a:cubicBezTo>
                    <a:pt x="5954" y="483070"/>
                    <a:pt x="-18596" y="835256"/>
                    <a:pt x="13088" y="1080000"/>
                  </a:cubicBezTo>
                  <a:lnTo>
                    <a:pt x="404158" y="1080000"/>
                  </a:lnTo>
                  <a:cubicBezTo>
                    <a:pt x="442184" y="908174"/>
                    <a:pt x="470765" y="705566"/>
                    <a:pt x="457854" y="595381"/>
                  </a:cubicBezTo>
                  <a:cubicBezTo>
                    <a:pt x="449621" y="550671"/>
                    <a:pt x="511134" y="530620"/>
                    <a:pt x="502312" y="497614"/>
                  </a:cubicBezTo>
                  <a:cubicBezTo>
                    <a:pt x="487977" y="466779"/>
                    <a:pt x="481413" y="454072"/>
                    <a:pt x="495566" y="433596"/>
                  </a:cubicBezTo>
                  <a:cubicBezTo>
                    <a:pt x="504111" y="396469"/>
                    <a:pt x="538832" y="394329"/>
                    <a:pt x="561150" y="346512"/>
                  </a:cubicBezTo>
                  <a:cubicBezTo>
                    <a:pt x="571249" y="299677"/>
                    <a:pt x="539910" y="268762"/>
                    <a:pt x="562958" y="218234"/>
                  </a:cubicBezTo>
                  <a:cubicBezTo>
                    <a:pt x="587661" y="145363"/>
                    <a:pt x="607863" y="71522"/>
                    <a:pt x="624339" y="0"/>
                  </a:cubicBezTo>
                  <a:close/>
                  <a:moveTo>
                    <a:pt x="1372033" y="0"/>
                  </a:moveTo>
                  <a:lnTo>
                    <a:pt x="880103" y="0"/>
                  </a:lnTo>
                  <a:cubicBezTo>
                    <a:pt x="879880" y="17298"/>
                    <a:pt x="883247" y="33852"/>
                    <a:pt x="892867" y="48518"/>
                  </a:cubicBezTo>
                  <a:cubicBezTo>
                    <a:pt x="930548" y="84866"/>
                    <a:pt x="866295" y="101931"/>
                    <a:pt x="868160" y="143789"/>
                  </a:cubicBezTo>
                  <a:cubicBezTo>
                    <a:pt x="872106" y="192834"/>
                    <a:pt x="917376" y="208817"/>
                    <a:pt x="904792" y="257864"/>
                  </a:cubicBezTo>
                  <a:cubicBezTo>
                    <a:pt x="864280" y="356188"/>
                    <a:pt x="849667" y="521848"/>
                    <a:pt x="822105" y="653841"/>
                  </a:cubicBezTo>
                  <a:cubicBezTo>
                    <a:pt x="807236" y="733337"/>
                    <a:pt x="814397" y="912334"/>
                    <a:pt x="820327" y="1080000"/>
                  </a:cubicBezTo>
                  <a:lnTo>
                    <a:pt x="1186803" y="1080000"/>
                  </a:lnTo>
                  <a:cubicBezTo>
                    <a:pt x="1189377" y="1066045"/>
                    <a:pt x="1192698" y="1051397"/>
                    <a:pt x="1196339" y="1035844"/>
                  </a:cubicBezTo>
                  <a:cubicBezTo>
                    <a:pt x="1211172" y="931891"/>
                    <a:pt x="1260788" y="736716"/>
                    <a:pt x="1239989" y="629875"/>
                  </a:cubicBezTo>
                  <a:cubicBezTo>
                    <a:pt x="1229549" y="590371"/>
                    <a:pt x="1298967" y="576349"/>
                    <a:pt x="1250241" y="482857"/>
                  </a:cubicBezTo>
                  <a:cubicBezTo>
                    <a:pt x="1240218" y="455170"/>
                    <a:pt x="1304579" y="441259"/>
                    <a:pt x="1308330" y="413573"/>
                  </a:cubicBezTo>
                  <a:cubicBezTo>
                    <a:pt x="1321131" y="312306"/>
                    <a:pt x="1332498" y="304657"/>
                    <a:pt x="1366794" y="210830"/>
                  </a:cubicBezTo>
                  <a:cubicBezTo>
                    <a:pt x="1387798" y="141891"/>
                    <a:pt x="1368703" y="57481"/>
                    <a:pt x="13720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Freeform 25">
              <a:extLst>
                <a:ext uri="{FF2B5EF4-FFF2-40B4-BE49-F238E27FC236}">
                  <a16:creationId xmlns:a16="http://schemas.microsoft.com/office/drawing/2014/main" id="{D8160E01-44C9-4C4E-9A70-EB58197106C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55893" y="3429000"/>
              <a:ext cx="1637989" cy="1080000"/>
            </a:xfrm>
            <a:custGeom>
              <a:avLst/>
              <a:gdLst/>
              <a:ahLst/>
              <a:cxnLst/>
              <a:rect l="l" t="t" r="r" b="b"/>
              <a:pathLst>
                <a:path w="1637989" h="1080000">
                  <a:moveTo>
                    <a:pt x="1581228" y="0"/>
                  </a:moveTo>
                  <a:lnTo>
                    <a:pt x="14898" y="0"/>
                  </a:lnTo>
                  <a:cubicBezTo>
                    <a:pt x="7741" y="70595"/>
                    <a:pt x="2484" y="130483"/>
                    <a:pt x="0" y="171730"/>
                  </a:cubicBezTo>
                  <a:cubicBezTo>
                    <a:pt x="8970" y="270077"/>
                    <a:pt x="141878" y="236077"/>
                    <a:pt x="121535" y="324397"/>
                  </a:cubicBezTo>
                  <a:cubicBezTo>
                    <a:pt x="66652" y="496577"/>
                    <a:pt x="180570" y="498359"/>
                    <a:pt x="173143" y="544398"/>
                  </a:cubicBezTo>
                  <a:cubicBezTo>
                    <a:pt x="137813" y="748412"/>
                    <a:pt x="238554" y="849452"/>
                    <a:pt x="228097" y="903607"/>
                  </a:cubicBezTo>
                  <a:cubicBezTo>
                    <a:pt x="185459" y="993082"/>
                    <a:pt x="254276" y="1034203"/>
                    <a:pt x="235867" y="1051228"/>
                  </a:cubicBezTo>
                  <a:cubicBezTo>
                    <a:pt x="228442" y="1060601"/>
                    <a:pt x="223626" y="1070209"/>
                    <a:pt x="221169" y="1080000"/>
                  </a:cubicBezTo>
                  <a:lnTo>
                    <a:pt x="718315" y="1080000"/>
                  </a:lnTo>
                  <a:cubicBezTo>
                    <a:pt x="785005" y="804481"/>
                    <a:pt x="804830" y="565660"/>
                    <a:pt x="859097" y="561924"/>
                  </a:cubicBezTo>
                  <a:cubicBezTo>
                    <a:pt x="964079" y="553426"/>
                    <a:pt x="908245" y="814820"/>
                    <a:pt x="983003" y="929696"/>
                  </a:cubicBezTo>
                  <a:cubicBezTo>
                    <a:pt x="1007464" y="963054"/>
                    <a:pt x="973827" y="1025251"/>
                    <a:pt x="974079" y="1080000"/>
                  </a:cubicBezTo>
                  <a:lnTo>
                    <a:pt x="1466009" y="1080000"/>
                  </a:lnTo>
                  <a:cubicBezTo>
                    <a:pt x="1466755" y="1061368"/>
                    <a:pt x="1470077" y="1045572"/>
                    <a:pt x="1477840" y="1034038"/>
                  </a:cubicBezTo>
                  <a:cubicBezTo>
                    <a:pt x="1495851" y="929912"/>
                    <a:pt x="1488979" y="803475"/>
                    <a:pt x="1489060" y="651527"/>
                  </a:cubicBezTo>
                  <a:cubicBezTo>
                    <a:pt x="1489523" y="478810"/>
                    <a:pt x="1501667" y="415527"/>
                    <a:pt x="1471712" y="250910"/>
                  </a:cubicBezTo>
                  <a:cubicBezTo>
                    <a:pt x="1554481" y="196934"/>
                    <a:pt x="1657191" y="236991"/>
                    <a:pt x="1634895" y="166833"/>
                  </a:cubicBezTo>
                  <a:cubicBezTo>
                    <a:pt x="1619175" y="115995"/>
                    <a:pt x="1600950" y="59533"/>
                    <a:pt x="15812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Freeform 26">
              <a:extLst>
                <a:ext uri="{FF2B5EF4-FFF2-40B4-BE49-F238E27FC236}">
                  <a16:creationId xmlns:a16="http://schemas.microsoft.com/office/drawing/2014/main" id="{097A4EB7-E083-4A43-9E61-1D1ADDA6BC6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5995" y="2340365"/>
              <a:ext cx="1917474" cy="1098364"/>
            </a:xfrm>
            <a:custGeom>
              <a:avLst/>
              <a:gdLst/>
              <a:ahLst/>
              <a:cxnLst/>
              <a:rect l="l" t="t" r="r" b="b"/>
              <a:pathLst>
                <a:path w="1917474" h="1080000">
                  <a:moveTo>
                    <a:pt x="1917474" y="0"/>
                  </a:moveTo>
                  <a:lnTo>
                    <a:pt x="0" y="0"/>
                  </a:lnTo>
                  <a:cubicBezTo>
                    <a:pt x="64046" y="206244"/>
                    <a:pt x="170600" y="189898"/>
                    <a:pt x="339667" y="296160"/>
                  </a:cubicBezTo>
                  <a:cubicBezTo>
                    <a:pt x="313133" y="471359"/>
                    <a:pt x="268077" y="838410"/>
                    <a:pt x="244076" y="1080000"/>
                  </a:cubicBezTo>
                  <a:lnTo>
                    <a:pt x="1810406" y="1080000"/>
                  </a:lnTo>
                  <a:cubicBezTo>
                    <a:pt x="1707448" y="766922"/>
                    <a:pt x="1566054" y="368071"/>
                    <a:pt x="1548391" y="248688"/>
                  </a:cubicBezTo>
                  <a:cubicBezTo>
                    <a:pt x="1667467" y="235938"/>
                    <a:pt x="1874282" y="233670"/>
                    <a:pt x="1915736" y="4026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Freeform 27">
              <a:extLst>
                <a:ext uri="{FF2B5EF4-FFF2-40B4-BE49-F238E27FC236}">
                  <a16:creationId xmlns:a16="http://schemas.microsoft.com/office/drawing/2014/main" id="{272D674C-FA97-4DBB-BFBB-CCAACE239A2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806739" y="1269000"/>
              <a:ext cx="1954994" cy="1080000"/>
            </a:xfrm>
            <a:custGeom>
              <a:avLst/>
              <a:gdLst/>
              <a:ahLst/>
              <a:cxnLst/>
              <a:rect l="l" t="t" r="r" b="b"/>
              <a:pathLst>
                <a:path w="1954994" h="1080000">
                  <a:moveTo>
                    <a:pt x="1523764" y="0"/>
                  </a:moveTo>
                  <a:lnTo>
                    <a:pt x="189283" y="0"/>
                  </a:lnTo>
                  <a:cubicBezTo>
                    <a:pt x="170637" y="12530"/>
                    <a:pt x="153375" y="27483"/>
                    <a:pt x="137291" y="44705"/>
                  </a:cubicBezTo>
                  <a:cubicBezTo>
                    <a:pt x="105152" y="92546"/>
                    <a:pt x="-33051" y="694368"/>
                    <a:pt x="7327" y="970116"/>
                  </a:cubicBezTo>
                  <a:cubicBezTo>
                    <a:pt x="15204" y="1012663"/>
                    <a:pt x="23976" y="1048928"/>
                    <a:pt x="34044" y="1080000"/>
                  </a:cubicBezTo>
                  <a:lnTo>
                    <a:pt x="1951518" y="1080000"/>
                  </a:lnTo>
                  <a:cubicBezTo>
                    <a:pt x="1968247" y="904659"/>
                    <a:pt x="1924376" y="781971"/>
                    <a:pt x="1824851" y="581424"/>
                  </a:cubicBezTo>
                  <a:cubicBezTo>
                    <a:pt x="1782972" y="535628"/>
                    <a:pt x="1838570" y="467072"/>
                    <a:pt x="1787436" y="401715"/>
                  </a:cubicBezTo>
                  <a:cubicBezTo>
                    <a:pt x="1766665" y="389849"/>
                    <a:pt x="1818567" y="300845"/>
                    <a:pt x="1771732" y="193217"/>
                  </a:cubicBezTo>
                  <a:cubicBezTo>
                    <a:pt x="1761300" y="157871"/>
                    <a:pt x="1794452" y="107151"/>
                    <a:pt x="1717953" y="73568"/>
                  </a:cubicBezTo>
                  <a:cubicBezTo>
                    <a:pt x="1654306" y="44207"/>
                    <a:pt x="1586764" y="20219"/>
                    <a:pt x="15237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Freeform 28">
              <a:extLst>
                <a:ext uri="{FF2B5EF4-FFF2-40B4-BE49-F238E27FC236}">
                  <a16:creationId xmlns:a16="http://schemas.microsoft.com/office/drawing/2014/main" id="{C4245161-F464-46A9-8DD0-C4D2004E473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215467" y="189000"/>
              <a:ext cx="1334481" cy="1080000"/>
            </a:xfrm>
            <a:custGeom>
              <a:avLst/>
              <a:gdLst/>
              <a:ahLst/>
              <a:cxnLst/>
              <a:rect l="l" t="t" r="r" b="b"/>
              <a:pathLst>
                <a:path w="1334481" h="1080000">
                  <a:moveTo>
                    <a:pt x="798803" y="495"/>
                  </a:moveTo>
                  <a:cubicBezTo>
                    <a:pt x="669255" y="10891"/>
                    <a:pt x="653662" y="70492"/>
                    <a:pt x="573322" y="106786"/>
                  </a:cubicBezTo>
                  <a:lnTo>
                    <a:pt x="485457" y="256323"/>
                  </a:lnTo>
                  <a:cubicBezTo>
                    <a:pt x="485979" y="343749"/>
                    <a:pt x="470959" y="425994"/>
                    <a:pt x="489610" y="508239"/>
                  </a:cubicBezTo>
                  <a:cubicBezTo>
                    <a:pt x="564050" y="589181"/>
                    <a:pt x="584104" y="701201"/>
                    <a:pt x="614517" y="792502"/>
                  </a:cubicBezTo>
                  <a:cubicBezTo>
                    <a:pt x="583420" y="835342"/>
                    <a:pt x="575633" y="893723"/>
                    <a:pt x="516049" y="921024"/>
                  </a:cubicBezTo>
                  <a:cubicBezTo>
                    <a:pt x="345841" y="988886"/>
                    <a:pt x="142528" y="976932"/>
                    <a:pt x="0" y="1080000"/>
                  </a:cubicBezTo>
                  <a:lnTo>
                    <a:pt x="1334481" y="1080000"/>
                  </a:lnTo>
                  <a:cubicBezTo>
                    <a:pt x="1245907" y="1050367"/>
                    <a:pt x="1166529" y="1027797"/>
                    <a:pt x="1120646" y="1006058"/>
                  </a:cubicBezTo>
                  <a:cubicBezTo>
                    <a:pt x="1072185" y="970808"/>
                    <a:pt x="1049621" y="945916"/>
                    <a:pt x="1032239" y="902896"/>
                  </a:cubicBezTo>
                  <a:cubicBezTo>
                    <a:pt x="1014470" y="851243"/>
                    <a:pt x="1066627" y="778870"/>
                    <a:pt x="1082526" y="724627"/>
                  </a:cubicBezTo>
                  <a:cubicBezTo>
                    <a:pt x="1099814" y="659584"/>
                    <a:pt x="1099442" y="612693"/>
                    <a:pt x="1143738" y="546306"/>
                  </a:cubicBezTo>
                  <a:cubicBezTo>
                    <a:pt x="1133648" y="464379"/>
                    <a:pt x="1157749" y="411814"/>
                    <a:pt x="1154071" y="328893"/>
                  </a:cubicBezTo>
                  <a:cubicBezTo>
                    <a:pt x="1155358" y="272643"/>
                    <a:pt x="1146284" y="182728"/>
                    <a:pt x="1080233" y="131659"/>
                  </a:cubicBezTo>
                  <a:cubicBezTo>
                    <a:pt x="1053759" y="66356"/>
                    <a:pt x="931460" y="-6717"/>
                    <a:pt x="798803" y="4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5" name="Freeform 82">
            <a:extLst>
              <a:ext uri="{FF2B5EF4-FFF2-40B4-BE49-F238E27FC236}">
                <a16:creationId xmlns:a16="http://schemas.microsoft.com/office/drawing/2014/main" id="{3537C457-2EE6-47C1-BE37-4B4C5317393F}"/>
              </a:ext>
            </a:extLst>
          </p:cNvPr>
          <p:cNvSpPr>
            <a:spLocks/>
          </p:cNvSpPr>
          <p:nvPr/>
        </p:nvSpPr>
        <p:spPr bwMode="auto">
          <a:xfrm flipH="1">
            <a:off x="4828211" y="1400236"/>
            <a:ext cx="3063683" cy="917777"/>
          </a:xfrm>
          <a:custGeom>
            <a:avLst/>
            <a:gdLst>
              <a:gd name="T0" fmla="*/ 956 w 5419"/>
              <a:gd name="T1" fmla="*/ 1511 h 1621"/>
              <a:gd name="T2" fmla="*/ 677 w 5419"/>
              <a:gd name="T3" fmla="*/ 1421 h 1621"/>
              <a:gd name="T4" fmla="*/ 329 w 5419"/>
              <a:gd name="T5" fmla="*/ 1346 h 1621"/>
              <a:gd name="T6" fmla="*/ 458 w 5419"/>
              <a:gd name="T7" fmla="*/ 1304 h 1621"/>
              <a:gd name="T8" fmla="*/ 833 w 5419"/>
              <a:gd name="T9" fmla="*/ 1354 h 1621"/>
              <a:gd name="T10" fmla="*/ 1725 w 5419"/>
              <a:gd name="T11" fmla="*/ 1429 h 1621"/>
              <a:gd name="T12" fmla="*/ 2697 w 5419"/>
              <a:gd name="T13" fmla="*/ 1394 h 1621"/>
              <a:gd name="T14" fmla="*/ 590 w 5419"/>
              <a:gd name="T15" fmla="*/ 1224 h 1621"/>
              <a:gd name="T16" fmla="*/ 220 w 5419"/>
              <a:gd name="T17" fmla="*/ 1043 h 1621"/>
              <a:gd name="T18" fmla="*/ 85 w 5419"/>
              <a:gd name="T19" fmla="*/ 992 h 1621"/>
              <a:gd name="T20" fmla="*/ 95 w 5419"/>
              <a:gd name="T21" fmla="*/ 901 h 1621"/>
              <a:gd name="T22" fmla="*/ 373 w 5419"/>
              <a:gd name="T23" fmla="*/ 940 h 1621"/>
              <a:gd name="T24" fmla="*/ 444 w 5419"/>
              <a:gd name="T25" fmla="*/ 884 h 1621"/>
              <a:gd name="T26" fmla="*/ 355 w 5419"/>
              <a:gd name="T27" fmla="*/ 793 h 1621"/>
              <a:gd name="T28" fmla="*/ 423 w 5419"/>
              <a:gd name="T29" fmla="*/ 736 h 1621"/>
              <a:gd name="T30" fmla="*/ 570 w 5419"/>
              <a:gd name="T31" fmla="*/ 746 h 1621"/>
              <a:gd name="T32" fmla="*/ 947 w 5419"/>
              <a:gd name="T33" fmla="*/ 741 h 1621"/>
              <a:gd name="T34" fmla="*/ 1232 w 5419"/>
              <a:gd name="T35" fmla="*/ 772 h 1621"/>
              <a:gd name="T36" fmla="*/ 1455 w 5419"/>
              <a:gd name="T37" fmla="*/ 792 h 1621"/>
              <a:gd name="T38" fmla="*/ 1211 w 5419"/>
              <a:gd name="T39" fmla="*/ 711 h 1621"/>
              <a:gd name="T40" fmla="*/ 964 w 5419"/>
              <a:gd name="T41" fmla="*/ 649 h 1621"/>
              <a:gd name="T42" fmla="*/ 576 w 5419"/>
              <a:gd name="T43" fmla="*/ 555 h 1621"/>
              <a:gd name="T44" fmla="*/ 196 w 5419"/>
              <a:gd name="T45" fmla="*/ 421 h 1621"/>
              <a:gd name="T46" fmla="*/ 378 w 5419"/>
              <a:gd name="T47" fmla="*/ 402 h 1621"/>
              <a:gd name="T48" fmla="*/ 252 w 5419"/>
              <a:gd name="T49" fmla="*/ 299 h 1621"/>
              <a:gd name="T50" fmla="*/ 188 w 5419"/>
              <a:gd name="T51" fmla="*/ 182 h 1621"/>
              <a:gd name="T52" fmla="*/ 420 w 5419"/>
              <a:gd name="T53" fmla="*/ 158 h 1621"/>
              <a:gd name="T54" fmla="*/ 599 w 5419"/>
              <a:gd name="T55" fmla="*/ 176 h 1621"/>
              <a:gd name="T56" fmla="*/ 817 w 5419"/>
              <a:gd name="T57" fmla="*/ 260 h 1621"/>
              <a:gd name="T58" fmla="*/ 1009 w 5419"/>
              <a:gd name="T59" fmla="*/ 336 h 1621"/>
              <a:gd name="T60" fmla="*/ 1227 w 5419"/>
              <a:gd name="T61" fmla="*/ 412 h 1621"/>
              <a:gd name="T62" fmla="*/ 1245 w 5419"/>
              <a:gd name="T63" fmla="*/ 344 h 1621"/>
              <a:gd name="T64" fmla="*/ 1023 w 5419"/>
              <a:gd name="T65" fmla="*/ 262 h 1621"/>
              <a:gd name="T66" fmla="*/ 488 w 5419"/>
              <a:gd name="T67" fmla="*/ 31 h 1621"/>
              <a:gd name="T68" fmla="*/ 594 w 5419"/>
              <a:gd name="T69" fmla="*/ 50 h 1621"/>
              <a:gd name="T70" fmla="*/ 785 w 5419"/>
              <a:gd name="T71" fmla="*/ 89 h 1621"/>
              <a:gd name="T72" fmla="*/ 1042 w 5419"/>
              <a:gd name="T73" fmla="*/ 82 h 1621"/>
              <a:gd name="T74" fmla="*/ 1314 w 5419"/>
              <a:gd name="T75" fmla="*/ 154 h 1621"/>
              <a:gd name="T76" fmla="*/ 1450 w 5419"/>
              <a:gd name="T77" fmla="*/ 152 h 1621"/>
              <a:gd name="T78" fmla="*/ 1739 w 5419"/>
              <a:gd name="T79" fmla="*/ 189 h 1621"/>
              <a:gd name="T80" fmla="*/ 2021 w 5419"/>
              <a:gd name="T81" fmla="*/ 207 h 1621"/>
              <a:gd name="T82" fmla="*/ 2186 w 5419"/>
              <a:gd name="T83" fmla="*/ 158 h 1621"/>
              <a:gd name="T84" fmla="*/ 2412 w 5419"/>
              <a:gd name="T85" fmla="*/ 254 h 1621"/>
              <a:gd name="T86" fmla="*/ 2759 w 5419"/>
              <a:gd name="T87" fmla="*/ 289 h 1621"/>
              <a:gd name="T88" fmla="*/ 2891 w 5419"/>
              <a:gd name="T89" fmla="*/ 251 h 1621"/>
              <a:gd name="T90" fmla="*/ 3246 w 5419"/>
              <a:gd name="T91" fmla="*/ 270 h 1621"/>
              <a:gd name="T92" fmla="*/ 3478 w 5419"/>
              <a:gd name="T93" fmla="*/ 285 h 1621"/>
              <a:gd name="T94" fmla="*/ 3764 w 5419"/>
              <a:gd name="T95" fmla="*/ 310 h 1621"/>
              <a:gd name="T96" fmla="*/ 4010 w 5419"/>
              <a:gd name="T97" fmla="*/ 275 h 1621"/>
              <a:gd name="T98" fmla="*/ 4303 w 5419"/>
              <a:gd name="T99" fmla="*/ 203 h 1621"/>
              <a:gd name="T100" fmla="*/ 4460 w 5419"/>
              <a:gd name="T101" fmla="*/ 200 h 1621"/>
              <a:gd name="T102" fmla="*/ 4766 w 5419"/>
              <a:gd name="T103" fmla="*/ 68 h 1621"/>
              <a:gd name="T104" fmla="*/ 4834 w 5419"/>
              <a:gd name="T105" fmla="*/ 87 h 1621"/>
              <a:gd name="T106" fmla="*/ 5027 w 5419"/>
              <a:gd name="T107" fmla="*/ 169 h 1621"/>
              <a:gd name="T108" fmla="*/ 5180 w 5419"/>
              <a:gd name="T109" fmla="*/ 132 h 1621"/>
              <a:gd name="T110" fmla="*/ 5321 w 5419"/>
              <a:gd name="T111" fmla="*/ 166 h 1621"/>
              <a:gd name="T112" fmla="*/ 5103 w 5419"/>
              <a:gd name="T113" fmla="*/ 448 h 1621"/>
              <a:gd name="T114" fmla="*/ 5114 w 5419"/>
              <a:gd name="T115" fmla="*/ 562 h 1621"/>
              <a:gd name="T116" fmla="*/ 5024 w 5419"/>
              <a:gd name="T117" fmla="*/ 775 h 1621"/>
              <a:gd name="T118" fmla="*/ 4846 w 5419"/>
              <a:gd name="T119" fmla="*/ 1082 h 1621"/>
              <a:gd name="T120" fmla="*/ 4436 w 5419"/>
              <a:gd name="T121" fmla="*/ 1290 h 1621"/>
              <a:gd name="T122" fmla="*/ 4103 w 5419"/>
              <a:gd name="T123" fmla="*/ 1405 h 1621"/>
              <a:gd name="T124" fmla="*/ 3547 w 5419"/>
              <a:gd name="T125" fmla="*/ 1492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419" h="1621">
                <a:moveTo>
                  <a:pt x="2082" y="1621"/>
                </a:moveTo>
                <a:cubicBezTo>
                  <a:pt x="2075" y="1621"/>
                  <a:pt x="2069" y="1621"/>
                  <a:pt x="2063" y="1621"/>
                </a:cubicBezTo>
                <a:cubicBezTo>
                  <a:pt x="2061" y="1621"/>
                  <a:pt x="2060" y="1620"/>
                  <a:pt x="2059" y="1620"/>
                </a:cubicBezTo>
                <a:cubicBezTo>
                  <a:pt x="1964" y="1615"/>
                  <a:pt x="1869" y="1620"/>
                  <a:pt x="1774" y="1612"/>
                </a:cubicBezTo>
                <a:cubicBezTo>
                  <a:pt x="1749" y="1610"/>
                  <a:pt x="1724" y="1610"/>
                  <a:pt x="1699" y="1607"/>
                </a:cubicBezTo>
                <a:cubicBezTo>
                  <a:pt x="1644" y="1601"/>
                  <a:pt x="1590" y="1597"/>
                  <a:pt x="1535" y="1594"/>
                </a:cubicBezTo>
                <a:cubicBezTo>
                  <a:pt x="1492" y="1592"/>
                  <a:pt x="1449" y="1590"/>
                  <a:pt x="1406" y="1582"/>
                </a:cubicBezTo>
                <a:cubicBezTo>
                  <a:pt x="1366" y="1574"/>
                  <a:pt x="1326" y="1568"/>
                  <a:pt x="1286" y="1570"/>
                </a:cubicBezTo>
                <a:cubicBezTo>
                  <a:pt x="1282" y="1570"/>
                  <a:pt x="1279" y="1570"/>
                  <a:pt x="1276" y="1567"/>
                </a:cubicBezTo>
                <a:cubicBezTo>
                  <a:pt x="1258" y="1551"/>
                  <a:pt x="1237" y="1549"/>
                  <a:pt x="1214" y="1550"/>
                </a:cubicBezTo>
                <a:cubicBezTo>
                  <a:pt x="1192" y="1551"/>
                  <a:pt x="1170" y="1551"/>
                  <a:pt x="1148" y="1547"/>
                </a:cubicBezTo>
                <a:cubicBezTo>
                  <a:pt x="1111" y="1540"/>
                  <a:pt x="1075" y="1531"/>
                  <a:pt x="1037" y="1530"/>
                </a:cubicBezTo>
                <a:cubicBezTo>
                  <a:pt x="1020" y="1530"/>
                  <a:pt x="1005" y="1524"/>
                  <a:pt x="993" y="1512"/>
                </a:cubicBezTo>
                <a:cubicBezTo>
                  <a:pt x="989" y="1508"/>
                  <a:pt x="986" y="1508"/>
                  <a:pt x="982" y="1511"/>
                </a:cubicBezTo>
                <a:cubicBezTo>
                  <a:pt x="973" y="1516"/>
                  <a:pt x="964" y="1519"/>
                  <a:pt x="956" y="1511"/>
                </a:cubicBezTo>
                <a:cubicBezTo>
                  <a:pt x="945" y="1502"/>
                  <a:pt x="933" y="1500"/>
                  <a:pt x="919" y="1501"/>
                </a:cubicBezTo>
                <a:cubicBezTo>
                  <a:pt x="898" y="1502"/>
                  <a:pt x="879" y="1497"/>
                  <a:pt x="862" y="1484"/>
                </a:cubicBezTo>
                <a:cubicBezTo>
                  <a:pt x="852" y="1476"/>
                  <a:pt x="838" y="1472"/>
                  <a:pt x="828" y="1478"/>
                </a:cubicBezTo>
                <a:cubicBezTo>
                  <a:pt x="810" y="1489"/>
                  <a:pt x="795" y="1485"/>
                  <a:pt x="779" y="1476"/>
                </a:cubicBezTo>
                <a:cubicBezTo>
                  <a:pt x="771" y="1472"/>
                  <a:pt x="762" y="1468"/>
                  <a:pt x="752" y="1470"/>
                </a:cubicBezTo>
                <a:cubicBezTo>
                  <a:pt x="747" y="1472"/>
                  <a:pt x="745" y="1469"/>
                  <a:pt x="745" y="1465"/>
                </a:cubicBezTo>
                <a:cubicBezTo>
                  <a:pt x="745" y="1462"/>
                  <a:pt x="745" y="1460"/>
                  <a:pt x="745" y="1458"/>
                </a:cubicBezTo>
                <a:cubicBezTo>
                  <a:pt x="746" y="1447"/>
                  <a:pt x="745" y="1447"/>
                  <a:pt x="736" y="1452"/>
                </a:cubicBezTo>
                <a:cubicBezTo>
                  <a:pt x="726" y="1457"/>
                  <a:pt x="715" y="1461"/>
                  <a:pt x="705" y="1464"/>
                </a:cubicBezTo>
                <a:cubicBezTo>
                  <a:pt x="701" y="1465"/>
                  <a:pt x="697" y="1466"/>
                  <a:pt x="694" y="1463"/>
                </a:cubicBezTo>
                <a:cubicBezTo>
                  <a:pt x="691" y="1460"/>
                  <a:pt x="693" y="1456"/>
                  <a:pt x="695" y="1453"/>
                </a:cubicBezTo>
                <a:cubicBezTo>
                  <a:pt x="700" y="1445"/>
                  <a:pt x="697" y="1441"/>
                  <a:pt x="689" y="1440"/>
                </a:cubicBezTo>
                <a:cubicBezTo>
                  <a:pt x="686" y="1439"/>
                  <a:pt x="683" y="1437"/>
                  <a:pt x="680" y="1437"/>
                </a:cubicBezTo>
                <a:cubicBezTo>
                  <a:pt x="673" y="1437"/>
                  <a:pt x="672" y="1434"/>
                  <a:pt x="676" y="1428"/>
                </a:cubicBezTo>
                <a:cubicBezTo>
                  <a:pt x="678" y="1426"/>
                  <a:pt x="680" y="1423"/>
                  <a:pt x="677" y="1421"/>
                </a:cubicBezTo>
                <a:cubicBezTo>
                  <a:pt x="675" y="1418"/>
                  <a:pt x="672" y="1419"/>
                  <a:pt x="669" y="1420"/>
                </a:cubicBezTo>
                <a:cubicBezTo>
                  <a:pt x="661" y="1424"/>
                  <a:pt x="653" y="1422"/>
                  <a:pt x="644" y="1420"/>
                </a:cubicBezTo>
                <a:cubicBezTo>
                  <a:pt x="617" y="1412"/>
                  <a:pt x="593" y="1419"/>
                  <a:pt x="570" y="1433"/>
                </a:cubicBezTo>
                <a:cubicBezTo>
                  <a:pt x="566" y="1435"/>
                  <a:pt x="564" y="1440"/>
                  <a:pt x="559" y="1441"/>
                </a:cubicBezTo>
                <a:cubicBezTo>
                  <a:pt x="560" y="1436"/>
                  <a:pt x="561" y="1432"/>
                  <a:pt x="562" y="1427"/>
                </a:cubicBezTo>
                <a:cubicBezTo>
                  <a:pt x="564" y="1417"/>
                  <a:pt x="560" y="1411"/>
                  <a:pt x="551" y="1409"/>
                </a:cubicBezTo>
                <a:cubicBezTo>
                  <a:pt x="521" y="1402"/>
                  <a:pt x="491" y="1395"/>
                  <a:pt x="461" y="1388"/>
                </a:cubicBezTo>
                <a:cubicBezTo>
                  <a:pt x="450" y="1386"/>
                  <a:pt x="439" y="1387"/>
                  <a:pt x="428" y="1383"/>
                </a:cubicBezTo>
                <a:cubicBezTo>
                  <a:pt x="421" y="1380"/>
                  <a:pt x="417" y="1377"/>
                  <a:pt x="419" y="1368"/>
                </a:cubicBezTo>
                <a:cubicBezTo>
                  <a:pt x="420" y="1357"/>
                  <a:pt x="412" y="1351"/>
                  <a:pt x="402" y="1356"/>
                </a:cubicBezTo>
                <a:cubicBezTo>
                  <a:pt x="394" y="1360"/>
                  <a:pt x="388" y="1359"/>
                  <a:pt x="381" y="1355"/>
                </a:cubicBezTo>
                <a:cubicBezTo>
                  <a:pt x="377" y="1351"/>
                  <a:pt x="373" y="1351"/>
                  <a:pt x="368" y="1355"/>
                </a:cubicBezTo>
                <a:cubicBezTo>
                  <a:pt x="363" y="1360"/>
                  <a:pt x="357" y="1361"/>
                  <a:pt x="351" y="1358"/>
                </a:cubicBezTo>
                <a:cubicBezTo>
                  <a:pt x="347" y="1357"/>
                  <a:pt x="342" y="1354"/>
                  <a:pt x="338" y="1354"/>
                </a:cubicBezTo>
                <a:cubicBezTo>
                  <a:pt x="332" y="1354"/>
                  <a:pt x="330" y="1351"/>
                  <a:pt x="329" y="1346"/>
                </a:cubicBezTo>
                <a:cubicBezTo>
                  <a:pt x="326" y="1336"/>
                  <a:pt x="324" y="1335"/>
                  <a:pt x="314" y="1341"/>
                </a:cubicBezTo>
                <a:cubicBezTo>
                  <a:pt x="308" y="1345"/>
                  <a:pt x="302" y="1350"/>
                  <a:pt x="295" y="1352"/>
                </a:cubicBezTo>
                <a:cubicBezTo>
                  <a:pt x="295" y="1351"/>
                  <a:pt x="294" y="1351"/>
                  <a:pt x="294" y="1350"/>
                </a:cubicBezTo>
                <a:cubicBezTo>
                  <a:pt x="303" y="1337"/>
                  <a:pt x="303" y="1337"/>
                  <a:pt x="295" y="1323"/>
                </a:cubicBezTo>
                <a:cubicBezTo>
                  <a:pt x="294" y="1321"/>
                  <a:pt x="293" y="1319"/>
                  <a:pt x="292" y="1318"/>
                </a:cubicBezTo>
                <a:cubicBezTo>
                  <a:pt x="284" y="1301"/>
                  <a:pt x="272" y="1298"/>
                  <a:pt x="255" y="1306"/>
                </a:cubicBezTo>
                <a:cubicBezTo>
                  <a:pt x="246" y="1311"/>
                  <a:pt x="240" y="1308"/>
                  <a:pt x="239" y="1298"/>
                </a:cubicBezTo>
                <a:cubicBezTo>
                  <a:pt x="238" y="1293"/>
                  <a:pt x="238" y="1288"/>
                  <a:pt x="239" y="1283"/>
                </a:cubicBezTo>
                <a:cubicBezTo>
                  <a:pt x="242" y="1269"/>
                  <a:pt x="255" y="1265"/>
                  <a:pt x="265" y="1274"/>
                </a:cubicBezTo>
                <a:cubicBezTo>
                  <a:pt x="273" y="1281"/>
                  <a:pt x="281" y="1284"/>
                  <a:pt x="290" y="1286"/>
                </a:cubicBezTo>
                <a:cubicBezTo>
                  <a:pt x="299" y="1287"/>
                  <a:pt x="307" y="1290"/>
                  <a:pt x="313" y="1297"/>
                </a:cubicBezTo>
                <a:cubicBezTo>
                  <a:pt x="322" y="1309"/>
                  <a:pt x="327" y="1310"/>
                  <a:pt x="338" y="1300"/>
                </a:cubicBezTo>
                <a:cubicBezTo>
                  <a:pt x="346" y="1294"/>
                  <a:pt x="353" y="1292"/>
                  <a:pt x="363" y="1294"/>
                </a:cubicBezTo>
                <a:cubicBezTo>
                  <a:pt x="381" y="1297"/>
                  <a:pt x="398" y="1305"/>
                  <a:pt x="415" y="1309"/>
                </a:cubicBezTo>
                <a:cubicBezTo>
                  <a:pt x="430" y="1313"/>
                  <a:pt x="445" y="1313"/>
                  <a:pt x="458" y="1304"/>
                </a:cubicBezTo>
                <a:cubicBezTo>
                  <a:pt x="465" y="1298"/>
                  <a:pt x="469" y="1300"/>
                  <a:pt x="475" y="1306"/>
                </a:cubicBezTo>
                <a:cubicBezTo>
                  <a:pt x="503" y="1334"/>
                  <a:pt x="535" y="1348"/>
                  <a:pt x="574" y="1331"/>
                </a:cubicBezTo>
                <a:cubicBezTo>
                  <a:pt x="580" y="1328"/>
                  <a:pt x="585" y="1330"/>
                  <a:pt x="590" y="1332"/>
                </a:cubicBezTo>
                <a:cubicBezTo>
                  <a:pt x="593" y="1334"/>
                  <a:pt x="597" y="1338"/>
                  <a:pt x="601" y="1335"/>
                </a:cubicBezTo>
                <a:cubicBezTo>
                  <a:pt x="605" y="1331"/>
                  <a:pt x="602" y="1327"/>
                  <a:pt x="601" y="1323"/>
                </a:cubicBezTo>
                <a:cubicBezTo>
                  <a:pt x="598" y="1317"/>
                  <a:pt x="601" y="1315"/>
                  <a:pt x="607" y="1315"/>
                </a:cubicBezTo>
                <a:cubicBezTo>
                  <a:pt x="613" y="1315"/>
                  <a:pt x="619" y="1317"/>
                  <a:pt x="625" y="1318"/>
                </a:cubicBezTo>
                <a:cubicBezTo>
                  <a:pt x="638" y="1322"/>
                  <a:pt x="649" y="1327"/>
                  <a:pt x="663" y="1324"/>
                </a:cubicBezTo>
                <a:cubicBezTo>
                  <a:pt x="666" y="1324"/>
                  <a:pt x="666" y="1326"/>
                  <a:pt x="667" y="1328"/>
                </a:cubicBezTo>
                <a:cubicBezTo>
                  <a:pt x="670" y="1337"/>
                  <a:pt x="677" y="1339"/>
                  <a:pt x="685" y="1339"/>
                </a:cubicBezTo>
                <a:cubicBezTo>
                  <a:pt x="715" y="1340"/>
                  <a:pt x="745" y="1343"/>
                  <a:pt x="774" y="1353"/>
                </a:cubicBezTo>
                <a:cubicBezTo>
                  <a:pt x="776" y="1354"/>
                  <a:pt x="779" y="1354"/>
                  <a:pt x="782" y="1353"/>
                </a:cubicBezTo>
                <a:cubicBezTo>
                  <a:pt x="791" y="1348"/>
                  <a:pt x="797" y="1351"/>
                  <a:pt x="802" y="1361"/>
                </a:cubicBezTo>
                <a:cubicBezTo>
                  <a:pt x="807" y="1371"/>
                  <a:pt x="813" y="1372"/>
                  <a:pt x="822" y="1364"/>
                </a:cubicBezTo>
                <a:cubicBezTo>
                  <a:pt x="826" y="1361"/>
                  <a:pt x="829" y="1358"/>
                  <a:pt x="833" y="1354"/>
                </a:cubicBezTo>
                <a:cubicBezTo>
                  <a:pt x="837" y="1360"/>
                  <a:pt x="841" y="1366"/>
                  <a:pt x="848" y="1366"/>
                </a:cubicBezTo>
                <a:cubicBezTo>
                  <a:pt x="856" y="1366"/>
                  <a:pt x="864" y="1367"/>
                  <a:pt x="871" y="1367"/>
                </a:cubicBezTo>
                <a:cubicBezTo>
                  <a:pt x="897" y="1368"/>
                  <a:pt x="900" y="1370"/>
                  <a:pt x="905" y="1342"/>
                </a:cubicBezTo>
                <a:cubicBezTo>
                  <a:pt x="905" y="1342"/>
                  <a:pt x="906" y="1342"/>
                  <a:pt x="906" y="1341"/>
                </a:cubicBezTo>
                <a:cubicBezTo>
                  <a:pt x="909" y="1331"/>
                  <a:pt x="913" y="1328"/>
                  <a:pt x="923" y="1331"/>
                </a:cubicBezTo>
                <a:cubicBezTo>
                  <a:pt x="967" y="1340"/>
                  <a:pt x="1012" y="1346"/>
                  <a:pt x="1056" y="1353"/>
                </a:cubicBezTo>
                <a:cubicBezTo>
                  <a:pt x="1084" y="1357"/>
                  <a:pt x="1113" y="1360"/>
                  <a:pt x="1141" y="1363"/>
                </a:cubicBezTo>
                <a:cubicBezTo>
                  <a:pt x="1175" y="1367"/>
                  <a:pt x="1207" y="1377"/>
                  <a:pt x="1240" y="1386"/>
                </a:cubicBezTo>
                <a:cubicBezTo>
                  <a:pt x="1265" y="1392"/>
                  <a:pt x="1289" y="1396"/>
                  <a:pt x="1314" y="1387"/>
                </a:cubicBezTo>
                <a:cubicBezTo>
                  <a:pt x="1324" y="1383"/>
                  <a:pt x="1333" y="1385"/>
                  <a:pt x="1343" y="1390"/>
                </a:cubicBezTo>
                <a:cubicBezTo>
                  <a:pt x="1362" y="1399"/>
                  <a:pt x="1383" y="1403"/>
                  <a:pt x="1405" y="1402"/>
                </a:cubicBezTo>
                <a:cubicBezTo>
                  <a:pt x="1424" y="1400"/>
                  <a:pt x="1444" y="1401"/>
                  <a:pt x="1463" y="1406"/>
                </a:cubicBezTo>
                <a:cubicBezTo>
                  <a:pt x="1492" y="1412"/>
                  <a:pt x="1521" y="1415"/>
                  <a:pt x="1551" y="1415"/>
                </a:cubicBezTo>
                <a:cubicBezTo>
                  <a:pt x="1570" y="1415"/>
                  <a:pt x="1588" y="1417"/>
                  <a:pt x="1606" y="1419"/>
                </a:cubicBezTo>
                <a:cubicBezTo>
                  <a:pt x="1645" y="1425"/>
                  <a:pt x="1685" y="1428"/>
                  <a:pt x="1725" y="1429"/>
                </a:cubicBezTo>
                <a:cubicBezTo>
                  <a:pt x="1765" y="1430"/>
                  <a:pt x="1805" y="1429"/>
                  <a:pt x="1844" y="1432"/>
                </a:cubicBezTo>
                <a:cubicBezTo>
                  <a:pt x="1871" y="1435"/>
                  <a:pt x="1898" y="1440"/>
                  <a:pt x="1925" y="1437"/>
                </a:cubicBezTo>
                <a:cubicBezTo>
                  <a:pt x="1968" y="1431"/>
                  <a:pt x="2010" y="1435"/>
                  <a:pt x="2052" y="1437"/>
                </a:cubicBezTo>
                <a:cubicBezTo>
                  <a:pt x="2073" y="1439"/>
                  <a:pt x="2094" y="1442"/>
                  <a:pt x="2116" y="1441"/>
                </a:cubicBezTo>
                <a:cubicBezTo>
                  <a:pt x="2141" y="1439"/>
                  <a:pt x="2167" y="1443"/>
                  <a:pt x="2192" y="1437"/>
                </a:cubicBezTo>
                <a:cubicBezTo>
                  <a:pt x="2208" y="1433"/>
                  <a:pt x="2224" y="1434"/>
                  <a:pt x="2239" y="1437"/>
                </a:cubicBezTo>
                <a:cubicBezTo>
                  <a:pt x="2256" y="1441"/>
                  <a:pt x="2272" y="1442"/>
                  <a:pt x="2289" y="1439"/>
                </a:cubicBezTo>
                <a:cubicBezTo>
                  <a:pt x="2309" y="1434"/>
                  <a:pt x="2330" y="1432"/>
                  <a:pt x="2351" y="1431"/>
                </a:cubicBezTo>
                <a:cubicBezTo>
                  <a:pt x="2380" y="1429"/>
                  <a:pt x="2408" y="1428"/>
                  <a:pt x="2436" y="1426"/>
                </a:cubicBezTo>
                <a:cubicBezTo>
                  <a:pt x="2474" y="1423"/>
                  <a:pt x="2512" y="1420"/>
                  <a:pt x="2550" y="1417"/>
                </a:cubicBezTo>
                <a:cubicBezTo>
                  <a:pt x="2573" y="1416"/>
                  <a:pt x="2595" y="1414"/>
                  <a:pt x="2617" y="1412"/>
                </a:cubicBezTo>
                <a:cubicBezTo>
                  <a:pt x="2652" y="1409"/>
                  <a:pt x="2686" y="1401"/>
                  <a:pt x="2721" y="1410"/>
                </a:cubicBezTo>
                <a:cubicBezTo>
                  <a:pt x="2726" y="1411"/>
                  <a:pt x="2728" y="1409"/>
                  <a:pt x="2728" y="1404"/>
                </a:cubicBezTo>
                <a:cubicBezTo>
                  <a:pt x="2728" y="1397"/>
                  <a:pt x="2725" y="1393"/>
                  <a:pt x="2718" y="1393"/>
                </a:cubicBezTo>
                <a:cubicBezTo>
                  <a:pt x="2711" y="1393"/>
                  <a:pt x="2704" y="1394"/>
                  <a:pt x="2697" y="1394"/>
                </a:cubicBezTo>
                <a:cubicBezTo>
                  <a:pt x="2547" y="1398"/>
                  <a:pt x="2396" y="1404"/>
                  <a:pt x="2246" y="1406"/>
                </a:cubicBezTo>
                <a:cubicBezTo>
                  <a:pt x="2108" y="1407"/>
                  <a:pt x="1970" y="1407"/>
                  <a:pt x="1832" y="1401"/>
                </a:cubicBezTo>
                <a:cubicBezTo>
                  <a:pt x="1743" y="1397"/>
                  <a:pt x="1655" y="1391"/>
                  <a:pt x="1567" y="1383"/>
                </a:cubicBezTo>
                <a:cubicBezTo>
                  <a:pt x="1490" y="1377"/>
                  <a:pt x="1413" y="1368"/>
                  <a:pt x="1336" y="1358"/>
                </a:cubicBezTo>
                <a:cubicBezTo>
                  <a:pt x="1241" y="1345"/>
                  <a:pt x="1148" y="1325"/>
                  <a:pt x="1054" y="1307"/>
                </a:cubicBezTo>
                <a:cubicBezTo>
                  <a:pt x="1024" y="1302"/>
                  <a:pt x="994" y="1292"/>
                  <a:pt x="964" y="1293"/>
                </a:cubicBezTo>
                <a:cubicBezTo>
                  <a:pt x="930" y="1293"/>
                  <a:pt x="898" y="1290"/>
                  <a:pt x="870" y="1269"/>
                </a:cubicBezTo>
                <a:cubicBezTo>
                  <a:pt x="859" y="1261"/>
                  <a:pt x="845" y="1260"/>
                  <a:pt x="831" y="1264"/>
                </a:cubicBezTo>
                <a:cubicBezTo>
                  <a:pt x="822" y="1267"/>
                  <a:pt x="813" y="1266"/>
                  <a:pt x="803" y="1264"/>
                </a:cubicBezTo>
                <a:cubicBezTo>
                  <a:pt x="788" y="1261"/>
                  <a:pt x="773" y="1255"/>
                  <a:pt x="757" y="1259"/>
                </a:cubicBezTo>
                <a:cubicBezTo>
                  <a:pt x="743" y="1262"/>
                  <a:pt x="733" y="1258"/>
                  <a:pt x="724" y="1247"/>
                </a:cubicBezTo>
                <a:cubicBezTo>
                  <a:pt x="721" y="1243"/>
                  <a:pt x="717" y="1242"/>
                  <a:pt x="712" y="1244"/>
                </a:cubicBezTo>
                <a:cubicBezTo>
                  <a:pt x="705" y="1247"/>
                  <a:pt x="697" y="1248"/>
                  <a:pt x="689" y="1245"/>
                </a:cubicBezTo>
                <a:cubicBezTo>
                  <a:pt x="665" y="1237"/>
                  <a:pt x="638" y="1235"/>
                  <a:pt x="614" y="1225"/>
                </a:cubicBezTo>
                <a:cubicBezTo>
                  <a:pt x="606" y="1221"/>
                  <a:pt x="598" y="1220"/>
                  <a:pt x="590" y="1224"/>
                </a:cubicBezTo>
                <a:cubicBezTo>
                  <a:pt x="573" y="1231"/>
                  <a:pt x="568" y="1230"/>
                  <a:pt x="557" y="1215"/>
                </a:cubicBezTo>
                <a:cubicBezTo>
                  <a:pt x="553" y="1209"/>
                  <a:pt x="548" y="1205"/>
                  <a:pt x="542" y="1205"/>
                </a:cubicBezTo>
                <a:cubicBezTo>
                  <a:pt x="521" y="1204"/>
                  <a:pt x="502" y="1196"/>
                  <a:pt x="483" y="1190"/>
                </a:cubicBezTo>
                <a:cubicBezTo>
                  <a:pt x="466" y="1184"/>
                  <a:pt x="449" y="1179"/>
                  <a:pt x="431" y="1182"/>
                </a:cubicBezTo>
                <a:cubicBezTo>
                  <a:pt x="424" y="1183"/>
                  <a:pt x="420" y="1181"/>
                  <a:pt x="417" y="1176"/>
                </a:cubicBezTo>
                <a:cubicBezTo>
                  <a:pt x="413" y="1170"/>
                  <a:pt x="408" y="1163"/>
                  <a:pt x="400" y="1165"/>
                </a:cubicBezTo>
                <a:cubicBezTo>
                  <a:pt x="383" y="1169"/>
                  <a:pt x="369" y="1162"/>
                  <a:pt x="357" y="1150"/>
                </a:cubicBezTo>
                <a:cubicBezTo>
                  <a:pt x="339" y="1133"/>
                  <a:pt x="317" y="1127"/>
                  <a:pt x="293" y="1134"/>
                </a:cubicBezTo>
                <a:cubicBezTo>
                  <a:pt x="284" y="1136"/>
                  <a:pt x="281" y="1134"/>
                  <a:pt x="281" y="1125"/>
                </a:cubicBezTo>
                <a:cubicBezTo>
                  <a:pt x="281" y="1122"/>
                  <a:pt x="281" y="1119"/>
                  <a:pt x="280" y="1117"/>
                </a:cubicBezTo>
                <a:cubicBezTo>
                  <a:pt x="267" y="1096"/>
                  <a:pt x="254" y="1076"/>
                  <a:pt x="227" y="1071"/>
                </a:cubicBezTo>
                <a:cubicBezTo>
                  <a:pt x="221" y="1070"/>
                  <a:pt x="222" y="1067"/>
                  <a:pt x="224" y="1063"/>
                </a:cubicBezTo>
                <a:cubicBezTo>
                  <a:pt x="225" y="1061"/>
                  <a:pt x="227" y="1059"/>
                  <a:pt x="229" y="1057"/>
                </a:cubicBezTo>
                <a:cubicBezTo>
                  <a:pt x="233" y="1053"/>
                  <a:pt x="237" y="1050"/>
                  <a:pt x="233" y="1044"/>
                </a:cubicBezTo>
                <a:cubicBezTo>
                  <a:pt x="230" y="1038"/>
                  <a:pt x="225" y="1042"/>
                  <a:pt x="220" y="1043"/>
                </a:cubicBezTo>
                <a:cubicBezTo>
                  <a:pt x="210" y="1046"/>
                  <a:pt x="199" y="1049"/>
                  <a:pt x="191" y="1043"/>
                </a:cubicBezTo>
                <a:cubicBezTo>
                  <a:pt x="181" y="1036"/>
                  <a:pt x="176" y="1039"/>
                  <a:pt x="169" y="1047"/>
                </a:cubicBezTo>
                <a:cubicBezTo>
                  <a:pt x="167" y="1049"/>
                  <a:pt x="165" y="1051"/>
                  <a:pt x="162" y="1052"/>
                </a:cubicBezTo>
                <a:cubicBezTo>
                  <a:pt x="159" y="1055"/>
                  <a:pt x="156" y="1056"/>
                  <a:pt x="152" y="1052"/>
                </a:cubicBezTo>
                <a:cubicBezTo>
                  <a:pt x="149" y="1049"/>
                  <a:pt x="149" y="1045"/>
                  <a:pt x="152" y="1042"/>
                </a:cubicBezTo>
                <a:cubicBezTo>
                  <a:pt x="155" y="1038"/>
                  <a:pt x="156" y="1034"/>
                  <a:pt x="160" y="1031"/>
                </a:cubicBezTo>
                <a:cubicBezTo>
                  <a:pt x="162" y="1030"/>
                  <a:pt x="164" y="1029"/>
                  <a:pt x="163" y="1026"/>
                </a:cubicBezTo>
                <a:cubicBezTo>
                  <a:pt x="162" y="1024"/>
                  <a:pt x="159" y="1025"/>
                  <a:pt x="157" y="1025"/>
                </a:cubicBezTo>
                <a:cubicBezTo>
                  <a:pt x="154" y="1025"/>
                  <a:pt x="152" y="1025"/>
                  <a:pt x="150" y="1027"/>
                </a:cubicBezTo>
                <a:cubicBezTo>
                  <a:pt x="148" y="1029"/>
                  <a:pt x="146" y="1029"/>
                  <a:pt x="144" y="1027"/>
                </a:cubicBezTo>
                <a:cubicBezTo>
                  <a:pt x="133" y="1016"/>
                  <a:pt x="120" y="1011"/>
                  <a:pt x="105" y="1012"/>
                </a:cubicBezTo>
                <a:cubicBezTo>
                  <a:pt x="98" y="1013"/>
                  <a:pt x="91" y="1013"/>
                  <a:pt x="84" y="1012"/>
                </a:cubicBezTo>
                <a:cubicBezTo>
                  <a:pt x="80" y="1012"/>
                  <a:pt x="74" y="1012"/>
                  <a:pt x="72" y="1007"/>
                </a:cubicBezTo>
                <a:cubicBezTo>
                  <a:pt x="71" y="1003"/>
                  <a:pt x="76" y="1000"/>
                  <a:pt x="79" y="997"/>
                </a:cubicBezTo>
                <a:cubicBezTo>
                  <a:pt x="81" y="995"/>
                  <a:pt x="83" y="994"/>
                  <a:pt x="85" y="992"/>
                </a:cubicBezTo>
                <a:cubicBezTo>
                  <a:pt x="87" y="990"/>
                  <a:pt x="92" y="988"/>
                  <a:pt x="90" y="984"/>
                </a:cubicBezTo>
                <a:cubicBezTo>
                  <a:pt x="89" y="980"/>
                  <a:pt x="84" y="980"/>
                  <a:pt x="80" y="981"/>
                </a:cubicBezTo>
                <a:cubicBezTo>
                  <a:pt x="71" y="981"/>
                  <a:pt x="64" y="979"/>
                  <a:pt x="55" y="975"/>
                </a:cubicBezTo>
                <a:cubicBezTo>
                  <a:pt x="35" y="965"/>
                  <a:pt x="24" y="970"/>
                  <a:pt x="16" y="990"/>
                </a:cubicBezTo>
                <a:cubicBezTo>
                  <a:pt x="13" y="998"/>
                  <a:pt x="8" y="1002"/>
                  <a:pt x="0" y="1001"/>
                </a:cubicBezTo>
                <a:cubicBezTo>
                  <a:pt x="0" y="982"/>
                  <a:pt x="0" y="964"/>
                  <a:pt x="0" y="945"/>
                </a:cubicBezTo>
                <a:cubicBezTo>
                  <a:pt x="14" y="944"/>
                  <a:pt x="17" y="939"/>
                  <a:pt x="13" y="930"/>
                </a:cubicBezTo>
                <a:cubicBezTo>
                  <a:pt x="12" y="927"/>
                  <a:pt x="8" y="925"/>
                  <a:pt x="10" y="922"/>
                </a:cubicBezTo>
                <a:cubicBezTo>
                  <a:pt x="13" y="919"/>
                  <a:pt x="17" y="920"/>
                  <a:pt x="20" y="921"/>
                </a:cubicBezTo>
                <a:cubicBezTo>
                  <a:pt x="23" y="921"/>
                  <a:pt x="25" y="922"/>
                  <a:pt x="27" y="923"/>
                </a:cubicBezTo>
                <a:cubicBezTo>
                  <a:pt x="33" y="925"/>
                  <a:pt x="36" y="924"/>
                  <a:pt x="37" y="917"/>
                </a:cubicBezTo>
                <a:cubicBezTo>
                  <a:pt x="38" y="913"/>
                  <a:pt x="41" y="907"/>
                  <a:pt x="46" y="910"/>
                </a:cubicBezTo>
                <a:cubicBezTo>
                  <a:pt x="53" y="913"/>
                  <a:pt x="60" y="913"/>
                  <a:pt x="67" y="914"/>
                </a:cubicBezTo>
                <a:cubicBezTo>
                  <a:pt x="73" y="915"/>
                  <a:pt x="80" y="917"/>
                  <a:pt x="87" y="915"/>
                </a:cubicBezTo>
                <a:cubicBezTo>
                  <a:pt x="93" y="913"/>
                  <a:pt x="100" y="911"/>
                  <a:pt x="95" y="901"/>
                </a:cubicBezTo>
                <a:cubicBezTo>
                  <a:pt x="93" y="898"/>
                  <a:pt x="95" y="896"/>
                  <a:pt x="99" y="895"/>
                </a:cubicBezTo>
                <a:cubicBezTo>
                  <a:pt x="114" y="895"/>
                  <a:pt x="119" y="899"/>
                  <a:pt x="120" y="914"/>
                </a:cubicBezTo>
                <a:cubicBezTo>
                  <a:pt x="120" y="919"/>
                  <a:pt x="121" y="923"/>
                  <a:pt x="125" y="925"/>
                </a:cubicBezTo>
                <a:cubicBezTo>
                  <a:pt x="132" y="928"/>
                  <a:pt x="139" y="930"/>
                  <a:pt x="147" y="928"/>
                </a:cubicBezTo>
                <a:cubicBezTo>
                  <a:pt x="149" y="928"/>
                  <a:pt x="150" y="924"/>
                  <a:pt x="149" y="922"/>
                </a:cubicBezTo>
                <a:cubicBezTo>
                  <a:pt x="149" y="919"/>
                  <a:pt x="149" y="915"/>
                  <a:pt x="151" y="913"/>
                </a:cubicBezTo>
                <a:cubicBezTo>
                  <a:pt x="154" y="910"/>
                  <a:pt x="158" y="903"/>
                  <a:pt x="161" y="909"/>
                </a:cubicBezTo>
                <a:cubicBezTo>
                  <a:pt x="169" y="920"/>
                  <a:pt x="179" y="920"/>
                  <a:pt x="190" y="920"/>
                </a:cubicBezTo>
                <a:cubicBezTo>
                  <a:pt x="196" y="921"/>
                  <a:pt x="202" y="922"/>
                  <a:pt x="207" y="927"/>
                </a:cubicBezTo>
                <a:cubicBezTo>
                  <a:pt x="226" y="945"/>
                  <a:pt x="241" y="944"/>
                  <a:pt x="255" y="922"/>
                </a:cubicBezTo>
                <a:cubicBezTo>
                  <a:pt x="259" y="916"/>
                  <a:pt x="264" y="914"/>
                  <a:pt x="269" y="920"/>
                </a:cubicBezTo>
                <a:cubicBezTo>
                  <a:pt x="281" y="932"/>
                  <a:pt x="296" y="936"/>
                  <a:pt x="312" y="937"/>
                </a:cubicBezTo>
                <a:cubicBezTo>
                  <a:pt x="320" y="938"/>
                  <a:pt x="328" y="937"/>
                  <a:pt x="337" y="938"/>
                </a:cubicBezTo>
                <a:cubicBezTo>
                  <a:pt x="352" y="940"/>
                  <a:pt x="365" y="940"/>
                  <a:pt x="371" y="922"/>
                </a:cubicBezTo>
                <a:cubicBezTo>
                  <a:pt x="371" y="929"/>
                  <a:pt x="370" y="934"/>
                  <a:pt x="373" y="940"/>
                </a:cubicBezTo>
                <a:cubicBezTo>
                  <a:pt x="376" y="948"/>
                  <a:pt x="383" y="951"/>
                  <a:pt x="390" y="951"/>
                </a:cubicBezTo>
                <a:cubicBezTo>
                  <a:pt x="398" y="950"/>
                  <a:pt x="393" y="943"/>
                  <a:pt x="394" y="939"/>
                </a:cubicBezTo>
                <a:cubicBezTo>
                  <a:pt x="395" y="933"/>
                  <a:pt x="399" y="929"/>
                  <a:pt x="405" y="932"/>
                </a:cubicBezTo>
                <a:cubicBezTo>
                  <a:pt x="413" y="936"/>
                  <a:pt x="420" y="936"/>
                  <a:pt x="429" y="935"/>
                </a:cubicBezTo>
                <a:cubicBezTo>
                  <a:pt x="440" y="932"/>
                  <a:pt x="451" y="932"/>
                  <a:pt x="461" y="940"/>
                </a:cubicBezTo>
                <a:cubicBezTo>
                  <a:pt x="467" y="945"/>
                  <a:pt x="473" y="944"/>
                  <a:pt x="478" y="939"/>
                </a:cubicBezTo>
                <a:cubicBezTo>
                  <a:pt x="481" y="936"/>
                  <a:pt x="484" y="933"/>
                  <a:pt x="486" y="931"/>
                </a:cubicBezTo>
                <a:cubicBezTo>
                  <a:pt x="491" y="927"/>
                  <a:pt x="494" y="920"/>
                  <a:pt x="500" y="922"/>
                </a:cubicBezTo>
                <a:cubicBezTo>
                  <a:pt x="506" y="924"/>
                  <a:pt x="505" y="931"/>
                  <a:pt x="505" y="936"/>
                </a:cubicBezTo>
                <a:cubicBezTo>
                  <a:pt x="505" y="941"/>
                  <a:pt x="509" y="939"/>
                  <a:pt x="512" y="940"/>
                </a:cubicBezTo>
                <a:cubicBezTo>
                  <a:pt x="515" y="940"/>
                  <a:pt x="518" y="940"/>
                  <a:pt x="517" y="936"/>
                </a:cubicBezTo>
                <a:cubicBezTo>
                  <a:pt x="515" y="925"/>
                  <a:pt x="521" y="922"/>
                  <a:pt x="530" y="921"/>
                </a:cubicBezTo>
                <a:cubicBezTo>
                  <a:pt x="539" y="920"/>
                  <a:pt x="540" y="916"/>
                  <a:pt x="534" y="909"/>
                </a:cubicBezTo>
                <a:cubicBezTo>
                  <a:pt x="533" y="907"/>
                  <a:pt x="530" y="906"/>
                  <a:pt x="527" y="905"/>
                </a:cubicBezTo>
                <a:cubicBezTo>
                  <a:pt x="501" y="893"/>
                  <a:pt x="473" y="887"/>
                  <a:pt x="444" y="884"/>
                </a:cubicBezTo>
                <a:cubicBezTo>
                  <a:pt x="421" y="881"/>
                  <a:pt x="400" y="876"/>
                  <a:pt x="381" y="861"/>
                </a:cubicBezTo>
                <a:cubicBezTo>
                  <a:pt x="370" y="852"/>
                  <a:pt x="362" y="840"/>
                  <a:pt x="355" y="827"/>
                </a:cubicBezTo>
                <a:cubicBezTo>
                  <a:pt x="348" y="839"/>
                  <a:pt x="343" y="840"/>
                  <a:pt x="333" y="830"/>
                </a:cubicBezTo>
                <a:cubicBezTo>
                  <a:pt x="330" y="827"/>
                  <a:pt x="328" y="822"/>
                  <a:pt x="329" y="817"/>
                </a:cubicBezTo>
                <a:cubicBezTo>
                  <a:pt x="330" y="808"/>
                  <a:pt x="323" y="805"/>
                  <a:pt x="316" y="804"/>
                </a:cubicBezTo>
                <a:cubicBezTo>
                  <a:pt x="309" y="802"/>
                  <a:pt x="306" y="807"/>
                  <a:pt x="303" y="812"/>
                </a:cubicBezTo>
                <a:cubicBezTo>
                  <a:pt x="301" y="817"/>
                  <a:pt x="301" y="823"/>
                  <a:pt x="295" y="829"/>
                </a:cubicBezTo>
                <a:cubicBezTo>
                  <a:pt x="298" y="817"/>
                  <a:pt x="292" y="814"/>
                  <a:pt x="284" y="812"/>
                </a:cubicBezTo>
                <a:cubicBezTo>
                  <a:pt x="277" y="811"/>
                  <a:pt x="269" y="806"/>
                  <a:pt x="270" y="800"/>
                </a:cubicBezTo>
                <a:cubicBezTo>
                  <a:pt x="272" y="789"/>
                  <a:pt x="273" y="778"/>
                  <a:pt x="280" y="769"/>
                </a:cubicBezTo>
                <a:cubicBezTo>
                  <a:pt x="284" y="764"/>
                  <a:pt x="288" y="763"/>
                  <a:pt x="295" y="764"/>
                </a:cubicBezTo>
                <a:cubicBezTo>
                  <a:pt x="300" y="766"/>
                  <a:pt x="302" y="768"/>
                  <a:pt x="301" y="774"/>
                </a:cubicBezTo>
                <a:cubicBezTo>
                  <a:pt x="301" y="778"/>
                  <a:pt x="304" y="780"/>
                  <a:pt x="307" y="780"/>
                </a:cubicBezTo>
                <a:cubicBezTo>
                  <a:pt x="319" y="779"/>
                  <a:pt x="326" y="785"/>
                  <a:pt x="333" y="792"/>
                </a:cubicBezTo>
                <a:cubicBezTo>
                  <a:pt x="340" y="798"/>
                  <a:pt x="348" y="800"/>
                  <a:pt x="355" y="793"/>
                </a:cubicBezTo>
                <a:cubicBezTo>
                  <a:pt x="360" y="788"/>
                  <a:pt x="362" y="790"/>
                  <a:pt x="361" y="796"/>
                </a:cubicBezTo>
                <a:cubicBezTo>
                  <a:pt x="361" y="800"/>
                  <a:pt x="363" y="801"/>
                  <a:pt x="367" y="803"/>
                </a:cubicBezTo>
                <a:cubicBezTo>
                  <a:pt x="384" y="809"/>
                  <a:pt x="402" y="809"/>
                  <a:pt x="419" y="803"/>
                </a:cubicBezTo>
                <a:cubicBezTo>
                  <a:pt x="428" y="799"/>
                  <a:pt x="437" y="799"/>
                  <a:pt x="446" y="801"/>
                </a:cubicBezTo>
                <a:cubicBezTo>
                  <a:pt x="454" y="803"/>
                  <a:pt x="461" y="808"/>
                  <a:pt x="467" y="813"/>
                </a:cubicBezTo>
                <a:cubicBezTo>
                  <a:pt x="470" y="816"/>
                  <a:pt x="472" y="820"/>
                  <a:pt x="477" y="817"/>
                </a:cubicBezTo>
                <a:cubicBezTo>
                  <a:pt x="482" y="814"/>
                  <a:pt x="482" y="810"/>
                  <a:pt x="481" y="805"/>
                </a:cubicBezTo>
                <a:cubicBezTo>
                  <a:pt x="480" y="801"/>
                  <a:pt x="478" y="798"/>
                  <a:pt x="479" y="794"/>
                </a:cubicBezTo>
                <a:cubicBezTo>
                  <a:pt x="479" y="783"/>
                  <a:pt x="474" y="778"/>
                  <a:pt x="464" y="776"/>
                </a:cubicBezTo>
                <a:cubicBezTo>
                  <a:pt x="446" y="772"/>
                  <a:pt x="430" y="767"/>
                  <a:pt x="413" y="761"/>
                </a:cubicBezTo>
                <a:cubicBezTo>
                  <a:pt x="403" y="756"/>
                  <a:pt x="402" y="751"/>
                  <a:pt x="409" y="743"/>
                </a:cubicBezTo>
                <a:cubicBezTo>
                  <a:pt x="410" y="743"/>
                  <a:pt x="410" y="742"/>
                  <a:pt x="410" y="741"/>
                </a:cubicBezTo>
                <a:cubicBezTo>
                  <a:pt x="412" y="731"/>
                  <a:pt x="419" y="725"/>
                  <a:pt x="426" y="720"/>
                </a:cubicBezTo>
                <a:cubicBezTo>
                  <a:pt x="431" y="716"/>
                  <a:pt x="433" y="718"/>
                  <a:pt x="434" y="722"/>
                </a:cubicBezTo>
                <a:cubicBezTo>
                  <a:pt x="436" y="731"/>
                  <a:pt x="431" y="735"/>
                  <a:pt x="423" y="736"/>
                </a:cubicBezTo>
                <a:cubicBezTo>
                  <a:pt x="425" y="741"/>
                  <a:pt x="428" y="745"/>
                  <a:pt x="433" y="745"/>
                </a:cubicBezTo>
                <a:cubicBezTo>
                  <a:pt x="436" y="745"/>
                  <a:pt x="437" y="741"/>
                  <a:pt x="438" y="738"/>
                </a:cubicBezTo>
                <a:cubicBezTo>
                  <a:pt x="442" y="723"/>
                  <a:pt x="446" y="720"/>
                  <a:pt x="461" y="721"/>
                </a:cubicBezTo>
                <a:cubicBezTo>
                  <a:pt x="475" y="723"/>
                  <a:pt x="490" y="723"/>
                  <a:pt x="504" y="721"/>
                </a:cubicBezTo>
                <a:cubicBezTo>
                  <a:pt x="523" y="718"/>
                  <a:pt x="527" y="722"/>
                  <a:pt x="524" y="741"/>
                </a:cubicBezTo>
                <a:cubicBezTo>
                  <a:pt x="524" y="742"/>
                  <a:pt x="524" y="743"/>
                  <a:pt x="524" y="744"/>
                </a:cubicBezTo>
                <a:cubicBezTo>
                  <a:pt x="523" y="747"/>
                  <a:pt x="520" y="751"/>
                  <a:pt x="525" y="753"/>
                </a:cubicBezTo>
                <a:cubicBezTo>
                  <a:pt x="530" y="754"/>
                  <a:pt x="535" y="756"/>
                  <a:pt x="538" y="750"/>
                </a:cubicBezTo>
                <a:cubicBezTo>
                  <a:pt x="540" y="746"/>
                  <a:pt x="542" y="743"/>
                  <a:pt x="543" y="739"/>
                </a:cubicBezTo>
                <a:cubicBezTo>
                  <a:pt x="547" y="733"/>
                  <a:pt x="551" y="732"/>
                  <a:pt x="557" y="736"/>
                </a:cubicBezTo>
                <a:cubicBezTo>
                  <a:pt x="563" y="739"/>
                  <a:pt x="562" y="744"/>
                  <a:pt x="558" y="748"/>
                </a:cubicBezTo>
                <a:cubicBezTo>
                  <a:pt x="557" y="750"/>
                  <a:pt x="556" y="751"/>
                  <a:pt x="555" y="753"/>
                </a:cubicBezTo>
                <a:cubicBezTo>
                  <a:pt x="553" y="755"/>
                  <a:pt x="553" y="758"/>
                  <a:pt x="555" y="760"/>
                </a:cubicBezTo>
                <a:cubicBezTo>
                  <a:pt x="558" y="762"/>
                  <a:pt x="559" y="759"/>
                  <a:pt x="561" y="758"/>
                </a:cubicBezTo>
                <a:cubicBezTo>
                  <a:pt x="565" y="755"/>
                  <a:pt x="568" y="751"/>
                  <a:pt x="570" y="746"/>
                </a:cubicBezTo>
                <a:cubicBezTo>
                  <a:pt x="577" y="733"/>
                  <a:pt x="583" y="731"/>
                  <a:pt x="596" y="738"/>
                </a:cubicBezTo>
                <a:cubicBezTo>
                  <a:pt x="602" y="741"/>
                  <a:pt x="608" y="745"/>
                  <a:pt x="614" y="748"/>
                </a:cubicBezTo>
                <a:cubicBezTo>
                  <a:pt x="618" y="750"/>
                  <a:pt x="623" y="751"/>
                  <a:pt x="627" y="746"/>
                </a:cubicBezTo>
                <a:cubicBezTo>
                  <a:pt x="632" y="740"/>
                  <a:pt x="635" y="733"/>
                  <a:pt x="645" y="734"/>
                </a:cubicBezTo>
                <a:cubicBezTo>
                  <a:pt x="651" y="735"/>
                  <a:pt x="655" y="733"/>
                  <a:pt x="660" y="737"/>
                </a:cubicBezTo>
                <a:cubicBezTo>
                  <a:pt x="685" y="758"/>
                  <a:pt x="713" y="763"/>
                  <a:pt x="744" y="757"/>
                </a:cubicBezTo>
                <a:cubicBezTo>
                  <a:pt x="749" y="756"/>
                  <a:pt x="753" y="757"/>
                  <a:pt x="757" y="760"/>
                </a:cubicBezTo>
                <a:cubicBezTo>
                  <a:pt x="766" y="769"/>
                  <a:pt x="777" y="770"/>
                  <a:pt x="789" y="768"/>
                </a:cubicBezTo>
                <a:cubicBezTo>
                  <a:pt x="806" y="764"/>
                  <a:pt x="821" y="759"/>
                  <a:pt x="836" y="751"/>
                </a:cubicBezTo>
                <a:cubicBezTo>
                  <a:pt x="843" y="747"/>
                  <a:pt x="850" y="743"/>
                  <a:pt x="858" y="744"/>
                </a:cubicBezTo>
                <a:cubicBezTo>
                  <a:pt x="884" y="750"/>
                  <a:pt x="912" y="750"/>
                  <a:pt x="936" y="763"/>
                </a:cubicBezTo>
                <a:cubicBezTo>
                  <a:pt x="941" y="766"/>
                  <a:pt x="945" y="765"/>
                  <a:pt x="950" y="761"/>
                </a:cubicBezTo>
                <a:cubicBezTo>
                  <a:pt x="952" y="759"/>
                  <a:pt x="954" y="757"/>
                  <a:pt x="956" y="756"/>
                </a:cubicBezTo>
                <a:cubicBezTo>
                  <a:pt x="961" y="755"/>
                  <a:pt x="960" y="753"/>
                  <a:pt x="959" y="750"/>
                </a:cubicBezTo>
                <a:cubicBezTo>
                  <a:pt x="957" y="744"/>
                  <a:pt x="953" y="741"/>
                  <a:pt x="947" y="741"/>
                </a:cubicBezTo>
                <a:cubicBezTo>
                  <a:pt x="940" y="741"/>
                  <a:pt x="937" y="735"/>
                  <a:pt x="938" y="729"/>
                </a:cubicBezTo>
                <a:cubicBezTo>
                  <a:pt x="939" y="724"/>
                  <a:pt x="945" y="726"/>
                  <a:pt x="949" y="727"/>
                </a:cubicBezTo>
                <a:cubicBezTo>
                  <a:pt x="960" y="729"/>
                  <a:pt x="963" y="738"/>
                  <a:pt x="966" y="746"/>
                </a:cubicBezTo>
                <a:cubicBezTo>
                  <a:pt x="980" y="774"/>
                  <a:pt x="1004" y="783"/>
                  <a:pt x="1032" y="769"/>
                </a:cubicBezTo>
                <a:cubicBezTo>
                  <a:pt x="1039" y="766"/>
                  <a:pt x="1046" y="764"/>
                  <a:pt x="1053" y="765"/>
                </a:cubicBezTo>
                <a:cubicBezTo>
                  <a:pt x="1058" y="765"/>
                  <a:pt x="1060" y="766"/>
                  <a:pt x="1060" y="771"/>
                </a:cubicBezTo>
                <a:cubicBezTo>
                  <a:pt x="1061" y="780"/>
                  <a:pt x="1064" y="783"/>
                  <a:pt x="1073" y="780"/>
                </a:cubicBezTo>
                <a:cubicBezTo>
                  <a:pt x="1090" y="775"/>
                  <a:pt x="1106" y="775"/>
                  <a:pt x="1123" y="775"/>
                </a:cubicBezTo>
                <a:cubicBezTo>
                  <a:pt x="1150" y="776"/>
                  <a:pt x="1175" y="770"/>
                  <a:pt x="1196" y="750"/>
                </a:cubicBezTo>
                <a:cubicBezTo>
                  <a:pt x="1196" y="750"/>
                  <a:pt x="1197" y="751"/>
                  <a:pt x="1197" y="752"/>
                </a:cubicBezTo>
                <a:cubicBezTo>
                  <a:pt x="1196" y="755"/>
                  <a:pt x="1194" y="758"/>
                  <a:pt x="1193" y="762"/>
                </a:cubicBezTo>
                <a:cubicBezTo>
                  <a:pt x="1191" y="771"/>
                  <a:pt x="1193" y="775"/>
                  <a:pt x="1202" y="777"/>
                </a:cubicBezTo>
                <a:cubicBezTo>
                  <a:pt x="1213" y="779"/>
                  <a:pt x="1216" y="777"/>
                  <a:pt x="1217" y="766"/>
                </a:cubicBezTo>
                <a:cubicBezTo>
                  <a:pt x="1217" y="763"/>
                  <a:pt x="1215" y="757"/>
                  <a:pt x="1221" y="757"/>
                </a:cubicBezTo>
                <a:cubicBezTo>
                  <a:pt x="1230" y="756"/>
                  <a:pt x="1236" y="764"/>
                  <a:pt x="1232" y="772"/>
                </a:cubicBezTo>
                <a:cubicBezTo>
                  <a:pt x="1229" y="777"/>
                  <a:pt x="1230" y="780"/>
                  <a:pt x="1236" y="782"/>
                </a:cubicBezTo>
                <a:cubicBezTo>
                  <a:pt x="1249" y="787"/>
                  <a:pt x="1262" y="793"/>
                  <a:pt x="1274" y="801"/>
                </a:cubicBezTo>
                <a:cubicBezTo>
                  <a:pt x="1284" y="807"/>
                  <a:pt x="1295" y="808"/>
                  <a:pt x="1306" y="801"/>
                </a:cubicBezTo>
                <a:cubicBezTo>
                  <a:pt x="1309" y="798"/>
                  <a:pt x="1313" y="797"/>
                  <a:pt x="1318" y="797"/>
                </a:cubicBezTo>
                <a:cubicBezTo>
                  <a:pt x="1326" y="798"/>
                  <a:pt x="1334" y="799"/>
                  <a:pt x="1342" y="800"/>
                </a:cubicBezTo>
                <a:cubicBezTo>
                  <a:pt x="1348" y="800"/>
                  <a:pt x="1353" y="803"/>
                  <a:pt x="1355" y="810"/>
                </a:cubicBezTo>
                <a:cubicBezTo>
                  <a:pt x="1356" y="817"/>
                  <a:pt x="1360" y="818"/>
                  <a:pt x="1366" y="816"/>
                </a:cubicBezTo>
                <a:cubicBezTo>
                  <a:pt x="1371" y="815"/>
                  <a:pt x="1377" y="814"/>
                  <a:pt x="1382" y="813"/>
                </a:cubicBezTo>
                <a:cubicBezTo>
                  <a:pt x="1394" y="810"/>
                  <a:pt x="1401" y="803"/>
                  <a:pt x="1403" y="791"/>
                </a:cubicBezTo>
                <a:cubicBezTo>
                  <a:pt x="1404" y="787"/>
                  <a:pt x="1404" y="783"/>
                  <a:pt x="1405" y="779"/>
                </a:cubicBezTo>
                <a:cubicBezTo>
                  <a:pt x="1408" y="809"/>
                  <a:pt x="1430" y="814"/>
                  <a:pt x="1453" y="818"/>
                </a:cubicBezTo>
                <a:cubicBezTo>
                  <a:pt x="1460" y="820"/>
                  <a:pt x="1465" y="817"/>
                  <a:pt x="1470" y="813"/>
                </a:cubicBezTo>
                <a:cubicBezTo>
                  <a:pt x="1475" y="809"/>
                  <a:pt x="1477" y="804"/>
                  <a:pt x="1475" y="798"/>
                </a:cubicBezTo>
                <a:cubicBezTo>
                  <a:pt x="1473" y="793"/>
                  <a:pt x="1468" y="796"/>
                  <a:pt x="1464" y="796"/>
                </a:cubicBezTo>
                <a:cubicBezTo>
                  <a:pt x="1461" y="796"/>
                  <a:pt x="1456" y="797"/>
                  <a:pt x="1455" y="792"/>
                </a:cubicBezTo>
                <a:cubicBezTo>
                  <a:pt x="1454" y="788"/>
                  <a:pt x="1456" y="783"/>
                  <a:pt x="1460" y="781"/>
                </a:cubicBezTo>
                <a:cubicBezTo>
                  <a:pt x="1464" y="778"/>
                  <a:pt x="1469" y="778"/>
                  <a:pt x="1473" y="778"/>
                </a:cubicBezTo>
                <a:cubicBezTo>
                  <a:pt x="1478" y="778"/>
                  <a:pt x="1483" y="778"/>
                  <a:pt x="1486" y="774"/>
                </a:cubicBezTo>
                <a:cubicBezTo>
                  <a:pt x="1481" y="767"/>
                  <a:pt x="1473" y="764"/>
                  <a:pt x="1466" y="764"/>
                </a:cubicBezTo>
                <a:cubicBezTo>
                  <a:pt x="1445" y="762"/>
                  <a:pt x="1426" y="755"/>
                  <a:pt x="1407" y="748"/>
                </a:cubicBezTo>
                <a:cubicBezTo>
                  <a:pt x="1394" y="743"/>
                  <a:pt x="1381" y="743"/>
                  <a:pt x="1368" y="751"/>
                </a:cubicBezTo>
                <a:cubicBezTo>
                  <a:pt x="1364" y="754"/>
                  <a:pt x="1360" y="753"/>
                  <a:pt x="1356" y="749"/>
                </a:cubicBezTo>
                <a:cubicBezTo>
                  <a:pt x="1349" y="741"/>
                  <a:pt x="1340" y="736"/>
                  <a:pt x="1331" y="731"/>
                </a:cubicBezTo>
                <a:cubicBezTo>
                  <a:pt x="1326" y="729"/>
                  <a:pt x="1321" y="729"/>
                  <a:pt x="1316" y="732"/>
                </a:cubicBezTo>
                <a:cubicBezTo>
                  <a:pt x="1306" y="738"/>
                  <a:pt x="1295" y="740"/>
                  <a:pt x="1284" y="737"/>
                </a:cubicBezTo>
                <a:cubicBezTo>
                  <a:pt x="1274" y="734"/>
                  <a:pt x="1264" y="731"/>
                  <a:pt x="1255" y="728"/>
                </a:cubicBezTo>
                <a:cubicBezTo>
                  <a:pt x="1248" y="725"/>
                  <a:pt x="1244" y="726"/>
                  <a:pt x="1243" y="734"/>
                </a:cubicBezTo>
                <a:cubicBezTo>
                  <a:pt x="1242" y="739"/>
                  <a:pt x="1240" y="742"/>
                  <a:pt x="1235" y="742"/>
                </a:cubicBezTo>
                <a:cubicBezTo>
                  <a:pt x="1224" y="743"/>
                  <a:pt x="1221" y="738"/>
                  <a:pt x="1224" y="728"/>
                </a:cubicBezTo>
                <a:cubicBezTo>
                  <a:pt x="1228" y="714"/>
                  <a:pt x="1225" y="711"/>
                  <a:pt x="1211" y="711"/>
                </a:cubicBezTo>
                <a:cubicBezTo>
                  <a:pt x="1202" y="711"/>
                  <a:pt x="1193" y="712"/>
                  <a:pt x="1185" y="713"/>
                </a:cubicBezTo>
                <a:cubicBezTo>
                  <a:pt x="1172" y="713"/>
                  <a:pt x="1160" y="715"/>
                  <a:pt x="1148" y="710"/>
                </a:cubicBezTo>
                <a:cubicBezTo>
                  <a:pt x="1141" y="708"/>
                  <a:pt x="1136" y="705"/>
                  <a:pt x="1138" y="695"/>
                </a:cubicBezTo>
                <a:cubicBezTo>
                  <a:pt x="1140" y="688"/>
                  <a:pt x="1136" y="682"/>
                  <a:pt x="1128" y="682"/>
                </a:cubicBezTo>
                <a:cubicBezTo>
                  <a:pt x="1103" y="681"/>
                  <a:pt x="1081" y="672"/>
                  <a:pt x="1059" y="662"/>
                </a:cubicBezTo>
                <a:cubicBezTo>
                  <a:pt x="1042" y="655"/>
                  <a:pt x="1032" y="654"/>
                  <a:pt x="1021" y="671"/>
                </a:cubicBezTo>
                <a:cubicBezTo>
                  <a:pt x="1020" y="671"/>
                  <a:pt x="1019" y="671"/>
                  <a:pt x="1019" y="671"/>
                </a:cubicBezTo>
                <a:cubicBezTo>
                  <a:pt x="1015" y="668"/>
                  <a:pt x="1020" y="659"/>
                  <a:pt x="1014" y="659"/>
                </a:cubicBezTo>
                <a:cubicBezTo>
                  <a:pt x="1009" y="659"/>
                  <a:pt x="1005" y="665"/>
                  <a:pt x="1002" y="670"/>
                </a:cubicBezTo>
                <a:cubicBezTo>
                  <a:pt x="1001" y="671"/>
                  <a:pt x="1000" y="673"/>
                  <a:pt x="999" y="674"/>
                </a:cubicBezTo>
                <a:cubicBezTo>
                  <a:pt x="995" y="681"/>
                  <a:pt x="992" y="688"/>
                  <a:pt x="990" y="695"/>
                </a:cubicBezTo>
                <a:cubicBezTo>
                  <a:pt x="988" y="700"/>
                  <a:pt x="984" y="701"/>
                  <a:pt x="979" y="699"/>
                </a:cubicBezTo>
                <a:cubicBezTo>
                  <a:pt x="976" y="697"/>
                  <a:pt x="972" y="694"/>
                  <a:pt x="974" y="690"/>
                </a:cubicBezTo>
                <a:cubicBezTo>
                  <a:pt x="983" y="677"/>
                  <a:pt x="978" y="665"/>
                  <a:pt x="974" y="653"/>
                </a:cubicBezTo>
                <a:cubicBezTo>
                  <a:pt x="972" y="646"/>
                  <a:pt x="970" y="643"/>
                  <a:pt x="964" y="649"/>
                </a:cubicBezTo>
                <a:cubicBezTo>
                  <a:pt x="954" y="657"/>
                  <a:pt x="942" y="658"/>
                  <a:pt x="931" y="660"/>
                </a:cubicBezTo>
                <a:cubicBezTo>
                  <a:pt x="927" y="661"/>
                  <a:pt x="924" y="661"/>
                  <a:pt x="923" y="658"/>
                </a:cubicBezTo>
                <a:cubicBezTo>
                  <a:pt x="917" y="646"/>
                  <a:pt x="906" y="644"/>
                  <a:pt x="895" y="642"/>
                </a:cubicBezTo>
                <a:cubicBezTo>
                  <a:pt x="885" y="639"/>
                  <a:pt x="875" y="637"/>
                  <a:pt x="870" y="628"/>
                </a:cubicBezTo>
                <a:cubicBezTo>
                  <a:pt x="868" y="623"/>
                  <a:pt x="866" y="623"/>
                  <a:pt x="861" y="624"/>
                </a:cubicBezTo>
                <a:cubicBezTo>
                  <a:pt x="843" y="629"/>
                  <a:pt x="826" y="629"/>
                  <a:pt x="811" y="618"/>
                </a:cubicBezTo>
                <a:cubicBezTo>
                  <a:pt x="805" y="614"/>
                  <a:pt x="801" y="614"/>
                  <a:pt x="795" y="617"/>
                </a:cubicBezTo>
                <a:cubicBezTo>
                  <a:pt x="782" y="623"/>
                  <a:pt x="769" y="623"/>
                  <a:pt x="756" y="614"/>
                </a:cubicBezTo>
                <a:cubicBezTo>
                  <a:pt x="753" y="611"/>
                  <a:pt x="750" y="610"/>
                  <a:pt x="746" y="612"/>
                </a:cubicBezTo>
                <a:cubicBezTo>
                  <a:pt x="729" y="618"/>
                  <a:pt x="700" y="608"/>
                  <a:pt x="691" y="593"/>
                </a:cubicBezTo>
                <a:cubicBezTo>
                  <a:pt x="683" y="601"/>
                  <a:pt x="673" y="602"/>
                  <a:pt x="664" y="599"/>
                </a:cubicBezTo>
                <a:cubicBezTo>
                  <a:pt x="651" y="594"/>
                  <a:pt x="637" y="593"/>
                  <a:pt x="623" y="592"/>
                </a:cubicBezTo>
                <a:cubicBezTo>
                  <a:pt x="604" y="590"/>
                  <a:pt x="593" y="584"/>
                  <a:pt x="588" y="563"/>
                </a:cubicBezTo>
                <a:cubicBezTo>
                  <a:pt x="588" y="561"/>
                  <a:pt x="587" y="560"/>
                  <a:pt x="587" y="558"/>
                </a:cubicBezTo>
                <a:cubicBezTo>
                  <a:pt x="585" y="551"/>
                  <a:pt x="581" y="550"/>
                  <a:pt x="576" y="555"/>
                </a:cubicBezTo>
                <a:cubicBezTo>
                  <a:pt x="572" y="559"/>
                  <a:pt x="568" y="563"/>
                  <a:pt x="563" y="567"/>
                </a:cubicBezTo>
                <a:cubicBezTo>
                  <a:pt x="545" y="582"/>
                  <a:pt x="525" y="577"/>
                  <a:pt x="514" y="556"/>
                </a:cubicBezTo>
                <a:cubicBezTo>
                  <a:pt x="510" y="547"/>
                  <a:pt x="504" y="539"/>
                  <a:pt x="495" y="533"/>
                </a:cubicBezTo>
                <a:cubicBezTo>
                  <a:pt x="487" y="527"/>
                  <a:pt x="479" y="521"/>
                  <a:pt x="474" y="512"/>
                </a:cubicBezTo>
                <a:cubicBezTo>
                  <a:pt x="468" y="522"/>
                  <a:pt x="474" y="534"/>
                  <a:pt x="468" y="544"/>
                </a:cubicBezTo>
                <a:cubicBezTo>
                  <a:pt x="459" y="531"/>
                  <a:pt x="459" y="531"/>
                  <a:pt x="445" y="538"/>
                </a:cubicBezTo>
                <a:cubicBezTo>
                  <a:pt x="439" y="540"/>
                  <a:pt x="435" y="541"/>
                  <a:pt x="429" y="538"/>
                </a:cubicBezTo>
                <a:cubicBezTo>
                  <a:pt x="413" y="531"/>
                  <a:pt x="397" y="526"/>
                  <a:pt x="381" y="521"/>
                </a:cubicBezTo>
                <a:cubicBezTo>
                  <a:pt x="332" y="505"/>
                  <a:pt x="282" y="495"/>
                  <a:pt x="234" y="476"/>
                </a:cubicBezTo>
                <a:cubicBezTo>
                  <a:pt x="230" y="475"/>
                  <a:pt x="224" y="475"/>
                  <a:pt x="224" y="470"/>
                </a:cubicBezTo>
                <a:cubicBezTo>
                  <a:pt x="223" y="465"/>
                  <a:pt x="228" y="463"/>
                  <a:pt x="231" y="460"/>
                </a:cubicBezTo>
                <a:cubicBezTo>
                  <a:pt x="234" y="458"/>
                  <a:pt x="238" y="456"/>
                  <a:pt x="236" y="452"/>
                </a:cubicBezTo>
                <a:cubicBezTo>
                  <a:pt x="235" y="447"/>
                  <a:pt x="231" y="445"/>
                  <a:pt x="227" y="444"/>
                </a:cubicBezTo>
                <a:cubicBezTo>
                  <a:pt x="224" y="444"/>
                  <a:pt x="221" y="444"/>
                  <a:pt x="218" y="444"/>
                </a:cubicBezTo>
                <a:cubicBezTo>
                  <a:pt x="204" y="443"/>
                  <a:pt x="196" y="435"/>
                  <a:pt x="196" y="421"/>
                </a:cubicBezTo>
                <a:cubicBezTo>
                  <a:pt x="196" y="416"/>
                  <a:pt x="196" y="411"/>
                  <a:pt x="198" y="406"/>
                </a:cubicBezTo>
                <a:cubicBezTo>
                  <a:pt x="199" y="400"/>
                  <a:pt x="195" y="397"/>
                  <a:pt x="189" y="399"/>
                </a:cubicBezTo>
                <a:cubicBezTo>
                  <a:pt x="178" y="402"/>
                  <a:pt x="173" y="410"/>
                  <a:pt x="174" y="424"/>
                </a:cubicBezTo>
                <a:cubicBezTo>
                  <a:pt x="167" y="416"/>
                  <a:pt x="162" y="409"/>
                  <a:pt x="159" y="401"/>
                </a:cubicBezTo>
                <a:cubicBezTo>
                  <a:pt x="156" y="393"/>
                  <a:pt x="159" y="375"/>
                  <a:pt x="166" y="369"/>
                </a:cubicBezTo>
                <a:cubicBezTo>
                  <a:pt x="175" y="362"/>
                  <a:pt x="184" y="367"/>
                  <a:pt x="191" y="371"/>
                </a:cubicBezTo>
                <a:cubicBezTo>
                  <a:pt x="201" y="377"/>
                  <a:pt x="212" y="381"/>
                  <a:pt x="224" y="381"/>
                </a:cubicBezTo>
                <a:cubicBezTo>
                  <a:pt x="231" y="381"/>
                  <a:pt x="239" y="381"/>
                  <a:pt x="247" y="381"/>
                </a:cubicBezTo>
                <a:cubicBezTo>
                  <a:pt x="280" y="381"/>
                  <a:pt x="312" y="386"/>
                  <a:pt x="338" y="410"/>
                </a:cubicBezTo>
                <a:cubicBezTo>
                  <a:pt x="348" y="419"/>
                  <a:pt x="354" y="416"/>
                  <a:pt x="359" y="404"/>
                </a:cubicBezTo>
                <a:cubicBezTo>
                  <a:pt x="360" y="402"/>
                  <a:pt x="358" y="399"/>
                  <a:pt x="361" y="398"/>
                </a:cubicBezTo>
                <a:cubicBezTo>
                  <a:pt x="364" y="398"/>
                  <a:pt x="366" y="400"/>
                  <a:pt x="367" y="402"/>
                </a:cubicBezTo>
                <a:cubicBezTo>
                  <a:pt x="368" y="404"/>
                  <a:pt x="369" y="406"/>
                  <a:pt x="370" y="407"/>
                </a:cubicBezTo>
                <a:cubicBezTo>
                  <a:pt x="373" y="412"/>
                  <a:pt x="377" y="416"/>
                  <a:pt x="382" y="411"/>
                </a:cubicBezTo>
                <a:cubicBezTo>
                  <a:pt x="388" y="406"/>
                  <a:pt x="380" y="405"/>
                  <a:pt x="378" y="402"/>
                </a:cubicBezTo>
                <a:cubicBezTo>
                  <a:pt x="378" y="401"/>
                  <a:pt x="377" y="401"/>
                  <a:pt x="377" y="400"/>
                </a:cubicBezTo>
                <a:cubicBezTo>
                  <a:pt x="375" y="398"/>
                  <a:pt x="374" y="395"/>
                  <a:pt x="376" y="393"/>
                </a:cubicBezTo>
                <a:cubicBezTo>
                  <a:pt x="378" y="390"/>
                  <a:pt x="380" y="390"/>
                  <a:pt x="383" y="392"/>
                </a:cubicBezTo>
                <a:cubicBezTo>
                  <a:pt x="395" y="398"/>
                  <a:pt x="406" y="394"/>
                  <a:pt x="414" y="383"/>
                </a:cubicBezTo>
                <a:cubicBezTo>
                  <a:pt x="416" y="381"/>
                  <a:pt x="420" y="379"/>
                  <a:pt x="420" y="376"/>
                </a:cubicBezTo>
                <a:cubicBezTo>
                  <a:pt x="420" y="365"/>
                  <a:pt x="409" y="354"/>
                  <a:pt x="399" y="356"/>
                </a:cubicBezTo>
                <a:cubicBezTo>
                  <a:pt x="379" y="360"/>
                  <a:pt x="360" y="357"/>
                  <a:pt x="341" y="348"/>
                </a:cubicBezTo>
                <a:cubicBezTo>
                  <a:pt x="334" y="346"/>
                  <a:pt x="327" y="344"/>
                  <a:pt x="321" y="349"/>
                </a:cubicBezTo>
                <a:cubicBezTo>
                  <a:pt x="316" y="352"/>
                  <a:pt x="314" y="351"/>
                  <a:pt x="313" y="345"/>
                </a:cubicBezTo>
                <a:cubicBezTo>
                  <a:pt x="312" y="337"/>
                  <a:pt x="307" y="332"/>
                  <a:pt x="299" y="330"/>
                </a:cubicBezTo>
                <a:cubicBezTo>
                  <a:pt x="291" y="327"/>
                  <a:pt x="282" y="324"/>
                  <a:pt x="273" y="321"/>
                </a:cubicBezTo>
                <a:cubicBezTo>
                  <a:pt x="265" y="319"/>
                  <a:pt x="262" y="313"/>
                  <a:pt x="263" y="305"/>
                </a:cubicBezTo>
                <a:cubicBezTo>
                  <a:pt x="263" y="304"/>
                  <a:pt x="263" y="302"/>
                  <a:pt x="264" y="300"/>
                </a:cubicBezTo>
                <a:cubicBezTo>
                  <a:pt x="264" y="295"/>
                  <a:pt x="261" y="291"/>
                  <a:pt x="256" y="291"/>
                </a:cubicBezTo>
                <a:cubicBezTo>
                  <a:pt x="252" y="290"/>
                  <a:pt x="252" y="295"/>
                  <a:pt x="252" y="299"/>
                </a:cubicBezTo>
                <a:cubicBezTo>
                  <a:pt x="251" y="303"/>
                  <a:pt x="251" y="307"/>
                  <a:pt x="245" y="308"/>
                </a:cubicBezTo>
                <a:cubicBezTo>
                  <a:pt x="236" y="308"/>
                  <a:pt x="228" y="298"/>
                  <a:pt x="230" y="289"/>
                </a:cubicBezTo>
                <a:cubicBezTo>
                  <a:pt x="230" y="286"/>
                  <a:pt x="232" y="284"/>
                  <a:pt x="230" y="281"/>
                </a:cubicBezTo>
                <a:cubicBezTo>
                  <a:pt x="227" y="281"/>
                  <a:pt x="227" y="284"/>
                  <a:pt x="225" y="285"/>
                </a:cubicBezTo>
                <a:cubicBezTo>
                  <a:pt x="220" y="291"/>
                  <a:pt x="216" y="291"/>
                  <a:pt x="212" y="284"/>
                </a:cubicBezTo>
                <a:cubicBezTo>
                  <a:pt x="207" y="273"/>
                  <a:pt x="199" y="265"/>
                  <a:pt x="191" y="258"/>
                </a:cubicBezTo>
                <a:cubicBezTo>
                  <a:pt x="182" y="249"/>
                  <a:pt x="174" y="239"/>
                  <a:pt x="173" y="225"/>
                </a:cubicBezTo>
                <a:cubicBezTo>
                  <a:pt x="172" y="220"/>
                  <a:pt x="170" y="214"/>
                  <a:pt x="165" y="212"/>
                </a:cubicBezTo>
                <a:cubicBezTo>
                  <a:pt x="145" y="202"/>
                  <a:pt x="139" y="178"/>
                  <a:pt x="120" y="166"/>
                </a:cubicBezTo>
                <a:cubicBezTo>
                  <a:pt x="115" y="162"/>
                  <a:pt x="116" y="157"/>
                  <a:pt x="118" y="152"/>
                </a:cubicBezTo>
                <a:cubicBezTo>
                  <a:pt x="121" y="147"/>
                  <a:pt x="126" y="150"/>
                  <a:pt x="129" y="153"/>
                </a:cubicBezTo>
                <a:cubicBezTo>
                  <a:pt x="135" y="158"/>
                  <a:pt x="141" y="157"/>
                  <a:pt x="147" y="153"/>
                </a:cubicBezTo>
                <a:cubicBezTo>
                  <a:pt x="154" y="148"/>
                  <a:pt x="162" y="146"/>
                  <a:pt x="171" y="146"/>
                </a:cubicBezTo>
                <a:cubicBezTo>
                  <a:pt x="186" y="147"/>
                  <a:pt x="194" y="158"/>
                  <a:pt x="190" y="172"/>
                </a:cubicBezTo>
                <a:cubicBezTo>
                  <a:pt x="189" y="175"/>
                  <a:pt x="188" y="179"/>
                  <a:pt x="188" y="182"/>
                </a:cubicBezTo>
                <a:cubicBezTo>
                  <a:pt x="188" y="183"/>
                  <a:pt x="187" y="184"/>
                  <a:pt x="187" y="184"/>
                </a:cubicBezTo>
                <a:cubicBezTo>
                  <a:pt x="188" y="184"/>
                  <a:pt x="188" y="184"/>
                  <a:pt x="189" y="183"/>
                </a:cubicBezTo>
                <a:cubicBezTo>
                  <a:pt x="193" y="183"/>
                  <a:pt x="196" y="183"/>
                  <a:pt x="200" y="184"/>
                </a:cubicBezTo>
                <a:cubicBezTo>
                  <a:pt x="219" y="189"/>
                  <a:pt x="225" y="186"/>
                  <a:pt x="231" y="167"/>
                </a:cubicBezTo>
                <a:cubicBezTo>
                  <a:pt x="233" y="158"/>
                  <a:pt x="239" y="156"/>
                  <a:pt x="248" y="158"/>
                </a:cubicBezTo>
                <a:cubicBezTo>
                  <a:pt x="255" y="159"/>
                  <a:pt x="259" y="163"/>
                  <a:pt x="263" y="170"/>
                </a:cubicBezTo>
                <a:cubicBezTo>
                  <a:pt x="274" y="190"/>
                  <a:pt x="291" y="203"/>
                  <a:pt x="314" y="208"/>
                </a:cubicBezTo>
                <a:cubicBezTo>
                  <a:pt x="333" y="214"/>
                  <a:pt x="333" y="214"/>
                  <a:pt x="329" y="194"/>
                </a:cubicBezTo>
                <a:cubicBezTo>
                  <a:pt x="327" y="183"/>
                  <a:pt x="329" y="178"/>
                  <a:pt x="338" y="174"/>
                </a:cubicBezTo>
                <a:cubicBezTo>
                  <a:pt x="341" y="189"/>
                  <a:pt x="344" y="192"/>
                  <a:pt x="359" y="193"/>
                </a:cubicBezTo>
                <a:cubicBezTo>
                  <a:pt x="369" y="193"/>
                  <a:pt x="380" y="190"/>
                  <a:pt x="387" y="200"/>
                </a:cubicBezTo>
                <a:cubicBezTo>
                  <a:pt x="387" y="201"/>
                  <a:pt x="388" y="201"/>
                  <a:pt x="389" y="201"/>
                </a:cubicBezTo>
                <a:cubicBezTo>
                  <a:pt x="401" y="197"/>
                  <a:pt x="407" y="188"/>
                  <a:pt x="408" y="175"/>
                </a:cubicBezTo>
                <a:cubicBezTo>
                  <a:pt x="408" y="168"/>
                  <a:pt x="408" y="161"/>
                  <a:pt x="416" y="158"/>
                </a:cubicBezTo>
                <a:cubicBezTo>
                  <a:pt x="417" y="157"/>
                  <a:pt x="420" y="155"/>
                  <a:pt x="420" y="158"/>
                </a:cubicBezTo>
                <a:cubicBezTo>
                  <a:pt x="421" y="166"/>
                  <a:pt x="428" y="167"/>
                  <a:pt x="434" y="170"/>
                </a:cubicBezTo>
                <a:cubicBezTo>
                  <a:pt x="441" y="173"/>
                  <a:pt x="445" y="178"/>
                  <a:pt x="444" y="186"/>
                </a:cubicBezTo>
                <a:cubicBezTo>
                  <a:pt x="443" y="195"/>
                  <a:pt x="447" y="202"/>
                  <a:pt x="455" y="206"/>
                </a:cubicBezTo>
                <a:cubicBezTo>
                  <a:pt x="462" y="211"/>
                  <a:pt x="469" y="208"/>
                  <a:pt x="476" y="203"/>
                </a:cubicBezTo>
                <a:cubicBezTo>
                  <a:pt x="482" y="197"/>
                  <a:pt x="484" y="201"/>
                  <a:pt x="484" y="207"/>
                </a:cubicBezTo>
                <a:cubicBezTo>
                  <a:pt x="484" y="216"/>
                  <a:pt x="489" y="219"/>
                  <a:pt x="497" y="217"/>
                </a:cubicBezTo>
                <a:cubicBezTo>
                  <a:pt x="499" y="217"/>
                  <a:pt x="501" y="217"/>
                  <a:pt x="503" y="216"/>
                </a:cubicBezTo>
                <a:cubicBezTo>
                  <a:pt x="512" y="214"/>
                  <a:pt x="519" y="215"/>
                  <a:pt x="523" y="225"/>
                </a:cubicBezTo>
                <a:cubicBezTo>
                  <a:pt x="528" y="234"/>
                  <a:pt x="537" y="239"/>
                  <a:pt x="546" y="240"/>
                </a:cubicBezTo>
                <a:cubicBezTo>
                  <a:pt x="553" y="242"/>
                  <a:pt x="561" y="242"/>
                  <a:pt x="559" y="231"/>
                </a:cubicBezTo>
                <a:cubicBezTo>
                  <a:pt x="559" y="228"/>
                  <a:pt x="560" y="224"/>
                  <a:pt x="561" y="221"/>
                </a:cubicBezTo>
                <a:cubicBezTo>
                  <a:pt x="561" y="214"/>
                  <a:pt x="564" y="207"/>
                  <a:pt x="560" y="201"/>
                </a:cubicBezTo>
                <a:cubicBezTo>
                  <a:pt x="549" y="189"/>
                  <a:pt x="550" y="175"/>
                  <a:pt x="550" y="160"/>
                </a:cubicBezTo>
                <a:cubicBezTo>
                  <a:pt x="557" y="164"/>
                  <a:pt x="564" y="168"/>
                  <a:pt x="572" y="168"/>
                </a:cubicBezTo>
                <a:cubicBezTo>
                  <a:pt x="582" y="167"/>
                  <a:pt x="591" y="170"/>
                  <a:pt x="599" y="176"/>
                </a:cubicBezTo>
                <a:cubicBezTo>
                  <a:pt x="606" y="181"/>
                  <a:pt x="614" y="185"/>
                  <a:pt x="622" y="189"/>
                </a:cubicBezTo>
                <a:cubicBezTo>
                  <a:pt x="645" y="202"/>
                  <a:pt x="670" y="213"/>
                  <a:pt x="691" y="231"/>
                </a:cubicBezTo>
                <a:cubicBezTo>
                  <a:pt x="696" y="235"/>
                  <a:pt x="699" y="233"/>
                  <a:pt x="701" y="228"/>
                </a:cubicBezTo>
                <a:cubicBezTo>
                  <a:pt x="702" y="226"/>
                  <a:pt x="703" y="222"/>
                  <a:pt x="707" y="223"/>
                </a:cubicBezTo>
                <a:cubicBezTo>
                  <a:pt x="710" y="224"/>
                  <a:pt x="710" y="228"/>
                  <a:pt x="710" y="230"/>
                </a:cubicBezTo>
                <a:cubicBezTo>
                  <a:pt x="711" y="235"/>
                  <a:pt x="712" y="239"/>
                  <a:pt x="716" y="240"/>
                </a:cubicBezTo>
                <a:cubicBezTo>
                  <a:pt x="721" y="241"/>
                  <a:pt x="725" y="245"/>
                  <a:pt x="730" y="246"/>
                </a:cubicBezTo>
                <a:cubicBezTo>
                  <a:pt x="737" y="248"/>
                  <a:pt x="738" y="252"/>
                  <a:pt x="735" y="258"/>
                </a:cubicBezTo>
                <a:cubicBezTo>
                  <a:pt x="728" y="267"/>
                  <a:pt x="736" y="269"/>
                  <a:pt x="742" y="273"/>
                </a:cubicBezTo>
                <a:cubicBezTo>
                  <a:pt x="750" y="278"/>
                  <a:pt x="750" y="270"/>
                  <a:pt x="752" y="266"/>
                </a:cubicBezTo>
                <a:cubicBezTo>
                  <a:pt x="753" y="264"/>
                  <a:pt x="753" y="262"/>
                  <a:pt x="756" y="262"/>
                </a:cubicBezTo>
                <a:cubicBezTo>
                  <a:pt x="758" y="267"/>
                  <a:pt x="761" y="272"/>
                  <a:pt x="762" y="278"/>
                </a:cubicBezTo>
                <a:cubicBezTo>
                  <a:pt x="764" y="282"/>
                  <a:pt x="767" y="285"/>
                  <a:pt x="771" y="285"/>
                </a:cubicBezTo>
                <a:cubicBezTo>
                  <a:pt x="776" y="285"/>
                  <a:pt x="776" y="280"/>
                  <a:pt x="777" y="277"/>
                </a:cubicBezTo>
                <a:cubicBezTo>
                  <a:pt x="785" y="257"/>
                  <a:pt x="797" y="252"/>
                  <a:pt x="817" y="260"/>
                </a:cubicBezTo>
                <a:cubicBezTo>
                  <a:pt x="821" y="262"/>
                  <a:pt x="825" y="263"/>
                  <a:pt x="828" y="266"/>
                </a:cubicBezTo>
                <a:cubicBezTo>
                  <a:pt x="845" y="275"/>
                  <a:pt x="860" y="278"/>
                  <a:pt x="874" y="261"/>
                </a:cubicBezTo>
                <a:cubicBezTo>
                  <a:pt x="874" y="261"/>
                  <a:pt x="875" y="261"/>
                  <a:pt x="875" y="260"/>
                </a:cubicBezTo>
                <a:cubicBezTo>
                  <a:pt x="880" y="258"/>
                  <a:pt x="884" y="257"/>
                  <a:pt x="889" y="260"/>
                </a:cubicBezTo>
                <a:cubicBezTo>
                  <a:pt x="891" y="261"/>
                  <a:pt x="893" y="263"/>
                  <a:pt x="892" y="266"/>
                </a:cubicBezTo>
                <a:cubicBezTo>
                  <a:pt x="891" y="271"/>
                  <a:pt x="886" y="272"/>
                  <a:pt x="882" y="273"/>
                </a:cubicBezTo>
                <a:cubicBezTo>
                  <a:pt x="879" y="273"/>
                  <a:pt x="875" y="274"/>
                  <a:pt x="875" y="277"/>
                </a:cubicBezTo>
                <a:cubicBezTo>
                  <a:pt x="874" y="281"/>
                  <a:pt x="879" y="280"/>
                  <a:pt x="881" y="282"/>
                </a:cubicBezTo>
                <a:cubicBezTo>
                  <a:pt x="886" y="284"/>
                  <a:pt x="891" y="285"/>
                  <a:pt x="896" y="287"/>
                </a:cubicBezTo>
                <a:cubicBezTo>
                  <a:pt x="903" y="289"/>
                  <a:pt x="909" y="292"/>
                  <a:pt x="913" y="298"/>
                </a:cubicBezTo>
                <a:cubicBezTo>
                  <a:pt x="916" y="302"/>
                  <a:pt x="919" y="302"/>
                  <a:pt x="924" y="300"/>
                </a:cubicBezTo>
                <a:cubicBezTo>
                  <a:pt x="938" y="295"/>
                  <a:pt x="947" y="298"/>
                  <a:pt x="956" y="310"/>
                </a:cubicBezTo>
                <a:cubicBezTo>
                  <a:pt x="961" y="316"/>
                  <a:pt x="964" y="323"/>
                  <a:pt x="968" y="330"/>
                </a:cubicBezTo>
                <a:cubicBezTo>
                  <a:pt x="973" y="338"/>
                  <a:pt x="980" y="343"/>
                  <a:pt x="989" y="346"/>
                </a:cubicBezTo>
                <a:cubicBezTo>
                  <a:pt x="999" y="349"/>
                  <a:pt x="1004" y="347"/>
                  <a:pt x="1009" y="336"/>
                </a:cubicBezTo>
                <a:cubicBezTo>
                  <a:pt x="1014" y="324"/>
                  <a:pt x="1021" y="323"/>
                  <a:pt x="1032" y="330"/>
                </a:cubicBezTo>
                <a:cubicBezTo>
                  <a:pt x="1036" y="332"/>
                  <a:pt x="1038" y="334"/>
                  <a:pt x="1043" y="333"/>
                </a:cubicBezTo>
                <a:cubicBezTo>
                  <a:pt x="1055" y="329"/>
                  <a:pt x="1055" y="329"/>
                  <a:pt x="1055" y="342"/>
                </a:cubicBezTo>
                <a:cubicBezTo>
                  <a:pt x="1054" y="344"/>
                  <a:pt x="1054" y="345"/>
                  <a:pt x="1055" y="347"/>
                </a:cubicBezTo>
                <a:cubicBezTo>
                  <a:pt x="1055" y="355"/>
                  <a:pt x="1059" y="358"/>
                  <a:pt x="1067" y="355"/>
                </a:cubicBezTo>
                <a:cubicBezTo>
                  <a:pt x="1073" y="353"/>
                  <a:pt x="1079" y="349"/>
                  <a:pt x="1085" y="348"/>
                </a:cubicBezTo>
                <a:cubicBezTo>
                  <a:pt x="1111" y="340"/>
                  <a:pt x="1138" y="355"/>
                  <a:pt x="1144" y="379"/>
                </a:cubicBezTo>
                <a:cubicBezTo>
                  <a:pt x="1146" y="388"/>
                  <a:pt x="1142" y="396"/>
                  <a:pt x="1142" y="405"/>
                </a:cubicBezTo>
                <a:cubicBezTo>
                  <a:pt x="1141" y="418"/>
                  <a:pt x="1146" y="424"/>
                  <a:pt x="1158" y="428"/>
                </a:cubicBezTo>
                <a:cubicBezTo>
                  <a:pt x="1164" y="430"/>
                  <a:pt x="1170" y="431"/>
                  <a:pt x="1176" y="433"/>
                </a:cubicBezTo>
                <a:cubicBezTo>
                  <a:pt x="1188" y="437"/>
                  <a:pt x="1195" y="435"/>
                  <a:pt x="1200" y="423"/>
                </a:cubicBezTo>
                <a:cubicBezTo>
                  <a:pt x="1204" y="416"/>
                  <a:pt x="1207" y="417"/>
                  <a:pt x="1212" y="422"/>
                </a:cubicBezTo>
                <a:cubicBezTo>
                  <a:pt x="1223" y="432"/>
                  <a:pt x="1231" y="430"/>
                  <a:pt x="1237" y="416"/>
                </a:cubicBezTo>
                <a:cubicBezTo>
                  <a:pt x="1238" y="412"/>
                  <a:pt x="1238" y="408"/>
                  <a:pt x="1234" y="406"/>
                </a:cubicBezTo>
                <a:cubicBezTo>
                  <a:pt x="1229" y="404"/>
                  <a:pt x="1228" y="408"/>
                  <a:pt x="1227" y="412"/>
                </a:cubicBezTo>
                <a:cubicBezTo>
                  <a:pt x="1227" y="415"/>
                  <a:pt x="1225" y="418"/>
                  <a:pt x="1221" y="417"/>
                </a:cubicBezTo>
                <a:cubicBezTo>
                  <a:pt x="1217" y="417"/>
                  <a:pt x="1214" y="414"/>
                  <a:pt x="1215" y="410"/>
                </a:cubicBezTo>
                <a:cubicBezTo>
                  <a:pt x="1216" y="399"/>
                  <a:pt x="1215" y="388"/>
                  <a:pt x="1216" y="376"/>
                </a:cubicBezTo>
                <a:cubicBezTo>
                  <a:pt x="1219" y="379"/>
                  <a:pt x="1220" y="380"/>
                  <a:pt x="1221" y="382"/>
                </a:cubicBezTo>
                <a:cubicBezTo>
                  <a:pt x="1227" y="388"/>
                  <a:pt x="1235" y="388"/>
                  <a:pt x="1242" y="390"/>
                </a:cubicBezTo>
                <a:cubicBezTo>
                  <a:pt x="1246" y="391"/>
                  <a:pt x="1247" y="385"/>
                  <a:pt x="1250" y="383"/>
                </a:cubicBezTo>
                <a:cubicBezTo>
                  <a:pt x="1255" y="380"/>
                  <a:pt x="1260" y="378"/>
                  <a:pt x="1267" y="380"/>
                </a:cubicBezTo>
                <a:cubicBezTo>
                  <a:pt x="1273" y="381"/>
                  <a:pt x="1280" y="381"/>
                  <a:pt x="1287" y="383"/>
                </a:cubicBezTo>
                <a:cubicBezTo>
                  <a:pt x="1284" y="376"/>
                  <a:pt x="1275" y="372"/>
                  <a:pt x="1281" y="366"/>
                </a:cubicBezTo>
                <a:cubicBezTo>
                  <a:pt x="1285" y="361"/>
                  <a:pt x="1290" y="352"/>
                  <a:pt x="1299" y="361"/>
                </a:cubicBezTo>
                <a:cubicBezTo>
                  <a:pt x="1299" y="361"/>
                  <a:pt x="1301" y="360"/>
                  <a:pt x="1301" y="359"/>
                </a:cubicBezTo>
                <a:cubicBezTo>
                  <a:pt x="1302" y="354"/>
                  <a:pt x="1304" y="349"/>
                  <a:pt x="1297" y="348"/>
                </a:cubicBezTo>
                <a:cubicBezTo>
                  <a:pt x="1289" y="347"/>
                  <a:pt x="1282" y="343"/>
                  <a:pt x="1276" y="339"/>
                </a:cubicBezTo>
                <a:cubicBezTo>
                  <a:pt x="1268" y="335"/>
                  <a:pt x="1261" y="336"/>
                  <a:pt x="1257" y="343"/>
                </a:cubicBezTo>
                <a:cubicBezTo>
                  <a:pt x="1252" y="350"/>
                  <a:pt x="1249" y="348"/>
                  <a:pt x="1245" y="344"/>
                </a:cubicBezTo>
                <a:cubicBezTo>
                  <a:pt x="1237" y="336"/>
                  <a:pt x="1231" y="327"/>
                  <a:pt x="1222" y="320"/>
                </a:cubicBezTo>
                <a:cubicBezTo>
                  <a:pt x="1217" y="316"/>
                  <a:pt x="1213" y="315"/>
                  <a:pt x="1207" y="318"/>
                </a:cubicBezTo>
                <a:cubicBezTo>
                  <a:pt x="1202" y="321"/>
                  <a:pt x="1198" y="325"/>
                  <a:pt x="1192" y="323"/>
                </a:cubicBezTo>
                <a:cubicBezTo>
                  <a:pt x="1186" y="322"/>
                  <a:pt x="1185" y="316"/>
                  <a:pt x="1182" y="312"/>
                </a:cubicBezTo>
                <a:cubicBezTo>
                  <a:pt x="1173" y="324"/>
                  <a:pt x="1173" y="324"/>
                  <a:pt x="1161" y="315"/>
                </a:cubicBezTo>
                <a:cubicBezTo>
                  <a:pt x="1156" y="312"/>
                  <a:pt x="1151" y="308"/>
                  <a:pt x="1144" y="312"/>
                </a:cubicBezTo>
                <a:cubicBezTo>
                  <a:pt x="1129" y="318"/>
                  <a:pt x="1126" y="317"/>
                  <a:pt x="1118" y="303"/>
                </a:cubicBezTo>
                <a:cubicBezTo>
                  <a:pt x="1114" y="297"/>
                  <a:pt x="1110" y="291"/>
                  <a:pt x="1105" y="285"/>
                </a:cubicBezTo>
                <a:cubicBezTo>
                  <a:pt x="1094" y="270"/>
                  <a:pt x="1089" y="270"/>
                  <a:pt x="1077" y="284"/>
                </a:cubicBezTo>
                <a:cubicBezTo>
                  <a:pt x="1074" y="287"/>
                  <a:pt x="1072" y="291"/>
                  <a:pt x="1068" y="295"/>
                </a:cubicBezTo>
                <a:cubicBezTo>
                  <a:pt x="1066" y="287"/>
                  <a:pt x="1064" y="281"/>
                  <a:pt x="1062" y="273"/>
                </a:cubicBezTo>
                <a:cubicBezTo>
                  <a:pt x="1060" y="275"/>
                  <a:pt x="1060" y="276"/>
                  <a:pt x="1059" y="277"/>
                </a:cubicBezTo>
                <a:cubicBezTo>
                  <a:pt x="1050" y="295"/>
                  <a:pt x="1040" y="295"/>
                  <a:pt x="1029" y="279"/>
                </a:cubicBezTo>
                <a:cubicBezTo>
                  <a:pt x="1027" y="276"/>
                  <a:pt x="1025" y="273"/>
                  <a:pt x="1023" y="269"/>
                </a:cubicBezTo>
                <a:cubicBezTo>
                  <a:pt x="1022" y="267"/>
                  <a:pt x="1021" y="265"/>
                  <a:pt x="1023" y="262"/>
                </a:cubicBezTo>
                <a:cubicBezTo>
                  <a:pt x="1031" y="255"/>
                  <a:pt x="1025" y="250"/>
                  <a:pt x="1020" y="245"/>
                </a:cubicBezTo>
                <a:cubicBezTo>
                  <a:pt x="1005" y="233"/>
                  <a:pt x="987" y="228"/>
                  <a:pt x="969" y="223"/>
                </a:cubicBezTo>
                <a:cubicBezTo>
                  <a:pt x="940" y="216"/>
                  <a:pt x="910" y="211"/>
                  <a:pt x="885" y="192"/>
                </a:cubicBezTo>
                <a:cubicBezTo>
                  <a:pt x="877" y="186"/>
                  <a:pt x="868" y="184"/>
                  <a:pt x="858" y="185"/>
                </a:cubicBezTo>
                <a:cubicBezTo>
                  <a:pt x="850" y="186"/>
                  <a:pt x="843" y="183"/>
                  <a:pt x="838" y="178"/>
                </a:cubicBezTo>
                <a:cubicBezTo>
                  <a:pt x="828" y="170"/>
                  <a:pt x="817" y="165"/>
                  <a:pt x="804" y="162"/>
                </a:cubicBezTo>
                <a:cubicBezTo>
                  <a:pt x="792" y="159"/>
                  <a:pt x="779" y="159"/>
                  <a:pt x="768" y="151"/>
                </a:cubicBezTo>
                <a:cubicBezTo>
                  <a:pt x="758" y="145"/>
                  <a:pt x="748" y="142"/>
                  <a:pt x="737" y="152"/>
                </a:cubicBezTo>
                <a:cubicBezTo>
                  <a:pt x="736" y="135"/>
                  <a:pt x="725" y="134"/>
                  <a:pt x="713" y="133"/>
                </a:cubicBezTo>
                <a:cubicBezTo>
                  <a:pt x="704" y="133"/>
                  <a:pt x="695" y="132"/>
                  <a:pt x="688" y="125"/>
                </a:cubicBezTo>
                <a:cubicBezTo>
                  <a:pt x="678" y="114"/>
                  <a:pt x="666" y="109"/>
                  <a:pt x="653" y="104"/>
                </a:cubicBezTo>
                <a:cubicBezTo>
                  <a:pt x="630" y="96"/>
                  <a:pt x="606" y="90"/>
                  <a:pt x="585" y="77"/>
                </a:cubicBezTo>
                <a:cubicBezTo>
                  <a:pt x="568" y="67"/>
                  <a:pt x="550" y="60"/>
                  <a:pt x="530" y="58"/>
                </a:cubicBezTo>
                <a:cubicBezTo>
                  <a:pt x="524" y="58"/>
                  <a:pt x="520" y="55"/>
                  <a:pt x="518" y="49"/>
                </a:cubicBezTo>
                <a:cubicBezTo>
                  <a:pt x="510" y="30"/>
                  <a:pt x="509" y="30"/>
                  <a:pt x="488" y="31"/>
                </a:cubicBezTo>
                <a:cubicBezTo>
                  <a:pt x="486" y="31"/>
                  <a:pt x="484" y="31"/>
                  <a:pt x="481" y="31"/>
                </a:cubicBezTo>
                <a:cubicBezTo>
                  <a:pt x="484" y="25"/>
                  <a:pt x="487" y="19"/>
                  <a:pt x="490" y="14"/>
                </a:cubicBezTo>
                <a:cubicBezTo>
                  <a:pt x="494" y="4"/>
                  <a:pt x="502" y="0"/>
                  <a:pt x="512" y="1"/>
                </a:cubicBezTo>
                <a:cubicBezTo>
                  <a:pt x="518" y="1"/>
                  <a:pt x="523" y="3"/>
                  <a:pt x="529" y="2"/>
                </a:cubicBezTo>
                <a:cubicBezTo>
                  <a:pt x="539" y="0"/>
                  <a:pt x="542" y="2"/>
                  <a:pt x="544" y="12"/>
                </a:cubicBezTo>
                <a:cubicBezTo>
                  <a:pt x="544" y="16"/>
                  <a:pt x="544" y="20"/>
                  <a:pt x="544" y="24"/>
                </a:cubicBezTo>
                <a:cubicBezTo>
                  <a:pt x="543" y="30"/>
                  <a:pt x="546" y="31"/>
                  <a:pt x="551" y="31"/>
                </a:cubicBezTo>
                <a:cubicBezTo>
                  <a:pt x="562" y="32"/>
                  <a:pt x="570" y="27"/>
                  <a:pt x="577" y="20"/>
                </a:cubicBezTo>
                <a:cubicBezTo>
                  <a:pt x="579" y="19"/>
                  <a:pt x="580" y="16"/>
                  <a:pt x="583" y="17"/>
                </a:cubicBezTo>
                <a:cubicBezTo>
                  <a:pt x="585" y="18"/>
                  <a:pt x="585" y="21"/>
                  <a:pt x="586" y="23"/>
                </a:cubicBezTo>
                <a:cubicBezTo>
                  <a:pt x="586" y="25"/>
                  <a:pt x="586" y="26"/>
                  <a:pt x="586" y="28"/>
                </a:cubicBezTo>
                <a:cubicBezTo>
                  <a:pt x="586" y="35"/>
                  <a:pt x="589" y="37"/>
                  <a:pt x="595" y="35"/>
                </a:cubicBezTo>
                <a:cubicBezTo>
                  <a:pt x="601" y="32"/>
                  <a:pt x="604" y="35"/>
                  <a:pt x="607" y="40"/>
                </a:cubicBezTo>
                <a:cubicBezTo>
                  <a:pt x="610" y="44"/>
                  <a:pt x="609" y="48"/>
                  <a:pt x="606" y="51"/>
                </a:cubicBezTo>
                <a:cubicBezTo>
                  <a:pt x="603" y="55"/>
                  <a:pt x="598" y="53"/>
                  <a:pt x="594" y="50"/>
                </a:cubicBezTo>
                <a:cubicBezTo>
                  <a:pt x="591" y="49"/>
                  <a:pt x="589" y="47"/>
                  <a:pt x="586" y="51"/>
                </a:cubicBezTo>
                <a:cubicBezTo>
                  <a:pt x="583" y="55"/>
                  <a:pt x="585" y="57"/>
                  <a:pt x="587" y="60"/>
                </a:cubicBezTo>
                <a:cubicBezTo>
                  <a:pt x="592" y="65"/>
                  <a:pt x="610" y="61"/>
                  <a:pt x="612" y="53"/>
                </a:cubicBezTo>
                <a:cubicBezTo>
                  <a:pt x="616" y="40"/>
                  <a:pt x="625" y="42"/>
                  <a:pt x="634" y="44"/>
                </a:cubicBezTo>
                <a:cubicBezTo>
                  <a:pt x="653" y="47"/>
                  <a:pt x="671" y="56"/>
                  <a:pt x="689" y="61"/>
                </a:cubicBezTo>
                <a:cubicBezTo>
                  <a:pt x="694" y="63"/>
                  <a:pt x="694" y="67"/>
                  <a:pt x="692" y="71"/>
                </a:cubicBezTo>
                <a:cubicBezTo>
                  <a:pt x="690" y="76"/>
                  <a:pt x="688" y="81"/>
                  <a:pt x="687" y="87"/>
                </a:cubicBezTo>
                <a:cubicBezTo>
                  <a:pt x="687" y="93"/>
                  <a:pt x="691" y="95"/>
                  <a:pt x="695" y="97"/>
                </a:cubicBezTo>
                <a:cubicBezTo>
                  <a:pt x="698" y="99"/>
                  <a:pt x="699" y="94"/>
                  <a:pt x="701" y="93"/>
                </a:cubicBezTo>
                <a:cubicBezTo>
                  <a:pt x="706" y="86"/>
                  <a:pt x="712" y="79"/>
                  <a:pt x="717" y="72"/>
                </a:cubicBezTo>
                <a:cubicBezTo>
                  <a:pt x="718" y="74"/>
                  <a:pt x="718" y="75"/>
                  <a:pt x="718" y="76"/>
                </a:cubicBezTo>
                <a:cubicBezTo>
                  <a:pt x="719" y="88"/>
                  <a:pt x="719" y="88"/>
                  <a:pt x="730" y="82"/>
                </a:cubicBezTo>
                <a:cubicBezTo>
                  <a:pt x="734" y="79"/>
                  <a:pt x="735" y="81"/>
                  <a:pt x="736" y="84"/>
                </a:cubicBezTo>
                <a:cubicBezTo>
                  <a:pt x="739" y="92"/>
                  <a:pt x="745" y="95"/>
                  <a:pt x="752" y="93"/>
                </a:cubicBezTo>
                <a:cubicBezTo>
                  <a:pt x="763" y="88"/>
                  <a:pt x="774" y="89"/>
                  <a:pt x="785" y="89"/>
                </a:cubicBezTo>
                <a:cubicBezTo>
                  <a:pt x="791" y="89"/>
                  <a:pt x="794" y="88"/>
                  <a:pt x="790" y="82"/>
                </a:cubicBezTo>
                <a:cubicBezTo>
                  <a:pt x="787" y="76"/>
                  <a:pt x="788" y="72"/>
                  <a:pt x="795" y="68"/>
                </a:cubicBezTo>
                <a:cubicBezTo>
                  <a:pt x="786" y="65"/>
                  <a:pt x="777" y="63"/>
                  <a:pt x="769" y="59"/>
                </a:cubicBezTo>
                <a:cubicBezTo>
                  <a:pt x="761" y="56"/>
                  <a:pt x="753" y="52"/>
                  <a:pt x="747" y="45"/>
                </a:cubicBezTo>
                <a:cubicBezTo>
                  <a:pt x="760" y="42"/>
                  <a:pt x="760" y="42"/>
                  <a:pt x="779" y="51"/>
                </a:cubicBezTo>
                <a:cubicBezTo>
                  <a:pt x="791" y="57"/>
                  <a:pt x="797" y="56"/>
                  <a:pt x="804" y="47"/>
                </a:cubicBezTo>
                <a:cubicBezTo>
                  <a:pt x="811" y="37"/>
                  <a:pt x="811" y="37"/>
                  <a:pt x="817" y="48"/>
                </a:cubicBezTo>
                <a:cubicBezTo>
                  <a:pt x="817" y="49"/>
                  <a:pt x="818" y="50"/>
                  <a:pt x="818" y="51"/>
                </a:cubicBezTo>
                <a:cubicBezTo>
                  <a:pt x="832" y="77"/>
                  <a:pt x="846" y="78"/>
                  <a:pt x="865" y="56"/>
                </a:cubicBezTo>
                <a:cubicBezTo>
                  <a:pt x="872" y="47"/>
                  <a:pt x="882" y="41"/>
                  <a:pt x="893" y="39"/>
                </a:cubicBezTo>
                <a:cubicBezTo>
                  <a:pt x="905" y="38"/>
                  <a:pt x="915" y="42"/>
                  <a:pt x="926" y="46"/>
                </a:cubicBezTo>
                <a:cubicBezTo>
                  <a:pt x="939" y="52"/>
                  <a:pt x="953" y="58"/>
                  <a:pt x="967" y="60"/>
                </a:cubicBezTo>
                <a:cubicBezTo>
                  <a:pt x="978" y="61"/>
                  <a:pt x="989" y="64"/>
                  <a:pt x="998" y="69"/>
                </a:cubicBezTo>
                <a:cubicBezTo>
                  <a:pt x="1005" y="73"/>
                  <a:pt x="1014" y="77"/>
                  <a:pt x="1022" y="74"/>
                </a:cubicBezTo>
                <a:cubicBezTo>
                  <a:pt x="1032" y="70"/>
                  <a:pt x="1037" y="75"/>
                  <a:pt x="1042" y="82"/>
                </a:cubicBezTo>
                <a:cubicBezTo>
                  <a:pt x="1051" y="95"/>
                  <a:pt x="1056" y="110"/>
                  <a:pt x="1056" y="127"/>
                </a:cubicBezTo>
                <a:cubicBezTo>
                  <a:pt x="1056" y="131"/>
                  <a:pt x="1056" y="135"/>
                  <a:pt x="1062" y="137"/>
                </a:cubicBezTo>
                <a:cubicBezTo>
                  <a:pt x="1068" y="140"/>
                  <a:pt x="1070" y="135"/>
                  <a:pt x="1073" y="132"/>
                </a:cubicBezTo>
                <a:cubicBezTo>
                  <a:pt x="1075" y="129"/>
                  <a:pt x="1077" y="126"/>
                  <a:pt x="1079" y="124"/>
                </a:cubicBezTo>
                <a:cubicBezTo>
                  <a:pt x="1087" y="115"/>
                  <a:pt x="1098" y="113"/>
                  <a:pt x="1109" y="112"/>
                </a:cubicBezTo>
                <a:cubicBezTo>
                  <a:pt x="1118" y="112"/>
                  <a:pt x="1118" y="120"/>
                  <a:pt x="1122" y="125"/>
                </a:cubicBezTo>
                <a:cubicBezTo>
                  <a:pt x="1127" y="116"/>
                  <a:pt x="1135" y="112"/>
                  <a:pt x="1144" y="114"/>
                </a:cubicBezTo>
                <a:cubicBezTo>
                  <a:pt x="1155" y="117"/>
                  <a:pt x="1166" y="116"/>
                  <a:pt x="1177" y="115"/>
                </a:cubicBezTo>
                <a:cubicBezTo>
                  <a:pt x="1200" y="114"/>
                  <a:pt x="1222" y="119"/>
                  <a:pt x="1239" y="137"/>
                </a:cubicBezTo>
                <a:cubicBezTo>
                  <a:pt x="1242" y="140"/>
                  <a:pt x="1245" y="143"/>
                  <a:pt x="1249" y="141"/>
                </a:cubicBezTo>
                <a:cubicBezTo>
                  <a:pt x="1257" y="136"/>
                  <a:pt x="1265" y="137"/>
                  <a:pt x="1273" y="138"/>
                </a:cubicBezTo>
                <a:cubicBezTo>
                  <a:pt x="1276" y="138"/>
                  <a:pt x="1278" y="137"/>
                  <a:pt x="1280" y="134"/>
                </a:cubicBezTo>
                <a:cubicBezTo>
                  <a:pt x="1282" y="129"/>
                  <a:pt x="1286" y="130"/>
                  <a:pt x="1290" y="132"/>
                </a:cubicBezTo>
                <a:cubicBezTo>
                  <a:pt x="1295" y="134"/>
                  <a:pt x="1302" y="133"/>
                  <a:pt x="1303" y="141"/>
                </a:cubicBezTo>
                <a:cubicBezTo>
                  <a:pt x="1303" y="149"/>
                  <a:pt x="1308" y="152"/>
                  <a:pt x="1314" y="154"/>
                </a:cubicBezTo>
                <a:cubicBezTo>
                  <a:pt x="1319" y="156"/>
                  <a:pt x="1325" y="156"/>
                  <a:pt x="1327" y="160"/>
                </a:cubicBezTo>
                <a:cubicBezTo>
                  <a:pt x="1331" y="169"/>
                  <a:pt x="1338" y="167"/>
                  <a:pt x="1346" y="167"/>
                </a:cubicBezTo>
                <a:cubicBezTo>
                  <a:pt x="1349" y="166"/>
                  <a:pt x="1352" y="167"/>
                  <a:pt x="1355" y="167"/>
                </a:cubicBezTo>
                <a:cubicBezTo>
                  <a:pt x="1369" y="168"/>
                  <a:pt x="1383" y="171"/>
                  <a:pt x="1397" y="170"/>
                </a:cubicBezTo>
                <a:cubicBezTo>
                  <a:pt x="1403" y="169"/>
                  <a:pt x="1411" y="169"/>
                  <a:pt x="1413" y="165"/>
                </a:cubicBezTo>
                <a:cubicBezTo>
                  <a:pt x="1415" y="159"/>
                  <a:pt x="1407" y="156"/>
                  <a:pt x="1402" y="153"/>
                </a:cubicBezTo>
                <a:cubicBezTo>
                  <a:pt x="1401" y="152"/>
                  <a:pt x="1400" y="151"/>
                  <a:pt x="1399" y="151"/>
                </a:cubicBezTo>
                <a:cubicBezTo>
                  <a:pt x="1384" y="140"/>
                  <a:pt x="1382" y="129"/>
                  <a:pt x="1394" y="114"/>
                </a:cubicBezTo>
                <a:cubicBezTo>
                  <a:pt x="1398" y="120"/>
                  <a:pt x="1401" y="129"/>
                  <a:pt x="1409" y="133"/>
                </a:cubicBezTo>
                <a:cubicBezTo>
                  <a:pt x="1418" y="137"/>
                  <a:pt x="1425" y="131"/>
                  <a:pt x="1433" y="128"/>
                </a:cubicBezTo>
                <a:cubicBezTo>
                  <a:pt x="1436" y="126"/>
                  <a:pt x="1439" y="127"/>
                  <a:pt x="1438" y="132"/>
                </a:cubicBezTo>
                <a:cubicBezTo>
                  <a:pt x="1437" y="134"/>
                  <a:pt x="1437" y="136"/>
                  <a:pt x="1436" y="138"/>
                </a:cubicBezTo>
                <a:cubicBezTo>
                  <a:pt x="1435" y="141"/>
                  <a:pt x="1434" y="144"/>
                  <a:pt x="1436" y="147"/>
                </a:cubicBezTo>
                <a:cubicBezTo>
                  <a:pt x="1437" y="149"/>
                  <a:pt x="1440" y="146"/>
                  <a:pt x="1442" y="146"/>
                </a:cubicBezTo>
                <a:cubicBezTo>
                  <a:pt x="1449" y="143"/>
                  <a:pt x="1451" y="146"/>
                  <a:pt x="1450" y="152"/>
                </a:cubicBezTo>
                <a:cubicBezTo>
                  <a:pt x="1450" y="154"/>
                  <a:pt x="1448" y="156"/>
                  <a:pt x="1451" y="158"/>
                </a:cubicBezTo>
                <a:cubicBezTo>
                  <a:pt x="1468" y="136"/>
                  <a:pt x="1476" y="134"/>
                  <a:pt x="1503" y="146"/>
                </a:cubicBezTo>
                <a:cubicBezTo>
                  <a:pt x="1504" y="146"/>
                  <a:pt x="1504" y="146"/>
                  <a:pt x="1505" y="147"/>
                </a:cubicBezTo>
                <a:cubicBezTo>
                  <a:pt x="1526" y="157"/>
                  <a:pt x="1548" y="163"/>
                  <a:pt x="1571" y="160"/>
                </a:cubicBezTo>
                <a:cubicBezTo>
                  <a:pt x="1579" y="159"/>
                  <a:pt x="1584" y="162"/>
                  <a:pt x="1587" y="168"/>
                </a:cubicBezTo>
                <a:cubicBezTo>
                  <a:pt x="1591" y="175"/>
                  <a:pt x="1598" y="179"/>
                  <a:pt x="1605" y="180"/>
                </a:cubicBezTo>
                <a:cubicBezTo>
                  <a:pt x="1617" y="183"/>
                  <a:pt x="1630" y="185"/>
                  <a:pt x="1643" y="185"/>
                </a:cubicBezTo>
                <a:cubicBezTo>
                  <a:pt x="1654" y="185"/>
                  <a:pt x="1656" y="181"/>
                  <a:pt x="1652" y="171"/>
                </a:cubicBezTo>
                <a:cubicBezTo>
                  <a:pt x="1651" y="168"/>
                  <a:pt x="1648" y="166"/>
                  <a:pt x="1651" y="163"/>
                </a:cubicBezTo>
                <a:cubicBezTo>
                  <a:pt x="1656" y="159"/>
                  <a:pt x="1655" y="153"/>
                  <a:pt x="1655" y="147"/>
                </a:cubicBezTo>
                <a:cubicBezTo>
                  <a:pt x="1655" y="144"/>
                  <a:pt x="1654" y="140"/>
                  <a:pt x="1658" y="139"/>
                </a:cubicBezTo>
                <a:cubicBezTo>
                  <a:pt x="1662" y="138"/>
                  <a:pt x="1664" y="142"/>
                  <a:pt x="1665" y="145"/>
                </a:cubicBezTo>
                <a:cubicBezTo>
                  <a:pt x="1668" y="153"/>
                  <a:pt x="1671" y="160"/>
                  <a:pt x="1674" y="167"/>
                </a:cubicBezTo>
                <a:cubicBezTo>
                  <a:pt x="1682" y="183"/>
                  <a:pt x="1694" y="191"/>
                  <a:pt x="1712" y="190"/>
                </a:cubicBezTo>
                <a:cubicBezTo>
                  <a:pt x="1721" y="190"/>
                  <a:pt x="1730" y="189"/>
                  <a:pt x="1739" y="189"/>
                </a:cubicBezTo>
                <a:cubicBezTo>
                  <a:pt x="1750" y="188"/>
                  <a:pt x="1756" y="193"/>
                  <a:pt x="1759" y="203"/>
                </a:cubicBezTo>
                <a:cubicBezTo>
                  <a:pt x="1760" y="205"/>
                  <a:pt x="1759" y="208"/>
                  <a:pt x="1762" y="209"/>
                </a:cubicBezTo>
                <a:cubicBezTo>
                  <a:pt x="1766" y="202"/>
                  <a:pt x="1771" y="194"/>
                  <a:pt x="1775" y="186"/>
                </a:cubicBezTo>
                <a:cubicBezTo>
                  <a:pt x="1781" y="177"/>
                  <a:pt x="1781" y="177"/>
                  <a:pt x="1786" y="186"/>
                </a:cubicBezTo>
                <a:cubicBezTo>
                  <a:pt x="1790" y="194"/>
                  <a:pt x="1795" y="196"/>
                  <a:pt x="1803" y="190"/>
                </a:cubicBezTo>
                <a:cubicBezTo>
                  <a:pt x="1810" y="185"/>
                  <a:pt x="1818" y="184"/>
                  <a:pt x="1827" y="186"/>
                </a:cubicBezTo>
                <a:cubicBezTo>
                  <a:pt x="1840" y="188"/>
                  <a:pt x="1852" y="194"/>
                  <a:pt x="1864" y="200"/>
                </a:cubicBezTo>
                <a:cubicBezTo>
                  <a:pt x="1876" y="206"/>
                  <a:pt x="1881" y="205"/>
                  <a:pt x="1890" y="196"/>
                </a:cubicBezTo>
                <a:cubicBezTo>
                  <a:pt x="1900" y="185"/>
                  <a:pt x="1911" y="186"/>
                  <a:pt x="1918" y="199"/>
                </a:cubicBezTo>
                <a:cubicBezTo>
                  <a:pt x="1925" y="210"/>
                  <a:pt x="1925" y="210"/>
                  <a:pt x="1934" y="200"/>
                </a:cubicBezTo>
                <a:cubicBezTo>
                  <a:pt x="1935" y="200"/>
                  <a:pt x="1935" y="199"/>
                  <a:pt x="1936" y="199"/>
                </a:cubicBezTo>
                <a:cubicBezTo>
                  <a:pt x="1940" y="194"/>
                  <a:pt x="1944" y="195"/>
                  <a:pt x="1947" y="201"/>
                </a:cubicBezTo>
                <a:cubicBezTo>
                  <a:pt x="1948" y="204"/>
                  <a:pt x="1949" y="207"/>
                  <a:pt x="1950" y="210"/>
                </a:cubicBezTo>
                <a:cubicBezTo>
                  <a:pt x="1954" y="220"/>
                  <a:pt x="1961" y="225"/>
                  <a:pt x="1971" y="222"/>
                </a:cubicBezTo>
                <a:cubicBezTo>
                  <a:pt x="1988" y="217"/>
                  <a:pt x="2005" y="216"/>
                  <a:pt x="2021" y="207"/>
                </a:cubicBezTo>
                <a:cubicBezTo>
                  <a:pt x="2026" y="204"/>
                  <a:pt x="2032" y="203"/>
                  <a:pt x="2033" y="211"/>
                </a:cubicBezTo>
                <a:cubicBezTo>
                  <a:pt x="2035" y="217"/>
                  <a:pt x="2039" y="217"/>
                  <a:pt x="2043" y="215"/>
                </a:cubicBezTo>
                <a:cubicBezTo>
                  <a:pt x="2051" y="212"/>
                  <a:pt x="2060" y="212"/>
                  <a:pt x="2068" y="212"/>
                </a:cubicBezTo>
                <a:cubicBezTo>
                  <a:pt x="2081" y="212"/>
                  <a:pt x="2086" y="208"/>
                  <a:pt x="2089" y="196"/>
                </a:cubicBezTo>
                <a:cubicBezTo>
                  <a:pt x="2090" y="189"/>
                  <a:pt x="2093" y="189"/>
                  <a:pt x="2099" y="189"/>
                </a:cubicBezTo>
                <a:cubicBezTo>
                  <a:pt x="2106" y="189"/>
                  <a:pt x="2113" y="195"/>
                  <a:pt x="2120" y="189"/>
                </a:cubicBezTo>
                <a:cubicBezTo>
                  <a:pt x="2126" y="184"/>
                  <a:pt x="2123" y="175"/>
                  <a:pt x="2126" y="167"/>
                </a:cubicBezTo>
                <a:cubicBezTo>
                  <a:pt x="2131" y="174"/>
                  <a:pt x="2133" y="180"/>
                  <a:pt x="2132" y="187"/>
                </a:cubicBezTo>
                <a:cubicBezTo>
                  <a:pt x="2130" y="201"/>
                  <a:pt x="2116" y="203"/>
                  <a:pt x="2107" y="210"/>
                </a:cubicBezTo>
                <a:cubicBezTo>
                  <a:pt x="2123" y="223"/>
                  <a:pt x="2133" y="222"/>
                  <a:pt x="2144" y="205"/>
                </a:cubicBezTo>
                <a:cubicBezTo>
                  <a:pt x="2146" y="202"/>
                  <a:pt x="2149" y="199"/>
                  <a:pt x="2151" y="195"/>
                </a:cubicBezTo>
                <a:cubicBezTo>
                  <a:pt x="2156" y="187"/>
                  <a:pt x="2161" y="180"/>
                  <a:pt x="2171" y="178"/>
                </a:cubicBezTo>
                <a:cubicBezTo>
                  <a:pt x="2175" y="177"/>
                  <a:pt x="2175" y="174"/>
                  <a:pt x="2176" y="170"/>
                </a:cubicBezTo>
                <a:cubicBezTo>
                  <a:pt x="2178" y="164"/>
                  <a:pt x="2177" y="156"/>
                  <a:pt x="2183" y="150"/>
                </a:cubicBezTo>
                <a:cubicBezTo>
                  <a:pt x="2184" y="153"/>
                  <a:pt x="2185" y="155"/>
                  <a:pt x="2186" y="158"/>
                </a:cubicBezTo>
                <a:cubicBezTo>
                  <a:pt x="2192" y="168"/>
                  <a:pt x="2198" y="170"/>
                  <a:pt x="2208" y="164"/>
                </a:cubicBezTo>
                <a:cubicBezTo>
                  <a:pt x="2217" y="158"/>
                  <a:pt x="2227" y="157"/>
                  <a:pt x="2237" y="159"/>
                </a:cubicBezTo>
                <a:cubicBezTo>
                  <a:pt x="2244" y="161"/>
                  <a:pt x="2251" y="162"/>
                  <a:pt x="2259" y="164"/>
                </a:cubicBezTo>
                <a:cubicBezTo>
                  <a:pt x="2281" y="169"/>
                  <a:pt x="2303" y="175"/>
                  <a:pt x="2323" y="186"/>
                </a:cubicBezTo>
                <a:cubicBezTo>
                  <a:pt x="2331" y="190"/>
                  <a:pt x="2332" y="195"/>
                  <a:pt x="2328" y="202"/>
                </a:cubicBezTo>
                <a:cubicBezTo>
                  <a:pt x="2324" y="208"/>
                  <a:pt x="2319" y="212"/>
                  <a:pt x="2313" y="216"/>
                </a:cubicBezTo>
                <a:cubicBezTo>
                  <a:pt x="2307" y="221"/>
                  <a:pt x="2299" y="224"/>
                  <a:pt x="2293" y="231"/>
                </a:cubicBezTo>
                <a:cubicBezTo>
                  <a:pt x="2327" y="230"/>
                  <a:pt x="2359" y="230"/>
                  <a:pt x="2384" y="204"/>
                </a:cubicBezTo>
                <a:cubicBezTo>
                  <a:pt x="2387" y="202"/>
                  <a:pt x="2391" y="200"/>
                  <a:pt x="2395" y="202"/>
                </a:cubicBezTo>
                <a:cubicBezTo>
                  <a:pt x="2399" y="205"/>
                  <a:pt x="2402" y="208"/>
                  <a:pt x="2402" y="214"/>
                </a:cubicBezTo>
                <a:cubicBezTo>
                  <a:pt x="2402" y="217"/>
                  <a:pt x="2400" y="220"/>
                  <a:pt x="2398" y="223"/>
                </a:cubicBezTo>
                <a:cubicBezTo>
                  <a:pt x="2393" y="231"/>
                  <a:pt x="2385" y="237"/>
                  <a:pt x="2381" y="246"/>
                </a:cubicBezTo>
                <a:cubicBezTo>
                  <a:pt x="2377" y="255"/>
                  <a:pt x="2380" y="269"/>
                  <a:pt x="2387" y="272"/>
                </a:cubicBezTo>
                <a:cubicBezTo>
                  <a:pt x="2395" y="276"/>
                  <a:pt x="2401" y="270"/>
                  <a:pt x="2407" y="265"/>
                </a:cubicBezTo>
                <a:cubicBezTo>
                  <a:pt x="2411" y="262"/>
                  <a:pt x="2411" y="258"/>
                  <a:pt x="2412" y="254"/>
                </a:cubicBezTo>
                <a:cubicBezTo>
                  <a:pt x="2415" y="232"/>
                  <a:pt x="2423" y="225"/>
                  <a:pt x="2445" y="227"/>
                </a:cubicBezTo>
                <a:cubicBezTo>
                  <a:pt x="2455" y="228"/>
                  <a:pt x="2464" y="227"/>
                  <a:pt x="2473" y="224"/>
                </a:cubicBezTo>
                <a:cubicBezTo>
                  <a:pt x="2498" y="215"/>
                  <a:pt x="2522" y="217"/>
                  <a:pt x="2542" y="238"/>
                </a:cubicBezTo>
                <a:cubicBezTo>
                  <a:pt x="2552" y="248"/>
                  <a:pt x="2552" y="248"/>
                  <a:pt x="2560" y="235"/>
                </a:cubicBezTo>
                <a:cubicBezTo>
                  <a:pt x="2566" y="225"/>
                  <a:pt x="2584" y="220"/>
                  <a:pt x="2589" y="227"/>
                </a:cubicBezTo>
                <a:cubicBezTo>
                  <a:pt x="2597" y="240"/>
                  <a:pt x="2608" y="241"/>
                  <a:pt x="2621" y="241"/>
                </a:cubicBezTo>
                <a:cubicBezTo>
                  <a:pt x="2628" y="240"/>
                  <a:pt x="2636" y="238"/>
                  <a:pt x="2643" y="243"/>
                </a:cubicBezTo>
                <a:cubicBezTo>
                  <a:pt x="2651" y="249"/>
                  <a:pt x="2655" y="246"/>
                  <a:pt x="2659" y="238"/>
                </a:cubicBezTo>
                <a:cubicBezTo>
                  <a:pt x="2661" y="234"/>
                  <a:pt x="2663" y="230"/>
                  <a:pt x="2668" y="233"/>
                </a:cubicBezTo>
                <a:cubicBezTo>
                  <a:pt x="2672" y="236"/>
                  <a:pt x="2675" y="239"/>
                  <a:pt x="2672" y="245"/>
                </a:cubicBezTo>
                <a:cubicBezTo>
                  <a:pt x="2670" y="249"/>
                  <a:pt x="2667" y="253"/>
                  <a:pt x="2665" y="258"/>
                </a:cubicBezTo>
                <a:cubicBezTo>
                  <a:pt x="2658" y="274"/>
                  <a:pt x="2668" y="286"/>
                  <a:pt x="2685" y="285"/>
                </a:cubicBezTo>
                <a:cubicBezTo>
                  <a:pt x="2689" y="285"/>
                  <a:pt x="2693" y="283"/>
                  <a:pt x="2697" y="282"/>
                </a:cubicBezTo>
                <a:cubicBezTo>
                  <a:pt x="2701" y="281"/>
                  <a:pt x="2705" y="280"/>
                  <a:pt x="2708" y="283"/>
                </a:cubicBezTo>
                <a:cubicBezTo>
                  <a:pt x="2724" y="297"/>
                  <a:pt x="2742" y="292"/>
                  <a:pt x="2759" y="289"/>
                </a:cubicBezTo>
                <a:cubicBezTo>
                  <a:pt x="2761" y="288"/>
                  <a:pt x="2763" y="288"/>
                  <a:pt x="2762" y="285"/>
                </a:cubicBezTo>
                <a:cubicBezTo>
                  <a:pt x="2761" y="282"/>
                  <a:pt x="2761" y="278"/>
                  <a:pt x="2758" y="275"/>
                </a:cubicBezTo>
                <a:cubicBezTo>
                  <a:pt x="2756" y="273"/>
                  <a:pt x="2755" y="276"/>
                  <a:pt x="2754" y="277"/>
                </a:cubicBezTo>
                <a:cubicBezTo>
                  <a:pt x="2745" y="284"/>
                  <a:pt x="2737" y="285"/>
                  <a:pt x="2729" y="279"/>
                </a:cubicBezTo>
                <a:cubicBezTo>
                  <a:pt x="2720" y="273"/>
                  <a:pt x="2716" y="262"/>
                  <a:pt x="2719" y="253"/>
                </a:cubicBezTo>
                <a:cubicBezTo>
                  <a:pt x="2720" y="248"/>
                  <a:pt x="2723" y="247"/>
                  <a:pt x="2727" y="251"/>
                </a:cubicBezTo>
                <a:cubicBezTo>
                  <a:pt x="2734" y="257"/>
                  <a:pt x="2738" y="255"/>
                  <a:pt x="2745" y="248"/>
                </a:cubicBezTo>
                <a:cubicBezTo>
                  <a:pt x="2754" y="237"/>
                  <a:pt x="2775" y="234"/>
                  <a:pt x="2783" y="241"/>
                </a:cubicBezTo>
                <a:cubicBezTo>
                  <a:pt x="2789" y="247"/>
                  <a:pt x="2794" y="247"/>
                  <a:pt x="2800" y="245"/>
                </a:cubicBezTo>
                <a:cubicBezTo>
                  <a:pt x="2808" y="243"/>
                  <a:pt x="2816" y="243"/>
                  <a:pt x="2821" y="252"/>
                </a:cubicBezTo>
                <a:cubicBezTo>
                  <a:pt x="2824" y="258"/>
                  <a:pt x="2830" y="256"/>
                  <a:pt x="2835" y="254"/>
                </a:cubicBezTo>
                <a:cubicBezTo>
                  <a:pt x="2840" y="252"/>
                  <a:pt x="2845" y="249"/>
                  <a:pt x="2850" y="251"/>
                </a:cubicBezTo>
                <a:cubicBezTo>
                  <a:pt x="2857" y="252"/>
                  <a:pt x="2854" y="259"/>
                  <a:pt x="2858" y="267"/>
                </a:cubicBezTo>
                <a:cubicBezTo>
                  <a:pt x="2863" y="246"/>
                  <a:pt x="2882" y="252"/>
                  <a:pt x="2895" y="243"/>
                </a:cubicBezTo>
                <a:cubicBezTo>
                  <a:pt x="2893" y="247"/>
                  <a:pt x="2892" y="249"/>
                  <a:pt x="2891" y="251"/>
                </a:cubicBezTo>
                <a:cubicBezTo>
                  <a:pt x="2885" y="266"/>
                  <a:pt x="2889" y="272"/>
                  <a:pt x="2905" y="272"/>
                </a:cubicBezTo>
                <a:cubicBezTo>
                  <a:pt x="2916" y="271"/>
                  <a:pt x="2926" y="271"/>
                  <a:pt x="2937" y="272"/>
                </a:cubicBezTo>
                <a:cubicBezTo>
                  <a:pt x="2954" y="275"/>
                  <a:pt x="2970" y="281"/>
                  <a:pt x="2984" y="291"/>
                </a:cubicBezTo>
                <a:cubicBezTo>
                  <a:pt x="2995" y="298"/>
                  <a:pt x="3000" y="296"/>
                  <a:pt x="3004" y="285"/>
                </a:cubicBezTo>
                <a:cubicBezTo>
                  <a:pt x="3007" y="272"/>
                  <a:pt x="3014" y="268"/>
                  <a:pt x="3027" y="271"/>
                </a:cubicBezTo>
                <a:cubicBezTo>
                  <a:pt x="3035" y="272"/>
                  <a:pt x="3043" y="274"/>
                  <a:pt x="3052" y="273"/>
                </a:cubicBezTo>
                <a:cubicBezTo>
                  <a:pt x="3057" y="273"/>
                  <a:pt x="3062" y="275"/>
                  <a:pt x="3065" y="280"/>
                </a:cubicBezTo>
                <a:cubicBezTo>
                  <a:pt x="3066" y="282"/>
                  <a:pt x="3066" y="284"/>
                  <a:pt x="3069" y="282"/>
                </a:cubicBezTo>
                <a:cubicBezTo>
                  <a:pt x="3081" y="273"/>
                  <a:pt x="3095" y="275"/>
                  <a:pt x="3108" y="276"/>
                </a:cubicBezTo>
                <a:cubicBezTo>
                  <a:pt x="3121" y="277"/>
                  <a:pt x="3133" y="276"/>
                  <a:pt x="3143" y="266"/>
                </a:cubicBezTo>
                <a:cubicBezTo>
                  <a:pt x="3147" y="262"/>
                  <a:pt x="3150" y="263"/>
                  <a:pt x="3153" y="268"/>
                </a:cubicBezTo>
                <a:cubicBezTo>
                  <a:pt x="3159" y="278"/>
                  <a:pt x="3160" y="278"/>
                  <a:pt x="3168" y="271"/>
                </a:cubicBezTo>
                <a:cubicBezTo>
                  <a:pt x="3182" y="259"/>
                  <a:pt x="3197" y="251"/>
                  <a:pt x="3216" y="256"/>
                </a:cubicBezTo>
                <a:cubicBezTo>
                  <a:pt x="3222" y="257"/>
                  <a:pt x="3229" y="259"/>
                  <a:pt x="3236" y="260"/>
                </a:cubicBezTo>
                <a:cubicBezTo>
                  <a:pt x="3241" y="262"/>
                  <a:pt x="3248" y="261"/>
                  <a:pt x="3246" y="270"/>
                </a:cubicBezTo>
                <a:cubicBezTo>
                  <a:pt x="3245" y="274"/>
                  <a:pt x="3250" y="278"/>
                  <a:pt x="3253" y="280"/>
                </a:cubicBezTo>
                <a:cubicBezTo>
                  <a:pt x="3265" y="287"/>
                  <a:pt x="3278" y="290"/>
                  <a:pt x="3292" y="288"/>
                </a:cubicBezTo>
                <a:cubicBezTo>
                  <a:pt x="3304" y="286"/>
                  <a:pt x="3304" y="285"/>
                  <a:pt x="3302" y="273"/>
                </a:cubicBezTo>
                <a:cubicBezTo>
                  <a:pt x="3300" y="266"/>
                  <a:pt x="3301" y="261"/>
                  <a:pt x="3307" y="256"/>
                </a:cubicBezTo>
                <a:cubicBezTo>
                  <a:pt x="3305" y="266"/>
                  <a:pt x="3309" y="273"/>
                  <a:pt x="3318" y="275"/>
                </a:cubicBezTo>
                <a:cubicBezTo>
                  <a:pt x="3331" y="277"/>
                  <a:pt x="3342" y="281"/>
                  <a:pt x="3340" y="299"/>
                </a:cubicBezTo>
                <a:cubicBezTo>
                  <a:pt x="3347" y="284"/>
                  <a:pt x="3358" y="283"/>
                  <a:pt x="3371" y="286"/>
                </a:cubicBezTo>
                <a:cubicBezTo>
                  <a:pt x="3377" y="288"/>
                  <a:pt x="3382" y="285"/>
                  <a:pt x="3387" y="282"/>
                </a:cubicBezTo>
                <a:cubicBezTo>
                  <a:pt x="3401" y="274"/>
                  <a:pt x="3409" y="277"/>
                  <a:pt x="3412" y="292"/>
                </a:cubicBezTo>
                <a:cubicBezTo>
                  <a:pt x="3414" y="300"/>
                  <a:pt x="3417" y="299"/>
                  <a:pt x="3421" y="294"/>
                </a:cubicBezTo>
                <a:cubicBezTo>
                  <a:pt x="3427" y="288"/>
                  <a:pt x="3433" y="285"/>
                  <a:pt x="3442" y="291"/>
                </a:cubicBezTo>
                <a:cubicBezTo>
                  <a:pt x="3439" y="294"/>
                  <a:pt x="3436" y="296"/>
                  <a:pt x="3434" y="298"/>
                </a:cubicBezTo>
                <a:cubicBezTo>
                  <a:pt x="3429" y="303"/>
                  <a:pt x="3429" y="308"/>
                  <a:pt x="3435" y="312"/>
                </a:cubicBezTo>
                <a:cubicBezTo>
                  <a:pt x="3440" y="316"/>
                  <a:pt x="3444" y="316"/>
                  <a:pt x="3447" y="310"/>
                </a:cubicBezTo>
                <a:cubicBezTo>
                  <a:pt x="3455" y="298"/>
                  <a:pt x="3467" y="292"/>
                  <a:pt x="3478" y="285"/>
                </a:cubicBezTo>
                <a:cubicBezTo>
                  <a:pt x="3486" y="281"/>
                  <a:pt x="3494" y="279"/>
                  <a:pt x="3503" y="282"/>
                </a:cubicBezTo>
                <a:cubicBezTo>
                  <a:pt x="3512" y="285"/>
                  <a:pt x="3521" y="285"/>
                  <a:pt x="3530" y="284"/>
                </a:cubicBezTo>
                <a:cubicBezTo>
                  <a:pt x="3540" y="282"/>
                  <a:pt x="3551" y="281"/>
                  <a:pt x="3559" y="289"/>
                </a:cubicBezTo>
                <a:cubicBezTo>
                  <a:pt x="3568" y="297"/>
                  <a:pt x="3573" y="294"/>
                  <a:pt x="3580" y="287"/>
                </a:cubicBezTo>
                <a:cubicBezTo>
                  <a:pt x="3590" y="279"/>
                  <a:pt x="3596" y="279"/>
                  <a:pt x="3605" y="288"/>
                </a:cubicBezTo>
                <a:cubicBezTo>
                  <a:pt x="3608" y="290"/>
                  <a:pt x="3610" y="293"/>
                  <a:pt x="3612" y="295"/>
                </a:cubicBezTo>
                <a:cubicBezTo>
                  <a:pt x="3620" y="303"/>
                  <a:pt x="3629" y="305"/>
                  <a:pt x="3640" y="304"/>
                </a:cubicBezTo>
                <a:cubicBezTo>
                  <a:pt x="3649" y="303"/>
                  <a:pt x="3652" y="296"/>
                  <a:pt x="3655" y="289"/>
                </a:cubicBezTo>
                <a:cubicBezTo>
                  <a:pt x="3659" y="280"/>
                  <a:pt x="3671" y="272"/>
                  <a:pt x="3678" y="276"/>
                </a:cubicBezTo>
                <a:cubicBezTo>
                  <a:pt x="3694" y="284"/>
                  <a:pt x="3704" y="277"/>
                  <a:pt x="3716" y="270"/>
                </a:cubicBezTo>
                <a:cubicBezTo>
                  <a:pt x="3719" y="269"/>
                  <a:pt x="3723" y="269"/>
                  <a:pt x="3726" y="268"/>
                </a:cubicBezTo>
                <a:cubicBezTo>
                  <a:pt x="3744" y="266"/>
                  <a:pt x="3762" y="273"/>
                  <a:pt x="3782" y="271"/>
                </a:cubicBezTo>
                <a:cubicBezTo>
                  <a:pt x="3774" y="277"/>
                  <a:pt x="3771" y="283"/>
                  <a:pt x="3769" y="291"/>
                </a:cubicBezTo>
                <a:cubicBezTo>
                  <a:pt x="3768" y="294"/>
                  <a:pt x="3768" y="298"/>
                  <a:pt x="3765" y="300"/>
                </a:cubicBezTo>
                <a:cubicBezTo>
                  <a:pt x="3762" y="303"/>
                  <a:pt x="3760" y="307"/>
                  <a:pt x="3764" y="310"/>
                </a:cubicBezTo>
                <a:cubicBezTo>
                  <a:pt x="3768" y="313"/>
                  <a:pt x="3771" y="312"/>
                  <a:pt x="3774" y="309"/>
                </a:cubicBezTo>
                <a:cubicBezTo>
                  <a:pt x="3778" y="305"/>
                  <a:pt x="3781" y="301"/>
                  <a:pt x="3785" y="297"/>
                </a:cubicBezTo>
                <a:cubicBezTo>
                  <a:pt x="3788" y="293"/>
                  <a:pt x="3791" y="294"/>
                  <a:pt x="3793" y="299"/>
                </a:cubicBezTo>
                <a:cubicBezTo>
                  <a:pt x="3795" y="303"/>
                  <a:pt x="3795" y="307"/>
                  <a:pt x="3799" y="310"/>
                </a:cubicBezTo>
                <a:cubicBezTo>
                  <a:pt x="3816" y="321"/>
                  <a:pt x="3836" y="319"/>
                  <a:pt x="3850" y="305"/>
                </a:cubicBezTo>
                <a:cubicBezTo>
                  <a:pt x="3854" y="302"/>
                  <a:pt x="3858" y="298"/>
                  <a:pt x="3862" y="294"/>
                </a:cubicBezTo>
                <a:cubicBezTo>
                  <a:pt x="3862" y="298"/>
                  <a:pt x="3862" y="302"/>
                  <a:pt x="3861" y="306"/>
                </a:cubicBezTo>
                <a:cubicBezTo>
                  <a:pt x="3861" y="315"/>
                  <a:pt x="3864" y="317"/>
                  <a:pt x="3872" y="315"/>
                </a:cubicBezTo>
                <a:cubicBezTo>
                  <a:pt x="3878" y="314"/>
                  <a:pt x="3883" y="313"/>
                  <a:pt x="3889" y="311"/>
                </a:cubicBezTo>
                <a:cubicBezTo>
                  <a:pt x="3896" y="309"/>
                  <a:pt x="3899" y="305"/>
                  <a:pt x="3899" y="298"/>
                </a:cubicBezTo>
                <a:cubicBezTo>
                  <a:pt x="3898" y="291"/>
                  <a:pt x="3894" y="286"/>
                  <a:pt x="3894" y="279"/>
                </a:cubicBezTo>
                <a:cubicBezTo>
                  <a:pt x="3900" y="283"/>
                  <a:pt x="3904" y="287"/>
                  <a:pt x="3909" y="291"/>
                </a:cubicBezTo>
                <a:cubicBezTo>
                  <a:pt x="3914" y="295"/>
                  <a:pt x="3919" y="295"/>
                  <a:pt x="3924" y="291"/>
                </a:cubicBezTo>
                <a:cubicBezTo>
                  <a:pt x="3943" y="273"/>
                  <a:pt x="3949" y="273"/>
                  <a:pt x="3972" y="286"/>
                </a:cubicBezTo>
                <a:cubicBezTo>
                  <a:pt x="3984" y="292"/>
                  <a:pt x="4005" y="287"/>
                  <a:pt x="4010" y="275"/>
                </a:cubicBezTo>
                <a:cubicBezTo>
                  <a:pt x="4012" y="269"/>
                  <a:pt x="4014" y="270"/>
                  <a:pt x="4019" y="271"/>
                </a:cubicBezTo>
                <a:cubicBezTo>
                  <a:pt x="4032" y="274"/>
                  <a:pt x="4034" y="273"/>
                  <a:pt x="4042" y="261"/>
                </a:cubicBezTo>
                <a:cubicBezTo>
                  <a:pt x="4042" y="260"/>
                  <a:pt x="4042" y="259"/>
                  <a:pt x="4043" y="259"/>
                </a:cubicBezTo>
                <a:cubicBezTo>
                  <a:pt x="4046" y="255"/>
                  <a:pt x="4049" y="253"/>
                  <a:pt x="4054" y="253"/>
                </a:cubicBezTo>
                <a:cubicBezTo>
                  <a:pt x="4060" y="253"/>
                  <a:pt x="4058" y="258"/>
                  <a:pt x="4059" y="261"/>
                </a:cubicBezTo>
                <a:cubicBezTo>
                  <a:pt x="4062" y="271"/>
                  <a:pt x="4065" y="274"/>
                  <a:pt x="4074" y="269"/>
                </a:cubicBezTo>
                <a:cubicBezTo>
                  <a:pt x="4087" y="263"/>
                  <a:pt x="4100" y="262"/>
                  <a:pt x="4114" y="262"/>
                </a:cubicBezTo>
                <a:cubicBezTo>
                  <a:pt x="4124" y="262"/>
                  <a:pt x="4134" y="260"/>
                  <a:pt x="4144" y="256"/>
                </a:cubicBezTo>
                <a:cubicBezTo>
                  <a:pt x="4148" y="254"/>
                  <a:pt x="4150" y="255"/>
                  <a:pt x="4152" y="259"/>
                </a:cubicBezTo>
                <a:cubicBezTo>
                  <a:pt x="4157" y="267"/>
                  <a:pt x="4166" y="270"/>
                  <a:pt x="4175" y="269"/>
                </a:cubicBezTo>
                <a:cubicBezTo>
                  <a:pt x="4187" y="268"/>
                  <a:pt x="4198" y="266"/>
                  <a:pt x="4211" y="271"/>
                </a:cubicBezTo>
                <a:cubicBezTo>
                  <a:pt x="4208" y="266"/>
                  <a:pt x="4207" y="262"/>
                  <a:pt x="4205" y="259"/>
                </a:cubicBezTo>
                <a:cubicBezTo>
                  <a:pt x="4202" y="254"/>
                  <a:pt x="4204" y="250"/>
                  <a:pt x="4209" y="249"/>
                </a:cubicBezTo>
                <a:cubicBezTo>
                  <a:pt x="4224" y="246"/>
                  <a:pt x="4235" y="234"/>
                  <a:pt x="4247" y="226"/>
                </a:cubicBezTo>
                <a:cubicBezTo>
                  <a:pt x="4264" y="214"/>
                  <a:pt x="4282" y="205"/>
                  <a:pt x="4303" y="203"/>
                </a:cubicBezTo>
                <a:cubicBezTo>
                  <a:pt x="4309" y="203"/>
                  <a:pt x="4310" y="205"/>
                  <a:pt x="4309" y="210"/>
                </a:cubicBezTo>
                <a:cubicBezTo>
                  <a:pt x="4309" y="218"/>
                  <a:pt x="4303" y="222"/>
                  <a:pt x="4297" y="226"/>
                </a:cubicBezTo>
                <a:cubicBezTo>
                  <a:pt x="4293" y="230"/>
                  <a:pt x="4292" y="233"/>
                  <a:pt x="4295" y="238"/>
                </a:cubicBezTo>
                <a:cubicBezTo>
                  <a:pt x="4298" y="242"/>
                  <a:pt x="4302" y="241"/>
                  <a:pt x="4306" y="240"/>
                </a:cubicBezTo>
                <a:cubicBezTo>
                  <a:pt x="4311" y="238"/>
                  <a:pt x="4317" y="235"/>
                  <a:pt x="4322" y="233"/>
                </a:cubicBezTo>
                <a:cubicBezTo>
                  <a:pt x="4325" y="231"/>
                  <a:pt x="4330" y="228"/>
                  <a:pt x="4333" y="232"/>
                </a:cubicBezTo>
                <a:cubicBezTo>
                  <a:pt x="4337" y="236"/>
                  <a:pt x="4333" y="240"/>
                  <a:pt x="4331" y="244"/>
                </a:cubicBezTo>
                <a:cubicBezTo>
                  <a:pt x="4330" y="246"/>
                  <a:pt x="4327" y="248"/>
                  <a:pt x="4329" y="250"/>
                </a:cubicBezTo>
                <a:cubicBezTo>
                  <a:pt x="4331" y="253"/>
                  <a:pt x="4334" y="250"/>
                  <a:pt x="4336" y="249"/>
                </a:cubicBezTo>
                <a:cubicBezTo>
                  <a:pt x="4354" y="242"/>
                  <a:pt x="4371" y="231"/>
                  <a:pt x="4387" y="218"/>
                </a:cubicBezTo>
                <a:cubicBezTo>
                  <a:pt x="4410" y="199"/>
                  <a:pt x="4431" y="177"/>
                  <a:pt x="4456" y="160"/>
                </a:cubicBezTo>
                <a:cubicBezTo>
                  <a:pt x="4458" y="159"/>
                  <a:pt x="4460" y="156"/>
                  <a:pt x="4463" y="158"/>
                </a:cubicBezTo>
                <a:cubicBezTo>
                  <a:pt x="4466" y="160"/>
                  <a:pt x="4467" y="163"/>
                  <a:pt x="4466" y="166"/>
                </a:cubicBezTo>
                <a:cubicBezTo>
                  <a:pt x="4466" y="172"/>
                  <a:pt x="4464" y="178"/>
                  <a:pt x="4462" y="184"/>
                </a:cubicBezTo>
                <a:cubicBezTo>
                  <a:pt x="4460" y="189"/>
                  <a:pt x="4458" y="195"/>
                  <a:pt x="4460" y="200"/>
                </a:cubicBezTo>
                <a:cubicBezTo>
                  <a:pt x="4462" y="206"/>
                  <a:pt x="4466" y="208"/>
                  <a:pt x="4470" y="203"/>
                </a:cubicBezTo>
                <a:cubicBezTo>
                  <a:pt x="4474" y="199"/>
                  <a:pt x="4477" y="195"/>
                  <a:pt x="4481" y="191"/>
                </a:cubicBezTo>
                <a:cubicBezTo>
                  <a:pt x="4485" y="185"/>
                  <a:pt x="4490" y="182"/>
                  <a:pt x="4495" y="189"/>
                </a:cubicBezTo>
                <a:cubicBezTo>
                  <a:pt x="4497" y="191"/>
                  <a:pt x="4499" y="192"/>
                  <a:pt x="4501" y="191"/>
                </a:cubicBezTo>
                <a:cubicBezTo>
                  <a:pt x="4506" y="188"/>
                  <a:pt x="4512" y="189"/>
                  <a:pt x="4517" y="188"/>
                </a:cubicBezTo>
                <a:cubicBezTo>
                  <a:pt x="4532" y="187"/>
                  <a:pt x="4536" y="184"/>
                  <a:pt x="4540" y="170"/>
                </a:cubicBezTo>
                <a:cubicBezTo>
                  <a:pt x="4543" y="157"/>
                  <a:pt x="4551" y="151"/>
                  <a:pt x="4565" y="150"/>
                </a:cubicBezTo>
                <a:cubicBezTo>
                  <a:pt x="4569" y="150"/>
                  <a:pt x="4574" y="151"/>
                  <a:pt x="4578" y="151"/>
                </a:cubicBezTo>
                <a:cubicBezTo>
                  <a:pt x="4610" y="149"/>
                  <a:pt x="4636" y="139"/>
                  <a:pt x="4652" y="109"/>
                </a:cubicBezTo>
                <a:cubicBezTo>
                  <a:pt x="4658" y="99"/>
                  <a:pt x="4667" y="92"/>
                  <a:pt x="4679" y="91"/>
                </a:cubicBezTo>
                <a:cubicBezTo>
                  <a:pt x="4684" y="90"/>
                  <a:pt x="4689" y="89"/>
                  <a:pt x="4694" y="89"/>
                </a:cubicBezTo>
                <a:cubicBezTo>
                  <a:pt x="4705" y="87"/>
                  <a:pt x="4715" y="86"/>
                  <a:pt x="4722" y="76"/>
                </a:cubicBezTo>
                <a:cubicBezTo>
                  <a:pt x="4728" y="68"/>
                  <a:pt x="4730" y="67"/>
                  <a:pt x="4735" y="76"/>
                </a:cubicBezTo>
                <a:cubicBezTo>
                  <a:pt x="4740" y="84"/>
                  <a:pt x="4745" y="83"/>
                  <a:pt x="4750" y="77"/>
                </a:cubicBezTo>
                <a:cubicBezTo>
                  <a:pt x="4754" y="73"/>
                  <a:pt x="4758" y="66"/>
                  <a:pt x="4766" y="68"/>
                </a:cubicBezTo>
                <a:cubicBezTo>
                  <a:pt x="4769" y="69"/>
                  <a:pt x="4768" y="66"/>
                  <a:pt x="4768" y="65"/>
                </a:cubicBezTo>
                <a:cubicBezTo>
                  <a:pt x="4765" y="56"/>
                  <a:pt x="4769" y="48"/>
                  <a:pt x="4770" y="40"/>
                </a:cubicBezTo>
                <a:cubicBezTo>
                  <a:pt x="4771" y="33"/>
                  <a:pt x="4777" y="32"/>
                  <a:pt x="4783" y="33"/>
                </a:cubicBezTo>
                <a:cubicBezTo>
                  <a:pt x="4788" y="34"/>
                  <a:pt x="4789" y="39"/>
                  <a:pt x="4788" y="43"/>
                </a:cubicBezTo>
                <a:cubicBezTo>
                  <a:pt x="4787" y="49"/>
                  <a:pt x="4787" y="55"/>
                  <a:pt x="4786" y="60"/>
                </a:cubicBezTo>
                <a:cubicBezTo>
                  <a:pt x="4793" y="50"/>
                  <a:pt x="4798" y="40"/>
                  <a:pt x="4804" y="30"/>
                </a:cubicBezTo>
                <a:cubicBezTo>
                  <a:pt x="4810" y="20"/>
                  <a:pt x="4817" y="12"/>
                  <a:pt x="4828" y="7"/>
                </a:cubicBezTo>
                <a:cubicBezTo>
                  <a:pt x="4833" y="5"/>
                  <a:pt x="4835" y="7"/>
                  <a:pt x="4835" y="12"/>
                </a:cubicBezTo>
                <a:cubicBezTo>
                  <a:pt x="4835" y="18"/>
                  <a:pt x="4832" y="23"/>
                  <a:pt x="4828" y="28"/>
                </a:cubicBezTo>
                <a:cubicBezTo>
                  <a:pt x="4824" y="34"/>
                  <a:pt x="4819" y="39"/>
                  <a:pt x="4819" y="47"/>
                </a:cubicBezTo>
                <a:cubicBezTo>
                  <a:pt x="4829" y="41"/>
                  <a:pt x="4839" y="42"/>
                  <a:pt x="4849" y="49"/>
                </a:cubicBezTo>
                <a:cubicBezTo>
                  <a:pt x="4843" y="56"/>
                  <a:pt x="4835" y="61"/>
                  <a:pt x="4828" y="67"/>
                </a:cubicBezTo>
                <a:cubicBezTo>
                  <a:pt x="4819" y="75"/>
                  <a:pt x="4815" y="84"/>
                  <a:pt x="4816" y="96"/>
                </a:cubicBezTo>
                <a:cubicBezTo>
                  <a:pt x="4816" y="101"/>
                  <a:pt x="4819" y="101"/>
                  <a:pt x="4822" y="99"/>
                </a:cubicBezTo>
                <a:cubicBezTo>
                  <a:pt x="4826" y="95"/>
                  <a:pt x="4830" y="91"/>
                  <a:pt x="4834" y="87"/>
                </a:cubicBezTo>
                <a:cubicBezTo>
                  <a:pt x="4847" y="74"/>
                  <a:pt x="4851" y="74"/>
                  <a:pt x="4861" y="90"/>
                </a:cubicBezTo>
                <a:cubicBezTo>
                  <a:pt x="4861" y="90"/>
                  <a:pt x="4862" y="90"/>
                  <a:pt x="4863" y="90"/>
                </a:cubicBezTo>
                <a:cubicBezTo>
                  <a:pt x="4872" y="76"/>
                  <a:pt x="4886" y="69"/>
                  <a:pt x="4902" y="66"/>
                </a:cubicBezTo>
                <a:cubicBezTo>
                  <a:pt x="4923" y="61"/>
                  <a:pt x="4944" y="60"/>
                  <a:pt x="4963" y="44"/>
                </a:cubicBezTo>
                <a:cubicBezTo>
                  <a:pt x="4962" y="52"/>
                  <a:pt x="4958" y="57"/>
                  <a:pt x="4955" y="63"/>
                </a:cubicBezTo>
                <a:cubicBezTo>
                  <a:pt x="4951" y="73"/>
                  <a:pt x="4952" y="76"/>
                  <a:pt x="4964" y="76"/>
                </a:cubicBezTo>
                <a:cubicBezTo>
                  <a:pt x="4979" y="76"/>
                  <a:pt x="4994" y="79"/>
                  <a:pt x="5005" y="92"/>
                </a:cubicBezTo>
                <a:cubicBezTo>
                  <a:pt x="5009" y="97"/>
                  <a:pt x="5012" y="103"/>
                  <a:pt x="5015" y="108"/>
                </a:cubicBezTo>
                <a:cubicBezTo>
                  <a:pt x="5019" y="116"/>
                  <a:pt x="5025" y="121"/>
                  <a:pt x="5032" y="126"/>
                </a:cubicBezTo>
                <a:cubicBezTo>
                  <a:pt x="5038" y="129"/>
                  <a:pt x="5042" y="125"/>
                  <a:pt x="5047" y="124"/>
                </a:cubicBezTo>
                <a:cubicBezTo>
                  <a:pt x="5056" y="122"/>
                  <a:pt x="5063" y="127"/>
                  <a:pt x="5064" y="137"/>
                </a:cubicBezTo>
                <a:cubicBezTo>
                  <a:pt x="5065" y="143"/>
                  <a:pt x="5066" y="149"/>
                  <a:pt x="5067" y="155"/>
                </a:cubicBezTo>
                <a:cubicBezTo>
                  <a:pt x="5069" y="165"/>
                  <a:pt x="5066" y="173"/>
                  <a:pt x="5056" y="177"/>
                </a:cubicBezTo>
                <a:cubicBezTo>
                  <a:pt x="5049" y="179"/>
                  <a:pt x="5046" y="189"/>
                  <a:pt x="5038" y="186"/>
                </a:cubicBezTo>
                <a:cubicBezTo>
                  <a:pt x="5031" y="184"/>
                  <a:pt x="5031" y="175"/>
                  <a:pt x="5027" y="169"/>
                </a:cubicBezTo>
                <a:cubicBezTo>
                  <a:pt x="5023" y="162"/>
                  <a:pt x="5019" y="162"/>
                  <a:pt x="5014" y="167"/>
                </a:cubicBezTo>
                <a:cubicBezTo>
                  <a:pt x="5004" y="175"/>
                  <a:pt x="4998" y="183"/>
                  <a:pt x="5000" y="196"/>
                </a:cubicBezTo>
                <a:cubicBezTo>
                  <a:pt x="5001" y="201"/>
                  <a:pt x="5000" y="205"/>
                  <a:pt x="5000" y="210"/>
                </a:cubicBezTo>
                <a:cubicBezTo>
                  <a:pt x="5000" y="210"/>
                  <a:pt x="4999" y="210"/>
                  <a:pt x="4999" y="211"/>
                </a:cubicBezTo>
                <a:cubicBezTo>
                  <a:pt x="5000" y="211"/>
                  <a:pt x="5001" y="211"/>
                  <a:pt x="5001" y="211"/>
                </a:cubicBezTo>
                <a:cubicBezTo>
                  <a:pt x="5022" y="207"/>
                  <a:pt x="5040" y="199"/>
                  <a:pt x="5058" y="188"/>
                </a:cubicBezTo>
                <a:cubicBezTo>
                  <a:pt x="5067" y="181"/>
                  <a:pt x="5078" y="177"/>
                  <a:pt x="5090" y="177"/>
                </a:cubicBezTo>
                <a:cubicBezTo>
                  <a:pt x="5100" y="178"/>
                  <a:pt x="5105" y="174"/>
                  <a:pt x="5106" y="164"/>
                </a:cubicBezTo>
                <a:cubicBezTo>
                  <a:pt x="5107" y="158"/>
                  <a:pt x="5110" y="156"/>
                  <a:pt x="5115" y="160"/>
                </a:cubicBezTo>
                <a:cubicBezTo>
                  <a:pt x="5121" y="166"/>
                  <a:pt x="5127" y="165"/>
                  <a:pt x="5133" y="159"/>
                </a:cubicBezTo>
                <a:cubicBezTo>
                  <a:pt x="5145" y="145"/>
                  <a:pt x="5165" y="138"/>
                  <a:pt x="5169" y="117"/>
                </a:cubicBezTo>
                <a:cubicBezTo>
                  <a:pt x="5170" y="117"/>
                  <a:pt x="5170" y="116"/>
                  <a:pt x="5171" y="115"/>
                </a:cubicBezTo>
                <a:cubicBezTo>
                  <a:pt x="5174" y="113"/>
                  <a:pt x="5176" y="111"/>
                  <a:pt x="5180" y="113"/>
                </a:cubicBezTo>
                <a:cubicBezTo>
                  <a:pt x="5183" y="115"/>
                  <a:pt x="5185" y="117"/>
                  <a:pt x="5185" y="121"/>
                </a:cubicBezTo>
                <a:cubicBezTo>
                  <a:pt x="5185" y="126"/>
                  <a:pt x="5182" y="129"/>
                  <a:pt x="5180" y="132"/>
                </a:cubicBezTo>
                <a:cubicBezTo>
                  <a:pt x="5174" y="140"/>
                  <a:pt x="5167" y="148"/>
                  <a:pt x="5161" y="156"/>
                </a:cubicBezTo>
                <a:cubicBezTo>
                  <a:pt x="5160" y="156"/>
                  <a:pt x="5160" y="157"/>
                  <a:pt x="5160" y="158"/>
                </a:cubicBezTo>
                <a:cubicBezTo>
                  <a:pt x="5159" y="158"/>
                  <a:pt x="5159" y="159"/>
                  <a:pt x="5158" y="159"/>
                </a:cubicBezTo>
                <a:cubicBezTo>
                  <a:pt x="5159" y="159"/>
                  <a:pt x="5160" y="159"/>
                  <a:pt x="5161" y="159"/>
                </a:cubicBezTo>
                <a:cubicBezTo>
                  <a:pt x="5161" y="159"/>
                  <a:pt x="5162" y="158"/>
                  <a:pt x="5163" y="158"/>
                </a:cubicBezTo>
                <a:cubicBezTo>
                  <a:pt x="5172" y="154"/>
                  <a:pt x="5182" y="150"/>
                  <a:pt x="5191" y="146"/>
                </a:cubicBezTo>
                <a:cubicBezTo>
                  <a:pt x="5202" y="142"/>
                  <a:pt x="5213" y="138"/>
                  <a:pt x="5221" y="128"/>
                </a:cubicBezTo>
                <a:cubicBezTo>
                  <a:pt x="5226" y="120"/>
                  <a:pt x="5231" y="121"/>
                  <a:pt x="5237" y="128"/>
                </a:cubicBezTo>
                <a:cubicBezTo>
                  <a:pt x="5242" y="135"/>
                  <a:pt x="5240" y="140"/>
                  <a:pt x="5235" y="145"/>
                </a:cubicBezTo>
                <a:cubicBezTo>
                  <a:pt x="5228" y="154"/>
                  <a:pt x="5221" y="163"/>
                  <a:pt x="5215" y="172"/>
                </a:cubicBezTo>
                <a:cubicBezTo>
                  <a:pt x="5209" y="179"/>
                  <a:pt x="5206" y="187"/>
                  <a:pt x="5206" y="196"/>
                </a:cubicBezTo>
                <a:cubicBezTo>
                  <a:pt x="5214" y="194"/>
                  <a:pt x="5216" y="187"/>
                  <a:pt x="5219" y="182"/>
                </a:cubicBezTo>
                <a:cubicBezTo>
                  <a:pt x="5225" y="170"/>
                  <a:pt x="5235" y="162"/>
                  <a:pt x="5249" y="160"/>
                </a:cubicBezTo>
                <a:cubicBezTo>
                  <a:pt x="5262" y="158"/>
                  <a:pt x="5275" y="158"/>
                  <a:pt x="5287" y="153"/>
                </a:cubicBezTo>
                <a:cubicBezTo>
                  <a:pt x="5304" y="146"/>
                  <a:pt x="5313" y="148"/>
                  <a:pt x="5321" y="166"/>
                </a:cubicBezTo>
                <a:cubicBezTo>
                  <a:pt x="5325" y="176"/>
                  <a:pt x="5333" y="175"/>
                  <a:pt x="5339" y="166"/>
                </a:cubicBezTo>
                <a:cubicBezTo>
                  <a:pt x="5344" y="161"/>
                  <a:pt x="5346" y="154"/>
                  <a:pt x="5354" y="151"/>
                </a:cubicBezTo>
                <a:cubicBezTo>
                  <a:pt x="5363" y="173"/>
                  <a:pt x="5381" y="188"/>
                  <a:pt x="5395" y="207"/>
                </a:cubicBezTo>
                <a:cubicBezTo>
                  <a:pt x="5411" y="228"/>
                  <a:pt x="5419" y="250"/>
                  <a:pt x="5404" y="276"/>
                </a:cubicBezTo>
                <a:cubicBezTo>
                  <a:pt x="5397" y="290"/>
                  <a:pt x="5390" y="304"/>
                  <a:pt x="5382" y="317"/>
                </a:cubicBezTo>
                <a:cubicBezTo>
                  <a:pt x="5376" y="326"/>
                  <a:pt x="5367" y="333"/>
                  <a:pt x="5356" y="336"/>
                </a:cubicBezTo>
                <a:cubicBezTo>
                  <a:pt x="5355" y="330"/>
                  <a:pt x="5356" y="326"/>
                  <a:pt x="5354" y="321"/>
                </a:cubicBezTo>
                <a:cubicBezTo>
                  <a:pt x="5338" y="330"/>
                  <a:pt x="5332" y="337"/>
                  <a:pt x="5327" y="353"/>
                </a:cubicBezTo>
                <a:cubicBezTo>
                  <a:pt x="5323" y="362"/>
                  <a:pt x="5318" y="369"/>
                  <a:pt x="5308" y="370"/>
                </a:cubicBezTo>
                <a:cubicBezTo>
                  <a:pt x="5297" y="371"/>
                  <a:pt x="5287" y="376"/>
                  <a:pt x="5278" y="379"/>
                </a:cubicBezTo>
                <a:cubicBezTo>
                  <a:pt x="5268" y="383"/>
                  <a:pt x="5258" y="384"/>
                  <a:pt x="5249" y="382"/>
                </a:cubicBezTo>
                <a:cubicBezTo>
                  <a:pt x="5232" y="378"/>
                  <a:pt x="5225" y="381"/>
                  <a:pt x="5222" y="397"/>
                </a:cubicBezTo>
                <a:cubicBezTo>
                  <a:pt x="5220" y="409"/>
                  <a:pt x="5214" y="415"/>
                  <a:pt x="5204" y="420"/>
                </a:cubicBezTo>
                <a:cubicBezTo>
                  <a:pt x="5199" y="421"/>
                  <a:pt x="5194" y="424"/>
                  <a:pt x="5189" y="427"/>
                </a:cubicBezTo>
                <a:cubicBezTo>
                  <a:pt x="5162" y="440"/>
                  <a:pt x="5131" y="440"/>
                  <a:pt x="5103" y="448"/>
                </a:cubicBezTo>
                <a:cubicBezTo>
                  <a:pt x="5095" y="450"/>
                  <a:pt x="5087" y="451"/>
                  <a:pt x="5078" y="450"/>
                </a:cubicBezTo>
                <a:cubicBezTo>
                  <a:pt x="5053" y="449"/>
                  <a:pt x="5045" y="455"/>
                  <a:pt x="5037" y="479"/>
                </a:cubicBezTo>
                <a:cubicBezTo>
                  <a:pt x="5034" y="489"/>
                  <a:pt x="5029" y="497"/>
                  <a:pt x="5021" y="503"/>
                </a:cubicBezTo>
                <a:cubicBezTo>
                  <a:pt x="5008" y="513"/>
                  <a:pt x="5002" y="530"/>
                  <a:pt x="5006" y="545"/>
                </a:cubicBezTo>
                <a:cubicBezTo>
                  <a:pt x="5007" y="548"/>
                  <a:pt x="5008" y="550"/>
                  <a:pt x="5011" y="550"/>
                </a:cubicBezTo>
                <a:cubicBezTo>
                  <a:pt x="5014" y="551"/>
                  <a:pt x="5017" y="549"/>
                  <a:pt x="5017" y="546"/>
                </a:cubicBezTo>
                <a:cubicBezTo>
                  <a:pt x="5018" y="543"/>
                  <a:pt x="5018" y="541"/>
                  <a:pt x="5018" y="538"/>
                </a:cubicBezTo>
                <a:cubicBezTo>
                  <a:pt x="5016" y="521"/>
                  <a:pt x="5020" y="518"/>
                  <a:pt x="5036" y="517"/>
                </a:cubicBezTo>
                <a:cubicBezTo>
                  <a:pt x="5050" y="516"/>
                  <a:pt x="5063" y="522"/>
                  <a:pt x="5077" y="521"/>
                </a:cubicBezTo>
                <a:cubicBezTo>
                  <a:pt x="5072" y="529"/>
                  <a:pt x="5068" y="537"/>
                  <a:pt x="5063" y="545"/>
                </a:cubicBezTo>
                <a:cubicBezTo>
                  <a:pt x="5062" y="548"/>
                  <a:pt x="5060" y="552"/>
                  <a:pt x="5063" y="554"/>
                </a:cubicBezTo>
                <a:cubicBezTo>
                  <a:pt x="5066" y="556"/>
                  <a:pt x="5070" y="553"/>
                  <a:pt x="5072" y="551"/>
                </a:cubicBezTo>
                <a:cubicBezTo>
                  <a:pt x="5075" y="547"/>
                  <a:pt x="5078" y="543"/>
                  <a:pt x="5083" y="541"/>
                </a:cubicBezTo>
                <a:cubicBezTo>
                  <a:pt x="5092" y="536"/>
                  <a:pt x="5096" y="538"/>
                  <a:pt x="5097" y="548"/>
                </a:cubicBezTo>
                <a:cubicBezTo>
                  <a:pt x="5098" y="561"/>
                  <a:pt x="5101" y="563"/>
                  <a:pt x="5114" y="562"/>
                </a:cubicBezTo>
                <a:cubicBezTo>
                  <a:pt x="5122" y="561"/>
                  <a:pt x="5125" y="564"/>
                  <a:pt x="5123" y="572"/>
                </a:cubicBezTo>
                <a:cubicBezTo>
                  <a:pt x="5122" y="575"/>
                  <a:pt x="5121" y="577"/>
                  <a:pt x="5120" y="579"/>
                </a:cubicBezTo>
                <a:cubicBezTo>
                  <a:pt x="5118" y="586"/>
                  <a:pt x="5120" y="591"/>
                  <a:pt x="5128" y="592"/>
                </a:cubicBezTo>
                <a:cubicBezTo>
                  <a:pt x="5147" y="592"/>
                  <a:pt x="5162" y="603"/>
                  <a:pt x="5179" y="609"/>
                </a:cubicBezTo>
                <a:cubicBezTo>
                  <a:pt x="5183" y="611"/>
                  <a:pt x="5186" y="614"/>
                  <a:pt x="5189" y="618"/>
                </a:cubicBezTo>
                <a:cubicBezTo>
                  <a:pt x="5198" y="628"/>
                  <a:pt x="5197" y="638"/>
                  <a:pt x="5185" y="644"/>
                </a:cubicBezTo>
                <a:cubicBezTo>
                  <a:pt x="5175" y="650"/>
                  <a:pt x="5165" y="655"/>
                  <a:pt x="5154" y="659"/>
                </a:cubicBezTo>
                <a:cubicBezTo>
                  <a:pt x="5119" y="673"/>
                  <a:pt x="5084" y="689"/>
                  <a:pt x="5051" y="708"/>
                </a:cubicBezTo>
                <a:cubicBezTo>
                  <a:pt x="5043" y="712"/>
                  <a:pt x="5034" y="716"/>
                  <a:pt x="5028" y="723"/>
                </a:cubicBezTo>
                <a:cubicBezTo>
                  <a:pt x="5005" y="749"/>
                  <a:pt x="4976" y="765"/>
                  <a:pt x="4943" y="774"/>
                </a:cubicBezTo>
                <a:cubicBezTo>
                  <a:pt x="4940" y="775"/>
                  <a:pt x="4936" y="776"/>
                  <a:pt x="4936" y="779"/>
                </a:cubicBezTo>
                <a:cubicBezTo>
                  <a:pt x="4935" y="790"/>
                  <a:pt x="4930" y="799"/>
                  <a:pt x="4927" y="809"/>
                </a:cubicBezTo>
                <a:cubicBezTo>
                  <a:pt x="4926" y="815"/>
                  <a:pt x="4926" y="819"/>
                  <a:pt x="4931" y="823"/>
                </a:cubicBezTo>
                <a:cubicBezTo>
                  <a:pt x="4935" y="827"/>
                  <a:pt x="4939" y="823"/>
                  <a:pt x="4942" y="821"/>
                </a:cubicBezTo>
                <a:cubicBezTo>
                  <a:pt x="4969" y="806"/>
                  <a:pt x="4996" y="790"/>
                  <a:pt x="5024" y="775"/>
                </a:cubicBezTo>
                <a:cubicBezTo>
                  <a:pt x="5054" y="759"/>
                  <a:pt x="5085" y="747"/>
                  <a:pt x="5119" y="744"/>
                </a:cubicBezTo>
                <a:cubicBezTo>
                  <a:pt x="5123" y="744"/>
                  <a:pt x="5129" y="742"/>
                  <a:pt x="5131" y="745"/>
                </a:cubicBezTo>
                <a:cubicBezTo>
                  <a:pt x="5133" y="749"/>
                  <a:pt x="5130" y="754"/>
                  <a:pt x="5128" y="758"/>
                </a:cubicBezTo>
                <a:cubicBezTo>
                  <a:pt x="5126" y="760"/>
                  <a:pt x="5125" y="762"/>
                  <a:pt x="5123" y="764"/>
                </a:cubicBezTo>
                <a:cubicBezTo>
                  <a:pt x="5120" y="770"/>
                  <a:pt x="5115" y="775"/>
                  <a:pt x="5114" y="782"/>
                </a:cubicBezTo>
                <a:cubicBezTo>
                  <a:pt x="5137" y="783"/>
                  <a:pt x="5158" y="793"/>
                  <a:pt x="5181" y="790"/>
                </a:cubicBezTo>
                <a:cubicBezTo>
                  <a:pt x="5186" y="789"/>
                  <a:pt x="5190" y="792"/>
                  <a:pt x="5185" y="798"/>
                </a:cubicBezTo>
                <a:cubicBezTo>
                  <a:pt x="5182" y="802"/>
                  <a:pt x="5181" y="808"/>
                  <a:pt x="5182" y="813"/>
                </a:cubicBezTo>
                <a:cubicBezTo>
                  <a:pt x="5186" y="833"/>
                  <a:pt x="5180" y="848"/>
                  <a:pt x="5166" y="863"/>
                </a:cubicBezTo>
                <a:cubicBezTo>
                  <a:pt x="5144" y="887"/>
                  <a:pt x="5126" y="914"/>
                  <a:pt x="5101" y="934"/>
                </a:cubicBezTo>
                <a:cubicBezTo>
                  <a:pt x="5083" y="949"/>
                  <a:pt x="5066" y="963"/>
                  <a:pt x="5050" y="980"/>
                </a:cubicBezTo>
                <a:cubicBezTo>
                  <a:pt x="5037" y="993"/>
                  <a:pt x="5022" y="1002"/>
                  <a:pt x="5004" y="1008"/>
                </a:cubicBezTo>
                <a:cubicBezTo>
                  <a:pt x="4992" y="1013"/>
                  <a:pt x="4980" y="1019"/>
                  <a:pt x="4971" y="1028"/>
                </a:cubicBezTo>
                <a:cubicBezTo>
                  <a:pt x="4950" y="1047"/>
                  <a:pt x="4927" y="1056"/>
                  <a:pt x="4899" y="1055"/>
                </a:cubicBezTo>
                <a:cubicBezTo>
                  <a:pt x="4877" y="1055"/>
                  <a:pt x="4859" y="1063"/>
                  <a:pt x="4846" y="1082"/>
                </a:cubicBezTo>
                <a:cubicBezTo>
                  <a:pt x="4838" y="1094"/>
                  <a:pt x="4829" y="1106"/>
                  <a:pt x="4820" y="1119"/>
                </a:cubicBezTo>
                <a:cubicBezTo>
                  <a:pt x="4808" y="1135"/>
                  <a:pt x="4796" y="1151"/>
                  <a:pt x="4779" y="1163"/>
                </a:cubicBezTo>
                <a:cubicBezTo>
                  <a:pt x="4775" y="1165"/>
                  <a:pt x="4773" y="1165"/>
                  <a:pt x="4770" y="1162"/>
                </a:cubicBezTo>
                <a:cubicBezTo>
                  <a:pt x="4762" y="1155"/>
                  <a:pt x="4754" y="1150"/>
                  <a:pt x="4745" y="1146"/>
                </a:cubicBezTo>
                <a:cubicBezTo>
                  <a:pt x="4729" y="1141"/>
                  <a:pt x="4717" y="1145"/>
                  <a:pt x="4707" y="1158"/>
                </a:cubicBezTo>
                <a:cubicBezTo>
                  <a:pt x="4703" y="1165"/>
                  <a:pt x="4700" y="1172"/>
                  <a:pt x="4697" y="1179"/>
                </a:cubicBezTo>
                <a:cubicBezTo>
                  <a:pt x="4689" y="1196"/>
                  <a:pt x="4682" y="1199"/>
                  <a:pt x="4666" y="1189"/>
                </a:cubicBezTo>
                <a:cubicBezTo>
                  <a:pt x="4666" y="1189"/>
                  <a:pt x="4665" y="1190"/>
                  <a:pt x="4664" y="1190"/>
                </a:cubicBezTo>
                <a:cubicBezTo>
                  <a:pt x="4663" y="1193"/>
                  <a:pt x="4662" y="1195"/>
                  <a:pt x="4661" y="1198"/>
                </a:cubicBezTo>
                <a:cubicBezTo>
                  <a:pt x="4656" y="1212"/>
                  <a:pt x="4652" y="1215"/>
                  <a:pt x="4640" y="1208"/>
                </a:cubicBezTo>
                <a:cubicBezTo>
                  <a:pt x="4618" y="1196"/>
                  <a:pt x="4595" y="1198"/>
                  <a:pt x="4572" y="1204"/>
                </a:cubicBezTo>
                <a:cubicBezTo>
                  <a:pt x="4547" y="1212"/>
                  <a:pt x="4526" y="1223"/>
                  <a:pt x="4516" y="1249"/>
                </a:cubicBezTo>
                <a:cubicBezTo>
                  <a:pt x="4513" y="1257"/>
                  <a:pt x="4508" y="1265"/>
                  <a:pt x="4502" y="1272"/>
                </a:cubicBezTo>
                <a:cubicBezTo>
                  <a:pt x="4491" y="1286"/>
                  <a:pt x="4476" y="1290"/>
                  <a:pt x="4459" y="1286"/>
                </a:cubicBezTo>
                <a:cubicBezTo>
                  <a:pt x="4450" y="1284"/>
                  <a:pt x="4443" y="1285"/>
                  <a:pt x="4436" y="1290"/>
                </a:cubicBezTo>
                <a:cubicBezTo>
                  <a:pt x="4425" y="1298"/>
                  <a:pt x="4414" y="1305"/>
                  <a:pt x="4403" y="1310"/>
                </a:cubicBezTo>
                <a:cubicBezTo>
                  <a:pt x="4369" y="1324"/>
                  <a:pt x="4337" y="1342"/>
                  <a:pt x="4308" y="1365"/>
                </a:cubicBezTo>
                <a:cubicBezTo>
                  <a:pt x="4297" y="1374"/>
                  <a:pt x="4284" y="1380"/>
                  <a:pt x="4269" y="1380"/>
                </a:cubicBezTo>
                <a:cubicBezTo>
                  <a:pt x="4244" y="1381"/>
                  <a:pt x="4224" y="1393"/>
                  <a:pt x="4206" y="1409"/>
                </a:cubicBezTo>
                <a:cubicBezTo>
                  <a:pt x="4199" y="1415"/>
                  <a:pt x="4191" y="1420"/>
                  <a:pt x="4181" y="1420"/>
                </a:cubicBezTo>
                <a:cubicBezTo>
                  <a:pt x="4177" y="1420"/>
                  <a:pt x="4174" y="1421"/>
                  <a:pt x="4171" y="1424"/>
                </a:cubicBezTo>
                <a:cubicBezTo>
                  <a:pt x="4151" y="1443"/>
                  <a:pt x="4125" y="1453"/>
                  <a:pt x="4098" y="1458"/>
                </a:cubicBezTo>
                <a:cubicBezTo>
                  <a:pt x="4090" y="1460"/>
                  <a:pt x="4083" y="1460"/>
                  <a:pt x="4079" y="1453"/>
                </a:cubicBezTo>
                <a:cubicBezTo>
                  <a:pt x="4073" y="1444"/>
                  <a:pt x="4083" y="1443"/>
                  <a:pt x="4086" y="1439"/>
                </a:cubicBezTo>
                <a:cubicBezTo>
                  <a:pt x="4089" y="1433"/>
                  <a:pt x="4095" y="1431"/>
                  <a:pt x="4102" y="1434"/>
                </a:cubicBezTo>
                <a:cubicBezTo>
                  <a:pt x="4115" y="1440"/>
                  <a:pt x="4115" y="1440"/>
                  <a:pt x="4122" y="1428"/>
                </a:cubicBezTo>
                <a:cubicBezTo>
                  <a:pt x="4124" y="1424"/>
                  <a:pt x="4127" y="1420"/>
                  <a:pt x="4130" y="1416"/>
                </a:cubicBezTo>
                <a:cubicBezTo>
                  <a:pt x="4131" y="1414"/>
                  <a:pt x="4132" y="1411"/>
                  <a:pt x="4130" y="1409"/>
                </a:cubicBezTo>
                <a:cubicBezTo>
                  <a:pt x="4128" y="1407"/>
                  <a:pt x="4126" y="1405"/>
                  <a:pt x="4123" y="1407"/>
                </a:cubicBezTo>
                <a:cubicBezTo>
                  <a:pt x="4116" y="1410"/>
                  <a:pt x="4109" y="1406"/>
                  <a:pt x="4103" y="1405"/>
                </a:cubicBezTo>
                <a:cubicBezTo>
                  <a:pt x="4097" y="1404"/>
                  <a:pt x="4090" y="1403"/>
                  <a:pt x="4085" y="1406"/>
                </a:cubicBezTo>
                <a:cubicBezTo>
                  <a:pt x="4057" y="1424"/>
                  <a:pt x="4025" y="1429"/>
                  <a:pt x="3993" y="1431"/>
                </a:cubicBezTo>
                <a:cubicBezTo>
                  <a:pt x="3983" y="1432"/>
                  <a:pt x="3976" y="1434"/>
                  <a:pt x="3971" y="1443"/>
                </a:cubicBezTo>
                <a:cubicBezTo>
                  <a:pt x="3968" y="1450"/>
                  <a:pt x="3964" y="1450"/>
                  <a:pt x="3959" y="1444"/>
                </a:cubicBezTo>
                <a:cubicBezTo>
                  <a:pt x="3956" y="1439"/>
                  <a:pt x="3952" y="1435"/>
                  <a:pt x="3945" y="1438"/>
                </a:cubicBezTo>
                <a:cubicBezTo>
                  <a:pt x="3937" y="1442"/>
                  <a:pt x="3930" y="1447"/>
                  <a:pt x="3926" y="1454"/>
                </a:cubicBezTo>
                <a:cubicBezTo>
                  <a:pt x="3923" y="1460"/>
                  <a:pt x="3919" y="1462"/>
                  <a:pt x="3912" y="1462"/>
                </a:cubicBezTo>
                <a:cubicBezTo>
                  <a:pt x="3909" y="1462"/>
                  <a:pt x="3906" y="1462"/>
                  <a:pt x="3903" y="1463"/>
                </a:cubicBezTo>
                <a:cubicBezTo>
                  <a:pt x="3884" y="1468"/>
                  <a:pt x="3865" y="1473"/>
                  <a:pt x="3845" y="1477"/>
                </a:cubicBezTo>
                <a:cubicBezTo>
                  <a:pt x="3837" y="1478"/>
                  <a:pt x="3830" y="1480"/>
                  <a:pt x="3825" y="1487"/>
                </a:cubicBezTo>
                <a:cubicBezTo>
                  <a:pt x="3821" y="1491"/>
                  <a:pt x="3817" y="1493"/>
                  <a:pt x="3812" y="1489"/>
                </a:cubicBezTo>
                <a:cubicBezTo>
                  <a:pt x="3799" y="1479"/>
                  <a:pt x="3786" y="1481"/>
                  <a:pt x="3771" y="1484"/>
                </a:cubicBezTo>
                <a:cubicBezTo>
                  <a:pt x="3733" y="1493"/>
                  <a:pt x="3696" y="1497"/>
                  <a:pt x="3658" y="1486"/>
                </a:cubicBezTo>
                <a:cubicBezTo>
                  <a:pt x="3644" y="1482"/>
                  <a:pt x="3630" y="1481"/>
                  <a:pt x="3616" y="1484"/>
                </a:cubicBezTo>
                <a:cubicBezTo>
                  <a:pt x="3593" y="1488"/>
                  <a:pt x="3570" y="1491"/>
                  <a:pt x="3547" y="1492"/>
                </a:cubicBezTo>
                <a:cubicBezTo>
                  <a:pt x="3516" y="1493"/>
                  <a:pt x="3485" y="1492"/>
                  <a:pt x="3454" y="1502"/>
                </a:cubicBezTo>
                <a:cubicBezTo>
                  <a:pt x="3429" y="1511"/>
                  <a:pt x="3403" y="1514"/>
                  <a:pt x="3376" y="1516"/>
                </a:cubicBezTo>
                <a:cubicBezTo>
                  <a:pt x="3351" y="1517"/>
                  <a:pt x="3326" y="1517"/>
                  <a:pt x="3301" y="1524"/>
                </a:cubicBezTo>
                <a:cubicBezTo>
                  <a:pt x="3283" y="1529"/>
                  <a:pt x="3265" y="1531"/>
                  <a:pt x="3247" y="1533"/>
                </a:cubicBezTo>
                <a:cubicBezTo>
                  <a:pt x="3172" y="1538"/>
                  <a:pt x="3098" y="1548"/>
                  <a:pt x="3025" y="1556"/>
                </a:cubicBezTo>
                <a:cubicBezTo>
                  <a:pt x="2944" y="1566"/>
                  <a:pt x="2864" y="1577"/>
                  <a:pt x="2783" y="1585"/>
                </a:cubicBezTo>
                <a:cubicBezTo>
                  <a:pt x="2706" y="1593"/>
                  <a:pt x="2629" y="1598"/>
                  <a:pt x="2552" y="1598"/>
                </a:cubicBezTo>
                <a:cubicBezTo>
                  <a:pt x="2493" y="1598"/>
                  <a:pt x="2434" y="1601"/>
                  <a:pt x="2375" y="1606"/>
                </a:cubicBezTo>
                <a:cubicBezTo>
                  <a:pt x="2330" y="1610"/>
                  <a:pt x="2285" y="1614"/>
                  <a:pt x="2240" y="1616"/>
                </a:cubicBezTo>
                <a:cubicBezTo>
                  <a:pt x="2208" y="1617"/>
                  <a:pt x="2176" y="1618"/>
                  <a:pt x="2143" y="1620"/>
                </a:cubicBezTo>
                <a:cubicBezTo>
                  <a:pt x="2123" y="1620"/>
                  <a:pt x="2102" y="1620"/>
                  <a:pt x="2082" y="1621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6D07EF2-BFB8-4E12-854B-4A1848F7DE8C}"/>
              </a:ext>
            </a:extLst>
          </p:cNvPr>
          <p:cNvGrpSpPr/>
          <p:nvPr/>
        </p:nvGrpSpPr>
        <p:grpSpPr>
          <a:xfrm>
            <a:off x="629671" y="1264209"/>
            <a:ext cx="2062760" cy="1143160"/>
            <a:chOff x="773154" y="3138879"/>
            <a:chExt cx="2862742" cy="158650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76A6F93-640C-48ED-B80A-56BBB2E59283}"/>
                </a:ext>
              </a:extLst>
            </p:cNvPr>
            <p:cNvGrpSpPr/>
            <p:nvPr userDrawn="1"/>
          </p:nvGrpSpPr>
          <p:grpSpPr>
            <a:xfrm>
              <a:off x="945641" y="3138879"/>
              <a:ext cx="2513902" cy="1391026"/>
              <a:chOff x="1618104" y="4774278"/>
              <a:chExt cx="2513902" cy="13910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E55FB4E7-9D3F-487F-8668-28C616EF0381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5254596B-8225-4544-91EB-17341BFEBDB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071A3A01-A5AE-4C1F-9614-09897182DDFF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3" name="Rounded Rectangle 3">
                    <a:extLst>
                      <a:ext uri="{FF2B5EF4-FFF2-40B4-BE49-F238E27FC236}">
                        <a16:creationId xmlns:a16="http://schemas.microsoft.com/office/drawing/2014/main" id="{CEE9787E-F31B-40B6-8FDE-94F7D5B3FA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C264EFB6-52A8-48D5-915B-6DCDEFA1D8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5" name="Trapezoid 24">
                    <a:extLst>
                      <a:ext uri="{FF2B5EF4-FFF2-40B4-BE49-F238E27FC236}">
                        <a16:creationId xmlns:a16="http://schemas.microsoft.com/office/drawing/2014/main" id="{3ACD8D63-B385-4CA9-9D92-B0D7CB6CBB7A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AA29F4A-FC57-44CA-8110-D8D1E268563C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33F17B5-BAA0-445C-BA86-1BD3899DB213}"/>
                </a:ext>
              </a:extLst>
            </p:cNvPr>
            <p:cNvSpPr/>
            <p:nvPr userDrawn="1"/>
          </p:nvSpPr>
          <p:spPr>
            <a:xfrm>
              <a:off x="773154" y="4321560"/>
              <a:ext cx="2862742" cy="40382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D81EC5F-9CF0-441A-B753-7866B5A162B9}"/>
              </a:ext>
            </a:extLst>
          </p:cNvPr>
          <p:cNvSpPr>
            <a:spLocks/>
          </p:cNvSpPr>
          <p:nvPr/>
        </p:nvSpPr>
        <p:spPr bwMode="auto">
          <a:xfrm>
            <a:off x="3406597" y="5423852"/>
            <a:ext cx="5921925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CC8C257-8601-42BF-AE87-B36245D1AFDB}"/>
              </a:ext>
            </a:extLst>
          </p:cNvPr>
          <p:cNvGrpSpPr/>
          <p:nvPr/>
        </p:nvGrpSpPr>
        <p:grpSpPr>
          <a:xfrm>
            <a:off x="8182342" y="835133"/>
            <a:ext cx="1764909" cy="5187735"/>
            <a:chOff x="6471827" y="627534"/>
            <a:chExt cx="1298611" cy="4144897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714DAD-75FA-4103-BB77-17DA6E47173A}"/>
                </a:ext>
              </a:extLst>
            </p:cNvPr>
            <p:cNvSpPr/>
            <p:nvPr/>
          </p:nvSpPr>
          <p:spPr>
            <a:xfrm rot="1887332">
              <a:off x="6471827" y="3934512"/>
              <a:ext cx="1298611" cy="837919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48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772638-2210-4CAD-A929-D5CB4625E7C7}"/>
                </a:ext>
              </a:extLst>
            </p:cNvPr>
            <p:cNvGrpSpPr/>
            <p:nvPr/>
          </p:nvGrpSpPr>
          <p:grpSpPr>
            <a:xfrm>
              <a:off x="6588224" y="627534"/>
              <a:ext cx="1091041" cy="3865265"/>
              <a:chOff x="1962627" y="587921"/>
              <a:chExt cx="1606904" cy="5692831"/>
            </a:xfrm>
          </p:grpSpPr>
          <p:sp>
            <p:nvSpPr>
              <p:cNvPr id="30" name="Freeform 10">
                <a:extLst>
                  <a:ext uri="{FF2B5EF4-FFF2-40B4-BE49-F238E27FC236}">
                    <a16:creationId xmlns:a16="http://schemas.microsoft.com/office/drawing/2014/main" id="{1F0BC050-837D-4C69-8600-16E45D10B1DC}"/>
                  </a:ext>
                </a:extLst>
              </p:cNvPr>
              <p:cNvSpPr/>
              <p:nvPr/>
            </p:nvSpPr>
            <p:spPr>
              <a:xfrm>
                <a:off x="2733325" y="5823612"/>
                <a:ext cx="372189" cy="457140"/>
              </a:xfrm>
              <a:custGeom>
                <a:avLst/>
                <a:gdLst>
                  <a:gd name="connsiteX0" fmla="*/ 295625 w 372189"/>
                  <a:gd name="connsiteY0" fmla="*/ 926 h 457140"/>
                  <a:gd name="connsiteX1" fmla="*/ 147988 w 372189"/>
                  <a:gd name="connsiteY1" fmla="*/ 53313 h 457140"/>
                  <a:gd name="connsiteX2" fmla="*/ 114650 w 372189"/>
                  <a:gd name="connsiteY2" fmla="*/ 91413 h 457140"/>
                  <a:gd name="connsiteX3" fmla="*/ 100363 w 372189"/>
                  <a:gd name="connsiteY3" fmla="*/ 134276 h 457140"/>
                  <a:gd name="connsiteX4" fmla="*/ 67025 w 372189"/>
                  <a:gd name="connsiteY4" fmla="*/ 181901 h 457140"/>
                  <a:gd name="connsiteX5" fmla="*/ 81313 w 372189"/>
                  <a:gd name="connsiteY5" fmla="*/ 239051 h 457140"/>
                  <a:gd name="connsiteX6" fmla="*/ 57500 w 372189"/>
                  <a:gd name="connsiteY6" fmla="*/ 286676 h 457140"/>
                  <a:gd name="connsiteX7" fmla="*/ 38450 w 372189"/>
                  <a:gd name="connsiteY7" fmla="*/ 310488 h 457140"/>
                  <a:gd name="connsiteX8" fmla="*/ 24163 w 372189"/>
                  <a:gd name="connsiteY8" fmla="*/ 348588 h 457140"/>
                  <a:gd name="connsiteX9" fmla="*/ 5113 w 372189"/>
                  <a:gd name="connsiteY9" fmla="*/ 391451 h 457140"/>
                  <a:gd name="connsiteX10" fmla="*/ 14638 w 372189"/>
                  <a:gd name="connsiteY10" fmla="*/ 453363 h 457140"/>
                  <a:gd name="connsiteX11" fmla="*/ 152750 w 372189"/>
                  <a:gd name="connsiteY11" fmla="*/ 448601 h 457140"/>
                  <a:gd name="connsiteX12" fmla="*/ 276575 w 372189"/>
                  <a:gd name="connsiteY12" fmla="*/ 434313 h 457140"/>
                  <a:gd name="connsiteX13" fmla="*/ 333725 w 372189"/>
                  <a:gd name="connsiteY13" fmla="*/ 391451 h 457140"/>
                  <a:gd name="connsiteX14" fmla="*/ 338488 w 372189"/>
                  <a:gd name="connsiteY14" fmla="*/ 320013 h 457140"/>
                  <a:gd name="connsiteX15" fmla="*/ 357538 w 372189"/>
                  <a:gd name="connsiteY15" fmla="*/ 339063 h 457140"/>
                  <a:gd name="connsiteX16" fmla="*/ 371825 w 372189"/>
                  <a:gd name="connsiteY16" fmla="*/ 310488 h 457140"/>
                  <a:gd name="connsiteX17" fmla="*/ 367063 w 372189"/>
                  <a:gd name="connsiteY17" fmla="*/ 229526 h 457140"/>
                  <a:gd name="connsiteX18" fmla="*/ 357538 w 372189"/>
                  <a:gd name="connsiteY18" fmla="*/ 177138 h 457140"/>
                  <a:gd name="connsiteX19" fmla="*/ 343250 w 372189"/>
                  <a:gd name="connsiteY19" fmla="*/ 100938 h 457140"/>
                  <a:gd name="connsiteX20" fmla="*/ 295625 w 372189"/>
                  <a:gd name="connsiteY20" fmla="*/ 926 h 457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2189" h="457140">
                    <a:moveTo>
                      <a:pt x="295625" y="926"/>
                    </a:moveTo>
                    <a:cubicBezTo>
                      <a:pt x="263081" y="-7012"/>
                      <a:pt x="178150" y="38232"/>
                      <a:pt x="147988" y="53313"/>
                    </a:cubicBezTo>
                    <a:cubicBezTo>
                      <a:pt x="117826" y="68394"/>
                      <a:pt x="122587" y="77919"/>
                      <a:pt x="114650" y="91413"/>
                    </a:cubicBezTo>
                    <a:cubicBezTo>
                      <a:pt x="106713" y="104907"/>
                      <a:pt x="108300" y="119195"/>
                      <a:pt x="100363" y="134276"/>
                    </a:cubicBezTo>
                    <a:cubicBezTo>
                      <a:pt x="92425" y="149357"/>
                      <a:pt x="70200" y="164439"/>
                      <a:pt x="67025" y="181901"/>
                    </a:cubicBezTo>
                    <a:cubicBezTo>
                      <a:pt x="63850" y="199364"/>
                      <a:pt x="82900" y="221589"/>
                      <a:pt x="81313" y="239051"/>
                    </a:cubicBezTo>
                    <a:cubicBezTo>
                      <a:pt x="79726" y="256513"/>
                      <a:pt x="64644" y="274770"/>
                      <a:pt x="57500" y="286676"/>
                    </a:cubicBezTo>
                    <a:cubicBezTo>
                      <a:pt x="50356" y="298582"/>
                      <a:pt x="44006" y="300169"/>
                      <a:pt x="38450" y="310488"/>
                    </a:cubicBezTo>
                    <a:cubicBezTo>
                      <a:pt x="32894" y="320807"/>
                      <a:pt x="29719" y="335094"/>
                      <a:pt x="24163" y="348588"/>
                    </a:cubicBezTo>
                    <a:cubicBezTo>
                      <a:pt x="18607" y="362082"/>
                      <a:pt x="6700" y="373989"/>
                      <a:pt x="5113" y="391451"/>
                    </a:cubicBezTo>
                    <a:cubicBezTo>
                      <a:pt x="3526" y="408913"/>
                      <a:pt x="-9968" y="443838"/>
                      <a:pt x="14638" y="453363"/>
                    </a:cubicBezTo>
                    <a:cubicBezTo>
                      <a:pt x="39244" y="462888"/>
                      <a:pt x="109094" y="451776"/>
                      <a:pt x="152750" y="448601"/>
                    </a:cubicBezTo>
                    <a:cubicBezTo>
                      <a:pt x="196406" y="445426"/>
                      <a:pt x="246413" y="443838"/>
                      <a:pt x="276575" y="434313"/>
                    </a:cubicBezTo>
                    <a:cubicBezTo>
                      <a:pt x="306737" y="424788"/>
                      <a:pt x="323406" y="410501"/>
                      <a:pt x="333725" y="391451"/>
                    </a:cubicBezTo>
                    <a:cubicBezTo>
                      <a:pt x="344044" y="372401"/>
                      <a:pt x="334519" y="328744"/>
                      <a:pt x="338488" y="320013"/>
                    </a:cubicBezTo>
                    <a:cubicBezTo>
                      <a:pt x="342457" y="311282"/>
                      <a:pt x="351982" y="340650"/>
                      <a:pt x="357538" y="339063"/>
                    </a:cubicBezTo>
                    <a:cubicBezTo>
                      <a:pt x="363094" y="337476"/>
                      <a:pt x="370238" y="328744"/>
                      <a:pt x="371825" y="310488"/>
                    </a:cubicBezTo>
                    <a:cubicBezTo>
                      <a:pt x="373413" y="292232"/>
                      <a:pt x="369444" y="251751"/>
                      <a:pt x="367063" y="229526"/>
                    </a:cubicBezTo>
                    <a:cubicBezTo>
                      <a:pt x="364682" y="207301"/>
                      <a:pt x="361507" y="198569"/>
                      <a:pt x="357538" y="177138"/>
                    </a:cubicBezTo>
                    <a:cubicBezTo>
                      <a:pt x="353569" y="155707"/>
                      <a:pt x="353569" y="130307"/>
                      <a:pt x="343250" y="100938"/>
                    </a:cubicBezTo>
                    <a:cubicBezTo>
                      <a:pt x="332931" y="71569"/>
                      <a:pt x="328169" y="8864"/>
                      <a:pt x="295625" y="9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2700" dirty="0"/>
                  <a:t> </a:t>
                </a:r>
                <a:endParaRPr lang="ko-KR" altLang="en-US" sz="2700" dirty="0"/>
              </a:p>
            </p:txBody>
          </p:sp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id="{1B8B5C5F-534D-42E8-B32A-B06FA20B89AC}"/>
                  </a:ext>
                </a:extLst>
              </p:cNvPr>
              <p:cNvSpPr/>
              <p:nvPr/>
            </p:nvSpPr>
            <p:spPr>
              <a:xfrm>
                <a:off x="2355309" y="5349401"/>
                <a:ext cx="349372" cy="622774"/>
              </a:xfrm>
              <a:custGeom>
                <a:avLst/>
                <a:gdLst>
                  <a:gd name="connsiteX0" fmla="*/ 245016 w 349372"/>
                  <a:gd name="connsiteY0" fmla="*/ 3649 h 622774"/>
                  <a:gd name="connsiteX1" fmla="*/ 325979 w 349372"/>
                  <a:gd name="connsiteY1" fmla="*/ 32224 h 622774"/>
                  <a:gd name="connsiteX2" fmla="*/ 345029 w 349372"/>
                  <a:gd name="connsiteY2" fmla="*/ 136999 h 622774"/>
                  <a:gd name="connsiteX3" fmla="*/ 345029 w 349372"/>
                  <a:gd name="connsiteY3" fmla="*/ 160812 h 622774"/>
                  <a:gd name="connsiteX4" fmla="*/ 297404 w 349372"/>
                  <a:gd name="connsiteY4" fmla="*/ 251299 h 622774"/>
                  <a:gd name="connsiteX5" fmla="*/ 283116 w 349372"/>
                  <a:gd name="connsiteY5" fmla="*/ 256062 h 622774"/>
                  <a:gd name="connsiteX6" fmla="*/ 273591 w 349372"/>
                  <a:gd name="connsiteY6" fmla="*/ 313212 h 622774"/>
                  <a:gd name="connsiteX7" fmla="*/ 273591 w 349372"/>
                  <a:gd name="connsiteY7" fmla="*/ 360837 h 622774"/>
                  <a:gd name="connsiteX8" fmla="*/ 278354 w 349372"/>
                  <a:gd name="connsiteY8" fmla="*/ 413224 h 622774"/>
                  <a:gd name="connsiteX9" fmla="*/ 259304 w 349372"/>
                  <a:gd name="connsiteY9" fmla="*/ 498949 h 622774"/>
                  <a:gd name="connsiteX10" fmla="*/ 235491 w 349372"/>
                  <a:gd name="connsiteY10" fmla="*/ 551337 h 622774"/>
                  <a:gd name="connsiteX11" fmla="*/ 168816 w 349372"/>
                  <a:gd name="connsiteY11" fmla="*/ 598962 h 622774"/>
                  <a:gd name="connsiteX12" fmla="*/ 92616 w 349372"/>
                  <a:gd name="connsiteY12" fmla="*/ 622774 h 622774"/>
                  <a:gd name="connsiteX13" fmla="*/ 21179 w 349372"/>
                  <a:gd name="connsiteY13" fmla="*/ 598962 h 622774"/>
                  <a:gd name="connsiteX14" fmla="*/ 2129 w 349372"/>
                  <a:gd name="connsiteY14" fmla="*/ 556099 h 622774"/>
                  <a:gd name="connsiteX15" fmla="*/ 6891 w 349372"/>
                  <a:gd name="connsiteY15" fmla="*/ 465612 h 622774"/>
                  <a:gd name="connsiteX16" fmla="*/ 59279 w 349372"/>
                  <a:gd name="connsiteY16" fmla="*/ 346549 h 622774"/>
                  <a:gd name="connsiteX17" fmla="*/ 106904 w 349372"/>
                  <a:gd name="connsiteY17" fmla="*/ 227487 h 622774"/>
                  <a:gd name="connsiteX18" fmla="*/ 130716 w 349372"/>
                  <a:gd name="connsiteY18" fmla="*/ 151287 h 622774"/>
                  <a:gd name="connsiteX19" fmla="*/ 168816 w 349372"/>
                  <a:gd name="connsiteY19" fmla="*/ 17937 h 622774"/>
                  <a:gd name="connsiteX20" fmla="*/ 245016 w 349372"/>
                  <a:gd name="connsiteY20" fmla="*/ 3649 h 622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49372" h="622774">
                    <a:moveTo>
                      <a:pt x="245016" y="3649"/>
                    </a:moveTo>
                    <a:cubicBezTo>
                      <a:pt x="271210" y="6030"/>
                      <a:pt x="309310" y="9999"/>
                      <a:pt x="325979" y="32224"/>
                    </a:cubicBezTo>
                    <a:cubicBezTo>
                      <a:pt x="342648" y="54449"/>
                      <a:pt x="341854" y="115568"/>
                      <a:pt x="345029" y="136999"/>
                    </a:cubicBezTo>
                    <a:cubicBezTo>
                      <a:pt x="348204" y="158430"/>
                      <a:pt x="352966" y="141762"/>
                      <a:pt x="345029" y="160812"/>
                    </a:cubicBezTo>
                    <a:cubicBezTo>
                      <a:pt x="337092" y="179862"/>
                      <a:pt x="307723" y="235424"/>
                      <a:pt x="297404" y="251299"/>
                    </a:cubicBezTo>
                    <a:cubicBezTo>
                      <a:pt x="287085" y="267174"/>
                      <a:pt x="287085" y="245743"/>
                      <a:pt x="283116" y="256062"/>
                    </a:cubicBezTo>
                    <a:cubicBezTo>
                      <a:pt x="279147" y="266381"/>
                      <a:pt x="275178" y="295750"/>
                      <a:pt x="273591" y="313212"/>
                    </a:cubicBezTo>
                    <a:cubicBezTo>
                      <a:pt x="272004" y="330674"/>
                      <a:pt x="272797" y="344168"/>
                      <a:pt x="273591" y="360837"/>
                    </a:cubicBezTo>
                    <a:cubicBezTo>
                      <a:pt x="274385" y="377506"/>
                      <a:pt x="280735" y="390205"/>
                      <a:pt x="278354" y="413224"/>
                    </a:cubicBezTo>
                    <a:cubicBezTo>
                      <a:pt x="275973" y="436243"/>
                      <a:pt x="266448" y="475930"/>
                      <a:pt x="259304" y="498949"/>
                    </a:cubicBezTo>
                    <a:cubicBezTo>
                      <a:pt x="252160" y="521968"/>
                      <a:pt x="250572" y="534668"/>
                      <a:pt x="235491" y="551337"/>
                    </a:cubicBezTo>
                    <a:cubicBezTo>
                      <a:pt x="220410" y="568006"/>
                      <a:pt x="192628" y="587056"/>
                      <a:pt x="168816" y="598962"/>
                    </a:cubicBezTo>
                    <a:cubicBezTo>
                      <a:pt x="145004" y="610868"/>
                      <a:pt x="117222" y="622774"/>
                      <a:pt x="92616" y="622774"/>
                    </a:cubicBezTo>
                    <a:cubicBezTo>
                      <a:pt x="68010" y="622774"/>
                      <a:pt x="36260" y="610075"/>
                      <a:pt x="21179" y="598962"/>
                    </a:cubicBezTo>
                    <a:cubicBezTo>
                      <a:pt x="6098" y="587849"/>
                      <a:pt x="4510" y="578324"/>
                      <a:pt x="2129" y="556099"/>
                    </a:cubicBezTo>
                    <a:cubicBezTo>
                      <a:pt x="-252" y="533874"/>
                      <a:pt x="-2634" y="500537"/>
                      <a:pt x="6891" y="465612"/>
                    </a:cubicBezTo>
                    <a:cubicBezTo>
                      <a:pt x="16416" y="430687"/>
                      <a:pt x="42610" y="386236"/>
                      <a:pt x="59279" y="346549"/>
                    </a:cubicBezTo>
                    <a:cubicBezTo>
                      <a:pt x="75948" y="306862"/>
                      <a:pt x="94998" y="260031"/>
                      <a:pt x="106904" y="227487"/>
                    </a:cubicBezTo>
                    <a:cubicBezTo>
                      <a:pt x="118810" y="194943"/>
                      <a:pt x="120397" y="186212"/>
                      <a:pt x="130716" y="151287"/>
                    </a:cubicBezTo>
                    <a:cubicBezTo>
                      <a:pt x="141035" y="116362"/>
                      <a:pt x="150560" y="44131"/>
                      <a:pt x="168816" y="17937"/>
                    </a:cubicBezTo>
                    <a:cubicBezTo>
                      <a:pt x="187072" y="-8257"/>
                      <a:pt x="218822" y="1268"/>
                      <a:pt x="245016" y="36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89AB081C-FE3A-41A1-B46C-388AF23ED543}"/>
                  </a:ext>
                </a:extLst>
              </p:cNvPr>
              <p:cNvSpPr/>
              <p:nvPr/>
            </p:nvSpPr>
            <p:spPr>
              <a:xfrm>
                <a:off x="2385747" y="3258503"/>
                <a:ext cx="987690" cy="2696464"/>
              </a:xfrm>
              <a:custGeom>
                <a:avLst/>
                <a:gdLst>
                  <a:gd name="connsiteX0" fmla="*/ 905141 w 987690"/>
                  <a:gd name="connsiteY0" fmla="*/ 46672 h 2696464"/>
                  <a:gd name="connsiteX1" fmla="*/ 786078 w 987690"/>
                  <a:gd name="connsiteY1" fmla="*/ 3810 h 2696464"/>
                  <a:gd name="connsiteX2" fmla="*/ 409841 w 987690"/>
                  <a:gd name="connsiteY2" fmla="*/ 8572 h 2696464"/>
                  <a:gd name="connsiteX3" fmla="*/ 166953 w 987690"/>
                  <a:gd name="connsiteY3" fmla="*/ 60960 h 2696464"/>
                  <a:gd name="connsiteX4" fmla="*/ 52653 w 987690"/>
                  <a:gd name="connsiteY4" fmla="*/ 137160 h 2696464"/>
                  <a:gd name="connsiteX5" fmla="*/ 28841 w 987690"/>
                  <a:gd name="connsiteY5" fmla="*/ 284797 h 2696464"/>
                  <a:gd name="connsiteX6" fmla="*/ 266 w 987690"/>
                  <a:gd name="connsiteY6" fmla="*/ 513397 h 2696464"/>
                  <a:gd name="connsiteX7" fmla="*/ 14553 w 987690"/>
                  <a:gd name="connsiteY7" fmla="*/ 589597 h 2696464"/>
                  <a:gd name="connsiteX8" fmla="*/ 14553 w 987690"/>
                  <a:gd name="connsiteY8" fmla="*/ 661035 h 2696464"/>
                  <a:gd name="connsiteX9" fmla="*/ 28841 w 987690"/>
                  <a:gd name="connsiteY9" fmla="*/ 761047 h 2696464"/>
                  <a:gd name="connsiteX10" fmla="*/ 38366 w 987690"/>
                  <a:gd name="connsiteY10" fmla="*/ 861060 h 2696464"/>
                  <a:gd name="connsiteX11" fmla="*/ 43128 w 987690"/>
                  <a:gd name="connsiteY11" fmla="*/ 956310 h 2696464"/>
                  <a:gd name="connsiteX12" fmla="*/ 52653 w 987690"/>
                  <a:gd name="connsiteY12" fmla="*/ 1046797 h 2696464"/>
                  <a:gd name="connsiteX13" fmla="*/ 38366 w 987690"/>
                  <a:gd name="connsiteY13" fmla="*/ 1122997 h 2696464"/>
                  <a:gd name="connsiteX14" fmla="*/ 66941 w 987690"/>
                  <a:gd name="connsiteY14" fmla="*/ 1175385 h 2696464"/>
                  <a:gd name="connsiteX15" fmla="*/ 76466 w 987690"/>
                  <a:gd name="connsiteY15" fmla="*/ 1265872 h 2696464"/>
                  <a:gd name="connsiteX16" fmla="*/ 43128 w 987690"/>
                  <a:gd name="connsiteY16" fmla="*/ 1389697 h 2696464"/>
                  <a:gd name="connsiteX17" fmla="*/ 47891 w 987690"/>
                  <a:gd name="connsiteY17" fmla="*/ 1442085 h 2696464"/>
                  <a:gd name="connsiteX18" fmla="*/ 28841 w 987690"/>
                  <a:gd name="connsiteY18" fmla="*/ 1537335 h 2696464"/>
                  <a:gd name="connsiteX19" fmla="*/ 19316 w 987690"/>
                  <a:gd name="connsiteY19" fmla="*/ 1642110 h 2696464"/>
                  <a:gd name="connsiteX20" fmla="*/ 38366 w 987690"/>
                  <a:gd name="connsiteY20" fmla="*/ 1780222 h 2696464"/>
                  <a:gd name="connsiteX21" fmla="*/ 38366 w 987690"/>
                  <a:gd name="connsiteY21" fmla="*/ 1942147 h 2696464"/>
                  <a:gd name="connsiteX22" fmla="*/ 52653 w 987690"/>
                  <a:gd name="connsiteY22" fmla="*/ 2042160 h 2696464"/>
                  <a:gd name="connsiteX23" fmla="*/ 43128 w 987690"/>
                  <a:gd name="connsiteY23" fmla="*/ 2085022 h 2696464"/>
                  <a:gd name="connsiteX24" fmla="*/ 76466 w 987690"/>
                  <a:gd name="connsiteY24" fmla="*/ 2189797 h 2696464"/>
                  <a:gd name="connsiteX25" fmla="*/ 109803 w 987690"/>
                  <a:gd name="connsiteY25" fmla="*/ 2299335 h 2696464"/>
                  <a:gd name="connsiteX26" fmla="*/ 166953 w 987690"/>
                  <a:gd name="connsiteY26" fmla="*/ 2337435 h 2696464"/>
                  <a:gd name="connsiteX27" fmla="*/ 243153 w 987690"/>
                  <a:gd name="connsiteY27" fmla="*/ 2246947 h 2696464"/>
                  <a:gd name="connsiteX28" fmla="*/ 300303 w 987690"/>
                  <a:gd name="connsiteY28" fmla="*/ 2142172 h 2696464"/>
                  <a:gd name="connsiteX29" fmla="*/ 295541 w 987690"/>
                  <a:gd name="connsiteY29" fmla="*/ 2032635 h 2696464"/>
                  <a:gd name="connsiteX30" fmla="*/ 319353 w 987690"/>
                  <a:gd name="connsiteY30" fmla="*/ 1842135 h 2696464"/>
                  <a:gd name="connsiteX31" fmla="*/ 328878 w 987690"/>
                  <a:gd name="connsiteY31" fmla="*/ 1723072 h 2696464"/>
                  <a:gd name="connsiteX32" fmla="*/ 328878 w 987690"/>
                  <a:gd name="connsiteY32" fmla="*/ 1604010 h 2696464"/>
                  <a:gd name="connsiteX33" fmla="*/ 343166 w 987690"/>
                  <a:gd name="connsiteY33" fmla="*/ 1503997 h 2696464"/>
                  <a:gd name="connsiteX34" fmla="*/ 362216 w 987690"/>
                  <a:gd name="connsiteY34" fmla="*/ 1475422 h 2696464"/>
                  <a:gd name="connsiteX35" fmla="*/ 366978 w 987690"/>
                  <a:gd name="connsiteY35" fmla="*/ 1432560 h 2696464"/>
                  <a:gd name="connsiteX36" fmla="*/ 381266 w 987690"/>
                  <a:gd name="connsiteY36" fmla="*/ 1418272 h 2696464"/>
                  <a:gd name="connsiteX37" fmla="*/ 362216 w 987690"/>
                  <a:gd name="connsiteY37" fmla="*/ 1337310 h 2696464"/>
                  <a:gd name="connsiteX38" fmla="*/ 390791 w 987690"/>
                  <a:gd name="connsiteY38" fmla="*/ 1237297 h 2696464"/>
                  <a:gd name="connsiteX39" fmla="*/ 419366 w 987690"/>
                  <a:gd name="connsiteY39" fmla="*/ 1199197 h 2696464"/>
                  <a:gd name="connsiteX40" fmla="*/ 419366 w 987690"/>
                  <a:gd name="connsiteY40" fmla="*/ 1046797 h 2696464"/>
                  <a:gd name="connsiteX41" fmla="*/ 438416 w 987690"/>
                  <a:gd name="connsiteY41" fmla="*/ 994410 h 2696464"/>
                  <a:gd name="connsiteX42" fmla="*/ 443178 w 987690"/>
                  <a:gd name="connsiteY42" fmla="*/ 899160 h 2696464"/>
                  <a:gd name="connsiteX43" fmla="*/ 462228 w 987690"/>
                  <a:gd name="connsiteY43" fmla="*/ 822960 h 2696464"/>
                  <a:gd name="connsiteX44" fmla="*/ 481278 w 987690"/>
                  <a:gd name="connsiteY44" fmla="*/ 784860 h 2696464"/>
                  <a:gd name="connsiteX45" fmla="*/ 486041 w 987690"/>
                  <a:gd name="connsiteY45" fmla="*/ 913447 h 2696464"/>
                  <a:gd name="connsiteX46" fmla="*/ 509853 w 987690"/>
                  <a:gd name="connsiteY46" fmla="*/ 1027747 h 2696464"/>
                  <a:gd name="connsiteX47" fmla="*/ 519378 w 987690"/>
                  <a:gd name="connsiteY47" fmla="*/ 1127760 h 2696464"/>
                  <a:gd name="connsiteX48" fmla="*/ 500328 w 987690"/>
                  <a:gd name="connsiteY48" fmla="*/ 1284922 h 2696464"/>
                  <a:gd name="connsiteX49" fmla="*/ 519378 w 987690"/>
                  <a:gd name="connsiteY49" fmla="*/ 1323022 h 2696464"/>
                  <a:gd name="connsiteX50" fmla="*/ 514616 w 987690"/>
                  <a:gd name="connsiteY50" fmla="*/ 1437322 h 2696464"/>
                  <a:gd name="connsiteX51" fmla="*/ 509853 w 987690"/>
                  <a:gd name="connsiteY51" fmla="*/ 1503997 h 2696464"/>
                  <a:gd name="connsiteX52" fmla="*/ 538428 w 987690"/>
                  <a:gd name="connsiteY52" fmla="*/ 1556385 h 2696464"/>
                  <a:gd name="connsiteX53" fmla="*/ 524141 w 987690"/>
                  <a:gd name="connsiteY53" fmla="*/ 1637347 h 2696464"/>
                  <a:gd name="connsiteX54" fmla="*/ 543191 w 987690"/>
                  <a:gd name="connsiteY54" fmla="*/ 1718310 h 2696464"/>
                  <a:gd name="connsiteX55" fmla="*/ 519378 w 987690"/>
                  <a:gd name="connsiteY55" fmla="*/ 1799272 h 2696464"/>
                  <a:gd name="connsiteX56" fmla="*/ 514616 w 987690"/>
                  <a:gd name="connsiteY56" fmla="*/ 2004060 h 2696464"/>
                  <a:gd name="connsiteX57" fmla="*/ 486041 w 987690"/>
                  <a:gd name="connsiteY57" fmla="*/ 2170747 h 2696464"/>
                  <a:gd name="connsiteX58" fmla="*/ 481278 w 987690"/>
                  <a:gd name="connsiteY58" fmla="*/ 2256472 h 2696464"/>
                  <a:gd name="connsiteX59" fmla="*/ 514616 w 987690"/>
                  <a:gd name="connsiteY59" fmla="*/ 2351722 h 2696464"/>
                  <a:gd name="connsiteX60" fmla="*/ 524141 w 987690"/>
                  <a:gd name="connsiteY60" fmla="*/ 2385060 h 2696464"/>
                  <a:gd name="connsiteX61" fmla="*/ 462228 w 987690"/>
                  <a:gd name="connsiteY61" fmla="*/ 2475547 h 2696464"/>
                  <a:gd name="connsiteX62" fmla="*/ 428891 w 987690"/>
                  <a:gd name="connsiteY62" fmla="*/ 2513647 h 2696464"/>
                  <a:gd name="connsiteX63" fmla="*/ 457466 w 987690"/>
                  <a:gd name="connsiteY63" fmla="*/ 2570797 h 2696464"/>
                  <a:gd name="connsiteX64" fmla="*/ 438416 w 987690"/>
                  <a:gd name="connsiteY64" fmla="*/ 2642235 h 2696464"/>
                  <a:gd name="connsiteX65" fmla="*/ 505091 w 987690"/>
                  <a:gd name="connsiteY65" fmla="*/ 2651760 h 2696464"/>
                  <a:gd name="connsiteX66" fmla="*/ 614628 w 987690"/>
                  <a:gd name="connsiteY66" fmla="*/ 2675572 h 2696464"/>
                  <a:gd name="connsiteX67" fmla="*/ 690828 w 987690"/>
                  <a:gd name="connsiteY67" fmla="*/ 2694622 h 2696464"/>
                  <a:gd name="connsiteX68" fmla="*/ 743216 w 987690"/>
                  <a:gd name="connsiteY68" fmla="*/ 2627947 h 2696464"/>
                  <a:gd name="connsiteX69" fmla="*/ 757503 w 987690"/>
                  <a:gd name="connsiteY69" fmla="*/ 2532697 h 2696464"/>
                  <a:gd name="connsiteX70" fmla="*/ 743216 w 987690"/>
                  <a:gd name="connsiteY70" fmla="*/ 2485072 h 2696464"/>
                  <a:gd name="connsiteX71" fmla="*/ 743216 w 987690"/>
                  <a:gd name="connsiteY71" fmla="*/ 2437447 h 2696464"/>
                  <a:gd name="connsiteX72" fmla="*/ 795603 w 987690"/>
                  <a:gd name="connsiteY72" fmla="*/ 2356485 h 2696464"/>
                  <a:gd name="connsiteX73" fmla="*/ 809891 w 987690"/>
                  <a:gd name="connsiteY73" fmla="*/ 2223135 h 2696464"/>
                  <a:gd name="connsiteX74" fmla="*/ 819416 w 987690"/>
                  <a:gd name="connsiteY74" fmla="*/ 2094547 h 2696464"/>
                  <a:gd name="connsiteX75" fmla="*/ 838466 w 987690"/>
                  <a:gd name="connsiteY75" fmla="*/ 1913572 h 2696464"/>
                  <a:gd name="connsiteX76" fmla="*/ 862278 w 987690"/>
                  <a:gd name="connsiteY76" fmla="*/ 1699260 h 2696464"/>
                  <a:gd name="connsiteX77" fmla="*/ 857516 w 987690"/>
                  <a:gd name="connsiteY77" fmla="*/ 1608772 h 2696464"/>
                  <a:gd name="connsiteX78" fmla="*/ 871803 w 987690"/>
                  <a:gd name="connsiteY78" fmla="*/ 1484947 h 2696464"/>
                  <a:gd name="connsiteX79" fmla="*/ 895616 w 987690"/>
                  <a:gd name="connsiteY79" fmla="*/ 1170622 h 2696464"/>
                  <a:gd name="connsiteX80" fmla="*/ 924191 w 987690"/>
                  <a:gd name="connsiteY80" fmla="*/ 908685 h 2696464"/>
                  <a:gd name="connsiteX81" fmla="*/ 914666 w 987690"/>
                  <a:gd name="connsiteY81" fmla="*/ 780097 h 2696464"/>
                  <a:gd name="connsiteX82" fmla="*/ 948003 w 987690"/>
                  <a:gd name="connsiteY82" fmla="*/ 613410 h 2696464"/>
                  <a:gd name="connsiteX83" fmla="*/ 981341 w 987690"/>
                  <a:gd name="connsiteY83" fmla="*/ 441960 h 2696464"/>
                  <a:gd name="connsiteX84" fmla="*/ 981341 w 987690"/>
                  <a:gd name="connsiteY84" fmla="*/ 337185 h 2696464"/>
                  <a:gd name="connsiteX85" fmla="*/ 981341 w 987690"/>
                  <a:gd name="connsiteY85" fmla="*/ 137160 h 2696464"/>
                  <a:gd name="connsiteX86" fmla="*/ 905141 w 987690"/>
                  <a:gd name="connsiteY86" fmla="*/ 46672 h 2696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</a:cxnLst>
                <a:rect l="l" t="t" r="r" b="b"/>
                <a:pathLst>
                  <a:path w="987690" h="2696464">
                    <a:moveTo>
                      <a:pt x="905141" y="46672"/>
                    </a:moveTo>
                    <a:cubicBezTo>
                      <a:pt x="872597" y="24447"/>
                      <a:pt x="868628" y="10160"/>
                      <a:pt x="786078" y="3810"/>
                    </a:cubicBezTo>
                    <a:cubicBezTo>
                      <a:pt x="703528" y="-2540"/>
                      <a:pt x="513028" y="-953"/>
                      <a:pt x="409841" y="8572"/>
                    </a:cubicBezTo>
                    <a:cubicBezTo>
                      <a:pt x="306654" y="18097"/>
                      <a:pt x="226484" y="39529"/>
                      <a:pt x="166953" y="60960"/>
                    </a:cubicBezTo>
                    <a:cubicBezTo>
                      <a:pt x="107422" y="82391"/>
                      <a:pt x="75672" y="99854"/>
                      <a:pt x="52653" y="137160"/>
                    </a:cubicBezTo>
                    <a:cubicBezTo>
                      <a:pt x="29634" y="174466"/>
                      <a:pt x="37572" y="222091"/>
                      <a:pt x="28841" y="284797"/>
                    </a:cubicBezTo>
                    <a:cubicBezTo>
                      <a:pt x="20110" y="347503"/>
                      <a:pt x="2647" y="462597"/>
                      <a:pt x="266" y="513397"/>
                    </a:cubicBezTo>
                    <a:cubicBezTo>
                      <a:pt x="-2115" y="564197"/>
                      <a:pt x="12172" y="564991"/>
                      <a:pt x="14553" y="589597"/>
                    </a:cubicBezTo>
                    <a:cubicBezTo>
                      <a:pt x="16934" y="614203"/>
                      <a:pt x="12172" y="632460"/>
                      <a:pt x="14553" y="661035"/>
                    </a:cubicBezTo>
                    <a:cubicBezTo>
                      <a:pt x="16934" y="689610"/>
                      <a:pt x="24872" y="727710"/>
                      <a:pt x="28841" y="761047"/>
                    </a:cubicBezTo>
                    <a:cubicBezTo>
                      <a:pt x="32810" y="794384"/>
                      <a:pt x="35985" y="828516"/>
                      <a:pt x="38366" y="861060"/>
                    </a:cubicBezTo>
                    <a:cubicBezTo>
                      <a:pt x="40747" y="893604"/>
                      <a:pt x="40747" y="925354"/>
                      <a:pt x="43128" y="956310"/>
                    </a:cubicBezTo>
                    <a:cubicBezTo>
                      <a:pt x="45509" y="987266"/>
                      <a:pt x="53447" y="1019016"/>
                      <a:pt x="52653" y="1046797"/>
                    </a:cubicBezTo>
                    <a:cubicBezTo>
                      <a:pt x="51859" y="1074578"/>
                      <a:pt x="35985" y="1101566"/>
                      <a:pt x="38366" y="1122997"/>
                    </a:cubicBezTo>
                    <a:cubicBezTo>
                      <a:pt x="40747" y="1144428"/>
                      <a:pt x="60591" y="1151573"/>
                      <a:pt x="66941" y="1175385"/>
                    </a:cubicBezTo>
                    <a:cubicBezTo>
                      <a:pt x="73291" y="1199197"/>
                      <a:pt x="80435" y="1230153"/>
                      <a:pt x="76466" y="1265872"/>
                    </a:cubicBezTo>
                    <a:cubicBezTo>
                      <a:pt x="72497" y="1301591"/>
                      <a:pt x="47890" y="1360328"/>
                      <a:pt x="43128" y="1389697"/>
                    </a:cubicBezTo>
                    <a:cubicBezTo>
                      <a:pt x="38366" y="1419066"/>
                      <a:pt x="50272" y="1417479"/>
                      <a:pt x="47891" y="1442085"/>
                    </a:cubicBezTo>
                    <a:cubicBezTo>
                      <a:pt x="45510" y="1466691"/>
                      <a:pt x="33603" y="1503998"/>
                      <a:pt x="28841" y="1537335"/>
                    </a:cubicBezTo>
                    <a:cubicBezTo>
                      <a:pt x="24079" y="1570672"/>
                      <a:pt x="17729" y="1601629"/>
                      <a:pt x="19316" y="1642110"/>
                    </a:cubicBezTo>
                    <a:cubicBezTo>
                      <a:pt x="20903" y="1682591"/>
                      <a:pt x="35191" y="1730216"/>
                      <a:pt x="38366" y="1780222"/>
                    </a:cubicBezTo>
                    <a:cubicBezTo>
                      <a:pt x="41541" y="1830228"/>
                      <a:pt x="35985" y="1898491"/>
                      <a:pt x="38366" y="1942147"/>
                    </a:cubicBezTo>
                    <a:cubicBezTo>
                      <a:pt x="40747" y="1985803"/>
                      <a:pt x="51859" y="2018348"/>
                      <a:pt x="52653" y="2042160"/>
                    </a:cubicBezTo>
                    <a:cubicBezTo>
                      <a:pt x="53447" y="2065972"/>
                      <a:pt x="39159" y="2060416"/>
                      <a:pt x="43128" y="2085022"/>
                    </a:cubicBezTo>
                    <a:cubicBezTo>
                      <a:pt x="47097" y="2109628"/>
                      <a:pt x="65353" y="2154078"/>
                      <a:pt x="76466" y="2189797"/>
                    </a:cubicBezTo>
                    <a:cubicBezTo>
                      <a:pt x="87578" y="2225516"/>
                      <a:pt x="94722" y="2274729"/>
                      <a:pt x="109803" y="2299335"/>
                    </a:cubicBezTo>
                    <a:cubicBezTo>
                      <a:pt x="124884" y="2323941"/>
                      <a:pt x="144728" y="2346166"/>
                      <a:pt x="166953" y="2337435"/>
                    </a:cubicBezTo>
                    <a:cubicBezTo>
                      <a:pt x="189178" y="2328704"/>
                      <a:pt x="220928" y="2279491"/>
                      <a:pt x="243153" y="2246947"/>
                    </a:cubicBezTo>
                    <a:cubicBezTo>
                      <a:pt x="265378" y="2214403"/>
                      <a:pt x="291572" y="2177891"/>
                      <a:pt x="300303" y="2142172"/>
                    </a:cubicBezTo>
                    <a:cubicBezTo>
                      <a:pt x="309034" y="2106453"/>
                      <a:pt x="292366" y="2082641"/>
                      <a:pt x="295541" y="2032635"/>
                    </a:cubicBezTo>
                    <a:cubicBezTo>
                      <a:pt x="298716" y="1982629"/>
                      <a:pt x="313797" y="1893729"/>
                      <a:pt x="319353" y="1842135"/>
                    </a:cubicBezTo>
                    <a:cubicBezTo>
                      <a:pt x="324909" y="1790541"/>
                      <a:pt x="327291" y="1762759"/>
                      <a:pt x="328878" y="1723072"/>
                    </a:cubicBezTo>
                    <a:cubicBezTo>
                      <a:pt x="330465" y="1683385"/>
                      <a:pt x="326497" y="1640522"/>
                      <a:pt x="328878" y="1604010"/>
                    </a:cubicBezTo>
                    <a:cubicBezTo>
                      <a:pt x="331259" y="1567498"/>
                      <a:pt x="337610" y="1525428"/>
                      <a:pt x="343166" y="1503997"/>
                    </a:cubicBezTo>
                    <a:cubicBezTo>
                      <a:pt x="348722" y="1482566"/>
                      <a:pt x="358247" y="1487328"/>
                      <a:pt x="362216" y="1475422"/>
                    </a:cubicBezTo>
                    <a:cubicBezTo>
                      <a:pt x="366185" y="1463516"/>
                      <a:pt x="363803" y="1442085"/>
                      <a:pt x="366978" y="1432560"/>
                    </a:cubicBezTo>
                    <a:cubicBezTo>
                      <a:pt x="370153" y="1423035"/>
                      <a:pt x="382060" y="1434147"/>
                      <a:pt x="381266" y="1418272"/>
                    </a:cubicBezTo>
                    <a:cubicBezTo>
                      <a:pt x="380472" y="1402397"/>
                      <a:pt x="360629" y="1367472"/>
                      <a:pt x="362216" y="1337310"/>
                    </a:cubicBezTo>
                    <a:cubicBezTo>
                      <a:pt x="363803" y="1307148"/>
                      <a:pt x="381266" y="1260316"/>
                      <a:pt x="390791" y="1237297"/>
                    </a:cubicBezTo>
                    <a:cubicBezTo>
                      <a:pt x="400316" y="1214278"/>
                      <a:pt x="414604" y="1230947"/>
                      <a:pt x="419366" y="1199197"/>
                    </a:cubicBezTo>
                    <a:cubicBezTo>
                      <a:pt x="424128" y="1167447"/>
                      <a:pt x="416191" y="1080928"/>
                      <a:pt x="419366" y="1046797"/>
                    </a:cubicBezTo>
                    <a:cubicBezTo>
                      <a:pt x="422541" y="1012666"/>
                      <a:pt x="434447" y="1019016"/>
                      <a:pt x="438416" y="994410"/>
                    </a:cubicBezTo>
                    <a:cubicBezTo>
                      <a:pt x="442385" y="969804"/>
                      <a:pt x="439209" y="927735"/>
                      <a:pt x="443178" y="899160"/>
                    </a:cubicBezTo>
                    <a:cubicBezTo>
                      <a:pt x="447147" y="870585"/>
                      <a:pt x="455878" y="842010"/>
                      <a:pt x="462228" y="822960"/>
                    </a:cubicBezTo>
                    <a:cubicBezTo>
                      <a:pt x="468578" y="803910"/>
                      <a:pt x="477309" y="769779"/>
                      <a:pt x="481278" y="784860"/>
                    </a:cubicBezTo>
                    <a:cubicBezTo>
                      <a:pt x="485247" y="799941"/>
                      <a:pt x="481279" y="872966"/>
                      <a:pt x="486041" y="913447"/>
                    </a:cubicBezTo>
                    <a:cubicBezTo>
                      <a:pt x="490803" y="953928"/>
                      <a:pt x="504297" y="992028"/>
                      <a:pt x="509853" y="1027747"/>
                    </a:cubicBezTo>
                    <a:cubicBezTo>
                      <a:pt x="515409" y="1063466"/>
                      <a:pt x="520965" y="1084898"/>
                      <a:pt x="519378" y="1127760"/>
                    </a:cubicBezTo>
                    <a:cubicBezTo>
                      <a:pt x="517791" y="1170622"/>
                      <a:pt x="500328" y="1252378"/>
                      <a:pt x="500328" y="1284922"/>
                    </a:cubicBezTo>
                    <a:cubicBezTo>
                      <a:pt x="500328" y="1317466"/>
                      <a:pt x="516997" y="1297622"/>
                      <a:pt x="519378" y="1323022"/>
                    </a:cubicBezTo>
                    <a:cubicBezTo>
                      <a:pt x="521759" y="1348422"/>
                      <a:pt x="516203" y="1407160"/>
                      <a:pt x="514616" y="1437322"/>
                    </a:cubicBezTo>
                    <a:cubicBezTo>
                      <a:pt x="513029" y="1467484"/>
                      <a:pt x="505884" y="1484153"/>
                      <a:pt x="509853" y="1503997"/>
                    </a:cubicBezTo>
                    <a:cubicBezTo>
                      <a:pt x="513822" y="1523841"/>
                      <a:pt x="536047" y="1534160"/>
                      <a:pt x="538428" y="1556385"/>
                    </a:cubicBezTo>
                    <a:cubicBezTo>
                      <a:pt x="540809" y="1578610"/>
                      <a:pt x="523347" y="1610360"/>
                      <a:pt x="524141" y="1637347"/>
                    </a:cubicBezTo>
                    <a:cubicBezTo>
                      <a:pt x="524935" y="1664334"/>
                      <a:pt x="543985" y="1691323"/>
                      <a:pt x="543191" y="1718310"/>
                    </a:cubicBezTo>
                    <a:cubicBezTo>
                      <a:pt x="542397" y="1745297"/>
                      <a:pt x="524140" y="1751647"/>
                      <a:pt x="519378" y="1799272"/>
                    </a:cubicBezTo>
                    <a:cubicBezTo>
                      <a:pt x="514616" y="1846897"/>
                      <a:pt x="520172" y="1942147"/>
                      <a:pt x="514616" y="2004060"/>
                    </a:cubicBezTo>
                    <a:cubicBezTo>
                      <a:pt x="509060" y="2065973"/>
                      <a:pt x="491597" y="2128678"/>
                      <a:pt x="486041" y="2170747"/>
                    </a:cubicBezTo>
                    <a:cubicBezTo>
                      <a:pt x="480485" y="2212816"/>
                      <a:pt x="476515" y="2226310"/>
                      <a:pt x="481278" y="2256472"/>
                    </a:cubicBezTo>
                    <a:cubicBezTo>
                      <a:pt x="486040" y="2286635"/>
                      <a:pt x="507472" y="2330291"/>
                      <a:pt x="514616" y="2351722"/>
                    </a:cubicBezTo>
                    <a:cubicBezTo>
                      <a:pt x="521760" y="2373153"/>
                      <a:pt x="532872" y="2364422"/>
                      <a:pt x="524141" y="2385060"/>
                    </a:cubicBezTo>
                    <a:cubicBezTo>
                      <a:pt x="515410" y="2405698"/>
                      <a:pt x="478103" y="2454116"/>
                      <a:pt x="462228" y="2475547"/>
                    </a:cubicBezTo>
                    <a:cubicBezTo>
                      <a:pt x="446353" y="2496978"/>
                      <a:pt x="429685" y="2497772"/>
                      <a:pt x="428891" y="2513647"/>
                    </a:cubicBezTo>
                    <a:cubicBezTo>
                      <a:pt x="428097" y="2529522"/>
                      <a:pt x="455878" y="2549366"/>
                      <a:pt x="457466" y="2570797"/>
                    </a:cubicBezTo>
                    <a:cubicBezTo>
                      <a:pt x="459054" y="2592228"/>
                      <a:pt x="430479" y="2628741"/>
                      <a:pt x="438416" y="2642235"/>
                    </a:cubicBezTo>
                    <a:cubicBezTo>
                      <a:pt x="446353" y="2655729"/>
                      <a:pt x="475722" y="2646204"/>
                      <a:pt x="505091" y="2651760"/>
                    </a:cubicBezTo>
                    <a:cubicBezTo>
                      <a:pt x="534460" y="2657316"/>
                      <a:pt x="583672" y="2668428"/>
                      <a:pt x="614628" y="2675572"/>
                    </a:cubicBezTo>
                    <a:cubicBezTo>
                      <a:pt x="645584" y="2682716"/>
                      <a:pt x="669397" y="2702559"/>
                      <a:pt x="690828" y="2694622"/>
                    </a:cubicBezTo>
                    <a:cubicBezTo>
                      <a:pt x="712259" y="2686685"/>
                      <a:pt x="732104" y="2654934"/>
                      <a:pt x="743216" y="2627947"/>
                    </a:cubicBezTo>
                    <a:cubicBezTo>
                      <a:pt x="754328" y="2600960"/>
                      <a:pt x="757503" y="2556509"/>
                      <a:pt x="757503" y="2532697"/>
                    </a:cubicBezTo>
                    <a:cubicBezTo>
                      <a:pt x="757503" y="2508885"/>
                      <a:pt x="745597" y="2500947"/>
                      <a:pt x="743216" y="2485072"/>
                    </a:cubicBezTo>
                    <a:cubicBezTo>
                      <a:pt x="740835" y="2469197"/>
                      <a:pt x="734485" y="2458878"/>
                      <a:pt x="743216" y="2437447"/>
                    </a:cubicBezTo>
                    <a:cubicBezTo>
                      <a:pt x="751947" y="2416016"/>
                      <a:pt x="784490" y="2392204"/>
                      <a:pt x="795603" y="2356485"/>
                    </a:cubicBezTo>
                    <a:cubicBezTo>
                      <a:pt x="806715" y="2320766"/>
                      <a:pt x="805922" y="2266791"/>
                      <a:pt x="809891" y="2223135"/>
                    </a:cubicBezTo>
                    <a:cubicBezTo>
                      <a:pt x="813860" y="2179479"/>
                      <a:pt x="814654" y="2146141"/>
                      <a:pt x="819416" y="2094547"/>
                    </a:cubicBezTo>
                    <a:cubicBezTo>
                      <a:pt x="824178" y="2042953"/>
                      <a:pt x="831322" y="1979453"/>
                      <a:pt x="838466" y="1913572"/>
                    </a:cubicBezTo>
                    <a:cubicBezTo>
                      <a:pt x="845610" y="1847691"/>
                      <a:pt x="859103" y="1750060"/>
                      <a:pt x="862278" y="1699260"/>
                    </a:cubicBezTo>
                    <a:cubicBezTo>
                      <a:pt x="865453" y="1648460"/>
                      <a:pt x="855929" y="1644491"/>
                      <a:pt x="857516" y="1608772"/>
                    </a:cubicBezTo>
                    <a:cubicBezTo>
                      <a:pt x="859103" y="1573053"/>
                      <a:pt x="865453" y="1557972"/>
                      <a:pt x="871803" y="1484947"/>
                    </a:cubicBezTo>
                    <a:cubicBezTo>
                      <a:pt x="878153" y="1411922"/>
                      <a:pt x="886885" y="1266665"/>
                      <a:pt x="895616" y="1170622"/>
                    </a:cubicBezTo>
                    <a:cubicBezTo>
                      <a:pt x="904347" y="1074579"/>
                      <a:pt x="921016" y="973773"/>
                      <a:pt x="924191" y="908685"/>
                    </a:cubicBezTo>
                    <a:cubicBezTo>
                      <a:pt x="927366" y="843598"/>
                      <a:pt x="910697" y="829309"/>
                      <a:pt x="914666" y="780097"/>
                    </a:cubicBezTo>
                    <a:cubicBezTo>
                      <a:pt x="918635" y="730885"/>
                      <a:pt x="936891" y="669766"/>
                      <a:pt x="948003" y="613410"/>
                    </a:cubicBezTo>
                    <a:cubicBezTo>
                      <a:pt x="959115" y="557054"/>
                      <a:pt x="975785" y="487998"/>
                      <a:pt x="981341" y="441960"/>
                    </a:cubicBezTo>
                    <a:cubicBezTo>
                      <a:pt x="986897" y="395923"/>
                      <a:pt x="981341" y="337185"/>
                      <a:pt x="981341" y="337185"/>
                    </a:cubicBezTo>
                    <a:cubicBezTo>
                      <a:pt x="981341" y="286385"/>
                      <a:pt x="995628" y="189547"/>
                      <a:pt x="981341" y="137160"/>
                    </a:cubicBezTo>
                    <a:cubicBezTo>
                      <a:pt x="967054" y="84773"/>
                      <a:pt x="937685" y="68897"/>
                      <a:pt x="905141" y="4667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DB718811-41F8-4CE9-B50C-112DF6252207}"/>
                  </a:ext>
                </a:extLst>
              </p:cNvPr>
              <p:cNvSpPr/>
              <p:nvPr/>
            </p:nvSpPr>
            <p:spPr>
              <a:xfrm>
                <a:off x="3327354" y="3615547"/>
                <a:ext cx="234996" cy="523697"/>
              </a:xfrm>
              <a:custGeom>
                <a:avLst/>
                <a:gdLst/>
                <a:ahLst/>
                <a:cxnLst/>
                <a:rect l="l" t="t" r="r" b="b"/>
                <a:pathLst>
                  <a:path w="221335" h="493253">
                    <a:moveTo>
                      <a:pt x="77834" y="328437"/>
                    </a:moveTo>
                    <a:cubicBezTo>
                      <a:pt x="65239" y="329495"/>
                      <a:pt x="52963" y="333729"/>
                      <a:pt x="50846" y="340502"/>
                    </a:cubicBezTo>
                    <a:cubicBezTo>
                      <a:pt x="46613" y="354049"/>
                      <a:pt x="50846" y="372675"/>
                      <a:pt x="50846" y="386222"/>
                    </a:cubicBezTo>
                    <a:cubicBezTo>
                      <a:pt x="50846" y="386222"/>
                      <a:pt x="44073" y="417549"/>
                      <a:pt x="50846" y="421782"/>
                    </a:cubicBezTo>
                    <a:cubicBezTo>
                      <a:pt x="57619" y="426015"/>
                      <a:pt x="82173" y="426015"/>
                      <a:pt x="91486" y="411622"/>
                    </a:cubicBezTo>
                    <a:cubicBezTo>
                      <a:pt x="100799" y="397229"/>
                      <a:pt x="113499" y="347275"/>
                      <a:pt x="106726" y="335422"/>
                    </a:cubicBezTo>
                    <a:cubicBezTo>
                      <a:pt x="103340" y="329496"/>
                      <a:pt x="90428" y="327379"/>
                      <a:pt x="77834" y="328437"/>
                    </a:cubicBezTo>
                    <a:close/>
                    <a:moveTo>
                      <a:pt x="121966" y="142"/>
                    </a:moveTo>
                    <a:cubicBezTo>
                      <a:pt x="139746" y="4375"/>
                      <a:pt x="172766" y="90735"/>
                      <a:pt x="188006" y="132222"/>
                    </a:cubicBezTo>
                    <a:cubicBezTo>
                      <a:pt x="203246" y="173709"/>
                      <a:pt x="208326" y="212655"/>
                      <a:pt x="213406" y="249062"/>
                    </a:cubicBezTo>
                    <a:cubicBezTo>
                      <a:pt x="218486" y="285469"/>
                      <a:pt x="225259" y="315102"/>
                      <a:pt x="218486" y="350662"/>
                    </a:cubicBezTo>
                    <a:cubicBezTo>
                      <a:pt x="211713" y="386222"/>
                      <a:pt x="186313" y="438715"/>
                      <a:pt x="172766" y="462422"/>
                    </a:cubicBezTo>
                    <a:cubicBezTo>
                      <a:pt x="159219" y="486129"/>
                      <a:pt x="154139" y="490362"/>
                      <a:pt x="137206" y="492902"/>
                    </a:cubicBezTo>
                    <a:cubicBezTo>
                      <a:pt x="120273" y="495442"/>
                      <a:pt x="88946" y="483589"/>
                      <a:pt x="71166" y="477662"/>
                    </a:cubicBezTo>
                    <a:cubicBezTo>
                      <a:pt x="53386" y="471735"/>
                      <a:pt x="39839" y="466655"/>
                      <a:pt x="30526" y="457342"/>
                    </a:cubicBezTo>
                    <a:cubicBezTo>
                      <a:pt x="21213" y="448029"/>
                      <a:pt x="20366" y="428555"/>
                      <a:pt x="15286" y="421782"/>
                    </a:cubicBezTo>
                    <a:cubicBezTo>
                      <a:pt x="10206" y="415009"/>
                      <a:pt x="-801" y="425169"/>
                      <a:pt x="46" y="416702"/>
                    </a:cubicBezTo>
                    <a:cubicBezTo>
                      <a:pt x="893" y="408235"/>
                      <a:pt x="16133" y="391302"/>
                      <a:pt x="20366" y="370982"/>
                    </a:cubicBezTo>
                    <a:cubicBezTo>
                      <a:pt x="24599" y="350662"/>
                      <a:pt x="22059" y="316795"/>
                      <a:pt x="25446" y="294782"/>
                    </a:cubicBezTo>
                    <a:cubicBezTo>
                      <a:pt x="28833" y="272769"/>
                      <a:pt x="29679" y="266842"/>
                      <a:pt x="40686" y="238902"/>
                    </a:cubicBezTo>
                    <a:cubicBezTo>
                      <a:pt x="51693" y="210962"/>
                      <a:pt x="77939" y="166935"/>
                      <a:pt x="91486" y="127142"/>
                    </a:cubicBezTo>
                    <a:cubicBezTo>
                      <a:pt x="105033" y="87349"/>
                      <a:pt x="104186" y="-4091"/>
                      <a:pt x="121966" y="142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EF06E736-C4AB-4156-A1A7-F13F948856D2}"/>
                  </a:ext>
                </a:extLst>
              </p:cNvPr>
              <p:cNvSpPr/>
              <p:nvPr/>
            </p:nvSpPr>
            <p:spPr>
              <a:xfrm>
                <a:off x="2019921" y="587921"/>
                <a:ext cx="342320" cy="748473"/>
              </a:xfrm>
              <a:custGeom>
                <a:avLst/>
                <a:gdLst>
                  <a:gd name="connsiteX0" fmla="*/ 108599 w 342320"/>
                  <a:gd name="connsiteY0" fmla="*/ 748119 h 748473"/>
                  <a:gd name="connsiteX1" fmla="*/ 154319 w 342320"/>
                  <a:gd name="connsiteY1" fmla="*/ 529679 h 748473"/>
                  <a:gd name="connsiteX2" fmla="*/ 149239 w 342320"/>
                  <a:gd name="connsiteY2" fmla="*/ 443319 h 748473"/>
                  <a:gd name="connsiteX3" fmla="*/ 159399 w 342320"/>
                  <a:gd name="connsiteY3" fmla="*/ 377279 h 748473"/>
                  <a:gd name="connsiteX4" fmla="*/ 179719 w 342320"/>
                  <a:gd name="connsiteY4" fmla="*/ 341719 h 748473"/>
                  <a:gd name="connsiteX5" fmla="*/ 210199 w 342320"/>
                  <a:gd name="connsiteY5" fmla="*/ 301079 h 748473"/>
                  <a:gd name="connsiteX6" fmla="*/ 230519 w 342320"/>
                  <a:gd name="connsiteY6" fmla="*/ 295999 h 748473"/>
                  <a:gd name="connsiteX7" fmla="*/ 276239 w 342320"/>
                  <a:gd name="connsiteY7" fmla="*/ 255359 h 748473"/>
                  <a:gd name="connsiteX8" fmla="*/ 306719 w 342320"/>
                  <a:gd name="connsiteY8" fmla="*/ 219799 h 748473"/>
                  <a:gd name="connsiteX9" fmla="*/ 337199 w 342320"/>
                  <a:gd name="connsiteY9" fmla="*/ 148679 h 748473"/>
                  <a:gd name="connsiteX10" fmla="*/ 342279 w 342320"/>
                  <a:gd name="connsiteY10" fmla="*/ 87719 h 748473"/>
                  <a:gd name="connsiteX11" fmla="*/ 337199 w 342320"/>
                  <a:gd name="connsiteY11" fmla="*/ 67399 h 748473"/>
                  <a:gd name="connsiteX12" fmla="*/ 311799 w 342320"/>
                  <a:gd name="connsiteY12" fmla="*/ 52159 h 748473"/>
                  <a:gd name="connsiteX13" fmla="*/ 281319 w 342320"/>
                  <a:gd name="connsiteY13" fmla="*/ 21679 h 748473"/>
                  <a:gd name="connsiteX14" fmla="*/ 260999 w 342320"/>
                  <a:gd name="connsiteY14" fmla="*/ 16599 h 748473"/>
                  <a:gd name="connsiteX15" fmla="*/ 225439 w 342320"/>
                  <a:gd name="connsiteY15" fmla="*/ 16599 h 748473"/>
                  <a:gd name="connsiteX16" fmla="*/ 154319 w 342320"/>
                  <a:gd name="connsiteY16" fmla="*/ 6439 h 748473"/>
                  <a:gd name="connsiteX17" fmla="*/ 113679 w 342320"/>
                  <a:gd name="connsiteY17" fmla="*/ 1359 h 748473"/>
                  <a:gd name="connsiteX18" fmla="*/ 93359 w 342320"/>
                  <a:gd name="connsiteY18" fmla="*/ 31839 h 748473"/>
                  <a:gd name="connsiteX19" fmla="*/ 93359 w 342320"/>
                  <a:gd name="connsiteY19" fmla="*/ 67399 h 748473"/>
                  <a:gd name="connsiteX20" fmla="*/ 78119 w 342320"/>
                  <a:gd name="connsiteY20" fmla="*/ 123279 h 748473"/>
                  <a:gd name="connsiteX21" fmla="*/ 47639 w 342320"/>
                  <a:gd name="connsiteY21" fmla="*/ 168999 h 748473"/>
                  <a:gd name="connsiteX22" fmla="*/ 37479 w 342320"/>
                  <a:gd name="connsiteY22" fmla="*/ 265519 h 748473"/>
                  <a:gd name="connsiteX23" fmla="*/ 22239 w 342320"/>
                  <a:gd name="connsiteY23" fmla="*/ 321399 h 748473"/>
                  <a:gd name="connsiteX24" fmla="*/ 6999 w 342320"/>
                  <a:gd name="connsiteY24" fmla="*/ 397599 h 748473"/>
                  <a:gd name="connsiteX25" fmla="*/ 6999 w 342320"/>
                  <a:gd name="connsiteY25" fmla="*/ 473799 h 748473"/>
                  <a:gd name="connsiteX26" fmla="*/ 108599 w 342320"/>
                  <a:gd name="connsiteY26" fmla="*/ 748119 h 748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42320" h="748473">
                    <a:moveTo>
                      <a:pt x="108599" y="748119"/>
                    </a:moveTo>
                    <a:cubicBezTo>
                      <a:pt x="133152" y="757432"/>
                      <a:pt x="147546" y="580479"/>
                      <a:pt x="154319" y="529679"/>
                    </a:cubicBezTo>
                    <a:cubicBezTo>
                      <a:pt x="161092" y="478879"/>
                      <a:pt x="148392" y="468719"/>
                      <a:pt x="149239" y="443319"/>
                    </a:cubicBezTo>
                    <a:cubicBezTo>
                      <a:pt x="150086" y="417919"/>
                      <a:pt x="154319" y="394212"/>
                      <a:pt x="159399" y="377279"/>
                    </a:cubicBezTo>
                    <a:cubicBezTo>
                      <a:pt x="164479" y="360346"/>
                      <a:pt x="171252" y="354419"/>
                      <a:pt x="179719" y="341719"/>
                    </a:cubicBezTo>
                    <a:cubicBezTo>
                      <a:pt x="188186" y="329019"/>
                      <a:pt x="201732" y="308699"/>
                      <a:pt x="210199" y="301079"/>
                    </a:cubicBezTo>
                    <a:cubicBezTo>
                      <a:pt x="218666" y="293459"/>
                      <a:pt x="219512" y="303619"/>
                      <a:pt x="230519" y="295999"/>
                    </a:cubicBezTo>
                    <a:cubicBezTo>
                      <a:pt x="241526" y="288379"/>
                      <a:pt x="263539" y="268059"/>
                      <a:pt x="276239" y="255359"/>
                    </a:cubicBezTo>
                    <a:cubicBezTo>
                      <a:pt x="288939" y="242659"/>
                      <a:pt x="296559" y="237579"/>
                      <a:pt x="306719" y="219799"/>
                    </a:cubicBezTo>
                    <a:cubicBezTo>
                      <a:pt x="316879" y="202019"/>
                      <a:pt x="331272" y="170692"/>
                      <a:pt x="337199" y="148679"/>
                    </a:cubicBezTo>
                    <a:cubicBezTo>
                      <a:pt x="343126" y="126666"/>
                      <a:pt x="342279" y="101266"/>
                      <a:pt x="342279" y="87719"/>
                    </a:cubicBezTo>
                    <a:cubicBezTo>
                      <a:pt x="342279" y="74172"/>
                      <a:pt x="342279" y="73326"/>
                      <a:pt x="337199" y="67399"/>
                    </a:cubicBezTo>
                    <a:cubicBezTo>
                      <a:pt x="332119" y="61472"/>
                      <a:pt x="321112" y="59779"/>
                      <a:pt x="311799" y="52159"/>
                    </a:cubicBezTo>
                    <a:cubicBezTo>
                      <a:pt x="302486" y="44539"/>
                      <a:pt x="289786" y="27606"/>
                      <a:pt x="281319" y="21679"/>
                    </a:cubicBezTo>
                    <a:cubicBezTo>
                      <a:pt x="272852" y="15752"/>
                      <a:pt x="270312" y="17446"/>
                      <a:pt x="260999" y="16599"/>
                    </a:cubicBezTo>
                    <a:cubicBezTo>
                      <a:pt x="251686" y="15752"/>
                      <a:pt x="243219" y="18292"/>
                      <a:pt x="225439" y="16599"/>
                    </a:cubicBezTo>
                    <a:cubicBezTo>
                      <a:pt x="207659" y="14906"/>
                      <a:pt x="172946" y="8979"/>
                      <a:pt x="154319" y="6439"/>
                    </a:cubicBezTo>
                    <a:cubicBezTo>
                      <a:pt x="135692" y="3899"/>
                      <a:pt x="123839" y="-2874"/>
                      <a:pt x="113679" y="1359"/>
                    </a:cubicBezTo>
                    <a:cubicBezTo>
                      <a:pt x="103519" y="5592"/>
                      <a:pt x="96746" y="20832"/>
                      <a:pt x="93359" y="31839"/>
                    </a:cubicBezTo>
                    <a:cubicBezTo>
                      <a:pt x="89972" y="42846"/>
                      <a:pt x="95899" y="52159"/>
                      <a:pt x="93359" y="67399"/>
                    </a:cubicBezTo>
                    <a:cubicBezTo>
                      <a:pt x="90819" y="82639"/>
                      <a:pt x="85739" y="106346"/>
                      <a:pt x="78119" y="123279"/>
                    </a:cubicBezTo>
                    <a:cubicBezTo>
                      <a:pt x="70499" y="140212"/>
                      <a:pt x="54412" y="145292"/>
                      <a:pt x="47639" y="168999"/>
                    </a:cubicBezTo>
                    <a:cubicBezTo>
                      <a:pt x="40866" y="192706"/>
                      <a:pt x="41712" y="240119"/>
                      <a:pt x="37479" y="265519"/>
                    </a:cubicBezTo>
                    <a:cubicBezTo>
                      <a:pt x="33246" y="290919"/>
                      <a:pt x="27319" y="299386"/>
                      <a:pt x="22239" y="321399"/>
                    </a:cubicBezTo>
                    <a:cubicBezTo>
                      <a:pt x="17159" y="343412"/>
                      <a:pt x="9539" y="372199"/>
                      <a:pt x="6999" y="397599"/>
                    </a:cubicBezTo>
                    <a:cubicBezTo>
                      <a:pt x="4459" y="422999"/>
                      <a:pt x="-7394" y="414532"/>
                      <a:pt x="6999" y="473799"/>
                    </a:cubicBezTo>
                    <a:cubicBezTo>
                      <a:pt x="21392" y="533066"/>
                      <a:pt x="84046" y="738806"/>
                      <a:pt x="108599" y="748119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Freeform 15">
                <a:extLst>
                  <a:ext uri="{FF2B5EF4-FFF2-40B4-BE49-F238E27FC236}">
                    <a16:creationId xmlns:a16="http://schemas.microsoft.com/office/drawing/2014/main" id="{49968917-84C1-4ADE-AA8E-0376C54864D8}"/>
                  </a:ext>
                </a:extLst>
              </p:cNvPr>
              <p:cNvSpPr/>
              <p:nvPr/>
            </p:nvSpPr>
            <p:spPr>
              <a:xfrm>
                <a:off x="2643475" y="1349662"/>
                <a:ext cx="523167" cy="762969"/>
              </a:xfrm>
              <a:custGeom>
                <a:avLst/>
                <a:gdLst>
                  <a:gd name="connsiteX0" fmla="*/ 17663 w 523167"/>
                  <a:gd name="connsiteY0" fmla="*/ 221230 h 762969"/>
                  <a:gd name="connsiteX1" fmla="*/ 79 w 523167"/>
                  <a:gd name="connsiteY1" fmla="*/ 268123 h 762969"/>
                  <a:gd name="connsiteX2" fmla="*/ 11802 w 523167"/>
                  <a:gd name="connsiteY2" fmla="*/ 332600 h 762969"/>
                  <a:gd name="connsiteX3" fmla="*/ 26456 w 523167"/>
                  <a:gd name="connsiteY3" fmla="*/ 370700 h 762969"/>
                  <a:gd name="connsiteX4" fmla="*/ 58694 w 523167"/>
                  <a:gd name="connsiteY4" fmla="*/ 385353 h 762969"/>
                  <a:gd name="connsiteX5" fmla="*/ 67487 w 523167"/>
                  <a:gd name="connsiteY5" fmla="*/ 432246 h 762969"/>
                  <a:gd name="connsiteX6" fmla="*/ 85071 w 523167"/>
                  <a:gd name="connsiteY6" fmla="*/ 485000 h 762969"/>
                  <a:gd name="connsiteX7" fmla="*/ 108517 w 523167"/>
                  <a:gd name="connsiteY7" fmla="*/ 523100 h 762969"/>
                  <a:gd name="connsiteX8" fmla="*/ 102656 w 523167"/>
                  <a:gd name="connsiteY8" fmla="*/ 549476 h 762969"/>
                  <a:gd name="connsiteX9" fmla="*/ 140756 w 523167"/>
                  <a:gd name="connsiteY9" fmla="*/ 678430 h 762969"/>
                  <a:gd name="connsiteX10" fmla="*/ 249194 w 523167"/>
                  <a:gd name="connsiteY10" fmla="*/ 760492 h 762969"/>
                  <a:gd name="connsiteX11" fmla="*/ 351771 w 523167"/>
                  <a:gd name="connsiteY11" fmla="*/ 734115 h 762969"/>
                  <a:gd name="connsiteX12" fmla="*/ 404525 w 523167"/>
                  <a:gd name="connsiteY12" fmla="*/ 657915 h 762969"/>
                  <a:gd name="connsiteX13" fmla="*/ 392802 w 523167"/>
                  <a:gd name="connsiteY13" fmla="*/ 602230 h 762969"/>
                  <a:gd name="connsiteX14" fmla="*/ 389871 w 523167"/>
                  <a:gd name="connsiteY14" fmla="*/ 567061 h 762969"/>
                  <a:gd name="connsiteX15" fmla="*/ 404525 w 523167"/>
                  <a:gd name="connsiteY15" fmla="*/ 517238 h 762969"/>
                  <a:gd name="connsiteX16" fmla="*/ 433833 w 523167"/>
                  <a:gd name="connsiteY16" fmla="*/ 461553 h 762969"/>
                  <a:gd name="connsiteX17" fmla="*/ 454348 w 523167"/>
                  <a:gd name="connsiteY17" fmla="*/ 414661 h 762969"/>
                  <a:gd name="connsiteX18" fmla="*/ 460210 w 523167"/>
                  <a:gd name="connsiteY18" fmla="*/ 376561 h 762969"/>
                  <a:gd name="connsiteX19" fmla="*/ 480725 w 523167"/>
                  <a:gd name="connsiteY19" fmla="*/ 379492 h 762969"/>
                  <a:gd name="connsiteX20" fmla="*/ 501240 w 523167"/>
                  <a:gd name="connsiteY20" fmla="*/ 353115 h 762969"/>
                  <a:gd name="connsiteX21" fmla="*/ 521756 w 523167"/>
                  <a:gd name="connsiteY21" fmla="*/ 297430 h 762969"/>
                  <a:gd name="connsiteX22" fmla="*/ 518825 w 523167"/>
                  <a:gd name="connsiteY22" fmla="*/ 238815 h 762969"/>
                  <a:gd name="connsiteX23" fmla="*/ 498310 w 523167"/>
                  <a:gd name="connsiteY23" fmla="*/ 203646 h 762969"/>
                  <a:gd name="connsiteX24" fmla="*/ 489517 w 523167"/>
                  <a:gd name="connsiteY24" fmla="*/ 206576 h 762969"/>
                  <a:gd name="connsiteX25" fmla="*/ 445556 w 523167"/>
                  <a:gd name="connsiteY25" fmla="*/ 142100 h 762969"/>
                  <a:gd name="connsiteX26" fmla="*/ 445556 w 523167"/>
                  <a:gd name="connsiteY26" fmla="*/ 80553 h 762969"/>
                  <a:gd name="connsiteX27" fmla="*/ 369356 w 523167"/>
                  <a:gd name="connsiteY27" fmla="*/ 24869 h 762969"/>
                  <a:gd name="connsiteX28" fmla="*/ 211094 w 523167"/>
                  <a:gd name="connsiteY28" fmla="*/ 1423 h 762969"/>
                  <a:gd name="connsiteX29" fmla="*/ 82140 w 523167"/>
                  <a:gd name="connsiteY29" fmla="*/ 16076 h 762969"/>
                  <a:gd name="connsiteX30" fmla="*/ 41110 w 523167"/>
                  <a:gd name="connsiteY30" fmla="*/ 124515 h 762969"/>
                  <a:gd name="connsiteX31" fmla="*/ 17663 w 523167"/>
                  <a:gd name="connsiteY31" fmla="*/ 221230 h 762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23167" h="762969">
                    <a:moveTo>
                      <a:pt x="17663" y="221230"/>
                    </a:moveTo>
                    <a:cubicBezTo>
                      <a:pt x="10825" y="245165"/>
                      <a:pt x="1056" y="249561"/>
                      <a:pt x="79" y="268123"/>
                    </a:cubicBezTo>
                    <a:cubicBezTo>
                      <a:pt x="-898" y="286685"/>
                      <a:pt x="7406" y="315504"/>
                      <a:pt x="11802" y="332600"/>
                    </a:cubicBezTo>
                    <a:cubicBezTo>
                      <a:pt x="16198" y="349696"/>
                      <a:pt x="18641" y="361908"/>
                      <a:pt x="26456" y="370700"/>
                    </a:cubicBezTo>
                    <a:cubicBezTo>
                      <a:pt x="34271" y="379492"/>
                      <a:pt x="51856" y="375095"/>
                      <a:pt x="58694" y="385353"/>
                    </a:cubicBezTo>
                    <a:cubicBezTo>
                      <a:pt x="65533" y="395611"/>
                      <a:pt x="63091" y="415638"/>
                      <a:pt x="67487" y="432246"/>
                    </a:cubicBezTo>
                    <a:cubicBezTo>
                      <a:pt x="71883" y="448854"/>
                      <a:pt x="78233" y="469858"/>
                      <a:pt x="85071" y="485000"/>
                    </a:cubicBezTo>
                    <a:cubicBezTo>
                      <a:pt x="91909" y="500142"/>
                      <a:pt x="105586" y="512354"/>
                      <a:pt x="108517" y="523100"/>
                    </a:cubicBezTo>
                    <a:cubicBezTo>
                      <a:pt x="111448" y="533846"/>
                      <a:pt x="97283" y="523588"/>
                      <a:pt x="102656" y="549476"/>
                    </a:cubicBezTo>
                    <a:cubicBezTo>
                      <a:pt x="108029" y="575364"/>
                      <a:pt x="116333" y="643261"/>
                      <a:pt x="140756" y="678430"/>
                    </a:cubicBezTo>
                    <a:cubicBezTo>
                      <a:pt x="165179" y="713599"/>
                      <a:pt x="214025" y="751211"/>
                      <a:pt x="249194" y="760492"/>
                    </a:cubicBezTo>
                    <a:cubicBezTo>
                      <a:pt x="284363" y="769773"/>
                      <a:pt x="325882" y="751211"/>
                      <a:pt x="351771" y="734115"/>
                    </a:cubicBezTo>
                    <a:cubicBezTo>
                      <a:pt x="377660" y="717019"/>
                      <a:pt x="397687" y="679896"/>
                      <a:pt x="404525" y="657915"/>
                    </a:cubicBezTo>
                    <a:cubicBezTo>
                      <a:pt x="411364" y="635934"/>
                      <a:pt x="395244" y="617372"/>
                      <a:pt x="392802" y="602230"/>
                    </a:cubicBezTo>
                    <a:cubicBezTo>
                      <a:pt x="390360" y="587088"/>
                      <a:pt x="387917" y="581226"/>
                      <a:pt x="389871" y="567061"/>
                    </a:cubicBezTo>
                    <a:cubicBezTo>
                      <a:pt x="391825" y="552896"/>
                      <a:pt x="397198" y="534823"/>
                      <a:pt x="404525" y="517238"/>
                    </a:cubicBezTo>
                    <a:cubicBezTo>
                      <a:pt x="411852" y="499653"/>
                      <a:pt x="425529" y="478649"/>
                      <a:pt x="433833" y="461553"/>
                    </a:cubicBezTo>
                    <a:cubicBezTo>
                      <a:pt x="442137" y="444457"/>
                      <a:pt x="449952" y="428826"/>
                      <a:pt x="454348" y="414661"/>
                    </a:cubicBezTo>
                    <a:cubicBezTo>
                      <a:pt x="458744" y="400496"/>
                      <a:pt x="455814" y="382422"/>
                      <a:pt x="460210" y="376561"/>
                    </a:cubicBezTo>
                    <a:cubicBezTo>
                      <a:pt x="464606" y="370700"/>
                      <a:pt x="473887" y="383400"/>
                      <a:pt x="480725" y="379492"/>
                    </a:cubicBezTo>
                    <a:cubicBezTo>
                      <a:pt x="487563" y="375584"/>
                      <a:pt x="494401" y="366792"/>
                      <a:pt x="501240" y="353115"/>
                    </a:cubicBezTo>
                    <a:cubicBezTo>
                      <a:pt x="508079" y="339438"/>
                      <a:pt x="518825" y="316480"/>
                      <a:pt x="521756" y="297430"/>
                    </a:cubicBezTo>
                    <a:cubicBezTo>
                      <a:pt x="524687" y="278380"/>
                      <a:pt x="522733" y="254446"/>
                      <a:pt x="518825" y="238815"/>
                    </a:cubicBezTo>
                    <a:cubicBezTo>
                      <a:pt x="514917" y="223184"/>
                      <a:pt x="503195" y="209019"/>
                      <a:pt x="498310" y="203646"/>
                    </a:cubicBezTo>
                    <a:cubicBezTo>
                      <a:pt x="493425" y="198273"/>
                      <a:pt x="498309" y="216834"/>
                      <a:pt x="489517" y="206576"/>
                    </a:cubicBezTo>
                    <a:cubicBezTo>
                      <a:pt x="480725" y="196318"/>
                      <a:pt x="452883" y="163104"/>
                      <a:pt x="445556" y="142100"/>
                    </a:cubicBezTo>
                    <a:cubicBezTo>
                      <a:pt x="438229" y="121096"/>
                      <a:pt x="458256" y="100091"/>
                      <a:pt x="445556" y="80553"/>
                    </a:cubicBezTo>
                    <a:cubicBezTo>
                      <a:pt x="432856" y="61014"/>
                      <a:pt x="408433" y="38057"/>
                      <a:pt x="369356" y="24869"/>
                    </a:cubicBezTo>
                    <a:cubicBezTo>
                      <a:pt x="330279" y="11681"/>
                      <a:pt x="258963" y="2888"/>
                      <a:pt x="211094" y="1423"/>
                    </a:cubicBezTo>
                    <a:cubicBezTo>
                      <a:pt x="163225" y="-43"/>
                      <a:pt x="110471" y="-4439"/>
                      <a:pt x="82140" y="16076"/>
                    </a:cubicBezTo>
                    <a:cubicBezTo>
                      <a:pt x="53809" y="36591"/>
                      <a:pt x="51368" y="95207"/>
                      <a:pt x="41110" y="124515"/>
                    </a:cubicBezTo>
                    <a:cubicBezTo>
                      <a:pt x="30852" y="153823"/>
                      <a:pt x="24501" y="197295"/>
                      <a:pt x="17663" y="22123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Freeform 16">
                <a:extLst>
                  <a:ext uri="{FF2B5EF4-FFF2-40B4-BE49-F238E27FC236}">
                    <a16:creationId xmlns:a16="http://schemas.microsoft.com/office/drawing/2014/main" id="{1892F3BC-2B62-4CEC-9BF4-3D5B3B4FBEDB}"/>
                  </a:ext>
                </a:extLst>
              </p:cNvPr>
              <p:cNvSpPr/>
              <p:nvPr/>
            </p:nvSpPr>
            <p:spPr>
              <a:xfrm>
                <a:off x="2637394" y="1199203"/>
                <a:ext cx="516208" cy="478107"/>
              </a:xfrm>
              <a:custGeom>
                <a:avLst/>
                <a:gdLst>
                  <a:gd name="connsiteX0" fmla="*/ 50121 w 516208"/>
                  <a:gd name="connsiteY0" fmla="*/ 477197 h 478107"/>
                  <a:gd name="connsiteX1" fmla="*/ 26675 w 516208"/>
                  <a:gd name="connsiteY1" fmla="*/ 371689 h 478107"/>
                  <a:gd name="connsiteX2" fmla="*/ 12021 w 516208"/>
                  <a:gd name="connsiteY2" fmla="*/ 345312 h 478107"/>
                  <a:gd name="connsiteX3" fmla="*/ 298 w 516208"/>
                  <a:gd name="connsiteY3" fmla="*/ 313074 h 478107"/>
                  <a:gd name="connsiteX4" fmla="*/ 3229 w 516208"/>
                  <a:gd name="connsiteY4" fmla="*/ 277905 h 478107"/>
                  <a:gd name="connsiteX5" fmla="*/ 298 w 516208"/>
                  <a:gd name="connsiteY5" fmla="*/ 231012 h 478107"/>
                  <a:gd name="connsiteX6" fmla="*/ 6160 w 516208"/>
                  <a:gd name="connsiteY6" fmla="*/ 184120 h 478107"/>
                  <a:gd name="connsiteX7" fmla="*/ 23744 w 516208"/>
                  <a:gd name="connsiteY7" fmla="*/ 134297 h 478107"/>
                  <a:gd name="connsiteX8" fmla="*/ 64775 w 516208"/>
                  <a:gd name="connsiteY8" fmla="*/ 90335 h 478107"/>
                  <a:gd name="connsiteX9" fmla="*/ 102875 w 516208"/>
                  <a:gd name="connsiteY9" fmla="*/ 52235 h 478107"/>
                  <a:gd name="connsiteX10" fmla="*/ 179075 w 516208"/>
                  <a:gd name="connsiteY10" fmla="*/ 25859 h 478107"/>
                  <a:gd name="connsiteX11" fmla="*/ 214244 w 516208"/>
                  <a:gd name="connsiteY11" fmla="*/ 2412 h 478107"/>
                  <a:gd name="connsiteX12" fmla="*/ 281652 w 516208"/>
                  <a:gd name="connsiteY12" fmla="*/ 2412 h 478107"/>
                  <a:gd name="connsiteX13" fmla="*/ 357852 w 516208"/>
                  <a:gd name="connsiteY13" fmla="*/ 17066 h 478107"/>
                  <a:gd name="connsiteX14" fmla="*/ 401814 w 516208"/>
                  <a:gd name="connsiteY14" fmla="*/ 52235 h 478107"/>
                  <a:gd name="connsiteX15" fmla="*/ 454568 w 516208"/>
                  <a:gd name="connsiteY15" fmla="*/ 81543 h 478107"/>
                  <a:gd name="connsiteX16" fmla="*/ 498529 w 516208"/>
                  <a:gd name="connsiteY16" fmla="*/ 140159 h 478107"/>
                  <a:gd name="connsiteX17" fmla="*/ 507321 w 516208"/>
                  <a:gd name="connsiteY17" fmla="*/ 207566 h 478107"/>
                  <a:gd name="connsiteX18" fmla="*/ 516114 w 516208"/>
                  <a:gd name="connsiteY18" fmla="*/ 266182 h 478107"/>
                  <a:gd name="connsiteX19" fmla="*/ 501460 w 516208"/>
                  <a:gd name="connsiteY19" fmla="*/ 324797 h 478107"/>
                  <a:gd name="connsiteX20" fmla="*/ 495598 w 516208"/>
                  <a:gd name="connsiteY20" fmla="*/ 354105 h 478107"/>
                  <a:gd name="connsiteX21" fmla="*/ 489737 w 516208"/>
                  <a:gd name="connsiteY21" fmla="*/ 403928 h 478107"/>
                  <a:gd name="connsiteX22" fmla="*/ 475083 w 516208"/>
                  <a:gd name="connsiteY22" fmla="*/ 444959 h 478107"/>
                  <a:gd name="connsiteX23" fmla="*/ 457498 w 516208"/>
                  <a:gd name="connsiteY23" fmla="*/ 380482 h 478107"/>
                  <a:gd name="connsiteX24" fmla="*/ 448706 w 516208"/>
                  <a:gd name="connsiteY24" fmla="*/ 351174 h 478107"/>
                  <a:gd name="connsiteX25" fmla="*/ 422329 w 516208"/>
                  <a:gd name="connsiteY25" fmla="*/ 304282 h 478107"/>
                  <a:gd name="connsiteX26" fmla="*/ 419398 w 516208"/>
                  <a:gd name="connsiteY26" fmla="*/ 248597 h 478107"/>
                  <a:gd name="connsiteX27" fmla="*/ 381298 w 516208"/>
                  <a:gd name="connsiteY27" fmla="*/ 225151 h 478107"/>
                  <a:gd name="connsiteX28" fmla="*/ 357852 w 516208"/>
                  <a:gd name="connsiteY28" fmla="*/ 233943 h 478107"/>
                  <a:gd name="connsiteX29" fmla="*/ 322683 w 516208"/>
                  <a:gd name="connsiteY29" fmla="*/ 216359 h 478107"/>
                  <a:gd name="connsiteX30" fmla="*/ 278721 w 516208"/>
                  <a:gd name="connsiteY30" fmla="*/ 228082 h 478107"/>
                  <a:gd name="connsiteX31" fmla="*/ 249414 w 516208"/>
                  <a:gd name="connsiteY31" fmla="*/ 236874 h 478107"/>
                  <a:gd name="connsiteX32" fmla="*/ 199591 w 516208"/>
                  <a:gd name="connsiteY32" fmla="*/ 231012 h 478107"/>
                  <a:gd name="connsiteX33" fmla="*/ 143906 w 516208"/>
                  <a:gd name="connsiteY33" fmla="*/ 242735 h 478107"/>
                  <a:gd name="connsiteX34" fmla="*/ 111668 w 516208"/>
                  <a:gd name="connsiteY34" fmla="*/ 245666 h 478107"/>
                  <a:gd name="connsiteX35" fmla="*/ 94083 w 516208"/>
                  <a:gd name="connsiteY35" fmla="*/ 260320 h 478107"/>
                  <a:gd name="connsiteX36" fmla="*/ 88221 w 516208"/>
                  <a:gd name="connsiteY36" fmla="*/ 304282 h 478107"/>
                  <a:gd name="connsiteX37" fmla="*/ 67706 w 516208"/>
                  <a:gd name="connsiteY37" fmla="*/ 333589 h 478107"/>
                  <a:gd name="connsiteX38" fmla="*/ 67706 w 516208"/>
                  <a:gd name="connsiteY38" fmla="*/ 418582 h 478107"/>
                  <a:gd name="connsiteX39" fmla="*/ 50121 w 516208"/>
                  <a:gd name="connsiteY39" fmla="*/ 477197 h 4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516208" h="478107">
                    <a:moveTo>
                      <a:pt x="50121" y="477197"/>
                    </a:moveTo>
                    <a:cubicBezTo>
                      <a:pt x="43283" y="469382"/>
                      <a:pt x="33025" y="393670"/>
                      <a:pt x="26675" y="371689"/>
                    </a:cubicBezTo>
                    <a:cubicBezTo>
                      <a:pt x="20325" y="349708"/>
                      <a:pt x="16417" y="355081"/>
                      <a:pt x="12021" y="345312"/>
                    </a:cubicBezTo>
                    <a:cubicBezTo>
                      <a:pt x="7625" y="335543"/>
                      <a:pt x="1763" y="324308"/>
                      <a:pt x="298" y="313074"/>
                    </a:cubicBezTo>
                    <a:cubicBezTo>
                      <a:pt x="-1167" y="301840"/>
                      <a:pt x="3229" y="291582"/>
                      <a:pt x="3229" y="277905"/>
                    </a:cubicBezTo>
                    <a:cubicBezTo>
                      <a:pt x="3229" y="264228"/>
                      <a:pt x="-191" y="246643"/>
                      <a:pt x="298" y="231012"/>
                    </a:cubicBezTo>
                    <a:cubicBezTo>
                      <a:pt x="786" y="215381"/>
                      <a:pt x="2252" y="200239"/>
                      <a:pt x="6160" y="184120"/>
                    </a:cubicBezTo>
                    <a:cubicBezTo>
                      <a:pt x="10068" y="168001"/>
                      <a:pt x="13975" y="149928"/>
                      <a:pt x="23744" y="134297"/>
                    </a:cubicBezTo>
                    <a:cubicBezTo>
                      <a:pt x="33513" y="118666"/>
                      <a:pt x="51587" y="104012"/>
                      <a:pt x="64775" y="90335"/>
                    </a:cubicBezTo>
                    <a:cubicBezTo>
                      <a:pt x="77964" y="76658"/>
                      <a:pt x="83825" y="62981"/>
                      <a:pt x="102875" y="52235"/>
                    </a:cubicBezTo>
                    <a:cubicBezTo>
                      <a:pt x="121925" y="41489"/>
                      <a:pt x="160513" y="34163"/>
                      <a:pt x="179075" y="25859"/>
                    </a:cubicBezTo>
                    <a:cubicBezTo>
                      <a:pt x="197637" y="17555"/>
                      <a:pt x="197148" y="6320"/>
                      <a:pt x="214244" y="2412"/>
                    </a:cubicBezTo>
                    <a:cubicBezTo>
                      <a:pt x="231340" y="-1496"/>
                      <a:pt x="257717" y="-30"/>
                      <a:pt x="281652" y="2412"/>
                    </a:cubicBezTo>
                    <a:cubicBezTo>
                      <a:pt x="305587" y="4854"/>
                      <a:pt x="337825" y="8762"/>
                      <a:pt x="357852" y="17066"/>
                    </a:cubicBezTo>
                    <a:cubicBezTo>
                      <a:pt x="377879" y="25370"/>
                      <a:pt x="385695" y="41489"/>
                      <a:pt x="401814" y="52235"/>
                    </a:cubicBezTo>
                    <a:cubicBezTo>
                      <a:pt x="417933" y="62981"/>
                      <a:pt x="438449" y="66889"/>
                      <a:pt x="454568" y="81543"/>
                    </a:cubicBezTo>
                    <a:cubicBezTo>
                      <a:pt x="470687" y="96197"/>
                      <a:pt x="489737" y="119155"/>
                      <a:pt x="498529" y="140159"/>
                    </a:cubicBezTo>
                    <a:cubicBezTo>
                      <a:pt x="507321" y="161163"/>
                      <a:pt x="504390" y="186562"/>
                      <a:pt x="507321" y="207566"/>
                    </a:cubicBezTo>
                    <a:cubicBezTo>
                      <a:pt x="510252" y="228570"/>
                      <a:pt x="517091" y="246644"/>
                      <a:pt x="516114" y="266182"/>
                    </a:cubicBezTo>
                    <a:cubicBezTo>
                      <a:pt x="515137" y="285720"/>
                      <a:pt x="504879" y="310143"/>
                      <a:pt x="501460" y="324797"/>
                    </a:cubicBezTo>
                    <a:cubicBezTo>
                      <a:pt x="498041" y="339451"/>
                      <a:pt x="497552" y="340917"/>
                      <a:pt x="495598" y="354105"/>
                    </a:cubicBezTo>
                    <a:cubicBezTo>
                      <a:pt x="493644" y="367293"/>
                      <a:pt x="493156" y="388786"/>
                      <a:pt x="489737" y="403928"/>
                    </a:cubicBezTo>
                    <a:cubicBezTo>
                      <a:pt x="486318" y="419070"/>
                      <a:pt x="480456" y="448867"/>
                      <a:pt x="475083" y="444959"/>
                    </a:cubicBezTo>
                    <a:cubicBezTo>
                      <a:pt x="469710" y="441051"/>
                      <a:pt x="461894" y="396113"/>
                      <a:pt x="457498" y="380482"/>
                    </a:cubicBezTo>
                    <a:cubicBezTo>
                      <a:pt x="453102" y="364851"/>
                      <a:pt x="454567" y="363874"/>
                      <a:pt x="448706" y="351174"/>
                    </a:cubicBezTo>
                    <a:cubicBezTo>
                      <a:pt x="442845" y="338474"/>
                      <a:pt x="427214" y="321378"/>
                      <a:pt x="422329" y="304282"/>
                    </a:cubicBezTo>
                    <a:cubicBezTo>
                      <a:pt x="417444" y="287186"/>
                      <a:pt x="426236" y="261785"/>
                      <a:pt x="419398" y="248597"/>
                    </a:cubicBezTo>
                    <a:cubicBezTo>
                      <a:pt x="412560" y="235409"/>
                      <a:pt x="391556" y="227593"/>
                      <a:pt x="381298" y="225151"/>
                    </a:cubicBezTo>
                    <a:cubicBezTo>
                      <a:pt x="371040" y="222709"/>
                      <a:pt x="367621" y="235408"/>
                      <a:pt x="357852" y="233943"/>
                    </a:cubicBezTo>
                    <a:cubicBezTo>
                      <a:pt x="348083" y="232478"/>
                      <a:pt x="335871" y="217336"/>
                      <a:pt x="322683" y="216359"/>
                    </a:cubicBezTo>
                    <a:cubicBezTo>
                      <a:pt x="309495" y="215382"/>
                      <a:pt x="290933" y="224663"/>
                      <a:pt x="278721" y="228082"/>
                    </a:cubicBezTo>
                    <a:cubicBezTo>
                      <a:pt x="266509" y="231501"/>
                      <a:pt x="262602" y="236386"/>
                      <a:pt x="249414" y="236874"/>
                    </a:cubicBezTo>
                    <a:cubicBezTo>
                      <a:pt x="236226" y="237362"/>
                      <a:pt x="217176" y="230035"/>
                      <a:pt x="199591" y="231012"/>
                    </a:cubicBezTo>
                    <a:cubicBezTo>
                      <a:pt x="182006" y="231989"/>
                      <a:pt x="158560" y="240293"/>
                      <a:pt x="143906" y="242735"/>
                    </a:cubicBezTo>
                    <a:cubicBezTo>
                      <a:pt x="129252" y="245177"/>
                      <a:pt x="119972" y="242735"/>
                      <a:pt x="111668" y="245666"/>
                    </a:cubicBezTo>
                    <a:cubicBezTo>
                      <a:pt x="103364" y="248597"/>
                      <a:pt x="97991" y="250551"/>
                      <a:pt x="94083" y="260320"/>
                    </a:cubicBezTo>
                    <a:cubicBezTo>
                      <a:pt x="90175" y="270089"/>
                      <a:pt x="92617" y="292071"/>
                      <a:pt x="88221" y="304282"/>
                    </a:cubicBezTo>
                    <a:cubicBezTo>
                      <a:pt x="83825" y="316493"/>
                      <a:pt x="71125" y="314539"/>
                      <a:pt x="67706" y="333589"/>
                    </a:cubicBezTo>
                    <a:cubicBezTo>
                      <a:pt x="64287" y="352639"/>
                      <a:pt x="69171" y="396601"/>
                      <a:pt x="67706" y="418582"/>
                    </a:cubicBezTo>
                    <a:cubicBezTo>
                      <a:pt x="66241" y="440563"/>
                      <a:pt x="56959" y="485012"/>
                      <a:pt x="50121" y="477197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Freeform 17">
                <a:extLst>
                  <a:ext uri="{FF2B5EF4-FFF2-40B4-BE49-F238E27FC236}">
                    <a16:creationId xmlns:a16="http://schemas.microsoft.com/office/drawing/2014/main" id="{15B869A7-19B1-47C0-A124-8873F018E527}"/>
                  </a:ext>
                </a:extLst>
              </p:cNvPr>
              <p:cNvSpPr/>
              <p:nvPr/>
            </p:nvSpPr>
            <p:spPr>
              <a:xfrm>
                <a:off x="2460680" y="1873253"/>
                <a:ext cx="902625" cy="1510983"/>
              </a:xfrm>
              <a:custGeom>
                <a:avLst/>
                <a:gdLst>
                  <a:gd name="connsiteX0" fmla="*/ 285568 w 902625"/>
                  <a:gd name="connsiteY0" fmla="*/ 1267 h 1510983"/>
                  <a:gd name="connsiteX1" fmla="*/ 294712 w 902625"/>
                  <a:gd name="connsiteY1" fmla="*/ 68323 h 1510983"/>
                  <a:gd name="connsiteX2" fmla="*/ 352624 w 902625"/>
                  <a:gd name="connsiteY2" fmla="*/ 117091 h 1510983"/>
                  <a:gd name="connsiteX3" fmla="*/ 410536 w 902625"/>
                  <a:gd name="connsiteY3" fmla="*/ 171955 h 1510983"/>
                  <a:gd name="connsiteX4" fmla="*/ 462352 w 902625"/>
                  <a:gd name="connsiteY4" fmla="*/ 184147 h 1510983"/>
                  <a:gd name="connsiteX5" fmla="*/ 529408 w 902625"/>
                  <a:gd name="connsiteY5" fmla="*/ 150619 h 1510983"/>
                  <a:gd name="connsiteX6" fmla="*/ 584272 w 902625"/>
                  <a:gd name="connsiteY6" fmla="*/ 104899 h 1510983"/>
                  <a:gd name="connsiteX7" fmla="*/ 593416 w 902625"/>
                  <a:gd name="connsiteY7" fmla="*/ 83563 h 1510983"/>
                  <a:gd name="connsiteX8" fmla="*/ 581224 w 902625"/>
                  <a:gd name="connsiteY8" fmla="*/ 65275 h 1510983"/>
                  <a:gd name="connsiteX9" fmla="*/ 608656 w 902625"/>
                  <a:gd name="connsiteY9" fmla="*/ 101851 h 1510983"/>
                  <a:gd name="connsiteX10" fmla="*/ 608656 w 902625"/>
                  <a:gd name="connsiteY10" fmla="*/ 138427 h 1510983"/>
                  <a:gd name="connsiteX11" fmla="*/ 605608 w 902625"/>
                  <a:gd name="connsiteY11" fmla="*/ 175003 h 1510983"/>
                  <a:gd name="connsiteX12" fmla="*/ 654376 w 902625"/>
                  <a:gd name="connsiteY12" fmla="*/ 217675 h 1510983"/>
                  <a:gd name="connsiteX13" fmla="*/ 761056 w 902625"/>
                  <a:gd name="connsiteY13" fmla="*/ 406651 h 1510983"/>
                  <a:gd name="connsiteX14" fmla="*/ 773248 w 902625"/>
                  <a:gd name="connsiteY14" fmla="*/ 836419 h 1510983"/>
                  <a:gd name="connsiteX15" fmla="*/ 861640 w 902625"/>
                  <a:gd name="connsiteY15" fmla="*/ 1214371 h 1510983"/>
                  <a:gd name="connsiteX16" fmla="*/ 901264 w 902625"/>
                  <a:gd name="connsiteY16" fmla="*/ 1397251 h 1510983"/>
                  <a:gd name="connsiteX17" fmla="*/ 815920 w 902625"/>
                  <a:gd name="connsiteY17" fmla="*/ 1427731 h 1510983"/>
                  <a:gd name="connsiteX18" fmla="*/ 742768 w 902625"/>
                  <a:gd name="connsiteY18" fmla="*/ 1436875 h 1510983"/>
                  <a:gd name="connsiteX19" fmla="*/ 681808 w 902625"/>
                  <a:gd name="connsiteY19" fmla="*/ 1433827 h 1510983"/>
                  <a:gd name="connsiteX20" fmla="*/ 559888 w 902625"/>
                  <a:gd name="connsiteY20" fmla="*/ 1461259 h 1510983"/>
                  <a:gd name="connsiteX21" fmla="*/ 434920 w 902625"/>
                  <a:gd name="connsiteY21" fmla="*/ 1491739 h 1510983"/>
                  <a:gd name="connsiteX22" fmla="*/ 355672 w 902625"/>
                  <a:gd name="connsiteY22" fmla="*/ 1506979 h 1510983"/>
                  <a:gd name="connsiteX23" fmla="*/ 230704 w 902625"/>
                  <a:gd name="connsiteY23" fmla="*/ 1510027 h 1510983"/>
                  <a:gd name="connsiteX24" fmla="*/ 133168 w 902625"/>
                  <a:gd name="connsiteY24" fmla="*/ 1506979 h 1510983"/>
                  <a:gd name="connsiteX25" fmla="*/ 14296 w 902625"/>
                  <a:gd name="connsiteY25" fmla="*/ 1470403 h 1510983"/>
                  <a:gd name="connsiteX26" fmla="*/ 5152 w 902625"/>
                  <a:gd name="connsiteY26" fmla="*/ 1196083 h 1510983"/>
                  <a:gd name="connsiteX27" fmla="*/ 41728 w 902625"/>
                  <a:gd name="connsiteY27" fmla="*/ 702307 h 1510983"/>
                  <a:gd name="connsiteX28" fmla="*/ 145360 w 902625"/>
                  <a:gd name="connsiteY28" fmla="*/ 226819 h 1510983"/>
                  <a:gd name="connsiteX29" fmla="*/ 245944 w 902625"/>
                  <a:gd name="connsiteY29" fmla="*/ 40891 h 1510983"/>
                  <a:gd name="connsiteX30" fmla="*/ 285568 w 902625"/>
                  <a:gd name="connsiteY30" fmla="*/ 1267 h 1510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902625" h="1510983">
                    <a:moveTo>
                      <a:pt x="285568" y="1267"/>
                    </a:moveTo>
                    <a:cubicBezTo>
                      <a:pt x="293696" y="5839"/>
                      <a:pt x="283536" y="49019"/>
                      <a:pt x="294712" y="68323"/>
                    </a:cubicBezTo>
                    <a:cubicBezTo>
                      <a:pt x="305888" y="87627"/>
                      <a:pt x="333320" y="99819"/>
                      <a:pt x="352624" y="117091"/>
                    </a:cubicBezTo>
                    <a:cubicBezTo>
                      <a:pt x="371928" y="134363"/>
                      <a:pt x="392248" y="160779"/>
                      <a:pt x="410536" y="171955"/>
                    </a:cubicBezTo>
                    <a:cubicBezTo>
                      <a:pt x="428824" y="183131"/>
                      <a:pt x="442540" y="187703"/>
                      <a:pt x="462352" y="184147"/>
                    </a:cubicBezTo>
                    <a:cubicBezTo>
                      <a:pt x="482164" y="180591"/>
                      <a:pt x="509088" y="163827"/>
                      <a:pt x="529408" y="150619"/>
                    </a:cubicBezTo>
                    <a:cubicBezTo>
                      <a:pt x="549728" y="137411"/>
                      <a:pt x="573604" y="116075"/>
                      <a:pt x="584272" y="104899"/>
                    </a:cubicBezTo>
                    <a:cubicBezTo>
                      <a:pt x="594940" y="93723"/>
                      <a:pt x="593924" y="90167"/>
                      <a:pt x="593416" y="83563"/>
                    </a:cubicBezTo>
                    <a:cubicBezTo>
                      <a:pt x="592908" y="76959"/>
                      <a:pt x="578684" y="62227"/>
                      <a:pt x="581224" y="65275"/>
                    </a:cubicBezTo>
                    <a:cubicBezTo>
                      <a:pt x="583764" y="68323"/>
                      <a:pt x="604084" y="89659"/>
                      <a:pt x="608656" y="101851"/>
                    </a:cubicBezTo>
                    <a:cubicBezTo>
                      <a:pt x="613228" y="114043"/>
                      <a:pt x="609164" y="126235"/>
                      <a:pt x="608656" y="138427"/>
                    </a:cubicBezTo>
                    <a:cubicBezTo>
                      <a:pt x="608148" y="150619"/>
                      <a:pt x="597988" y="161795"/>
                      <a:pt x="605608" y="175003"/>
                    </a:cubicBezTo>
                    <a:cubicBezTo>
                      <a:pt x="613228" y="188211"/>
                      <a:pt x="628468" y="179067"/>
                      <a:pt x="654376" y="217675"/>
                    </a:cubicBezTo>
                    <a:cubicBezTo>
                      <a:pt x="680284" y="256283"/>
                      <a:pt x="741244" y="303527"/>
                      <a:pt x="761056" y="406651"/>
                    </a:cubicBezTo>
                    <a:cubicBezTo>
                      <a:pt x="780868" y="509775"/>
                      <a:pt x="756484" y="701799"/>
                      <a:pt x="773248" y="836419"/>
                    </a:cubicBezTo>
                    <a:cubicBezTo>
                      <a:pt x="790012" y="971039"/>
                      <a:pt x="840304" y="1120899"/>
                      <a:pt x="861640" y="1214371"/>
                    </a:cubicBezTo>
                    <a:cubicBezTo>
                      <a:pt x="882976" y="1307843"/>
                      <a:pt x="908884" y="1361691"/>
                      <a:pt x="901264" y="1397251"/>
                    </a:cubicBezTo>
                    <a:cubicBezTo>
                      <a:pt x="893644" y="1432811"/>
                      <a:pt x="842336" y="1421127"/>
                      <a:pt x="815920" y="1427731"/>
                    </a:cubicBezTo>
                    <a:cubicBezTo>
                      <a:pt x="789504" y="1434335"/>
                      <a:pt x="765120" y="1435859"/>
                      <a:pt x="742768" y="1436875"/>
                    </a:cubicBezTo>
                    <a:cubicBezTo>
                      <a:pt x="720416" y="1437891"/>
                      <a:pt x="712288" y="1429763"/>
                      <a:pt x="681808" y="1433827"/>
                    </a:cubicBezTo>
                    <a:cubicBezTo>
                      <a:pt x="651328" y="1437891"/>
                      <a:pt x="559888" y="1461259"/>
                      <a:pt x="559888" y="1461259"/>
                    </a:cubicBezTo>
                    <a:lnTo>
                      <a:pt x="434920" y="1491739"/>
                    </a:lnTo>
                    <a:cubicBezTo>
                      <a:pt x="400884" y="1499359"/>
                      <a:pt x="389708" y="1503931"/>
                      <a:pt x="355672" y="1506979"/>
                    </a:cubicBezTo>
                    <a:cubicBezTo>
                      <a:pt x="321636" y="1510027"/>
                      <a:pt x="267788" y="1510027"/>
                      <a:pt x="230704" y="1510027"/>
                    </a:cubicBezTo>
                    <a:cubicBezTo>
                      <a:pt x="193620" y="1510027"/>
                      <a:pt x="169236" y="1513583"/>
                      <a:pt x="133168" y="1506979"/>
                    </a:cubicBezTo>
                    <a:cubicBezTo>
                      <a:pt x="97100" y="1500375"/>
                      <a:pt x="35632" y="1522219"/>
                      <a:pt x="14296" y="1470403"/>
                    </a:cubicBezTo>
                    <a:cubicBezTo>
                      <a:pt x="-7040" y="1418587"/>
                      <a:pt x="580" y="1324099"/>
                      <a:pt x="5152" y="1196083"/>
                    </a:cubicBezTo>
                    <a:cubicBezTo>
                      <a:pt x="9724" y="1068067"/>
                      <a:pt x="18360" y="863851"/>
                      <a:pt x="41728" y="702307"/>
                    </a:cubicBezTo>
                    <a:cubicBezTo>
                      <a:pt x="65096" y="540763"/>
                      <a:pt x="111324" y="337055"/>
                      <a:pt x="145360" y="226819"/>
                    </a:cubicBezTo>
                    <a:cubicBezTo>
                      <a:pt x="179396" y="116583"/>
                      <a:pt x="222068" y="78483"/>
                      <a:pt x="245944" y="40891"/>
                    </a:cubicBezTo>
                    <a:cubicBezTo>
                      <a:pt x="269820" y="3299"/>
                      <a:pt x="277440" y="-3305"/>
                      <a:pt x="285568" y="12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Freeform 18">
                <a:extLst>
                  <a:ext uri="{FF2B5EF4-FFF2-40B4-BE49-F238E27FC236}">
                    <a16:creationId xmlns:a16="http://schemas.microsoft.com/office/drawing/2014/main" id="{19528475-B8A9-44D7-84A6-24363C220F3E}"/>
                  </a:ext>
                </a:extLst>
              </p:cNvPr>
              <p:cNvSpPr/>
              <p:nvPr/>
            </p:nvSpPr>
            <p:spPr>
              <a:xfrm>
                <a:off x="2823398" y="2045097"/>
                <a:ext cx="372325" cy="1206936"/>
              </a:xfrm>
              <a:custGeom>
                <a:avLst/>
                <a:gdLst>
                  <a:gd name="connsiteX0" fmla="*/ 60010 w 372325"/>
                  <a:gd name="connsiteY0" fmla="*/ 111 h 1206936"/>
                  <a:gd name="connsiteX1" fmla="*/ 2098 w 372325"/>
                  <a:gd name="connsiteY1" fmla="*/ 42783 h 1206936"/>
                  <a:gd name="connsiteX2" fmla="*/ 14290 w 372325"/>
                  <a:gd name="connsiteY2" fmla="*/ 79359 h 1206936"/>
                  <a:gd name="connsiteX3" fmla="*/ 29530 w 372325"/>
                  <a:gd name="connsiteY3" fmla="*/ 97647 h 1206936"/>
                  <a:gd name="connsiteX4" fmla="*/ 44770 w 372325"/>
                  <a:gd name="connsiteY4" fmla="*/ 122031 h 1206936"/>
                  <a:gd name="connsiteX5" fmla="*/ 29530 w 372325"/>
                  <a:gd name="connsiteY5" fmla="*/ 170799 h 1206936"/>
                  <a:gd name="connsiteX6" fmla="*/ 32578 w 372325"/>
                  <a:gd name="connsiteY6" fmla="*/ 259191 h 1206936"/>
                  <a:gd name="connsiteX7" fmla="*/ 50866 w 372325"/>
                  <a:gd name="connsiteY7" fmla="*/ 393303 h 1206936"/>
                  <a:gd name="connsiteX8" fmla="*/ 133162 w 372325"/>
                  <a:gd name="connsiteY8" fmla="*/ 926703 h 1206936"/>
                  <a:gd name="connsiteX9" fmla="*/ 166690 w 372325"/>
                  <a:gd name="connsiteY9" fmla="*/ 1097391 h 1206936"/>
                  <a:gd name="connsiteX10" fmla="*/ 178882 w 372325"/>
                  <a:gd name="connsiteY10" fmla="*/ 1124823 h 1206936"/>
                  <a:gd name="connsiteX11" fmla="*/ 227650 w 372325"/>
                  <a:gd name="connsiteY11" fmla="*/ 1158351 h 1206936"/>
                  <a:gd name="connsiteX12" fmla="*/ 297754 w 372325"/>
                  <a:gd name="connsiteY12" fmla="*/ 1201023 h 1206936"/>
                  <a:gd name="connsiteX13" fmla="*/ 316042 w 372325"/>
                  <a:gd name="connsiteY13" fmla="*/ 1191879 h 1206936"/>
                  <a:gd name="connsiteX14" fmla="*/ 367858 w 372325"/>
                  <a:gd name="connsiteY14" fmla="*/ 1066911 h 1206936"/>
                  <a:gd name="connsiteX15" fmla="*/ 367858 w 372325"/>
                  <a:gd name="connsiteY15" fmla="*/ 1036431 h 1206936"/>
                  <a:gd name="connsiteX16" fmla="*/ 352618 w 372325"/>
                  <a:gd name="connsiteY16" fmla="*/ 990711 h 1206936"/>
                  <a:gd name="connsiteX17" fmla="*/ 306898 w 372325"/>
                  <a:gd name="connsiteY17" fmla="*/ 810879 h 1206936"/>
                  <a:gd name="connsiteX18" fmla="*/ 230698 w 372325"/>
                  <a:gd name="connsiteY18" fmla="*/ 457311 h 1206936"/>
                  <a:gd name="connsiteX19" fmla="*/ 188026 w 372325"/>
                  <a:gd name="connsiteY19" fmla="*/ 289671 h 1206936"/>
                  <a:gd name="connsiteX20" fmla="*/ 166690 w 372325"/>
                  <a:gd name="connsiteY20" fmla="*/ 210423 h 1206936"/>
                  <a:gd name="connsiteX21" fmla="*/ 142306 w 372325"/>
                  <a:gd name="connsiteY21" fmla="*/ 173847 h 1206936"/>
                  <a:gd name="connsiteX22" fmla="*/ 124018 w 372325"/>
                  <a:gd name="connsiteY22" fmla="*/ 131175 h 1206936"/>
                  <a:gd name="connsiteX23" fmla="*/ 117922 w 372325"/>
                  <a:gd name="connsiteY23" fmla="*/ 100695 h 1206936"/>
                  <a:gd name="connsiteX24" fmla="*/ 148402 w 372325"/>
                  <a:gd name="connsiteY24" fmla="*/ 82407 h 1206936"/>
                  <a:gd name="connsiteX25" fmla="*/ 154498 w 372325"/>
                  <a:gd name="connsiteY25" fmla="*/ 54975 h 1206936"/>
                  <a:gd name="connsiteX26" fmla="*/ 136210 w 372325"/>
                  <a:gd name="connsiteY26" fmla="*/ 30591 h 1206936"/>
                  <a:gd name="connsiteX27" fmla="*/ 60010 w 372325"/>
                  <a:gd name="connsiteY27" fmla="*/ 111 h 1206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2325" h="1206936">
                    <a:moveTo>
                      <a:pt x="60010" y="111"/>
                    </a:moveTo>
                    <a:cubicBezTo>
                      <a:pt x="37658" y="2143"/>
                      <a:pt x="9718" y="29575"/>
                      <a:pt x="2098" y="42783"/>
                    </a:cubicBezTo>
                    <a:cubicBezTo>
                      <a:pt x="-5522" y="55991"/>
                      <a:pt x="9718" y="70215"/>
                      <a:pt x="14290" y="79359"/>
                    </a:cubicBezTo>
                    <a:cubicBezTo>
                      <a:pt x="18862" y="88503"/>
                      <a:pt x="24450" y="90535"/>
                      <a:pt x="29530" y="97647"/>
                    </a:cubicBezTo>
                    <a:cubicBezTo>
                      <a:pt x="34610" y="104759"/>
                      <a:pt x="44770" y="109839"/>
                      <a:pt x="44770" y="122031"/>
                    </a:cubicBezTo>
                    <a:cubicBezTo>
                      <a:pt x="44770" y="134223"/>
                      <a:pt x="31562" y="147939"/>
                      <a:pt x="29530" y="170799"/>
                    </a:cubicBezTo>
                    <a:cubicBezTo>
                      <a:pt x="27498" y="193659"/>
                      <a:pt x="29022" y="222107"/>
                      <a:pt x="32578" y="259191"/>
                    </a:cubicBezTo>
                    <a:cubicBezTo>
                      <a:pt x="36134" y="296275"/>
                      <a:pt x="34102" y="282051"/>
                      <a:pt x="50866" y="393303"/>
                    </a:cubicBezTo>
                    <a:cubicBezTo>
                      <a:pt x="67630" y="504555"/>
                      <a:pt x="113858" y="809355"/>
                      <a:pt x="133162" y="926703"/>
                    </a:cubicBezTo>
                    <a:cubicBezTo>
                      <a:pt x="152466" y="1044051"/>
                      <a:pt x="159070" y="1064371"/>
                      <a:pt x="166690" y="1097391"/>
                    </a:cubicBezTo>
                    <a:cubicBezTo>
                      <a:pt x="174310" y="1130411"/>
                      <a:pt x="168722" y="1114663"/>
                      <a:pt x="178882" y="1124823"/>
                    </a:cubicBezTo>
                    <a:cubicBezTo>
                      <a:pt x="189042" y="1134983"/>
                      <a:pt x="207838" y="1145651"/>
                      <a:pt x="227650" y="1158351"/>
                    </a:cubicBezTo>
                    <a:cubicBezTo>
                      <a:pt x="247462" y="1171051"/>
                      <a:pt x="283022" y="1195435"/>
                      <a:pt x="297754" y="1201023"/>
                    </a:cubicBezTo>
                    <a:cubicBezTo>
                      <a:pt x="312486" y="1206611"/>
                      <a:pt x="304358" y="1214231"/>
                      <a:pt x="316042" y="1191879"/>
                    </a:cubicBezTo>
                    <a:cubicBezTo>
                      <a:pt x="327726" y="1169527"/>
                      <a:pt x="359222" y="1092819"/>
                      <a:pt x="367858" y="1066911"/>
                    </a:cubicBezTo>
                    <a:cubicBezTo>
                      <a:pt x="376494" y="1041003"/>
                      <a:pt x="370398" y="1049131"/>
                      <a:pt x="367858" y="1036431"/>
                    </a:cubicBezTo>
                    <a:cubicBezTo>
                      <a:pt x="365318" y="1023731"/>
                      <a:pt x="362778" y="1028303"/>
                      <a:pt x="352618" y="990711"/>
                    </a:cubicBezTo>
                    <a:cubicBezTo>
                      <a:pt x="342458" y="953119"/>
                      <a:pt x="327218" y="899779"/>
                      <a:pt x="306898" y="810879"/>
                    </a:cubicBezTo>
                    <a:cubicBezTo>
                      <a:pt x="286578" y="721979"/>
                      <a:pt x="250510" y="544179"/>
                      <a:pt x="230698" y="457311"/>
                    </a:cubicBezTo>
                    <a:cubicBezTo>
                      <a:pt x="210886" y="370443"/>
                      <a:pt x="198694" y="330819"/>
                      <a:pt x="188026" y="289671"/>
                    </a:cubicBezTo>
                    <a:cubicBezTo>
                      <a:pt x="177358" y="248523"/>
                      <a:pt x="174310" y="229727"/>
                      <a:pt x="166690" y="210423"/>
                    </a:cubicBezTo>
                    <a:cubicBezTo>
                      <a:pt x="159070" y="191119"/>
                      <a:pt x="149418" y="187055"/>
                      <a:pt x="142306" y="173847"/>
                    </a:cubicBezTo>
                    <a:cubicBezTo>
                      <a:pt x="135194" y="160639"/>
                      <a:pt x="128082" y="143367"/>
                      <a:pt x="124018" y="131175"/>
                    </a:cubicBezTo>
                    <a:cubicBezTo>
                      <a:pt x="119954" y="118983"/>
                      <a:pt x="113858" y="108823"/>
                      <a:pt x="117922" y="100695"/>
                    </a:cubicBezTo>
                    <a:cubicBezTo>
                      <a:pt x="121986" y="92567"/>
                      <a:pt x="142306" y="90027"/>
                      <a:pt x="148402" y="82407"/>
                    </a:cubicBezTo>
                    <a:cubicBezTo>
                      <a:pt x="154498" y="74787"/>
                      <a:pt x="156530" y="63611"/>
                      <a:pt x="154498" y="54975"/>
                    </a:cubicBezTo>
                    <a:cubicBezTo>
                      <a:pt x="152466" y="46339"/>
                      <a:pt x="144846" y="36687"/>
                      <a:pt x="136210" y="30591"/>
                    </a:cubicBezTo>
                    <a:cubicBezTo>
                      <a:pt x="127574" y="24495"/>
                      <a:pt x="82362" y="-1921"/>
                      <a:pt x="60010" y="1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Freeform 19">
                <a:extLst>
                  <a:ext uri="{FF2B5EF4-FFF2-40B4-BE49-F238E27FC236}">
                    <a16:creationId xmlns:a16="http://schemas.microsoft.com/office/drawing/2014/main" id="{2A49CAA5-9AF6-48D2-B4A6-86093FDD9F49}"/>
                  </a:ext>
                </a:extLst>
              </p:cNvPr>
              <p:cNvSpPr/>
              <p:nvPr/>
            </p:nvSpPr>
            <p:spPr>
              <a:xfrm>
                <a:off x="3067836" y="1975406"/>
                <a:ext cx="501695" cy="1929431"/>
              </a:xfrm>
              <a:custGeom>
                <a:avLst/>
                <a:gdLst>
                  <a:gd name="connsiteX0" fmla="*/ 217 w 501695"/>
                  <a:gd name="connsiteY0" fmla="*/ 1783 h 1929431"/>
                  <a:gd name="connsiteX1" fmla="*/ 44332 w 501695"/>
                  <a:gd name="connsiteY1" fmla="*/ 73973 h 1929431"/>
                  <a:gd name="connsiteX2" fmla="*/ 96469 w 501695"/>
                  <a:gd name="connsiteY2" fmla="*/ 122099 h 1929431"/>
                  <a:gd name="connsiteX3" fmla="*/ 196732 w 501695"/>
                  <a:gd name="connsiteY3" fmla="*/ 154183 h 1929431"/>
                  <a:gd name="connsiteX4" fmla="*/ 317048 w 501695"/>
                  <a:gd name="connsiteY4" fmla="*/ 238405 h 1929431"/>
                  <a:gd name="connsiteX5" fmla="*/ 353143 w 501695"/>
                  <a:gd name="connsiteY5" fmla="*/ 270489 h 1929431"/>
                  <a:gd name="connsiteX6" fmla="*/ 365175 w 501695"/>
                  <a:gd name="connsiteY6" fmla="*/ 358720 h 1929431"/>
                  <a:gd name="connsiteX7" fmla="*/ 369185 w 501695"/>
                  <a:gd name="connsiteY7" fmla="*/ 406847 h 1929431"/>
                  <a:gd name="connsiteX8" fmla="*/ 369185 w 501695"/>
                  <a:gd name="connsiteY8" fmla="*/ 454973 h 1929431"/>
                  <a:gd name="connsiteX9" fmla="*/ 381217 w 501695"/>
                  <a:gd name="connsiteY9" fmla="*/ 527162 h 1929431"/>
                  <a:gd name="connsiteX10" fmla="*/ 401269 w 501695"/>
                  <a:gd name="connsiteY10" fmla="*/ 579299 h 1929431"/>
                  <a:gd name="connsiteX11" fmla="*/ 397259 w 501695"/>
                  <a:gd name="connsiteY11" fmla="*/ 631436 h 1929431"/>
                  <a:gd name="connsiteX12" fmla="*/ 409290 w 501695"/>
                  <a:gd name="connsiteY12" fmla="*/ 707636 h 1929431"/>
                  <a:gd name="connsiteX13" fmla="*/ 433353 w 501695"/>
                  <a:gd name="connsiteY13" fmla="*/ 852015 h 1929431"/>
                  <a:gd name="connsiteX14" fmla="*/ 449396 w 501695"/>
                  <a:gd name="connsiteY14" fmla="*/ 1020457 h 1929431"/>
                  <a:gd name="connsiteX15" fmla="*/ 461427 w 501695"/>
                  <a:gd name="connsiteY15" fmla="*/ 1060562 h 1929431"/>
                  <a:gd name="connsiteX16" fmla="*/ 469448 w 501695"/>
                  <a:gd name="connsiteY16" fmla="*/ 1092647 h 1929431"/>
                  <a:gd name="connsiteX17" fmla="*/ 473459 w 501695"/>
                  <a:gd name="connsiteY17" fmla="*/ 1220983 h 1929431"/>
                  <a:gd name="connsiteX18" fmla="*/ 489501 w 501695"/>
                  <a:gd name="connsiteY18" fmla="*/ 1401457 h 1929431"/>
                  <a:gd name="connsiteX19" fmla="*/ 493511 w 501695"/>
                  <a:gd name="connsiteY19" fmla="*/ 1545836 h 1929431"/>
                  <a:gd name="connsiteX20" fmla="*/ 501532 w 501695"/>
                  <a:gd name="connsiteY20" fmla="*/ 1706257 h 1929431"/>
                  <a:gd name="connsiteX21" fmla="*/ 493511 w 501695"/>
                  <a:gd name="connsiteY21" fmla="*/ 1798499 h 1929431"/>
                  <a:gd name="connsiteX22" fmla="*/ 441375 w 501695"/>
                  <a:gd name="connsiteY22" fmla="*/ 1782457 h 1929431"/>
                  <a:gd name="connsiteX23" fmla="*/ 369185 w 501695"/>
                  <a:gd name="connsiteY23" fmla="*/ 1782457 h 1929431"/>
                  <a:gd name="connsiteX24" fmla="*/ 345122 w 501695"/>
                  <a:gd name="connsiteY24" fmla="*/ 1874699 h 1929431"/>
                  <a:gd name="connsiteX25" fmla="*/ 260901 w 501695"/>
                  <a:gd name="connsiteY25" fmla="*/ 1926836 h 1929431"/>
                  <a:gd name="connsiteX26" fmla="*/ 280953 w 501695"/>
                  <a:gd name="connsiteY26" fmla="*/ 1794489 h 1929431"/>
                  <a:gd name="connsiteX27" fmla="*/ 292985 w 501695"/>
                  <a:gd name="connsiteY27" fmla="*/ 1694226 h 1929431"/>
                  <a:gd name="connsiteX28" fmla="*/ 264911 w 501695"/>
                  <a:gd name="connsiteY28" fmla="*/ 1618026 h 1929431"/>
                  <a:gd name="connsiteX29" fmla="*/ 260901 w 501695"/>
                  <a:gd name="connsiteY29" fmla="*/ 1469636 h 1929431"/>
                  <a:gd name="connsiteX30" fmla="*/ 216785 w 501695"/>
                  <a:gd name="connsiteY30" fmla="*/ 1313226 h 1929431"/>
                  <a:gd name="connsiteX31" fmla="*/ 160638 w 501695"/>
                  <a:gd name="connsiteY31" fmla="*/ 1092647 h 1929431"/>
                  <a:gd name="connsiteX32" fmla="*/ 124543 w 501695"/>
                  <a:gd name="connsiteY32" fmla="*/ 952278 h 1929431"/>
                  <a:gd name="connsiteX33" fmla="*/ 112511 w 501695"/>
                  <a:gd name="connsiteY33" fmla="*/ 663520 h 1929431"/>
                  <a:gd name="connsiteX34" fmla="*/ 48343 w 501695"/>
                  <a:gd name="connsiteY34" fmla="*/ 334657 h 1929431"/>
                  <a:gd name="connsiteX35" fmla="*/ 28290 w 501695"/>
                  <a:gd name="connsiteY35" fmla="*/ 154183 h 1929431"/>
                  <a:gd name="connsiteX36" fmla="*/ 217 w 501695"/>
                  <a:gd name="connsiteY36" fmla="*/ 1783 h 1929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1695" h="1929431">
                    <a:moveTo>
                      <a:pt x="217" y="1783"/>
                    </a:moveTo>
                    <a:cubicBezTo>
                      <a:pt x="2891" y="-11585"/>
                      <a:pt x="28290" y="53920"/>
                      <a:pt x="44332" y="73973"/>
                    </a:cubicBezTo>
                    <a:cubicBezTo>
                      <a:pt x="60374" y="94026"/>
                      <a:pt x="71069" y="108731"/>
                      <a:pt x="96469" y="122099"/>
                    </a:cubicBezTo>
                    <a:cubicBezTo>
                      <a:pt x="121869" y="135467"/>
                      <a:pt x="159969" y="134799"/>
                      <a:pt x="196732" y="154183"/>
                    </a:cubicBezTo>
                    <a:cubicBezTo>
                      <a:pt x="233495" y="173567"/>
                      <a:pt x="290980" y="219021"/>
                      <a:pt x="317048" y="238405"/>
                    </a:cubicBezTo>
                    <a:cubicBezTo>
                      <a:pt x="343116" y="257789"/>
                      <a:pt x="345122" y="250437"/>
                      <a:pt x="353143" y="270489"/>
                    </a:cubicBezTo>
                    <a:cubicBezTo>
                      <a:pt x="361164" y="290541"/>
                      <a:pt x="362501" y="335994"/>
                      <a:pt x="365175" y="358720"/>
                    </a:cubicBezTo>
                    <a:cubicBezTo>
                      <a:pt x="367849" y="381446"/>
                      <a:pt x="368517" y="390805"/>
                      <a:pt x="369185" y="406847"/>
                    </a:cubicBezTo>
                    <a:cubicBezTo>
                      <a:pt x="369853" y="422889"/>
                      <a:pt x="367180" y="434921"/>
                      <a:pt x="369185" y="454973"/>
                    </a:cubicBezTo>
                    <a:cubicBezTo>
                      <a:pt x="371190" y="475025"/>
                      <a:pt x="375870" y="506441"/>
                      <a:pt x="381217" y="527162"/>
                    </a:cubicBezTo>
                    <a:cubicBezTo>
                      <a:pt x="386564" y="547883"/>
                      <a:pt x="398595" y="561920"/>
                      <a:pt x="401269" y="579299"/>
                    </a:cubicBezTo>
                    <a:cubicBezTo>
                      <a:pt x="403943" y="596678"/>
                      <a:pt x="395922" y="610047"/>
                      <a:pt x="397259" y="631436"/>
                    </a:cubicBezTo>
                    <a:cubicBezTo>
                      <a:pt x="398596" y="652825"/>
                      <a:pt x="403274" y="670873"/>
                      <a:pt x="409290" y="707636"/>
                    </a:cubicBezTo>
                    <a:cubicBezTo>
                      <a:pt x="415306" y="744399"/>
                      <a:pt x="426669" y="799878"/>
                      <a:pt x="433353" y="852015"/>
                    </a:cubicBezTo>
                    <a:cubicBezTo>
                      <a:pt x="440037" y="904152"/>
                      <a:pt x="444717" y="985699"/>
                      <a:pt x="449396" y="1020457"/>
                    </a:cubicBezTo>
                    <a:cubicBezTo>
                      <a:pt x="454075" y="1055215"/>
                      <a:pt x="458085" y="1048530"/>
                      <a:pt x="461427" y="1060562"/>
                    </a:cubicBezTo>
                    <a:cubicBezTo>
                      <a:pt x="464769" y="1072594"/>
                      <a:pt x="467443" y="1065910"/>
                      <a:pt x="469448" y="1092647"/>
                    </a:cubicBezTo>
                    <a:cubicBezTo>
                      <a:pt x="471453" y="1119384"/>
                      <a:pt x="470117" y="1169515"/>
                      <a:pt x="473459" y="1220983"/>
                    </a:cubicBezTo>
                    <a:cubicBezTo>
                      <a:pt x="476801" y="1272451"/>
                      <a:pt x="486159" y="1347315"/>
                      <a:pt x="489501" y="1401457"/>
                    </a:cubicBezTo>
                    <a:cubicBezTo>
                      <a:pt x="492843" y="1455599"/>
                      <a:pt x="491506" y="1495036"/>
                      <a:pt x="493511" y="1545836"/>
                    </a:cubicBezTo>
                    <a:cubicBezTo>
                      <a:pt x="495516" y="1596636"/>
                      <a:pt x="501532" y="1664147"/>
                      <a:pt x="501532" y="1706257"/>
                    </a:cubicBezTo>
                    <a:cubicBezTo>
                      <a:pt x="501532" y="1748367"/>
                      <a:pt x="503537" y="1785799"/>
                      <a:pt x="493511" y="1798499"/>
                    </a:cubicBezTo>
                    <a:cubicBezTo>
                      <a:pt x="483485" y="1811199"/>
                      <a:pt x="462096" y="1785131"/>
                      <a:pt x="441375" y="1782457"/>
                    </a:cubicBezTo>
                    <a:cubicBezTo>
                      <a:pt x="420654" y="1779783"/>
                      <a:pt x="385227" y="1767083"/>
                      <a:pt x="369185" y="1782457"/>
                    </a:cubicBezTo>
                    <a:cubicBezTo>
                      <a:pt x="353143" y="1797831"/>
                      <a:pt x="363169" y="1850636"/>
                      <a:pt x="345122" y="1874699"/>
                    </a:cubicBezTo>
                    <a:cubicBezTo>
                      <a:pt x="327075" y="1898762"/>
                      <a:pt x="271596" y="1940204"/>
                      <a:pt x="260901" y="1926836"/>
                    </a:cubicBezTo>
                    <a:cubicBezTo>
                      <a:pt x="250206" y="1913468"/>
                      <a:pt x="275606" y="1833257"/>
                      <a:pt x="280953" y="1794489"/>
                    </a:cubicBezTo>
                    <a:cubicBezTo>
                      <a:pt x="286300" y="1755721"/>
                      <a:pt x="295659" y="1723636"/>
                      <a:pt x="292985" y="1694226"/>
                    </a:cubicBezTo>
                    <a:cubicBezTo>
                      <a:pt x="290311" y="1664816"/>
                      <a:pt x="270258" y="1655458"/>
                      <a:pt x="264911" y="1618026"/>
                    </a:cubicBezTo>
                    <a:cubicBezTo>
                      <a:pt x="259564" y="1580594"/>
                      <a:pt x="268922" y="1520436"/>
                      <a:pt x="260901" y="1469636"/>
                    </a:cubicBezTo>
                    <a:cubicBezTo>
                      <a:pt x="252880" y="1418836"/>
                      <a:pt x="233495" y="1376057"/>
                      <a:pt x="216785" y="1313226"/>
                    </a:cubicBezTo>
                    <a:cubicBezTo>
                      <a:pt x="200075" y="1250395"/>
                      <a:pt x="176012" y="1152805"/>
                      <a:pt x="160638" y="1092647"/>
                    </a:cubicBezTo>
                    <a:cubicBezTo>
                      <a:pt x="145264" y="1032489"/>
                      <a:pt x="132564" y="1023799"/>
                      <a:pt x="124543" y="952278"/>
                    </a:cubicBezTo>
                    <a:cubicBezTo>
                      <a:pt x="116522" y="880757"/>
                      <a:pt x="125211" y="766457"/>
                      <a:pt x="112511" y="663520"/>
                    </a:cubicBezTo>
                    <a:cubicBezTo>
                      <a:pt x="99811" y="560583"/>
                      <a:pt x="62380" y="419546"/>
                      <a:pt x="48343" y="334657"/>
                    </a:cubicBezTo>
                    <a:cubicBezTo>
                      <a:pt x="34306" y="249768"/>
                      <a:pt x="36311" y="208993"/>
                      <a:pt x="28290" y="154183"/>
                    </a:cubicBezTo>
                    <a:cubicBezTo>
                      <a:pt x="20269" y="99373"/>
                      <a:pt x="-2457" y="15151"/>
                      <a:pt x="217" y="178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Freeform 20">
                <a:extLst>
                  <a:ext uri="{FF2B5EF4-FFF2-40B4-BE49-F238E27FC236}">
                    <a16:creationId xmlns:a16="http://schemas.microsoft.com/office/drawing/2014/main" id="{843A5844-0566-4077-9C16-D8BB907F6312}"/>
                  </a:ext>
                </a:extLst>
              </p:cNvPr>
              <p:cNvSpPr/>
              <p:nvPr/>
            </p:nvSpPr>
            <p:spPr>
              <a:xfrm>
                <a:off x="1962627" y="1061611"/>
                <a:ext cx="820807" cy="2475960"/>
              </a:xfrm>
              <a:custGeom>
                <a:avLst/>
                <a:gdLst>
                  <a:gd name="connsiteX0" fmla="*/ 46647 w 820807"/>
                  <a:gd name="connsiteY0" fmla="*/ 1178 h 2475960"/>
                  <a:gd name="connsiteX1" fmla="*/ 90762 w 820807"/>
                  <a:gd name="connsiteY1" fmla="*/ 117484 h 2475960"/>
                  <a:gd name="connsiteX2" fmla="*/ 154931 w 820807"/>
                  <a:gd name="connsiteY2" fmla="*/ 117484 h 2475960"/>
                  <a:gd name="connsiteX3" fmla="*/ 207068 w 820807"/>
                  <a:gd name="connsiteY3" fmla="*/ 93421 h 2475960"/>
                  <a:gd name="connsiteX4" fmla="*/ 239152 w 820807"/>
                  <a:gd name="connsiteY4" fmla="*/ 53315 h 2475960"/>
                  <a:gd name="connsiteX5" fmla="*/ 247173 w 820807"/>
                  <a:gd name="connsiteY5" fmla="*/ 41284 h 2475960"/>
                  <a:gd name="connsiteX6" fmla="*/ 239152 w 820807"/>
                  <a:gd name="connsiteY6" fmla="*/ 69357 h 2475960"/>
                  <a:gd name="connsiteX7" fmla="*/ 239152 w 820807"/>
                  <a:gd name="connsiteY7" fmla="*/ 149568 h 2475960"/>
                  <a:gd name="connsiteX8" fmla="*/ 247173 w 820807"/>
                  <a:gd name="connsiteY8" fmla="*/ 217747 h 2475960"/>
                  <a:gd name="connsiteX9" fmla="*/ 239152 w 820807"/>
                  <a:gd name="connsiteY9" fmla="*/ 326031 h 2475960"/>
                  <a:gd name="connsiteX10" fmla="*/ 251184 w 820807"/>
                  <a:gd name="connsiteY10" fmla="*/ 406242 h 2475960"/>
                  <a:gd name="connsiteX11" fmla="*/ 247173 w 820807"/>
                  <a:gd name="connsiteY11" fmla="*/ 494473 h 2475960"/>
                  <a:gd name="connsiteX12" fmla="*/ 315352 w 820807"/>
                  <a:gd name="connsiteY12" fmla="*/ 622810 h 2475960"/>
                  <a:gd name="connsiteX13" fmla="*/ 391552 w 820807"/>
                  <a:gd name="connsiteY13" fmla="*/ 735105 h 2475960"/>
                  <a:gd name="connsiteX14" fmla="*/ 431657 w 820807"/>
                  <a:gd name="connsiteY14" fmla="*/ 779221 h 2475960"/>
                  <a:gd name="connsiteX15" fmla="*/ 447699 w 820807"/>
                  <a:gd name="connsiteY15" fmla="*/ 743126 h 2475960"/>
                  <a:gd name="connsiteX16" fmla="*/ 491815 w 820807"/>
                  <a:gd name="connsiteY16" fmla="*/ 739115 h 2475960"/>
                  <a:gd name="connsiteX17" fmla="*/ 572026 w 820807"/>
                  <a:gd name="connsiteY17" fmla="*/ 763178 h 2475960"/>
                  <a:gd name="connsiteX18" fmla="*/ 640205 w 820807"/>
                  <a:gd name="connsiteY18" fmla="*/ 811305 h 2475960"/>
                  <a:gd name="connsiteX19" fmla="*/ 684320 w 820807"/>
                  <a:gd name="connsiteY19" fmla="*/ 839378 h 2475960"/>
                  <a:gd name="connsiteX20" fmla="*/ 728436 w 820807"/>
                  <a:gd name="connsiteY20" fmla="*/ 851410 h 2475960"/>
                  <a:gd name="connsiteX21" fmla="*/ 760520 w 820807"/>
                  <a:gd name="connsiteY21" fmla="*/ 827347 h 2475960"/>
                  <a:gd name="connsiteX22" fmla="*/ 780573 w 820807"/>
                  <a:gd name="connsiteY22" fmla="*/ 795263 h 2475960"/>
                  <a:gd name="connsiteX23" fmla="*/ 780573 w 820807"/>
                  <a:gd name="connsiteY23" fmla="*/ 871463 h 2475960"/>
                  <a:gd name="connsiteX24" fmla="*/ 804636 w 820807"/>
                  <a:gd name="connsiteY24" fmla="*/ 943652 h 2475960"/>
                  <a:gd name="connsiteX25" fmla="*/ 816668 w 820807"/>
                  <a:gd name="connsiteY25" fmla="*/ 999800 h 2475960"/>
                  <a:gd name="connsiteX26" fmla="*/ 820678 w 820807"/>
                  <a:gd name="connsiteY26" fmla="*/ 1051936 h 2475960"/>
                  <a:gd name="connsiteX27" fmla="*/ 812657 w 820807"/>
                  <a:gd name="connsiteY27" fmla="*/ 1140168 h 2475960"/>
                  <a:gd name="connsiteX28" fmla="*/ 792605 w 820807"/>
                  <a:gd name="connsiteY28" fmla="*/ 1264494 h 2475960"/>
                  <a:gd name="connsiteX29" fmla="*/ 728436 w 820807"/>
                  <a:gd name="connsiteY29" fmla="*/ 1384810 h 2475960"/>
                  <a:gd name="connsiteX30" fmla="*/ 668278 w 820807"/>
                  <a:gd name="connsiteY30" fmla="*/ 1521168 h 2475960"/>
                  <a:gd name="connsiteX31" fmla="*/ 628173 w 820807"/>
                  <a:gd name="connsiteY31" fmla="*/ 1621431 h 2475960"/>
                  <a:gd name="connsiteX32" fmla="*/ 588068 w 820807"/>
                  <a:gd name="connsiteY32" fmla="*/ 1833989 h 2475960"/>
                  <a:gd name="connsiteX33" fmla="*/ 576036 w 820807"/>
                  <a:gd name="connsiteY33" fmla="*/ 2042536 h 2475960"/>
                  <a:gd name="connsiteX34" fmla="*/ 572026 w 820807"/>
                  <a:gd name="connsiteY34" fmla="*/ 2303221 h 2475960"/>
                  <a:gd name="connsiteX35" fmla="*/ 539941 w 820807"/>
                  <a:gd name="connsiteY35" fmla="*/ 2443589 h 2475960"/>
                  <a:gd name="connsiteX36" fmla="*/ 515878 w 820807"/>
                  <a:gd name="connsiteY36" fmla="*/ 2475673 h 2475960"/>
                  <a:gd name="connsiteX37" fmla="*/ 443689 w 820807"/>
                  <a:gd name="connsiteY37" fmla="*/ 2455621 h 2475960"/>
                  <a:gd name="connsiteX38" fmla="*/ 415615 w 820807"/>
                  <a:gd name="connsiteY38" fmla="*/ 2395463 h 2475960"/>
                  <a:gd name="connsiteX39" fmla="*/ 395562 w 820807"/>
                  <a:gd name="connsiteY39" fmla="*/ 2231031 h 2475960"/>
                  <a:gd name="connsiteX40" fmla="*/ 383531 w 820807"/>
                  <a:gd name="connsiteY40" fmla="*/ 2046547 h 2475960"/>
                  <a:gd name="connsiteX41" fmla="*/ 379520 w 820807"/>
                  <a:gd name="connsiteY41" fmla="*/ 1918210 h 2475960"/>
                  <a:gd name="connsiteX42" fmla="*/ 383531 w 820807"/>
                  <a:gd name="connsiteY42" fmla="*/ 1886126 h 2475960"/>
                  <a:gd name="connsiteX43" fmla="*/ 367489 w 820807"/>
                  <a:gd name="connsiteY43" fmla="*/ 1878105 h 2475960"/>
                  <a:gd name="connsiteX44" fmla="*/ 383531 w 820807"/>
                  <a:gd name="connsiteY44" fmla="*/ 1805915 h 2475960"/>
                  <a:gd name="connsiteX45" fmla="*/ 395562 w 820807"/>
                  <a:gd name="connsiteY45" fmla="*/ 1725705 h 2475960"/>
                  <a:gd name="connsiteX46" fmla="*/ 399573 w 820807"/>
                  <a:gd name="connsiteY46" fmla="*/ 1613410 h 2475960"/>
                  <a:gd name="connsiteX47" fmla="*/ 395562 w 820807"/>
                  <a:gd name="connsiteY47" fmla="*/ 1517157 h 2475960"/>
                  <a:gd name="connsiteX48" fmla="*/ 383531 w 820807"/>
                  <a:gd name="connsiteY48" fmla="*/ 1364757 h 2475960"/>
                  <a:gd name="connsiteX49" fmla="*/ 351447 w 820807"/>
                  <a:gd name="connsiteY49" fmla="*/ 1280536 h 2475960"/>
                  <a:gd name="connsiteX50" fmla="*/ 327384 w 820807"/>
                  <a:gd name="connsiteY50" fmla="*/ 1152200 h 2475960"/>
                  <a:gd name="connsiteX51" fmla="*/ 291289 w 820807"/>
                  <a:gd name="connsiteY51" fmla="*/ 1084021 h 2475960"/>
                  <a:gd name="connsiteX52" fmla="*/ 183005 w 820807"/>
                  <a:gd name="connsiteY52" fmla="*/ 971726 h 2475960"/>
                  <a:gd name="connsiteX53" fmla="*/ 146910 w 820807"/>
                  <a:gd name="connsiteY53" fmla="*/ 887505 h 2475960"/>
                  <a:gd name="connsiteX54" fmla="*/ 74720 w 820807"/>
                  <a:gd name="connsiteY54" fmla="*/ 743126 h 2475960"/>
                  <a:gd name="connsiteX55" fmla="*/ 50657 w 820807"/>
                  <a:gd name="connsiteY55" fmla="*/ 695000 h 2475960"/>
                  <a:gd name="connsiteX56" fmla="*/ 30605 w 820807"/>
                  <a:gd name="connsiteY56" fmla="*/ 642863 h 2475960"/>
                  <a:gd name="connsiteX57" fmla="*/ 14562 w 820807"/>
                  <a:gd name="connsiteY57" fmla="*/ 486452 h 2475960"/>
                  <a:gd name="connsiteX58" fmla="*/ 6541 w 820807"/>
                  <a:gd name="connsiteY58" fmla="*/ 374157 h 2475960"/>
                  <a:gd name="connsiteX59" fmla="*/ 2531 w 820807"/>
                  <a:gd name="connsiteY59" fmla="*/ 261863 h 2475960"/>
                  <a:gd name="connsiteX60" fmla="*/ 2531 w 820807"/>
                  <a:gd name="connsiteY60" fmla="*/ 249831 h 2475960"/>
                  <a:gd name="connsiteX61" fmla="*/ 34615 w 820807"/>
                  <a:gd name="connsiteY61" fmla="*/ 129515 h 2475960"/>
                  <a:gd name="connsiteX62" fmla="*/ 46647 w 820807"/>
                  <a:gd name="connsiteY62" fmla="*/ 61336 h 2475960"/>
                  <a:gd name="connsiteX63" fmla="*/ 46647 w 820807"/>
                  <a:gd name="connsiteY63" fmla="*/ 1178 h 2475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820807" h="2475960">
                    <a:moveTo>
                      <a:pt x="46647" y="1178"/>
                    </a:moveTo>
                    <a:cubicBezTo>
                      <a:pt x="53999" y="10536"/>
                      <a:pt x="72715" y="98100"/>
                      <a:pt x="90762" y="117484"/>
                    </a:cubicBezTo>
                    <a:cubicBezTo>
                      <a:pt x="108809" y="136868"/>
                      <a:pt x="135547" y="121494"/>
                      <a:pt x="154931" y="117484"/>
                    </a:cubicBezTo>
                    <a:cubicBezTo>
                      <a:pt x="174315" y="113474"/>
                      <a:pt x="193031" y="104116"/>
                      <a:pt x="207068" y="93421"/>
                    </a:cubicBezTo>
                    <a:cubicBezTo>
                      <a:pt x="221105" y="82726"/>
                      <a:pt x="232468" y="62004"/>
                      <a:pt x="239152" y="53315"/>
                    </a:cubicBezTo>
                    <a:cubicBezTo>
                      <a:pt x="245836" y="44626"/>
                      <a:pt x="247173" y="38610"/>
                      <a:pt x="247173" y="41284"/>
                    </a:cubicBezTo>
                    <a:cubicBezTo>
                      <a:pt x="247173" y="43958"/>
                      <a:pt x="240489" y="51310"/>
                      <a:pt x="239152" y="69357"/>
                    </a:cubicBezTo>
                    <a:cubicBezTo>
                      <a:pt x="237815" y="87404"/>
                      <a:pt x="237815" y="124837"/>
                      <a:pt x="239152" y="149568"/>
                    </a:cubicBezTo>
                    <a:cubicBezTo>
                      <a:pt x="240489" y="174299"/>
                      <a:pt x="247173" y="188337"/>
                      <a:pt x="247173" y="217747"/>
                    </a:cubicBezTo>
                    <a:cubicBezTo>
                      <a:pt x="247173" y="247157"/>
                      <a:pt x="238484" y="294615"/>
                      <a:pt x="239152" y="326031"/>
                    </a:cubicBezTo>
                    <a:cubicBezTo>
                      <a:pt x="239820" y="357447"/>
                      <a:pt x="249847" y="378168"/>
                      <a:pt x="251184" y="406242"/>
                    </a:cubicBezTo>
                    <a:cubicBezTo>
                      <a:pt x="252521" y="434316"/>
                      <a:pt x="236478" y="458378"/>
                      <a:pt x="247173" y="494473"/>
                    </a:cubicBezTo>
                    <a:cubicBezTo>
                      <a:pt x="257868" y="530568"/>
                      <a:pt x="291289" y="582705"/>
                      <a:pt x="315352" y="622810"/>
                    </a:cubicBezTo>
                    <a:cubicBezTo>
                      <a:pt x="339415" y="662915"/>
                      <a:pt x="372168" y="709037"/>
                      <a:pt x="391552" y="735105"/>
                    </a:cubicBezTo>
                    <a:cubicBezTo>
                      <a:pt x="410936" y="761173"/>
                      <a:pt x="422299" y="777884"/>
                      <a:pt x="431657" y="779221"/>
                    </a:cubicBezTo>
                    <a:cubicBezTo>
                      <a:pt x="441015" y="780558"/>
                      <a:pt x="437673" y="749810"/>
                      <a:pt x="447699" y="743126"/>
                    </a:cubicBezTo>
                    <a:cubicBezTo>
                      <a:pt x="457725" y="736442"/>
                      <a:pt x="471094" y="735773"/>
                      <a:pt x="491815" y="739115"/>
                    </a:cubicBezTo>
                    <a:cubicBezTo>
                      <a:pt x="512536" y="742457"/>
                      <a:pt x="547294" y="751146"/>
                      <a:pt x="572026" y="763178"/>
                    </a:cubicBezTo>
                    <a:cubicBezTo>
                      <a:pt x="596758" y="775210"/>
                      <a:pt x="621489" y="798605"/>
                      <a:pt x="640205" y="811305"/>
                    </a:cubicBezTo>
                    <a:cubicBezTo>
                      <a:pt x="658921" y="824005"/>
                      <a:pt x="669615" y="832694"/>
                      <a:pt x="684320" y="839378"/>
                    </a:cubicBezTo>
                    <a:cubicBezTo>
                      <a:pt x="699025" y="846062"/>
                      <a:pt x="715736" y="853415"/>
                      <a:pt x="728436" y="851410"/>
                    </a:cubicBezTo>
                    <a:cubicBezTo>
                      <a:pt x="741136" y="849405"/>
                      <a:pt x="751831" y="836705"/>
                      <a:pt x="760520" y="827347"/>
                    </a:cubicBezTo>
                    <a:cubicBezTo>
                      <a:pt x="769209" y="817989"/>
                      <a:pt x="777231" y="787910"/>
                      <a:pt x="780573" y="795263"/>
                    </a:cubicBezTo>
                    <a:cubicBezTo>
                      <a:pt x="783915" y="802616"/>
                      <a:pt x="776563" y="846732"/>
                      <a:pt x="780573" y="871463"/>
                    </a:cubicBezTo>
                    <a:cubicBezTo>
                      <a:pt x="784583" y="896194"/>
                      <a:pt x="798620" y="922263"/>
                      <a:pt x="804636" y="943652"/>
                    </a:cubicBezTo>
                    <a:cubicBezTo>
                      <a:pt x="810652" y="965042"/>
                      <a:pt x="813994" y="981753"/>
                      <a:pt x="816668" y="999800"/>
                    </a:cubicBezTo>
                    <a:cubicBezTo>
                      <a:pt x="819342" y="1017847"/>
                      <a:pt x="821346" y="1028541"/>
                      <a:pt x="820678" y="1051936"/>
                    </a:cubicBezTo>
                    <a:cubicBezTo>
                      <a:pt x="820010" y="1075331"/>
                      <a:pt x="817336" y="1104742"/>
                      <a:pt x="812657" y="1140168"/>
                    </a:cubicBezTo>
                    <a:cubicBezTo>
                      <a:pt x="807978" y="1175594"/>
                      <a:pt x="806642" y="1223720"/>
                      <a:pt x="792605" y="1264494"/>
                    </a:cubicBezTo>
                    <a:cubicBezTo>
                      <a:pt x="778568" y="1305268"/>
                      <a:pt x="749157" y="1342031"/>
                      <a:pt x="728436" y="1384810"/>
                    </a:cubicBezTo>
                    <a:cubicBezTo>
                      <a:pt x="707715" y="1427589"/>
                      <a:pt x="684989" y="1481731"/>
                      <a:pt x="668278" y="1521168"/>
                    </a:cubicBezTo>
                    <a:cubicBezTo>
                      <a:pt x="651568" y="1560605"/>
                      <a:pt x="641541" y="1569294"/>
                      <a:pt x="628173" y="1621431"/>
                    </a:cubicBezTo>
                    <a:cubicBezTo>
                      <a:pt x="614805" y="1673568"/>
                      <a:pt x="596758" y="1763805"/>
                      <a:pt x="588068" y="1833989"/>
                    </a:cubicBezTo>
                    <a:cubicBezTo>
                      <a:pt x="579379" y="1904173"/>
                      <a:pt x="578710" y="1964331"/>
                      <a:pt x="576036" y="2042536"/>
                    </a:cubicBezTo>
                    <a:cubicBezTo>
                      <a:pt x="573362" y="2120741"/>
                      <a:pt x="578042" y="2236379"/>
                      <a:pt x="572026" y="2303221"/>
                    </a:cubicBezTo>
                    <a:cubicBezTo>
                      <a:pt x="566010" y="2370063"/>
                      <a:pt x="549299" y="2414847"/>
                      <a:pt x="539941" y="2443589"/>
                    </a:cubicBezTo>
                    <a:cubicBezTo>
                      <a:pt x="530583" y="2472331"/>
                      <a:pt x="531920" y="2473668"/>
                      <a:pt x="515878" y="2475673"/>
                    </a:cubicBezTo>
                    <a:cubicBezTo>
                      <a:pt x="499836" y="2477678"/>
                      <a:pt x="460399" y="2468989"/>
                      <a:pt x="443689" y="2455621"/>
                    </a:cubicBezTo>
                    <a:cubicBezTo>
                      <a:pt x="426979" y="2442253"/>
                      <a:pt x="423636" y="2432895"/>
                      <a:pt x="415615" y="2395463"/>
                    </a:cubicBezTo>
                    <a:cubicBezTo>
                      <a:pt x="407594" y="2358031"/>
                      <a:pt x="400909" y="2289184"/>
                      <a:pt x="395562" y="2231031"/>
                    </a:cubicBezTo>
                    <a:cubicBezTo>
                      <a:pt x="390215" y="2172878"/>
                      <a:pt x="386205" y="2098684"/>
                      <a:pt x="383531" y="2046547"/>
                    </a:cubicBezTo>
                    <a:cubicBezTo>
                      <a:pt x="380857" y="1994410"/>
                      <a:pt x="379520" y="1944947"/>
                      <a:pt x="379520" y="1918210"/>
                    </a:cubicBezTo>
                    <a:cubicBezTo>
                      <a:pt x="379520" y="1891473"/>
                      <a:pt x="385536" y="1892810"/>
                      <a:pt x="383531" y="1886126"/>
                    </a:cubicBezTo>
                    <a:cubicBezTo>
                      <a:pt x="381526" y="1879442"/>
                      <a:pt x="367489" y="1891473"/>
                      <a:pt x="367489" y="1878105"/>
                    </a:cubicBezTo>
                    <a:cubicBezTo>
                      <a:pt x="367489" y="1864737"/>
                      <a:pt x="378852" y="1831315"/>
                      <a:pt x="383531" y="1805915"/>
                    </a:cubicBezTo>
                    <a:cubicBezTo>
                      <a:pt x="388210" y="1780515"/>
                      <a:pt x="392888" y="1757789"/>
                      <a:pt x="395562" y="1725705"/>
                    </a:cubicBezTo>
                    <a:cubicBezTo>
                      <a:pt x="398236" y="1693621"/>
                      <a:pt x="399573" y="1648168"/>
                      <a:pt x="399573" y="1613410"/>
                    </a:cubicBezTo>
                    <a:cubicBezTo>
                      <a:pt x="399573" y="1578652"/>
                      <a:pt x="398236" y="1558599"/>
                      <a:pt x="395562" y="1517157"/>
                    </a:cubicBezTo>
                    <a:cubicBezTo>
                      <a:pt x="392888" y="1475715"/>
                      <a:pt x="390884" y="1404194"/>
                      <a:pt x="383531" y="1364757"/>
                    </a:cubicBezTo>
                    <a:cubicBezTo>
                      <a:pt x="376179" y="1325320"/>
                      <a:pt x="360805" y="1315962"/>
                      <a:pt x="351447" y="1280536"/>
                    </a:cubicBezTo>
                    <a:cubicBezTo>
                      <a:pt x="342089" y="1245110"/>
                      <a:pt x="337410" y="1184953"/>
                      <a:pt x="327384" y="1152200"/>
                    </a:cubicBezTo>
                    <a:cubicBezTo>
                      <a:pt x="317358" y="1119447"/>
                      <a:pt x="315352" y="1114100"/>
                      <a:pt x="291289" y="1084021"/>
                    </a:cubicBezTo>
                    <a:cubicBezTo>
                      <a:pt x="267226" y="1053942"/>
                      <a:pt x="207068" y="1004479"/>
                      <a:pt x="183005" y="971726"/>
                    </a:cubicBezTo>
                    <a:cubicBezTo>
                      <a:pt x="158942" y="938973"/>
                      <a:pt x="164957" y="925605"/>
                      <a:pt x="146910" y="887505"/>
                    </a:cubicBezTo>
                    <a:cubicBezTo>
                      <a:pt x="128863" y="849405"/>
                      <a:pt x="74720" y="743126"/>
                      <a:pt x="74720" y="743126"/>
                    </a:cubicBezTo>
                    <a:cubicBezTo>
                      <a:pt x="58678" y="711042"/>
                      <a:pt x="58009" y="711710"/>
                      <a:pt x="50657" y="695000"/>
                    </a:cubicBezTo>
                    <a:cubicBezTo>
                      <a:pt x="43305" y="678290"/>
                      <a:pt x="36621" y="677621"/>
                      <a:pt x="30605" y="642863"/>
                    </a:cubicBezTo>
                    <a:cubicBezTo>
                      <a:pt x="24589" y="608105"/>
                      <a:pt x="18573" y="531236"/>
                      <a:pt x="14562" y="486452"/>
                    </a:cubicBezTo>
                    <a:cubicBezTo>
                      <a:pt x="10551" y="441668"/>
                      <a:pt x="8546" y="411588"/>
                      <a:pt x="6541" y="374157"/>
                    </a:cubicBezTo>
                    <a:cubicBezTo>
                      <a:pt x="4536" y="336726"/>
                      <a:pt x="3199" y="282584"/>
                      <a:pt x="2531" y="261863"/>
                    </a:cubicBezTo>
                    <a:cubicBezTo>
                      <a:pt x="1863" y="241142"/>
                      <a:pt x="-2816" y="271889"/>
                      <a:pt x="2531" y="249831"/>
                    </a:cubicBezTo>
                    <a:cubicBezTo>
                      <a:pt x="7878" y="227773"/>
                      <a:pt x="27262" y="160931"/>
                      <a:pt x="34615" y="129515"/>
                    </a:cubicBezTo>
                    <a:cubicBezTo>
                      <a:pt x="41968" y="98099"/>
                      <a:pt x="43973" y="82057"/>
                      <a:pt x="46647" y="61336"/>
                    </a:cubicBezTo>
                    <a:cubicBezTo>
                      <a:pt x="49321" y="40615"/>
                      <a:pt x="39295" y="-8180"/>
                      <a:pt x="46647" y="117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94C0E790-CF41-4CC3-9A89-14B4833F3438}"/>
                  </a:ext>
                </a:extLst>
              </p:cNvPr>
              <p:cNvSpPr/>
              <p:nvPr/>
            </p:nvSpPr>
            <p:spPr>
              <a:xfrm>
                <a:off x="3369294" y="3701664"/>
                <a:ext cx="188144" cy="101390"/>
              </a:xfrm>
              <a:custGeom>
                <a:avLst/>
                <a:gdLst>
                  <a:gd name="connsiteX0" fmla="*/ 176546 w 188144"/>
                  <a:gd name="connsiteY0" fmla="*/ 11816 h 101390"/>
                  <a:gd name="connsiteX1" fmla="*/ 181626 w 188144"/>
                  <a:gd name="connsiteY1" fmla="*/ 98176 h 101390"/>
                  <a:gd name="connsiteX2" fmla="*/ 156226 w 188144"/>
                  <a:gd name="connsiteY2" fmla="*/ 82936 h 101390"/>
                  <a:gd name="connsiteX3" fmla="*/ 105426 w 188144"/>
                  <a:gd name="connsiteY3" fmla="*/ 82936 h 101390"/>
                  <a:gd name="connsiteX4" fmla="*/ 49546 w 188144"/>
                  <a:gd name="connsiteY4" fmla="*/ 88016 h 101390"/>
                  <a:gd name="connsiteX5" fmla="*/ 3826 w 188144"/>
                  <a:gd name="connsiteY5" fmla="*/ 98176 h 101390"/>
                  <a:gd name="connsiteX6" fmla="*/ 8906 w 188144"/>
                  <a:gd name="connsiteY6" fmla="*/ 52456 h 101390"/>
                  <a:gd name="connsiteX7" fmla="*/ 59706 w 188144"/>
                  <a:gd name="connsiteY7" fmla="*/ 6736 h 101390"/>
                  <a:gd name="connsiteX8" fmla="*/ 176546 w 188144"/>
                  <a:gd name="connsiteY8" fmla="*/ 11816 h 101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144" h="101390">
                    <a:moveTo>
                      <a:pt x="176546" y="11816"/>
                    </a:moveTo>
                    <a:cubicBezTo>
                      <a:pt x="196866" y="27056"/>
                      <a:pt x="185013" y="86323"/>
                      <a:pt x="181626" y="98176"/>
                    </a:cubicBezTo>
                    <a:cubicBezTo>
                      <a:pt x="178239" y="110029"/>
                      <a:pt x="168926" y="85476"/>
                      <a:pt x="156226" y="82936"/>
                    </a:cubicBezTo>
                    <a:cubicBezTo>
                      <a:pt x="143526" y="80396"/>
                      <a:pt x="123206" y="82089"/>
                      <a:pt x="105426" y="82936"/>
                    </a:cubicBezTo>
                    <a:cubicBezTo>
                      <a:pt x="87646" y="83783"/>
                      <a:pt x="66479" y="85476"/>
                      <a:pt x="49546" y="88016"/>
                    </a:cubicBezTo>
                    <a:cubicBezTo>
                      <a:pt x="32613" y="90556"/>
                      <a:pt x="10599" y="104103"/>
                      <a:pt x="3826" y="98176"/>
                    </a:cubicBezTo>
                    <a:cubicBezTo>
                      <a:pt x="-2947" y="92249"/>
                      <a:pt x="-407" y="67696"/>
                      <a:pt x="8906" y="52456"/>
                    </a:cubicBezTo>
                    <a:cubicBezTo>
                      <a:pt x="18219" y="37216"/>
                      <a:pt x="39386" y="16049"/>
                      <a:pt x="59706" y="6736"/>
                    </a:cubicBezTo>
                    <a:cubicBezTo>
                      <a:pt x="80026" y="-2577"/>
                      <a:pt x="156226" y="-3424"/>
                      <a:pt x="176546" y="118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Freeform 22">
                <a:extLst>
                  <a:ext uri="{FF2B5EF4-FFF2-40B4-BE49-F238E27FC236}">
                    <a16:creationId xmlns:a16="http://schemas.microsoft.com/office/drawing/2014/main" id="{F8C76092-A2F9-439C-A8AF-8B4E4FC44BE8}"/>
                  </a:ext>
                </a:extLst>
              </p:cNvPr>
              <p:cNvSpPr/>
              <p:nvPr/>
            </p:nvSpPr>
            <p:spPr>
              <a:xfrm>
                <a:off x="2013205" y="1026478"/>
                <a:ext cx="200477" cy="252445"/>
              </a:xfrm>
              <a:custGeom>
                <a:avLst/>
                <a:gdLst>
                  <a:gd name="connsiteX0" fmla="*/ 196595 w 198015"/>
                  <a:gd name="connsiteY0" fmla="*/ 136842 h 252445"/>
                  <a:gd name="connsiteX1" fmla="*/ 176275 w 198015"/>
                  <a:gd name="connsiteY1" fmla="*/ 86042 h 252445"/>
                  <a:gd name="connsiteX2" fmla="*/ 181355 w 198015"/>
                  <a:gd name="connsiteY2" fmla="*/ 40322 h 252445"/>
                  <a:gd name="connsiteX3" fmla="*/ 155955 w 198015"/>
                  <a:gd name="connsiteY3" fmla="*/ 9842 h 252445"/>
                  <a:gd name="connsiteX4" fmla="*/ 155955 w 198015"/>
                  <a:gd name="connsiteY4" fmla="*/ 50482 h 252445"/>
                  <a:gd name="connsiteX5" fmla="*/ 110235 w 198015"/>
                  <a:gd name="connsiteY5" fmla="*/ 65722 h 252445"/>
                  <a:gd name="connsiteX6" fmla="*/ 64515 w 198015"/>
                  <a:gd name="connsiteY6" fmla="*/ 65722 h 252445"/>
                  <a:gd name="connsiteX7" fmla="*/ 23875 w 198015"/>
                  <a:gd name="connsiteY7" fmla="*/ 20002 h 252445"/>
                  <a:gd name="connsiteX8" fmla="*/ 3555 w 198015"/>
                  <a:gd name="connsiteY8" fmla="*/ 4762 h 252445"/>
                  <a:gd name="connsiteX9" fmla="*/ 3555 w 198015"/>
                  <a:gd name="connsiteY9" fmla="*/ 101282 h 252445"/>
                  <a:gd name="connsiteX10" fmla="*/ 39115 w 198015"/>
                  <a:gd name="connsiteY10" fmla="*/ 243522 h 252445"/>
                  <a:gd name="connsiteX11" fmla="*/ 130555 w 198015"/>
                  <a:gd name="connsiteY11" fmla="*/ 228282 h 252445"/>
                  <a:gd name="connsiteX12" fmla="*/ 196595 w 198015"/>
                  <a:gd name="connsiteY12" fmla="*/ 136842 h 252445"/>
                  <a:gd name="connsiteX0" fmla="*/ 196595 w 200477"/>
                  <a:gd name="connsiteY0" fmla="*/ 136842 h 252445"/>
                  <a:gd name="connsiteX1" fmla="*/ 191515 w 200477"/>
                  <a:gd name="connsiteY1" fmla="*/ 80962 h 252445"/>
                  <a:gd name="connsiteX2" fmla="*/ 181355 w 200477"/>
                  <a:gd name="connsiteY2" fmla="*/ 40322 h 252445"/>
                  <a:gd name="connsiteX3" fmla="*/ 155955 w 200477"/>
                  <a:gd name="connsiteY3" fmla="*/ 9842 h 252445"/>
                  <a:gd name="connsiteX4" fmla="*/ 155955 w 200477"/>
                  <a:gd name="connsiteY4" fmla="*/ 50482 h 252445"/>
                  <a:gd name="connsiteX5" fmla="*/ 110235 w 200477"/>
                  <a:gd name="connsiteY5" fmla="*/ 65722 h 252445"/>
                  <a:gd name="connsiteX6" fmla="*/ 64515 w 200477"/>
                  <a:gd name="connsiteY6" fmla="*/ 65722 h 252445"/>
                  <a:gd name="connsiteX7" fmla="*/ 23875 w 200477"/>
                  <a:gd name="connsiteY7" fmla="*/ 20002 h 252445"/>
                  <a:gd name="connsiteX8" fmla="*/ 3555 w 200477"/>
                  <a:gd name="connsiteY8" fmla="*/ 4762 h 252445"/>
                  <a:gd name="connsiteX9" fmla="*/ 3555 w 200477"/>
                  <a:gd name="connsiteY9" fmla="*/ 101282 h 252445"/>
                  <a:gd name="connsiteX10" fmla="*/ 39115 w 200477"/>
                  <a:gd name="connsiteY10" fmla="*/ 243522 h 252445"/>
                  <a:gd name="connsiteX11" fmla="*/ 130555 w 200477"/>
                  <a:gd name="connsiteY11" fmla="*/ 228282 h 252445"/>
                  <a:gd name="connsiteX12" fmla="*/ 196595 w 200477"/>
                  <a:gd name="connsiteY12" fmla="*/ 136842 h 252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77" h="252445">
                    <a:moveTo>
                      <a:pt x="196595" y="136842"/>
                    </a:moveTo>
                    <a:cubicBezTo>
                      <a:pt x="206755" y="112289"/>
                      <a:pt x="194055" y="97049"/>
                      <a:pt x="191515" y="80962"/>
                    </a:cubicBezTo>
                    <a:cubicBezTo>
                      <a:pt x="188975" y="64875"/>
                      <a:pt x="187282" y="52175"/>
                      <a:pt x="181355" y="40322"/>
                    </a:cubicBezTo>
                    <a:cubicBezTo>
                      <a:pt x="175428" y="28469"/>
                      <a:pt x="160188" y="8149"/>
                      <a:pt x="155955" y="9842"/>
                    </a:cubicBezTo>
                    <a:cubicBezTo>
                      <a:pt x="151722" y="11535"/>
                      <a:pt x="163575" y="41169"/>
                      <a:pt x="155955" y="50482"/>
                    </a:cubicBezTo>
                    <a:cubicBezTo>
                      <a:pt x="148335" y="59795"/>
                      <a:pt x="125475" y="63182"/>
                      <a:pt x="110235" y="65722"/>
                    </a:cubicBezTo>
                    <a:cubicBezTo>
                      <a:pt x="94995" y="68262"/>
                      <a:pt x="78908" y="73342"/>
                      <a:pt x="64515" y="65722"/>
                    </a:cubicBezTo>
                    <a:cubicBezTo>
                      <a:pt x="50122" y="58102"/>
                      <a:pt x="34035" y="30162"/>
                      <a:pt x="23875" y="20002"/>
                    </a:cubicBezTo>
                    <a:cubicBezTo>
                      <a:pt x="13715" y="9842"/>
                      <a:pt x="6942" y="-8785"/>
                      <a:pt x="3555" y="4762"/>
                    </a:cubicBezTo>
                    <a:cubicBezTo>
                      <a:pt x="168" y="18309"/>
                      <a:pt x="-2372" y="61489"/>
                      <a:pt x="3555" y="101282"/>
                    </a:cubicBezTo>
                    <a:cubicBezTo>
                      <a:pt x="9482" y="141075"/>
                      <a:pt x="17948" y="222355"/>
                      <a:pt x="39115" y="243522"/>
                    </a:cubicBezTo>
                    <a:cubicBezTo>
                      <a:pt x="60282" y="264689"/>
                      <a:pt x="106848" y="243522"/>
                      <a:pt x="130555" y="228282"/>
                    </a:cubicBezTo>
                    <a:cubicBezTo>
                      <a:pt x="154262" y="213042"/>
                      <a:pt x="186435" y="161395"/>
                      <a:pt x="196595" y="1368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43" name="Rounded Rectangle 3">
            <a:extLst>
              <a:ext uri="{FF2B5EF4-FFF2-40B4-BE49-F238E27FC236}">
                <a16:creationId xmlns:a16="http://schemas.microsoft.com/office/drawing/2014/main" id="{D6FCAAA0-077C-4E2F-AE0F-7E398DD36780}"/>
              </a:ext>
            </a:extLst>
          </p:cNvPr>
          <p:cNvSpPr/>
          <p:nvPr/>
        </p:nvSpPr>
        <p:spPr>
          <a:xfrm>
            <a:off x="2706540" y="1262389"/>
            <a:ext cx="1245933" cy="1014178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016D396-D94F-49A3-8C22-7255BA0C0EE3}"/>
              </a:ext>
            </a:extLst>
          </p:cNvPr>
          <p:cNvGrpSpPr/>
          <p:nvPr/>
        </p:nvGrpSpPr>
        <p:grpSpPr>
          <a:xfrm>
            <a:off x="4106376" y="2501164"/>
            <a:ext cx="3603561" cy="2929898"/>
            <a:chOff x="1914525" y="1276351"/>
            <a:chExt cx="5333999" cy="4336841"/>
          </a:xfrm>
        </p:grpSpPr>
        <p:sp>
          <p:nvSpPr>
            <p:cNvPr id="46" name="Freeform 3">
              <a:extLst>
                <a:ext uri="{FF2B5EF4-FFF2-40B4-BE49-F238E27FC236}">
                  <a16:creationId xmlns:a16="http://schemas.microsoft.com/office/drawing/2014/main" id="{179AD06E-6E1D-4B31-9762-A12FBBC9FF76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507F4BD2-A4AD-4B43-AB76-675B10227D7E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8" name="Freeform 5">
              <a:extLst>
                <a:ext uri="{FF2B5EF4-FFF2-40B4-BE49-F238E27FC236}">
                  <a16:creationId xmlns:a16="http://schemas.microsoft.com/office/drawing/2014/main" id="{912EE181-60C1-4029-B61A-DE053E690347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40766483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C838DDB-5448-4447-9F88-955973B555D3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425677" y="2007644"/>
            <a:ext cx="0" cy="4850357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9EAFCB6E-37F7-43D3-9DBC-FF9D924C3C42}"/>
              </a:ext>
            </a:extLst>
          </p:cNvPr>
          <p:cNvSpPr/>
          <p:nvPr/>
        </p:nvSpPr>
        <p:spPr>
          <a:xfrm>
            <a:off x="2317665" y="200764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1EA0C01-32B3-4431-88A6-730A590E01DA}"/>
              </a:ext>
            </a:extLst>
          </p:cNvPr>
          <p:cNvGrpSpPr/>
          <p:nvPr/>
        </p:nvGrpSpPr>
        <p:grpSpPr>
          <a:xfrm>
            <a:off x="3336147" y="2007644"/>
            <a:ext cx="4560169" cy="1136607"/>
            <a:chOff x="3059832" y="2116291"/>
            <a:chExt cx="2880320" cy="113660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CC2115-AC12-4C60-B4A5-222841FE27DF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DD9265C-1EF6-439C-A4C4-58D04CF125A7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1B1555B-E42A-49A0-A4E9-1DA940BA5CC5}"/>
              </a:ext>
            </a:extLst>
          </p:cNvPr>
          <p:cNvSpPr txBox="1"/>
          <p:nvPr/>
        </p:nvSpPr>
        <p:spPr>
          <a:xfrm>
            <a:off x="664827" y="181109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2013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4BBC8FC-FBFF-49EC-8ED1-F878E295363A}"/>
              </a:ext>
            </a:extLst>
          </p:cNvPr>
          <p:cNvSpPr/>
          <p:nvPr/>
        </p:nvSpPr>
        <p:spPr>
          <a:xfrm>
            <a:off x="2317665" y="359776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CEEEAE-FD5F-48BC-B705-E0F8B8B56198}"/>
              </a:ext>
            </a:extLst>
          </p:cNvPr>
          <p:cNvGrpSpPr/>
          <p:nvPr/>
        </p:nvGrpSpPr>
        <p:grpSpPr>
          <a:xfrm>
            <a:off x="3336147" y="3597765"/>
            <a:ext cx="4560169" cy="1136607"/>
            <a:chOff x="3059832" y="2116291"/>
            <a:chExt cx="2880320" cy="113660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DB7CC2-BE12-4CE1-8C0C-D61D70A1E58F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C00DAB-3948-4549-A432-4DA72A06FE62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239A52C-6BF6-4990-B4C4-F4A8B7692340}"/>
              </a:ext>
            </a:extLst>
          </p:cNvPr>
          <p:cNvSpPr txBox="1"/>
          <p:nvPr/>
        </p:nvSpPr>
        <p:spPr>
          <a:xfrm>
            <a:off x="664827" y="340121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2014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2F549EC-EAE1-4046-9779-67320E25248C}"/>
              </a:ext>
            </a:extLst>
          </p:cNvPr>
          <p:cNvSpPr/>
          <p:nvPr/>
        </p:nvSpPr>
        <p:spPr>
          <a:xfrm>
            <a:off x="2317665" y="518788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6592AF-2D9D-4E25-BD80-C96CA35977F6}"/>
              </a:ext>
            </a:extLst>
          </p:cNvPr>
          <p:cNvGrpSpPr/>
          <p:nvPr/>
        </p:nvGrpSpPr>
        <p:grpSpPr>
          <a:xfrm>
            <a:off x="3336147" y="5187885"/>
            <a:ext cx="4560169" cy="1136607"/>
            <a:chOff x="3059832" y="2116291"/>
            <a:chExt cx="2880320" cy="1136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3766738-1AC7-4A84-8444-6FF99FAF47C1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E2BAE8C-FF44-4463-A431-864B63EFCF91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85833D8-7C9E-4305-9616-271E003744F7}"/>
              </a:ext>
            </a:extLst>
          </p:cNvPr>
          <p:cNvSpPr txBox="1"/>
          <p:nvPr/>
        </p:nvSpPr>
        <p:spPr>
          <a:xfrm>
            <a:off x="664827" y="499133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2D160E-8306-43E0-91AB-B85F91AC30A7}"/>
              </a:ext>
            </a:extLst>
          </p:cNvPr>
          <p:cNvSpPr/>
          <p:nvPr/>
        </p:nvSpPr>
        <p:spPr>
          <a:xfrm>
            <a:off x="8417608" y="1700808"/>
            <a:ext cx="3774393" cy="51571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EFDE218-6398-41B4-BD1C-FBCC1E6D117D}"/>
              </a:ext>
            </a:extLst>
          </p:cNvPr>
          <p:cNvGrpSpPr/>
          <p:nvPr/>
        </p:nvGrpSpPr>
        <p:grpSpPr>
          <a:xfrm>
            <a:off x="8935220" y="2007645"/>
            <a:ext cx="2678051" cy="951941"/>
            <a:chOff x="3059832" y="2116291"/>
            <a:chExt cx="2016224" cy="95194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0A5314-7313-46F4-8354-7295586D63FC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460D8E3-846F-4D51-8EA6-9D8BC841A832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52A487-5292-43FE-A92C-F468673B3996}"/>
              </a:ext>
            </a:extLst>
          </p:cNvPr>
          <p:cNvGrpSpPr/>
          <p:nvPr/>
        </p:nvGrpSpPr>
        <p:grpSpPr>
          <a:xfrm>
            <a:off x="8935220" y="3597766"/>
            <a:ext cx="2678051" cy="951941"/>
            <a:chOff x="3059832" y="2116291"/>
            <a:chExt cx="2016224" cy="95194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9031817-8534-4AE5-86AF-9BFB209338B4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3C5CE9C-AB76-400D-804F-6E1C68D8E0EE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9CAC6CB-E25A-469E-B21F-56A4ED9D29CA}"/>
              </a:ext>
            </a:extLst>
          </p:cNvPr>
          <p:cNvGrpSpPr/>
          <p:nvPr/>
        </p:nvGrpSpPr>
        <p:grpSpPr>
          <a:xfrm>
            <a:off x="8935220" y="5187886"/>
            <a:ext cx="2678051" cy="951941"/>
            <a:chOff x="3059832" y="2116291"/>
            <a:chExt cx="2016224" cy="9519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BB8A2C0-B1F8-4E74-A55F-BC918E35E085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E7629D-376F-4595-A00A-3B0D92FD432C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L-Shape 29">
            <a:extLst>
              <a:ext uri="{FF2B5EF4-FFF2-40B4-BE49-F238E27FC236}">
                <a16:creationId xmlns:a16="http://schemas.microsoft.com/office/drawing/2014/main" id="{F6F12C38-2CB4-4543-A9EE-F824F6D7E6D7}"/>
              </a:ext>
            </a:extLst>
          </p:cNvPr>
          <p:cNvSpPr/>
          <p:nvPr/>
        </p:nvSpPr>
        <p:spPr>
          <a:xfrm rot="16200000">
            <a:off x="11130030" y="5801272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13472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>
            <a:extLst>
              <a:ext uri="{FF2B5EF4-FFF2-40B4-BE49-F238E27FC236}">
                <a16:creationId xmlns:a16="http://schemas.microsoft.com/office/drawing/2014/main" id="{C5D6C671-2631-4DCC-BDC1-ADCB7946E045}"/>
              </a:ext>
            </a:extLst>
          </p:cNvPr>
          <p:cNvSpPr/>
          <p:nvPr/>
        </p:nvSpPr>
        <p:spPr>
          <a:xfrm>
            <a:off x="8417608" y="0"/>
            <a:ext cx="377439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A76344-75BD-4612-B113-24C7D742D398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2425677" y="1"/>
            <a:ext cx="0" cy="5333165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L-Shape 4">
            <a:extLst>
              <a:ext uri="{FF2B5EF4-FFF2-40B4-BE49-F238E27FC236}">
                <a16:creationId xmlns:a16="http://schemas.microsoft.com/office/drawing/2014/main" id="{4D47802D-21D0-4E55-BFB8-945DE79C246E}"/>
              </a:ext>
            </a:extLst>
          </p:cNvPr>
          <p:cNvSpPr/>
          <p:nvPr/>
        </p:nvSpPr>
        <p:spPr>
          <a:xfrm rot="10800000">
            <a:off x="11217552" y="144367"/>
            <a:ext cx="807899" cy="807899"/>
          </a:xfrm>
          <a:prstGeom prst="corner">
            <a:avLst>
              <a:gd name="adj1" fmla="val 23355"/>
              <a:gd name="adj2" fmla="val 23357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115BCD40-B8EE-4D09-9E46-DBCCDD41FFDB}"/>
              </a:ext>
            </a:extLst>
          </p:cNvPr>
          <p:cNvSpPr/>
          <p:nvPr/>
        </p:nvSpPr>
        <p:spPr>
          <a:xfrm>
            <a:off x="2317665" y="2152924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2541680B-5B68-4AE6-B5FD-59C2EA3871BD}"/>
              </a:ext>
            </a:extLst>
          </p:cNvPr>
          <p:cNvGrpSpPr/>
          <p:nvPr/>
        </p:nvGrpSpPr>
        <p:grpSpPr>
          <a:xfrm>
            <a:off x="3336147" y="2152925"/>
            <a:ext cx="4560169" cy="1136607"/>
            <a:chOff x="3059832" y="2116291"/>
            <a:chExt cx="2880320" cy="113660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008F91-F17D-4F6A-B87B-1E03DBAC894C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7FC8DAC-06F9-4BA8-A954-D55DA46C7D5E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9F0B9-484A-4F5C-93C1-2FFE710B57F0}"/>
              </a:ext>
            </a:extLst>
          </p:cNvPr>
          <p:cNvSpPr txBox="1"/>
          <p:nvPr/>
        </p:nvSpPr>
        <p:spPr>
          <a:xfrm>
            <a:off x="664827" y="195637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Oval 16">
            <a:extLst>
              <a:ext uri="{FF2B5EF4-FFF2-40B4-BE49-F238E27FC236}">
                <a16:creationId xmlns:a16="http://schemas.microsoft.com/office/drawing/2014/main" id="{BDB10D0B-DB3B-42D9-BD12-ABE6D2DBCABF}"/>
              </a:ext>
            </a:extLst>
          </p:cNvPr>
          <p:cNvSpPr/>
          <p:nvPr/>
        </p:nvSpPr>
        <p:spPr>
          <a:xfrm>
            <a:off x="2317665" y="374304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" name="Group 17">
            <a:extLst>
              <a:ext uri="{FF2B5EF4-FFF2-40B4-BE49-F238E27FC236}">
                <a16:creationId xmlns:a16="http://schemas.microsoft.com/office/drawing/2014/main" id="{9A19999C-2EA9-4D48-9523-639A6DFACEAC}"/>
              </a:ext>
            </a:extLst>
          </p:cNvPr>
          <p:cNvGrpSpPr/>
          <p:nvPr/>
        </p:nvGrpSpPr>
        <p:grpSpPr>
          <a:xfrm>
            <a:off x="3336147" y="3743046"/>
            <a:ext cx="4560169" cy="1136607"/>
            <a:chOff x="3059832" y="2116291"/>
            <a:chExt cx="2880320" cy="1136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3964F-9C6C-40BA-86D1-711D71DFCF52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3B386D4-3B5C-418B-9290-4CC7B4A3F910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D62A6D1-2634-478F-882E-91DA333E85EA}"/>
              </a:ext>
            </a:extLst>
          </p:cNvPr>
          <p:cNvSpPr txBox="1"/>
          <p:nvPr/>
        </p:nvSpPr>
        <p:spPr>
          <a:xfrm>
            <a:off x="664827" y="354649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B91BAC1B-F0AB-401D-92A8-D2D540570C7A}"/>
              </a:ext>
            </a:extLst>
          </p:cNvPr>
          <p:cNvSpPr/>
          <p:nvPr/>
        </p:nvSpPr>
        <p:spPr>
          <a:xfrm>
            <a:off x="2317665" y="5333165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22">
            <a:extLst>
              <a:ext uri="{FF2B5EF4-FFF2-40B4-BE49-F238E27FC236}">
                <a16:creationId xmlns:a16="http://schemas.microsoft.com/office/drawing/2014/main" id="{719E760E-8E4A-432A-998D-5080CF5151CE}"/>
              </a:ext>
            </a:extLst>
          </p:cNvPr>
          <p:cNvGrpSpPr/>
          <p:nvPr/>
        </p:nvGrpSpPr>
        <p:grpSpPr>
          <a:xfrm>
            <a:off x="3336147" y="5333166"/>
            <a:ext cx="4560169" cy="1136607"/>
            <a:chOff x="3059832" y="2116291"/>
            <a:chExt cx="2880320" cy="113660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E2CE8EB-6CA7-4930-8035-87D5886D383E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9DA9DD-B3A8-4D5D-B044-0ECCA5432717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FA11489-2EC5-471A-B5BA-A410F0599492}"/>
              </a:ext>
            </a:extLst>
          </p:cNvPr>
          <p:cNvSpPr txBox="1"/>
          <p:nvPr/>
        </p:nvSpPr>
        <p:spPr>
          <a:xfrm>
            <a:off x="664827" y="5136612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7">
            <a:extLst>
              <a:ext uri="{FF2B5EF4-FFF2-40B4-BE49-F238E27FC236}">
                <a16:creationId xmlns:a16="http://schemas.microsoft.com/office/drawing/2014/main" id="{26399FE1-390F-4579-A07A-F04604FCABE6}"/>
              </a:ext>
            </a:extLst>
          </p:cNvPr>
          <p:cNvGrpSpPr/>
          <p:nvPr/>
        </p:nvGrpSpPr>
        <p:grpSpPr>
          <a:xfrm>
            <a:off x="8935220" y="2152926"/>
            <a:ext cx="2678051" cy="951941"/>
            <a:chOff x="3059832" y="2116291"/>
            <a:chExt cx="2016224" cy="95194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AA93B5-5192-4167-8FB4-51971D46558E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CB1C04F-C005-457C-9949-72F783B153F5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0">
            <a:extLst>
              <a:ext uri="{FF2B5EF4-FFF2-40B4-BE49-F238E27FC236}">
                <a16:creationId xmlns:a16="http://schemas.microsoft.com/office/drawing/2014/main" id="{CBEC1A5A-426B-4D6D-9D0E-4F69CB5AB236}"/>
              </a:ext>
            </a:extLst>
          </p:cNvPr>
          <p:cNvGrpSpPr/>
          <p:nvPr/>
        </p:nvGrpSpPr>
        <p:grpSpPr>
          <a:xfrm>
            <a:off x="8935220" y="3743047"/>
            <a:ext cx="2678051" cy="951941"/>
            <a:chOff x="3059832" y="2116291"/>
            <a:chExt cx="2016224" cy="95194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4692EC3-F7F7-4EE6-B68F-DCED4E849AFB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A79E33-7E72-4FD7-B73C-EBE59D6B8A83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271175D6-7817-45EA-8D53-C45B18448089}"/>
              </a:ext>
            </a:extLst>
          </p:cNvPr>
          <p:cNvGrpSpPr/>
          <p:nvPr/>
        </p:nvGrpSpPr>
        <p:grpSpPr>
          <a:xfrm>
            <a:off x="8935220" y="5333167"/>
            <a:ext cx="2678051" cy="951941"/>
            <a:chOff x="3059832" y="2116291"/>
            <a:chExt cx="2016224" cy="95194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A0636C0-9245-41AA-ABE4-0882F19656D3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BDB7EC6-4707-48E2-8A49-59ED34E3F033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0" name="Oval 6">
            <a:extLst>
              <a:ext uri="{FF2B5EF4-FFF2-40B4-BE49-F238E27FC236}">
                <a16:creationId xmlns:a16="http://schemas.microsoft.com/office/drawing/2014/main" id="{8756E2B7-7099-4E3F-8BE1-96F0C64A50C5}"/>
              </a:ext>
            </a:extLst>
          </p:cNvPr>
          <p:cNvSpPr/>
          <p:nvPr/>
        </p:nvSpPr>
        <p:spPr>
          <a:xfrm>
            <a:off x="2317665" y="562803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1" name="Group 9">
            <a:extLst>
              <a:ext uri="{FF2B5EF4-FFF2-40B4-BE49-F238E27FC236}">
                <a16:creationId xmlns:a16="http://schemas.microsoft.com/office/drawing/2014/main" id="{346008A7-710C-477A-88A4-632FAF36D42E}"/>
              </a:ext>
            </a:extLst>
          </p:cNvPr>
          <p:cNvGrpSpPr/>
          <p:nvPr/>
        </p:nvGrpSpPr>
        <p:grpSpPr>
          <a:xfrm>
            <a:off x="3336147" y="562804"/>
            <a:ext cx="4560169" cy="1136607"/>
            <a:chOff x="3059832" y="2116291"/>
            <a:chExt cx="2880320" cy="113660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4AC0423-F54B-4041-A4A1-04905766E720}"/>
                </a:ext>
              </a:extLst>
            </p:cNvPr>
            <p:cNvSpPr txBox="1"/>
            <p:nvPr/>
          </p:nvSpPr>
          <p:spPr>
            <a:xfrm>
              <a:off x="3059832" y="2421901"/>
              <a:ext cx="28803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 and Money. 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C339451-6BBA-4D9A-8297-10219132E6FC}"/>
                </a:ext>
              </a:extLst>
            </p:cNvPr>
            <p:cNvSpPr txBox="1"/>
            <p:nvPr/>
          </p:nvSpPr>
          <p:spPr>
            <a:xfrm>
              <a:off x="3059832" y="2116291"/>
              <a:ext cx="2880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1922EE7-E765-419B-BBBD-D6D6E5E5C6B5}"/>
              </a:ext>
            </a:extLst>
          </p:cNvPr>
          <p:cNvSpPr txBox="1"/>
          <p:nvPr/>
        </p:nvSpPr>
        <p:spPr>
          <a:xfrm>
            <a:off x="664827" y="36625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5" name="Group 27">
            <a:extLst>
              <a:ext uri="{FF2B5EF4-FFF2-40B4-BE49-F238E27FC236}">
                <a16:creationId xmlns:a16="http://schemas.microsoft.com/office/drawing/2014/main" id="{60C0DCB1-2174-4DDF-8248-A3C2E115A153}"/>
              </a:ext>
            </a:extLst>
          </p:cNvPr>
          <p:cNvGrpSpPr/>
          <p:nvPr/>
        </p:nvGrpSpPr>
        <p:grpSpPr>
          <a:xfrm>
            <a:off x="8935220" y="562805"/>
            <a:ext cx="2678051" cy="951941"/>
            <a:chOff x="3059832" y="2116291"/>
            <a:chExt cx="2016224" cy="951941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EBAF706-31D5-43F0-AC3B-C557C4B13494}"/>
                </a:ext>
              </a:extLst>
            </p:cNvPr>
            <p:cNvSpPr txBox="1"/>
            <p:nvPr/>
          </p:nvSpPr>
          <p:spPr>
            <a:xfrm>
              <a:off x="3059832" y="2421901"/>
              <a:ext cx="20162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69ED1B8-44AB-4C32-BF04-EDACA2774485}"/>
                </a:ext>
              </a:extLst>
            </p:cNvPr>
            <p:cNvSpPr txBox="1"/>
            <p:nvPr/>
          </p:nvSpPr>
          <p:spPr>
            <a:xfrm>
              <a:off x="3059832" y="2116291"/>
              <a:ext cx="2016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 Here 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7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7">
            <a:extLst>
              <a:ext uri="{FF2B5EF4-FFF2-40B4-BE49-F238E27FC236}">
                <a16:creationId xmlns:a16="http://schemas.microsoft.com/office/drawing/2014/main" id="{08D25EBA-C2E8-40B1-AB67-8986DBB2D3FB}"/>
              </a:ext>
            </a:extLst>
          </p:cNvPr>
          <p:cNvSpPr/>
          <p:nvPr/>
        </p:nvSpPr>
        <p:spPr>
          <a:xfrm>
            <a:off x="6128628" y="3206728"/>
            <a:ext cx="5333665" cy="729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005B2CF1-D420-4BFF-ACBE-58B1F23675AD}"/>
              </a:ext>
            </a:extLst>
          </p:cNvPr>
          <p:cNvSpPr/>
          <p:nvPr/>
        </p:nvSpPr>
        <p:spPr>
          <a:xfrm>
            <a:off x="684887" y="1798398"/>
            <a:ext cx="5364000" cy="13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48690" y="3299426"/>
            <a:ext cx="4842892" cy="5436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cs typeface="Arial" pitchFamily="34" charset="0"/>
              </a:rPr>
              <a:t>Portfolio Designed</a:t>
            </a:r>
            <a:endParaRPr lang="ko-KR" alt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7183F4-4D9A-406C-A0A5-F74D3E80E02F}"/>
              </a:ext>
            </a:extLst>
          </p:cNvPr>
          <p:cNvSpPr txBox="1"/>
          <p:nvPr/>
        </p:nvSpPr>
        <p:spPr>
          <a:xfrm>
            <a:off x="919441" y="2033511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9E4D1821-004E-432C-BE27-47029CC5798A}"/>
              </a:ext>
            </a:extLst>
          </p:cNvPr>
          <p:cNvSpPr txBox="1">
            <a:spLocks/>
          </p:cNvSpPr>
          <p:nvPr/>
        </p:nvSpPr>
        <p:spPr>
          <a:xfrm>
            <a:off x="684887" y="438662"/>
            <a:ext cx="4442159" cy="1207629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24" name="직사각형 15">
            <a:extLst>
              <a:ext uri="{FF2B5EF4-FFF2-40B4-BE49-F238E27FC236}">
                <a16:creationId xmlns:a16="http://schemas.microsoft.com/office/drawing/2014/main" id="{922309A0-8351-4F15-BBEE-E367219D7F6C}"/>
              </a:ext>
            </a:extLst>
          </p:cNvPr>
          <p:cNvSpPr/>
          <p:nvPr/>
        </p:nvSpPr>
        <p:spPr>
          <a:xfrm>
            <a:off x="8912363" y="4349868"/>
            <a:ext cx="25499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25" name="직사각형 16">
            <a:extLst>
              <a:ext uri="{FF2B5EF4-FFF2-40B4-BE49-F238E27FC236}">
                <a16:creationId xmlns:a16="http://schemas.microsoft.com/office/drawing/2014/main" id="{6D994D4F-0BCF-4252-8A42-0A36D4FAD13D}"/>
              </a:ext>
            </a:extLst>
          </p:cNvPr>
          <p:cNvSpPr/>
          <p:nvPr/>
        </p:nvSpPr>
        <p:spPr>
          <a:xfrm>
            <a:off x="6911662" y="4866369"/>
            <a:ext cx="45506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D95B41-1409-4653-B253-2157874C7D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3E9D8-F214-4A67-83E0-4E224D649E5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F425159-3C75-47E4-8BF5-E07CDA1013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420770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8FFC2F3-35E8-46E1-9B02-6BDCAA97BCDE}"/>
              </a:ext>
            </a:extLst>
          </p:cNvPr>
          <p:cNvGrpSpPr/>
          <p:nvPr/>
        </p:nvGrpSpPr>
        <p:grpSpPr>
          <a:xfrm>
            <a:off x="2639618" y="1916832"/>
            <a:ext cx="4971181" cy="4041850"/>
            <a:chOff x="1914525" y="1276351"/>
            <a:chExt cx="5333999" cy="4336841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049B74FC-7694-4B2E-BC5C-112281EAD85A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79E68F0-BE0B-4B54-9AAC-E4A930759587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0ACC4DC7-AB32-4E54-B7FF-ABCBE0AED07C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12E41B6F-1030-4813-8F0D-319FC9F31C44}"/>
              </a:ext>
            </a:extLst>
          </p:cNvPr>
          <p:cNvSpPr/>
          <p:nvPr/>
        </p:nvSpPr>
        <p:spPr>
          <a:xfrm>
            <a:off x="5508578" y="3032956"/>
            <a:ext cx="828092" cy="8280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EE6E9BB-07C7-4550-B3FC-78A1BC3CBF1B}"/>
              </a:ext>
            </a:extLst>
          </p:cNvPr>
          <p:cNvSpPr/>
          <p:nvPr/>
        </p:nvSpPr>
        <p:spPr>
          <a:xfrm>
            <a:off x="2793103" y="3725353"/>
            <a:ext cx="828092" cy="8280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6699126-10DC-4C4C-A328-AD9EF92B4C8B}"/>
              </a:ext>
            </a:extLst>
          </p:cNvPr>
          <p:cNvSpPr/>
          <p:nvPr/>
        </p:nvSpPr>
        <p:spPr>
          <a:xfrm>
            <a:off x="4799856" y="5259939"/>
            <a:ext cx="828092" cy="8280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305519-CF94-4073-AC6F-8E35010F8236}"/>
              </a:ext>
            </a:extLst>
          </p:cNvPr>
          <p:cNvSpPr txBox="1"/>
          <p:nvPr/>
        </p:nvSpPr>
        <p:spPr>
          <a:xfrm>
            <a:off x="5442456" y="2309884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18B41B4-CE16-414A-9465-02782372731C}"/>
              </a:ext>
            </a:extLst>
          </p:cNvPr>
          <p:cNvGrpSpPr/>
          <p:nvPr/>
        </p:nvGrpSpPr>
        <p:grpSpPr>
          <a:xfrm>
            <a:off x="3311312" y="1772291"/>
            <a:ext cx="2212122" cy="1107996"/>
            <a:chOff x="2551705" y="4283314"/>
            <a:chExt cx="2357003" cy="11079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37C0E5A-1352-469D-880D-98C69DCA631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283D18F-C03F-4C7D-BBF1-7B8CC7B92C63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4E4F9E7-99BC-4406-A83B-02CE12F80B7C}"/>
              </a:ext>
            </a:extLst>
          </p:cNvPr>
          <p:cNvGrpSpPr/>
          <p:nvPr/>
        </p:nvGrpSpPr>
        <p:grpSpPr>
          <a:xfrm>
            <a:off x="866455" y="4558957"/>
            <a:ext cx="2126423" cy="1107996"/>
            <a:chOff x="2551705" y="4283314"/>
            <a:chExt cx="2357003" cy="1107996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4F676-145D-448A-96C7-D11A3FD4B50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04A4B3-32D9-458C-BE47-9B682687EDD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50E24A4-1921-4776-8154-9F29C65911EF}"/>
              </a:ext>
            </a:extLst>
          </p:cNvPr>
          <p:cNvSpPr txBox="1"/>
          <p:nvPr/>
        </p:nvSpPr>
        <p:spPr>
          <a:xfrm>
            <a:off x="1753793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426340A-617C-48B4-B292-2A9592B425F0}"/>
              </a:ext>
            </a:extLst>
          </p:cNvPr>
          <p:cNvSpPr txBox="1"/>
          <p:nvPr/>
        </p:nvSpPr>
        <p:spPr>
          <a:xfrm>
            <a:off x="6447054" y="5239668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E6A2FE5-89FE-4E9C-B557-D690AAE2FF6E}"/>
              </a:ext>
            </a:extLst>
          </p:cNvPr>
          <p:cNvGrpSpPr/>
          <p:nvPr/>
        </p:nvGrpSpPr>
        <p:grpSpPr>
          <a:xfrm>
            <a:off x="7299548" y="5162723"/>
            <a:ext cx="2663906" cy="923330"/>
            <a:chOff x="2551705" y="4283314"/>
            <a:chExt cx="2357003" cy="923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99394A0-46E6-427E-AEF0-33BC737A9A0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A8A9986-272B-4BCA-8459-DACA2C9BB03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Isosceles Triangle 22">
            <a:extLst>
              <a:ext uri="{FF2B5EF4-FFF2-40B4-BE49-F238E27FC236}">
                <a16:creationId xmlns:a16="http://schemas.microsoft.com/office/drawing/2014/main" id="{1A4AD811-7A28-4B0A-BCCA-34C4117F821F}"/>
              </a:ext>
            </a:extLst>
          </p:cNvPr>
          <p:cNvSpPr/>
          <p:nvPr/>
        </p:nvSpPr>
        <p:spPr>
          <a:xfrm rot="19800000">
            <a:off x="5030275" y="5463418"/>
            <a:ext cx="404325" cy="404257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7" name="Donut 15">
            <a:extLst>
              <a:ext uri="{FF2B5EF4-FFF2-40B4-BE49-F238E27FC236}">
                <a16:creationId xmlns:a16="http://schemas.microsoft.com/office/drawing/2014/main" id="{6E23E4E7-7965-49C3-93CF-A9D1B1F79E5B}"/>
              </a:ext>
            </a:extLst>
          </p:cNvPr>
          <p:cNvSpPr/>
          <p:nvPr/>
        </p:nvSpPr>
        <p:spPr>
          <a:xfrm>
            <a:off x="5708099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3B3F55D7-9585-4CFF-9507-21FEAC87AE4B}"/>
              </a:ext>
            </a:extLst>
          </p:cNvPr>
          <p:cNvSpPr/>
          <p:nvPr/>
        </p:nvSpPr>
        <p:spPr>
          <a:xfrm rot="20700000">
            <a:off x="3008022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27527F5-4113-4A56-AC6E-D9F44CD6EB85}"/>
              </a:ext>
            </a:extLst>
          </p:cNvPr>
          <p:cNvSpPr txBox="1"/>
          <p:nvPr/>
        </p:nvSpPr>
        <p:spPr>
          <a:xfrm>
            <a:off x="8972551" y="2672730"/>
            <a:ext cx="23513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81EDA3B-7F50-4726-AC80-50AA08C2CD30}"/>
              </a:ext>
            </a:extLst>
          </p:cNvPr>
          <p:cNvSpPr txBox="1"/>
          <p:nvPr/>
        </p:nvSpPr>
        <p:spPr>
          <a:xfrm>
            <a:off x="8972550" y="1730388"/>
            <a:ext cx="2351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42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9B961DB-AB32-466B-88F3-3BA587CB6CAB}"/>
              </a:ext>
            </a:extLst>
          </p:cNvPr>
          <p:cNvGrpSpPr/>
          <p:nvPr/>
        </p:nvGrpSpPr>
        <p:grpSpPr>
          <a:xfrm>
            <a:off x="4110916" y="1948604"/>
            <a:ext cx="3960932" cy="3960932"/>
            <a:chOff x="2455028" y="1729056"/>
            <a:chExt cx="3960932" cy="396093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9D50274-96C2-4AD6-8F58-94787CEBF259}"/>
                </a:ext>
              </a:extLst>
            </p:cNvPr>
            <p:cNvGrpSpPr/>
            <p:nvPr/>
          </p:nvGrpSpPr>
          <p:grpSpPr>
            <a:xfrm>
              <a:off x="2455028" y="1729056"/>
              <a:ext cx="3960932" cy="3960932"/>
              <a:chOff x="2455028" y="1729056"/>
              <a:chExt cx="3960932" cy="396093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CDDD2EF-67BD-4ADC-9766-918416C8E8A0}"/>
                  </a:ext>
                </a:extLst>
              </p:cNvPr>
              <p:cNvSpPr/>
              <p:nvPr/>
            </p:nvSpPr>
            <p:spPr>
              <a:xfrm>
                <a:off x="2779310" y="2053338"/>
                <a:ext cx="3312368" cy="3312368"/>
              </a:xfrm>
              <a:prstGeom prst="ellipse">
                <a:avLst/>
              </a:prstGeom>
              <a:noFill/>
              <a:ln w="1270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9FF2EAB-4E7D-4EFB-B18A-A8A7F13DC534}"/>
                  </a:ext>
                </a:extLst>
              </p:cNvPr>
              <p:cNvGrpSpPr/>
              <p:nvPr/>
            </p:nvGrpSpPr>
            <p:grpSpPr>
              <a:xfrm>
                <a:off x="2455028" y="1729056"/>
                <a:ext cx="3960932" cy="3960932"/>
                <a:chOff x="2455028" y="1729056"/>
                <a:chExt cx="3960932" cy="3960932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6106988B-A4D2-4754-9D58-08E6540E0B41}"/>
                    </a:ext>
                  </a:extLst>
                </p:cNvPr>
                <p:cNvGrpSpPr/>
                <p:nvPr/>
              </p:nvGrpSpPr>
              <p:grpSpPr>
                <a:xfrm rot="2700000">
                  <a:off x="2455028" y="1729056"/>
                  <a:ext cx="3960932" cy="3960932"/>
                  <a:chOff x="1807830" y="1844332"/>
                  <a:chExt cx="3960932" cy="3960932"/>
                </a:xfrm>
              </p:grpSpPr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0C9123B8-F772-4444-84E0-1E10BFF0FB84}"/>
                      </a:ext>
                    </a:extLst>
                  </p:cNvPr>
                  <p:cNvGrpSpPr/>
                  <p:nvPr/>
                </p:nvGrpSpPr>
                <p:grpSpPr>
                  <a:xfrm>
                    <a:off x="3356247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21" name="Rounded Rectangle 3">
                      <a:extLst>
                        <a:ext uri="{FF2B5EF4-FFF2-40B4-BE49-F238E27FC236}">
                          <a16:creationId xmlns:a16="http://schemas.microsoft.com/office/drawing/2014/main" id="{AA354E6C-4B22-4D9B-AFBF-4D687A592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1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2" name="Rounded Rectangle 3">
                      <a:extLst>
                        <a:ext uri="{FF2B5EF4-FFF2-40B4-BE49-F238E27FC236}">
                          <a16:creationId xmlns:a16="http://schemas.microsoft.com/office/drawing/2014/main" id="{DD27853C-1281-4F91-9ECC-37C88DCD32D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3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C0868BB4-19F8-4398-9DAC-8D214FCF2E9C}"/>
                      </a:ext>
                    </a:extLst>
                  </p:cNvPr>
                  <p:cNvGrpSpPr/>
                  <p:nvPr/>
                </p:nvGrpSpPr>
                <p:grpSpPr>
                  <a:xfrm rot="16200000">
                    <a:off x="3356248" y="1844332"/>
                    <a:ext cx="864096" cy="3960932"/>
                    <a:chOff x="3203848" y="1844332"/>
                    <a:chExt cx="864096" cy="3960932"/>
                  </a:xfrm>
                </p:grpSpPr>
                <p:sp>
                  <p:nvSpPr>
                    <p:cNvPr id="19" name="Rounded Rectangle 3">
                      <a:extLst>
                        <a:ext uri="{FF2B5EF4-FFF2-40B4-BE49-F238E27FC236}">
                          <a16:creationId xmlns:a16="http://schemas.microsoft.com/office/drawing/2014/main" id="{B9989E4F-F642-41AA-8726-BAF318AE12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03848" y="1844332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alpha val="83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4CA60CB8-20A8-4B3C-B677-1E4E75118369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3203848" y="3825044"/>
                      <a:ext cx="864096" cy="1980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64096" h="1692188">
                          <a:moveTo>
                            <a:pt x="432048" y="0"/>
                          </a:moveTo>
                          <a:cubicBezTo>
                            <a:pt x="670662" y="0"/>
                            <a:pt x="864096" y="193434"/>
                            <a:pt x="864096" y="432048"/>
                          </a:cubicBezTo>
                          <a:lnTo>
                            <a:pt x="864096" y="1692188"/>
                          </a:lnTo>
                          <a:lnTo>
                            <a:pt x="0" y="1692188"/>
                          </a:lnTo>
                          <a:lnTo>
                            <a:pt x="0" y="432048"/>
                          </a:lnTo>
                          <a:cubicBezTo>
                            <a:pt x="0" y="193434"/>
                            <a:pt x="193434" y="0"/>
                            <a:pt x="432048" y="0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alpha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2700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B42B8A5-6FC7-490C-9F3D-0E6B85FA51D1}"/>
                    </a:ext>
                  </a:extLst>
                </p:cNvPr>
                <p:cNvSpPr/>
                <p:nvPr/>
              </p:nvSpPr>
              <p:spPr>
                <a:xfrm>
                  <a:off x="4003446" y="3277474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 dirty="0"/>
                </a:p>
              </p:txBody>
            </p:sp>
          </p:grp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43E9F4-1569-4934-AB8A-58C1125C2E51}"/>
                </a:ext>
              </a:extLst>
            </p:cNvPr>
            <p:cNvSpPr txBox="1"/>
            <p:nvPr/>
          </p:nvSpPr>
          <p:spPr>
            <a:xfrm>
              <a:off x="3607402" y="1914838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4E8C871-D864-488F-A37A-11C095C786BD}"/>
                </a:ext>
              </a:extLst>
            </p:cNvPr>
            <p:cNvSpPr txBox="1"/>
            <p:nvPr/>
          </p:nvSpPr>
          <p:spPr>
            <a:xfrm rot="5400000">
              <a:off x="5111062" y="3420493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B6BE04-DCF2-481B-BA7D-FF36D91DCACC}"/>
                </a:ext>
              </a:extLst>
            </p:cNvPr>
            <p:cNvSpPr txBox="1"/>
            <p:nvPr/>
          </p:nvSpPr>
          <p:spPr>
            <a:xfrm rot="10800000">
              <a:off x="3607401" y="4923412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C6A8F4-08D2-4861-8F38-AEB52634F9E9}"/>
                </a:ext>
              </a:extLst>
            </p:cNvPr>
            <p:cNvSpPr txBox="1"/>
            <p:nvPr/>
          </p:nvSpPr>
          <p:spPr>
            <a:xfrm rot="16200000">
              <a:off x="2113360" y="3420494"/>
              <a:ext cx="1656185" cy="57805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0734286"/>
                </a:avLst>
              </a:prstTxWarp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D40D01D-3BFD-46DB-9E41-1C38D5320954}"/>
                </a:ext>
              </a:extLst>
            </p:cNvPr>
            <p:cNvSpPr txBox="1"/>
            <p:nvPr/>
          </p:nvSpPr>
          <p:spPr>
            <a:xfrm rot="18900000">
              <a:off x="4532619" y="2735592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B86B84-FA1B-449E-8150-07F973E19659}"/>
                </a:ext>
              </a:extLst>
            </p:cNvPr>
            <p:cNvSpPr txBox="1"/>
            <p:nvPr/>
          </p:nvSpPr>
          <p:spPr>
            <a:xfrm rot="2700000">
              <a:off x="2904581" y="272955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0D0B70-33C1-4A4E-8641-98B0837482E8}"/>
                </a:ext>
              </a:extLst>
            </p:cNvPr>
            <p:cNvSpPr txBox="1"/>
            <p:nvPr/>
          </p:nvSpPr>
          <p:spPr>
            <a:xfrm rot="18900000">
              <a:off x="2931218" y="4359074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9B9082-6AC0-4A70-A117-6E738A561F91}"/>
                </a:ext>
              </a:extLst>
            </p:cNvPr>
            <p:cNvSpPr txBox="1"/>
            <p:nvPr/>
          </p:nvSpPr>
          <p:spPr>
            <a:xfrm rot="2700000">
              <a:off x="4548586" y="4336636"/>
              <a:ext cx="14056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157F99-3F12-47D4-BE27-D1BA0E105825}"/>
              </a:ext>
            </a:extLst>
          </p:cNvPr>
          <p:cNvGrpSpPr/>
          <p:nvPr/>
        </p:nvGrpSpPr>
        <p:grpSpPr>
          <a:xfrm>
            <a:off x="7940171" y="1767102"/>
            <a:ext cx="3410703" cy="853045"/>
            <a:chOff x="6372201" y="2011203"/>
            <a:chExt cx="2232249" cy="85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063E640-6BCC-44B3-9750-77DA1CDAAB0A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DD4A7AD-A8AE-46F4-B733-8AA95E055FC8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F16A05B-4CE2-4C8C-B719-AA9A30D156B5}"/>
              </a:ext>
            </a:extLst>
          </p:cNvPr>
          <p:cNvGrpSpPr/>
          <p:nvPr/>
        </p:nvGrpSpPr>
        <p:grpSpPr>
          <a:xfrm>
            <a:off x="7940171" y="5189210"/>
            <a:ext cx="3410703" cy="853045"/>
            <a:chOff x="6372201" y="2011203"/>
            <a:chExt cx="2232249" cy="8530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EBE5CA7-A48D-4576-BFB6-67BD76113E87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5320942-C5E6-4CA2-AD16-80D50BB4D9EB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E207EE-56E6-48D5-9CA1-706282B210CE}"/>
              </a:ext>
            </a:extLst>
          </p:cNvPr>
          <p:cNvGrpSpPr/>
          <p:nvPr/>
        </p:nvGrpSpPr>
        <p:grpSpPr>
          <a:xfrm>
            <a:off x="883718" y="1767102"/>
            <a:ext cx="3410703" cy="853045"/>
            <a:chOff x="6372201" y="2011203"/>
            <a:chExt cx="2232249" cy="8530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85D3318-BA9D-4417-B238-5C21C168798B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D80BBB-B7BD-4C28-96C1-536D09E7D2AE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3D58E9C-F996-48BE-B62E-076DBD54BC06}"/>
              </a:ext>
            </a:extLst>
          </p:cNvPr>
          <p:cNvGrpSpPr/>
          <p:nvPr/>
        </p:nvGrpSpPr>
        <p:grpSpPr>
          <a:xfrm>
            <a:off x="883718" y="5189210"/>
            <a:ext cx="3410703" cy="853045"/>
            <a:chOff x="6372201" y="2011203"/>
            <a:chExt cx="2232249" cy="8530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3AC03F3-86C8-47E1-A167-AED3CD402975}"/>
                </a:ext>
              </a:extLst>
            </p:cNvPr>
            <p:cNvSpPr txBox="1"/>
            <p:nvPr/>
          </p:nvSpPr>
          <p:spPr>
            <a:xfrm>
              <a:off x="6372202" y="2217917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D2814FC-A444-4137-9EEE-8B4567F54C69}"/>
                </a:ext>
              </a:extLst>
            </p:cNvPr>
            <p:cNvSpPr txBox="1"/>
            <p:nvPr/>
          </p:nvSpPr>
          <p:spPr>
            <a:xfrm>
              <a:off x="6372201" y="2011203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Oval 1">
            <a:extLst>
              <a:ext uri="{FF2B5EF4-FFF2-40B4-BE49-F238E27FC236}">
                <a16:creationId xmlns:a16="http://schemas.microsoft.com/office/drawing/2014/main" id="{B0C6FC30-5C21-4639-8F26-7827FBD18E24}"/>
              </a:ext>
            </a:extLst>
          </p:cNvPr>
          <p:cNvSpPr/>
          <p:nvPr/>
        </p:nvSpPr>
        <p:spPr>
          <a:xfrm>
            <a:off x="5913303" y="3683478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65029901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Double-Exposure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ver and End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ontents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ection Break Slide Master">
  <a:themeElements>
    <a:clrScheme name="ALLPPT-BUSINES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7C89"/>
      </a:accent1>
      <a:accent2>
        <a:srgbClr val="8CBABE"/>
      </a:accent2>
      <a:accent3>
        <a:srgbClr val="9CCCD2"/>
      </a:accent3>
      <a:accent4>
        <a:srgbClr val="507C89"/>
      </a:accent4>
      <a:accent5>
        <a:srgbClr val="8CBABE"/>
      </a:accent5>
      <a:accent6>
        <a:srgbClr val="9CCCD2"/>
      </a:accent6>
      <a:hlink>
        <a:srgbClr val="FFFFFF"/>
      </a:hlink>
      <a:folHlink>
        <a:srgbClr val="FFFFF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4741</Words>
  <Application>Microsoft Office PowerPoint</Application>
  <PresentationFormat>Widescreen</PresentationFormat>
  <Paragraphs>520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 Unicode MS</vt:lpstr>
      <vt:lpstr>HY견명조</vt:lpstr>
      <vt:lpstr>맑은 고딕</vt:lpstr>
      <vt:lpstr>Arial</vt:lpstr>
      <vt:lpstr>Calibri</vt:lpstr>
      <vt:lpstr>Calibri Light</vt:lpstr>
      <vt:lpstr>FZShuTi</vt:lpstr>
      <vt:lpstr>Cover and End Slide Master</vt:lpstr>
      <vt:lpstr>Contents Slide Master</vt:lpstr>
      <vt:lpstr>Section Break Slide Master</vt:lpstr>
      <vt:lpstr>1_Cover and End Slide Master</vt:lpstr>
      <vt:lpstr>1_Contents Slide Master</vt:lpstr>
      <vt:lpstr>1_Section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Allppt.com;Googleslidesppt.com</dc:creator>
  <cp:lastModifiedBy>Allppt.com</cp:lastModifiedBy>
  <cp:revision>96</cp:revision>
  <dcterms:created xsi:type="dcterms:W3CDTF">2018-04-24T17:14:44Z</dcterms:created>
  <dcterms:modified xsi:type="dcterms:W3CDTF">2018-09-20T03:30:44Z</dcterms:modified>
</cp:coreProperties>
</file>