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sldIdLst>
    <p:sldId id="256" r:id="rId4"/>
    <p:sldId id="261" r:id="rId5"/>
    <p:sldId id="264" r:id="rId6"/>
    <p:sldId id="268" r:id="rId7"/>
    <p:sldId id="265" r:id="rId8"/>
    <p:sldId id="269" r:id="rId9"/>
    <p:sldId id="270" r:id="rId10"/>
    <p:sldId id="273" r:id="rId11"/>
    <p:sldId id="274" r:id="rId12"/>
    <p:sldId id="284" r:id="rId13"/>
    <p:sldId id="275" r:id="rId14"/>
    <p:sldId id="276" r:id="rId15"/>
    <p:sldId id="279" r:id="rId16"/>
    <p:sldId id="277" r:id="rId17"/>
    <p:sldId id="283" r:id="rId18"/>
    <p:sldId id="278" r:id="rId19"/>
    <p:sldId id="281" r:id="rId20"/>
    <p:sldId id="293" r:id="rId21"/>
    <p:sldId id="288" r:id="rId22"/>
    <p:sldId id="282" r:id="rId23"/>
    <p:sldId id="271" r:id="rId24"/>
    <p:sldId id="295" r:id="rId25"/>
    <p:sldId id="280" r:id="rId26"/>
    <p:sldId id="290" r:id="rId27"/>
    <p:sldId id="286" r:id="rId28"/>
    <p:sldId id="272" r:id="rId29"/>
    <p:sldId id="289" r:id="rId30"/>
    <p:sldId id="287" r:id="rId31"/>
    <p:sldId id="285" r:id="rId32"/>
    <p:sldId id="294" r:id="rId33"/>
    <p:sldId id="266" r:id="rId34"/>
    <p:sldId id="296" r:id="rId35"/>
    <p:sldId id="262" r:id="rId36"/>
    <p:sldId id="298" r:id="rId37"/>
    <p:sldId id="257" r:id="rId38"/>
    <p:sldId id="258" r:id="rId39"/>
    <p:sldId id="297" r:id="rId40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2A40D"/>
    <a:srgbClr val="32A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26" autoAdjust="0"/>
    <p:restoredTop sz="94628" autoAdjust="0"/>
  </p:normalViewPr>
  <p:slideViewPr>
    <p:cSldViewPr>
      <p:cViewPr varScale="1">
        <p:scale>
          <a:sx n="137" d="100"/>
          <a:sy n="137" d="100"/>
        </p:scale>
        <p:origin x="2616" y="114"/>
      </p:cViewPr>
      <p:guideLst>
        <p:guide orient="horz" pos="139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60</c:v>
                </c:pt>
                <c:pt idx="1">
                  <c:v>70</c:v>
                </c:pt>
                <c:pt idx="2">
                  <c:v>40</c:v>
                </c:pt>
                <c:pt idx="3">
                  <c:v>50</c:v>
                </c:pt>
                <c:pt idx="4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5B-42E9-A14A-4A916A071B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1920128"/>
        <c:axId val="124327040"/>
      </c:barChart>
      <c:catAx>
        <c:axId val="12192012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24327040"/>
        <c:crosses val="autoZero"/>
        <c:auto val="1"/>
        <c:lblAlgn val="ctr"/>
        <c:lblOffset val="100"/>
        <c:noMultiLvlLbl val="0"/>
      </c:catAx>
      <c:valAx>
        <c:axId val="1243270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19201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853A-4939-94A6-5FCC6DD8D23D}"/>
              </c:ext>
            </c:extLst>
          </c:dPt>
          <c:dPt>
            <c:idx val="1"/>
            <c:bubble3D val="0"/>
            <c:spPr>
              <a:solidFill>
                <a:schemeClr val="accent2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53A-4939-94A6-5FCC6DD8D23D}"/>
              </c:ext>
            </c:extLst>
          </c:dPt>
          <c:dPt>
            <c:idx val="2"/>
            <c:bubble3D val="0"/>
            <c:spPr>
              <a:solidFill>
                <a:schemeClr val="accent2">
                  <a:alpha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53A-4939-94A6-5FCC6DD8D23D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30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53A-4939-94A6-5FCC6DD8D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8AB0-47DB-BEAC-4A19A3E2F76C}"/>
              </c:ext>
            </c:extLst>
          </c:dPt>
          <c:dPt>
            <c:idx val="1"/>
            <c:bubble3D val="0"/>
            <c:spPr>
              <a:solidFill>
                <a:schemeClr val="accent1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AB0-47DB-BEAC-4A19A3E2F76C}"/>
              </c:ext>
            </c:extLst>
          </c:dPt>
          <c:dPt>
            <c:idx val="2"/>
            <c:bubble3D val="0"/>
            <c:spPr>
              <a:solidFill>
                <a:schemeClr val="accent1">
                  <a:alpha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AB0-47DB-BEAC-4A19A3E2F76C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</c:v>
                </c:pt>
                <c:pt idx="1">
                  <c:v>40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AB0-47DB-BEAC-4A19A3E2F7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851920" y="1794902"/>
            <a:ext cx="5292080" cy="1080121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</a:t>
            </a:r>
          </a:p>
          <a:p>
            <a:r>
              <a:rPr lang="en-US" altLang="ko-KR" dirty="0">
                <a:ea typeface="맑은 고딕" pitchFamily="50" charset="-127"/>
              </a:rPr>
              <a:t>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851772" y="2947030"/>
            <a:ext cx="5292080" cy="48881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pic>
        <p:nvPicPr>
          <p:cNvPr id="1026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640" y="657349"/>
            <a:ext cx="1765300" cy="391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1759754"/>
            <a:ext cx="9144000" cy="2211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208" y="1042230"/>
            <a:ext cx="2869272" cy="347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380312" y="1175233"/>
            <a:ext cx="1008112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643269" y="1261134"/>
            <a:ext cx="1654766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13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3059832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4860032" y="0"/>
            <a:ext cx="36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4896032" y="1311750"/>
            <a:ext cx="180000" cy="25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440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3076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5063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131840" y="181632"/>
            <a:ext cx="601216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131840" y="757696"/>
            <a:ext cx="601216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3059832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146470" y="1131590"/>
            <a:ext cx="3059832" cy="40119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88877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411510"/>
            <a:ext cx="6444208" cy="4320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35622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223854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2086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2137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444208" y="267494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444208" y="2715766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986213" y="267494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986213" y="2715766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09397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3291830"/>
            <a:ext cx="8748464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867894"/>
            <a:ext cx="8748464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67544" y="339502"/>
            <a:ext cx="3312128" cy="280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995936" y="339502"/>
            <a:ext cx="468052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99593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561619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723645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52426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31069092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571750"/>
            <a:ext cx="9144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2116108" y="843558"/>
            <a:ext cx="4896544" cy="3456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2116108" y="0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116108" y="4948014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116108" y="3049518"/>
            <a:ext cx="4896544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116108" y="3625582"/>
            <a:ext cx="4896544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2050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55985" y="1156325"/>
            <a:ext cx="816788" cy="1812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572242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414830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3311860" y="737642"/>
            <a:ext cx="2520280" cy="252028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351" y="1139211"/>
            <a:ext cx="819298" cy="1818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604" y="0"/>
            <a:ext cx="158417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84" y="938231"/>
            <a:ext cx="1584176" cy="3515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789484" y="938231"/>
            <a:ext cx="792088" cy="3515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604" y="0"/>
            <a:ext cx="158417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35" y="2931790"/>
            <a:ext cx="945499" cy="209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99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399842"/>
            <a:ext cx="9144000" cy="1743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4043561" y="2859782"/>
            <a:ext cx="1080120" cy="1080120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057" y="3010192"/>
            <a:ext cx="351128" cy="77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86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960850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43508" y="92609"/>
            <a:ext cx="8856984" cy="4958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32792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65584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98376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328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4656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6984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932113"/>
            <a:ext cx="9144000" cy="2211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131590"/>
            <a:ext cx="7230270" cy="3677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513480" y="1626257"/>
            <a:ext cx="3465217" cy="25626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67544" y="3363838"/>
            <a:ext cx="302433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605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2" r:id="rId2"/>
    <p:sldLayoutId id="2147483670" r:id="rId3"/>
    <p:sldLayoutId id="2147483652" r:id="rId4"/>
    <p:sldLayoutId id="2147483671" r:id="rId5"/>
    <p:sldLayoutId id="2147483655" r:id="rId6"/>
    <p:sldLayoutId id="2147483662" r:id="rId7"/>
    <p:sldLayoutId id="2147483663" r:id="rId8"/>
    <p:sldLayoutId id="2147483665" r:id="rId9"/>
    <p:sldLayoutId id="2147483666" r:id="rId10"/>
    <p:sldLayoutId id="2147483667" r:id="rId11"/>
    <p:sldLayoutId id="2147483664" r:id="rId12"/>
    <p:sldLayoutId id="2147483668" r:id="rId13"/>
    <p:sldLayoutId id="2147483669" r:id="rId14"/>
    <p:sldLayoutId id="2147483673" r:id="rId15"/>
    <p:sldLayoutId id="2147483656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sz="3600" dirty="0">
                <a:ea typeface="맑은 고딕" pitchFamily="50" charset="-127"/>
              </a:rPr>
              <a:t>FREE </a:t>
            </a:r>
          </a:p>
          <a:p>
            <a:r>
              <a:rPr lang="en-US" altLang="ko-KR" sz="3600" dirty="0">
                <a:ea typeface="맑은 고딕" pitchFamily="50" charset="-127"/>
              </a:rPr>
              <a:t>PPT TEMPLATES</a:t>
            </a:r>
            <a:endParaRPr lang="en-US" altLang="ko-KR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7380312" y="195486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LogoType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" name="TextBox 5">
            <a:hlinkClick r:id="rId2"/>
          </p:cNvPr>
          <p:cNvSpPr txBox="1"/>
          <p:nvPr/>
        </p:nvSpPr>
        <p:spPr>
          <a:xfrm>
            <a:off x="3851772" y="4825165"/>
            <a:ext cx="47525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>
                <a:solidFill>
                  <a:schemeClr val="bg1"/>
                </a:solidFill>
                <a:cs typeface="Arial" pitchFamily="34" charset="0"/>
                <a:hlinkClick r:id="rId2"/>
              </a:rPr>
              <a:t>http://www.free-powerpoint-templates-design.com</a:t>
            </a:r>
            <a:endParaRPr lang="ko-KR" alt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"/>
          <p:cNvSpPr txBox="1">
            <a:spLocks/>
          </p:cNvSpPr>
          <p:nvPr/>
        </p:nvSpPr>
        <p:spPr>
          <a:xfrm>
            <a:off x="6516216" y="411510"/>
            <a:ext cx="2492162" cy="15841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8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Portfolio </a:t>
            </a:r>
          </a:p>
          <a:p>
            <a:pPr marL="0" indent="0">
              <a:buNone/>
            </a:pPr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>
              <a:buNone/>
            </a:pPr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Designed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63813" y="2061649"/>
            <a:ext cx="225665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Get a modern PowerPoint  Presentation that is beautifully designed. 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F780D82-9754-4A8D-899D-91ED7068BDEE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F4576FEE-3B58-4EE2-9ED2-09E2A3C2341B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D8511E80-C33A-42EF-BE27-5980A667A731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</p:spTree>
    <p:extLst>
      <p:ext uri="{BB962C8B-B14F-4D97-AF65-F5344CB8AC3E}">
        <p14:creationId xmlns:p14="http://schemas.microsoft.com/office/powerpoint/2010/main" val="3407202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7" name="Oval 6"/>
          <p:cNvSpPr/>
          <p:nvPr/>
        </p:nvSpPr>
        <p:spPr>
          <a:xfrm>
            <a:off x="5460398" y="1296560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Oval 7"/>
          <p:cNvSpPr/>
          <p:nvPr/>
        </p:nvSpPr>
        <p:spPr>
          <a:xfrm>
            <a:off x="5964454" y="3010782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Oval 8"/>
          <p:cNvSpPr/>
          <p:nvPr/>
        </p:nvSpPr>
        <p:spPr>
          <a:xfrm>
            <a:off x="5964454" y="2153671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Oval 9"/>
          <p:cNvSpPr/>
          <p:nvPr/>
        </p:nvSpPr>
        <p:spPr>
          <a:xfrm>
            <a:off x="5460398" y="3867894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Rectangle 9"/>
          <p:cNvSpPr/>
          <p:nvPr/>
        </p:nvSpPr>
        <p:spPr>
          <a:xfrm>
            <a:off x="6127163" y="2326690"/>
            <a:ext cx="322655" cy="30203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6"/>
          <p:cNvSpPr/>
          <p:nvPr/>
        </p:nvSpPr>
        <p:spPr>
          <a:xfrm rot="2700000">
            <a:off x="6166266" y="3115694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Parallelogram 15"/>
          <p:cNvSpPr/>
          <p:nvPr/>
        </p:nvSpPr>
        <p:spPr>
          <a:xfrm rot="16200000">
            <a:off x="5607057" y="1428593"/>
            <a:ext cx="354753" cy="384007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Round Same Side Corner Rectangle 6"/>
          <p:cNvSpPr>
            <a:spLocks noChangeAspect="1"/>
          </p:cNvSpPr>
          <p:nvPr/>
        </p:nvSpPr>
        <p:spPr>
          <a:xfrm rot="2700000">
            <a:off x="5729712" y="3972543"/>
            <a:ext cx="109444" cy="438775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Oval 14"/>
          <p:cNvSpPr/>
          <p:nvPr/>
        </p:nvSpPr>
        <p:spPr>
          <a:xfrm flipH="1">
            <a:off x="2875339" y="1296560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Oval 15"/>
          <p:cNvSpPr/>
          <p:nvPr/>
        </p:nvSpPr>
        <p:spPr>
          <a:xfrm flipH="1">
            <a:off x="2371283" y="3010782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Oval 16"/>
          <p:cNvSpPr/>
          <p:nvPr/>
        </p:nvSpPr>
        <p:spPr>
          <a:xfrm flipH="1">
            <a:off x="2371283" y="2153671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Oval 17"/>
          <p:cNvSpPr/>
          <p:nvPr/>
        </p:nvSpPr>
        <p:spPr>
          <a:xfrm flipH="1">
            <a:off x="2875339" y="3867894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Rectangle 9"/>
          <p:cNvSpPr/>
          <p:nvPr/>
        </p:nvSpPr>
        <p:spPr>
          <a:xfrm flipH="1">
            <a:off x="2533991" y="2326690"/>
            <a:ext cx="322655" cy="30203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Rectangle 16"/>
          <p:cNvSpPr/>
          <p:nvPr/>
        </p:nvSpPr>
        <p:spPr>
          <a:xfrm rot="18900000" flipH="1">
            <a:off x="2573095" y="3115694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Parallelogram 15"/>
          <p:cNvSpPr/>
          <p:nvPr/>
        </p:nvSpPr>
        <p:spPr>
          <a:xfrm rot="5400000" flipH="1">
            <a:off x="3021999" y="1428593"/>
            <a:ext cx="354753" cy="384007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ound Same Side Corner Rectangle 6"/>
          <p:cNvSpPr>
            <a:spLocks noChangeAspect="1"/>
          </p:cNvSpPr>
          <p:nvPr/>
        </p:nvSpPr>
        <p:spPr>
          <a:xfrm rot="18900000" flipH="1">
            <a:off x="3144653" y="3972543"/>
            <a:ext cx="109444" cy="438775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5" name="Group 24"/>
          <p:cNvGrpSpPr/>
          <p:nvPr/>
        </p:nvGrpSpPr>
        <p:grpSpPr>
          <a:xfrm>
            <a:off x="897754" y="1188917"/>
            <a:ext cx="1926735" cy="863358"/>
            <a:chOff x="803640" y="3362835"/>
            <a:chExt cx="2059657" cy="863358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09052" y="2046028"/>
            <a:ext cx="1926735" cy="863358"/>
            <a:chOff x="803640" y="3362835"/>
            <a:chExt cx="2059657" cy="863358"/>
          </a:xfrm>
        </p:grpSpPr>
        <p:sp>
          <p:nvSpPr>
            <p:cNvPr id="29" name="TextBox 2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09052" y="2903139"/>
            <a:ext cx="1926735" cy="863358"/>
            <a:chOff x="803640" y="3362835"/>
            <a:chExt cx="2059657" cy="863358"/>
          </a:xfrm>
        </p:grpSpPr>
        <p:sp>
          <p:nvSpPr>
            <p:cNvPr id="32" name="TextBox 3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862662" y="3760251"/>
            <a:ext cx="1926735" cy="863358"/>
            <a:chOff x="803640" y="3362835"/>
            <a:chExt cx="2059657" cy="863358"/>
          </a:xfrm>
        </p:grpSpPr>
        <p:sp>
          <p:nvSpPr>
            <p:cNvPr id="35" name="TextBox 34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84838" y="1187696"/>
            <a:ext cx="1926735" cy="863358"/>
            <a:chOff x="803640" y="3362835"/>
            <a:chExt cx="2059657" cy="863358"/>
          </a:xfrm>
        </p:grpSpPr>
        <p:sp>
          <p:nvSpPr>
            <p:cNvPr id="38" name="TextBox 37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821729" y="2044807"/>
            <a:ext cx="1926735" cy="863358"/>
            <a:chOff x="803640" y="3362835"/>
            <a:chExt cx="2059657" cy="863358"/>
          </a:xfrm>
        </p:grpSpPr>
        <p:sp>
          <p:nvSpPr>
            <p:cNvPr id="41" name="TextBox 40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821729" y="2901918"/>
            <a:ext cx="1926735" cy="863358"/>
            <a:chOff x="803640" y="3362835"/>
            <a:chExt cx="2059657" cy="863358"/>
          </a:xfrm>
        </p:grpSpPr>
        <p:sp>
          <p:nvSpPr>
            <p:cNvPr id="44" name="TextBox 43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249746" y="3759030"/>
            <a:ext cx="1926735" cy="863358"/>
            <a:chOff x="803640" y="3362835"/>
            <a:chExt cx="2059657" cy="863358"/>
          </a:xfrm>
        </p:grpSpPr>
        <p:sp>
          <p:nvSpPr>
            <p:cNvPr id="47" name="TextBox 46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9" name="Freeform 9">
            <a:extLst>
              <a:ext uri="{FF2B5EF4-FFF2-40B4-BE49-F238E27FC236}">
                <a16:creationId xmlns:a16="http://schemas.microsoft.com/office/drawing/2014/main" id="{B26EBCD2-4BC1-4A3D-B36A-8AAF3F123BDA}"/>
              </a:ext>
            </a:extLst>
          </p:cNvPr>
          <p:cNvSpPr>
            <a:spLocks/>
          </p:cNvSpPr>
          <p:nvPr/>
        </p:nvSpPr>
        <p:spPr bwMode="auto">
          <a:xfrm>
            <a:off x="4570917" y="1537088"/>
            <a:ext cx="765102" cy="2729660"/>
          </a:xfrm>
          <a:custGeom>
            <a:avLst/>
            <a:gdLst>
              <a:gd name="T0" fmla="*/ 453 w 768"/>
              <a:gd name="T1" fmla="*/ 45 h 2740"/>
              <a:gd name="T2" fmla="*/ 508 w 768"/>
              <a:gd name="T3" fmla="*/ 200 h 2740"/>
              <a:gd name="T4" fmla="*/ 464 w 768"/>
              <a:gd name="T5" fmla="*/ 287 h 2740"/>
              <a:gd name="T6" fmla="*/ 479 w 768"/>
              <a:gd name="T7" fmla="*/ 389 h 2740"/>
              <a:gd name="T8" fmla="*/ 628 w 768"/>
              <a:gd name="T9" fmla="*/ 445 h 2740"/>
              <a:gd name="T10" fmla="*/ 691 w 768"/>
              <a:gd name="T11" fmla="*/ 583 h 2740"/>
              <a:gd name="T12" fmla="*/ 719 w 768"/>
              <a:gd name="T13" fmla="*/ 858 h 2740"/>
              <a:gd name="T14" fmla="*/ 748 w 768"/>
              <a:gd name="T15" fmla="*/ 1287 h 2740"/>
              <a:gd name="T16" fmla="*/ 768 w 768"/>
              <a:gd name="T17" fmla="*/ 1416 h 2740"/>
              <a:gd name="T18" fmla="*/ 713 w 768"/>
              <a:gd name="T19" fmla="*/ 1478 h 2740"/>
              <a:gd name="T20" fmla="*/ 677 w 768"/>
              <a:gd name="T21" fmla="*/ 1427 h 2740"/>
              <a:gd name="T22" fmla="*/ 691 w 768"/>
              <a:gd name="T23" fmla="*/ 1320 h 2740"/>
              <a:gd name="T24" fmla="*/ 639 w 768"/>
              <a:gd name="T25" fmla="*/ 934 h 2740"/>
              <a:gd name="T26" fmla="*/ 595 w 768"/>
              <a:gd name="T27" fmla="*/ 745 h 2740"/>
              <a:gd name="T28" fmla="*/ 555 w 768"/>
              <a:gd name="T29" fmla="*/ 792 h 2740"/>
              <a:gd name="T30" fmla="*/ 535 w 768"/>
              <a:gd name="T31" fmla="*/ 947 h 2740"/>
              <a:gd name="T32" fmla="*/ 611 w 768"/>
              <a:gd name="T33" fmla="*/ 1125 h 2740"/>
              <a:gd name="T34" fmla="*/ 639 w 768"/>
              <a:gd name="T35" fmla="*/ 1351 h 2740"/>
              <a:gd name="T36" fmla="*/ 617 w 768"/>
              <a:gd name="T37" fmla="*/ 1912 h 2740"/>
              <a:gd name="T38" fmla="*/ 544 w 768"/>
              <a:gd name="T39" fmla="*/ 2387 h 2740"/>
              <a:gd name="T40" fmla="*/ 559 w 768"/>
              <a:gd name="T41" fmla="*/ 2711 h 2740"/>
              <a:gd name="T42" fmla="*/ 455 w 768"/>
              <a:gd name="T43" fmla="*/ 2687 h 2740"/>
              <a:gd name="T44" fmla="*/ 451 w 768"/>
              <a:gd name="T45" fmla="*/ 2523 h 2740"/>
              <a:gd name="T46" fmla="*/ 468 w 768"/>
              <a:gd name="T47" fmla="*/ 2363 h 2740"/>
              <a:gd name="T48" fmla="*/ 448 w 768"/>
              <a:gd name="T49" fmla="*/ 2136 h 2740"/>
              <a:gd name="T50" fmla="*/ 455 w 768"/>
              <a:gd name="T51" fmla="*/ 1894 h 2740"/>
              <a:gd name="T52" fmla="*/ 406 w 768"/>
              <a:gd name="T53" fmla="*/ 1598 h 2740"/>
              <a:gd name="T54" fmla="*/ 351 w 768"/>
              <a:gd name="T55" fmla="*/ 1680 h 2740"/>
              <a:gd name="T56" fmla="*/ 330 w 768"/>
              <a:gd name="T57" fmla="*/ 2018 h 2740"/>
              <a:gd name="T58" fmla="*/ 310 w 768"/>
              <a:gd name="T59" fmla="*/ 2223 h 2740"/>
              <a:gd name="T60" fmla="*/ 308 w 768"/>
              <a:gd name="T61" fmla="*/ 2411 h 2740"/>
              <a:gd name="T62" fmla="*/ 324 w 768"/>
              <a:gd name="T63" fmla="*/ 2647 h 2740"/>
              <a:gd name="T64" fmla="*/ 253 w 768"/>
              <a:gd name="T65" fmla="*/ 2729 h 2740"/>
              <a:gd name="T66" fmla="*/ 217 w 768"/>
              <a:gd name="T67" fmla="*/ 2616 h 2740"/>
              <a:gd name="T68" fmla="*/ 231 w 768"/>
              <a:gd name="T69" fmla="*/ 2376 h 2740"/>
              <a:gd name="T70" fmla="*/ 180 w 768"/>
              <a:gd name="T71" fmla="*/ 2118 h 2740"/>
              <a:gd name="T72" fmla="*/ 168 w 768"/>
              <a:gd name="T73" fmla="*/ 1867 h 2740"/>
              <a:gd name="T74" fmla="*/ 175 w 768"/>
              <a:gd name="T75" fmla="*/ 1607 h 2740"/>
              <a:gd name="T76" fmla="*/ 126 w 768"/>
              <a:gd name="T77" fmla="*/ 1363 h 2740"/>
              <a:gd name="T78" fmla="*/ 166 w 768"/>
              <a:gd name="T79" fmla="*/ 1107 h 2740"/>
              <a:gd name="T80" fmla="*/ 235 w 768"/>
              <a:gd name="T81" fmla="*/ 869 h 2740"/>
              <a:gd name="T82" fmla="*/ 182 w 768"/>
              <a:gd name="T83" fmla="*/ 711 h 2740"/>
              <a:gd name="T84" fmla="*/ 128 w 768"/>
              <a:gd name="T85" fmla="*/ 931 h 2740"/>
              <a:gd name="T86" fmla="*/ 119 w 768"/>
              <a:gd name="T87" fmla="*/ 1111 h 2740"/>
              <a:gd name="T88" fmla="*/ 64 w 768"/>
              <a:gd name="T89" fmla="*/ 1311 h 2740"/>
              <a:gd name="T90" fmla="*/ 100 w 768"/>
              <a:gd name="T91" fmla="*/ 1460 h 2740"/>
              <a:gd name="T92" fmla="*/ 79 w 768"/>
              <a:gd name="T93" fmla="*/ 1481 h 2740"/>
              <a:gd name="T94" fmla="*/ 4 w 768"/>
              <a:gd name="T95" fmla="*/ 1423 h 2740"/>
              <a:gd name="T96" fmla="*/ 22 w 768"/>
              <a:gd name="T97" fmla="*/ 1251 h 2740"/>
              <a:gd name="T98" fmla="*/ 70 w 768"/>
              <a:gd name="T99" fmla="*/ 623 h 2740"/>
              <a:gd name="T100" fmla="*/ 117 w 768"/>
              <a:gd name="T101" fmla="*/ 458 h 2740"/>
              <a:gd name="T102" fmla="*/ 251 w 768"/>
              <a:gd name="T103" fmla="*/ 412 h 2740"/>
              <a:gd name="T104" fmla="*/ 320 w 768"/>
              <a:gd name="T105" fmla="*/ 325 h 2740"/>
              <a:gd name="T106" fmla="*/ 253 w 768"/>
              <a:gd name="T107" fmla="*/ 221 h 2740"/>
              <a:gd name="T108" fmla="*/ 250 w 768"/>
              <a:gd name="T109" fmla="*/ 136 h 2740"/>
              <a:gd name="T110" fmla="*/ 322 w 768"/>
              <a:gd name="T111" fmla="*/ 3 h 2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768" h="2740">
                <a:moveTo>
                  <a:pt x="339" y="0"/>
                </a:moveTo>
                <a:lnTo>
                  <a:pt x="375" y="3"/>
                </a:lnTo>
                <a:lnTo>
                  <a:pt x="406" y="12"/>
                </a:lnTo>
                <a:lnTo>
                  <a:pt x="431" y="27"/>
                </a:lnTo>
                <a:lnTo>
                  <a:pt x="453" y="45"/>
                </a:lnTo>
                <a:lnTo>
                  <a:pt x="471" y="69"/>
                </a:lnTo>
                <a:lnTo>
                  <a:pt x="486" y="94"/>
                </a:lnTo>
                <a:lnTo>
                  <a:pt x="495" y="123"/>
                </a:lnTo>
                <a:lnTo>
                  <a:pt x="495" y="183"/>
                </a:lnTo>
                <a:lnTo>
                  <a:pt x="508" y="200"/>
                </a:lnTo>
                <a:lnTo>
                  <a:pt x="502" y="221"/>
                </a:lnTo>
                <a:lnTo>
                  <a:pt x="495" y="240"/>
                </a:lnTo>
                <a:lnTo>
                  <a:pt x="484" y="256"/>
                </a:lnTo>
                <a:lnTo>
                  <a:pt x="475" y="271"/>
                </a:lnTo>
                <a:lnTo>
                  <a:pt x="464" y="287"/>
                </a:lnTo>
                <a:lnTo>
                  <a:pt x="455" y="303"/>
                </a:lnTo>
                <a:lnTo>
                  <a:pt x="451" y="323"/>
                </a:lnTo>
                <a:lnTo>
                  <a:pt x="450" y="349"/>
                </a:lnTo>
                <a:lnTo>
                  <a:pt x="455" y="380"/>
                </a:lnTo>
                <a:lnTo>
                  <a:pt x="479" y="389"/>
                </a:lnTo>
                <a:lnTo>
                  <a:pt x="508" y="400"/>
                </a:lnTo>
                <a:lnTo>
                  <a:pt x="539" y="409"/>
                </a:lnTo>
                <a:lnTo>
                  <a:pt x="570" y="420"/>
                </a:lnTo>
                <a:lnTo>
                  <a:pt x="600" y="431"/>
                </a:lnTo>
                <a:lnTo>
                  <a:pt x="628" y="445"/>
                </a:lnTo>
                <a:lnTo>
                  <a:pt x="650" y="460"/>
                </a:lnTo>
                <a:lnTo>
                  <a:pt x="668" y="480"/>
                </a:lnTo>
                <a:lnTo>
                  <a:pt x="682" y="511"/>
                </a:lnTo>
                <a:lnTo>
                  <a:pt x="690" y="545"/>
                </a:lnTo>
                <a:lnTo>
                  <a:pt x="691" y="583"/>
                </a:lnTo>
                <a:lnTo>
                  <a:pt x="693" y="623"/>
                </a:lnTo>
                <a:lnTo>
                  <a:pt x="693" y="665"/>
                </a:lnTo>
                <a:lnTo>
                  <a:pt x="699" y="707"/>
                </a:lnTo>
                <a:lnTo>
                  <a:pt x="710" y="781"/>
                </a:lnTo>
                <a:lnTo>
                  <a:pt x="719" y="858"/>
                </a:lnTo>
                <a:lnTo>
                  <a:pt x="728" y="931"/>
                </a:lnTo>
                <a:lnTo>
                  <a:pt x="739" y="1000"/>
                </a:lnTo>
                <a:lnTo>
                  <a:pt x="742" y="1183"/>
                </a:lnTo>
                <a:lnTo>
                  <a:pt x="742" y="1267"/>
                </a:lnTo>
                <a:lnTo>
                  <a:pt x="748" y="1287"/>
                </a:lnTo>
                <a:lnTo>
                  <a:pt x="753" y="1311"/>
                </a:lnTo>
                <a:lnTo>
                  <a:pt x="759" y="1336"/>
                </a:lnTo>
                <a:lnTo>
                  <a:pt x="762" y="1363"/>
                </a:lnTo>
                <a:lnTo>
                  <a:pt x="766" y="1391"/>
                </a:lnTo>
                <a:lnTo>
                  <a:pt x="768" y="1416"/>
                </a:lnTo>
                <a:lnTo>
                  <a:pt x="764" y="1440"/>
                </a:lnTo>
                <a:lnTo>
                  <a:pt x="757" y="1458"/>
                </a:lnTo>
                <a:lnTo>
                  <a:pt x="742" y="1474"/>
                </a:lnTo>
                <a:lnTo>
                  <a:pt x="722" y="1483"/>
                </a:lnTo>
                <a:lnTo>
                  <a:pt x="713" y="1478"/>
                </a:lnTo>
                <a:lnTo>
                  <a:pt x="699" y="1478"/>
                </a:lnTo>
                <a:lnTo>
                  <a:pt x="682" y="1480"/>
                </a:lnTo>
                <a:lnTo>
                  <a:pt x="668" y="1480"/>
                </a:lnTo>
                <a:lnTo>
                  <a:pt x="659" y="1443"/>
                </a:lnTo>
                <a:lnTo>
                  <a:pt x="677" y="1427"/>
                </a:lnTo>
                <a:lnTo>
                  <a:pt x="686" y="1411"/>
                </a:lnTo>
                <a:lnTo>
                  <a:pt x="688" y="1394"/>
                </a:lnTo>
                <a:lnTo>
                  <a:pt x="688" y="1372"/>
                </a:lnTo>
                <a:lnTo>
                  <a:pt x="688" y="1349"/>
                </a:lnTo>
                <a:lnTo>
                  <a:pt x="691" y="1320"/>
                </a:lnTo>
                <a:lnTo>
                  <a:pt x="695" y="1305"/>
                </a:lnTo>
                <a:lnTo>
                  <a:pt x="700" y="1287"/>
                </a:lnTo>
                <a:lnTo>
                  <a:pt x="699" y="1267"/>
                </a:lnTo>
                <a:lnTo>
                  <a:pt x="642" y="1096"/>
                </a:lnTo>
                <a:lnTo>
                  <a:pt x="639" y="934"/>
                </a:lnTo>
                <a:lnTo>
                  <a:pt x="608" y="827"/>
                </a:lnTo>
                <a:lnTo>
                  <a:pt x="604" y="809"/>
                </a:lnTo>
                <a:lnTo>
                  <a:pt x="600" y="789"/>
                </a:lnTo>
                <a:lnTo>
                  <a:pt x="599" y="767"/>
                </a:lnTo>
                <a:lnTo>
                  <a:pt x="595" y="745"/>
                </a:lnTo>
                <a:lnTo>
                  <a:pt x="588" y="727"/>
                </a:lnTo>
                <a:lnTo>
                  <a:pt x="579" y="714"/>
                </a:lnTo>
                <a:lnTo>
                  <a:pt x="573" y="741"/>
                </a:lnTo>
                <a:lnTo>
                  <a:pt x="566" y="767"/>
                </a:lnTo>
                <a:lnTo>
                  <a:pt x="555" y="792"/>
                </a:lnTo>
                <a:lnTo>
                  <a:pt x="544" y="820"/>
                </a:lnTo>
                <a:lnTo>
                  <a:pt x="535" y="849"/>
                </a:lnTo>
                <a:lnTo>
                  <a:pt x="530" y="880"/>
                </a:lnTo>
                <a:lnTo>
                  <a:pt x="530" y="912"/>
                </a:lnTo>
                <a:lnTo>
                  <a:pt x="535" y="947"/>
                </a:lnTo>
                <a:lnTo>
                  <a:pt x="546" y="983"/>
                </a:lnTo>
                <a:lnTo>
                  <a:pt x="560" y="1018"/>
                </a:lnTo>
                <a:lnTo>
                  <a:pt x="577" y="1052"/>
                </a:lnTo>
                <a:lnTo>
                  <a:pt x="595" y="1089"/>
                </a:lnTo>
                <a:lnTo>
                  <a:pt x="611" y="1125"/>
                </a:lnTo>
                <a:lnTo>
                  <a:pt x="626" y="1165"/>
                </a:lnTo>
                <a:lnTo>
                  <a:pt x="637" y="1207"/>
                </a:lnTo>
                <a:lnTo>
                  <a:pt x="644" y="1251"/>
                </a:lnTo>
                <a:lnTo>
                  <a:pt x="646" y="1300"/>
                </a:lnTo>
                <a:lnTo>
                  <a:pt x="639" y="1351"/>
                </a:lnTo>
                <a:lnTo>
                  <a:pt x="582" y="1680"/>
                </a:lnTo>
                <a:lnTo>
                  <a:pt x="590" y="1734"/>
                </a:lnTo>
                <a:lnTo>
                  <a:pt x="599" y="1792"/>
                </a:lnTo>
                <a:lnTo>
                  <a:pt x="608" y="1851"/>
                </a:lnTo>
                <a:lnTo>
                  <a:pt x="617" y="1912"/>
                </a:lnTo>
                <a:lnTo>
                  <a:pt x="617" y="1972"/>
                </a:lnTo>
                <a:lnTo>
                  <a:pt x="611" y="2034"/>
                </a:lnTo>
                <a:lnTo>
                  <a:pt x="559" y="2320"/>
                </a:lnTo>
                <a:lnTo>
                  <a:pt x="551" y="2351"/>
                </a:lnTo>
                <a:lnTo>
                  <a:pt x="544" y="2387"/>
                </a:lnTo>
                <a:lnTo>
                  <a:pt x="537" y="2425"/>
                </a:lnTo>
                <a:lnTo>
                  <a:pt x="535" y="2463"/>
                </a:lnTo>
                <a:lnTo>
                  <a:pt x="539" y="2503"/>
                </a:lnTo>
                <a:lnTo>
                  <a:pt x="582" y="2696"/>
                </a:lnTo>
                <a:lnTo>
                  <a:pt x="559" y="2711"/>
                </a:lnTo>
                <a:lnTo>
                  <a:pt x="533" y="2723"/>
                </a:lnTo>
                <a:lnTo>
                  <a:pt x="504" y="2734"/>
                </a:lnTo>
                <a:lnTo>
                  <a:pt x="471" y="2740"/>
                </a:lnTo>
                <a:lnTo>
                  <a:pt x="460" y="2714"/>
                </a:lnTo>
                <a:lnTo>
                  <a:pt x="455" y="2687"/>
                </a:lnTo>
                <a:lnTo>
                  <a:pt x="453" y="2656"/>
                </a:lnTo>
                <a:lnTo>
                  <a:pt x="455" y="2625"/>
                </a:lnTo>
                <a:lnTo>
                  <a:pt x="457" y="2591"/>
                </a:lnTo>
                <a:lnTo>
                  <a:pt x="455" y="2556"/>
                </a:lnTo>
                <a:lnTo>
                  <a:pt x="451" y="2523"/>
                </a:lnTo>
                <a:lnTo>
                  <a:pt x="448" y="2492"/>
                </a:lnTo>
                <a:lnTo>
                  <a:pt x="450" y="2461"/>
                </a:lnTo>
                <a:lnTo>
                  <a:pt x="455" y="2431"/>
                </a:lnTo>
                <a:lnTo>
                  <a:pt x="460" y="2398"/>
                </a:lnTo>
                <a:lnTo>
                  <a:pt x="468" y="2363"/>
                </a:lnTo>
                <a:lnTo>
                  <a:pt x="471" y="2327"/>
                </a:lnTo>
                <a:lnTo>
                  <a:pt x="471" y="2287"/>
                </a:lnTo>
                <a:lnTo>
                  <a:pt x="468" y="2243"/>
                </a:lnTo>
                <a:lnTo>
                  <a:pt x="457" y="2192"/>
                </a:lnTo>
                <a:lnTo>
                  <a:pt x="448" y="2136"/>
                </a:lnTo>
                <a:lnTo>
                  <a:pt x="439" y="2074"/>
                </a:lnTo>
                <a:lnTo>
                  <a:pt x="437" y="2012"/>
                </a:lnTo>
                <a:lnTo>
                  <a:pt x="442" y="1951"/>
                </a:lnTo>
                <a:lnTo>
                  <a:pt x="448" y="1925"/>
                </a:lnTo>
                <a:lnTo>
                  <a:pt x="455" y="1894"/>
                </a:lnTo>
                <a:lnTo>
                  <a:pt x="457" y="1863"/>
                </a:lnTo>
                <a:lnTo>
                  <a:pt x="455" y="1831"/>
                </a:lnTo>
                <a:lnTo>
                  <a:pt x="439" y="1754"/>
                </a:lnTo>
                <a:lnTo>
                  <a:pt x="422" y="1678"/>
                </a:lnTo>
                <a:lnTo>
                  <a:pt x="406" y="1598"/>
                </a:lnTo>
                <a:lnTo>
                  <a:pt x="395" y="1516"/>
                </a:lnTo>
                <a:lnTo>
                  <a:pt x="388" y="1431"/>
                </a:lnTo>
                <a:lnTo>
                  <a:pt x="382" y="1431"/>
                </a:lnTo>
                <a:lnTo>
                  <a:pt x="382" y="1436"/>
                </a:lnTo>
                <a:lnTo>
                  <a:pt x="351" y="1680"/>
                </a:lnTo>
                <a:lnTo>
                  <a:pt x="319" y="1807"/>
                </a:lnTo>
                <a:lnTo>
                  <a:pt x="313" y="1861"/>
                </a:lnTo>
                <a:lnTo>
                  <a:pt x="317" y="1914"/>
                </a:lnTo>
                <a:lnTo>
                  <a:pt x="322" y="1965"/>
                </a:lnTo>
                <a:lnTo>
                  <a:pt x="330" y="2018"/>
                </a:lnTo>
                <a:lnTo>
                  <a:pt x="331" y="2072"/>
                </a:lnTo>
                <a:lnTo>
                  <a:pt x="328" y="2127"/>
                </a:lnTo>
                <a:lnTo>
                  <a:pt x="322" y="2152"/>
                </a:lnTo>
                <a:lnTo>
                  <a:pt x="317" y="2185"/>
                </a:lnTo>
                <a:lnTo>
                  <a:pt x="310" y="2223"/>
                </a:lnTo>
                <a:lnTo>
                  <a:pt x="304" y="2263"/>
                </a:lnTo>
                <a:lnTo>
                  <a:pt x="300" y="2303"/>
                </a:lnTo>
                <a:lnTo>
                  <a:pt x="299" y="2343"/>
                </a:lnTo>
                <a:lnTo>
                  <a:pt x="300" y="2380"/>
                </a:lnTo>
                <a:lnTo>
                  <a:pt x="308" y="2411"/>
                </a:lnTo>
                <a:lnTo>
                  <a:pt x="339" y="2474"/>
                </a:lnTo>
                <a:lnTo>
                  <a:pt x="328" y="2511"/>
                </a:lnTo>
                <a:lnTo>
                  <a:pt x="320" y="2556"/>
                </a:lnTo>
                <a:lnTo>
                  <a:pt x="320" y="2603"/>
                </a:lnTo>
                <a:lnTo>
                  <a:pt x="324" y="2647"/>
                </a:lnTo>
                <a:lnTo>
                  <a:pt x="324" y="2689"/>
                </a:lnTo>
                <a:lnTo>
                  <a:pt x="319" y="2727"/>
                </a:lnTo>
                <a:lnTo>
                  <a:pt x="299" y="2734"/>
                </a:lnTo>
                <a:lnTo>
                  <a:pt x="275" y="2736"/>
                </a:lnTo>
                <a:lnTo>
                  <a:pt x="253" y="2729"/>
                </a:lnTo>
                <a:lnTo>
                  <a:pt x="231" y="2718"/>
                </a:lnTo>
                <a:lnTo>
                  <a:pt x="213" y="2700"/>
                </a:lnTo>
                <a:lnTo>
                  <a:pt x="202" y="2678"/>
                </a:lnTo>
                <a:lnTo>
                  <a:pt x="199" y="2651"/>
                </a:lnTo>
                <a:lnTo>
                  <a:pt x="217" y="2616"/>
                </a:lnTo>
                <a:lnTo>
                  <a:pt x="230" y="2574"/>
                </a:lnTo>
                <a:lnTo>
                  <a:pt x="235" y="2529"/>
                </a:lnTo>
                <a:lnTo>
                  <a:pt x="239" y="2480"/>
                </a:lnTo>
                <a:lnTo>
                  <a:pt x="237" y="2429"/>
                </a:lnTo>
                <a:lnTo>
                  <a:pt x="231" y="2376"/>
                </a:lnTo>
                <a:lnTo>
                  <a:pt x="222" y="2321"/>
                </a:lnTo>
                <a:lnTo>
                  <a:pt x="213" y="2267"/>
                </a:lnTo>
                <a:lnTo>
                  <a:pt x="202" y="2216"/>
                </a:lnTo>
                <a:lnTo>
                  <a:pt x="191" y="2165"/>
                </a:lnTo>
                <a:lnTo>
                  <a:pt x="180" y="2118"/>
                </a:lnTo>
                <a:lnTo>
                  <a:pt x="171" y="2074"/>
                </a:lnTo>
                <a:lnTo>
                  <a:pt x="162" y="2034"/>
                </a:lnTo>
                <a:lnTo>
                  <a:pt x="157" y="1980"/>
                </a:lnTo>
                <a:lnTo>
                  <a:pt x="160" y="1923"/>
                </a:lnTo>
                <a:lnTo>
                  <a:pt x="168" y="1867"/>
                </a:lnTo>
                <a:lnTo>
                  <a:pt x="179" y="1812"/>
                </a:lnTo>
                <a:lnTo>
                  <a:pt x="186" y="1756"/>
                </a:lnTo>
                <a:lnTo>
                  <a:pt x="190" y="1700"/>
                </a:lnTo>
                <a:lnTo>
                  <a:pt x="182" y="1643"/>
                </a:lnTo>
                <a:lnTo>
                  <a:pt x="175" y="1607"/>
                </a:lnTo>
                <a:lnTo>
                  <a:pt x="166" y="1565"/>
                </a:lnTo>
                <a:lnTo>
                  <a:pt x="155" y="1518"/>
                </a:lnTo>
                <a:lnTo>
                  <a:pt x="144" y="1467"/>
                </a:lnTo>
                <a:lnTo>
                  <a:pt x="133" y="1414"/>
                </a:lnTo>
                <a:lnTo>
                  <a:pt x="126" y="1363"/>
                </a:lnTo>
                <a:lnTo>
                  <a:pt x="122" y="1312"/>
                </a:lnTo>
                <a:lnTo>
                  <a:pt x="122" y="1265"/>
                </a:lnTo>
                <a:lnTo>
                  <a:pt x="128" y="1223"/>
                </a:lnTo>
                <a:lnTo>
                  <a:pt x="144" y="1163"/>
                </a:lnTo>
                <a:lnTo>
                  <a:pt x="166" y="1107"/>
                </a:lnTo>
                <a:lnTo>
                  <a:pt x="190" y="1051"/>
                </a:lnTo>
                <a:lnTo>
                  <a:pt x="213" y="998"/>
                </a:lnTo>
                <a:lnTo>
                  <a:pt x="231" y="943"/>
                </a:lnTo>
                <a:lnTo>
                  <a:pt x="237" y="905"/>
                </a:lnTo>
                <a:lnTo>
                  <a:pt x="235" y="869"/>
                </a:lnTo>
                <a:lnTo>
                  <a:pt x="228" y="832"/>
                </a:lnTo>
                <a:lnTo>
                  <a:pt x="215" y="800"/>
                </a:lnTo>
                <a:lnTo>
                  <a:pt x="202" y="769"/>
                </a:lnTo>
                <a:lnTo>
                  <a:pt x="191" y="740"/>
                </a:lnTo>
                <a:lnTo>
                  <a:pt x="182" y="711"/>
                </a:lnTo>
                <a:lnTo>
                  <a:pt x="179" y="711"/>
                </a:lnTo>
                <a:lnTo>
                  <a:pt x="170" y="769"/>
                </a:lnTo>
                <a:lnTo>
                  <a:pt x="157" y="825"/>
                </a:lnTo>
                <a:lnTo>
                  <a:pt x="140" y="878"/>
                </a:lnTo>
                <a:lnTo>
                  <a:pt x="128" y="931"/>
                </a:lnTo>
                <a:lnTo>
                  <a:pt x="122" y="969"/>
                </a:lnTo>
                <a:lnTo>
                  <a:pt x="122" y="1005"/>
                </a:lnTo>
                <a:lnTo>
                  <a:pt x="124" y="1041"/>
                </a:lnTo>
                <a:lnTo>
                  <a:pt x="124" y="1078"/>
                </a:lnTo>
                <a:lnTo>
                  <a:pt x="119" y="1111"/>
                </a:lnTo>
                <a:lnTo>
                  <a:pt x="110" y="1145"/>
                </a:lnTo>
                <a:lnTo>
                  <a:pt x="95" y="1181"/>
                </a:lnTo>
                <a:lnTo>
                  <a:pt x="82" y="1223"/>
                </a:lnTo>
                <a:lnTo>
                  <a:pt x="71" y="1267"/>
                </a:lnTo>
                <a:lnTo>
                  <a:pt x="64" y="1311"/>
                </a:lnTo>
                <a:lnTo>
                  <a:pt x="62" y="1358"/>
                </a:lnTo>
                <a:lnTo>
                  <a:pt x="71" y="1403"/>
                </a:lnTo>
                <a:lnTo>
                  <a:pt x="108" y="1451"/>
                </a:lnTo>
                <a:lnTo>
                  <a:pt x="104" y="1456"/>
                </a:lnTo>
                <a:lnTo>
                  <a:pt x="100" y="1460"/>
                </a:lnTo>
                <a:lnTo>
                  <a:pt x="100" y="1463"/>
                </a:lnTo>
                <a:lnTo>
                  <a:pt x="100" y="1469"/>
                </a:lnTo>
                <a:lnTo>
                  <a:pt x="99" y="1472"/>
                </a:lnTo>
                <a:lnTo>
                  <a:pt x="99" y="1480"/>
                </a:lnTo>
                <a:lnTo>
                  <a:pt x="79" y="1481"/>
                </a:lnTo>
                <a:lnTo>
                  <a:pt x="62" y="1481"/>
                </a:lnTo>
                <a:lnTo>
                  <a:pt x="48" y="1481"/>
                </a:lnTo>
                <a:lnTo>
                  <a:pt x="31" y="1483"/>
                </a:lnTo>
                <a:lnTo>
                  <a:pt x="13" y="1452"/>
                </a:lnTo>
                <a:lnTo>
                  <a:pt x="4" y="1423"/>
                </a:lnTo>
                <a:lnTo>
                  <a:pt x="0" y="1392"/>
                </a:lnTo>
                <a:lnTo>
                  <a:pt x="2" y="1361"/>
                </a:lnTo>
                <a:lnTo>
                  <a:pt x="8" y="1327"/>
                </a:lnTo>
                <a:lnTo>
                  <a:pt x="15" y="1291"/>
                </a:lnTo>
                <a:lnTo>
                  <a:pt x="22" y="1251"/>
                </a:lnTo>
                <a:lnTo>
                  <a:pt x="22" y="1036"/>
                </a:lnTo>
                <a:lnTo>
                  <a:pt x="62" y="751"/>
                </a:lnTo>
                <a:lnTo>
                  <a:pt x="68" y="709"/>
                </a:lnTo>
                <a:lnTo>
                  <a:pt x="70" y="665"/>
                </a:lnTo>
                <a:lnTo>
                  <a:pt x="70" y="623"/>
                </a:lnTo>
                <a:lnTo>
                  <a:pt x="71" y="581"/>
                </a:lnTo>
                <a:lnTo>
                  <a:pt x="75" y="541"/>
                </a:lnTo>
                <a:lnTo>
                  <a:pt x="84" y="507"/>
                </a:lnTo>
                <a:lnTo>
                  <a:pt x="99" y="476"/>
                </a:lnTo>
                <a:lnTo>
                  <a:pt x="117" y="458"/>
                </a:lnTo>
                <a:lnTo>
                  <a:pt x="139" y="445"/>
                </a:lnTo>
                <a:lnTo>
                  <a:pt x="164" y="436"/>
                </a:lnTo>
                <a:lnTo>
                  <a:pt x="193" y="429"/>
                </a:lnTo>
                <a:lnTo>
                  <a:pt x="222" y="421"/>
                </a:lnTo>
                <a:lnTo>
                  <a:pt x="251" y="412"/>
                </a:lnTo>
                <a:lnTo>
                  <a:pt x="275" y="403"/>
                </a:lnTo>
                <a:lnTo>
                  <a:pt x="297" y="389"/>
                </a:lnTo>
                <a:lnTo>
                  <a:pt x="311" y="371"/>
                </a:lnTo>
                <a:lnTo>
                  <a:pt x="322" y="347"/>
                </a:lnTo>
                <a:lnTo>
                  <a:pt x="320" y="325"/>
                </a:lnTo>
                <a:lnTo>
                  <a:pt x="313" y="303"/>
                </a:lnTo>
                <a:lnTo>
                  <a:pt x="299" y="281"/>
                </a:lnTo>
                <a:lnTo>
                  <a:pt x="282" y="261"/>
                </a:lnTo>
                <a:lnTo>
                  <a:pt x="266" y="241"/>
                </a:lnTo>
                <a:lnTo>
                  <a:pt x="253" y="221"/>
                </a:lnTo>
                <a:lnTo>
                  <a:pt x="248" y="203"/>
                </a:lnTo>
                <a:lnTo>
                  <a:pt x="253" y="191"/>
                </a:lnTo>
                <a:lnTo>
                  <a:pt x="253" y="174"/>
                </a:lnTo>
                <a:lnTo>
                  <a:pt x="250" y="154"/>
                </a:lnTo>
                <a:lnTo>
                  <a:pt x="250" y="136"/>
                </a:lnTo>
                <a:lnTo>
                  <a:pt x="251" y="116"/>
                </a:lnTo>
                <a:lnTo>
                  <a:pt x="262" y="83"/>
                </a:lnTo>
                <a:lnTo>
                  <a:pt x="280" y="54"/>
                </a:lnTo>
                <a:lnTo>
                  <a:pt x="302" y="27"/>
                </a:lnTo>
                <a:lnTo>
                  <a:pt x="322" y="3"/>
                </a:lnTo>
                <a:lnTo>
                  <a:pt x="33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0" name="Freeform 18">
            <a:extLst>
              <a:ext uri="{FF2B5EF4-FFF2-40B4-BE49-F238E27FC236}">
                <a16:creationId xmlns:a16="http://schemas.microsoft.com/office/drawing/2014/main" id="{1FC3FE2C-CB12-4331-852B-C80C20FA3985}"/>
              </a:ext>
            </a:extLst>
          </p:cNvPr>
          <p:cNvSpPr>
            <a:spLocks/>
          </p:cNvSpPr>
          <p:nvPr/>
        </p:nvSpPr>
        <p:spPr bwMode="auto">
          <a:xfrm>
            <a:off x="3660906" y="1487193"/>
            <a:ext cx="813539" cy="2829451"/>
          </a:xfrm>
          <a:custGeom>
            <a:avLst/>
            <a:gdLst>
              <a:gd name="T0" fmla="*/ 564 w 862"/>
              <a:gd name="T1" fmla="*/ 78 h 2998"/>
              <a:gd name="T2" fmla="*/ 579 w 862"/>
              <a:gd name="T3" fmla="*/ 156 h 2998"/>
              <a:gd name="T4" fmla="*/ 570 w 862"/>
              <a:gd name="T5" fmla="*/ 282 h 2998"/>
              <a:gd name="T6" fmla="*/ 531 w 862"/>
              <a:gd name="T7" fmla="*/ 420 h 2998"/>
              <a:gd name="T8" fmla="*/ 675 w 862"/>
              <a:gd name="T9" fmla="*/ 489 h 2998"/>
              <a:gd name="T10" fmla="*/ 819 w 862"/>
              <a:gd name="T11" fmla="*/ 589 h 2998"/>
              <a:gd name="T12" fmla="*/ 851 w 862"/>
              <a:gd name="T13" fmla="*/ 876 h 2998"/>
              <a:gd name="T14" fmla="*/ 846 w 862"/>
              <a:gd name="T15" fmla="*/ 1427 h 2998"/>
              <a:gd name="T16" fmla="*/ 817 w 862"/>
              <a:gd name="T17" fmla="*/ 1724 h 2998"/>
              <a:gd name="T18" fmla="*/ 739 w 862"/>
              <a:gd name="T19" fmla="*/ 1745 h 2998"/>
              <a:gd name="T20" fmla="*/ 753 w 862"/>
              <a:gd name="T21" fmla="*/ 1714 h 2998"/>
              <a:gd name="T22" fmla="*/ 750 w 862"/>
              <a:gd name="T23" fmla="*/ 1698 h 2998"/>
              <a:gd name="T24" fmla="*/ 790 w 862"/>
              <a:gd name="T25" fmla="*/ 1658 h 2998"/>
              <a:gd name="T26" fmla="*/ 788 w 862"/>
              <a:gd name="T27" fmla="*/ 1607 h 2998"/>
              <a:gd name="T28" fmla="*/ 742 w 862"/>
              <a:gd name="T29" fmla="*/ 1660 h 2998"/>
              <a:gd name="T30" fmla="*/ 751 w 862"/>
              <a:gd name="T31" fmla="*/ 1380 h 2998"/>
              <a:gd name="T32" fmla="*/ 702 w 862"/>
              <a:gd name="T33" fmla="*/ 1000 h 2998"/>
              <a:gd name="T34" fmla="*/ 684 w 862"/>
              <a:gd name="T35" fmla="*/ 831 h 2998"/>
              <a:gd name="T36" fmla="*/ 642 w 862"/>
              <a:gd name="T37" fmla="*/ 1014 h 2998"/>
              <a:gd name="T38" fmla="*/ 730 w 862"/>
              <a:gd name="T39" fmla="*/ 1656 h 2998"/>
              <a:gd name="T40" fmla="*/ 708 w 862"/>
              <a:gd name="T41" fmla="*/ 1924 h 2998"/>
              <a:gd name="T42" fmla="*/ 753 w 862"/>
              <a:gd name="T43" fmla="*/ 2256 h 2998"/>
              <a:gd name="T44" fmla="*/ 671 w 862"/>
              <a:gd name="T45" fmla="*/ 2687 h 2998"/>
              <a:gd name="T46" fmla="*/ 722 w 862"/>
              <a:gd name="T47" fmla="*/ 2894 h 2998"/>
              <a:gd name="T48" fmla="*/ 568 w 862"/>
              <a:gd name="T49" fmla="*/ 2989 h 2998"/>
              <a:gd name="T50" fmla="*/ 551 w 862"/>
              <a:gd name="T51" fmla="*/ 2773 h 2998"/>
              <a:gd name="T52" fmla="*/ 570 w 862"/>
              <a:gd name="T53" fmla="*/ 2627 h 2998"/>
              <a:gd name="T54" fmla="*/ 539 w 862"/>
              <a:gd name="T55" fmla="*/ 2349 h 2998"/>
              <a:gd name="T56" fmla="*/ 515 w 862"/>
              <a:gd name="T57" fmla="*/ 1994 h 2998"/>
              <a:gd name="T58" fmla="*/ 422 w 862"/>
              <a:gd name="T59" fmla="*/ 1576 h 2998"/>
              <a:gd name="T60" fmla="*/ 386 w 862"/>
              <a:gd name="T61" fmla="*/ 1833 h 2998"/>
              <a:gd name="T62" fmla="*/ 319 w 862"/>
              <a:gd name="T63" fmla="*/ 2120 h 2998"/>
              <a:gd name="T64" fmla="*/ 311 w 862"/>
              <a:gd name="T65" fmla="*/ 2525 h 2998"/>
              <a:gd name="T66" fmla="*/ 339 w 862"/>
              <a:gd name="T67" fmla="*/ 2773 h 2998"/>
              <a:gd name="T68" fmla="*/ 331 w 862"/>
              <a:gd name="T69" fmla="*/ 2984 h 2998"/>
              <a:gd name="T70" fmla="*/ 210 w 862"/>
              <a:gd name="T71" fmla="*/ 2989 h 2998"/>
              <a:gd name="T72" fmla="*/ 195 w 862"/>
              <a:gd name="T73" fmla="*/ 2838 h 2998"/>
              <a:gd name="T74" fmla="*/ 191 w 862"/>
              <a:gd name="T75" fmla="*/ 2504 h 2998"/>
              <a:gd name="T76" fmla="*/ 130 w 862"/>
              <a:gd name="T77" fmla="*/ 2254 h 2998"/>
              <a:gd name="T78" fmla="*/ 171 w 862"/>
              <a:gd name="T79" fmla="*/ 1971 h 2998"/>
              <a:gd name="T80" fmla="*/ 148 w 862"/>
              <a:gd name="T81" fmla="*/ 1718 h 2998"/>
              <a:gd name="T82" fmla="*/ 204 w 862"/>
              <a:gd name="T83" fmla="*/ 1189 h 2998"/>
              <a:gd name="T84" fmla="*/ 195 w 862"/>
              <a:gd name="T85" fmla="*/ 809 h 2998"/>
              <a:gd name="T86" fmla="*/ 168 w 862"/>
              <a:gd name="T87" fmla="*/ 962 h 2998"/>
              <a:gd name="T88" fmla="*/ 144 w 862"/>
              <a:gd name="T89" fmla="*/ 1229 h 2998"/>
              <a:gd name="T90" fmla="*/ 110 w 862"/>
              <a:gd name="T91" fmla="*/ 1402 h 2998"/>
              <a:gd name="T92" fmla="*/ 122 w 862"/>
              <a:gd name="T93" fmla="*/ 1656 h 2998"/>
              <a:gd name="T94" fmla="*/ 82 w 862"/>
              <a:gd name="T95" fmla="*/ 1656 h 2998"/>
              <a:gd name="T96" fmla="*/ 110 w 862"/>
              <a:gd name="T97" fmla="*/ 1704 h 2998"/>
              <a:gd name="T98" fmla="*/ 124 w 862"/>
              <a:gd name="T99" fmla="*/ 1729 h 2998"/>
              <a:gd name="T100" fmla="*/ 95 w 862"/>
              <a:gd name="T101" fmla="*/ 1751 h 2998"/>
              <a:gd name="T102" fmla="*/ 2 w 862"/>
              <a:gd name="T103" fmla="*/ 1640 h 2998"/>
              <a:gd name="T104" fmla="*/ 2 w 862"/>
              <a:gd name="T105" fmla="*/ 1140 h 2998"/>
              <a:gd name="T106" fmla="*/ 11 w 862"/>
              <a:gd name="T107" fmla="*/ 933 h 2998"/>
              <a:gd name="T108" fmla="*/ 22 w 862"/>
              <a:gd name="T109" fmla="*/ 693 h 2998"/>
              <a:gd name="T110" fmla="*/ 99 w 862"/>
              <a:gd name="T111" fmla="*/ 524 h 2998"/>
              <a:gd name="T112" fmla="*/ 288 w 862"/>
              <a:gd name="T113" fmla="*/ 453 h 2998"/>
              <a:gd name="T114" fmla="*/ 339 w 862"/>
              <a:gd name="T115" fmla="*/ 311 h 2998"/>
              <a:gd name="T116" fmla="*/ 299 w 862"/>
              <a:gd name="T117" fmla="*/ 224 h 2998"/>
              <a:gd name="T118" fmla="*/ 313 w 862"/>
              <a:gd name="T119" fmla="*/ 104 h 2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862" h="2998">
                <a:moveTo>
                  <a:pt x="439" y="0"/>
                </a:moveTo>
                <a:lnTo>
                  <a:pt x="522" y="27"/>
                </a:lnTo>
                <a:lnTo>
                  <a:pt x="551" y="73"/>
                </a:lnTo>
                <a:lnTo>
                  <a:pt x="555" y="76"/>
                </a:lnTo>
                <a:lnTo>
                  <a:pt x="560" y="78"/>
                </a:lnTo>
                <a:lnTo>
                  <a:pt x="564" y="78"/>
                </a:lnTo>
                <a:lnTo>
                  <a:pt x="568" y="80"/>
                </a:lnTo>
                <a:lnTo>
                  <a:pt x="570" y="80"/>
                </a:lnTo>
                <a:lnTo>
                  <a:pt x="573" y="84"/>
                </a:lnTo>
                <a:lnTo>
                  <a:pt x="575" y="87"/>
                </a:lnTo>
                <a:lnTo>
                  <a:pt x="579" y="93"/>
                </a:lnTo>
                <a:lnTo>
                  <a:pt x="579" y="156"/>
                </a:lnTo>
                <a:lnTo>
                  <a:pt x="580" y="180"/>
                </a:lnTo>
                <a:lnTo>
                  <a:pt x="584" y="202"/>
                </a:lnTo>
                <a:lnTo>
                  <a:pt x="588" y="222"/>
                </a:lnTo>
                <a:lnTo>
                  <a:pt x="588" y="240"/>
                </a:lnTo>
                <a:lnTo>
                  <a:pt x="580" y="262"/>
                </a:lnTo>
                <a:lnTo>
                  <a:pt x="570" y="282"/>
                </a:lnTo>
                <a:lnTo>
                  <a:pt x="557" y="302"/>
                </a:lnTo>
                <a:lnTo>
                  <a:pt x="544" y="324"/>
                </a:lnTo>
                <a:lnTo>
                  <a:pt x="533" y="344"/>
                </a:lnTo>
                <a:lnTo>
                  <a:pt x="526" y="367"/>
                </a:lnTo>
                <a:lnTo>
                  <a:pt x="524" y="393"/>
                </a:lnTo>
                <a:lnTo>
                  <a:pt x="531" y="420"/>
                </a:lnTo>
                <a:lnTo>
                  <a:pt x="544" y="438"/>
                </a:lnTo>
                <a:lnTo>
                  <a:pt x="562" y="453"/>
                </a:lnTo>
                <a:lnTo>
                  <a:pt x="586" y="464"/>
                </a:lnTo>
                <a:lnTo>
                  <a:pt x="613" y="473"/>
                </a:lnTo>
                <a:lnTo>
                  <a:pt x="644" y="482"/>
                </a:lnTo>
                <a:lnTo>
                  <a:pt x="675" y="489"/>
                </a:lnTo>
                <a:lnTo>
                  <a:pt x="706" y="498"/>
                </a:lnTo>
                <a:lnTo>
                  <a:pt x="737" y="507"/>
                </a:lnTo>
                <a:lnTo>
                  <a:pt x="762" y="520"/>
                </a:lnTo>
                <a:lnTo>
                  <a:pt x="786" y="536"/>
                </a:lnTo>
                <a:lnTo>
                  <a:pt x="802" y="556"/>
                </a:lnTo>
                <a:lnTo>
                  <a:pt x="819" y="589"/>
                </a:lnTo>
                <a:lnTo>
                  <a:pt x="831" y="629"/>
                </a:lnTo>
                <a:lnTo>
                  <a:pt x="840" y="674"/>
                </a:lnTo>
                <a:lnTo>
                  <a:pt x="846" y="722"/>
                </a:lnTo>
                <a:lnTo>
                  <a:pt x="850" y="774"/>
                </a:lnTo>
                <a:lnTo>
                  <a:pt x="851" y="825"/>
                </a:lnTo>
                <a:lnTo>
                  <a:pt x="851" y="876"/>
                </a:lnTo>
                <a:lnTo>
                  <a:pt x="851" y="925"/>
                </a:lnTo>
                <a:lnTo>
                  <a:pt x="851" y="973"/>
                </a:lnTo>
                <a:lnTo>
                  <a:pt x="862" y="1127"/>
                </a:lnTo>
                <a:lnTo>
                  <a:pt x="850" y="1227"/>
                </a:lnTo>
                <a:lnTo>
                  <a:pt x="844" y="1329"/>
                </a:lnTo>
                <a:lnTo>
                  <a:pt x="846" y="1427"/>
                </a:lnTo>
                <a:lnTo>
                  <a:pt x="853" y="1524"/>
                </a:lnTo>
                <a:lnTo>
                  <a:pt x="862" y="1616"/>
                </a:lnTo>
                <a:lnTo>
                  <a:pt x="862" y="1649"/>
                </a:lnTo>
                <a:lnTo>
                  <a:pt x="853" y="1676"/>
                </a:lnTo>
                <a:lnTo>
                  <a:pt x="839" y="1702"/>
                </a:lnTo>
                <a:lnTo>
                  <a:pt x="817" y="1724"/>
                </a:lnTo>
                <a:lnTo>
                  <a:pt x="793" y="1742"/>
                </a:lnTo>
                <a:lnTo>
                  <a:pt x="768" y="1754"/>
                </a:lnTo>
                <a:lnTo>
                  <a:pt x="742" y="1764"/>
                </a:lnTo>
                <a:lnTo>
                  <a:pt x="742" y="1756"/>
                </a:lnTo>
                <a:lnTo>
                  <a:pt x="740" y="1751"/>
                </a:lnTo>
                <a:lnTo>
                  <a:pt x="739" y="1745"/>
                </a:lnTo>
                <a:lnTo>
                  <a:pt x="739" y="1742"/>
                </a:lnTo>
                <a:lnTo>
                  <a:pt x="739" y="1736"/>
                </a:lnTo>
                <a:lnTo>
                  <a:pt x="739" y="1729"/>
                </a:lnTo>
                <a:lnTo>
                  <a:pt x="744" y="1724"/>
                </a:lnTo>
                <a:lnTo>
                  <a:pt x="750" y="1720"/>
                </a:lnTo>
                <a:lnTo>
                  <a:pt x="753" y="1714"/>
                </a:lnTo>
                <a:lnTo>
                  <a:pt x="757" y="1707"/>
                </a:lnTo>
                <a:lnTo>
                  <a:pt x="759" y="1700"/>
                </a:lnTo>
                <a:lnTo>
                  <a:pt x="755" y="1698"/>
                </a:lnTo>
                <a:lnTo>
                  <a:pt x="751" y="1698"/>
                </a:lnTo>
                <a:lnTo>
                  <a:pt x="750" y="1698"/>
                </a:lnTo>
                <a:lnTo>
                  <a:pt x="750" y="1698"/>
                </a:lnTo>
                <a:lnTo>
                  <a:pt x="750" y="1696"/>
                </a:lnTo>
                <a:lnTo>
                  <a:pt x="750" y="1694"/>
                </a:lnTo>
                <a:lnTo>
                  <a:pt x="748" y="1693"/>
                </a:lnTo>
                <a:lnTo>
                  <a:pt x="748" y="1687"/>
                </a:lnTo>
                <a:lnTo>
                  <a:pt x="770" y="1674"/>
                </a:lnTo>
                <a:lnTo>
                  <a:pt x="790" y="1658"/>
                </a:lnTo>
                <a:lnTo>
                  <a:pt x="808" y="1640"/>
                </a:lnTo>
                <a:lnTo>
                  <a:pt x="806" y="1631"/>
                </a:lnTo>
                <a:lnTo>
                  <a:pt x="804" y="1624"/>
                </a:lnTo>
                <a:lnTo>
                  <a:pt x="802" y="1618"/>
                </a:lnTo>
                <a:lnTo>
                  <a:pt x="799" y="1613"/>
                </a:lnTo>
                <a:lnTo>
                  <a:pt x="788" y="1607"/>
                </a:lnTo>
                <a:lnTo>
                  <a:pt x="779" y="1613"/>
                </a:lnTo>
                <a:lnTo>
                  <a:pt x="775" y="1625"/>
                </a:lnTo>
                <a:lnTo>
                  <a:pt x="771" y="1638"/>
                </a:lnTo>
                <a:lnTo>
                  <a:pt x="766" y="1647"/>
                </a:lnTo>
                <a:lnTo>
                  <a:pt x="757" y="1656"/>
                </a:lnTo>
                <a:lnTo>
                  <a:pt x="742" y="1660"/>
                </a:lnTo>
                <a:lnTo>
                  <a:pt x="735" y="1547"/>
                </a:lnTo>
                <a:lnTo>
                  <a:pt x="768" y="1493"/>
                </a:lnTo>
                <a:lnTo>
                  <a:pt x="768" y="1469"/>
                </a:lnTo>
                <a:lnTo>
                  <a:pt x="766" y="1442"/>
                </a:lnTo>
                <a:lnTo>
                  <a:pt x="759" y="1413"/>
                </a:lnTo>
                <a:lnTo>
                  <a:pt x="751" y="1380"/>
                </a:lnTo>
                <a:lnTo>
                  <a:pt x="742" y="1349"/>
                </a:lnTo>
                <a:lnTo>
                  <a:pt x="733" y="1318"/>
                </a:lnTo>
                <a:lnTo>
                  <a:pt x="724" y="1291"/>
                </a:lnTo>
                <a:lnTo>
                  <a:pt x="719" y="1267"/>
                </a:lnTo>
                <a:lnTo>
                  <a:pt x="722" y="1056"/>
                </a:lnTo>
                <a:lnTo>
                  <a:pt x="702" y="1000"/>
                </a:lnTo>
                <a:lnTo>
                  <a:pt x="699" y="974"/>
                </a:lnTo>
                <a:lnTo>
                  <a:pt x="697" y="945"/>
                </a:lnTo>
                <a:lnTo>
                  <a:pt x="695" y="914"/>
                </a:lnTo>
                <a:lnTo>
                  <a:pt x="695" y="884"/>
                </a:lnTo>
                <a:lnTo>
                  <a:pt x="691" y="854"/>
                </a:lnTo>
                <a:lnTo>
                  <a:pt x="684" y="831"/>
                </a:lnTo>
                <a:lnTo>
                  <a:pt x="671" y="813"/>
                </a:lnTo>
                <a:lnTo>
                  <a:pt x="668" y="809"/>
                </a:lnTo>
                <a:lnTo>
                  <a:pt x="668" y="889"/>
                </a:lnTo>
                <a:lnTo>
                  <a:pt x="653" y="927"/>
                </a:lnTo>
                <a:lnTo>
                  <a:pt x="644" y="969"/>
                </a:lnTo>
                <a:lnTo>
                  <a:pt x="642" y="1014"/>
                </a:lnTo>
                <a:lnTo>
                  <a:pt x="642" y="1060"/>
                </a:lnTo>
                <a:lnTo>
                  <a:pt x="648" y="1105"/>
                </a:lnTo>
                <a:lnTo>
                  <a:pt x="655" y="1149"/>
                </a:lnTo>
                <a:lnTo>
                  <a:pt x="662" y="1187"/>
                </a:lnTo>
                <a:lnTo>
                  <a:pt x="728" y="1620"/>
                </a:lnTo>
                <a:lnTo>
                  <a:pt x="730" y="1656"/>
                </a:lnTo>
                <a:lnTo>
                  <a:pt x="728" y="1698"/>
                </a:lnTo>
                <a:lnTo>
                  <a:pt x="722" y="1744"/>
                </a:lnTo>
                <a:lnTo>
                  <a:pt x="717" y="1789"/>
                </a:lnTo>
                <a:lnTo>
                  <a:pt x="710" y="1836"/>
                </a:lnTo>
                <a:lnTo>
                  <a:pt x="708" y="1882"/>
                </a:lnTo>
                <a:lnTo>
                  <a:pt x="708" y="1924"/>
                </a:lnTo>
                <a:lnTo>
                  <a:pt x="713" y="1974"/>
                </a:lnTo>
                <a:lnTo>
                  <a:pt x="722" y="2027"/>
                </a:lnTo>
                <a:lnTo>
                  <a:pt x="733" y="2082"/>
                </a:lnTo>
                <a:lnTo>
                  <a:pt x="744" y="2140"/>
                </a:lnTo>
                <a:lnTo>
                  <a:pt x="751" y="2198"/>
                </a:lnTo>
                <a:lnTo>
                  <a:pt x="753" y="2256"/>
                </a:lnTo>
                <a:lnTo>
                  <a:pt x="748" y="2313"/>
                </a:lnTo>
                <a:lnTo>
                  <a:pt x="731" y="2387"/>
                </a:lnTo>
                <a:lnTo>
                  <a:pt x="715" y="2458"/>
                </a:lnTo>
                <a:lnTo>
                  <a:pt x="699" y="2531"/>
                </a:lnTo>
                <a:lnTo>
                  <a:pt x="684" y="2607"/>
                </a:lnTo>
                <a:lnTo>
                  <a:pt x="671" y="2687"/>
                </a:lnTo>
                <a:lnTo>
                  <a:pt x="670" y="2727"/>
                </a:lnTo>
                <a:lnTo>
                  <a:pt x="675" y="2762"/>
                </a:lnTo>
                <a:lnTo>
                  <a:pt x="684" y="2796"/>
                </a:lnTo>
                <a:lnTo>
                  <a:pt x="697" y="2829"/>
                </a:lnTo>
                <a:lnTo>
                  <a:pt x="710" y="2862"/>
                </a:lnTo>
                <a:lnTo>
                  <a:pt x="722" y="2894"/>
                </a:lnTo>
                <a:lnTo>
                  <a:pt x="731" y="2927"/>
                </a:lnTo>
                <a:lnTo>
                  <a:pt x="735" y="2964"/>
                </a:lnTo>
                <a:lnTo>
                  <a:pt x="699" y="2980"/>
                </a:lnTo>
                <a:lnTo>
                  <a:pt x="659" y="2989"/>
                </a:lnTo>
                <a:lnTo>
                  <a:pt x="615" y="2991"/>
                </a:lnTo>
                <a:lnTo>
                  <a:pt x="568" y="2989"/>
                </a:lnTo>
                <a:lnTo>
                  <a:pt x="559" y="2962"/>
                </a:lnTo>
                <a:lnTo>
                  <a:pt x="551" y="2929"/>
                </a:lnTo>
                <a:lnTo>
                  <a:pt x="548" y="2894"/>
                </a:lnTo>
                <a:lnTo>
                  <a:pt x="551" y="2856"/>
                </a:lnTo>
                <a:lnTo>
                  <a:pt x="555" y="2784"/>
                </a:lnTo>
                <a:lnTo>
                  <a:pt x="551" y="2773"/>
                </a:lnTo>
                <a:lnTo>
                  <a:pt x="546" y="2760"/>
                </a:lnTo>
                <a:lnTo>
                  <a:pt x="542" y="2745"/>
                </a:lnTo>
                <a:lnTo>
                  <a:pt x="542" y="2727"/>
                </a:lnTo>
                <a:lnTo>
                  <a:pt x="551" y="2696"/>
                </a:lnTo>
                <a:lnTo>
                  <a:pt x="560" y="2664"/>
                </a:lnTo>
                <a:lnTo>
                  <a:pt x="570" y="2627"/>
                </a:lnTo>
                <a:lnTo>
                  <a:pt x="575" y="2589"/>
                </a:lnTo>
                <a:lnTo>
                  <a:pt x="577" y="2545"/>
                </a:lnTo>
                <a:lnTo>
                  <a:pt x="571" y="2500"/>
                </a:lnTo>
                <a:lnTo>
                  <a:pt x="560" y="2453"/>
                </a:lnTo>
                <a:lnTo>
                  <a:pt x="550" y="2402"/>
                </a:lnTo>
                <a:lnTo>
                  <a:pt x="539" y="2349"/>
                </a:lnTo>
                <a:lnTo>
                  <a:pt x="535" y="2294"/>
                </a:lnTo>
                <a:lnTo>
                  <a:pt x="539" y="2240"/>
                </a:lnTo>
                <a:lnTo>
                  <a:pt x="559" y="2116"/>
                </a:lnTo>
                <a:lnTo>
                  <a:pt x="548" y="2076"/>
                </a:lnTo>
                <a:lnTo>
                  <a:pt x="531" y="2036"/>
                </a:lnTo>
                <a:lnTo>
                  <a:pt x="515" y="1994"/>
                </a:lnTo>
                <a:lnTo>
                  <a:pt x="502" y="1953"/>
                </a:lnTo>
                <a:lnTo>
                  <a:pt x="491" y="1784"/>
                </a:lnTo>
                <a:lnTo>
                  <a:pt x="439" y="1540"/>
                </a:lnTo>
                <a:lnTo>
                  <a:pt x="431" y="1540"/>
                </a:lnTo>
                <a:lnTo>
                  <a:pt x="426" y="1556"/>
                </a:lnTo>
                <a:lnTo>
                  <a:pt x="422" y="1576"/>
                </a:lnTo>
                <a:lnTo>
                  <a:pt x="422" y="1600"/>
                </a:lnTo>
                <a:lnTo>
                  <a:pt x="406" y="1642"/>
                </a:lnTo>
                <a:lnTo>
                  <a:pt x="397" y="1685"/>
                </a:lnTo>
                <a:lnTo>
                  <a:pt x="391" y="1733"/>
                </a:lnTo>
                <a:lnTo>
                  <a:pt x="390" y="1782"/>
                </a:lnTo>
                <a:lnTo>
                  <a:pt x="386" y="1833"/>
                </a:lnTo>
                <a:lnTo>
                  <a:pt x="382" y="1885"/>
                </a:lnTo>
                <a:lnTo>
                  <a:pt x="375" y="1936"/>
                </a:lnTo>
                <a:lnTo>
                  <a:pt x="362" y="1985"/>
                </a:lnTo>
                <a:lnTo>
                  <a:pt x="346" y="2031"/>
                </a:lnTo>
                <a:lnTo>
                  <a:pt x="330" y="2076"/>
                </a:lnTo>
                <a:lnTo>
                  <a:pt x="319" y="2120"/>
                </a:lnTo>
                <a:lnTo>
                  <a:pt x="339" y="2209"/>
                </a:lnTo>
                <a:lnTo>
                  <a:pt x="339" y="2364"/>
                </a:lnTo>
                <a:lnTo>
                  <a:pt x="331" y="2400"/>
                </a:lnTo>
                <a:lnTo>
                  <a:pt x="322" y="2438"/>
                </a:lnTo>
                <a:lnTo>
                  <a:pt x="315" y="2482"/>
                </a:lnTo>
                <a:lnTo>
                  <a:pt x="311" y="2525"/>
                </a:lnTo>
                <a:lnTo>
                  <a:pt x="315" y="2569"/>
                </a:lnTo>
                <a:lnTo>
                  <a:pt x="319" y="2664"/>
                </a:lnTo>
                <a:lnTo>
                  <a:pt x="348" y="2727"/>
                </a:lnTo>
                <a:lnTo>
                  <a:pt x="348" y="2744"/>
                </a:lnTo>
                <a:lnTo>
                  <a:pt x="344" y="2758"/>
                </a:lnTo>
                <a:lnTo>
                  <a:pt x="339" y="2773"/>
                </a:lnTo>
                <a:lnTo>
                  <a:pt x="335" y="2784"/>
                </a:lnTo>
                <a:lnTo>
                  <a:pt x="331" y="2822"/>
                </a:lnTo>
                <a:lnTo>
                  <a:pt x="333" y="2862"/>
                </a:lnTo>
                <a:lnTo>
                  <a:pt x="335" y="2902"/>
                </a:lnTo>
                <a:lnTo>
                  <a:pt x="337" y="2944"/>
                </a:lnTo>
                <a:lnTo>
                  <a:pt x="331" y="2984"/>
                </a:lnTo>
                <a:lnTo>
                  <a:pt x="322" y="2984"/>
                </a:lnTo>
                <a:lnTo>
                  <a:pt x="304" y="2993"/>
                </a:lnTo>
                <a:lnTo>
                  <a:pt x="280" y="2998"/>
                </a:lnTo>
                <a:lnTo>
                  <a:pt x="257" y="2998"/>
                </a:lnTo>
                <a:lnTo>
                  <a:pt x="233" y="2996"/>
                </a:lnTo>
                <a:lnTo>
                  <a:pt x="210" y="2989"/>
                </a:lnTo>
                <a:lnTo>
                  <a:pt x="190" y="2980"/>
                </a:lnTo>
                <a:lnTo>
                  <a:pt x="173" y="2965"/>
                </a:lnTo>
                <a:lnTo>
                  <a:pt x="162" y="2949"/>
                </a:lnTo>
                <a:lnTo>
                  <a:pt x="159" y="2929"/>
                </a:lnTo>
                <a:lnTo>
                  <a:pt x="179" y="2885"/>
                </a:lnTo>
                <a:lnTo>
                  <a:pt x="195" y="2838"/>
                </a:lnTo>
                <a:lnTo>
                  <a:pt x="206" y="2784"/>
                </a:lnTo>
                <a:lnTo>
                  <a:pt x="211" y="2727"/>
                </a:lnTo>
                <a:lnTo>
                  <a:pt x="213" y="2671"/>
                </a:lnTo>
                <a:lnTo>
                  <a:pt x="210" y="2613"/>
                </a:lnTo>
                <a:lnTo>
                  <a:pt x="202" y="2556"/>
                </a:lnTo>
                <a:lnTo>
                  <a:pt x="191" y="2504"/>
                </a:lnTo>
                <a:lnTo>
                  <a:pt x="179" y="2467"/>
                </a:lnTo>
                <a:lnTo>
                  <a:pt x="166" y="2431"/>
                </a:lnTo>
                <a:lnTo>
                  <a:pt x="153" y="2389"/>
                </a:lnTo>
                <a:lnTo>
                  <a:pt x="140" y="2347"/>
                </a:lnTo>
                <a:lnTo>
                  <a:pt x="133" y="2302"/>
                </a:lnTo>
                <a:lnTo>
                  <a:pt x="130" y="2254"/>
                </a:lnTo>
                <a:lnTo>
                  <a:pt x="135" y="2204"/>
                </a:lnTo>
                <a:lnTo>
                  <a:pt x="142" y="2165"/>
                </a:lnTo>
                <a:lnTo>
                  <a:pt x="151" y="2120"/>
                </a:lnTo>
                <a:lnTo>
                  <a:pt x="159" y="2071"/>
                </a:lnTo>
                <a:lnTo>
                  <a:pt x="166" y="2022"/>
                </a:lnTo>
                <a:lnTo>
                  <a:pt x="171" y="1971"/>
                </a:lnTo>
                <a:lnTo>
                  <a:pt x="171" y="1924"/>
                </a:lnTo>
                <a:lnTo>
                  <a:pt x="168" y="1880"/>
                </a:lnTo>
                <a:lnTo>
                  <a:pt x="162" y="1847"/>
                </a:lnTo>
                <a:lnTo>
                  <a:pt x="157" y="1809"/>
                </a:lnTo>
                <a:lnTo>
                  <a:pt x="151" y="1765"/>
                </a:lnTo>
                <a:lnTo>
                  <a:pt x="148" y="1718"/>
                </a:lnTo>
                <a:lnTo>
                  <a:pt x="144" y="1673"/>
                </a:lnTo>
                <a:lnTo>
                  <a:pt x="142" y="1629"/>
                </a:lnTo>
                <a:lnTo>
                  <a:pt x="144" y="1591"/>
                </a:lnTo>
                <a:lnTo>
                  <a:pt x="148" y="1560"/>
                </a:lnTo>
                <a:lnTo>
                  <a:pt x="195" y="1224"/>
                </a:lnTo>
                <a:lnTo>
                  <a:pt x="204" y="1189"/>
                </a:lnTo>
                <a:lnTo>
                  <a:pt x="213" y="1153"/>
                </a:lnTo>
                <a:lnTo>
                  <a:pt x="222" y="1113"/>
                </a:lnTo>
                <a:lnTo>
                  <a:pt x="226" y="1071"/>
                </a:lnTo>
                <a:lnTo>
                  <a:pt x="222" y="1029"/>
                </a:lnTo>
                <a:lnTo>
                  <a:pt x="199" y="904"/>
                </a:lnTo>
                <a:lnTo>
                  <a:pt x="195" y="809"/>
                </a:lnTo>
                <a:lnTo>
                  <a:pt x="191" y="813"/>
                </a:lnTo>
                <a:lnTo>
                  <a:pt x="180" y="836"/>
                </a:lnTo>
                <a:lnTo>
                  <a:pt x="175" y="865"/>
                </a:lnTo>
                <a:lnTo>
                  <a:pt x="171" y="896"/>
                </a:lnTo>
                <a:lnTo>
                  <a:pt x="171" y="929"/>
                </a:lnTo>
                <a:lnTo>
                  <a:pt x="168" y="962"/>
                </a:lnTo>
                <a:lnTo>
                  <a:pt x="162" y="993"/>
                </a:lnTo>
                <a:lnTo>
                  <a:pt x="139" y="1067"/>
                </a:lnTo>
                <a:lnTo>
                  <a:pt x="135" y="1107"/>
                </a:lnTo>
                <a:lnTo>
                  <a:pt x="135" y="1147"/>
                </a:lnTo>
                <a:lnTo>
                  <a:pt x="140" y="1189"/>
                </a:lnTo>
                <a:lnTo>
                  <a:pt x="144" y="1229"/>
                </a:lnTo>
                <a:lnTo>
                  <a:pt x="144" y="1269"/>
                </a:lnTo>
                <a:lnTo>
                  <a:pt x="139" y="1309"/>
                </a:lnTo>
                <a:lnTo>
                  <a:pt x="135" y="1325"/>
                </a:lnTo>
                <a:lnTo>
                  <a:pt x="128" y="1347"/>
                </a:lnTo>
                <a:lnTo>
                  <a:pt x="119" y="1373"/>
                </a:lnTo>
                <a:lnTo>
                  <a:pt x="110" y="1402"/>
                </a:lnTo>
                <a:lnTo>
                  <a:pt x="102" y="1429"/>
                </a:lnTo>
                <a:lnTo>
                  <a:pt x="99" y="1456"/>
                </a:lnTo>
                <a:lnTo>
                  <a:pt x="97" y="1480"/>
                </a:lnTo>
                <a:lnTo>
                  <a:pt x="99" y="1500"/>
                </a:lnTo>
                <a:lnTo>
                  <a:pt x="128" y="1544"/>
                </a:lnTo>
                <a:lnTo>
                  <a:pt x="122" y="1656"/>
                </a:lnTo>
                <a:lnTo>
                  <a:pt x="108" y="1660"/>
                </a:lnTo>
                <a:lnTo>
                  <a:pt x="99" y="1640"/>
                </a:lnTo>
                <a:lnTo>
                  <a:pt x="91" y="1616"/>
                </a:lnTo>
                <a:lnTo>
                  <a:pt x="68" y="1607"/>
                </a:lnTo>
                <a:lnTo>
                  <a:pt x="62" y="1636"/>
                </a:lnTo>
                <a:lnTo>
                  <a:pt x="82" y="1656"/>
                </a:lnTo>
                <a:lnTo>
                  <a:pt x="104" y="1678"/>
                </a:lnTo>
                <a:lnTo>
                  <a:pt x="119" y="1700"/>
                </a:lnTo>
                <a:lnTo>
                  <a:pt x="115" y="1702"/>
                </a:lnTo>
                <a:lnTo>
                  <a:pt x="111" y="1702"/>
                </a:lnTo>
                <a:lnTo>
                  <a:pt x="110" y="1702"/>
                </a:lnTo>
                <a:lnTo>
                  <a:pt x="110" y="1704"/>
                </a:lnTo>
                <a:lnTo>
                  <a:pt x="110" y="1704"/>
                </a:lnTo>
                <a:lnTo>
                  <a:pt x="110" y="1705"/>
                </a:lnTo>
                <a:lnTo>
                  <a:pt x="108" y="1707"/>
                </a:lnTo>
                <a:lnTo>
                  <a:pt x="108" y="1713"/>
                </a:lnTo>
                <a:lnTo>
                  <a:pt x="119" y="1718"/>
                </a:lnTo>
                <a:lnTo>
                  <a:pt x="124" y="1729"/>
                </a:lnTo>
                <a:lnTo>
                  <a:pt x="128" y="1744"/>
                </a:lnTo>
                <a:lnTo>
                  <a:pt x="124" y="1749"/>
                </a:lnTo>
                <a:lnTo>
                  <a:pt x="122" y="1754"/>
                </a:lnTo>
                <a:lnTo>
                  <a:pt x="119" y="1760"/>
                </a:lnTo>
                <a:lnTo>
                  <a:pt x="115" y="1764"/>
                </a:lnTo>
                <a:lnTo>
                  <a:pt x="95" y="1751"/>
                </a:lnTo>
                <a:lnTo>
                  <a:pt x="75" y="1740"/>
                </a:lnTo>
                <a:lnTo>
                  <a:pt x="57" y="1729"/>
                </a:lnTo>
                <a:lnTo>
                  <a:pt x="39" y="1714"/>
                </a:lnTo>
                <a:lnTo>
                  <a:pt x="24" y="1696"/>
                </a:lnTo>
                <a:lnTo>
                  <a:pt x="11" y="1673"/>
                </a:lnTo>
                <a:lnTo>
                  <a:pt x="2" y="1640"/>
                </a:lnTo>
                <a:lnTo>
                  <a:pt x="2" y="1607"/>
                </a:lnTo>
                <a:lnTo>
                  <a:pt x="6" y="1574"/>
                </a:lnTo>
                <a:lnTo>
                  <a:pt x="11" y="1540"/>
                </a:lnTo>
                <a:lnTo>
                  <a:pt x="17" y="1505"/>
                </a:lnTo>
                <a:lnTo>
                  <a:pt x="19" y="1473"/>
                </a:lnTo>
                <a:lnTo>
                  <a:pt x="2" y="1140"/>
                </a:lnTo>
                <a:lnTo>
                  <a:pt x="0" y="1105"/>
                </a:lnTo>
                <a:lnTo>
                  <a:pt x="2" y="1071"/>
                </a:lnTo>
                <a:lnTo>
                  <a:pt x="8" y="1038"/>
                </a:lnTo>
                <a:lnTo>
                  <a:pt x="13" y="1005"/>
                </a:lnTo>
                <a:lnTo>
                  <a:pt x="15" y="969"/>
                </a:lnTo>
                <a:lnTo>
                  <a:pt x="11" y="933"/>
                </a:lnTo>
                <a:lnTo>
                  <a:pt x="8" y="904"/>
                </a:lnTo>
                <a:lnTo>
                  <a:pt x="6" y="867"/>
                </a:lnTo>
                <a:lnTo>
                  <a:pt x="8" y="825"/>
                </a:lnTo>
                <a:lnTo>
                  <a:pt x="11" y="782"/>
                </a:lnTo>
                <a:lnTo>
                  <a:pt x="17" y="736"/>
                </a:lnTo>
                <a:lnTo>
                  <a:pt x="22" y="693"/>
                </a:lnTo>
                <a:lnTo>
                  <a:pt x="30" y="653"/>
                </a:lnTo>
                <a:lnTo>
                  <a:pt x="39" y="616"/>
                </a:lnTo>
                <a:lnTo>
                  <a:pt x="46" y="587"/>
                </a:lnTo>
                <a:lnTo>
                  <a:pt x="55" y="567"/>
                </a:lnTo>
                <a:lnTo>
                  <a:pt x="75" y="544"/>
                </a:lnTo>
                <a:lnTo>
                  <a:pt x="99" y="524"/>
                </a:lnTo>
                <a:lnTo>
                  <a:pt x="128" y="509"/>
                </a:lnTo>
                <a:lnTo>
                  <a:pt x="159" y="496"/>
                </a:lnTo>
                <a:lnTo>
                  <a:pt x="191" y="485"/>
                </a:lnTo>
                <a:lnTo>
                  <a:pt x="224" y="476"/>
                </a:lnTo>
                <a:lnTo>
                  <a:pt x="257" y="465"/>
                </a:lnTo>
                <a:lnTo>
                  <a:pt x="288" y="453"/>
                </a:lnTo>
                <a:lnTo>
                  <a:pt x="315" y="436"/>
                </a:lnTo>
                <a:lnTo>
                  <a:pt x="339" y="416"/>
                </a:lnTo>
                <a:lnTo>
                  <a:pt x="339" y="391"/>
                </a:lnTo>
                <a:lnTo>
                  <a:pt x="340" y="364"/>
                </a:lnTo>
                <a:lnTo>
                  <a:pt x="340" y="336"/>
                </a:lnTo>
                <a:lnTo>
                  <a:pt x="339" y="311"/>
                </a:lnTo>
                <a:lnTo>
                  <a:pt x="331" y="293"/>
                </a:lnTo>
                <a:lnTo>
                  <a:pt x="322" y="280"/>
                </a:lnTo>
                <a:lnTo>
                  <a:pt x="313" y="269"/>
                </a:lnTo>
                <a:lnTo>
                  <a:pt x="304" y="254"/>
                </a:lnTo>
                <a:lnTo>
                  <a:pt x="299" y="236"/>
                </a:lnTo>
                <a:lnTo>
                  <a:pt x="299" y="224"/>
                </a:lnTo>
                <a:lnTo>
                  <a:pt x="302" y="214"/>
                </a:lnTo>
                <a:lnTo>
                  <a:pt x="306" y="207"/>
                </a:lnTo>
                <a:lnTo>
                  <a:pt x="311" y="200"/>
                </a:lnTo>
                <a:lnTo>
                  <a:pt x="315" y="193"/>
                </a:lnTo>
                <a:lnTo>
                  <a:pt x="302" y="133"/>
                </a:lnTo>
                <a:lnTo>
                  <a:pt x="313" y="104"/>
                </a:lnTo>
                <a:lnTo>
                  <a:pt x="330" y="74"/>
                </a:lnTo>
                <a:lnTo>
                  <a:pt x="353" y="47"/>
                </a:lnTo>
                <a:lnTo>
                  <a:pt x="380" y="25"/>
                </a:lnTo>
                <a:lnTo>
                  <a:pt x="410" y="9"/>
                </a:lnTo>
                <a:lnTo>
                  <a:pt x="43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6775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737740" y="1573354"/>
            <a:ext cx="5642572" cy="2726588"/>
            <a:chOff x="1521716" y="1275606"/>
            <a:chExt cx="5642572" cy="2726588"/>
          </a:xfrm>
          <a:solidFill>
            <a:schemeClr val="accent1"/>
          </a:solidFill>
        </p:grpSpPr>
        <p:grpSp>
          <p:nvGrpSpPr>
            <p:cNvPr id="6" name="Group 5"/>
            <p:cNvGrpSpPr/>
            <p:nvPr/>
          </p:nvGrpSpPr>
          <p:grpSpPr>
            <a:xfrm>
              <a:off x="1521716" y="1596158"/>
              <a:ext cx="3168352" cy="2406036"/>
              <a:chOff x="1521716" y="1596158"/>
              <a:chExt cx="3168352" cy="2406036"/>
            </a:xfrm>
            <a:grpFill/>
          </p:grpSpPr>
          <p:grpSp>
            <p:nvGrpSpPr>
              <p:cNvPr id="12" name="Group 11"/>
              <p:cNvGrpSpPr/>
              <p:nvPr/>
            </p:nvGrpSpPr>
            <p:grpSpPr>
              <a:xfrm>
                <a:off x="1521716" y="1596158"/>
                <a:ext cx="3168352" cy="2406036"/>
                <a:chOff x="1691680" y="-1532706"/>
                <a:chExt cx="7101775" cy="5393065"/>
              </a:xfrm>
              <a:grpFill/>
            </p:grpSpPr>
            <p:sp>
              <p:nvSpPr>
                <p:cNvPr id="14" name="Donut 13"/>
                <p:cNvSpPr/>
                <p:nvPr/>
              </p:nvSpPr>
              <p:spPr>
                <a:xfrm>
                  <a:off x="1691680" y="-1532706"/>
                  <a:ext cx="4896544" cy="4896544"/>
                </a:xfrm>
                <a:prstGeom prst="donut">
                  <a:avLst>
                    <a:gd name="adj" fmla="val 1752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" name="Right Arrow 14"/>
                <p:cNvSpPr/>
                <p:nvPr/>
              </p:nvSpPr>
              <p:spPr>
                <a:xfrm>
                  <a:off x="4355976" y="2009174"/>
                  <a:ext cx="4437479" cy="1851185"/>
                </a:xfrm>
                <a:prstGeom prst="rightArrow">
                  <a:avLst>
                    <a:gd name="adj1" fmla="val 45464"/>
                    <a:gd name="adj2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3" name="Oval 12"/>
              <p:cNvSpPr/>
              <p:nvPr/>
            </p:nvSpPr>
            <p:spPr>
              <a:xfrm>
                <a:off x="2263185" y="2337627"/>
                <a:ext cx="701581" cy="70158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3995936" y="1275606"/>
              <a:ext cx="3168352" cy="2406036"/>
              <a:chOff x="3851920" y="1401130"/>
              <a:chExt cx="3168352" cy="2406036"/>
            </a:xfrm>
            <a:grpFill/>
          </p:grpSpPr>
          <p:grpSp>
            <p:nvGrpSpPr>
              <p:cNvPr id="8" name="Group 7"/>
              <p:cNvGrpSpPr/>
              <p:nvPr/>
            </p:nvGrpSpPr>
            <p:grpSpPr>
              <a:xfrm rot="10800000">
                <a:off x="3851920" y="1401130"/>
                <a:ext cx="3168352" cy="2406036"/>
                <a:chOff x="1691680" y="-1532706"/>
                <a:chExt cx="7101775" cy="5393065"/>
              </a:xfrm>
              <a:grpFill/>
            </p:grpSpPr>
            <p:sp>
              <p:nvSpPr>
                <p:cNvPr id="10" name="Donut 9"/>
                <p:cNvSpPr/>
                <p:nvPr/>
              </p:nvSpPr>
              <p:spPr>
                <a:xfrm>
                  <a:off x="1691680" y="-1532706"/>
                  <a:ext cx="4896544" cy="4896544"/>
                </a:xfrm>
                <a:prstGeom prst="donut">
                  <a:avLst>
                    <a:gd name="adj" fmla="val 1752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" name="Right Arrow 10"/>
                <p:cNvSpPr/>
                <p:nvPr/>
              </p:nvSpPr>
              <p:spPr>
                <a:xfrm>
                  <a:off x="4355976" y="2009174"/>
                  <a:ext cx="4437479" cy="1851185"/>
                </a:xfrm>
                <a:prstGeom prst="rightArrow">
                  <a:avLst>
                    <a:gd name="adj1" fmla="val 45464"/>
                    <a:gd name="adj2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9" name="Oval 8"/>
              <p:cNvSpPr/>
              <p:nvPr/>
            </p:nvSpPr>
            <p:spPr>
              <a:xfrm>
                <a:off x="5577220" y="2364114"/>
                <a:ext cx="701581" cy="70158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6" name="Isosceles Triangle 15"/>
          <p:cNvSpPr/>
          <p:nvPr/>
        </p:nvSpPr>
        <p:spPr>
          <a:xfrm>
            <a:off x="4051070" y="2498755"/>
            <a:ext cx="1015912" cy="875786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Round Same Side Corner Rectangle 8"/>
          <p:cNvSpPr/>
          <p:nvPr/>
        </p:nvSpPr>
        <p:spPr>
          <a:xfrm>
            <a:off x="4393111" y="2894798"/>
            <a:ext cx="331830" cy="332339"/>
          </a:xfrm>
          <a:custGeom>
            <a:avLst/>
            <a:gdLst/>
            <a:ahLst/>
            <a:cxnLst/>
            <a:rect l="l" t="t" r="r" b="b"/>
            <a:pathLst>
              <a:path w="3197597" h="3202496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8" name="Group 17"/>
          <p:cNvGrpSpPr/>
          <p:nvPr/>
        </p:nvGrpSpPr>
        <p:grpSpPr>
          <a:xfrm>
            <a:off x="2655368" y="2787967"/>
            <a:ext cx="349262" cy="396501"/>
            <a:chOff x="1308754" y="3454361"/>
            <a:chExt cx="2889328" cy="3280121"/>
          </a:xfrm>
          <a:solidFill>
            <a:schemeClr val="bg1"/>
          </a:solidFill>
        </p:grpSpPr>
        <p:sp>
          <p:nvSpPr>
            <p:cNvPr id="19" name="Donut 18"/>
            <p:cNvSpPr/>
            <p:nvPr/>
          </p:nvSpPr>
          <p:spPr>
            <a:xfrm>
              <a:off x="1308754" y="4335332"/>
              <a:ext cx="2399150" cy="2399150"/>
            </a:xfrm>
            <a:prstGeom prst="donut">
              <a:avLst>
                <a:gd name="adj" fmla="val 1575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Up Arrow 19"/>
            <p:cNvSpPr/>
            <p:nvPr/>
          </p:nvSpPr>
          <p:spPr>
            <a:xfrm rot="2632973">
              <a:off x="3193286" y="3454361"/>
              <a:ext cx="1004796" cy="1639484"/>
            </a:xfrm>
            <a:prstGeom prst="up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091456" y="2675549"/>
            <a:ext cx="409092" cy="394981"/>
            <a:chOff x="4462674" y="3512626"/>
            <a:chExt cx="3384287" cy="3267549"/>
          </a:xfrm>
          <a:solidFill>
            <a:schemeClr val="bg1"/>
          </a:solidFill>
        </p:grpSpPr>
        <p:sp>
          <p:nvSpPr>
            <p:cNvPr id="22" name="Donut 21"/>
            <p:cNvSpPr/>
            <p:nvPr/>
          </p:nvSpPr>
          <p:spPr>
            <a:xfrm>
              <a:off x="5447811" y="3512626"/>
              <a:ext cx="2399150" cy="2399150"/>
            </a:xfrm>
            <a:prstGeom prst="donut">
              <a:avLst>
                <a:gd name="adj" fmla="val 1575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2700000">
              <a:off x="5162501" y="5103870"/>
              <a:ext cx="461837" cy="186149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Rounded Rectangle 23"/>
            <p:cNvSpPr/>
            <p:nvPr/>
          </p:nvSpPr>
          <p:spPr>
            <a:xfrm rot="8100000">
              <a:off x="5238958" y="5083288"/>
              <a:ext cx="461837" cy="1696887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22893" y="1275606"/>
            <a:ext cx="4031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1216" y="4155926"/>
            <a:ext cx="4031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23728" y="3748502"/>
            <a:ext cx="23369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48830" y="1847793"/>
            <a:ext cx="23369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76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BA098DAB-C76E-41E9-94F1-7DE07160A0F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NetBook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Oval 4"/>
          <p:cNvSpPr/>
          <p:nvPr/>
        </p:nvSpPr>
        <p:spPr>
          <a:xfrm>
            <a:off x="3839006" y="2320045"/>
            <a:ext cx="1224136" cy="1224136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Block Arc 14"/>
          <p:cNvSpPr/>
          <p:nvPr/>
        </p:nvSpPr>
        <p:spPr>
          <a:xfrm rot="16200000">
            <a:off x="4191627" y="2499571"/>
            <a:ext cx="518895" cy="519236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73420" y="3092988"/>
            <a:ext cx="9553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44" y="1282807"/>
            <a:ext cx="35058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Easy to change colors, photos and Text.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You can simply impress your audience and add a unique zing and appeal to your Presentations.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1560" y="3465106"/>
            <a:ext cx="2736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</a:t>
            </a:r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simply impress your audience and add a unique zing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and appeal to your Presentations.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2311712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Freeform 5"/>
          <p:cNvSpPr/>
          <p:nvPr/>
        </p:nvSpPr>
        <p:spPr>
          <a:xfrm>
            <a:off x="4061224" y="1203598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7" name="Freeform 6"/>
          <p:cNvSpPr/>
          <p:nvPr/>
        </p:nvSpPr>
        <p:spPr>
          <a:xfrm rot="2160000">
            <a:off x="5020924" y="1965135"/>
            <a:ext cx="264268" cy="334396"/>
          </a:xfrm>
          <a:custGeom>
            <a:avLst/>
            <a:gdLst>
              <a:gd name="connsiteX0" fmla="*/ 0 w 327092"/>
              <a:gd name="connsiteY0" fmla="*/ 82778 h 413891"/>
              <a:gd name="connsiteX1" fmla="*/ 163546 w 327092"/>
              <a:gd name="connsiteY1" fmla="*/ 82778 h 413891"/>
              <a:gd name="connsiteX2" fmla="*/ 163546 w 327092"/>
              <a:gd name="connsiteY2" fmla="*/ 0 h 413891"/>
              <a:gd name="connsiteX3" fmla="*/ 327092 w 327092"/>
              <a:gd name="connsiteY3" fmla="*/ 206946 h 413891"/>
              <a:gd name="connsiteX4" fmla="*/ 163546 w 327092"/>
              <a:gd name="connsiteY4" fmla="*/ 413891 h 413891"/>
              <a:gd name="connsiteX5" fmla="*/ 163546 w 327092"/>
              <a:gd name="connsiteY5" fmla="*/ 331113 h 413891"/>
              <a:gd name="connsiteX6" fmla="*/ 0 w 327092"/>
              <a:gd name="connsiteY6" fmla="*/ 331113 h 413891"/>
              <a:gd name="connsiteX7" fmla="*/ 0 w 327092"/>
              <a:gd name="connsiteY7" fmla="*/ 82778 h 41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092" h="413891">
                <a:moveTo>
                  <a:pt x="0" y="82778"/>
                </a:moveTo>
                <a:lnTo>
                  <a:pt x="163546" y="82778"/>
                </a:lnTo>
                <a:lnTo>
                  <a:pt x="163546" y="0"/>
                </a:lnTo>
                <a:lnTo>
                  <a:pt x="327092" y="206946"/>
                </a:lnTo>
                <a:lnTo>
                  <a:pt x="163546" y="413891"/>
                </a:lnTo>
                <a:lnTo>
                  <a:pt x="163546" y="331113"/>
                </a:lnTo>
                <a:lnTo>
                  <a:pt x="0" y="331113"/>
                </a:lnTo>
                <a:lnTo>
                  <a:pt x="0" y="82778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82778" rIns="98127" bIns="82777" numCol="1" spcCol="1270" anchor="ctr" anchorCtr="0">
            <a:noAutofit/>
          </a:bodyPr>
          <a:lstStyle/>
          <a:p>
            <a:pPr lvl="0" algn="ctr" defTabSz="5334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200" kern="1200"/>
          </a:p>
        </p:txBody>
      </p:sp>
      <p:sp>
        <p:nvSpPr>
          <p:cNvPr id="8" name="Freeform 7"/>
          <p:cNvSpPr/>
          <p:nvPr/>
        </p:nvSpPr>
        <p:spPr>
          <a:xfrm>
            <a:off x="5266192" y="2079058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9" name="Freeform 8"/>
          <p:cNvSpPr/>
          <p:nvPr/>
        </p:nvSpPr>
        <p:spPr>
          <a:xfrm rot="17280000">
            <a:off x="5401642" y="3108411"/>
            <a:ext cx="264268" cy="334397"/>
          </a:xfrm>
          <a:custGeom>
            <a:avLst/>
            <a:gdLst>
              <a:gd name="connsiteX0" fmla="*/ 0 w 327092"/>
              <a:gd name="connsiteY0" fmla="*/ 82778 h 413891"/>
              <a:gd name="connsiteX1" fmla="*/ 163546 w 327092"/>
              <a:gd name="connsiteY1" fmla="*/ 82778 h 413891"/>
              <a:gd name="connsiteX2" fmla="*/ 163546 w 327092"/>
              <a:gd name="connsiteY2" fmla="*/ 0 h 413891"/>
              <a:gd name="connsiteX3" fmla="*/ 327092 w 327092"/>
              <a:gd name="connsiteY3" fmla="*/ 206946 h 413891"/>
              <a:gd name="connsiteX4" fmla="*/ 163546 w 327092"/>
              <a:gd name="connsiteY4" fmla="*/ 413891 h 413891"/>
              <a:gd name="connsiteX5" fmla="*/ 163546 w 327092"/>
              <a:gd name="connsiteY5" fmla="*/ 331113 h 413891"/>
              <a:gd name="connsiteX6" fmla="*/ 0 w 327092"/>
              <a:gd name="connsiteY6" fmla="*/ 331113 h 413891"/>
              <a:gd name="connsiteX7" fmla="*/ 0 w 327092"/>
              <a:gd name="connsiteY7" fmla="*/ 82778 h 41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092" h="413891">
                <a:moveTo>
                  <a:pt x="327092" y="331113"/>
                </a:moveTo>
                <a:lnTo>
                  <a:pt x="163546" y="331113"/>
                </a:lnTo>
                <a:lnTo>
                  <a:pt x="163546" y="413891"/>
                </a:lnTo>
                <a:lnTo>
                  <a:pt x="0" y="206945"/>
                </a:lnTo>
                <a:lnTo>
                  <a:pt x="163546" y="0"/>
                </a:lnTo>
                <a:lnTo>
                  <a:pt x="163546" y="82778"/>
                </a:lnTo>
                <a:lnTo>
                  <a:pt x="327092" y="82778"/>
                </a:lnTo>
                <a:lnTo>
                  <a:pt x="327092" y="331113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8127" tIns="82778" rIns="0" bIns="82778" numCol="1" spcCol="1270" anchor="ctr" anchorCtr="0">
            <a:noAutofit/>
          </a:bodyPr>
          <a:lstStyle/>
          <a:p>
            <a:pPr lvl="0" algn="ctr" defTabSz="5334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200" kern="1200"/>
          </a:p>
        </p:txBody>
      </p:sp>
      <p:sp>
        <p:nvSpPr>
          <p:cNvPr id="10" name="Freeform 9"/>
          <p:cNvSpPr/>
          <p:nvPr/>
        </p:nvSpPr>
        <p:spPr>
          <a:xfrm>
            <a:off x="4805935" y="3495584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11" name="Freeform 10"/>
          <p:cNvSpPr/>
          <p:nvPr/>
        </p:nvSpPr>
        <p:spPr>
          <a:xfrm>
            <a:off x="4431970" y="3823786"/>
            <a:ext cx="264269" cy="334397"/>
          </a:xfrm>
          <a:custGeom>
            <a:avLst/>
            <a:gdLst>
              <a:gd name="connsiteX0" fmla="*/ 0 w 327092"/>
              <a:gd name="connsiteY0" fmla="*/ 82778 h 413891"/>
              <a:gd name="connsiteX1" fmla="*/ 163546 w 327092"/>
              <a:gd name="connsiteY1" fmla="*/ 82778 h 413891"/>
              <a:gd name="connsiteX2" fmla="*/ 163546 w 327092"/>
              <a:gd name="connsiteY2" fmla="*/ 0 h 413891"/>
              <a:gd name="connsiteX3" fmla="*/ 327092 w 327092"/>
              <a:gd name="connsiteY3" fmla="*/ 206946 h 413891"/>
              <a:gd name="connsiteX4" fmla="*/ 163546 w 327092"/>
              <a:gd name="connsiteY4" fmla="*/ 413891 h 413891"/>
              <a:gd name="connsiteX5" fmla="*/ 163546 w 327092"/>
              <a:gd name="connsiteY5" fmla="*/ 331113 h 413891"/>
              <a:gd name="connsiteX6" fmla="*/ 0 w 327092"/>
              <a:gd name="connsiteY6" fmla="*/ 331113 h 413891"/>
              <a:gd name="connsiteX7" fmla="*/ 0 w 327092"/>
              <a:gd name="connsiteY7" fmla="*/ 82778 h 41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092" h="413891">
                <a:moveTo>
                  <a:pt x="327092" y="331113"/>
                </a:moveTo>
                <a:lnTo>
                  <a:pt x="163546" y="331113"/>
                </a:lnTo>
                <a:lnTo>
                  <a:pt x="163546" y="413891"/>
                </a:lnTo>
                <a:lnTo>
                  <a:pt x="0" y="206945"/>
                </a:lnTo>
                <a:lnTo>
                  <a:pt x="163546" y="0"/>
                </a:lnTo>
                <a:lnTo>
                  <a:pt x="163546" y="82778"/>
                </a:lnTo>
                <a:lnTo>
                  <a:pt x="327092" y="82778"/>
                </a:lnTo>
                <a:lnTo>
                  <a:pt x="327092" y="331113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8128" tIns="82779" rIns="1" bIns="82778" numCol="1" spcCol="1270" anchor="ctr" anchorCtr="0">
            <a:noAutofit/>
          </a:bodyPr>
          <a:lstStyle/>
          <a:p>
            <a:pPr lvl="0" algn="ctr" defTabSz="5334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200" kern="1200"/>
          </a:p>
        </p:txBody>
      </p:sp>
      <p:sp>
        <p:nvSpPr>
          <p:cNvPr id="12" name="Freeform 11"/>
          <p:cNvSpPr/>
          <p:nvPr/>
        </p:nvSpPr>
        <p:spPr>
          <a:xfrm>
            <a:off x="3316512" y="3495584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13" name="Freeform 12"/>
          <p:cNvSpPr/>
          <p:nvPr/>
        </p:nvSpPr>
        <p:spPr>
          <a:xfrm rot="4320000">
            <a:off x="3451962" y="3122637"/>
            <a:ext cx="264269" cy="334397"/>
          </a:xfrm>
          <a:custGeom>
            <a:avLst/>
            <a:gdLst>
              <a:gd name="connsiteX0" fmla="*/ 0 w 327092"/>
              <a:gd name="connsiteY0" fmla="*/ 82778 h 413891"/>
              <a:gd name="connsiteX1" fmla="*/ 163546 w 327092"/>
              <a:gd name="connsiteY1" fmla="*/ 82778 h 413891"/>
              <a:gd name="connsiteX2" fmla="*/ 163546 w 327092"/>
              <a:gd name="connsiteY2" fmla="*/ 0 h 413891"/>
              <a:gd name="connsiteX3" fmla="*/ 327092 w 327092"/>
              <a:gd name="connsiteY3" fmla="*/ 206946 h 413891"/>
              <a:gd name="connsiteX4" fmla="*/ 163546 w 327092"/>
              <a:gd name="connsiteY4" fmla="*/ 413891 h 413891"/>
              <a:gd name="connsiteX5" fmla="*/ 163546 w 327092"/>
              <a:gd name="connsiteY5" fmla="*/ 331113 h 413891"/>
              <a:gd name="connsiteX6" fmla="*/ 0 w 327092"/>
              <a:gd name="connsiteY6" fmla="*/ 331113 h 413891"/>
              <a:gd name="connsiteX7" fmla="*/ 0 w 327092"/>
              <a:gd name="connsiteY7" fmla="*/ 82778 h 41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092" h="413891">
                <a:moveTo>
                  <a:pt x="327092" y="331113"/>
                </a:moveTo>
                <a:lnTo>
                  <a:pt x="163546" y="331113"/>
                </a:lnTo>
                <a:lnTo>
                  <a:pt x="163546" y="413891"/>
                </a:lnTo>
                <a:lnTo>
                  <a:pt x="0" y="206945"/>
                </a:lnTo>
                <a:lnTo>
                  <a:pt x="163546" y="0"/>
                </a:lnTo>
                <a:lnTo>
                  <a:pt x="163546" y="82778"/>
                </a:lnTo>
                <a:lnTo>
                  <a:pt x="327092" y="82778"/>
                </a:lnTo>
                <a:lnTo>
                  <a:pt x="327092" y="331113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8128" tIns="82778" rIns="0" bIns="82778" numCol="1" spcCol="1270" anchor="ctr" anchorCtr="0">
            <a:noAutofit/>
          </a:bodyPr>
          <a:lstStyle/>
          <a:p>
            <a:pPr lvl="0" algn="ctr" defTabSz="5334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200" kern="1200"/>
          </a:p>
        </p:txBody>
      </p:sp>
      <p:sp>
        <p:nvSpPr>
          <p:cNvPr id="14" name="Freeform 13"/>
          <p:cNvSpPr/>
          <p:nvPr/>
        </p:nvSpPr>
        <p:spPr>
          <a:xfrm>
            <a:off x="2856255" y="2079058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15" name="Freeform 14"/>
          <p:cNvSpPr/>
          <p:nvPr/>
        </p:nvSpPr>
        <p:spPr>
          <a:xfrm rot="19440000">
            <a:off x="3815956" y="1973927"/>
            <a:ext cx="264268" cy="334396"/>
          </a:xfrm>
          <a:custGeom>
            <a:avLst/>
            <a:gdLst>
              <a:gd name="connsiteX0" fmla="*/ 0 w 327092"/>
              <a:gd name="connsiteY0" fmla="*/ 82778 h 413891"/>
              <a:gd name="connsiteX1" fmla="*/ 163546 w 327092"/>
              <a:gd name="connsiteY1" fmla="*/ 82778 h 413891"/>
              <a:gd name="connsiteX2" fmla="*/ 163546 w 327092"/>
              <a:gd name="connsiteY2" fmla="*/ 0 h 413891"/>
              <a:gd name="connsiteX3" fmla="*/ 327092 w 327092"/>
              <a:gd name="connsiteY3" fmla="*/ 206946 h 413891"/>
              <a:gd name="connsiteX4" fmla="*/ 163546 w 327092"/>
              <a:gd name="connsiteY4" fmla="*/ 413891 h 413891"/>
              <a:gd name="connsiteX5" fmla="*/ 163546 w 327092"/>
              <a:gd name="connsiteY5" fmla="*/ 331113 h 413891"/>
              <a:gd name="connsiteX6" fmla="*/ 0 w 327092"/>
              <a:gd name="connsiteY6" fmla="*/ 331113 h 413891"/>
              <a:gd name="connsiteX7" fmla="*/ 0 w 327092"/>
              <a:gd name="connsiteY7" fmla="*/ 82778 h 41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092" h="413891">
                <a:moveTo>
                  <a:pt x="0" y="82778"/>
                </a:moveTo>
                <a:lnTo>
                  <a:pt x="163546" y="82778"/>
                </a:lnTo>
                <a:lnTo>
                  <a:pt x="163546" y="0"/>
                </a:lnTo>
                <a:lnTo>
                  <a:pt x="327092" y="206946"/>
                </a:lnTo>
                <a:lnTo>
                  <a:pt x="163546" y="413891"/>
                </a:lnTo>
                <a:lnTo>
                  <a:pt x="163546" y="331113"/>
                </a:lnTo>
                <a:lnTo>
                  <a:pt x="0" y="331113"/>
                </a:lnTo>
                <a:lnTo>
                  <a:pt x="0" y="82778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82777" rIns="98128" bIns="82778" numCol="1" spcCol="1270" anchor="ctr" anchorCtr="0">
            <a:noAutofit/>
          </a:bodyPr>
          <a:lstStyle/>
          <a:p>
            <a:pPr lvl="0" algn="ctr" defTabSz="5334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200" kern="1200"/>
          </a:p>
        </p:txBody>
      </p:sp>
      <p:sp>
        <p:nvSpPr>
          <p:cNvPr id="17" name="Freeform 16"/>
          <p:cNvSpPr/>
          <p:nvPr/>
        </p:nvSpPr>
        <p:spPr>
          <a:xfrm>
            <a:off x="4061224" y="2444656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chemeClr val="accent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18" name="Rectangle 9"/>
          <p:cNvSpPr/>
          <p:nvPr/>
        </p:nvSpPr>
        <p:spPr>
          <a:xfrm flipH="1">
            <a:off x="3202435" y="2423442"/>
            <a:ext cx="322655" cy="30203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Rectangle 16"/>
          <p:cNvSpPr/>
          <p:nvPr/>
        </p:nvSpPr>
        <p:spPr>
          <a:xfrm rot="18900000" flipH="1">
            <a:off x="5211705" y="3800256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Parallelogram 15"/>
          <p:cNvSpPr/>
          <p:nvPr/>
        </p:nvSpPr>
        <p:spPr>
          <a:xfrm rot="5400000" flipH="1">
            <a:off x="4386727" y="1506995"/>
            <a:ext cx="354753" cy="384007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Round Same Side Corner Rectangle 6"/>
          <p:cNvSpPr>
            <a:spLocks noChangeAspect="1"/>
          </p:cNvSpPr>
          <p:nvPr/>
        </p:nvSpPr>
        <p:spPr>
          <a:xfrm rot="18900000" flipH="1">
            <a:off x="3812676" y="3847539"/>
            <a:ext cx="109444" cy="438775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Oval 21"/>
          <p:cNvSpPr>
            <a:spLocks noChangeAspect="1"/>
          </p:cNvSpPr>
          <p:nvPr/>
        </p:nvSpPr>
        <p:spPr>
          <a:xfrm>
            <a:off x="5594072" y="2370102"/>
            <a:ext cx="405329" cy="40871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467544" y="2047738"/>
            <a:ext cx="2323459" cy="1048024"/>
            <a:chOff x="803640" y="3362835"/>
            <a:chExt cx="2059657" cy="1048024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297074" y="1338233"/>
            <a:ext cx="3379382" cy="678692"/>
            <a:chOff x="803640" y="3362835"/>
            <a:chExt cx="2059657" cy="678692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368899" y="2047738"/>
            <a:ext cx="2323459" cy="1048024"/>
            <a:chOff x="803640" y="3362835"/>
            <a:chExt cx="2059657" cy="1048024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868144" y="3493649"/>
            <a:ext cx="2323459" cy="1048024"/>
            <a:chOff x="803640" y="3362835"/>
            <a:chExt cx="2059657" cy="1048024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891641" y="3465253"/>
            <a:ext cx="2323459" cy="1048024"/>
            <a:chOff x="803640" y="3362835"/>
            <a:chExt cx="2059657" cy="1048024"/>
          </a:xfrm>
        </p:grpSpPr>
        <p:sp>
          <p:nvSpPr>
            <p:cNvPr id="36" name="TextBox 35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" name="Block Arc 14"/>
          <p:cNvSpPr/>
          <p:nvPr/>
        </p:nvSpPr>
        <p:spPr>
          <a:xfrm rot="16200000">
            <a:off x="4305129" y="2680445"/>
            <a:ext cx="518895" cy="519236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534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Portfolio Presentation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0192" y="2044921"/>
            <a:ext cx="252028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Get a modern PowerPoint  Presentation that is beautifully designed. </a:t>
            </a:r>
          </a:p>
        </p:txBody>
      </p:sp>
      <p:sp>
        <p:nvSpPr>
          <p:cNvPr id="9" name="Text Placeholder 1"/>
          <p:cNvSpPr txBox="1">
            <a:spLocks/>
          </p:cNvSpPr>
          <p:nvPr/>
        </p:nvSpPr>
        <p:spPr>
          <a:xfrm>
            <a:off x="6300193" y="1734944"/>
            <a:ext cx="2520279" cy="2880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Simple Portfolio Designed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7D62F326-1AA2-4110-BE21-A6007AD8BD67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C39D6FAE-89F6-4B42-B6AE-C5931233BF88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1628798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615894" y="1967733"/>
            <a:ext cx="900000" cy="900000"/>
            <a:chOff x="3563888" y="1923678"/>
            <a:chExt cx="900000" cy="900000"/>
          </a:xfrm>
        </p:grpSpPr>
        <p:sp>
          <p:nvSpPr>
            <p:cNvPr id="4" name="Rectangle 3"/>
            <p:cNvSpPr/>
            <p:nvPr/>
          </p:nvSpPr>
          <p:spPr>
            <a:xfrm>
              <a:off x="3563888" y="1923678"/>
              <a:ext cx="900000" cy="90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Right Triangle 4"/>
            <p:cNvSpPr/>
            <p:nvPr/>
          </p:nvSpPr>
          <p:spPr>
            <a:xfrm rot="16200000">
              <a:off x="3731757" y="2089433"/>
              <a:ext cx="648000" cy="648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 rot="5400000">
            <a:off x="4626684" y="1715733"/>
            <a:ext cx="1152000" cy="1152000"/>
            <a:chOff x="3563888" y="1923678"/>
            <a:chExt cx="900000" cy="900000"/>
          </a:xfrm>
        </p:grpSpPr>
        <p:sp>
          <p:nvSpPr>
            <p:cNvPr id="9" name="Rectangle 8"/>
            <p:cNvSpPr/>
            <p:nvPr/>
          </p:nvSpPr>
          <p:spPr>
            <a:xfrm>
              <a:off x="3563888" y="1923678"/>
              <a:ext cx="900000" cy="90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Right Triangle 9"/>
            <p:cNvSpPr/>
            <p:nvPr/>
          </p:nvSpPr>
          <p:spPr>
            <a:xfrm rot="16200000">
              <a:off x="3731757" y="2089433"/>
              <a:ext cx="648000" cy="648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 rot="10800000">
            <a:off x="4626684" y="2980022"/>
            <a:ext cx="720000" cy="720000"/>
            <a:chOff x="3563888" y="1923678"/>
            <a:chExt cx="900000" cy="900000"/>
          </a:xfrm>
        </p:grpSpPr>
        <p:sp>
          <p:nvSpPr>
            <p:cNvPr id="12" name="Rectangle 11"/>
            <p:cNvSpPr/>
            <p:nvPr/>
          </p:nvSpPr>
          <p:spPr>
            <a:xfrm>
              <a:off x="3563888" y="1923678"/>
              <a:ext cx="900000" cy="90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" name="Right Triangle 12"/>
            <p:cNvSpPr/>
            <p:nvPr/>
          </p:nvSpPr>
          <p:spPr>
            <a:xfrm rot="16200000">
              <a:off x="3731757" y="2089433"/>
              <a:ext cx="648000" cy="648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6200000">
            <a:off x="3507861" y="2980023"/>
            <a:ext cx="1008033" cy="1008033"/>
            <a:chOff x="3563888" y="1923678"/>
            <a:chExt cx="900000" cy="900000"/>
          </a:xfrm>
        </p:grpSpPr>
        <p:sp>
          <p:nvSpPr>
            <p:cNvPr id="15" name="Rectangle 14"/>
            <p:cNvSpPr/>
            <p:nvPr/>
          </p:nvSpPr>
          <p:spPr>
            <a:xfrm>
              <a:off x="3563888" y="1923678"/>
              <a:ext cx="900000" cy="90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Right Triangle 15"/>
            <p:cNvSpPr/>
            <p:nvPr/>
          </p:nvSpPr>
          <p:spPr>
            <a:xfrm rot="16200000">
              <a:off x="3731757" y="2089433"/>
              <a:ext cx="648000" cy="648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025097" y="2386248"/>
            <a:ext cx="402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A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33299" y="2346544"/>
            <a:ext cx="402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B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25097" y="3074253"/>
            <a:ext cx="402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C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38332" y="2995981"/>
            <a:ext cx="402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D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1" name="Rectangle 9"/>
          <p:cNvSpPr/>
          <p:nvPr/>
        </p:nvSpPr>
        <p:spPr>
          <a:xfrm>
            <a:off x="3730716" y="2078480"/>
            <a:ext cx="322655" cy="30203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Rectangle 16"/>
          <p:cNvSpPr/>
          <p:nvPr/>
        </p:nvSpPr>
        <p:spPr>
          <a:xfrm rot="2700000">
            <a:off x="3706805" y="3459389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Oval 21"/>
          <p:cNvSpPr>
            <a:spLocks noChangeAspect="1"/>
          </p:cNvSpPr>
          <p:nvPr/>
        </p:nvSpPr>
        <p:spPr>
          <a:xfrm>
            <a:off x="5233491" y="1896998"/>
            <a:ext cx="391466" cy="39473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" name="Rounded Rectangle 27"/>
          <p:cNvSpPr/>
          <p:nvPr/>
        </p:nvSpPr>
        <p:spPr>
          <a:xfrm>
            <a:off x="4946912" y="3370670"/>
            <a:ext cx="295178" cy="22673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5" name="Group 24"/>
          <p:cNvGrpSpPr/>
          <p:nvPr/>
        </p:nvGrpSpPr>
        <p:grpSpPr>
          <a:xfrm>
            <a:off x="542153" y="1778520"/>
            <a:ext cx="2539483" cy="863358"/>
            <a:chOff x="803640" y="3362835"/>
            <a:chExt cx="2059657" cy="863358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42153" y="3578720"/>
            <a:ext cx="2539483" cy="863358"/>
            <a:chOff x="803640" y="3362835"/>
            <a:chExt cx="2059657" cy="863358"/>
          </a:xfrm>
        </p:grpSpPr>
        <p:sp>
          <p:nvSpPr>
            <p:cNvPr id="29" name="TextBox 2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116170" y="1778520"/>
            <a:ext cx="2539483" cy="863358"/>
            <a:chOff x="803640" y="3362835"/>
            <a:chExt cx="2059657" cy="863358"/>
          </a:xfrm>
        </p:grpSpPr>
        <p:sp>
          <p:nvSpPr>
            <p:cNvPr id="32" name="TextBox 3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116170" y="3578720"/>
            <a:ext cx="2539483" cy="863358"/>
            <a:chOff x="803640" y="3362835"/>
            <a:chExt cx="2059657" cy="863358"/>
          </a:xfrm>
        </p:grpSpPr>
        <p:sp>
          <p:nvSpPr>
            <p:cNvPr id="35" name="TextBox 34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7894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/>
          <p:nvPr/>
        </p:nvSpPr>
        <p:spPr>
          <a:xfrm>
            <a:off x="3850130" y="555526"/>
            <a:ext cx="284243" cy="26607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ectangle 16"/>
          <p:cNvSpPr/>
          <p:nvPr/>
        </p:nvSpPr>
        <p:spPr>
          <a:xfrm rot="2700000">
            <a:off x="3884578" y="2784863"/>
            <a:ext cx="215347" cy="386076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Oval 21"/>
          <p:cNvSpPr>
            <a:spLocks noChangeAspect="1"/>
          </p:cNvSpPr>
          <p:nvPr/>
        </p:nvSpPr>
        <p:spPr>
          <a:xfrm>
            <a:off x="3819820" y="1672044"/>
            <a:ext cx="344862" cy="34774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Rounded Rectangle 27"/>
          <p:cNvSpPr/>
          <p:nvPr/>
        </p:nvSpPr>
        <p:spPr>
          <a:xfrm>
            <a:off x="3844662" y="3936015"/>
            <a:ext cx="295178" cy="22673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3260027" y="1108324"/>
            <a:ext cx="1464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60027" y="2306507"/>
            <a:ext cx="1464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60027" y="3372295"/>
            <a:ext cx="1464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60027" y="4449474"/>
            <a:ext cx="1464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" name="Text Placeholder 1"/>
          <p:cNvSpPr txBox="1">
            <a:spLocks/>
          </p:cNvSpPr>
          <p:nvPr/>
        </p:nvSpPr>
        <p:spPr>
          <a:xfrm>
            <a:off x="5220072" y="1263221"/>
            <a:ext cx="3456384" cy="9722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8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Simple Portfolio </a:t>
            </a:r>
          </a:p>
          <a:p>
            <a:pPr marL="0" indent="0">
              <a:buNone/>
            </a:pPr>
            <a:r>
              <a:rPr lang="en-US" altLang="ko-KR" sz="28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Designed</a:t>
            </a:r>
            <a:endParaRPr lang="ko-KR" altLang="en-US" sz="2800" b="1" dirty="0">
              <a:solidFill>
                <a:schemeClr val="accent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20072" y="2313970"/>
            <a:ext cx="3744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Get a modern PowerPoint  Presentation that is beautifully designed. 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841F98A-FAD5-4B0A-8751-0FD61BCD7983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4159412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064951" y="1463317"/>
            <a:ext cx="4608512" cy="474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ectangle 6"/>
          <p:cNvSpPr/>
          <p:nvPr/>
        </p:nvSpPr>
        <p:spPr>
          <a:xfrm>
            <a:off x="4064951" y="2116379"/>
            <a:ext cx="4608512" cy="474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ectangle 7"/>
          <p:cNvSpPr/>
          <p:nvPr/>
        </p:nvSpPr>
        <p:spPr>
          <a:xfrm>
            <a:off x="4064951" y="2769441"/>
            <a:ext cx="4608512" cy="474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ectangle 8"/>
          <p:cNvSpPr/>
          <p:nvPr/>
        </p:nvSpPr>
        <p:spPr>
          <a:xfrm>
            <a:off x="4064951" y="3422503"/>
            <a:ext cx="4608512" cy="474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/>
        </p:nvSpPr>
        <p:spPr>
          <a:xfrm>
            <a:off x="4064951" y="4075564"/>
            <a:ext cx="4608512" cy="474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299088680"/>
              </p:ext>
            </p:extLst>
          </p:nvPr>
        </p:nvGraphicFramePr>
        <p:xfrm>
          <a:off x="3923928" y="1275606"/>
          <a:ext cx="5208240" cy="3544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269900" y="1475958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69900" y="2130481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69900" y="2785004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69900" y="3439527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70%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69900" y="4094050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652702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40767" y="1514202"/>
            <a:ext cx="1008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67744" y="1468036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5536" y="2464316"/>
            <a:ext cx="352839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You can simply impress your audience and add a unique zing and appeal to your Presentations. Get a modern PowerPoint  Presentation that is beautifully designed.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5148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87824" y="0"/>
            <a:ext cx="2376264" cy="5143500"/>
          </a:xfrm>
          <a:prstGeom prst="rect">
            <a:avLst/>
          </a:prstGeom>
          <a:solidFill>
            <a:schemeClr val="accent3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28" y="1139092"/>
            <a:ext cx="2511720" cy="1440160"/>
          </a:xfrm>
        </p:spPr>
        <p:txBody>
          <a:bodyPr/>
          <a:lstStyle/>
          <a:p>
            <a:pPr algn="l"/>
            <a:r>
              <a:rPr lang="en-US" altLang="ko-KR" dirty="0">
                <a:solidFill>
                  <a:schemeClr val="accent2"/>
                </a:solidFill>
              </a:rPr>
              <a:t>Worldmap </a:t>
            </a:r>
            <a:r>
              <a:rPr lang="en-US" altLang="ko-KR" dirty="0"/>
              <a:t>Style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2579252"/>
            <a:ext cx="45365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Easy to change colors, photos and Text. Get a modern PowerPoint  Presentation that is beautifully designed. 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Easy to change colors, photos and Text.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8" y="875362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" name="Freeform 15"/>
          <p:cNvSpPr>
            <a:spLocks noEditPoints="1"/>
          </p:cNvSpPr>
          <p:nvPr/>
        </p:nvSpPr>
        <p:spPr bwMode="auto">
          <a:xfrm>
            <a:off x="5615608" y="869104"/>
            <a:ext cx="3389176" cy="3746362"/>
          </a:xfrm>
          <a:custGeom>
            <a:avLst/>
            <a:gdLst>
              <a:gd name="T0" fmla="*/ 2685 w 3729"/>
              <a:gd name="T1" fmla="*/ 507 h 4122"/>
              <a:gd name="T2" fmla="*/ 2661 w 3729"/>
              <a:gd name="T3" fmla="*/ 456 h 4122"/>
              <a:gd name="T4" fmla="*/ 1523 w 3729"/>
              <a:gd name="T5" fmla="*/ 69 h 4122"/>
              <a:gd name="T6" fmla="*/ 1572 w 3729"/>
              <a:gd name="T7" fmla="*/ 238 h 4122"/>
              <a:gd name="T8" fmla="*/ 1783 w 3729"/>
              <a:gd name="T9" fmla="*/ 335 h 4122"/>
              <a:gd name="T10" fmla="*/ 1951 w 3729"/>
              <a:gd name="T11" fmla="*/ 400 h 4122"/>
              <a:gd name="T12" fmla="*/ 2009 w 3729"/>
              <a:gd name="T13" fmla="*/ 278 h 4122"/>
              <a:gd name="T14" fmla="*/ 2176 w 3729"/>
              <a:gd name="T15" fmla="*/ 295 h 4122"/>
              <a:gd name="T16" fmla="*/ 2416 w 3729"/>
              <a:gd name="T17" fmla="*/ 362 h 4122"/>
              <a:gd name="T18" fmla="*/ 2612 w 3729"/>
              <a:gd name="T19" fmla="*/ 347 h 4122"/>
              <a:gd name="T20" fmla="*/ 2780 w 3729"/>
              <a:gd name="T21" fmla="*/ 509 h 4122"/>
              <a:gd name="T22" fmla="*/ 2772 w 3729"/>
              <a:gd name="T23" fmla="*/ 662 h 4122"/>
              <a:gd name="T24" fmla="*/ 2863 w 3729"/>
              <a:gd name="T25" fmla="*/ 831 h 4122"/>
              <a:gd name="T26" fmla="*/ 2949 w 3729"/>
              <a:gd name="T27" fmla="*/ 1031 h 4122"/>
              <a:gd name="T28" fmla="*/ 3078 w 3729"/>
              <a:gd name="T29" fmla="*/ 1226 h 4122"/>
              <a:gd name="T30" fmla="*/ 3289 w 3729"/>
              <a:gd name="T31" fmla="*/ 1406 h 4122"/>
              <a:gd name="T32" fmla="*/ 3320 w 3729"/>
              <a:gd name="T33" fmla="*/ 1506 h 4122"/>
              <a:gd name="T34" fmla="*/ 3552 w 3729"/>
              <a:gd name="T35" fmla="*/ 1486 h 4122"/>
              <a:gd name="T36" fmla="*/ 3725 w 3729"/>
              <a:gd name="T37" fmla="*/ 1511 h 4122"/>
              <a:gd name="T38" fmla="*/ 3672 w 3729"/>
              <a:gd name="T39" fmla="*/ 1675 h 4122"/>
              <a:gd name="T40" fmla="*/ 3612 w 3729"/>
              <a:gd name="T41" fmla="*/ 1811 h 4122"/>
              <a:gd name="T42" fmla="*/ 3460 w 3729"/>
              <a:gd name="T43" fmla="*/ 1998 h 4122"/>
              <a:gd name="T44" fmla="*/ 3252 w 3729"/>
              <a:gd name="T45" fmla="*/ 2178 h 4122"/>
              <a:gd name="T46" fmla="*/ 3083 w 3729"/>
              <a:gd name="T47" fmla="*/ 2411 h 4122"/>
              <a:gd name="T48" fmla="*/ 3154 w 3729"/>
              <a:gd name="T49" fmla="*/ 2731 h 4122"/>
              <a:gd name="T50" fmla="*/ 3152 w 3729"/>
              <a:gd name="T51" fmla="*/ 3018 h 4122"/>
              <a:gd name="T52" fmla="*/ 2923 w 3729"/>
              <a:gd name="T53" fmla="*/ 3191 h 4122"/>
              <a:gd name="T54" fmla="*/ 2840 w 3729"/>
              <a:gd name="T55" fmla="*/ 3315 h 4122"/>
              <a:gd name="T56" fmla="*/ 2849 w 3729"/>
              <a:gd name="T57" fmla="*/ 3515 h 4122"/>
              <a:gd name="T58" fmla="*/ 2712 w 3729"/>
              <a:gd name="T59" fmla="*/ 3622 h 4122"/>
              <a:gd name="T60" fmla="*/ 2623 w 3729"/>
              <a:gd name="T61" fmla="*/ 3811 h 4122"/>
              <a:gd name="T62" fmla="*/ 2440 w 3729"/>
              <a:gd name="T63" fmla="*/ 4009 h 4122"/>
              <a:gd name="T64" fmla="*/ 2203 w 3729"/>
              <a:gd name="T65" fmla="*/ 4073 h 4122"/>
              <a:gd name="T66" fmla="*/ 1967 w 3729"/>
              <a:gd name="T67" fmla="*/ 4102 h 4122"/>
              <a:gd name="T68" fmla="*/ 1892 w 3729"/>
              <a:gd name="T69" fmla="*/ 3989 h 4122"/>
              <a:gd name="T70" fmla="*/ 1849 w 3729"/>
              <a:gd name="T71" fmla="*/ 3802 h 4122"/>
              <a:gd name="T72" fmla="*/ 1740 w 3729"/>
              <a:gd name="T73" fmla="*/ 3606 h 4122"/>
              <a:gd name="T74" fmla="*/ 1689 w 3729"/>
              <a:gd name="T75" fmla="*/ 3366 h 4122"/>
              <a:gd name="T76" fmla="*/ 1583 w 3729"/>
              <a:gd name="T77" fmla="*/ 3175 h 4122"/>
              <a:gd name="T78" fmla="*/ 1609 w 3729"/>
              <a:gd name="T79" fmla="*/ 2911 h 4122"/>
              <a:gd name="T80" fmla="*/ 1656 w 3729"/>
              <a:gd name="T81" fmla="*/ 2706 h 4122"/>
              <a:gd name="T82" fmla="*/ 1589 w 3729"/>
              <a:gd name="T83" fmla="*/ 2426 h 4122"/>
              <a:gd name="T84" fmla="*/ 1429 w 3729"/>
              <a:gd name="T85" fmla="*/ 2218 h 4122"/>
              <a:gd name="T86" fmla="*/ 1463 w 3729"/>
              <a:gd name="T87" fmla="*/ 1969 h 4122"/>
              <a:gd name="T88" fmla="*/ 1256 w 3729"/>
              <a:gd name="T89" fmla="*/ 1898 h 4122"/>
              <a:gd name="T90" fmla="*/ 1003 w 3729"/>
              <a:gd name="T91" fmla="*/ 1809 h 4122"/>
              <a:gd name="T92" fmla="*/ 736 w 3729"/>
              <a:gd name="T93" fmla="*/ 1842 h 4122"/>
              <a:gd name="T94" fmla="*/ 509 w 3729"/>
              <a:gd name="T95" fmla="*/ 1889 h 4122"/>
              <a:gd name="T96" fmla="*/ 300 w 3729"/>
              <a:gd name="T97" fmla="*/ 1742 h 4122"/>
              <a:gd name="T98" fmla="*/ 209 w 3729"/>
              <a:gd name="T99" fmla="*/ 1615 h 4122"/>
              <a:gd name="T100" fmla="*/ 105 w 3729"/>
              <a:gd name="T101" fmla="*/ 1475 h 4122"/>
              <a:gd name="T102" fmla="*/ 34 w 3729"/>
              <a:gd name="T103" fmla="*/ 1347 h 4122"/>
              <a:gd name="T104" fmla="*/ 72 w 3729"/>
              <a:gd name="T105" fmla="*/ 1066 h 4122"/>
              <a:gd name="T106" fmla="*/ 69 w 3729"/>
              <a:gd name="T107" fmla="*/ 831 h 4122"/>
              <a:gd name="T108" fmla="*/ 180 w 3729"/>
              <a:gd name="T109" fmla="*/ 629 h 4122"/>
              <a:gd name="T110" fmla="*/ 280 w 3729"/>
              <a:gd name="T111" fmla="*/ 531 h 4122"/>
              <a:gd name="T112" fmla="*/ 529 w 3729"/>
              <a:gd name="T113" fmla="*/ 222 h 4122"/>
              <a:gd name="T114" fmla="*/ 643 w 3729"/>
              <a:gd name="T115" fmla="*/ 122 h 4122"/>
              <a:gd name="T116" fmla="*/ 829 w 3729"/>
              <a:gd name="T117" fmla="*/ 111 h 4122"/>
              <a:gd name="T118" fmla="*/ 1023 w 3729"/>
              <a:gd name="T119" fmla="*/ 51 h 4122"/>
              <a:gd name="T120" fmla="*/ 1380 w 3729"/>
              <a:gd name="T121" fmla="*/ 26 h 4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29" h="4122">
                <a:moveTo>
                  <a:pt x="2732" y="555"/>
                </a:moveTo>
                <a:lnTo>
                  <a:pt x="2736" y="558"/>
                </a:lnTo>
                <a:lnTo>
                  <a:pt x="2738" y="560"/>
                </a:lnTo>
                <a:lnTo>
                  <a:pt x="2740" y="562"/>
                </a:lnTo>
                <a:lnTo>
                  <a:pt x="2740" y="562"/>
                </a:lnTo>
                <a:lnTo>
                  <a:pt x="2740" y="562"/>
                </a:lnTo>
                <a:lnTo>
                  <a:pt x="2740" y="560"/>
                </a:lnTo>
                <a:lnTo>
                  <a:pt x="2740" y="558"/>
                </a:lnTo>
                <a:lnTo>
                  <a:pt x="2736" y="556"/>
                </a:lnTo>
                <a:lnTo>
                  <a:pt x="2734" y="555"/>
                </a:lnTo>
                <a:lnTo>
                  <a:pt x="2732" y="555"/>
                </a:lnTo>
                <a:close/>
                <a:moveTo>
                  <a:pt x="2703" y="531"/>
                </a:moveTo>
                <a:lnTo>
                  <a:pt x="2723" y="555"/>
                </a:lnTo>
                <a:lnTo>
                  <a:pt x="2729" y="555"/>
                </a:lnTo>
                <a:lnTo>
                  <a:pt x="2723" y="547"/>
                </a:lnTo>
                <a:lnTo>
                  <a:pt x="2718" y="540"/>
                </a:lnTo>
                <a:lnTo>
                  <a:pt x="2711" y="535"/>
                </a:lnTo>
                <a:lnTo>
                  <a:pt x="2703" y="531"/>
                </a:lnTo>
                <a:close/>
                <a:moveTo>
                  <a:pt x="2672" y="478"/>
                </a:moveTo>
                <a:lnTo>
                  <a:pt x="2672" y="495"/>
                </a:lnTo>
                <a:lnTo>
                  <a:pt x="2680" y="495"/>
                </a:lnTo>
                <a:lnTo>
                  <a:pt x="2681" y="502"/>
                </a:lnTo>
                <a:lnTo>
                  <a:pt x="2685" y="507"/>
                </a:lnTo>
                <a:lnTo>
                  <a:pt x="2689" y="513"/>
                </a:lnTo>
                <a:lnTo>
                  <a:pt x="2692" y="518"/>
                </a:lnTo>
                <a:lnTo>
                  <a:pt x="2696" y="518"/>
                </a:lnTo>
                <a:lnTo>
                  <a:pt x="2696" y="502"/>
                </a:lnTo>
                <a:lnTo>
                  <a:pt x="2692" y="500"/>
                </a:lnTo>
                <a:lnTo>
                  <a:pt x="2689" y="498"/>
                </a:lnTo>
                <a:lnTo>
                  <a:pt x="2687" y="495"/>
                </a:lnTo>
                <a:lnTo>
                  <a:pt x="2685" y="491"/>
                </a:lnTo>
                <a:lnTo>
                  <a:pt x="2683" y="486"/>
                </a:lnTo>
                <a:lnTo>
                  <a:pt x="2676" y="486"/>
                </a:lnTo>
                <a:lnTo>
                  <a:pt x="2676" y="478"/>
                </a:lnTo>
                <a:lnTo>
                  <a:pt x="2672" y="478"/>
                </a:lnTo>
                <a:close/>
                <a:moveTo>
                  <a:pt x="2656" y="455"/>
                </a:moveTo>
                <a:lnTo>
                  <a:pt x="2660" y="458"/>
                </a:lnTo>
                <a:lnTo>
                  <a:pt x="2661" y="462"/>
                </a:lnTo>
                <a:lnTo>
                  <a:pt x="2663" y="464"/>
                </a:lnTo>
                <a:lnTo>
                  <a:pt x="2667" y="469"/>
                </a:lnTo>
                <a:lnTo>
                  <a:pt x="2669" y="475"/>
                </a:lnTo>
                <a:lnTo>
                  <a:pt x="2672" y="475"/>
                </a:lnTo>
                <a:lnTo>
                  <a:pt x="2671" y="467"/>
                </a:lnTo>
                <a:lnTo>
                  <a:pt x="2669" y="462"/>
                </a:lnTo>
                <a:lnTo>
                  <a:pt x="2667" y="458"/>
                </a:lnTo>
                <a:lnTo>
                  <a:pt x="2661" y="456"/>
                </a:lnTo>
                <a:lnTo>
                  <a:pt x="2656" y="455"/>
                </a:lnTo>
                <a:close/>
                <a:moveTo>
                  <a:pt x="1469" y="0"/>
                </a:moveTo>
                <a:lnTo>
                  <a:pt x="1480" y="2"/>
                </a:lnTo>
                <a:lnTo>
                  <a:pt x="1480" y="6"/>
                </a:lnTo>
                <a:lnTo>
                  <a:pt x="1485" y="7"/>
                </a:lnTo>
                <a:lnTo>
                  <a:pt x="1489" y="9"/>
                </a:lnTo>
                <a:lnTo>
                  <a:pt x="1494" y="9"/>
                </a:lnTo>
                <a:lnTo>
                  <a:pt x="1500" y="9"/>
                </a:lnTo>
                <a:lnTo>
                  <a:pt x="1500" y="29"/>
                </a:lnTo>
                <a:lnTo>
                  <a:pt x="1511" y="27"/>
                </a:lnTo>
                <a:lnTo>
                  <a:pt x="1518" y="24"/>
                </a:lnTo>
                <a:lnTo>
                  <a:pt x="1527" y="20"/>
                </a:lnTo>
                <a:lnTo>
                  <a:pt x="1540" y="18"/>
                </a:lnTo>
                <a:lnTo>
                  <a:pt x="1543" y="27"/>
                </a:lnTo>
                <a:lnTo>
                  <a:pt x="1545" y="42"/>
                </a:lnTo>
                <a:lnTo>
                  <a:pt x="1543" y="55"/>
                </a:lnTo>
                <a:lnTo>
                  <a:pt x="1540" y="55"/>
                </a:lnTo>
                <a:lnTo>
                  <a:pt x="1538" y="58"/>
                </a:lnTo>
                <a:lnTo>
                  <a:pt x="1536" y="60"/>
                </a:lnTo>
                <a:lnTo>
                  <a:pt x="1534" y="62"/>
                </a:lnTo>
                <a:lnTo>
                  <a:pt x="1534" y="66"/>
                </a:lnTo>
                <a:lnTo>
                  <a:pt x="1532" y="69"/>
                </a:lnTo>
                <a:lnTo>
                  <a:pt x="1523" y="69"/>
                </a:lnTo>
                <a:lnTo>
                  <a:pt x="1523" y="75"/>
                </a:lnTo>
                <a:lnTo>
                  <a:pt x="1521" y="76"/>
                </a:lnTo>
                <a:lnTo>
                  <a:pt x="1521" y="80"/>
                </a:lnTo>
                <a:lnTo>
                  <a:pt x="1520" y="86"/>
                </a:lnTo>
                <a:lnTo>
                  <a:pt x="1534" y="96"/>
                </a:lnTo>
                <a:lnTo>
                  <a:pt x="1541" y="111"/>
                </a:lnTo>
                <a:lnTo>
                  <a:pt x="1545" y="129"/>
                </a:lnTo>
                <a:lnTo>
                  <a:pt x="1543" y="155"/>
                </a:lnTo>
                <a:lnTo>
                  <a:pt x="1516" y="178"/>
                </a:lnTo>
                <a:lnTo>
                  <a:pt x="1512" y="186"/>
                </a:lnTo>
                <a:lnTo>
                  <a:pt x="1503" y="186"/>
                </a:lnTo>
                <a:lnTo>
                  <a:pt x="1503" y="191"/>
                </a:lnTo>
                <a:lnTo>
                  <a:pt x="1492" y="195"/>
                </a:lnTo>
                <a:lnTo>
                  <a:pt x="1496" y="202"/>
                </a:lnTo>
                <a:lnTo>
                  <a:pt x="1509" y="206"/>
                </a:lnTo>
                <a:lnTo>
                  <a:pt x="1514" y="200"/>
                </a:lnTo>
                <a:lnTo>
                  <a:pt x="1523" y="198"/>
                </a:lnTo>
                <a:lnTo>
                  <a:pt x="1532" y="200"/>
                </a:lnTo>
                <a:lnTo>
                  <a:pt x="1543" y="202"/>
                </a:lnTo>
                <a:lnTo>
                  <a:pt x="1549" y="229"/>
                </a:lnTo>
                <a:lnTo>
                  <a:pt x="1560" y="235"/>
                </a:lnTo>
                <a:lnTo>
                  <a:pt x="1560" y="238"/>
                </a:lnTo>
                <a:lnTo>
                  <a:pt x="1572" y="238"/>
                </a:lnTo>
                <a:lnTo>
                  <a:pt x="1572" y="242"/>
                </a:lnTo>
                <a:lnTo>
                  <a:pt x="1589" y="242"/>
                </a:lnTo>
                <a:lnTo>
                  <a:pt x="1592" y="251"/>
                </a:lnTo>
                <a:lnTo>
                  <a:pt x="1600" y="251"/>
                </a:lnTo>
                <a:lnTo>
                  <a:pt x="1600" y="255"/>
                </a:lnTo>
                <a:lnTo>
                  <a:pt x="1609" y="255"/>
                </a:lnTo>
                <a:lnTo>
                  <a:pt x="1609" y="258"/>
                </a:lnTo>
                <a:lnTo>
                  <a:pt x="1660" y="255"/>
                </a:lnTo>
                <a:lnTo>
                  <a:pt x="1660" y="258"/>
                </a:lnTo>
                <a:lnTo>
                  <a:pt x="1680" y="258"/>
                </a:lnTo>
                <a:lnTo>
                  <a:pt x="1680" y="262"/>
                </a:lnTo>
                <a:lnTo>
                  <a:pt x="1700" y="262"/>
                </a:lnTo>
                <a:lnTo>
                  <a:pt x="1700" y="266"/>
                </a:lnTo>
                <a:lnTo>
                  <a:pt x="1709" y="266"/>
                </a:lnTo>
                <a:lnTo>
                  <a:pt x="1712" y="275"/>
                </a:lnTo>
                <a:lnTo>
                  <a:pt x="1720" y="275"/>
                </a:lnTo>
                <a:lnTo>
                  <a:pt x="1720" y="278"/>
                </a:lnTo>
                <a:lnTo>
                  <a:pt x="1752" y="278"/>
                </a:lnTo>
                <a:lnTo>
                  <a:pt x="1756" y="286"/>
                </a:lnTo>
                <a:lnTo>
                  <a:pt x="1763" y="286"/>
                </a:lnTo>
                <a:lnTo>
                  <a:pt x="1769" y="322"/>
                </a:lnTo>
                <a:lnTo>
                  <a:pt x="1778" y="329"/>
                </a:lnTo>
                <a:lnTo>
                  <a:pt x="1783" y="335"/>
                </a:lnTo>
                <a:lnTo>
                  <a:pt x="1789" y="340"/>
                </a:lnTo>
                <a:lnTo>
                  <a:pt x="1796" y="344"/>
                </a:lnTo>
                <a:lnTo>
                  <a:pt x="1807" y="346"/>
                </a:lnTo>
                <a:lnTo>
                  <a:pt x="1823" y="346"/>
                </a:lnTo>
                <a:lnTo>
                  <a:pt x="1836" y="351"/>
                </a:lnTo>
                <a:lnTo>
                  <a:pt x="1849" y="351"/>
                </a:lnTo>
                <a:lnTo>
                  <a:pt x="1863" y="355"/>
                </a:lnTo>
                <a:lnTo>
                  <a:pt x="1863" y="358"/>
                </a:lnTo>
                <a:lnTo>
                  <a:pt x="1880" y="358"/>
                </a:lnTo>
                <a:lnTo>
                  <a:pt x="1883" y="366"/>
                </a:lnTo>
                <a:lnTo>
                  <a:pt x="1896" y="366"/>
                </a:lnTo>
                <a:lnTo>
                  <a:pt x="1896" y="369"/>
                </a:lnTo>
                <a:lnTo>
                  <a:pt x="1903" y="369"/>
                </a:lnTo>
                <a:lnTo>
                  <a:pt x="1903" y="375"/>
                </a:lnTo>
                <a:lnTo>
                  <a:pt x="1916" y="375"/>
                </a:lnTo>
                <a:lnTo>
                  <a:pt x="1920" y="382"/>
                </a:lnTo>
                <a:lnTo>
                  <a:pt x="1929" y="382"/>
                </a:lnTo>
                <a:lnTo>
                  <a:pt x="1932" y="391"/>
                </a:lnTo>
                <a:lnTo>
                  <a:pt x="1934" y="391"/>
                </a:lnTo>
                <a:lnTo>
                  <a:pt x="1938" y="393"/>
                </a:lnTo>
                <a:lnTo>
                  <a:pt x="1941" y="396"/>
                </a:lnTo>
                <a:lnTo>
                  <a:pt x="1945" y="398"/>
                </a:lnTo>
                <a:lnTo>
                  <a:pt x="1951" y="400"/>
                </a:lnTo>
                <a:lnTo>
                  <a:pt x="1954" y="402"/>
                </a:lnTo>
                <a:lnTo>
                  <a:pt x="1956" y="402"/>
                </a:lnTo>
                <a:lnTo>
                  <a:pt x="1956" y="398"/>
                </a:lnTo>
                <a:lnTo>
                  <a:pt x="1969" y="398"/>
                </a:lnTo>
                <a:lnTo>
                  <a:pt x="1972" y="393"/>
                </a:lnTo>
                <a:lnTo>
                  <a:pt x="1976" y="389"/>
                </a:lnTo>
                <a:lnTo>
                  <a:pt x="1980" y="386"/>
                </a:lnTo>
                <a:lnTo>
                  <a:pt x="1983" y="382"/>
                </a:lnTo>
                <a:lnTo>
                  <a:pt x="1985" y="376"/>
                </a:lnTo>
                <a:lnTo>
                  <a:pt x="1989" y="369"/>
                </a:lnTo>
                <a:lnTo>
                  <a:pt x="1989" y="369"/>
                </a:lnTo>
                <a:lnTo>
                  <a:pt x="1991" y="367"/>
                </a:lnTo>
                <a:lnTo>
                  <a:pt x="1992" y="367"/>
                </a:lnTo>
                <a:lnTo>
                  <a:pt x="1992" y="366"/>
                </a:lnTo>
                <a:lnTo>
                  <a:pt x="1992" y="362"/>
                </a:lnTo>
                <a:lnTo>
                  <a:pt x="1992" y="358"/>
                </a:lnTo>
                <a:lnTo>
                  <a:pt x="1989" y="358"/>
                </a:lnTo>
                <a:lnTo>
                  <a:pt x="1989" y="349"/>
                </a:lnTo>
                <a:lnTo>
                  <a:pt x="1983" y="349"/>
                </a:lnTo>
                <a:lnTo>
                  <a:pt x="1981" y="331"/>
                </a:lnTo>
                <a:lnTo>
                  <a:pt x="1985" y="311"/>
                </a:lnTo>
                <a:lnTo>
                  <a:pt x="1989" y="295"/>
                </a:lnTo>
                <a:lnTo>
                  <a:pt x="2009" y="278"/>
                </a:lnTo>
                <a:lnTo>
                  <a:pt x="2009" y="275"/>
                </a:lnTo>
                <a:lnTo>
                  <a:pt x="2023" y="271"/>
                </a:lnTo>
                <a:lnTo>
                  <a:pt x="2029" y="262"/>
                </a:lnTo>
                <a:lnTo>
                  <a:pt x="2056" y="262"/>
                </a:lnTo>
                <a:lnTo>
                  <a:pt x="2063" y="251"/>
                </a:lnTo>
                <a:lnTo>
                  <a:pt x="2112" y="251"/>
                </a:lnTo>
                <a:lnTo>
                  <a:pt x="2112" y="255"/>
                </a:lnTo>
                <a:lnTo>
                  <a:pt x="2123" y="255"/>
                </a:lnTo>
                <a:lnTo>
                  <a:pt x="2123" y="258"/>
                </a:lnTo>
                <a:lnTo>
                  <a:pt x="2132" y="258"/>
                </a:lnTo>
                <a:lnTo>
                  <a:pt x="2132" y="262"/>
                </a:lnTo>
                <a:lnTo>
                  <a:pt x="2160" y="262"/>
                </a:lnTo>
                <a:lnTo>
                  <a:pt x="2160" y="266"/>
                </a:lnTo>
                <a:lnTo>
                  <a:pt x="2163" y="271"/>
                </a:lnTo>
                <a:lnTo>
                  <a:pt x="2163" y="273"/>
                </a:lnTo>
                <a:lnTo>
                  <a:pt x="2165" y="276"/>
                </a:lnTo>
                <a:lnTo>
                  <a:pt x="2163" y="280"/>
                </a:lnTo>
                <a:lnTo>
                  <a:pt x="2163" y="282"/>
                </a:lnTo>
                <a:lnTo>
                  <a:pt x="2165" y="284"/>
                </a:lnTo>
                <a:lnTo>
                  <a:pt x="2167" y="286"/>
                </a:lnTo>
                <a:lnTo>
                  <a:pt x="2171" y="287"/>
                </a:lnTo>
                <a:lnTo>
                  <a:pt x="2176" y="289"/>
                </a:lnTo>
                <a:lnTo>
                  <a:pt x="2176" y="295"/>
                </a:lnTo>
                <a:lnTo>
                  <a:pt x="2203" y="295"/>
                </a:lnTo>
                <a:lnTo>
                  <a:pt x="2203" y="298"/>
                </a:lnTo>
                <a:lnTo>
                  <a:pt x="2220" y="302"/>
                </a:lnTo>
                <a:lnTo>
                  <a:pt x="2220" y="306"/>
                </a:lnTo>
                <a:lnTo>
                  <a:pt x="2223" y="306"/>
                </a:lnTo>
                <a:lnTo>
                  <a:pt x="2225" y="306"/>
                </a:lnTo>
                <a:lnTo>
                  <a:pt x="2227" y="304"/>
                </a:lnTo>
                <a:lnTo>
                  <a:pt x="2227" y="302"/>
                </a:lnTo>
                <a:lnTo>
                  <a:pt x="2229" y="302"/>
                </a:lnTo>
                <a:lnTo>
                  <a:pt x="2243" y="302"/>
                </a:lnTo>
                <a:lnTo>
                  <a:pt x="2256" y="306"/>
                </a:lnTo>
                <a:lnTo>
                  <a:pt x="2269" y="309"/>
                </a:lnTo>
                <a:lnTo>
                  <a:pt x="2272" y="342"/>
                </a:lnTo>
                <a:lnTo>
                  <a:pt x="2296" y="346"/>
                </a:lnTo>
                <a:lnTo>
                  <a:pt x="2305" y="344"/>
                </a:lnTo>
                <a:lnTo>
                  <a:pt x="2318" y="342"/>
                </a:lnTo>
                <a:lnTo>
                  <a:pt x="2332" y="342"/>
                </a:lnTo>
                <a:lnTo>
                  <a:pt x="2332" y="346"/>
                </a:lnTo>
                <a:lnTo>
                  <a:pt x="2369" y="349"/>
                </a:lnTo>
                <a:lnTo>
                  <a:pt x="2369" y="355"/>
                </a:lnTo>
                <a:lnTo>
                  <a:pt x="2389" y="355"/>
                </a:lnTo>
                <a:lnTo>
                  <a:pt x="2392" y="362"/>
                </a:lnTo>
                <a:lnTo>
                  <a:pt x="2416" y="362"/>
                </a:lnTo>
                <a:lnTo>
                  <a:pt x="2416" y="366"/>
                </a:lnTo>
                <a:lnTo>
                  <a:pt x="2429" y="369"/>
                </a:lnTo>
                <a:lnTo>
                  <a:pt x="2449" y="369"/>
                </a:lnTo>
                <a:lnTo>
                  <a:pt x="2456" y="375"/>
                </a:lnTo>
                <a:lnTo>
                  <a:pt x="2467" y="380"/>
                </a:lnTo>
                <a:lnTo>
                  <a:pt x="2480" y="384"/>
                </a:lnTo>
                <a:lnTo>
                  <a:pt x="2492" y="382"/>
                </a:lnTo>
                <a:lnTo>
                  <a:pt x="2503" y="366"/>
                </a:lnTo>
                <a:lnTo>
                  <a:pt x="2536" y="358"/>
                </a:lnTo>
                <a:lnTo>
                  <a:pt x="2536" y="349"/>
                </a:lnTo>
                <a:lnTo>
                  <a:pt x="2563" y="346"/>
                </a:lnTo>
                <a:lnTo>
                  <a:pt x="2569" y="338"/>
                </a:lnTo>
                <a:lnTo>
                  <a:pt x="2572" y="336"/>
                </a:lnTo>
                <a:lnTo>
                  <a:pt x="2578" y="338"/>
                </a:lnTo>
                <a:lnTo>
                  <a:pt x="2583" y="338"/>
                </a:lnTo>
                <a:lnTo>
                  <a:pt x="2589" y="340"/>
                </a:lnTo>
                <a:lnTo>
                  <a:pt x="2592" y="340"/>
                </a:lnTo>
                <a:lnTo>
                  <a:pt x="2596" y="342"/>
                </a:lnTo>
                <a:lnTo>
                  <a:pt x="2600" y="349"/>
                </a:lnTo>
                <a:lnTo>
                  <a:pt x="2603" y="351"/>
                </a:lnTo>
                <a:lnTo>
                  <a:pt x="2607" y="349"/>
                </a:lnTo>
                <a:lnTo>
                  <a:pt x="2611" y="349"/>
                </a:lnTo>
                <a:lnTo>
                  <a:pt x="2612" y="347"/>
                </a:lnTo>
                <a:lnTo>
                  <a:pt x="2612" y="346"/>
                </a:lnTo>
                <a:lnTo>
                  <a:pt x="2616" y="346"/>
                </a:lnTo>
                <a:lnTo>
                  <a:pt x="2620" y="346"/>
                </a:lnTo>
                <a:lnTo>
                  <a:pt x="2623" y="347"/>
                </a:lnTo>
                <a:lnTo>
                  <a:pt x="2625" y="349"/>
                </a:lnTo>
                <a:lnTo>
                  <a:pt x="2629" y="349"/>
                </a:lnTo>
                <a:lnTo>
                  <a:pt x="2629" y="362"/>
                </a:lnTo>
                <a:lnTo>
                  <a:pt x="2641" y="364"/>
                </a:lnTo>
                <a:lnTo>
                  <a:pt x="2660" y="367"/>
                </a:lnTo>
                <a:lnTo>
                  <a:pt x="2681" y="369"/>
                </a:lnTo>
                <a:lnTo>
                  <a:pt x="2701" y="369"/>
                </a:lnTo>
                <a:lnTo>
                  <a:pt x="2716" y="366"/>
                </a:lnTo>
                <a:lnTo>
                  <a:pt x="2716" y="362"/>
                </a:lnTo>
                <a:lnTo>
                  <a:pt x="2743" y="358"/>
                </a:lnTo>
                <a:lnTo>
                  <a:pt x="2756" y="395"/>
                </a:lnTo>
                <a:lnTo>
                  <a:pt x="2769" y="402"/>
                </a:lnTo>
                <a:lnTo>
                  <a:pt x="2769" y="426"/>
                </a:lnTo>
                <a:lnTo>
                  <a:pt x="2776" y="429"/>
                </a:lnTo>
                <a:lnTo>
                  <a:pt x="2776" y="438"/>
                </a:lnTo>
                <a:lnTo>
                  <a:pt x="2780" y="438"/>
                </a:lnTo>
                <a:lnTo>
                  <a:pt x="2780" y="446"/>
                </a:lnTo>
                <a:lnTo>
                  <a:pt x="2783" y="446"/>
                </a:lnTo>
                <a:lnTo>
                  <a:pt x="2780" y="509"/>
                </a:lnTo>
                <a:lnTo>
                  <a:pt x="2776" y="509"/>
                </a:lnTo>
                <a:lnTo>
                  <a:pt x="2776" y="518"/>
                </a:lnTo>
                <a:lnTo>
                  <a:pt x="2772" y="518"/>
                </a:lnTo>
                <a:lnTo>
                  <a:pt x="2772" y="531"/>
                </a:lnTo>
                <a:lnTo>
                  <a:pt x="2769" y="531"/>
                </a:lnTo>
                <a:lnTo>
                  <a:pt x="2769" y="535"/>
                </a:lnTo>
                <a:lnTo>
                  <a:pt x="2772" y="535"/>
                </a:lnTo>
                <a:lnTo>
                  <a:pt x="2772" y="558"/>
                </a:lnTo>
                <a:lnTo>
                  <a:pt x="2763" y="564"/>
                </a:lnTo>
                <a:lnTo>
                  <a:pt x="2758" y="567"/>
                </a:lnTo>
                <a:lnTo>
                  <a:pt x="2752" y="569"/>
                </a:lnTo>
                <a:lnTo>
                  <a:pt x="2740" y="566"/>
                </a:lnTo>
                <a:lnTo>
                  <a:pt x="2740" y="578"/>
                </a:lnTo>
                <a:lnTo>
                  <a:pt x="2736" y="578"/>
                </a:lnTo>
                <a:lnTo>
                  <a:pt x="2736" y="582"/>
                </a:lnTo>
                <a:lnTo>
                  <a:pt x="2740" y="582"/>
                </a:lnTo>
                <a:lnTo>
                  <a:pt x="2743" y="602"/>
                </a:lnTo>
                <a:lnTo>
                  <a:pt x="2749" y="602"/>
                </a:lnTo>
                <a:lnTo>
                  <a:pt x="2749" y="615"/>
                </a:lnTo>
                <a:lnTo>
                  <a:pt x="2752" y="615"/>
                </a:lnTo>
                <a:lnTo>
                  <a:pt x="2756" y="635"/>
                </a:lnTo>
                <a:lnTo>
                  <a:pt x="2763" y="638"/>
                </a:lnTo>
                <a:lnTo>
                  <a:pt x="2772" y="662"/>
                </a:lnTo>
                <a:lnTo>
                  <a:pt x="2780" y="666"/>
                </a:lnTo>
                <a:lnTo>
                  <a:pt x="2780" y="678"/>
                </a:lnTo>
                <a:lnTo>
                  <a:pt x="2783" y="678"/>
                </a:lnTo>
                <a:lnTo>
                  <a:pt x="2783" y="686"/>
                </a:lnTo>
                <a:lnTo>
                  <a:pt x="2792" y="691"/>
                </a:lnTo>
                <a:lnTo>
                  <a:pt x="2796" y="706"/>
                </a:lnTo>
                <a:lnTo>
                  <a:pt x="2809" y="715"/>
                </a:lnTo>
                <a:lnTo>
                  <a:pt x="2816" y="738"/>
                </a:lnTo>
                <a:lnTo>
                  <a:pt x="2820" y="738"/>
                </a:lnTo>
                <a:lnTo>
                  <a:pt x="2820" y="746"/>
                </a:lnTo>
                <a:lnTo>
                  <a:pt x="2829" y="751"/>
                </a:lnTo>
                <a:lnTo>
                  <a:pt x="2849" y="775"/>
                </a:lnTo>
                <a:lnTo>
                  <a:pt x="2845" y="782"/>
                </a:lnTo>
                <a:lnTo>
                  <a:pt x="2841" y="789"/>
                </a:lnTo>
                <a:lnTo>
                  <a:pt x="2840" y="796"/>
                </a:lnTo>
                <a:lnTo>
                  <a:pt x="2840" y="806"/>
                </a:lnTo>
                <a:lnTo>
                  <a:pt x="2843" y="806"/>
                </a:lnTo>
                <a:lnTo>
                  <a:pt x="2843" y="818"/>
                </a:lnTo>
                <a:lnTo>
                  <a:pt x="2849" y="818"/>
                </a:lnTo>
                <a:lnTo>
                  <a:pt x="2852" y="822"/>
                </a:lnTo>
                <a:lnTo>
                  <a:pt x="2856" y="824"/>
                </a:lnTo>
                <a:lnTo>
                  <a:pt x="2860" y="827"/>
                </a:lnTo>
                <a:lnTo>
                  <a:pt x="2863" y="831"/>
                </a:lnTo>
                <a:lnTo>
                  <a:pt x="2869" y="838"/>
                </a:lnTo>
                <a:lnTo>
                  <a:pt x="2876" y="838"/>
                </a:lnTo>
                <a:lnTo>
                  <a:pt x="2876" y="842"/>
                </a:lnTo>
                <a:lnTo>
                  <a:pt x="2889" y="842"/>
                </a:lnTo>
                <a:lnTo>
                  <a:pt x="2889" y="844"/>
                </a:lnTo>
                <a:lnTo>
                  <a:pt x="2891" y="847"/>
                </a:lnTo>
                <a:lnTo>
                  <a:pt x="2894" y="851"/>
                </a:lnTo>
                <a:lnTo>
                  <a:pt x="2896" y="856"/>
                </a:lnTo>
                <a:lnTo>
                  <a:pt x="2900" y="860"/>
                </a:lnTo>
                <a:lnTo>
                  <a:pt x="2901" y="864"/>
                </a:lnTo>
                <a:lnTo>
                  <a:pt x="2903" y="866"/>
                </a:lnTo>
                <a:lnTo>
                  <a:pt x="2912" y="866"/>
                </a:lnTo>
                <a:lnTo>
                  <a:pt x="2916" y="875"/>
                </a:lnTo>
                <a:lnTo>
                  <a:pt x="2920" y="875"/>
                </a:lnTo>
                <a:lnTo>
                  <a:pt x="2920" y="895"/>
                </a:lnTo>
                <a:lnTo>
                  <a:pt x="2923" y="895"/>
                </a:lnTo>
                <a:lnTo>
                  <a:pt x="2932" y="918"/>
                </a:lnTo>
                <a:lnTo>
                  <a:pt x="2936" y="918"/>
                </a:lnTo>
                <a:lnTo>
                  <a:pt x="2936" y="951"/>
                </a:lnTo>
                <a:lnTo>
                  <a:pt x="2940" y="951"/>
                </a:lnTo>
                <a:lnTo>
                  <a:pt x="2940" y="958"/>
                </a:lnTo>
                <a:lnTo>
                  <a:pt x="2943" y="958"/>
                </a:lnTo>
                <a:lnTo>
                  <a:pt x="2949" y="1031"/>
                </a:lnTo>
                <a:lnTo>
                  <a:pt x="2956" y="1035"/>
                </a:lnTo>
                <a:lnTo>
                  <a:pt x="2960" y="1062"/>
                </a:lnTo>
                <a:lnTo>
                  <a:pt x="2976" y="1062"/>
                </a:lnTo>
                <a:lnTo>
                  <a:pt x="2987" y="1076"/>
                </a:lnTo>
                <a:lnTo>
                  <a:pt x="3003" y="1091"/>
                </a:lnTo>
                <a:lnTo>
                  <a:pt x="3020" y="1098"/>
                </a:lnTo>
                <a:lnTo>
                  <a:pt x="3020" y="1106"/>
                </a:lnTo>
                <a:lnTo>
                  <a:pt x="3029" y="1106"/>
                </a:lnTo>
                <a:lnTo>
                  <a:pt x="3032" y="1118"/>
                </a:lnTo>
                <a:lnTo>
                  <a:pt x="3040" y="1122"/>
                </a:lnTo>
                <a:lnTo>
                  <a:pt x="3056" y="1171"/>
                </a:lnTo>
                <a:lnTo>
                  <a:pt x="3060" y="1171"/>
                </a:lnTo>
                <a:lnTo>
                  <a:pt x="3060" y="1195"/>
                </a:lnTo>
                <a:lnTo>
                  <a:pt x="3063" y="1195"/>
                </a:lnTo>
                <a:lnTo>
                  <a:pt x="3063" y="1202"/>
                </a:lnTo>
                <a:lnTo>
                  <a:pt x="3069" y="1202"/>
                </a:lnTo>
                <a:lnTo>
                  <a:pt x="3069" y="1222"/>
                </a:lnTo>
                <a:lnTo>
                  <a:pt x="3072" y="1222"/>
                </a:lnTo>
                <a:lnTo>
                  <a:pt x="3074" y="1224"/>
                </a:lnTo>
                <a:lnTo>
                  <a:pt x="3074" y="1224"/>
                </a:lnTo>
                <a:lnTo>
                  <a:pt x="3074" y="1226"/>
                </a:lnTo>
                <a:lnTo>
                  <a:pt x="3076" y="1226"/>
                </a:lnTo>
                <a:lnTo>
                  <a:pt x="3078" y="1226"/>
                </a:lnTo>
                <a:lnTo>
                  <a:pt x="3080" y="1226"/>
                </a:lnTo>
                <a:lnTo>
                  <a:pt x="3089" y="1251"/>
                </a:lnTo>
                <a:lnTo>
                  <a:pt x="3112" y="1251"/>
                </a:lnTo>
                <a:lnTo>
                  <a:pt x="3116" y="1275"/>
                </a:lnTo>
                <a:lnTo>
                  <a:pt x="3120" y="1275"/>
                </a:lnTo>
                <a:lnTo>
                  <a:pt x="3120" y="1278"/>
                </a:lnTo>
                <a:lnTo>
                  <a:pt x="3143" y="1278"/>
                </a:lnTo>
                <a:lnTo>
                  <a:pt x="3156" y="1295"/>
                </a:lnTo>
                <a:lnTo>
                  <a:pt x="3172" y="1295"/>
                </a:lnTo>
                <a:lnTo>
                  <a:pt x="3172" y="1298"/>
                </a:lnTo>
                <a:lnTo>
                  <a:pt x="3183" y="1306"/>
                </a:lnTo>
                <a:lnTo>
                  <a:pt x="3183" y="1315"/>
                </a:lnTo>
                <a:lnTo>
                  <a:pt x="3203" y="1329"/>
                </a:lnTo>
                <a:lnTo>
                  <a:pt x="3209" y="1338"/>
                </a:lnTo>
                <a:lnTo>
                  <a:pt x="3216" y="1338"/>
                </a:lnTo>
                <a:lnTo>
                  <a:pt x="3220" y="1346"/>
                </a:lnTo>
                <a:lnTo>
                  <a:pt x="3243" y="1366"/>
                </a:lnTo>
                <a:lnTo>
                  <a:pt x="3243" y="1378"/>
                </a:lnTo>
                <a:lnTo>
                  <a:pt x="3256" y="1382"/>
                </a:lnTo>
                <a:lnTo>
                  <a:pt x="3269" y="1398"/>
                </a:lnTo>
                <a:lnTo>
                  <a:pt x="3276" y="1398"/>
                </a:lnTo>
                <a:lnTo>
                  <a:pt x="3276" y="1406"/>
                </a:lnTo>
                <a:lnTo>
                  <a:pt x="3289" y="1406"/>
                </a:lnTo>
                <a:lnTo>
                  <a:pt x="3289" y="1409"/>
                </a:lnTo>
                <a:lnTo>
                  <a:pt x="3292" y="1415"/>
                </a:lnTo>
                <a:lnTo>
                  <a:pt x="3296" y="1420"/>
                </a:lnTo>
                <a:lnTo>
                  <a:pt x="3300" y="1426"/>
                </a:lnTo>
                <a:lnTo>
                  <a:pt x="3303" y="1431"/>
                </a:lnTo>
                <a:lnTo>
                  <a:pt x="3303" y="1455"/>
                </a:lnTo>
                <a:lnTo>
                  <a:pt x="3296" y="1458"/>
                </a:lnTo>
                <a:lnTo>
                  <a:pt x="3296" y="1466"/>
                </a:lnTo>
                <a:lnTo>
                  <a:pt x="3292" y="1466"/>
                </a:lnTo>
                <a:lnTo>
                  <a:pt x="3292" y="1469"/>
                </a:lnTo>
                <a:lnTo>
                  <a:pt x="3294" y="1471"/>
                </a:lnTo>
                <a:lnTo>
                  <a:pt x="3294" y="1473"/>
                </a:lnTo>
                <a:lnTo>
                  <a:pt x="3296" y="1476"/>
                </a:lnTo>
                <a:lnTo>
                  <a:pt x="3296" y="1482"/>
                </a:lnTo>
                <a:lnTo>
                  <a:pt x="3301" y="1484"/>
                </a:lnTo>
                <a:lnTo>
                  <a:pt x="3307" y="1486"/>
                </a:lnTo>
                <a:lnTo>
                  <a:pt x="3309" y="1489"/>
                </a:lnTo>
                <a:lnTo>
                  <a:pt x="3311" y="1491"/>
                </a:lnTo>
                <a:lnTo>
                  <a:pt x="3311" y="1495"/>
                </a:lnTo>
                <a:lnTo>
                  <a:pt x="3312" y="1498"/>
                </a:lnTo>
                <a:lnTo>
                  <a:pt x="3312" y="1502"/>
                </a:lnTo>
                <a:lnTo>
                  <a:pt x="3316" y="1506"/>
                </a:lnTo>
                <a:lnTo>
                  <a:pt x="3320" y="1506"/>
                </a:lnTo>
                <a:lnTo>
                  <a:pt x="3323" y="1515"/>
                </a:lnTo>
                <a:lnTo>
                  <a:pt x="3332" y="1515"/>
                </a:lnTo>
                <a:lnTo>
                  <a:pt x="3336" y="1522"/>
                </a:lnTo>
                <a:lnTo>
                  <a:pt x="3347" y="1529"/>
                </a:lnTo>
                <a:lnTo>
                  <a:pt x="3361" y="1533"/>
                </a:lnTo>
                <a:lnTo>
                  <a:pt x="3380" y="1535"/>
                </a:lnTo>
                <a:lnTo>
                  <a:pt x="3383" y="1531"/>
                </a:lnTo>
                <a:lnTo>
                  <a:pt x="3385" y="1529"/>
                </a:lnTo>
                <a:lnTo>
                  <a:pt x="3389" y="1527"/>
                </a:lnTo>
                <a:lnTo>
                  <a:pt x="3392" y="1526"/>
                </a:lnTo>
                <a:lnTo>
                  <a:pt x="3392" y="1522"/>
                </a:lnTo>
                <a:lnTo>
                  <a:pt x="3400" y="1522"/>
                </a:lnTo>
                <a:lnTo>
                  <a:pt x="3409" y="1511"/>
                </a:lnTo>
                <a:lnTo>
                  <a:pt x="3469" y="1515"/>
                </a:lnTo>
                <a:lnTo>
                  <a:pt x="3469" y="1511"/>
                </a:lnTo>
                <a:lnTo>
                  <a:pt x="3476" y="1511"/>
                </a:lnTo>
                <a:lnTo>
                  <a:pt x="3480" y="1502"/>
                </a:lnTo>
                <a:lnTo>
                  <a:pt x="3500" y="1498"/>
                </a:lnTo>
                <a:lnTo>
                  <a:pt x="3500" y="1495"/>
                </a:lnTo>
                <a:lnTo>
                  <a:pt x="3536" y="1498"/>
                </a:lnTo>
                <a:lnTo>
                  <a:pt x="3536" y="1495"/>
                </a:lnTo>
                <a:lnTo>
                  <a:pt x="3549" y="1495"/>
                </a:lnTo>
                <a:lnTo>
                  <a:pt x="3552" y="1486"/>
                </a:lnTo>
                <a:lnTo>
                  <a:pt x="3567" y="1484"/>
                </a:lnTo>
                <a:lnTo>
                  <a:pt x="3581" y="1486"/>
                </a:lnTo>
                <a:lnTo>
                  <a:pt x="3598" y="1487"/>
                </a:lnTo>
                <a:lnTo>
                  <a:pt x="3612" y="1486"/>
                </a:lnTo>
                <a:lnTo>
                  <a:pt x="3612" y="1482"/>
                </a:lnTo>
                <a:lnTo>
                  <a:pt x="3623" y="1482"/>
                </a:lnTo>
                <a:lnTo>
                  <a:pt x="3623" y="1478"/>
                </a:lnTo>
                <a:lnTo>
                  <a:pt x="3636" y="1478"/>
                </a:lnTo>
                <a:lnTo>
                  <a:pt x="3636" y="1475"/>
                </a:lnTo>
                <a:lnTo>
                  <a:pt x="3660" y="1469"/>
                </a:lnTo>
                <a:lnTo>
                  <a:pt x="3663" y="1462"/>
                </a:lnTo>
                <a:lnTo>
                  <a:pt x="3674" y="1453"/>
                </a:lnTo>
                <a:lnTo>
                  <a:pt x="3687" y="1447"/>
                </a:lnTo>
                <a:lnTo>
                  <a:pt x="3703" y="1446"/>
                </a:lnTo>
                <a:lnTo>
                  <a:pt x="3709" y="1451"/>
                </a:lnTo>
                <a:lnTo>
                  <a:pt x="3714" y="1455"/>
                </a:lnTo>
                <a:lnTo>
                  <a:pt x="3720" y="1456"/>
                </a:lnTo>
                <a:lnTo>
                  <a:pt x="3729" y="1458"/>
                </a:lnTo>
                <a:lnTo>
                  <a:pt x="3729" y="1486"/>
                </a:lnTo>
                <a:lnTo>
                  <a:pt x="3723" y="1486"/>
                </a:lnTo>
                <a:lnTo>
                  <a:pt x="3720" y="1498"/>
                </a:lnTo>
                <a:lnTo>
                  <a:pt x="3723" y="1498"/>
                </a:lnTo>
                <a:lnTo>
                  <a:pt x="3725" y="1511"/>
                </a:lnTo>
                <a:lnTo>
                  <a:pt x="3725" y="1529"/>
                </a:lnTo>
                <a:lnTo>
                  <a:pt x="3723" y="1544"/>
                </a:lnTo>
                <a:lnTo>
                  <a:pt x="3720" y="1555"/>
                </a:lnTo>
                <a:lnTo>
                  <a:pt x="3718" y="1556"/>
                </a:lnTo>
                <a:lnTo>
                  <a:pt x="3718" y="1556"/>
                </a:lnTo>
                <a:lnTo>
                  <a:pt x="3718" y="1556"/>
                </a:lnTo>
                <a:lnTo>
                  <a:pt x="3716" y="1556"/>
                </a:lnTo>
                <a:lnTo>
                  <a:pt x="3714" y="1556"/>
                </a:lnTo>
                <a:lnTo>
                  <a:pt x="3712" y="1558"/>
                </a:lnTo>
                <a:lnTo>
                  <a:pt x="3711" y="1589"/>
                </a:lnTo>
                <a:lnTo>
                  <a:pt x="3703" y="1615"/>
                </a:lnTo>
                <a:lnTo>
                  <a:pt x="3703" y="1626"/>
                </a:lnTo>
                <a:lnTo>
                  <a:pt x="3692" y="1635"/>
                </a:lnTo>
                <a:lnTo>
                  <a:pt x="3692" y="1642"/>
                </a:lnTo>
                <a:lnTo>
                  <a:pt x="3689" y="1642"/>
                </a:lnTo>
                <a:lnTo>
                  <a:pt x="3689" y="1651"/>
                </a:lnTo>
                <a:lnTo>
                  <a:pt x="3683" y="1651"/>
                </a:lnTo>
                <a:lnTo>
                  <a:pt x="3683" y="1658"/>
                </a:lnTo>
                <a:lnTo>
                  <a:pt x="3680" y="1658"/>
                </a:lnTo>
                <a:lnTo>
                  <a:pt x="3680" y="1666"/>
                </a:lnTo>
                <a:lnTo>
                  <a:pt x="3676" y="1666"/>
                </a:lnTo>
                <a:lnTo>
                  <a:pt x="3676" y="1675"/>
                </a:lnTo>
                <a:lnTo>
                  <a:pt x="3672" y="1675"/>
                </a:lnTo>
                <a:lnTo>
                  <a:pt x="3672" y="1682"/>
                </a:lnTo>
                <a:lnTo>
                  <a:pt x="3660" y="1689"/>
                </a:lnTo>
                <a:lnTo>
                  <a:pt x="3660" y="1698"/>
                </a:lnTo>
                <a:lnTo>
                  <a:pt x="3656" y="1698"/>
                </a:lnTo>
                <a:lnTo>
                  <a:pt x="3656" y="1715"/>
                </a:lnTo>
                <a:lnTo>
                  <a:pt x="3652" y="1715"/>
                </a:lnTo>
                <a:lnTo>
                  <a:pt x="3652" y="1722"/>
                </a:lnTo>
                <a:lnTo>
                  <a:pt x="3649" y="1722"/>
                </a:lnTo>
                <a:lnTo>
                  <a:pt x="3649" y="1731"/>
                </a:lnTo>
                <a:lnTo>
                  <a:pt x="3640" y="1735"/>
                </a:lnTo>
                <a:lnTo>
                  <a:pt x="3640" y="1742"/>
                </a:lnTo>
                <a:lnTo>
                  <a:pt x="3636" y="1742"/>
                </a:lnTo>
                <a:lnTo>
                  <a:pt x="3636" y="1749"/>
                </a:lnTo>
                <a:lnTo>
                  <a:pt x="3632" y="1749"/>
                </a:lnTo>
                <a:lnTo>
                  <a:pt x="3632" y="1758"/>
                </a:lnTo>
                <a:lnTo>
                  <a:pt x="3629" y="1758"/>
                </a:lnTo>
                <a:lnTo>
                  <a:pt x="3629" y="1766"/>
                </a:lnTo>
                <a:lnTo>
                  <a:pt x="3620" y="1769"/>
                </a:lnTo>
                <a:lnTo>
                  <a:pt x="3620" y="1795"/>
                </a:lnTo>
                <a:lnTo>
                  <a:pt x="3616" y="1795"/>
                </a:lnTo>
                <a:lnTo>
                  <a:pt x="3616" y="1802"/>
                </a:lnTo>
                <a:lnTo>
                  <a:pt x="3612" y="1802"/>
                </a:lnTo>
                <a:lnTo>
                  <a:pt x="3612" y="1811"/>
                </a:lnTo>
                <a:lnTo>
                  <a:pt x="3609" y="1811"/>
                </a:lnTo>
                <a:lnTo>
                  <a:pt x="3603" y="1822"/>
                </a:lnTo>
                <a:lnTo>
                  <a:pt x="3592" y="1829"/>
                </a:lnTo>
                <a:lnTo>
                  <a:pt x="3592" y="1842"/>
                </a:lnTo>
                <a:lnTo>
                  <a:pt x="3589" y="1842"/>
                </a:lnTo>
                <a:lnTo>
                  <a:pt x="3589" y="1851"/>
                </a:lnTo>
                <a:lnTo>
                  <a:pt x="3580" y="1855"/>
                </a:lnTo>
                <a:lnTo>
                  <a:pt x="3580" y="1862"/>
                </a:lnTo>
                <a:lnTo>
                  <a:pt x="3576" y="1862"/>
                </a:lnTo>
                <a:lnTo>
                  <a:pt x="3576" y="1875"/>
                </a:lnTo>
                <a:lnTo>
                  <a:pt x="3560" y="1886"/>
                </a:lnTo>
                <a:lnTo>
                  <a:pt x="3556" y="1902"/>
                </a:lnTo>
                <a:lnTo>
                  <a:pt x="3543" y="1909"/>
                </a:lnTo>
                <a:lnTo>
                  <a:pt x="3543" y="1918"/>
                </a:lnTo>
                <a:lnTo>
                  <a:pt x="3529" y="1931"/>
                </a:lnTo>
                <a:lnTo>
                  <a:pt x="3523" y="1938"/>
                </a:lnTo>
                <a:lnTo>
                  <a:pt x="3516" y="1938"/>
                </a:lnTo>
                <a:lnTo>
                  <a:pt x="3516" y="1942"/>
                </a:lnTo>
                <a:lnTo>
                  <a:pt x="3509" y="1946"/>
                </a:lnTo>
                <a:lnTo>
                  <a:pt x="3509" y="1955"/>
                </a:lnTo>
                <a:lnTo>
                  <a:pt x="3472" y="1986"/>
                </a:lnTo>
                <a:lnTo>
                  <a:pt x="3469" y="1998"/>
                </a:lnTo>
                <a:lnTo>
                  <a:pt x="3460" y="1998"/>
                </a:lnTo>
                <a:lnTo>
                  <a:pt x="3449" y="2015"/>
                </a:lnTo>
                <a:lnTo>
                  <a:pt x="3436" y="2015"/>
                </a:lnTo>
                <a:lnTo>
                  <a:pt x="3436" y="2018"/>
                </a:lnTo>
                <a:lnTo>
                  <a:pt x="3429" y="2018"/>
                </a:lnTo>
                <a:lnTo>
                  <a:pt x="3420" y="2029"/>
                </a:lnTo>
                <a:lnTo>
                  <a:pt x="3403" y="2035"/>
                </a:lnTo>
                <a:lnTo>
                  <a:pt x="3396" y="2046"/>
                </a:lnTo>
                <a:lnTo>
                  <a:pt x="3389" y="2046"/>
                </a:lnTo>
                <a:lnTo>
                  <a:pt x="3383" y="2055"/>
                </a:lnTo>
                <a:lnTo>
                  <a:pt x="3376" y="2055"/>
                </a:lnTo>
                <a:lnTo>
                  <a:pt x="3356" y="2078"/>
                </a:lnTo>
                <a:lnTo>
                  <a:pt x="3349" y="2078"/>
                </a:lnTo>
                <a:lnTo>
                  <a:pt x="3343" y="2086"/>
                </a:lnTo>
                <a:lnTo>
                  <a:pt x="3332" y="2091"/>
                </a:lnTo>
                <a:lnTo>
                  <a:pt x="3332" y="2098"/>
                </a:lnTo>
                <a:lnTo>
                  <a:pt x="3303" y="2122"/>
                </a:lnTo>
                <a:lnTo>
                  <a:pt x="3303" y="2126"/>
                </a:lnTo>
                <a:lnTo>
                  <a:pt x="3296" y="2126"/>
                </a:lnTo>
                <a:lnTo>
                  <a:pt x="3291" y="2138"/>
                </a:lnTo>
                <a:lnTo>
                  <a:pt x="3280" y="2151"/>
                </a:lnTo>
                <a:lnTo>
                  <a:pt x="3269" y="2164"/>
                </a:lnTo>
                <a:lnTo>
                  <a:pt x="3260" y="2175"/>
                </a:lnTo>
                <a:lnTo>
                  <a:pt x="3252" y="2178"/>
                </a:lnTo>
                <a:lnTo>
                  <a:pt x="3252" y="2186"/>
                </a:lnTo>
                <a:lnTo>
                  <a:pt x="3236" y="2198"/>
                </a:lnTo>
                <a:lnTo>
                  <a:pt x="3232" y="2215"/>
                </a:lnTo>
                <a:lnTo>
                  <a:pt x="3223" y="2218"/>
                </a:lnTo>
                <a:lnTo>
                  <a:pt x="3203" y="2255"/>
                </a:lnTo>
                <a:lnTo>
                  <a:pt x="3180" y="2258"/>
                </a:lnTo>
                <a:lnTo>
                  <a:pt x="3180" y="2264"/>
                </a:lnTo>
                <a:lnTo>
                  <a:pt x="3178" y="2269"/>
                </a:lnTo>
                <a:lnTo>
                  <a:pt x="3176" y="2273"/>
                </a:lnTo>
                <a:lnTo>
                  <a:pt x="3174" y="2276"/>
                </a:lnTo>
                <a:lnTo>
                  <a:pt x="3174" y="2280"/>
                </a:lnTo>
                <a:lnTo>
                  <a:pt x="3172" y="2286"/>
                </a:lnTo>
                <a:lnTo>
                  <a:pt x="3143" y="2295"/>
                </a:lnTo>
                <a:lnTo>
                  <a:pt x="3136" y="2329"/>
                </a:lnTo>
                <a:lnTo>
                  <a:pt x="3123" y="2338"/>
                </a:lnTo>
                <a:lnTo>
                  <a:pt x="3123" y="2355"/>
                </a:lnTo>
                <a:lnTo>
                  <a:pt x="3120" y="2355"/>
                </a:lnTo>
                <a:lnTo>
                  <a:pt x="3112" y="2378"/>
                </a:lnTo>
                <a:lnTo>
                  <a:pt x="3109" y="2378"/>
                </a:lnTo>
                <a:lnTo>
                  <a:pt x="3109" y="2386"/>
                </a:lnTo>
                <a:lnTo>
                  <a:pt x="3103" y="2386"/>
                </a:lnTo>
                <a:lnTo>
                  <a:pt x="3100" y="2402"/>
                </a:lnTo>
                <a:lnTo>
                  <a:pt x="3083" y="2411"/>
                </a:lnTo>
                <a:lnTo>
                  <a:pt x="3063" y="2486"/>
                </a:lnTo>
                <a:lnTo>
                  <a:pt x="3081" y="2498"/>
                </a:lnTo>
                <a:lnTo>
                  <a:pt x="3096" y="2515"/>
                </a:lnTo>
                <a:lnTo>
                  <a:pt x="3100" y="2515"/>
                </a:lnTo>
                <a:lnTo>
                  <a:pt x="3100" y="2555"/>
                </a:lnTo>
                <a:lnTo>
                  <a:pt x="3094" y="2564"/>
                </a:lnTo>
                <a:lnTo>
                  <a:pt x="3094" y="2575"/>
                </a:lnTo>
                <a:lnTo>
                  <a:pt x="3096" y="2589"/>
                </a:lnTo>
                <a:lnTo>
                  <a:pt x="3096" y="2606"/>
                </a:lnTo>
                <a:lnTo>
                  <a:pt x="3092" y="2606"/>
                </a:lnTo>
                <a:lnTo>
                  <a:pt x="3092" y="2616"/>
                </a:lnTo>
                <a:lnTo>
                  <a:pt x="3096" y="2635"/>
                </a:lnTo>
                <a:lnTo>
                  <a:pt x="3103" y="2655"/>
                </a:lnTo>
                <a:lnTo>
                  <a:pt x="3111" y="2675"/>
                </a:lnTo>
                <a:lnTo>
                  <a:pt x="3116" y="2691"/>
                </a:lnTo>
                <a:lnTo>
                  <a:pt x="3120" y="2702"/>
                </a:lnTo>
                <a:lnTo>
                  <a:pt x="3127" y="2704"/>
                </a:lnTo>
                <a:lnTo>
                  <a:pt x="3132" y="2706"/>
                </a:lnTo>
                <a:lnTo>
                  <a:pt x="3138" y="2707"/>
                </a:lnTo>
                <a:lnTo>
                  <a:pt x="3141" y="2711"/>
                </a:lnTo>
                <a:lnTo>
                  <a:pt x="3145" y="2716"/>
                </a:lnTo>
                <a:lnTo>
                  <a:pt x="3149" y="2722"/>
                </a:lnTo>
                <a:lnTo>
                  <a:pt x="3154" y="2731"/>
                </a:lnTo>
                <a:lnTo>
                  <a:pt x="3158" y="2746"/>
                </a:lnTo>
                <a:lnTo>
                  <a:pt x="3156" y="2762"/>
                </a:lnTo>
                <a:lnTo>
                  <a:pt x="3152" y="2762"/>
                </a:lnTo>
                <a:lnTo>
                  <a:pt x="3152" y="2782"/>
                </a:lnTo>
                <a:lnTo>
                  <a:pt x="3149" y="2782"/>
                </a:lnTo>
                <a:lnTo>
                  <a:pt x="3149" y="2809"/>
                </a:lnTo>
                <a:lnTo>
                  <a:pt x="3147" y="2811"/>
                </a:lnTo>
                <a:lnTo>
                  <a:pt x="3147" y="2811"/>
                </a:lnTo>
                <a:lnTo>
                  <a:pt x="3145" y="2813"/>
                </a:lnTo>
                <a:lnTo>
                  <a:pt x="3143" y="2815"/>
                </a:lnTo>
                <a:lnTo>
                  <a:pt x="3143" y="2818"/>
                </a:lnTo>
                <a:lnTo>
                  <a:pt x="3149" y="2818"/>
                </a:lnTo>
                <a:lnTo>
                  <a:pt x="3149" y="2831"/>
                </a:lnTo>
                <a:lnTo>
                  <a:pt x="3152" y="2831"/>
                </a:lnTo>
                <a:lnTo>
                  <a:pt x="3152" y="2935"/>
                </a:lnTo>
                <a:lnTo>
                  <a:pt x="3160" y="2938"/>
                </a:lnTo>
                <a:lnTo>
                  <a:pt x="3163" y="2949"/>
                </a:lnTo>
                <a:lnTo>
                  <a:pt x="3165" y="2967"/>
                </a:lnTo>
                <a:lnTo>
                  <a:pt x="3163" y="2982"/>
                </a:lnTo>
                <a:lnTo>
                  <a:pt x="3160" y="2982"/>
                </a:lnTo>
                <a:lnTo>
                  <a:pt x="3160" y="2995"/>
                </a:lnTo>
                <a:lnTo>
                  <a:pt x="3152" y="2998"/>
                </a:lnTo>
                <a:lnTo>
                  <a:pt x="3152" y="3018"/>
                </a:lnTo>
                <a:lnTo>
                  <a:pt x="3140" y="3026"/>
                </a:lnTo>
                <a:lnTo>
                  <a:pt x="3140" y="3035"/>
                </a:lnTo>
                <a:lnTo>
                  <a:pt x="3116" y="3055"/>
                </a:lnTo>
                <a:lnTo>
                  <a:pt x="3116" y="3062"/>
                </a:lnTo>
                <a:lnTo>
                  <a:pt x="3100" y="3075"/>
                </a:lnTo>
                <a:lnTo>
                  <a:pt x="3096" y="3086"/>
                </a:lnTo>
                <a:lnTo>
                  <a:pt x="3080" y="3089"/>
                </a:lnTo>
                <a:lnTo>
                  <a:pt x="3072" y="3102"/>
                </a:lnTo>
                <a:lnTo>
                  <a:pt x="3063" y="3102"/>
                </a:lnTo>
                <a:lnTo>
                  <a:pt x="3063" y="3106"/>
                </a:lnTo>
                <a:lnTo>
                  <a:pt x="3056" y="3106"/>
                </a:lnTo>
                <a:lnTo>
                  <a:pt x="3056" y="3109"/>
                </a:lnTo>
                <a:lnTo>
                  <a:pt x="3036" y="3109"/>
                </a:lnTo>
                <a:lnTo>
                  <a:pt x="3036" y="3115"/>
                </a:lnTo>
                <a:lnTo>
                  <a:pt x="3020" y="3118"/>
                </a:lnTo>
                <a:lnTo>
                  <a:pt x="3020" y="3122"/>
                </a:lnTo>
                <a:lnTo>
                  <a:pt x="2972" y="3138"/>
                </a:lnTo>
                <a:lnTo>
                  <a:pt x="2949" y="3166"/>
                </a:lnTo>
                <a:lnTo>
                  <a:pt x="2943" y="3166"/>
                </a:lnTo>
                <a:lnTo>
                  <a:pt x="2943" y="3178"/>
                </a:lnTo>
                <a:lnTo>
                  <a:pt x="2932" y="3186"/>
                </a:lnTo>
                <a:lnTo>
                  <a:pt x="2932" y="3191"/>
                </a:lnTo>
                <a:lnTo>
                  <a:pt x="2923" y="3191"/>
                </a:lnTo>
                <a:lnTo>
                  <a:pt x="2920" y="3198"/>
                </a:lnTo>
                <a:lnTo>
                  <a:pt x="2916" y="3198"/>
                </a:lnTo>
                <a:lnTo>
                  <a:pt x="2914" y="3202"/>
                </a:lnTo>
                <a:lnTo>
                  <a:pt x="2914" y="3204"/>
                </a:lnTo>
                <a:lnTo>
                  <a:pt x="2914" y="3204"/>
                </a:lnTo>
                <a:lnTo>
                  <a:pt x="2914" y="3206"/>
                </a:lnTo>
                <a:lnTo>
                  <a:pt x="2914" y="3207"/>
                </a:lnTo>
                <a:lnTo>
                  <a:pt x="2914" y="3207"/>
                </a:lnTo>
                <a:lnTo>
                  <a:pt x="2914" y="3209"/>
                </a:lnTo>
                <a:lnTo>
                  <a:pt x="2912" y="3211"/>
                </a:lnTo>
                <a:lnTo>
                  <a:pt x="2909" y="3215"/>
                </a:lnTo>
                <a:lnTo>
                  <a:pt x="2909" y="3218"/>
                </a:lnTo>
                <a:lnTo>
                  <a:pt x="2889" y="3218"/>
                </a:lnTo>
                <a:lnTo>
                  <a:pt x="2852" y="3258"/>
                </a:lnTo>
                <a:lnTo>
                  <a:pt x="2843" y="3258"/>
                </a:lnTo>
                <a:lnTo>
                  <a:pt x="2840" y="3266"/>
                </a:lnTo>
                <a:lnTo>
                  <a:pt x="2832" y="3266"/>
                </a:lnTo>
                <a:lnTo>
                  <a:pt x="2820" y="3289"/>
                </a:lnTo>
                <a:lnTo>
                  <a:pt x="2823" y="3289"/>
                </a:lnTo>
                <a:lnTo>
                  <a:pt x="2829" y="3296"/>
                </a:lnTo>
                <a:lnTo>
                  <a:pt x="2832" y="3302"/>
                </a:lnTo>
                <a:lnTo>
                  <a:pt x="2836" y="3307"/>
                </a:lnTo>
                <a:lnTo>
                  <a:pt x="2840" y="3315"/>
                </a:lnTo>
                <a:lnTo>
                  <a:pt x="2840" y="3346"/>
                </a:lnTo>
                <a:lnTo>
                  <a:pt x="2849" y="3351"/>
                </a:lnTo>
                <a:lnTo>
                  <a:pt x="2851" y="3362"/>
                </a:lnTo>
                <a:lnTo>
                  <a:pt x="2851" y="3373"/>
                </a:lnTo>
                <a:lnTo>
                  <a:pt x="2856" y="3382"/>
                </a:lnTo>
                <a:lnTo>
                  <a:pt x="2858" y="3384"/>
                </a:lnTo>
                <a:lnTo>
                  <a:pt x="2858" y="3384"/>
                </a:lnTo>
                <a:lnTo>
                  <a:pt x="2858" y="3386"/>
                </a:lnTo>
                <a:lnTo>
                  <a:pt x="2860" y="3386"/>
                </a:lnTo>
                <a:lnTo>
                  <a:pt x="2861" y="3386"/>
                </a:lnTo>
                <a:lnTo>
                  <a:pt x="2863" y="3386"/>
                </a:lnTo>
                <a:lnTo>
                  <a:pt x="2860" y="3455"/>
                </a:lnTo>
                <a:lnTo>
                  <a:pt x="2856" y="3455"/>
                </a:lnTo>
                <a:lnTo>
                  <a:pt x="2856" y="3471"/>
                </a:lnTo>
                <a:lnTo>
                  <a:pt x="2852" y="3471"/>
                </a:lnTo>
                <a:lnTo>
                  <a:pt x="2852" y="3473"/>
                </a:lnTo>
                <a:lnTo>
                  <a:pt x="2852" y="3475"/>
                </a:lnTo>
                <a:lnTo>
                  <a:pt x="2854" y="3476"/>
                </a:lnTo>
                <a:lnTo>
                  <a:pt x="2856" y="3478"/>
                </a:lnTo>
                <a:lnTo>
                  <a:pt x="2856" y="3478"/>
                </a:lnTo>
                <a:lnTo>
                  <a:pt x="2858" y="3493"/>
                </a:lnTo>
                <a:lnTo>
                  <a:pt x="2854" y="3504"/>
                </a:lnTo>
                <a:lnTo>
                  <a:pt x="2849" y="3515"/>
                </a:lnTo>
                <a:lnTo>
                  <a:pt x="2843" y="3522"/>
                </a:lnTo>
                <a:lnTo>
                  <a:pt x="2843" y="3531"/>
                </a:lnTo>
                <a:lnTo>
                  <a:pt x="2816" y="3551"/>
                </a:lnTo>
                <a:lnTo>
                  <a:pt x="2800" y="3551"/>
                </a:lnTo>
                <a:lnTo>
                  <a:pt x="2800" y="3555"/>
                </a:lnTo>
                <a:lnTo>
                  <a:pt x="2789" y="3555"/>
                </a:lnTo>
                <a:lnTo>
                  <a:pt x="2783" y="3562"/>
                </a:lnTo>
                <a:lnTo>
                  <a:pt x="2772" y="3562"/>
                </a:lnTo>
                <a:lnTo>
                  <a:pt x="2772" y="3566"/>
                </a:lnTo>
                <a:lnTo>
                  <a:pt x="2756" y="3569"/>
                </a:lnTo>
                <a:lnTo>
                  <a:pt x="2756" y="3575"/>
                </a:lnTo>
                <a:lnTo>
                  <a:pt x="2736" y="3575"/>
                </a:lnTo>
                <a:lnTo>
                  <a:pt x="2732" y="3582"/>
                </a:lnTo>
                <a:lnTo>
                  <a:pt x="2716" y="3586"/>
                </a:lnTo>
                <a:lnTo>
                  <a:pt x="2716" y="3589"/>
                </a:lnTo>
                <a:lnTo>
                  <a:pt x="2709" y="3595"/>
                </a:lnTo>
                <a:lnTo>
                  <a:pt x="2703" y="3606"/>
                </a:lnTo>
                <a:lnTo>
                  <a:pt x="2700" y="3606"/>
                </a:lnTo>
                <a:lnTo>
                  <a:pt x="2703" y="3609"/>
                </a:lnTo>
                <a:lnTo>
                  <a:pt x="2707" y="3613"/>
                </a:lnTo>
                <a:lnTo>
                  <a:pt x="2709" y="3615"/>
                </a:lnTo>
                <a:lnTo>
                  <a:pt x="2709" y="3622"/>
                </a:lnTo>
                <a:lnTo>
                  <a:pt x="2712" y="3622"/>
                </a:lnTo>
                <a:lnTo>
                  <a:pt x="2712" y="3655"/>
                </a:lnTo>
                <a:lnTo>
                  <a:pt x="2709" y="3655"/>
                </a:lnTo>
                <a:lnTo>
                  <a:pt x="2709" y="3682"/>
                </a:lnTo>
                <a:lnTo>
                  <a:pt x="2703" y="3682"/>
                </a:lnTo>
                <a:lnTo>
                  <a:pt x="2703" y="3695"/>
                </a:lnTo>
                <a:lnTo>
                  <a:pt x="2700" y="3695"/>
                </a:lnTo>
                <a:lnTo>
                  <a:pt x="2700" y="3702"/>
                </a:lnTo>
                <a:lnTo>
                  <a:pt x="2696" y="3702"/>
                </a:lnTo>
                <a:lnTo>
                  <a:pt x="2696" y="3718"/>
                </a:lnTo>
                <a:lnTo>
                  <a:pt x="2692" y="3718"/>
                </a:lnTo>
                <a:lnTo>
                  <a:pt x="2692" y="3726"/>
                </a:lnTo>
                <a:lnTo>
                  <a:pt x="2689" y="3726"/>
                </a:lnTo>
                <a:lnTo>
                  <a:pt x="2683" y="3762"/>
                </a:lnTo>
                <a:lnTo>
                  <a:pt x="2669" y="3775"/>
                </a:lnTo>
                <a:lnTo>
                  <a:pt x="2669" y="3778"/>
                </a:lnTo>
                <a:lnTo>
                  <a:pt x="2660" y="3778"/>
                </a:lnTo>
                <a:lnTo>
                  <a:pt x="2652" y="3789"/>
                </a:lnTo>
                <a:lnTo>
                  <a:pt x="2643" y="3789"/>
                </a:lnTo>
                <a:lnTo>
                  <a:pt x="2643" y="3795"/>
                </a:lnTo>
                <a:lnTo>
                  <a:pt x="2640" y="3798"/>
                </a:lnTo>
                <a:lnTo>
                  <a:pt x="2634" y="3804"/>
                </a:lnTo>
                <a:lnTo>
                  <a:pt x="2629" y="3807"/>
                </a:lnTo>
                <a:lnTo>
                  <a:pt x="2623" y="3811"/>
                </a:lnTo>
                <a:lnTo>
                  <a:pt x="2616" y="3815"/>
                </a:lnTo>
                <a:lnTo>
                  <a:pt x="2612" y="3826"/>
                </a:lnTo>
                <a:lnTo>
                  <a:pt x="2609" y="3826"/>
                </a:lnTo>
                <a:lnTo>
                  <a:pt x="2609" y="3835"/>
                </a:lnTo>
                <a:lnTo>
                  <a:pt x="2600" y="3838"/>
                </a:lnTo>
                <a:lnTo>
                  <a:pt x="2596" y="3858"/>
                </a:lnTo>
                <a:lnTo>
                  <a:pt x="2583" y="3866"/>
                </a:lnTo>
                <a:lnTo>
                  <a:pt x="2583" y="3875"/>
                </a:lnTo>
                <a:lnTo>
                  <a:pt x="2576" y="3878"/>
                </a:lnTo>
                <a:lnTo>
                  <a:pt x="2576" y="3886"/>
                </a:lnTo>
                <a:lnTo>
                  <a:pt x="2560" y="3898"/>
                </a:lnTo>
                <a:lnTo>
                  <a:pt x="2560" y="3906"/>
                </a:lnTo>
                <a:lnTo>
                  <a:pt x="2532" y="3929"/>
                </a:lnTo>
                <a:lnTo>
                  <a:pt x="2529" y="3938"/>
                </a:lnTo>
                <a:lnTo>
                  <a:pt x="2512" y="3942"/>
                </a:lnTo>
                <a:lnTo>
                  <a:pt x="2509" y="3955"/>
                </a:lnTo>
                <a:lnTo>
                  <a:pt x="2489" y="3966"/>
                </a:lnTo>
                <a:lnTo>
                  <a:pt x="2489" y="3975"/>
                </a:lnTo>
                <a:lnTo>
                  <a:pt x="2483" y="3975"/>
                </a:lnTo>
                <a:lnTo>
                  <a:pt x="2480" y="3982"/>
                </a:lnTo>
                <a:lnTo>
                  <a:pt x="2472" y="3982"/>
                </a:lnTo>
                <a:lnTo>
                  <a:pt x="2449" y="4009"/>
                </a:lnTo>
                <a:lnTo>
                  <a:pt x="2440" y="4009"/>
                </a:lnTo>
                <a:lnTo>
                  <a:pt x="2432" y="4022"/>
                </a:lnTo>
                <a:lnTo>
                  <a:pt x="2409" y="4031"/>
                </a:lnTo>
                <a:lnTo>
                  <a:pt x="2400" y="4042"/>
                </a:lnTo>
                <a:lnTo>
                  <a:pt x="2383" y="4046"/>
                </a:lnTo>
                <a:lnTo>
                  <a:pt x="2380" y="4055"/>
                </a:lnTo>
                <a:lnTo>
                  <a:pt x="2340" y="4058"/>
                </a:lnTo>
                <a:lnTo>
                  <a:pt x="2340" y="4058"/>
                </a:lnTo>
                <a:lnTo>
                  <a:pt x="2340" y="4056"/>
                </a:lnTo>
                <a:lnTo>
                  <a:pt x="2338" y="4055"/>
                </a:lnTo>
                <a:lnTo>
                  <a:pt x="2336" y="4055"/>
                </a:lnTo>
                <a:lnTo>
                  <a:pt x="2332" y="4055"/>
                </a:lnTo>
                <a:lnTo>
                  <a:pt x="2332" y="4058"/>
                </a:lnTo>
                <a:lnTo>
                  <a:pt x="2323" y="4058"/>
                </a:lnTo>
                <a:lnTo>
                  <a:pt x="2312" y="4075"/>
                </a:lnTo>
                <a:lnTo>
                  <a:pt x="2276" y="4075"/>
                </a:lnTo>
                <a:lnTo>
                  <a:pt x="2272" y="4082"/>
                </a:lnTo>
                <a:lnTo>
                  <a:pt x="2263" y="4082"/>
                </a:lnTo>
                <a:lnTo>
                  <a:pt x="2263" y="4086"/>
                </a:lnTo>
                <a:lnTo>
                  <a:pt x="2216" y="4082"/>
                </a:lnTo>
                <a:lnTo>
                  <a:pt x="2216" y="4078"/>
                </a:lnTo>
                <a:lnTo>
                  <a:pt x="2209" y="4078"/>
                </a:lnTo>
                <a:lnTo>
                  <a:pt x="2209" y="4075"/>
                </a:lnTo>
                <a:lnTo>
                  <a:pt x="2203" y="4073"/>
                </a:lnTo>
                <a:lnTo>
                  <a:pt x="2200" y="4073"/>
                </a:lnTo>
                <a:lnTo>
                  <a:pt x="2198" y="4075"/>
                </a:lnTo>
                <a:lnTo>
                  <a:pt x="2196" y="4076"/>
                </a:lnTo>
                <a:lnTo>
                  <a:pt x="2194" y="4078"/>
                </a:lnTo>
                <a:lnTo>
                  <a:pt x="2194" y="4080"/>
                </a:lnTo>
                <a:lnTo>
                  <a:pt x="2192" y="4082"/>
                </a:lnTo>
                <a:lnTo>
                  <a:pt x="2192" y="4082"/>
                </a:lnTo>
                <a:lnTo>
                  <a:pt x="2140" y="4078"/>
                </a:lnTo>
                <a:lnTo>
                  <a:pt x="2140" y="4082"/>
                </a:lnTo>
                <a:lnTo>
                  <a:pt x="2129" y="4082"/>
                </a:lnTo>
                <a:lnTo>
                  <a:pt x="2116" y="4098"/>
                </a:lnTo>
                <a:lnTo>
                  <a:pt x="2052" y="4098"/>
                </a:lnTo>
                <a:lnTo>
                  <a:pt x="2052" y="4102"/>
                </a:lnTo>
                <a:lnTo>
                  <a:pt x="2036" y="4106"/>
                </a:lnTo>
                <a:lnTo>
                  <a:pt x="2023" y="4122"/>
                </a:lnTo>
                <a:lnTo>
                  <a:pt x="1983" y="4122"/>
                </a:lnTo>
                <a:lnTo>
                  <a:pt x="1981" y="4120"/>
                </a:lnTo>
                <a:lnTo>
                  <a:pt x="1978" y="4118"/>
                </a:lnTo>
                <a:lnTo>
                  <a:pt x="1974" y="4116"/>
                </a:lnTo>
                <a:lnTo>
                  <a:pt x="1972" y="4115"/>
                </a:lnTo>
                <a:lnTo>
                  <a:pt x="1972" y="4106"/>
                </a:lnTo>
                <a:lnTo>
                  <a:pt x="1971" y="4104"/>
                </a:lnTo>
                <a:lnTo>
                  <a:pt x="1967" y="4102"/>
                </a:lnTo>
                <a:lnTo>
                  <a:pt x="1961" y="4098"/>
                </a:lnTo>
                <a:lnTo>
                  <a:pt x="1956" y="4096"/>
                </a:lnTo>
                <a:lnTo>
                  <a:pt x="1951" y="4093"/>
                </a:lnTo>
                <a:lnTo>
                  <a:pt x="1947" y="4091"/>
                </a:lnTo>
                <a:lnTo>
                  <a:pt x="1943" y="4091"/>
                </a:lnTo>
                <a:lnTo>
                  <a:pt x="1941" y="4089"/>
                </a:lnTo>
                <a:lnTo>
                  <a:pt x="1941" y="4091"/>
                </a:lnTo>
                <a:lnTo>
                  <a:pt x="1941" y="4091"/>
                </a:lnTo>
                <a:lnTo>
                  <a:pt x="1941" y="4093"/>
                </a:lnTo>
                <a:lnTo>
                  <a:pt x="1941" y="4093"/>
                </a:lnTo>
                <a:lnTo>
                  <a:pt x="1940" y="4095"/>
                </a:lnTo>
                <a:lnTo>
                  <a:pt x="1920" y="4095"/>
                </a:lnTo>
                <a:lnTo>
                  <a:pt x="1916" y="4055"/>
                </a:lnTo>
                <a:lnTo>
                  <a:pt x="1920" y="4055"/>
                </a:lnTo>
                <a:lnTo>
                  <a:pt x="1920" y="4051"/>
                </a:lnTo>
                <a:lnTo>
                  <a:pt x="1916" y="4051"/>
                </a:lnTo>
                <a:lnTo>
                  <a:pt x="1912" y="4038"/>
                </a:lnTo>
                <a:lnTo>
                  <a:pt x="1909" y="4038"/>
                </a:lnTo>
                <a:lnTo>
                  <a:pt x="1909" y="4031"/>
                </a:lnTo>
                <a:lnTo>
                  <a:pt x="1900" y="4026"/>
                </a:lnTo>
                <a:lnTo>
                  <a:pt x="1900" y="4015"/>
                </a:lnTo>
                <a:lnTo>
                  <a:pt x="1892" y="4009"/>
                </a:lnTo>
                <a:lnTo>
                  <a:pt x="1892" y="3989"/>
                </a:lnTo>
                <a:lnTo>
                  <a:pt x="1896" y="3989"/>
                </a:lnTo>
                <a:lnTo>
                  <a:pt x="1896" y="3986"/>
                </a:lnTo>
                <a:lnTo>
                  <a:pt x="1912" y="3986"/>
                </a:lnTo>
                <a:lnTo>
                  <a:pt x="1916" y="3978"/>
                </a:lnTo>
                <a:lnTo>
                  <a:pt x="1916" y="3967"/>
                </a:lnTo>
                <a:lnTo>
                  <a:pt x="1916" y="3953"/>
                </a:lnTo>
                <a:lnTo>
                  <a:pt x="1916" y="3942"/>
                </a:lnTo>
                <a:lnTo>
                  <a:pt x="1903" y="3935"/>
                </a:lnTo>
                <a:lnTo>
                  <a:pt x="1903" y="3926"/>
                </a:lnTo>
                <a:lnTo>
                  <a:pt x="1892" y="3918"/>
                </a:lnTo>
                <a:lnTo>
                  <a:pt x="1892" y="3911"/>
                </a:lnTo>
                <a:lnTo>
                  <a:pt x="1889" y="3911"/>
                </a:lnTo>
                <a:lnTo>
                  <a:pt x="1880" y="3886"/>
                </a:lnTo>
                <a:lnTo>
                  <a:pt x="1876" y="3886"/>
                </a:lnTo>
                <a:lnTo>
                  <a:pt x="1872" y="3866"/>
                </a:lnTo>
                <a:lnTo>
                  <a:pt x="1863" y="3862"/>
                </a:lnTo>
                <a:lnTo>
                  <a:pt x="1863" y="3855"/>
                </a:lnTo>
                <a:lnTo>
                  <a:pt x="1860" y="3855"/>
                </a:lnTo>
                <a:lnTo>
                  <a:pt x="1860" y="3835"/>
                </a:lnTo>
                <a:lnTo>
                  <a:pt x="1856" y="3835"/>
                </a:lnTo>
                <a:lnTo>
                  <a:pt x="1856" y="3826"/>
                </a:lnTo>
                <a:lnTo>
                  <a:pt x="1852" y="3826"/>
                </a:lnTo>
                <a:lnTo>
                  <a:pt x="1849" y="3802"/>
                </a:lnTo>
                <a:lnTo>
                  <a:pt x="1843" y="3802"/>
                </a:lnTo>
                <a:lnTo>
                  <a:pt x="1836" y="3778"/>
                </a:lnTo>
                <a:lnTo>
                  <a:pt x="1832" y="3778"/>
                </a:lnTo>
                <a:lnTo>
                  <a:pt x="1829" y="3775"/>
                </a:lnTo>
                <a:lnTo>
                  <a:pt x="1827" y="3771"/>
                </a:lnTo>
                <a:lnTo>
                  <a:pt x="1825" y="3767"/>
                </a:lnTo>
                <a:lnTo>
                  <a:pt x="1823" y="3762"/>
                </a:lnTo>
                <a:lnTo>
                  <a:pt x="1812" y="3762"/>
                </a:lnTo>
                <a:lnTo>
                  <a:pt x="1789" y="3735"/>
                </a:lnTo>
                <a:lnTo>
                  <a:pt x="1780" y="3729"/>
                </a:lnTo>
                <a:lnTo>
                  <a:pt x="1780" y="3722"/>
                </a:lnTo>
                <a:lnTo>
                  <a:pt x="1776" y="3722"/>
                </a:lnTo>
                <a:lnTo>
                  <a:pt x="1776" y="3715"/>
                </a:lnTo>
                <a:lnTo>
                  <a:pt x="1772" y="3715"/>
                </a:lnTo>
                <a:lnTo>
                  <a:pt x="1772" y="3706"/>
                </a:lnTo>
                <a:lnTo>
                  <a:pt x="1763" y="3702"/>
                </a:lnTo>
                <a:lnTo>
                  <a:pt x="1763" y="3695"/>
                </a:lnTo>
                <a:lnTo>
                  <a:pt x="1756" y="3691"/>
                </a:lnTo>
                <a:lnTo>
                  <a:pt x="1752" y="3642"/>
                </a:lnTo>
                <a:lnTo>
                  <a:pt x="1743" y="3638"/>
                </a:lnTo>
                <a:lnTo>
                  <a:pt x="1743" y="3618"/>
                </a:lnTo>
                <a:lnTo>
                  <a:pt x="1740" y="3618"/>
                </a:lnTo>
                <a:lnTo>
                  <a:pt x="1740" y="3606"/>
                </a:lnTo>
                <a:lnTo>
                  <a:pt x="1736" y="3606"/>
                </a:lnTo>
                <a:lnTo>
                  <a:pt x="1736" y="3555"/>
                </a:lnTo>
                <a:lnTo>
                  <a:pt x="1732" y="3555"/>
                </a:lnTo>
                <a:lnTo>
                  <a:pt x="1729" y="3538"/>
                </a:lnTo>
                <a:lnTo>
                  <a:pt x="1723" y="3538"/>
                </a:lnTo>
                <a:lnTo>
                  <a:pt x="1723" y="3522"/>
                </a:lnTo>
                <a:lnTo>
                  <a:pt x="1720" y="3522"/>
                </a:lnTo>
                <a:lnTo>
                  <a:pt x="1720" y="3509"/>
                </a:lnTo>
                <a:lnTo>
                  <a:pt x="1716" y="3509"/>
                </a:lnTo>
                <a:lnTo>
                  <a:pt x="1716" y="3491"/>
                </a:lnTo>
                <a:lnTo>
                  <a:pt x="1720" y="3491"/>
                </a:lnTo>
                <a:lnTo>
                  <a:pt x="1716" y="3442"/>
                </a:lnTo>
                <a:lnTo>
                  <a:pt x="1716" y="3436"/>
                </a:lnTo>
                <a:lnTo>
                  <a:pt x="1718" y="3431"/>
                </a:lnTo>
                <a:lnTo>
                  <a:pt x="1718" y="3426"/>
                </a:lnTo>
                <a:lnTo>
                  <a:pt x="1720" y="3420"/>
                </a:lnTo>
                <a:lnTo>
                  <a:pt x="1720" y="3416"/>
                </a:lnTo>
                <a:lnTo>
                  <a:pt x="1720" y="3415"/>
                </a:lnTo>
                <a:lnTo>
                  <a:pt x="1716" y="3415"/>
                </a:lnTo>
                <a:lnTo>
                  <a:pt x="1709" y="3391"/>
                </a:lnTo>
                <a:lnTo>
                  <a:pt x="1692" y="3378"/>
                </a:lnTo>
                <a:lnTo>
                  <a:pt x="1692" y="3366"/>
                </a:lnTo>
                <a:lnTo>
                  <a:pt x="1689" y="3366"/>
                </a:lnTo>
                <a:lnTo>
                  <a:pt x="1689" y="3358"/>
                </a:lnTo>
                <a:lnTo>
                  <a:pt x="1683" y="3358"/>
                </a:lnTo>
                <a:lnTo>
                  <a:pt x="1683" y="3351"/>
                </a:lnTo>
                <a:lnTo>
                  <a:pt x="1669" y="3338"/>
                </a:lnTo>
                <a:lnTo>
                  <a:pt x="1669" y="3331"/>
                </a:lnTo>
                <a:lnTo>
                  <a:pt x="1660" y="3326"/>
                </a:lnTo>
                <a:lnTo>
                  <a:pt x="1660" y="3318"/>
                </a:lnTo>
                <a:lnTo>
                  <a:pt x="1656" y="3318"/>
                </a:lnTo>
                <a:lnTo>
                  <a:pt x="1656" y="3298"/>
                </a:lnTo>
                <a:lnTo>
                  <a:pt x="1652" y="3298"/>
                </a:lnTo>
                <a:lnTo>
                  <a:pt x="1652" y="3289"/>
                </a:lnTo>
                <a:lnTo>
                  <a:pt x="1643" y="3286"/>
                </a:lnTo>
                <a:lnTo>
                  <a:pt x="1643" y="3278"/>
                </a:lnTo>
                <a:lnTo>
                  <a:pt x="1640" y="3278"/>
                </a:lnTo>
                <a:lnTo>
                  <a:pt x="1640" y="3262"/>
                </a:lnTo>
                <a:lnTo>
                  <a:pt x="1629" y="3255"/>
                </a:lnTo>
                <a:lnTo>
                  <a:pt x="1629" y="3242"/>
                </a:lnTo>
                <a:lnTo>
                  <a:pt x="1620" y="3238"/>
                </a:lnTo>
                <a:lnTo>
                  <a:pt x="1612" y="3215"/>
                </a:lnTo>
                <a:lnTo>
                  <a:pt x="1603" y="3211"/>
                </a:lnTo>
                <a:lnTo>
                  <a:pt x="1603" y="3202"/>
                </a:lnTo>
                <a:lnTo>
                  <a:pt x="1589" y="3191"/>
                </a:lnTo>
                <a:lnTo>
                  <a:pt x="1583" y="3175"/>
                </a:lnTo>
                <a:lnTo>
                  <a:pt x="1576" y="3169"/>
                </a:lnTo>
                <a:lnTo>
                  <a:pt x="1576" y="3162"/>
                </a:lnTo>
                <a:lnTo>
                  <a:pt x="1572" y="3162"/>
                </a:lnTo>
                <a:lnTo>
                  <a:pt x="1571" y="3149"/>
                </a:lnTo>
                <a:lnTo>
                  <a:pt x="1571" y="3131"/>
                </a:lnTo>
                <a:lnTo>
                  <a:pt x="1572" y="3111"/>
                </a:lnTo>
                <a:lnTo>
                  <a:pt x="1574" y="3093"/>
                </a:lnTo>
                <a:lnTo>
                  <a:pt x="1576" y="3082"/>
                </a:lnTo>
                <a:lnTo>
                  <a:pt x="1572" y="3022"/>
                </a:lnTo>
                <a:lnTo>
                  <a:pt x="1576" y="3022"/>
                </a:lnTo>
                <a:lnTo>
                  <a:pt x="1576" y="3015"/>
                </a:lnTo>
                <a:lnTo>
                  <a:pt x="1589" y="3006"/>
                </a:lnTo>
                <a:lnTo>
                  <a:pt x="1589" y="2986"/>
                </a:lnTo>
                <a:lnTo>
                  <a:pt x="1592" y="2986"/>
                </a:lnTo>
                <a:lnTo>
                  <a:pt x="1592" y="2975"/>
                </a:lnTo>
                <a:lnTo>
                  <a:pt x="1596" y="2975"/>
                </a:lnTo>
                <a:lnTo>
                  <a:pt x="1596" y="2966"/>
                </a:lnTo>
                <a:lnTo>
                  <a:pt x="1600" y="2966"/>
                </a:lnTo>
                <a:lnTo>
                  <a:pt x="1600" y="2942"/>
                </a:lnTo>
                <a:lnTo>
                  <a:pt x="1603" y="2942"/>
                </a:lnTo>
                <a:lnTo>
                  <a:pt x="1603" y="2918"/>
                </a:lnTo>
                <a:lnTo>
                  <a:pt x="1609" y="2918"/>
                </a:lnTo>
                <a:lnTo>
                  <a:pt x="1609" y="2911"/>
                </a:lnTo>
                <a:lnTo>
                  <a:pt x="1612" y="2911"/>
                </a:lnTo>
                <a:lnTo>
                  <a:pt x="1612" y="2886"/>
                </a:lnTo>
                <a:lnTo>
                  <a:pt x="1618" y="2876"/>
                </a:lnTo>
                <a:lnTo>
                  <a:pt x="1623" y="2871"/>
                </a:lnTo>
                <a:lnTo>
                  <a:pt x="1631" y="2866"/>
                </a:lnTo>
                <a:lnTo>
                  <a:pt x="1636" y="2856"/>
                </a:lnTo>
                <a:lnTo>
                  <a:pt x="1640" y="2842"/>
                </a:lnTo>
                <a:lnTo>
                  <a:pt x="1652" y="2842"/>
                </a:lnTo>
                <a:lnTo>
                  <a:pt x="1660" y="2831"/>
                </a:lnTo>
                <a:lnTo>
                  <a:pt x="1667" y="2824"/>
                </a:lnTo>
                <a:lnTo>
                  <a:pt x="1672" y="2818"/>
                </a:lnTo>
                <a:lnTo>
                  <a:pt x="1676" y="2809"/>
                </a:lnTo>
                <a:lnTo>
                  <a:pt x="1680" y="2796"/>
                </a:lnTo>
                <a:lnTo>
                  <a:pt x="1680" y="2778"/>
                </a:lnTo>
                <a:lnTo>
                  <a:pt x="1681" y="2773"/>
                </a:lnTo>
                <a:lnTo>
                  <a:pt x="1683" y="2762"/>
                </a:lnTo>
                <a:lnTo>
                  <a:pt x="1681" y="2751"/>
                </a:lnTo>
                <a:lnTo>
                  <a:pt x="1680" y="2742"/>
                </a:lnTo>
                <a:lnTo>
                  <a:pt x="1669" y="2735"/>
                </a:lnTo>
                <a:lnTo>
                  <a:pt x="1669" y="2722"/>
                </a:lnTo>
                <a:lnTo>
                  <a:pt x="1663" y="2722"/>
                </a:lnTo>
                <a:lnTo>
                  <a:pt x="1660" y="2706"/>
                </a:lnTo>
                <a:lnTo>
                  <a:pt x="1656" y="2706"/>
                </a:lnTo>
                <a:lnTo>
                  <a:pt x="1656" y="2695"/>
                </a:lnTo>
                <a:lnTo>
                  <a:pt x="1652" y="2695"/>
                </a:lnTo>
                <a:lnTo>
                  <a:pt x="1652" y="2678"/>
                </a:lnTo>
                <a:lnTo>
                  <a:pt x="1643" y="2675"/>
                </a:lnTo>
                <a:lnTo>
                  <a:pt x="1640" y="2635"/>
                </a:lnTo>
                <a:lnTo>
                  <a:pt x="1651" y="2627"/>
                </a:lnTo>
                <a:lnTo>
                  <a:pt x="1654" y="2618"/>
                </a:lnTo>
                <a:lnTo>
                  <a:pt x="1656" y="2602"/>
                </a:lnTo>
                <a:lnTo>
                  <a:pt x="1649" y="2593"/>
                </a:lnTo>
                <a:lnTo>
                  <a:pt x="1645" y="2586"/>
                </a:lnTo>
                <a:lnTo>
                  <a:pt x="1643" y="2576"/>
                </a:lnTo>
                <a:lnTo>
                  <a:pt x="1640" y="2566"/>
                </a:lnTo>
                <a:lnTo>
                  <a:pt x="1636" y="2566"/>
                </a:lnTo>
                <a:lnTo>
                  <a:pt x="1632" y="2551"/>
                </a:lnTo>
                <a:lnTo>
                  <a:pt x="1629" y="2551"/>
                </a:lnTo>
                <a:lnTo>
                  <a:pt x="1629" y="2529"/>
                </a:lnTo>
                <a:lnTo>
                  <a:pt x="1616" y="2522"/>
                </a:lnTo>
                <a:lnTo>
                  <a:pt x="1612" y="2502"/>
                </a:lnTo>
                <a:lnTo>
                  <a:pt x="1603" y="2498"/>
                </a:lnTo>
                <a:lnTo>
                  <a:pt x="1603" y="2491"/>
                </a:lnTo>
                <a:lnTo>
                  <a:pt x="1600" y="2491"/>
                </a:lnTo>
                <a:lnTo>
                  <a:pt x="1600" y="2462"/>
                </a:lnTo>
                <a:lnTo>
                  <a:pt x="1589" y="2426"/>
                </a:lnTo>
                <a:lnTo>
                  <a:pt x="1580" y="2426"/>
                </a:lnTo>
                <a:lnTo>
                  <a:pt x="1576" y="2411"/>
                </a:lnTo>
                <a:lnTo>
                  <a:pt x="1572" y="2411"/>
                </a:lnTo>
                <a:lnTo>
                  <a:pt x="1572" y="2398"/>
                </a:lnTo>
                <a:lnTo>
                  <a:pt x="1563" y="2395"/>
                </a:lnTo>
                <a:lnTo>
                  <a:pt x="1556" y="2384"/>
                </a:lnTo>
                <a:lnTo>
                  <a:pt x="1549" y="2373"/>
                </a:lnTo>
                <a:lnTo>
                  <a:pt x="1543" y="2358"/>
                </a:lnTo>
                <a:lnTo>
                  <a:pt x="1532" y="2358"/>
                </a:lnTo>
                <a:lnTo>
                  <a:pt x="1532" y="2351"/>
                </a:lnTo>
                <a:lnTo>
                  <a:pt x="1518" y="2338"/>
                </a:lnTo>
                <a:lnTo>
                  <a:pt x="1507" y="2324"/>
                </a:lnTo>
                <a:lnTo>
                  <a:pt x="1496" y="2309"/>
                </a:lnTo>
                <a:lnTo>
                  <a:pt x="1476" y="2295"/>
                </a:lnTo>
                <a:lnTo>
                  <a:pt x="1476" y="2282"/>
                </a:lnTo>
                <a:lnTo>
                  <a:pt x="1465" y="2278"/>
                </a:lnTo>
                <a:lnTo>
                  <a:pt x="1458" y="2273"/>
                </a:lnTo>
                <a:lnTo>
                  <a:pt x="1452" y="2264"/>
                </a:lnTo>
                <a:lnTo>
                  <a:pt x="1452" y="2249"/>
                </a:lnTo>
                <a:lnTo>
                  <a:pt x="1440" y="2244"/>
                </a:lnTo>
                <a:lnTo>
                  <a:pt x="1436" y="2235"/>
                </a:lnTo>
                <a:lnTo>
                  <a:pt x="1436" y="2218"/>
                </a:lnTo>
                <a:lnTo>
                  <a:pt x="1429" y="2218"/>
                </a:lnTo>
                <a:lnTo>
                  <a:pt x="1423" y="2206"/>
                </a:lnTo>
                <a:lnTo>
                  <a:pt x="1420" y="2196"/>
                </a:lnTo>
                <a:lnTo>
                  <a:pt x="1414" y="2187"/>
                </a:lnTo>
                <a:lnTo>
                  <a:pt x="1411" y="2175"/>
                </a:lnTo>
                <a:lnTo>
                  <a:pt x="1409" y="2158"/>
                </a:lnTo>
                <a:lnTo>
                  <a:pt x="1432" y="2158"/>
                </a:lnTo>
                <a:lnTo>
                  <a:pt x="1432" y="2151"/>
                </a:lnTo>
                <a:lnTo>
                  <a:pt x="1440" y="2146"/>
                </a:lnTo>
                <a:lnTo>
                  <a:pt x="1440" y="2086"/>
                </a:lnTo>
                <a:lnTo>
                  <a:pt x="1449" y="2086"/>
                </a:lnTo>
                <a:lnTo>
                  <a:pt x="1443" y="2075"/>
                </a:lnTo>
                <a:lnTo>
                  <a:pt x="1440" y="2075"/>
                </a:lnTo>
                <a:lnTo>
                  <a:pt x="1438" y="2060"/>
                </a:lnTo>
                <a:lnTo>
                  <a:pt x="1441" y="2047"/>
                </a:lnTo>
                <a:lnTo>
                  <a:pt x="1447" y="2035"/>
                </a:lnTo>
                <a:lnTo>
                  <a:pt x="1452" y="2026"/>
                </a:lnTo>
                <a:lnTo>
                  <a:pt x="1460" y="2022"/>
                </a:lnTo>
                <a:lnTo>
                  <a:pt x="1460" y="1998"/>
                </a:lnTo>
                <a:lnTo>
                  <a:pt x="1469" y="1998"/>
                </a:lnTo>
                <a:lnTo>
                  <a:pt x="1467" y="1993"/>
                </a:lnTo>
                <a:lnTo>
                  <a:pt x="1463" y="1986"/>
                </a:lnTo>
                <a:lnTo>
                  <a:pt x="1463" y="1978"/>
                </a:lnTo>
                <a:lnTo>
                  <a:pt x="1463" y="1969"/>
                </a:lnTo>
                <a:lnTo>
                  <a:pt x="1469" y="1969"/>
                </a:lnTo>
                <a:lnTo>
                  <a:pt x="1469" y="1955"/>
                </a:lnTo>
                <a:lnTo>
                  <a:pt x="1460" y="1951"/>
                </a:lnTo>
                <a:lnTo>
                  <a:pt x="1460" y="1942"/>
                </a:lnTo>
                <a:lnTo>
                  <a:pt x="1456" y="1942"/>
                </a:lnTo>
                <a:lnTo>
                  <a:pt x="1452" y="1922"/>
                </a:lnTo>
                <a:lnTo>
                  <a:pt x="1432" y="1918"/>
                </a:lnTo>
                <a:lnTo>
                  <a:pt x="1429" y="1915"/>
                </a:lnTo>
                <a:lnTo>
                  <a:pt x="1427" y="1911"/>
                </a:lnTo>
                <a:lnTo>
                  <a:pt x="1423" y="1907"/>
                </a:lnTo>
                <a:lnTo>
                  <a:pt x="1421" y="1904"/>
                </a:lnTo>
                <a:lnTo>
                  <a:pt x="1420" y="1898"/>
                </a:lnTo>
                <a:lnTo>
                  <a:pt x="1416" y="1898"/>
                </a:lnTo>
                <a:lnTo>
                  <a:pt x="1416" y="1886"/>
                </a:lnTo>
                <a:lnTo>
                  <a:pt x="1396" y="1886"/>
                </a:lnTo>
                <a:lnTo>
                  <a:pt x="1396" y="1882"/>
                </a:lnTo>
                <a:lnTo>
                  <a:pt x="1372" y="1882"/>
                </a:lnTo>
                <a:lnTo>
                  <a:pt x="1372" y="1886"/>
                </a:lnTo>
                <a:lnTo>
                  <a:pt x="1343" y="1886"/>
                </a:lnTo>
                <a:lnTo>
                  <a:pt x="1343" y="1882"/>
                </a:lnTo>
                <a:lnTo>
                  <a:pt x="1340" y="1882"/>
                </a:lnTo>
                <a:lnTo>
                  <a:pt x="1332" y="1895"/>
                </a:lnTo>
                <a:lnTo>
                  <a:pt x="1256" y="1898"/>
                </a:lnTo>
                <a:lnTo>
                  <a:pt x="1252" y="1893"/>
                </a:lnTo>
                <a:lnTo>
                  <a:pt x="1249" y="1891"/>
                </a:lnTo>
                <a:lnTo>
                  <a:pt x="1245" y="1889"/>
                </a:lnTo>
                <a:lnTo>
                  <a:pt x="1243" y="1889"/>
                </a:lnTo>
                <a:lnTo>
                  <a:pt x="1240" y="1886"/>
                </a:lnTo>
                <a:lnTo>
                  <a:pt x="1240" y="1878"/>
                </a:lnTo>
                <a:lnTo>
                  <a:pt x="1232" y="1875"/>
                </a:lnTo>
                <a:lnTo>
                  <a:pt x="1223" y="1835"/>
                </a:lnTo>
                <a:lnTo>
                  <a:pt x="1216" y="1829"/>
                </a:lnTo>
                <a:lnTo>
                  <a:pt x="1216" y="1822"/>
                </a:lnTo>
                <a:lnTo>
                  <a:pt x="1209" y="1818"/>
                </a:lnTo>
                <a:lnTo>
                  <a:pt x="1209" y="1811"/>
                </a:lnTo>
                <a:lnTo>
                  <a:pt x="1203" y="1811"/>
                </a:lnTo>
                <a:lnTo>
                  <a:pt x="1203" y="1802"/>
                </a:lnTo>
                <a:lnTo>
                  <a:pt x="1176" y="1778"/>
                </a:lnTo>
                <a:lnTo>
                  <a:pt x="1100" y="1775"/>
                </a:lnTo>
                <a:lnTo>
                  <a:pt x="1100" y="1778"/>
                </a:lnTo>
                <a:lnTo>
                  <a:pt x="1016" y="1791"/>
                </a:lnTo>
                <a:lnTo>
                  <a:pt x="1016" y="1802"/>
                </a:lnTo>
                <a:lnTo>
                  <a:pt x="1012" y="1804"/>
                </a:lnTo>
                <a:lnTo>
                  <a:pt x="1009" y="1807"/>
                </a:lnTo>
                <a:lnTo>
                  <a:pt x="1007" y="1807"/>
                </a:lnTo>
                <a:lnTo>
                  <a:pt x="1003" y="1809"/>
                </a:lnTo>
                <a:lnTo>
                  <a:pt x="1000" y="1809"/>
                </a:lnTo>
                <a:lnTo>
                  <a:pt x="996" y="1809"/>
                </a:lnTo>
                <a:lnTo>
                  <a:pt x="989" y="1811"/>
                </a:lnTo>
                <a:lnTo>
                  <a:pt x="989" y="1815"/>
                </a:lnTo>
                <a:lnTo>
                  <a:pt x="943" y="1818"/>
                </a:lnTo>
                <a:lnTo>
                  <a:pt x="940" y="1826"/>
                </a:lnTo>
                <a:lnTo>
                  <a:pt x="923" y="1829"/>
                </a:lnTo>
                <a:lnTo>
                  <a:pt x="920" y="1838"/>
                </a:lnTo>
                <a:lnTo>
                  <a:pt x="903" y="1842"/>
                </a:lnTo>
                <a:lnTo>
                  <a:pt x="903" y="1846"/>
                </a:lnTo>
                <a:lnTo>
                  <a:pt x="869" y="1851"/>
                </a:lnTo>
                <a:lnTo>
                  <a:pt x="869" y="1855"/>
                </a:lnTo>
                <a:lnTo>
                  <a:pt x="860" y="1855"/>
                </a:lnTo>
                <a:lnTo>
                  <a:pt x="856" y="1862"/>
                </a:lnTo>
                <a:lnTo>
                  <a:pt x="841" y="1869"/>
                </a:lnTo>
                <a:lnTo>
                  <a:pt x="820" y="1871"/>
                </a:lnTo>
                <a:lnTo>
                  <a:pt x="809" y="1858"/>
                </a:lnTo>
                <a:lnTo>
                  <a:pt x="796" y="1856"/>
                </a:lnTo>
                <a:lnTo>
                  <a:pt x="781" y="1856"/>
                </a:lnTo>
                <a:lnTo>
                  <a:pt x="763" y="1855"/>
                </a:lnTo>
                <a:lnTo>
                  <a:pt x="763" y="1851"/>
                </a:lnTo>
                <a:lnTo>
                  <a:pt x="740" y="1851"/>
                </a:lnTo>
                <a:lnTo>
                  <a:pt x="736" y="1842"/>
                </a:lnTo>
                <a:lnTo>
                  <a:pt x="729" y="1840"/>
                </a:lnTo>
                <a:lnTo>
                  <a:pt x="714" y="1840"/>
                </a:lnTo>
                <a:lnTo>
                  <a:pt x="701" y="1840"/>
                </a:lnTo>
                <a:lnTo>
                  <a:pt x="692" y="1842"/>
                </a:lnTo>
                <a:lnTo>
                  <a:pt x="689" y="1851"/>
                </a:lnTo>
                <a:lnTo>
                  <a:pt x="663" y="1851"/>
                </a:lnTo>
                <a:lnTo>
                  <a:pt x="663" y="1846"/>
                </a:lnTo>
                <a:lnTo>
                  <a:pt x="652" y="1851"/>
                </a:lnTo>
                <a:lnTo>
                  <a:pt x="652" y="1855"/>
                </a:lnTo>
                <a:lnTo>
                  <a:pt x="629" y="1855"/>
                </a:lnTo>
                <a:lnTo>
                  <a:pt x="629" y="1858"/>
                </a:lnTo>
                <a:lnTo>
                  <a:pt x="620" y="1858"/>
                </a:lnTo>
                <a:lnTo>
                  <a:pt x="616" y="1866"/>
                </a:lnTo>
                <a:lnTo>
                  <a:pt x="609" y="1866"/>
                </a:lnTo>
                <a:lnTo>
                  <a:pt x="609" y="1871"/>
                </a:lnTo>
                <a:lnTo>
                  <a:pt x="576" y="1875"/>
                </a:lnTo>
                <a:lnTo>
                  <a:pt x="576" y="1878"/>
                </a:lnTo>
                <a:lnTo>
                  <a:pt x="563" y="1878"/>
                </a:lnTo>
                <a:lnTo>
                  <a:pt x="560" y="1886"/>
                </a:lnTo>
                <a:lnTo>
                  <a:pt x="549" y="1886"/>
                </a:lnTo>
                <a:lnTo>
                  <a:pt x="549" y="1889"/>
                </a:lnTo>
                <a:lnTo>
                  <a:pt x="509" y="1895"/>
                </a:lnTo>
                <a:lnTo>
                  <a:pt x="509" y="1889"/>
                </a:lnTo>
                <a:lnTo>
                  <a:pt x="500" y="1889"/>
                </a:lnTo>
                <a:lnTo>
                  <a:pt x="496" y="1882"/>
                </a:lnTo>
                <a:lnTo>
                  <a:pt x="483" y="1882"/>
                </a:lnTo>
                <a:lnTo>
                  <a:pt x="480" y="1875"/>
                </a:lnTo>
                <a:lnTo>
                  <a:pt x="472" y="1875"/>
                </a:lnTo>
                <a:lnTo>
                  <a:pt x="469" y="1866"/>
                </a:lnTo>
                <a:lnTo>
                  <a:pt x="460" y="1866"/>
                </a:lnTo>
                <a:lnTo>
                  <a:pt x="456" y="1858"/>
                </a:lnTo>
                <a:lnTo>
                  <a:pt x="449" y="1858"/>
                </a:lnTo>
                <a:lnTo>
                  <a:pt x="443" y="1851"/>
                </a:lnTo>
                <a:lnTo>
                  <a:pt x="429" y="1846"/>
                </a:lnTo>
                <a:lnTo>
                  <a:pt x="420" y="1835"/>
                </a:lnTo>
                <a:lnTo>
                  <a:pt x="412" y="1835"/>
                </a:lnTo>
                <a:lnTo>
                  <a:pt x="372" y="1791"/>
                </a:lnTo>
                <a:lnTo>
                  <a:pt x="363" y="1791"/>
                </a:lnTo>
                <a:lnTo>
                  <a:pt x="360" y="1782"/>
                </a:lnTo>
                <a:lnTo>
                  <a:pt x="349" y="1778"/>
                </a:lnTo>
                <a:lnTo>
                  <a:pt x="349" y="1775"/>
                </a:lnTo>
                <a:lnTo>
                  <a:pt x="332" y="1769"/>
                </a:lnTo>
                <a:lnTo>
                  <a:pt x="329" y="1762"/>
                </a:lnTo>
                <a:lnTo>
                  <a:pt x="316" y="1762"/>
                </a:lnTo>
                <a:lnTo>
                  <a:pt x="309" y="1742"/>
                </a:lnTo>
                <a:lnTo>
                  <a:pt x="300" y="1742"/>
                </a:lnTo>
                <a:lnTo>
                  <a:pt x="300" y="1738"/>
                </a:lnTo>
                <a:lnTo>
                  <a:pt x="292" y="1738"/>
                </a:lnTo>
                <a:lnTo>
                  <a:pt x="289" y="1731"/>
                </a:lnTo>
                <a:lnTo>
                  <a:pt x="276" y="1731"/>
                </a:lnTo>
                <a:lnTo>
                  <a:pt x="269" y="1718"/>
                </a:lnTo>
                <a:lnTo>
                  <a:pt x="265" y="1716"/>
                </a:lnTo>
                <a:lnTo>
                  <a:pt x="261" y="1716"/>
                </a:lnTo>
                <a:lnTo>
                  <a:pt x="260" y="1716"/>
                </a:lnTo>
                <a:lnTo>
                  <a:pt x="258" y="1716"/>
                </a:lnTo>
                <a:lnTo>
                  <a:pt x="258" y="1716"/>
                </a:lnTo>
                <a:lnTo>
                  <a:pt x="256" y="1716"/>
                </a:lnTo>
                <a:lnTo>
                  <a:pt x="254" y="1715"/>
                </a:lnTo>
                <a:lnTo>
                  <a:pt x="254" y="1711"/>
                </a:lnTo>
                <a:lnTo>
                  <a:pt x="252" y="1706"/>
                </a:lnTo>
                <a:lnTo>
                  <a:pt x="240" y="1706"/>
                </a:lnTo>
                <a:lnTo>
                  <a:pt x="236" y="1689"/>
                </a:lnTo>
                <a:lnTo>
                  <a:pt x="232" y="1689"/>
                </a:lnTo>
                <a:lnTo>
                  <a:pt x="232" y="1678"/>
                </a:lnTo>
                <a:lnTo>
                  <a:pt x="216" y="1671"/>
                </a:lnTo>
                <a:lnTo>
                  <a:pt x="212" y="1622"/>
                </a:lnTo>
                <a:lnTo>
                  <a:pt x="216" y="1622"/>
                </a:lnTo>
                <a:lnTo>
                  <a:pt x="216" y="1618"/>
                </a:lnTo>
                <a:lnTo>
                  <a:pt x="209" y="1615"/>
                </a:lnTo>
                <a:lnTo>
                  <a:pt x="203" y="1602"/>
                </a:lnTo>
                <a:lnTo>
                  <a:pt x="192" y="1595"/>
                </a:lnTo>
                <a:lnTo>
                  <a:pt x="192" y="1582"/>
                </a:lnTo>
                <a:lnTo>
                  <a:pt x="189" y="1582"/>
                </a:lnTo>
                <a:lnTo>
                  <a:pt x="189" y="1578"/>
                </a:lnTo>
                <a:lnTo>
                  <a:pt x="185" y="1576"/>
                </a:lnTo>
                <a:lnTo>
                  <a:pt x="180" y="1575"/>
                </a:lnTo>
                <a:lnTo>
                  <a:pt x="176" y="1575"/>
                </a:lnTo>
                <a:lnTo>
                  <a:pt x="171" y="1573"/>
                </a:lnTo>
                <a:lnTo>
                  <a:pt x="169" y="1569"/>
                </a:lnTo>
                <a:lnTo>
                  <a:pt x="169" y="1562"/>
                </a:lnTo>
                <a:lnTo>
                  <a:pt x="149" y="1558"/>
                </a:lnTo>
                <a:lnTo>
                  <a:pt x="143" y="1547"/>
                </a:lnTo>
                <a:lnTo>
                  <a:pt x="140" y="1540"/>
                </a:lnTo>
                <a:lnTo>
                  <a:pt x="134" y="1531"/>
                </a:lnTo>
                <a:lnTo>
                  <a:pt x="132" y="1518"/>
                </a:lnTo>
                <a:lnTo>
                  <a:pt x="118" y="1511"/>
                </a:lnTo>
                <a:lnTo>
                  <a:pt x="111" y="1498"/>
                </a:lnTo>
                <a:lnTo>
                  <a:pt x="109" y="1478"/>
                </a:lnTo>
                <a:lnTo>
                  <a:pt x="107" y="1476"/>
                </a:lnTo>
                <a:lnTo>
                  <a:pt x="105" y="1476"/>
                </a:lnTo>
                <a:lnTo>
                  <a:pt x="105" y="1475"/>
                </a:lnTo>
                <a:lnTo>
                  <a:pt x="105" y="1475"/>
                </a:lnTo>
                <a:lnTo>
                  <a:pt x="105" y="1473"/>
                </a:lnTo>
                <a:lnTo>
                  <a:pt x="103" y="1469"/>
                </a:lnTo>
                <a:lnTo>
                  <a:pt x="92" y="1469"/>
                </a:lnTo>
                <a:lnTo>
                  <a:pt x="92" y="1478"/>
                </a:lnTo>
                <a:lnTo>
                  <a:pt x="72" y="1478"/>
                </a:lnTo>
                <a:lnTo>
                  <a:pt x="69" y="1462"/>
                </a:lnTo>
                <a:lnTo>
                  <a:pt x="56" y="1458"/>
                </a:lnTo>
                <a:lnTo>
                  <a:pt x="54" y="1453"/>
                </a:lnTo>
                <a:lnTo>
                  <a:pt x="52" y="1449"/>
                </a:lnTo>
                <a:lnTo>
                  <a:pt x="51" y="1446"/>
                </a:lnTo>
                <a:lnTo>
                  <a:pt x="49" y="1444"/>
                </a:lnTo>
                <a:lnTo>
                  <a:pt x="45" y="1440"/>
                </a:lnTo>
                <a:lnTo>
                  <a:pt x="43" y="1435"/>
                </a:lnTo>
                <a:lnTo>
                  <a:pt x="29" y="1435"/>
                </a:lnTo>
                <a:lnTo>
                  <a:pt x="25" y="1416"/>
                </a:lnTo>
                <a:lnTo>
                  <a:pt x="23" y="1395"/>
                </a:lnTo>
                <a:lnTo>
                  <a:pt x="27" y="1386"/>
                </a:lnTo>
                <a:lnTo>
                  <a:pt x="27" y="1376"/>
                </a:lnTo>
                <a:lnTo>
                  <a:pt x="27" y="1366"/>
                </a:lnTo>
                <a:lnTo>
                  <a:pt x="29" y="1355"/>
                </a:lnTo>
                <a:lnTo>
                  <a:pt x="32" y="1355"/>
                </a:lnTo>
                <a:lnTo>
                  <a:pt x="34" y="1351"/>
                </a:lnTo>
                <a:lnTo>
                  <a:pt x="34" y="1347"/>
                </a:lnTo>
                <a:lnTo>
                  <a:pt x="36" y="1344"/>
                </a:lnTo>
                <a:lnTo>
                  <a:pt x="36" y="1338"/>
                </a:lnTo>
                <a:lnTo>
                  <a:pt x="23" y="1335"/>
                </a:lnTo>
                <a:lnTo>
                  <a:pt x="20" y="1322"/>
                </a:lnTo>
                <a:lnTo>
                  <a:pt x="14" y="1311"/>
                </a:lnTo>
                <a:lnTo>
                  <a:pt x="7" y="1302"/>
                </a:lnTo>
                <a:lnTo>
                  <a:pt x="3" y="1291"/>
                </a:lnTo>
                <a:lnTo>
                  <a:pt x="0" y="1275"/>
                </a:lnTo>
                <a:lnTo>
                  <a:pt x="14" y="1264"/>
                </a:lnTo>
                <a:lnTo>
                  <a:pt x="27" y="1251"/>
                </a:lnTo>
                <a:lnTo>
                  <a:pt x="36" y="1235"/>
                </a:lnTo>
                <a:lnTo>
                  <a:pt x="40" y="1235"/>
                </a:lnTo>
                <a:lnTo>
                  <a:pt x="43" y="1209"/>
                </a:lnTo>
                <a:lnTo>
                  <a:pt x="49" y="1209"/>
                </a:lnTo>
                <a:lnTo>
                  <a:pt x="52" y="1166"/>
                </a:lnTo>
                <a:lnTo>
                  <a:pt x="60" y="1162"/>
                </a:lnTo>
                <a:lnTo>
                  <a:pt x="63" y="1142"/>
                </a:lnTo>
                <a:lnTo>
                  <a:pt x="69" y="1142"/>
                </a:lnTo>
                <a:lnTo>
                  <a:pt x="69" y="1135"/>
                </a:lnTo>
                <a:lnTo>
                  <a:pt x="72" y="1135"/>
                </a:lnTo>
                <a:lnTo>
                  <a:pt x="78" y="1113"/>
                </a:lnTo>
                <a:lnTo>
                  <a:pt x="76" y="1089"/>
                </a:lnTo>
                <a:lnTo>
                  <a:pt x="72" y="1066"/>
                </a:lnTo>
                <a:lnTo>
                  <a:pt x="72" y="1049"/>
                </a:lnTo>
                <a:lnTo>
                  <a:pt x="56" y="1038"/>
                </a:lnTo>
                <a:lnTo>
                  <a:pt x="60" y="1002"/>
                </a:lnTo>
                <a:lnTo>
                  <a:pt x="63" y="1002"/>
                </a:lnTo>
                <a:lnTo>
                  <a:pt x="63" y="995"/>
                </a:lnTo>
                <a:lnTo>
                  <a:pt x="69" y="995"/>
                </a:lnTo>
                <a:lnTo>
                  <a:pt x="69" y="982"/>
                </a:lnTo>
                <a:lnTo>
                  <a:pt x="67" y="971"/>
                </a:lnTo>
                <a:lnTo>
                  <a:pt x="63" y="962"/>
                </a:lnTo>
                <a:lnTo>
                  <a:pt x="52" y="962"/>
                </a:lnTo>
                <a:lnTo>
                  <a:pt x="52" y="955"/>
                </a:lnTo>
                <a:lnTo>
                  <a:pt x="51" y="956"/>
                </a:lnTo>
                <a:lnTo>
                  <a:pt x="49" y="956"/>
                </a:lnTo>
                <a:lnTo>
                  <a:pt x="49" y="956"/>
                </a:lnTo>
                <a:lnTo>
                  <a:pt x="49" y="958"/>
                </a:lnTo>
                <a:lnTo>
                  <a:pt x="49" y="958"/>
                </a:lnTo>
                <a:lnTo>
                  <a:pt x="49" y="962"/>
                </a:lnTo>
                <a:lnTo>
                  <a:pt x="23" y="962"/>
                </a:lnTo>
                <a:lnTo>
                  <a:pt x="29" y="902"/>
                </a:lnTo>
                <a:lnTo>
                  <a:pt x="36" y="902"/>
                </a:lnTo>
                <a:lnTo>
                  <a:pt x="36" y="871"/>
                </a:lnTo>
                <a:lnTo>
                  <a:pt x="63" y="849"/>
                </a:lnTo>
                <a:lnTo>
                  <a:pt x="69" y="831"/>
                </a:lnTo>
                <a:lnTo>
                  <a:pt x="72" y="831"/>
                </a:lnTo>
                <a:lnTo>
                  <a:pt x="76" y="815"/>
                </a:lnTo>
                <a:lnTo>
                  <a:pt x="80" y="815"/>
                </a:lnTo>
                <a:lnTo>
                  <a:pt x="80" y="802"/>
                </a:lnTo>
                <a:lnTo>
                  <a:pt x="89" y="798"/>
                </a:lnTo>
                <a:lnTo>
                  <a:pt x="92" y="769"/>
                </a:lnTo>
                <a:lnTo>
                  <a:pt x="92" y="769"/>
                </a:lnTo>
                <a:lnTo>
                  <a:pt x="94" y="767"/>
                </a:lnTo>
                <a:lnTo>
                  <a:pt x="96" y="767"/>
                </a:lnTo>
                <a:lnTo>
                  <a:pt x="98" y="766"/>
                </a:lnTo>
                <a:lnTo>
                  <a:pt x="98" y="764"/>
                </a:lnTo>
                <a:lnTo>
                  <a:pt x="100" y="758"/>
                </a:lnTo>
                <a:lnTo>
                  <a:pt x="109" y="758"/>
                </a:lnTo>
                <a:lnTo>
                  <a:pt x="149" y="715"/>
                </a:lnTo>
                <a:lnTo>
                  <a:pt x="156" y="709"/>
                </a:lnTo>
                <a:lnTo>
                  <a:pt x="156" y="675"/>
                </a:lnTo>
                <a:lnTo>
                  <a:pt x="160" y="675"/>
                </a:lnTo>
                <a:lnTo>
                  <a:pt x="163" y="658"/>
                </a:lnTo>
                <a:lnTo>
                  <a:pt x="172" y="655"/>
                </a:lnTo>
                <a:lnTo>
                  <a:pt x="172" y="646"/>
                </a:lnTo>
                <a:lnTo>
                  <a:pt x="176" y="646"/>
                </a:lnTo>
                <a:lnTo>
                  <a:pt x="176" y="629"/>
                </a:lnTo>
                <a:lnTo>
                  <a:pt x="180" y="629"/>
                </a:lnTo>
                <a:lnTo>
                  <a:pt x="183" y="626"/>
                </a:lnTo>
                <a:lnTo>
                  <a:pt x="187" y="624"/>
                </a:lnTo>
                <a:lnTo>
                  <a:pt x="191" y="624"/>
                </a:lnTo>
                <a:lnTo>
                  <a:pt x="194" y="624"/>
                </a:lnTo>
                <a:lnTo>
                  <a:pt x="196" y="624"/>
                </a:lnTo>
                <a:lnTo>
                  <a:pt x="200" y="624"/>
                </a:lnTo>
                <a:lnTo>
                  <a:pt x="203" y="622"/>
                </a:lnTo>
                <a:lnTo>
                  <a:pt x="212" y="611"/>
                </a:lnTo>
                <a:lnTo>
                  <a:pt x="220" y="611"/>
                </a:lnTo>
                <a:lnTo>
                  <a:pt x="223" y="602"/>
                </a:lnTo>
                <a:lnTo>
                  <a:pt x="229" y="602"/>
                </a:lnTo>
                <a:lnTo>
                  <a:pt x="229" y="595"/>
                </a:lnTo>
                <a:lnTo>
                  <a:pt x="236" y="589"/>
                </a:lnTo>
                <a:lnTo>
                  <a:pt x="236" y="582"/>
                </a:lnTo>
                <a:lnTo>
                  <a:pt x="243" y="578"/>
                </a:lnTo>
                <a:lnTo>
                  <a:pt x="243" y="558"/>
                </a:lnTo>
                <a:lnTo>
                  <a:pt x="249" y="558"/>
                </a:lnTo>
                <a:lnTo>
                  <a:pt x="251" y="555"/>
                </a:lnTo>
                <a:lnTo>
                  <a:pt x="252" y="551"/>
                </a:lnTo>
                <a:lnTo>
                  <a:pt x="254" y="549"/>
                </a:lnTo>
                <a:lnTo>
                  <a:pt x="254" y="544"/>
                </a:lnTo>
                <a:lnTo>
                  <a:pt x="256" y="538"/>
                </a:lnTo>
                <a:lnTo>
                  <a:pt x="280" y="531"/>
                </a:lnTo>
                <a:lnTo>
                  <a:pt x="280" y="526"/>
                </a:lnTo>
                <a:lnTo>
                  <a:pt x="320" y="522"/>
                </a:lnTo>
                <a:lnTo>
                  <a:pt x="320" y="518"/>
                </a:lnTo>
                <a:lnTo>
                  <a:pt x="329" y="518"/>
                </a:lnTo>
                <a:lnTo>
                  <a:pt x="329" y="515"/>
                </a:lnTo>
                <a:lnTo>
                  <a:pt x="349" y="509"/>
                </a:lnTo>
                <a:lnTo>
                  <a:pt x="372" y="482"/>
                </a:lnTo>
                <a:lnTo>
                  <a:pt x="389" y="478"/>
                </a:lnTo>
                <a:lnTo>
                  <a:pt x="443" y="415"/>
                </a:lnTo>
                <a:lnTo>
                  <a:pt x="441" y="398"/>
                </a:lnTo>
                <a:lnTo>
                  <a:pt x="436" y="380"/>
                </a:lnTo>
                <a:lnTo>
                  <a:pt x="434" y="362"/>
                </a:lnTo>
                <a:lnTo>
                  <a:pt x="436" y="342"/>
                </a:lnTo>
                <a:lnTo>
                  <a:pt x="445" y="320"/>
                </a:lnTo>
                <a:lnTo>
                  <a:pt x="460" y="302"/>
                </a:lnTo>
                <a:lnTo>
                  <a:pt x="472" y="295"/>
                </a:lnTo>
                <a:lnTo>
                  <a:pt x="472" y="271"/>
                </a:lnTo>
                <a:lnTo>
                  <a:pt x="476" y="271"/>
                </a:lnTo>
                <a:lnTo>
                  <a:pt x="496" y="246"/>
                </a:lnTo>
                <a:lnTo>
                  <a:pt x="503" y="246"/>
                </a:lnTo>
                <a:lnTo>
                  <a:pt x="520" y="226"/>
                </a:lnTo>
                <a:lnTo>
                  <a:pt x="529" y="226"/>
                </a:lnTo>
                <a:lnTo>
                  <a:pt x="529" y="222"/>
                </a:lnTo>
                <a:lnTo>
                  <a:pt x="536" y="222"/>
                </a:lnTo>
                <a:lnTo>
                  <a:pt x="536" y="218"/>
                </a:lnTo>
                <a:lnTo>
                  <a:pt x="549" y="218"/>
                </a:lnTo>
                <a:lnTo>
                  <a:pt x="549" y="215"/>
                </a:lnTo>
                <a:lnTo>
                  <a:pt x="563" y="209"/>
                </a:lnTo>
                <a:lnTo>
                  <a:pt x="563" y="206"/>
                </a:lnTo>
                <a:lnTo>
                  <a:pt x="583" y="202"/>
                </a:lnTo>
                <a:lnTo>
                  <a:pt x="589" y="195"/>
                </a:lnTo>
                <a:lnTo>
                  <a:pt x="596" y="195"/>
                </a:lnTo>
                <a:lnTo>
                  <a:pt x="603" y="182"/>
                </a:lnTo>
                <a:lnTo>
                  <a:pt x="609" y="182"/>
                </a:lnTo>
                <a:lnTo>
                  <a:pt x="609" y="175"/>
                </a:lnTo>
                <a:lnTo>
                  <a:pt x="620" y="166"/>
                </a:lnTo>
                <a:lnTo>
                  <a:pt x="620" y="158"/>
                </a:lnTo>
                <a:lnTo>
                  <a:pt x="623" y="158"/>
                </a:lnTo>
                <a:lnTo>
                  <a:pt x="623" y="149"/>
                </a:lnTo>
                <a:lnTo>
                  <a:pt x="629" y="149"/>
                </a:lnTo>
                <a:lnTo>
                  <a:pt x="629" y="142"/>
                </a:lnTo>
                <a:lnTo>
                  <a:pt x="632" y="142"/>
                </a:lnTo>
                <a:lnTo>
                  <a:pt x="632" y="135"/>
                </a:lnTo>
                <a:lnTo>
                  <a:pt x="640" y="131"/>
                </a:lnTo>
                <a:lnTo>
                  <a:pt x="640" y="122"/>
                </a:lnTo>
                <a:lnTo>
                  <a:pt x="643" y="122"/>
                </a:lnTo>
                <a:lnTo>
                  <a:pt x="643" y="115"/>
                </a:lnTo>
                <a:lnTo>
                  <a:pt x="649" y="115"/>
                </a:lnTo>
                <a:lnTo>
                  <a:pt x="649" y="106"/>
                </a:lnTo>
                <a:lnTo>
                  <a:pt x="652" y="106"/>
                </a:lnTo>
                <a:lnTo>
                  <a:pt x="652" y="98"/>
                </a:lnTo>
                <a:lnTo>
                  <a:pt x="656" y="98"/>
                </a:lnTo>
                <a:lnTo>
                  <a:pt x="660" y="86"/>
                </a:lnTo>
                <a:lnTo>
                  <a:pt x="700" y="82"/>
                </a:lnTo>
                <a:lnTo>
                  <a:pt x="705" y="93"/>
                </a:lnTo>
                <a:lnTo>
                  <a:pt x="712" y="106"/>
                </a:lnTo>
                <a:lnTo>
                  <a:pt x="720" y="115"/>
                </a:lnTo>
                <a:lnTo>
                  <a:pt x="723" y="116"/>
                </a:lnTo>
                <a:lnTo>
                  <a:pt x="725" y="116"/>
                </a:lnTo>
                <a:lnTo>
                  <a:pt x="729" y="116"/>
                </a:lnTo>
                <a:lnTo>
                  <a:pt x="731" y="118"/>
                </a:lnTo>
                <a:lnTo>
                  <a:pt x="732" y="118"/>
                </a:lnTo>
                <a:lnTo>
                  <a:pt x="736" y="122"/>
                </a:lnTo>
                <a:lnTo>
                  <a:pt x="776" y="118"/>
                </a:lnTo>
                <a:lnTo>
                  <a:pt x="776" y="122"/>
                </a:lnTo>
                <a:lnTo>
                  <a:pt x="792" y="122"/>
                </a:lnTo>
                <a:lnTo>
                  <a:pt x="796" y="115"/>
                </a:lnTo>
                <a:lnTo>
                  <a:pt x="811" y="111"/>
                </a:lnTo>
                <a:lnTo>
                  <a:pt x="829" y="111"/>
                </a:lnTo>
                <a:lnTo>
                  <a:pt x="831" y="113"/>
                </a:lnTo>
                <a:lnTo>
                  <a:pt x="832" y="116"/>
                </a:lnTo>
                <a:lnTo>
                  <a:pt x="832" y="118"/>
                </a:lnTo>
                <a:lnTo>
                  <a:pt x="834" y="122"/>
                </a:lnTo>
                <a:lnTo>
                  <a:pt x="836" y="126"/>
                </a:lnTo>
                <a:lnTo>
                  <a:pt x="856" y="124"/>
                </a:lnTo>
                <a:lnTo>
                  <a:pt x="872" y="120"/>
                </a:lnTo>
                <a:lnTo>
                  <a:pt x="889" y="115"/>
                </a:lnTo>
                <a:lnTo>
                  <a:pt x="891" y="109"/>
                </a:lnTo>
                <a:lnTo>
                  <a:pt x="894" y="107"/>
                </a:lnTo>
                <a:lnTo>
                  <a:pt x="896" y="104"/>
                </a:lnTo>
                <a:lnTo>
                  <a:pt x="898" y="100"/>
                </a:lnTo>
                <a:lnTo>
                  <a:pt x="900" y="95"/>
                </a:lnTo>
                <a:lnTo>
                  <a:pt x="916" y="91"/>
                </a:lnTo>
                <a:lnTo>
                  <a:pt x="932" y="86"/>
                </a:lnTo>
                <a:lnTo>
                  <a:pt x="932" y="82"/>
                </a:lnTo>
                <a:lnTo>
                  <a:pt x="960" y="82"/>
                </a:lnTo>
                <a:lnTo>
                  <a:pt x="972" y="66"/>
                </a:lnTo>
                <a:lnTo>
                  <a:pt x="983" y="66"/>
                </a:lnTo>
                <a:lnTo>
                  <a:pt x="992" y="55"/>
                </a:lnTo>
                <a:lnTo>
                  <a:pt x="1012" y="55"/>
                </a:lnTo>
                <a:lnTo>
                  <a:pt x="1012" y="51"/>
                </a:lnTo>
                <a:lnTo>
                  <a:pt x="1023" y="51"/>
                </a:lnTo>
                <a:lnTo>
                  <a:pt x="1023" y="46"/>
                </a:lnTo>
                <a:lnTo>
                  <a:pt x="1032" y="46"/>
                </a:lnTo>
                <a:lnTo>
                  <a:pt x="1032" y="42"/>
                </a:lnTo>
                <a:lnTo>
                  <a:pt x="1096" y="42"/>
                </a:lnTo>
                <a:lnTo>
                  <a:pt x="1103" y="29"/>
                </a:lnTo>
                <a:lnTo>
                  <a:pt x="1209" y="26"/>
                </a:lnTo>
                <a:lnTo>
                  <a:pt x="1249" y="35"/>
                </a:lnTo>
                <a:lnTo>
                  <a:pt x="1249" y="29"/>
                </a:lnTo>
                <a:lnTo>
                  <a:pt x="1269" y="29"/>
                </a:lnTo>
                <a:lnTo>
                  <a:pt x="1272" y="22"/>
                </a:lnTo>
                <a:lnTo>
                  <a:pt x="1289" y="16"/>
                </a:lnTo>
                <a:lnTo>
                  <a:pt x="1312" y="15"/>
                </a:lnTo>
                <a:lnTo>
                  <a:pt x="1316" y="26"/>
                </a:lnTo>
                <a:lnTo>
                  <a:pt x="1320" y="26"/>
                </a:lnTo>
                <a:lnTo>
                  <a:pt x="1323" y="24"/>
                </a:lnTo>
                <a:lnTo>
                  <a:pt x="1325" y="24"/>
                </a:lnTo>
                <a:lnTo>
                  <a:pt x="1325" y="22"/>
                </a:lnTo>
                <a:lnTo>
                  <a:pt x="1327" y="18"/>
                </a:lnTo>
                <a:lnTo>
                  <a:pt x="1329" y="15"/>
                </a:lnTo>
                <a:lnTo>
                  <a:pt x="1356" y="15"/>
                </a:lnTo>
                <a:lnTo>
                  <a:pt x="1356" y="18"/>
                </a:lnTo>
                <a:lnTo>
                  <a:pt x="1365" y="22"/>
                </a:lnTo>
                <a:lnTo>
                  <a:pt x="1380" y="26"/>
                </a:lnTo>
                <a:lnTo>
                  <a:pt x="1394" y="27"/>
                </a:lnTo>
                <a:lnTo>
                  <a:pt x="1409" y="26"/>
                </a:lnTo>
                <a:lnTo>
                  <a:pt x="1412" y="18"/>
                </a:lnTo>
                <a:lnTo>
                  <a:pt x="1436" y="15"/>
                </a:lnTo>
                <a:lnTo>
                  <a:pt x="1436" y="9"/>
                </a:lnTo>
                <a:lnTo>
                  <a:pt x="1443" y="7"/>
                </a:lnTo>
                <a:lnTo>
                  <a:pt x="1456" y="4"/>
                </a:lnTo>
                <a:lnTo>
                  <a:pt x="1469" y="0"/>
                </a:lnTo>
                <a:close/>
              </a:path>
            </a:pathLst>
          </a:custGeom>
          <a:solidFill>
            <a:schemeClr val="accent3">
              <a:alpha val="60000"/>
            </a:schemeClr>
          </a:solidFill>
          <a:ln w="3175"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6" name="Rectangle 5"/>
          <p:cNvSpPr/>
          <p:nvPr/>
        </p:nvSpPr>
        <p:spPr>
          <a:xfrm>
            <a:off x="0" y="267494"/>
            <a:ext cx="899592" cy="216024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4753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2555776" y="339502"/>
            <a:ext cx="6588224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cs typeface="Arial" pitchFamily="34" charset="0"/>
              </a:rPr>
              <a:t>Agenda Style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131840" y="1275606"/>
            <a:ext cx="5256584" cy="720000"/>
            <a:chOff x="3131840" y="1491630"/>
            <a:chExt cx="5256584" cy="576064"/>
          </a:xfrm>
        </p:grpSpPr>
        <p:sp>
          <p:nvSpPr>
            <p:cNvPr id="2" name="Rectangle 1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Right Triangle 4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126085" y="2163705"/>
            <a:ext cx="5256584" cy="720000"/>
            <a:chOff x="3131840" y="1491630"/>
            <a:chExt cx="5256584" cy="576064"/>
          </a:xfrm>
        </p:grpSpPr>
        <p:sp>
          <p:nvSpPr>
            <p:cNvPr id="18" name="Rectangle 17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" name="Right Triangle 18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120330" y="3051804"/>
            <a:ext cx="5256584" cy="720000"/>
            <a:chOff x="3131840" y="1491630"/>
            <a:chExt cx="5256584" cy="576064"/>
          </a:xfrm>
        </p:grpSpPr>
        <p:sp>
          <p:nvSpPr>
            <p:cNvPr id="21" name="Rectangle 20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" name="Right Triangle 21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114575" y="3939902"/>
            <a:ext cx="5256584" cy="720000"/>
            <a:chOff x="3131840" y="1491630"/>
            <a:chExt cx="5256584" cy="576064"/>
          </a:xfrm>
        </p:grpSpPr>
        <p:sp>
          <p:nvSpPr>
            <p:cNvPr id="24" name="Rectangle 23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5" name="Right Triangle 24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3131840" y="1275606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20330" y="2163705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08820" y="3051804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97310" y="3939903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851840" y="1356248"/>
            <a:ext cx="4392568" cy="546224"/>
            <a:chOff x="3851840" y="1356248"/>
            <a:chExt cx="4392568" cy="546224"/>
          </a:xfrm>
        </p:grpSpPr>
        <p:sp>
          <p:nvSpPr>
            <p:cNvPr id="30" name="TextBox 29"/>
            <p:cNvSpPr txBox="1"/>
            <p:nvPr/>
          </p:nvSpPr>
          <p:spPr>
            <a:xfrm>
              <a:off x="3851840" y="1356248"/>
              <a:ext cx="43925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851840" y="1625473"/>
              <a:ext cx="43925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851840" y="2250553"/>
            <a:ext cx="4392568" cy="546224"/>
            <a:chOff x="3851840" y="1356248"/>
            <a:chExt cx="4392568" cy="546224"/>
          </a:xfrm>
        </p:grpSpPr>
        <p:sp>
          <p:nvSpPr>
            <p:cNvPr id="37" name="TextBox 36"/>
            <p:cNvSpPr txBox="1"/>
            <p:nvPr/>
          </p:nvSpPr>
          <p:spPr>
            <a:xfrm>
              <a:off x="3851840" y="1356248"/>
              <a:ext cx="43925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851840" y="1625473"/>
              <a:ext cx="43925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851840" y="3144858"/>
            <a:ext cx="4392568" cy="546224"/>
            <a:chOff x="3851840" y="1356248"/>
            <a:chExt cx="4392568" cy="546224"/>
          </a:xfrm>
        </p:grpSpPr>
        <p:sp>
          <p:nvSpPr>
            <p:cNvPr id="40" name="TextBox 39"/>
            <p:cNvSpPr txBox="1"/>
            <p:nvPr/>
          </p:nvSpPr>
          <p:spPr>
            <a:xfrm>
              <a:off x="3851840" y="1356248"/>
              <a:ext cx="43925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851840" y="1625473"/>
              <a:ext cx="43925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851840" y="4039163"/>
            <a:ext cx="4392568" cy="546224"/>
            <a:chOff x="3851840" y="1356248"/>
            <a:chExt cx="4392568" cy="546224"/>
          </a:xfrm>
        </p:grpSpPr>
        <p:sp>
          <p:nvSpPr>
            <p:cNvPr id="43" name="TextBox 42"/>
            <p:cNvSpPr txBox="1"/>
            <p:nvPr/>
          </p:nvSpPr>
          <p:spPr>
            <a:xfrm>
              <a:off x="3851840" y="1356248"/>
              <a:ext cx="43925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851840" y="1625473"/>
              <a:ext cx="43925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F95A6D7-D6BE-436D-826E-C64B2D7D60A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5" name="Rectangle 4"/>
          <p:cNvSpPr/>
          <p:nvPr/>
        </p:nvSpPr>
        <p:spPr>
          <a:xfrm>
            <a:off x="600844" y="2521687"/>
            <a:ext cx="3395091" cy="1152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 Placeholder 1"/>
          <p:cNvSpPr txBox="1">
            <a:spLocks/>
          </p:cNvSpPr>
          <p:nvPr/>
        </p:nvSpPr>
        <p:spPr>
          <a:xfrm>
            <a:off x="755576" y="2557120"/>
            <a:ext cx="3168352" cy="48611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Portfolio Designed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2972674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Text Placeholder 1"/>
          <p:cNvSpPr txBox="1">
            <a:spLocks/>
          </p:cNvSpPr>
          <p:nvPr/>
        </p:nvSpPr>
        <p:spPr>
          <a:xfrm>
            <a:off x="5868144" y="3199036"/>
            <a:ext cx="2808312" cy="194446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Portfolio </a:t>
            </a:r>
          </a:p>
          <a:p>
            <a:pPr marL="0" indent="0" algn="r">
              <a:buNone/>
            </a:pPr>
            <a:r>
              <a:rPr lang="en-US" altLang="ko-K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 algn="r">
              <a:buNone/>
            </a:pPr>
            <a:r>
              <a:rPr lang="en-US" altLang="ko-K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Designed</a:t>
            </a:r>
            <a:endParaRPr lang="ko-KR" altLang="en-US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1560" y="3917721"/>
            <a:ext cx="48965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33691352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0" y="1270544"/>
            <a:ext cx="4355976" cy="653133"/>
            <a:chOff x="0" y="1270545"/>
            <a:chExt cx="4355976" cy="504056"/>
          </a:xfrm>
        </p:grpSpPr>
        <p:sp>
          <p:nvSpPr>
            <p:cNvPr id="5" name="Rectangle 4"/>
            <p:cNvSpPr/>
            <p:nvPr/>
          </p:nvSpPr>
          <p:spPr>
            <a:xfrm>
              <a:off x="323528" y="1270545"/>
              <a:ext cx="4032448" cy="5040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270545"/>
              <a:ext cx="323528" cy="504056"/>
            </a:xfrm>
            <a:prstGeom prst="rect">
              <a:avLst/>
            </a:prstGeom>
            <a:solidFill>
              <a:schemeClr val="accent2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67544" y="1315361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Infographic Designed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1606475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7544" y="1995686"/>
            <a:ext cx="3600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 Easy to change colors, photos and Text. Get a modern PowerPoint  Presentation that is beautifully designed. 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" name="Left Arrow 11"/>
          <p:cNvSpPr/>
          <p:nvPr/>
        </p:nvSpPr>
        <p:spPr>
          <a:xfrm rot="20722497">
            <a:off x="4984754" y="838803"/>
            <a:ext cx="4312380" cy="894796"/>
          </a:xfrm>
          <a:custGeom>
            <a:avLst/>
            <a:gdLst/>
            <a:ahLst/>
            <a:cxnLst/>
            <a:rect l="l" t="t" r="r" b="b"/>
            <a:pathLst>
              <a:path w="4312380" h="894796">
                <a:moveTo>
                  <a:pt x="4312380" y="117603"/>
                </a:moveTo>
                <a:lnTo>
                  <a:pt x="4140261" y="777193"/>
                </a:lnTo>
                <a:lnTo>
                  <a:pt x="497381" y="777193"/>
                </a:lnTo>
                <a:lnTo>
                  <a:pt x="497381" y="894796"/>
                </a:lnTo>
                <a:lnTo>
                  <a:pt x="0" y="447398"/>
                </a:lnTo>
                <a:lnTo>
                  <a:pt x="497381" y="0"/>
                </a:lnTo>
                <a:lnTo>
                  <a:pt x="497381" y="11760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3" name="Group 12"/>
          <p:cNvGrpSpPr/>
          <p:nvPr/>
        </p:nvGrpSpPr>
        <p:grpSpPr>
          <a:xfrm rot="20760000">
            <a:off x="5605020" y="1023682"/>
            <a:ext cx="3096344" cy="518645"/>
            <a:chOff x="803640" y="3362835"/>
            <a:chExt cx="2059657" cy="518645"/>
          </a:xfrm>
        </p:grpSpPr>
        <p:sp>
          <p:nvSpPr>
            <p:cNvPr id="14" name="TextBox 13"/>
            <p:cNvSpPr txBox="1"/>
            <p:nvPr/>
          </p:nvSpPr>
          <p:spPr>
            <a:xfrm>
              <a:off x="803640" y="3604481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8" name="Left Arrow 17"/>
          <p:cNvSpPr/>
          <p:nvPr/>
        </p:nvSpPr>
        <p:spPr>
          <a:xfrm rot="20722497">
            <a:off x="4984754" y="1707590"/>
            <a:ext cx="4312380" cy="894796"/>
          </a:xfrm>
          <a:custGeom>
            <a:avLst/>
            <a:gdLst/>
            <a:ahLst/>
            <a:cxnLst/>
            <a:rect l="l" t="t" r="r" b="b"/>
            <a:pathLst>
              <a:path w="4312380" h="894796">
                <a:moveTo>
                  <a:pt x="4312380" y="117603"/>
                </a:moveTo>
                <a:lnTo>
                  <a:pt x="4140261" y="777193"/>
                </a:lnTo>
                <a:lnTo>
                  <a:pt x="497381" y="777193"/>
                </a:lnTo>
                <a:lnTo>
                  <a:pt x="497381" y="894796"/>
                </a:lnTo>
                <a:lnTo>
                  <a:pt x="0" y="447398"/>
                </a:lnTo>
                <a:lnTo>
                  <a:pt x="497381" y="0"/>
                </a:lnTo>
                <a:lnTo>
                  <a:pt x="497381" y="11760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grpSp>
        <p:nvGrpSpPr>
          <p:cNvPr id="19" name="Group 18"/>
          <p:cNvGrpSpPr/>
          <p:nvPr/>
        </p:nvGrpSpPr>
        <p:grpSpPr>
          <a:xfrm rot="20760000">
            <a:off x="5605020" y="1892469"/>
            <a:ext cx="3096344" cy="518645"/>
            <a:chOff x="803640" y="3362835"/>
            <a:chExt cx="2059657" cy="518645"/>
          </a:xfrm>
        </p:grpSpPr>
        <p:sp>
          <p:nvSpPr>
            <p:cNvPr id="20" name="TextBox 19"/>
            <p:cNvSpPr txBox="1"/>
            <p:nvPr/>
          </p:nvSpPr>
          <p:spPr>
            <a:xfrm>
              <a:off x="803640" y="3604481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3" name="Left Arrow 22"/>
          <p:cNvSpPr/>
          <p:nvPr/>
        </p:nvSpPr>
        <p:spPr>
          <a:xfrm rot="20722497">
            <a:off x="4984754" y="2576377"/>
            <a:ext cx="4312380" cy="894796"/>
          </a:xfrm>
          <a:custGeom>
            <a:avLst/>
            <a:gdLst/>
            <a:ahLst/>
            <a:cxnLst/>
            <a:rect l="l" t="t" r="r" b="b"/>
            <a:pathLst>
              <a:path w="4312380" h="894796">
                <a:moveTo>
                  <a:pt x="4312380" y="117603"/>
                </a:moveTo>
                <a:lnTo>
                  <a:pt x="4140261" y="777193"/>
                </a:lnTo>
                <a:lnTo>
                  <a:pt x="497381" y="777193"/>
                </a:lnTo>
                <a:lnTo>
                  <a:pt x="497381" y="894796"/>
                </a:lnTo>
                <a:lnTo>
                  <a:pt x="0" y="447398"/>
                </a:lnTo>
                <a:lnTo>
                  <a:pt x="497381" y="0"/>
                </a:lnTo>
                <a:lnTo>
                  <a:pt x="497381" y="11760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4" name="Group 23"/>
          <p:cNvGrpSpPr/>
          <p:nvPr/>
        </p:nvGrpSpPr>
        <p:grpSpPr>
          <a:xfrm rot="20760000">
            <a:off x="5605020" y="2761256"/>
            <a:ext cx="3096344" cy="518645"/>
            <a:chOff x="803640" y="3362835"/>
            <a:chExt cx="2059657" cy="518645"/>
          </a:xfrm>
        </p:grpSpPr>
        <p:sp>
          <p:nvSpPr>
            <p:cNvPr id="25" name="TextBox 24"/>
            <p:cNvSpPr txBox="1"/>
            <p:nvPr/>
          </p:nvSpPr>
          <p:spPr>
            <a:xfrm>
              <a:off x="803640" y="3604481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8" name="Left Arrow 27"/>
          <p:cNvSpPr/>
          <p:nvPr/>
        </p:nvSpPr>
        <p:spPr>
          <a:xfrm rot="20722497">
            <a:off x="4984754" y="3445164"/>
            <a:ext cx="4312380" cy="894796"/>
          </a:xfrm>
          <a:custGeom>
            <a:avLst/>
            <a:gdLst/>
            <a:ahLst/>
            <a:cxnLst/>
            <a:rect l="l" t="t" r="r" b="b"/>
            <a:pathLst>
              <a:path w="4312380" h="894796">
                <a:moveTo>
                  <a:pt x="4312380" y="117603"/>
                </a:moveTo>
                <a:lnTo>
                  <a:pt x="4140261" y="777193"/>
                </a:lnTo>
                <a:lnTo>
                  <a:pt x="497381" y="777193"/>
                </a:lnTo>
                <a:lnTo>
                  <a:pt x="497381" y="894796"/>
                </a:lnTo>
                <a:lnTo>
                  <a:pt x="0" y="447398"/>
                </a:lnTo>
                <a:lnTo>
                  <a:pt x="497381" y="0"/>
                </a:lnTo>
                <a:lnTo>
                  <a:pt x="497381" y="11760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9" name="Group 28"/>
          <p:cNvGrpSpPr/>
          <p:nvPr/>
        </p:nvGrpSpPr>
        <p:grpSpPr>
          <a:xfrm rot="20760000">
            <a:off x="5605020" y="3630043"/>
            <a:ext cx="3096344" cy="518645"/>
            <a:chOff x="803640" y="3362835"/>
            <a:chExt cx="2059657" cy="518645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604481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40150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715404"/>
              </p:ext>
            </p:extLst>
          </p:nvPr>
        </p:nvGraphicFramePr>
        <p:xfrm>
          <a:off x="755128" y="1360950"/>
          <a:ext cx="1752196" cy="3142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767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1860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4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$52</a:t>
                      </a:r>
                      <a:endParaRPr lang="en-US" altLang="ko-KR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365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767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030310"/>
              </p:ext>
            </p:extLst>
          </p:nvPr>
        </p:nvGraphicFramePr>
        <p:xfrm>
          <a:off x="4691564" y="1360950"/>
          <a:ext cx="1752196" cy="3142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767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1860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4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$75</a:t>
                      </a:r>
                      <a:endParaRPr lang="en-US" altLang="ko-KR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365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767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721896"/>
              </p:ext>
            </p:extLst>
          </p:nvPr>
        </p:nvGraphicFramePr>
        <p:xfrm>
          <a:off x="2723346" y="1360950"/>
          <a:ext cx="1752196" cy="3142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767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1860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4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$80</a:t>
                      </a:r>
                      <a:endParaRPr lang="en-US" altLang="ko-KR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365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767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659783" y="1347614"/>
            <a:ext cx="1872208" cy="31683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Oval 21"/>
          <p:cNvSpPr>
            <a:spLocks noChangeAspect="1"/>
          </p:cNvSpPr>
          <p:nvPr/>
        </p:nvSpPr>
        <p:spPr>
          <a:xfrm>
            <a:off x="7393223" y="1906808"/>
            <a:ext cx="405329" cy="40871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6767795" y="2459538"/>
            <a:ext cx="16561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 You can simply impress your audience and add a unique zing and appeal to your Presentations. </a:t>
            </a:r>
          </a:p>
        </p:txBody>
      </p:sp>
    </p:spTree>
    <p:extLst>
      <p:ext uri="{BB962C8B-B14F-4D97-AF65-F5344CB8AC3E}">
        <p14:creationId xmlns:p14="http://schemas.microsoft.com/office/powerpoint/2010/main" val="37647921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D:\Fullppt\PNG이미지\핸드폰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819" y="1128131"/>
            <a:ext cx="2869272" cy="347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Mobile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36394" y="1850522"/>
            <a:ext cx="4827694" cy="678692"/>
            <a:chOff x="803640" y="3362835"/>
            <a:chExt cx="2059657" cy="678692"/>
          </a:xfrm>
        </p:grpSpPr>
        <p:sp>
          <p:nvSpPr>
            <p:cNvPr id="6" name="TextBox 5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36394" y="2528644"/>
            <a:ext cx="4827694" cy="678692"/>
            <a:chOff x="803640" y="3362835"/>
            <a:chExt cx="2059657" cy="678692"/>
          </a:xfrm>
        </p:grpSpPr>
        <p:sp>
          <p:nvSpPr>
            <p:cNvPr id="9" name="TextBox 8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36394" y="3206766"/>
            <a:ext cx="4827694" cy="678692"/>
            <a:chOff x="803640" y="3362835"/>
            <a:chExt cx="2059657" cy="678692"/>
          </a:xfrm>
        </p:grpSpPr>
        <p:sp>
          <p:nvSpPr>
            <p:cNvPr id="12" name="TextBox 11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0" name="Oval 19"/>
          <p:cNvSpPr/>
          <p:nvPr/>
        </p:nvSpPr>
        <p:spPr>
          <a:xfrm flipH="1">
            <a:off x="5871186" y="4258449"/>
            <a:ext cx="505476" cy="5054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Oval 20"/>
          <p:cNvSpPr/>
          <p:nvPr/>
        </p:nvSpPr>
        <p:spPr>
          <a:xfrm flipH="1">
            <a:off x="684872" y="4258449"/>
            <a:ext cx="505476" cy="5054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Oval 21"/>
          <p:cNvSpPr/>
          <p:nvPr/>
        </p:nvSpPr>
        <p:spPr>
          <a:xfrm flipH="1">
            <a:off x="3278029" y="4258449"/>
            <a:ext cx="505476" cy="5054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Rectangle 9"/>
          <p:cNvSpPr/>
          <p:nvPr/>
        </p:nvSpPr>
        <p:spPr>
          <a:xfrm flipH="1">
            <a:off x="811780" y="4393399"/>
            <a:ext cx="251661" cy="23557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Rectangle 16"/>
          <p:cNvSpPr/>
          <p:nvPr/>
        </p:nvSpPr>
        <p:spPr>
          <a:xfrm rot="18900000" flipH="1">
            <a:off x="6020558" y="4340278"/>
            <a:ext cx="190661" cy="34182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Round Same Side Corner Rectangle 6"/>
          <p:cNvSpPr>
            <a:spLocks noChangeAspect="1"/>
          </p:cNvSpPr>
          <p:nvPr/>
        </p:nvSpPr>
        <p:spPr>
          <a:xfrm rot="18900000" flipH="1">
            <a:off x="3488086" y="4353516"/>
            <a:ext cx="85363" cy="342232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6" name="Group 25"/>
          <p:cNvGrpSpPr/>
          <p:nvPr/>
        </p:nvGrpSpPr>
        <p:grpSpPr>
          <a:xfrm>
            <a:off x="1291357" y="4171842"/>
            <a:ext cx="1772938" cy="678692"/>
            <a:chOff x="803640" y="3362835"/>
            <a:chExt cx="2059657" cy="678692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928390" y="4171842"/>
            <a:ext cx="1772938" cy="678692"/>
            <a:chOff x="803640" y="3362835"/>
            <a:chExt cx="2059657" cy="678692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565423" y="4171842"/>
            <a:ext cx="1772938" cy="678692"/>
            <a:chOff x="803640" y="3362835"/>
            <a:chExt cx="2059657" cy="678692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5" name="Text Placeholder 1"/>
          <p:cNvSpPr txBox="1">
            <a:spLocks/>
          </p:cNvSpPr>
          <p:nvPr/>
        </p:nvSpPr>
        <p:spPr>
          <a:xfrm>
            <a:off x="511434" y="1419622"/>
            <a:ext cx="2999507" cy="2880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Simple Portfolio Designed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" name="그림 개체 틀 13">
            <a:extLst>
              <a:ext uri="{FF2B5EF4-FFF2-40B4-BE49-F238E27FC236}">
                <a16:creationId xmlns:a16="http://schemas.microsoft.com/office/drawing/2014/main" id="{DDAFEB3C-9D9D-48B7-B82B-D5031E69C3A2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id="{0CC3BC67-E5A0-4C30-AFC1-1A60A568B52B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19683853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Chart 3">
            <a:extLst>
              <a:ext uri="{FF2B5EF4-FFF2-40B4-BE49-F238E27FC236}">
                <a16:creationId xmlns:a16="http://schemas.microsoft.com/office/drawing/2014/main" id="{4DDC3D16-22DE-4E6F-AB6A-699A17EB5A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5903756"/>
              </p:ext>
            </p:extLst>
          </p:nvPr>
        </p:nvGraphicFramePr>
        <p:xfrm>
          <a:off x="4792521" y="1130459"/>
          <a:ext cx="2327920" cy="2333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573107026"/>
              </p:ext>
            </p:extLst>
          </p:nvPr>
        </p:nvGraphicFramePr>
        <p:xfrm>
          <a:off x="2023942" y="1131590"/>
          <a:ext cx="2327920" cy="2333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ound Same Side Corner Rectangle 8"/>
          <p:cNvSpPr/>
          <p:nvPr/>
        </p:nvSpPr>
        <p:spPr>
          <a:xfrm>
            <a:off x="863588" y="1350157"/>
            <a:ext cx="720080" cy="1896513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2A40D"/>
              </a:solidFill>
            </a:endParaRPr>
          </a:p>
        </p:txBody>
      </p:sp>
      <p:sp>
        <p:nvSpPr>
          <p:cNvPr id="9" name="Round Same Side Corner Rectangle 20"/>
          <p:cNvSpPr/>
          <p:nvPr/>
        </p:nvSpPr>
        <p:spPr>
          <a:xfrm rot="10800000">
            <a:off x="7560331" y="1341398"/>
            <a:ext cx="897259" cy="1914030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4572000" y="1203598"/>
            <a:ext cx="0" cy="2376264"/>
          </a:xfrm>
          <a:prstGeom prst="line">
            <a:avLst/>
          </a:prstGeom>
          <a:ln w="317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9552" y="3579862"/>
            <a:ext cx="8064896" cy="0"/>
          </a:xfrm>
          <a:prstGeom prst="line">
            <a:avLst/>
          </a:prstGeom>
          <a:ln w="317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 Same Side Corner Rectangle 8"/>
          <p:cNvSpPr/>
          <p:nvPr/>
        </p:nvSpPr>
        <p:spPr>
          <a:xfrm>
            <a:off x="863588" y="3757328"/>
            <a:ext cx="162170" cy="427116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Round Same Side Corner Rectangle 20"/>
          <p:cNvSpPr/>
          <p:nvPr/>
        </p:nvSpPr>
        <p:spPr>
          <a:xfrm rot="10800000">
            <a:off x="8255517" y="4316077"/>
            <a:ext cx="202073" cy="431061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1184221" y="3740054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192649" y="4299896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209321" y="3717471"/>
            <a:ext cx="4738943" cy="506830"/>
            <a:chOff x="6228184" y="1749861"/>
            <a:chExt cx="2592288" cy="506830"/>
          </a:xfrm>
        </p:grpSpPr>
        <p:sp>
          <p:nvSpPr>
            <p:cNvPr id="22" name="TextBox 21"/>
            <p:cNvSpPr txBox="1"/>
            <p:nvPr/>
          </p:nvSpPr>
          <p:spPr>
            <a:xfrm>
              <a:off x="6228184" y="1979692"/>
              <a:ext cx="25922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228184" y="1749861"/>
              <a:ext cx="25922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209321" y="4278193"/>
            <a:ext cx="4738943" cy="506830"/>
            <a:chOff x="6228184" y="1749861"/>
            <a:chExt cx="2592288" cy="506830"/>
          </a:xfrm>
        </p:grpSpPr>
        <p:sp>
          <p:nvSpPr>
            <p:cNvPr id="25" name="TextBox 24"/>
            <p:cNvSpPr txBox="1"/>
            <p:nvPr/>
          </p:nvSpPr>
          <p:spPr>
            <a:xfrm>
              <a:off x="6228184" y="1979692"/>
              <a:ext cx="25922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228184" y="1749861"/>
              <a:ext cx="25922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25758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95536" y="3291830"/>
            <a:ext cx="8748464" cy="576064"/>
          </a:xfrm>
        </p:spPr>
        <p:txBody>
          <a:bodyPr/>
          <a:lstStyle/>
          <a:p>
            <a:r>
              <a:rPr lang="en-US" altLang="ko-KR" b="1" dirty="0">
                <a:solidFill>
                  <a:schemeClr val="accent2"/>
                </a:solidFill>
              </a:rPr>
              <a:t>Portfolio</a:t>
            </a:r>
            <a:r>
              <a:rPr lang="en-US" altLang="ko-KR" b="1" dirty="0">
                <a:solidFill>
                  <a:srgbClr val="F2A40D"/>
                </a:solidFill>
              </a:rPr>
              <a:t> 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95536" y="3867894"/>
            <a:ext cx="8748464" cy="288032"/>
          </a:xfr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5536" y="4227934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 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8ED70E4A-038B-48B7-B897-D152F6DFBAE6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4C7A53B2-A2F3-474D-AB2D-72203D54F6A4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10" name="그림 개체 틀 9">
            <a:extLst>
              <a:ext uri="{FF2B5EF4-FFF2-40B4-BE49-F238E27FC236}">
                <a16:creationId xmlns:a16="http://schemas.microsoft.com/office/drawing/2014/main" id="{54A0E86D-F418-4305-B80C-96948704E24A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2D205EE6-E63C-41BD-B9A0-097FA24E2E19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15" name="그림 개체 틀 14">
            <a:extLst>
              <a:ext uri="{FF2B5EF4-FFF2-40B4-BE49-F238E27FC236}">
                <a16:creationId xmlns:a16="http://schemas.microsoft.com/office/drawing/2014/main" id="{58351663-667F-482D-B20F-3CE639FE3E3E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</p:spTree>
    <p:extLst>
      <p:ext uri="{BB962C8B-B14F-4D97-AF65-F5344CB8AC3E}">
        <p14:creationId xmlns:p14="http://schemas.microsoft.com/office/powerpoint/2010/main" val="13952448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3319" name="Group 13318"/>
          <p:cNvGrpSpPr/>
          <p:nvPr/>
        </p:nvGrpSpPr>
        <p:grpSpPr>
          <a:xfrm rot="19917947">
            <a:off x="1469388" y="1353546"/>
            <a:ext cx="1665869" cy="3558872"/>
            <a:chOff x="1359132" y="345882"/>
            <a:chExt cx="1966239" cy="4200564"/>
          </a:xfrm>
        </p:grpSpPr>
        <p:grpSp>
          <p:nvGrpSpPr>
            <p:cNvPr id="24" name="Group 23"/>
            <p:cNvGrpSpPr/>
            <p:nvPr/>
          </p:nvGrpSpPr>
          <p:grpSpPr>
            <a:xfrm>
              <a:off x="2073901" y="2186669"/>
              <a:ext cx="501313" cy="2359777"/>
              <a:chOff x="2810055" y="1677194"/>
              <a:chExt cx="535258" cy="2519562"/>
            </a:xfrm>
          </p:grpSpPr>
          <p:sp>
            <p:nvSpPr>
              <p:cNvPr id="7" name="Rectangle 8"/>
              <p:cNvSpPr/>
              <p:nvPr/>
            </p:nvSpPr>
            <p:spPr>
              <a:xfrm>
                <a:off x="2810675" y="3399597"/>
                <a:ext cx="534638" cy="77914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70000"/>
                      <a:lumOff val="30000"/>
                    </a:schemeClr>
                  </a:gs>
                  <a:gs pos="100000">
                    <a:schemeClr val="accent2">
                      <a:lumMod val="70000"/>
                      <a:lumOff val="3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" name="Rectangle 8"/>
              <p:cNvSpPr/>
              <p:nvPr/>
            </p:nvSpPr>
            <p:spPr>
              <a:xfrm>
                <a:off x="2984722" y="3392706"/>
                <a:ext cx="180870" cy="787996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50000"/>
                      <a:lumOff val="50000"/>
                    </a:schemeClr>
                  </a:gs>
                  <a:gs pos="100000">
                    <a:schemeClr val="accent2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810055" y="3399597"/>
                <a:ext cx="264192" cy="763141"/>
              </a:xfrm>
              <a:custGeom>
                <a:avLst/>
                <a:gdLst>
                  <a:gd name="connsiteX0" fmla="*/ 0 w 1345558"/>
                  <a:gd name="connsiteY0" fmla="*/ 0 h 1783227"/>
                  <a:gd name="connsiteX1" fmla="*/ 897414 w 1345558"/>
                  <a:gd name="connsiteY1" fmla="*/ 0 h 1783227"/>
                  <a:gd name="connsiteX2" fmla="*/ 901843 w 1345558"/>
                  <a:gd name="connsiteY2" fmla="*/ 212596 h 1783227"/>
                  <a:gd name="connsiteX3" fmla="*/ 1345558 w 1345558"/>
                  <a:gd name="connsiteY3" fmla="*/ 1783227 h 1783227"/>
                  <a:gd name="connsiteX4" fmla="*/ 1012 w 1345558"/>
                  <a:gd name="connsiteY4" fmla="*/ 289727 h 1783227"/>
                  <a:gd name="connsiteX5" fmla="*/ 0 w 1345558"/>
                  <a:gd name="connsiteY5" fmla="*/ 289727 h 1783227"/>
                  <a:gd name="connsiteX6" fmla="*/ 0 w 1345558"/>
                  <a:gd name="connsiteY6" fmla="*/ 288030 h 1783227"/>
                  <a:gd name="connsiteX7" fmla="*/ 0 w 1345558"/>
                  <a:gd name="connsiteY7" fmla="*/ 0 h 1783227"/>
                  <a:gd name="connsiteX0" fmla="*/ 0 w 1331023"/>
                  <a:gd name="connsiteY0" fmla="*/ 0 h 1763232"/>
                  <a:gd name="connsiteX1" fmla="*/ 897414 w 1331023"/>
                  <a:gd name="connsiteY1" fmla="*/ 0 h 1763232"/>
                  <a:gd name="connsiteX2" fmla="*/ 901843 w 1331023"/>
                  <a:gd name="connsiteY2" fmla="*/ 212596 h 1763232"/>
                  <a:gd name="connsiteX3" fmla="*/ 1331023 w 1331023"/>
                  <a:gd name="connsiteY3" fmla="*/ 1763232 h 1763232"/>
                  <a:gd name="connsiteX4" fmla="*/ 1012 w 1331023"/>
                  <a:gd name="connsiteY4" fmla="*/ 289727 h 1763232"/>
                  <a:gd name="connsiteX5" fmla="*/ 0 w 1331023"/>
                  <a:gd name="connsiteY5" fmla="*/ 289727 h 1763232"/>
                  <a:gd name="connsiteX6" fmla="*/ 0 w 1331023"/>
                  <a:gd name="connsiteY6" fmla="*/ 288030 h 1763232"/>
                  <a:gd name="connsiteX7" fmla="*/ 0 w 1331023"/>
                  <a:gd name="connsiteY7" fmla="*/ 0 h 1763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31023" h="1763232">
                    <a:moveTo>
                      <a:pt x="0" y="0"/>
                    </a:moveTo>
                    <a:lnTo>
                      <a:pt x="897414" y="0"/>
                    </a:lnTo>
                    <a:cubicBezTo>
                      <a:pt x="898890" y="70865"/>
                      <a:pt x="900367" y="141731"/>
                      <a:pt x="901843" y="212596"/>
                    </a:cubicBezTo>
                    <a:lnTo>
                      <a:pt x="1331023" y="1763232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30000"/>
                      <a:lumOff val="70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Rectangle 2"/>
              <p:cNvSpPr/>
              <p:nvPr/>
            </p:nvSpPr>
            <p:spPr>
              <a:xfrm>
                <a:off x="2811292" y="1677194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30000"/>
                      <a:lumOff val="70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Rectangle 2"/>
              <p:cNvSpPr/>
              <p:nvPr/>
            </p:nvSpPr>
            <p:spPr>
              <a:xfrm>
                <a:off x="2987824" y="1677195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50000"/>
                      <a:lumOff val="50000"/>
                    </a:schemeClr>
                  </a:gs>
                  <a:gs pos="100000">
                    <a:schemeClr val="accent1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Rectangle 2"/>
              <p:cNvSpPr/>
              <p:nvPr/>
            </p:nvSpPr>
            <p:spPr>
              <a:xfrm>
                <a:off x="3165590" y="1677196"/>
                <a:ext cx="177768" cy="1815899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" name="Isosceles Triangle 4"/>
              <p:cNvSpPr/>
              <p:nvPr/>
            </p:nvSpPr>
            <p:spPr>
              <a:xfrm rot="10800000">
                <a:off x="2987823" y="3961239"/>
                <a:ext cx="177768" cy="235517"/>
              </a:xfrm>
              <a:prstGeom prst="triangl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1359132" y="345882"/>
              <a:ext cx="1966239" cy="1811155"/>
              <a:chOff x="1888981" y="1110787"/>
              <a:chExt cx="2254374" cy="2076562"/>
            </a:xfrm>
          </p:grpSpPr>
          <p:sp>
            <p:nvSpPr>
              <p:cNvPr id="18" name="Teardrop 30"/>
              <p:cNvSpPr/>
              <p:nvPr/>
            </p:nvSpPr>
            <p:spPr>
              <a:xfrm rot="8100000">
                <a:off x="2322441" y="1563466"/>
                <a:ext cx="1333455" cy="1333457"/>
              </a:xfrm>
              <a:custGeom>
                <a:avLst/>
                <a:gdLst>
                  <a:gd name="connsiteX0" fmla="*/ 293361 w 2192670"/>
                  <a:gd name="connsiteY0" fmla="*/ 1899310 h 2192671"/>
                  <a:gd name="connsiteX1" fmla="*/ 0 w 2192670"/>
                  <a:gd name="connsiteY1" fmla="*/ 1191074 h 2192671"/>
                  <a:gd name="connsiteX2" fmla="*/ 1001597 w 2192670"/>
                  <a:gd name="connsiteY2" fmla="*/ 189477 h 2192671"/>
                  <a:gd name="connsiteX3" fmla="*/ 1341342 w 2192670"/>
                  <a:gd name="connsiteY3" fmla="*/ 189477 h 2192671"/>
                  <a:gd name="connsiteX4" fmla="*/ 1530818 w 2192670"/>
                  <a:gd name="connsiteY4" fmla="*/ 0 h 2192671"/>
                  <a:gd name="connsiteX5" fmla="*/ 1806586 w 2192670"/>
                  <a:gd name="connsiteY5" fmla="*/ 0 h 2192671"/>
                  <a:gd name="connsiteX6" fmla="*/ 1996062 w 2192670"/>
                  <a:gd name="connsiteY6" fmla="*/ 189477 h 2192671"/>
                  <a:gd name="connsiteX7" fmla="*/ 2003194 w 2192670"/>
                  <a:gd name="connsiteY7" fmla="*/ 189477 h 2192671"/>
                  <a:gd name="connsiteX8" fmla="*/ 2003194 w 2192670"/>
                  <a:gd name="connsiteY8" fmla="*/ 196609 h 2192671"/>
                  <a:gd name="connsiteX9" fmla="*/ 2192670 w 2192670"/>
                  <a:gd name="connsiteY9" fmla="*/ 386085 h 2192671"/>
                  <a:gd name="connsiteX10" fmla="*/ 2192670 w 2192670"/>
                  <a:gd name="connsiteY10" fmla="*/ 661852 h 2192671"/>
                  <a:gd name="connsiteX11" fmla="*/ 2003193 w 2192670"/>
                  <a:gd name="connsiteY11" fmla="*/ 851329 h 2192671"/>
                  <a:gd name="connsiteX12" fmla="*/ 2003194 w 2192670"/>
                  <a:gd name="connsiteY12" fmla="*/ 1191074 h 2192671"/>
                  <a:gd name="connsiteX13" fmla="*/ 1001597 w 2192670"/>
                  <a:gd name="connsiteY13" fmla="*/ 2192671 h 2192671"/>
                  <a:gd name="connsiteX14" fmla="*/ 293361 w 2192670"/>
                  <a:gd name="connsiteY14" fmla="*/ 1899310 h 2192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192670" h="2192671">
                    <a:moveTo>
                      <a:pt x="293361" y="1899310"/>
                    </a:moveTo>
                    <a:cubicBezTo>
                      <a:pt x="112107" y="1718057"/>
                      <a:pt x="0" y="1467657"/>
                      <a:pt x="0" y="1191074"/>
                    </a:cubicBezTo>
                    <a:cubicBezTo>
                      <a:pt x="0" y="637907"/>
                      <a:pt x="448430" y="189477"/>
                      <a:pt x="1001597" y="189477"/>
                    </a:cubicBezTo>
                    <a:lnTo>
                      <a:pt x="1341342" y="189477"/>
                    </a:lnTo>
                    <a:lnTo>
                      <a:pt x="1530818" y="0"/>
                    </a:lnTo>
                    <a:cubicBezTo>
                      <a:pt x="1606970" y="-76151"/>
                      <a:pt x="1730435" y="-76151"/>
                      <a:pt x="1806586" y="0"/>
                    </a:cubicBezTo>
                    <a:lnTo>
                      <a:pt x="1996062" y="189477"/>
                    </a:lnTo>
                    <a:lnTo>
                      <a:pt x="2003194" y="189477"/>
                    </a:lnTo>
                    <a:lnTo>
                      <a:pt x="2003194" y="196609"/>
                    </a:lnTo>
                    <a:lnTo>
                      <a:pt x="2192670" y="386085"/>
                    </a:lnTo>
                    <a:cubicBezTo>
                      <a:pt x="2268822" y="462236"/>
                      <a:pt x="2268822" y="585701"/>
                      <a:pt x="2192670" y="661852"/>
                    </a:cubicBezTo>
                    <a:lnTo>
                      <a:pt x="2003193" y="851329"/>
                    </a:lnTo>
                    <a:cubicBezTo>
                      <a:pt x="2003193" y="964577"/>
                      <a:pt x="2003194" y="1077826"/>
                      <a:pt x="2003194" y="1191074"/>
                    </a:cubicBezTo>
                    <a:cubicBezTo>
                      <a:pt x="2003194" y="1744241"/>
                      <a:pt x="1554764" y="2192671"/>
                      <a:pt x="1001597" y="2192671"/>
                    </a:cubicBezTo>
                    <a:cubicBezTo>
                      <a:pt x="725014" y="2192671"/>
                      <a:pt x="474614" y="2080563"/>
                      <a:pt x="293361" y="1899310"/>
                    </a:cubicBezTo>
                    <a:close/>
                  </a:path>
                </a:pathLst>
              </a:custGeom>
              <a:solidFill>
                <a:schemeClr val="bg1"/>
              </a:solidFill>
              <a:ln w="508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Trapezoid 24"/>
              <p:cNvSpPr/>
              <p:nvPr/>
            </p:nvSpPr>
            <p:spPr>
              <a:xfrm rot="10800000">
                <a:off x="2751763" y="2230194"/>
                <a:ext cx="457200" cy="783671"/>
              </a:xfrm>
              <a:prstGeom prst="trapezoid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 rot="2700000">
                <a:off x="3710962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 rot="18900000" flipH="1">
                <a:off x="2156327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2935970" y="1110787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 rot="5400000">
                <a:off x="3933668" y="1996109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 rot="16200000" flipH="1">
                <a:off x="1978847" y="1919902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2692290" y="3074683"/>
                <a:ext cx="612000" cy="112666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283328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295750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308172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3313" name="Freeform 13312"/>
          <p:cNvSpPr/>
          <p:nvPr/>
        </p:nvSpPr>
        <p:spPr>
          <a:xfrm>
            <a:off x="-15861" y="2530131"/>
            <a:ext cx="3091680" cy="1938501"/>
          </a:xfrm>
          <a:custGeom>
            <a:avLst/>
            <a:gdLst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70591 w 2896332"/>
              <a:gd name="connsiteY13" fmla="*/ 23329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62971 w 2896332"/>
              <a:gd name="connsiteY13" fmla="*/ 26758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06617 w 2896332"/>
              <a:gd name="connsiteY10" fmla="*/ 176960 h 1871397"/>
              <a:gd name="connsiteX11" fmla="*/ 1962971 w 2896332"/>
              <a:gd name="connsiteY11" fmla="*/ 267583 h 1871397"/>
              <a:gd name="connsiteX12" fmla="*/ 1973469 w 2896332"/>
              <a:gd name="connsiteY12" fmla="*/ 784519 h 1871397"/>
              <a:gd name="connsiteX13" fmla="*/ 1866010 w 2896332"/>
              <a:gd name="connsiteY13" fmla="*/ 878218 h 1871397"/>
              <a:gd name="connsiteX14" fmla="*/ 2733769 w 2896332"/>
              <a:gd name="connsiteY14" fmla="*/ 1387129 h 1871397"/>
              <a:gd name="connsiteX15" fmla="*/ 2694623 w 2896332"/>
              <a:gd name="connsiteY15" fmla="*/ 1674208 h 1871397"/>
              <a:gd name="connsiteX16" fmla="*/ 2394496 w 2896332"/>
              <a:gd name="connsiteY16" fmla="*/ 1654634 h 1871397"/>
              <a:gd name="connsiteX17" fmla="*/ 2023060 w 2896332"/>
              <a:gd name="connsiteY17" fmla="*/ 1634793 h 1871397"/>
              <a:gd name="connsiteX18" fmla="*/ 1739085 w 2896332"/>
              <a:gd name="connsiteY18" fmla="*/ 1871397 h 1871397"/>
              <a:gd name="connsiteX19" fmla="*/ 1648664 w 2896332"/>
              <a:gd name="connsiteY19" fmla="*/ 1582137 h 1871397"/>
              <a:gd name="connsiteX20" fmla="*/ 1376671 w 2896332"/>
              <a:gd name="connsiteY20" fmla="*/ 1700306 h 1871397"/>
              <a:gd name="connsiteX21" fmla="*/ 1415819 w 2896332"/>
              <a:gd name="connsiteY21" fmla="*/ 1334933 h 1871397"/>
              <a:gd name="connsiteX22" fmla="*/ 665501 w 2896332"/>
              <a:gd name="connsiteY22" fmla="*/ 1276212 h 1871397"/>
              <a:gd name="connsiteX23" fmla="*/ 0 w 2896332"/>
              <a:gd name="connsiteY23" fmla="*/ 1126148 h 1871397"/>
              <a:gd name="connsiteX24" fmla="*/ 13050 w 2896332"/>
              <a:gd name="connsiteY24" fmla="*/ 284488 h 1871397"/>
              <a:gd name="connsiteX25" fmla="*/ 1898646 w 2896332"/>
              <a:gd name="connsiteY25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74819 w 2896332"/>
              <a:gd name="connsiteY16" fmla="*/ 1565782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8202 h 1872827"/>
              <a:gd name="connsiteX1" fmla="*/ 2655476 w 2896332"/>
              <a:gd name="connsiteY1" fmla="*/ 586045 h 1872827"/>
              <a:gd name="connsiteX2" fmla="*/ 2828170 w 2896332"/>
              <a:gd name="connsiteY2" fmla="*/ 1011931 h 1872827"/>
              <a:gd name="connsiteX3" fmla="*/ 2883834 w 2896332"/>
              <a:gd name="connsiteY3" fmla="*/ 1310265 h 1872827"/>
              <a:gd name="connsiteX4" fmla="*/ 2799743 w 2896332"/>
              <a:gd name="connsiteY4" fmla="*/ 1673528 h 1872827"/>
              <a:gd name="connsiteX5" fmla="*/ 2521033 w 2896332"/>
              <a:gd name="connsiteY5" fmla="*/ 1161851 h 1872827"/>
              <a:gd name="connsiteX6" fmla="*/ 2514265 w 2896332"/>
              <a:gd name="connsiteY6" fmla="*/ 468202 h 1872827"/>
              <a:gd name="connsiteX7" fmla="*/ 1898646 w 2896332"/>
              <a:gd name="connsiteY7" fmla="*/ 1476 h 1872827"/>
              <a:gd name="connsiteX8" fmla="*/ 1906617 w 2896332"/>
              <a:gd name="connsiteY8" fmla="*/ 178390 h 1872827"/>
              <a:gd name="connsiteX9" fmla="*/ 1962971 w 2896332"/>
              <a:gd name="connsiteY9" fmla="*/ 269013 h 1872827"/>
              <a:gd name="connsiteX10" fmla="*/ 1973469 w 2896332"/>
              <a:gd name="connsiteY10" fmla="*/ 785949 h 1872827"/>
              <a:gd name="connsiteX11" fmla="*/ 1866010 w 2896332"/>
              <a:gd name="connsiteY11" fmla="*/ 879648 h 1872827"/>
              <a:gd name="connsiteX12" fmla="*/ 2733769 w 2896332"/>
              <a:gd name="connsiteY12" fmla="*/ 1388559 h 1872827"/>
              <a:gd name="connsiteX13" fmla="*/ 2694623 w 2896332"/>
              <a:gd name="connsiteY13" fmla="*/ 1641133 h 1872827"/>
              <a:gd name="connsiteX14" fmla="*/ 2385869 w 2896332"/>
              <a:gd name="connsiteY14" fmla="*/ 1587053 h 1872827"/>
              <a:gd name="connsiteX15" fmla="*/ 2074819 w 2896332"/>
              <a:gd name="connsiteY15" fmla="*/ 1567212 h 1872827"/>
              <a:gd name="connsiteX16" fmla="*/ 1739085 w 2896332"/>
              <a:gd name="connsiteY16" fmla="*/ 1872827 h 1872827"/>
              <a:gd name="connsiteX17" fmla="*/ 1648664 w 2896332"/>
              <a:gd name="connsiteY17" fmla="*/ 1583567 h 1872827"/>
              <a:gd name="connsiteX18" fmla="*/ 1376671 w 2896332"/>
              <a:gd name="connsiteY18" fmla="*/ 1701736 h 1872827"/>
              <a:gd name="connsiteX19" fmla="*/ 1415819 w 2896332"/>
              <a:gd name="connsiteY19" fmla="*/ 1336363 h 1872827"/>
              <a:gd name="connsiteX20" fmla="*/ 665501 w 2896332"/>
              <a:gd name="connsiteY20" fmla="*/ 1277642 h 1872827"/>
              <a:gd name="connsiteX21" fmla="*/ 0 w 2896332"/>
              <a:gd name="connsiteY21" fmla="*/ 1127578 h 1872827"/>
              <a:gd name="connsiteX22" fmla="*/ 13050 w 2896332"/>
              <a:gd name="connsiteY22" fmla="*/ 285918 h 1872827"/>
              <a:gd name="connsiteX23" fmla="*/ 1898646 w 2896332"/>
              <a:gd name="connsiteY23" fmla="*/ 1476 h 187282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87909 w 2896332"/>
              <a:gd name="connsiteY5" fmla="*/ 1152990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6332"/>
              <a:gd name="connsiteY0" fmla="*/ 251285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09609 w 2896332"/>
              <a:gd name="connsiteY6" fmla="*/ 251285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4163"/>
              <a:gd name="connsiteY0" fmla="*/ 251285 h 1871397"/>
              <a:gd name="connsiteX1" fmla="*/ 2655476 w 2894163"/>
              <a:gd name="connsiteY1" fmla="*/ 584615 h 1871397"/>
              <a:gd name="connsiteX2" fmla="*/ 2828170 w 2894163"/>
              <a:gd name="connsiteY2" fmla="*/ 1010501 h 1871397"/>
              <a:gd name="connsiteX3" fmla="*/ 2883834 w 2894163"/>
              <a:gd name="connsiteY3" fmla="*/ 1308835 h 1871397"/>
              <a:gd name="connsiteX4" fmla="*/ 2792313 w 2894163"/>
              <a:gd name="connsiteY4" fmla="*/ 1690675 h 1871397"/>
              <a:gd name="connsiteX5" fmla="*/ 2651069 w 2894163"/>
              <a:gd name="connsiteY5" fmla="*/ 1156706 h 1871397"/>
              <a:gd name="connsiteX6" fmla="*/ 2209609 w 2894163"/>
              <a:gd name="connsiteY6" fmla="*/ 251285 h 1871397"/>
              <a:gd name="connsiteX7" fmla="*/ 1898646 w 2894163"/>
              <a:gd name="connsiteY7" fmla="*/ 46 h 1871397"/>
              <a:gd name="connsiteX8" fmla="*/ 1941303 w 2894163"/>
              <a:gd name="connsiteY8" fmla="*/ 293585 h 1871397"/>
              <a:gd name="connsiteX9" fmla="*/ 1974640 w 2894163"/>
              <a:gd name="connsiteY9" fmla="*/ 533402 h 1871397"/>
              <a:gd name="connsiteX10" fmla="*/ 1973469 w 2894163"/>
              <a:gd name="connsiteY10" fmla="*/ 784519 h 1871397"/>
              <a:gd name="connsiteX11" fmla="*/ 1866010 w 2894163"/>
              <a:gd name="connsiteY11" fmla="*/ 878218 h 1871397"/>
              <a:gd name="connsiteX12" fmla="*/ 2733769 w 2894163"/>
              <a:gd name="connsiteY12" fmla="*/ 1387129 h 1871397"/>
              <a:gd name="connsiteX13" fmla="*/ 2694623 w 2894163"/>
              <a:gd name="connsiteY13" fmla="*/ 1639703 h 1871397"/>
              <a:gd name="connsiteX14" fmla="*/ 2385869 w 2894163"/>
              <a:gd name="connsiteY14" fmla="*/ 1585623 h 1871397"/>
              <a:gd name="connsiteX15" fmla="*/ 2074819 w 2894163"/>
              <a:gd name="connsiteY15" fmla="*/ 1565782 h 1871397"/>
              <a:gd name="connsiteX16" fmla="*/ 1739085 w 2894163"/>
              <a:gd name="connsiteY16" fmla="*/ 1871397 h 1871397"/>
              <a:gd name="connsiteX17" fmla="*/ 1648664 w 2894163"/>
              <a:gd name="connsiteY17" fmla="*/ 1582137 h 1871397"/>
              <a:gd name="connsiteX18" fmla="*/ 1376671 w 2894163"/>
              <a:gd name="connsiteY18" fmla="*/ 1700306 h 1871397"/>
              <a:gd name="connsiteX19" fmla="*/ 1415819 w 2894163"/>
              <a:gd name="connsiteY19" fmla="*/ 1334933 h 1871397"/>
              <a:gd name="connsiteX20" fmla="*/ 665501 w 2894163"/>
              <a:gd name="connsiteY20" fmla="*/ 1276212 h 1871397"/>
              <a:gd name="connsiteX21" fmla="*/ 0 w 2894163"/>
              <a:gd name="connsiteY21" fmla="*/ 1126148 h 1871397"/>
              <a:gd name="connsiteX22" fmla="*/ 13050 w 2894163"/>
              <a:gd name="connsiteY22" fmla="*/ 284488 h 1871397"/>
              <a:gd name="connsiteX23" fmla="*/ 1898646 w 2894163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51069 w 2889213"/>
              <a:gd name="connsiteY5" fmla="*/ 1156706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228993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150164 w 2889213"/>
              <a:gd name="connsiteY6" fmla="*/ 228993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941303 w 2889213"/>
              <a:gd name="connsiteY8" fmla="*/ 178433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92904 w 2889213"/>
              <a:gd name="connsiteY9" fmla="*/ 459050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48320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56"/>
              <a:gd name="connsiteX1" fmla="*/ 2655476 w 2889213"/>
              <a:gd name="connsiteY1" fmla="*/ 469395 h 1800456"/>
              <a:gd name="connsiteX2" fmla="*/ 2828170 w 2889213"/>
              <a:gd name="connsiteY2" fmla="*/ 895281 h 1800456"/>
              <a:gd name="connsiteX3" fmla="*/ 2883834 w 2889213"/>
              <a:gd name="connsiteY3" fmla="*/ 1193615 h 1800456"/>
              <a:gd name="connsiteX4" fmla="*/ 2840612 w 2889213"/>
              <a:gd name="connsiteY4" fmla="*/ 1449135 h 1800456"/>
              <a:gd name="connsiteX5" fmla="*/ 2632493 w 2889213"/>
              <a:gd name="connsiteY5" fmla="*/ 1060062 h 1800456"/>
              <a:gd name="connsiteX6" fmla="*/ 2150164 w 2889213"/>
              <a:gd name="connsiteY6" fmla="*/ 113773 h 1800456"/>
              <a:gd name="connsiteX7" fmla="*/ 1348782 w 2889213"/>
              <a:gd name="connsiteY7" fmla="*/ 0 h 1800456"/>
              <a:gd name="connsiteX8" fmla="*/ 1714668 w 2889213"/>
              <a:gd name="connsiteY8" fmla="*/ 204372 h 1800456"/>
              <a:gd name="connsiteX9" fmla="*/ 1866896 w 2889213"/>
              <a:gd name="connsiteY9" fmla="*/ 462766 h 1800456"/>
              <a:gd name="connsiteX10" fmla="*/ 1973469 w 2889213"/>
              <a:gd name="connsiteY10" fmla="*/ 669299 h 1800456"/>
              <a:gd name="connsiteX11" fmla="*/ 1866010 w 2889213"/>
              <a:gd name="connsiteY11" fmla="*/ 762998 h 1800456"/>
              <a:gd name="connsiteX12" fmla="*/ 2733769 w 2889213"/>
              <a:gd name="connsiteY12" fmla="*/ 1271909 h 1800456"/>
              <a:gd name="connsiteX13" fmla="*/ 2694623 w 2889213"/>
              <a:gd name="connsiteY13" fmla="*/ 1524483 h 1800456"/>
              <a:gd name="connsiteX14" fmla="*/ 2385869 w 2889213"/>
              <a:gd name="connsiteY14" fmla="*/ 1470403 h 1800456"/>
              <a:gd name="connsiteX15" fmla="*/ 2191986 w 2889213"/>
              <a:gd name="connsiteY15" fmla="*/ 1800407 h 1800456"/>
              <a:gd name="connsiteX16" fmla="*/ 2074819 w 2889213"/>
              <a:gd name="connsiteY16" fmla="*/ 1450562 h 1800456"/>
              <a:gd name="connsiteX17" fmla="*/ 1739085 w 2889213"/>
              <a:gd name="connsiteY17" fmla="*/ 1756177 h 1800456"/>
              <a:gd name="connsiteX18" fmla="*/ 1648664 w 2889213"/>
              <a:gd name="connsiteY18" fmla="*/ 1466917 h 1800456"/>
              <a:gd name="connsiteX19" fmla="*/ 1376671 w 2889213"/>
              <a:gd name="connsiteY19" fmla="*/ 1585086 h 1800456"/>
              <a:gd name="connsiteX20" fmla="*/ 1415819 w 2889213"/>
              <a:gd name="connsiteY20" fmla="*/ 1219713 h 1800456"/>
              <a:gd name="connsiteX21" fmla="*/ 665501 w 2889213"/>
              <a:gd name="connsiteY21" fmla="*/ 1160992 h 1800456"/>
              <a:gd name="connsiteX22" fmla="*/ 0 w 2889213"/>
              <a:gd name="connsiteY22" fmla="*/ 1010928 h 1800456"/>
              <a:gd name="connsiteX23" fmla="*/ 13050 w 2889213"/>
              <a:gd name="connsiteY23" fmla="*/ 169268 h 1800456"/>
              <a:gd name="connsiteX24" fmla="*/ 1348782 w 2889213"/>
              <a:gd name="connsiteY24" fmla="*/ 0 h 1800456"/>
              <a:gd name="connsiteX0" fmla="*/ 2150164 w 2889213"/>
              <a:gd name="connsiteY0" fmla="*/ 113773 h 1811599"/>
              <a:gd name="connsiteX1" fmla="*/ 2655476 w 2889213"/>
              <a:gd name="connsiteY1" fmla="*/ 469395 h 1811599"/>
              <a:gd name="connsiteX2" fmla="*/ 2828170 w 2889213"/>
              <a:gd name="connsiteY2" fmla="*/ 895281 h 1811599"/>
              <a:gd name="connsiteX3" fmla="*/ 2883834 w 2889213"/>
              <a:gd name="connsiteY3" fmla="*/ 1193615 h 1811599"/>
              <a:gd name="connsiteX4" fmla="*/ 2840612 w 2889213"/>
              <a:gd name="connsiteY4" fmla="*/ 1449135 h 1811599"/>
              <a:gd name="connsiteX5" fmla="*/ 2632493 w 2889213"/>
              <a:gd name="connsiteY5" fmla="*/ 1060062 h 1811599"/>
              <a:gd name="connsiteX6" fmla="*/ 2150164 w 2889213"/>
              <a:gd name="connsiteY6" fmla="*/ 113773 h 1811599"/>
              <a:gd name="connsiteX7" fmla="*/ 1348782 w 2889213"/>
              <a:gd name="connsiteY7" fmla="*/ 0 h 1811599"/>
              <a:gd name="connsiteX8" fmla="*/ 1714668 w 2889213"/>
              <a:gd name="connsiteY8" fmla="*/ 204372 h 1811599"/>
              <a:gd name="connsiteX9" fmla="*/ 1866896 w 2889213"/>
              <a:gd name="connsiteY9" fmla="*/ 462766 h 1811599"/>
              <a:gd name="connsiteX10" fmla="*/ 1973469 w 2889213"/>
              <a:gd name="connsiteY10" fmla="*/ 669299 h 1811599"/>
              <a:gd name="connsiteX11" fmla="*/ 1866010 w 2889213"/>
              <a:gd name="connsiteY11" fmla="*/ 762998 h 1811599"/>
              <a:gd name="connsiteX12" fmla="*/ 2733769 w 2889213"/>
              <a:gd name="connsiteY12" fmla="*/ 1271909 h 1811599"/>
              <a:gd name="connsiteX13" fmla="*/ 2694623 w 2889213"/>
              <a:gd name="connsiteY13" fmla="*/ 1524483 h 1811599"/>
              <a:gd name="connsiteX14" fmla="*/ 2385869 w 2889213"/>
              <a:gd name="connsiteY14" fmla="*/ 1470403 h 1811599"/>
              <a:gd name="connsiteX15" fmla="*/ 2214278 w 2889213"/>
              <a:gd name="connsiteY15" fmla="*/ 1811553 h 1811599"/>
              <a:gd name="connsiteX16" fmla="*/ 2074819 w 2889213"/>
              <a:gd name="connsiteY16" fmla="*/ 1450562 h 1811599"/>
              <a:gd name="connsiteX17" fmla="*/ 1739085 w 2889213"/>
              <a:gd name="connsiteY17" fmla="*/ 1756177 h 1811599"/>
              <a:gd name="connsiteX18" fmla="*/ 1648664 w 2889213"/>
              <a:gd name="connsiteY18" fmla="*/ 1466917 h 1811599"/>
              <a:gd name="connsiteX19" fmla="*/ 1376671 w 2889213"/>
              <a:gd name="connsiteY19" fmla="*/ 1585086 h 1811599"/>
              <a:gd name="connsiteX20" fmla="*/ 1415819 w 2889213"/>
              <a:gd name="connsiteY20" fmla="*/ 1219713 h 1811599"/>
              <a:gd name="connsiteX21" fmla="*/ 665501 w 2889213"/>
              <a:gd name="connsiteY21" fmla="*/ 1160992 h 1811599"/>
              <a:gd name="connsiteX22" fmla="*/ 0 w 2889213"/>
              <a:gd name="connsiteY22" fmla="*/ 1010928 h 1811599"/>
              <a:gd name="connsiteX23" fmla="*/ 13050 w 2889213"/>
              <a:gd name="connsiteY23" fmla="*/ 169268 h 1811599"/>
              <a:gd name="connsiteX24" fmla="*/ 1348782 w 2889213"/>
              <a:gd name="connsiteY24" fmla="*/ 0 h 1811599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89213" h="1811553">
                <a:moveTo>
                  <a:pt x="2150164" y="113773"/>
                </a:moveTo>
                <a:lnTo>
                  <a:pt x="2655476" y="469395"/>
                </a:lnTo>
                <a:cubicBezTo>
                  <a:pt x="2724937" y="612627"/>
                  <a:pt x="2790110" y="774578"/>
                  <a:pt x="2828170" y="895281"/>
                </a:cubicBezTo>
                <a:cubicBezTo>
                  <a:pt x="2845006" y="1009922"/>
                  <a:pt x="2872906" y="1094971"/>
                  <a:pt x="2883834" y="1193615"/>
                </a:cubicBezTo>
                <a:cubicBezTo>
                  <a:pt x="2898597" y="1276508"/>
                  <a:pt x="2882583" y="1383685"/>
                  <a:pt x="2840612" y="1449135"/>
                </a:cubicBezTo>
                <a:cubicBezTo>
                  <a:pt x="2801112" y="1388173"/>
                  <a:pt x="2764708" y="1276910"/>
                  <a:pt x="2632493" y="1060062"/>
                </a:cubicBezTo>
                <a:cubicBezTo>
                  <a:pt x="2521003" y="837054"/>
                  <a:pt x="2268591" y="370791"/>
                  <a:pt x="2150164" y="113773"/>
                </a:cubicBezTo>
                <a:close/>
                <a:moveTo>
                  <a:pt x="1348782" y="0"/>
                </a:moveTo>
                <a:cubicBezTo>
                  <a:pt x="1445338" y="154432"/>
                  <a:pt x="1639668" y="165874"/>
                  <a:pt x="1714668" y="204372"/>
                </a:cubicBezTo>
                <a:cubicBezTo>
                  <a:pt x="1723722" y="285320"/>
                  <a:pt x="1831199" y="402612"/>
                  <a:pt x="1866896" y="462766"/>
                </a:cubicBezTo>
                <a:cubicBezTo>
                  <a:pt x="1913125" y="544588"/>
                  <a:pt x="1935949" y="596454"/>
                  <a:pt x="1973469" y="669299"/>
                </a:cubicBezTo>
                <a:cubicBezTo>
                  <a:pt x="1909251" y="682689"/>
                  <a:pt x="1863715" y="712895"/>
                  <a:pt x="1866010" y="762998"/>
                </a:cubicBezTo>
                <a:cubicBezTo>
                  <a:pt x="1884495" y="971782"/>
                  <a:pt x="2517373" y="1008755"/>
                  <a:pt x="2733769" y="1271909"/>
                </a:cubicBezTo>
                <a:cubicBezTo>
                  <a:pt x="2839248" y="1365427"/>
                  <a:pt x="2779441" y="1512521"/>
                  <a:pt x="2694623" y="1524483"/>
                </a:cubicBezTo>
                <a:cubicBezTo>
                  <a:pt x="2575007" y="1522308"/>
                  <a:pt x="2538107" y="1485627"/>
                  <a:pt x="2385869" y="1470403"/>
                </a:cubicBezTo>
                <a:cubicBezTo>
                  <a:pt x="2333676" y="1639614"/>
                  <a:pt x="2280982" y="1755416"/>
                  <a:pt x="2214278" y="1811553"/>
                </a:cubicBezTo>
                <a:cubicBezTo>
                  <a:pt x="2147576" y="1804531"/>
                  <a:pt x="2033271" y="1685187"/>
                  <a:pt x="2074819" y="1450562"/>
                </a:cubicBezTo>
                <a:cubicBezTo>
                  <a:pt x="1992109" y="1541380"/>
                  <a:pt x="1856720" y="1716561"/>
                  <a:pt x="1739085" y="1756177"/>
                </a:cubicBezTo>
                <a:cubicBezTo>
                  <a:pt x="1647742" y="1688758"/>
                  <a:pt x="1625791" y="1561162"/>
                  <a:pt x="1648664" y="1466917"/>
                </a:cubicBezTo>
                <a:cubicBezTo>
                  <a:pt x="1575908" y="1517602"/>
                  <a:pt x="1475987" y="1575732"/>
                  <a:pt x="1376671" y="1585086"/>
                </a:cubicBezTo>
                <a:cubicBezTo>
                  <a:pt x="1265755" y="1421973"/>
                  <a:pt x="1344050" y="1304532"/>
                  <a:pt x="1415819" y="1219713"/>
                </a:cubicBezTo>
                <a:cubicBezTo>
                  <a:pt x="1106992" y="1284958"/>
                  <a:pt x="922130" y="1226237"/>
                  <a:pt x="665501" y="1160992"/>
                </a:cubicBezTo>
                <a:cubicBezTo>
                  <a:pt x="467591" y="1128369"/>
                  <a:pt x="282729" y="1004403"/>
                  <a:pt x="0" y="1010928"/>
                </a:cubicBezTo>
                <a:lnTo>
                  <a:pt x="13050" y="169268"/>
                </a:lnTo>
                <a:cubicBezTo>
                  <a:pt x="722590" y="234513"/>
                  <a:pt x="1132701" y="28762"/>
                  <a:pt x="1348782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lumMod val="50000"/>
                  <a:lumOff val="50000"/>
                </a:schemeClr>
              </a:gs>
              <a:gs pos="100000">
                <a:schemeClr val="accent2">
                  <a:lumMod val="50000"/>
                  <a:lumOff val="50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0" name="Oval 49"/>
          <p:cNvSpPr/>
          <p:nvPr/>
        </p:nvSpPr>
        <p:spPr>
          <a:xfrm>
            <a:off x="4164238" y="1403944"/>
            <a:ext cx="57606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4164238" y="2262705"/>
            <a:ext cx="576064" cy="5760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4164238" y="3104324"/>
            <a:ext cx="57606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4841189" y="1319495"/>
            <a:ext cx="3672408" cy="744962"/>
            <a:chOff x="803640" y="3362835"/>
            <a:chExt cx="2059657" cy="744962"/>
          </a:xfrm>
        </p:grpSpPr>
        <p:sp>
          <p:nvSpPr>
            <p:cNvPr id="54" name="TextBox 53"/>
            <p:cNvSpPr txBox="1"/>
            <p:nvPr/>
          </p:nvSpPr>
          <p:spPr>
            <a:xfrm>
              <a:off x="803640" y="364613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4841189" y="2178256"/>
            <a:ext cx="3672408" cy="744962"/>
            <a:chOff x="803640" y="3362835"/>
            <a:chExt cx="2059657" cy="744962"/>
          </a:xfrm>
        </p:grpSpPr>
        <p:sp>
          <p:nvSpPr>
            <p:cNvPr id="57" name="TextBox 56"/>
            <p:cNvSpPr txBox="1"/>
            <p:nvPr/>
          </p:nvSpPr>
          <p:spPr>
            <a:xfrm>
              <a:off x="803640" y="364613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841189" y="3019875"/>
            <a:ext cx="3672408" cy="744962"/>
            <a:chOff x="803640" y="3362835"/>
            <a:chExt cx="2059657" cy="744962"/>
          </a:xfrm>
        </p:grpSpPr>
        <p:sp>
          <p:nvSpPr>
            <p:cNvPr id="60" name="TextBox 59"/>
            <p:cNvSpPr txBox="1"/>
            <p:nvPr/>
          </p:nvSpPr>
          <p:spPr>
            <a:xfrm>
              <a:off x="803640" y="364613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4130834" y="1461144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130834" y="2319905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130834" y="3161524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4841189" y="3870065"/>
            <a:ext cx="3672408" cy="744962"/>
            <a:chOff x="803640" y="3362835"/>
            <a:chExt cx="2059657" cy="744962"/>
          </a:xfrm>
        </p:grpSpPr>
        <p:sp>
          <p:nvSpPr>
            <p:cNvPr id="66" name="TextBox 65"/>
            <p:cNvSpPr txBox="1"/>
            <p:nvPr/>
          </p:nvSpPr>
          <p:spPr>
            <a:xfrm>
              <a:off x="803640" y="364613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8" name="Oval 67"/>
          <p:cNvSpPr/>
          <p:nvPr/>
        </p:nvSpPr>
        <p:spPr>
          <a:xfrm>
            <a:off x="4164238" y="3954514"/>
            <a:ext cx="576064" cy="5760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130834" y="4011714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1607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99797" y="1655091"/>
            <a:ext cx="5435727" cy="623061"/>
            <a:chOff x="925943" y="1690403"/>
            <a:chExt cx="5435727" cy="623061"/>
          </a:xfrm>
        </p:grpSpPr>
        <p:sp>
          <p:nvSpPr>
            <p:cNvPr id="5" name="Teardrop 1"/>
            <p:cNvSpPr/>
            <p:nvPr/>
          </p:nvSpPr>
          <p:spPr>
            <a:xfrm rot="18805991">
              <a:off x="922692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Teardrop 1"/>
            <p:cNvSpPr/>
            <p:nvPr/>
          </p:nvSpPr>
          <p:spPr>
            <a:xfrm rot="18805991">
              <a:off x="1458155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Teardrop 1"/>
            <p:cNvSpPr/>
            <p:nvPr/>
          </p:nvSpPr>
          <p:spPr>
            <a:xfrm rot="18805991">
              <a:off x="1993618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Teardrop 1"/>
            <p:cNvSpPr/>
            <p:nvPr/>
          </p:nvSpPr>
          <p:spPr>
            <a:xfrm rot="18805991">
              <a:off x="2529081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Teardrop 1"/>
            <p:cNvSpPr/>
            <p:nvPr/>
          </p:nvSpPr>
          <p:spPr>
            <a:xfrm rot="18805991">
              <a:off x="3064544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Teardrop 1"/>
            <p:cNvSpPr/>
            <p:nvPr/>
          </p:nvSpPr>
          <p:spPr>
            <a:xfrm rot="18805991">
              <a:off x="3600007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Teardrop 1"/>
            <p:cNvSpPr/>
            <p:nvPr/>
          </p:nvSpPr>
          <p:spPr>
            <a:xfrm rot="18805991">
              <a:off x="4135470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Teardrop 1"/>
            <p:cNvSpPr/>
            <p:nvPr/>
          </p:nvSpPr>
          <p:spPr>
            <a:xfrm rot="18805991">
              <a:off x="4670933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Teardrop 1"/>
            <p:cNvSpPr/>
            <p:nvPr/>
          </p:nvSpPr>
          <p:spPr>
            <a:xfrm rot="18805991">
              <a:off x="5206396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Teardrop 1"/>
            <p:cNvSpPr/>
            <p:nvPr/>
          </p:nvSpPr>
          <p:spPr>
            <a:xfrm rot="18805991">
              <a:off x="5741859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99797" y="2675709"/>
            <a:ext cx="5435727" cy="623061"/>
            <a:chOff x="925943" y="1690403"/>
            <a:chExt cx="5435727" cy="623061"/>
          </a:xfrm>
        </p:grpSpPr>
        <p:sp>
          <p:nvSpPr>
            <p:cNvPr id="17" name="Teardrop 1"/>
            <p:cNvSpPr/>
            <p:nvPr/>
          </p:nvSpPr>
          <p:spPr>
            <a:xfrm rot="18805991">
              <a:off x="922692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Teardrop 1"/>
            <p:cNvSpPr/>
            <p:nvPr/>
          </p:nvSpPr>
          <p:spPr>
            <a:xfrm rot="18805991">
              <a:off x="1458155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9" name="Teardrop 1"/>
            <p:cNvSpPr/>
            <p:nvPr/>
          </p:nvSpPr>
          <p:spPr>
            <a:xfrm rot="18805991">
              <a:off x="1993618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Teardrop 1"/>
            <p:cNvSpPr/>
            <p:nvPr/>
          </p:nvSpPr>
          <p:spPr>
            <a:xfrm rot="18805991">
              <a:off x="2529081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1" name="Teardrop 1"/>
            <p:cNvSpPr/>
            <p:nvPr/>
          </p:nvSpPr>
          <p:spPr>
            <a:xfrm rot="18805991">
              <a:off x="3064544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2" name="Teardrop 1"/>
            <p:cNvSpPr/>
            <p:nvPr/>
          </p:nvSpPr>
          <p:spPr>
            <a:xfrm rot="18805991">
              <a:off x="3600007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Teardrop 1"/>
            <p:cNvSpPr/>
            <p:nvPr/>
          </p:nvSpPr>
          <p:spPr>
            <a:xfrm rot="18805991">
              <a:off x="4135470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Teardrop 1"/>
            <p:cNvSpPr/>
            <p:nvPr/>
          </p:nvSpPr>
          <p:spPr>
            <a:xfrm rot="18805991">
              <a:off x="4670933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5" name="Teardrop 1"/>
            <p:cNvSpPr/>
            <p:nvPr/>
          </p:nvSpPr>
          <p:spPr>
            <a:xfrm rot="18805991">
              <a:off x="5206396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6" name="Teardrop 1"/>
            <p:cNvSpPr/>
            <p:nvPr/>
          </p:nvSpPr>
          <p:spPr>
            <a:xfrm rot="18805991">
              <a:off x="5741859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99797" y="3696326"/>
            <a:ext cx="5435727" cy="623061"/>
            <a:chOff x="925943" y="1690403"/>
            <a:chExt cx="5435727" cy="623061"/>
          </a:xfrm>
        </p:grpSpPr>
        <p:sp>
          <p:nvSpPr>
            <p:cNvPr id="28" name="Teardrop 1"/>
            <p:cNvSpPr/>
            <p:nvPr/>
          </p:nvSpPr>
          <p:spPr>
            <a:xfrm rot="18805991">
              <a:off x="922692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9" name="Teardrop 1"/>
            <p:cNvSpPr/>
            <p:nvPr/>
          </p:nvSpPr>
          <p:spPr>
            <a:xfrm rot="18805991">
              <a:off x="1458155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0" name="Teardrop 1"/>
            <p:cNvSpPr/>
            <p:nvPr/>
          </p:nvSpPr>
          <p:spPr>
            <a:xfrm rot="18805991">
              <a:off x="1993618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1" name="Teardrop 1"/>
            <p:cNvSpPr/>
            <p:nvPr/>
          </p:nvSpPr>
          <p:spPr>
            <a:xfrm rot="18805991">
              <a:off x="2529081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2" name="Teardrop 1"/>
            <p:cNvSpPr/>
            <p:nvPr/>
          </p:nvSpPr>
          <p:spPr>
            <a:xfrm rot="18805991">
              <a:off x="3064544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3" name="Teardrop 1"/>
            <p:cNvSpPr/>
            <p:nvPr/>
          </p:nvSpPr>
          <p:spPr>
            <a:xfrm rot="18805991">
              <a:off x="3600007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Teardrop 1"/>
            <p:cNvSpPr/>
            <p:nvPr/>
          </p:nvSpPr>
          <p:spPr>
            <a:xfrm rot="18805991">
              <a:off x="4135470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5" name="Teardrop 1"/>
            <p:cNvSpPr/>
            <p:nvPr/>
          </p:nvSpPr>
          <p:spPr>
            <a:xfrm rot="18805991">
              <a:off x="4670933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6" name="Teardrop 1"/>
            <p:cNvSpPr/>
            <p:nvPr/>
          </p:nvSpPr>
          <p:spPr>
            <a:xfrm rot="18805991">
              <a:off x="5206396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7" name="Teardrop 1"/>
            <p:cNvSpPr/>
            <p:nvPr/>
          </p:nvSpPr>
          <p:spPr>
            <a:xfrm rot="18805991">
              <a:off x="5741859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5972405" y="3777024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30%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972405" y="1735789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972405" y="2756407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70%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6839043" y="1442610"/>
            <a:ext cx="1941674" cy="1048024"/>
            <a:chOff x="803640" y="3362835"/>
            <a:chExt cx="2059657" cy="1048024"/>
          </a:xfrm>
        </p:grpSpPr>
        <p:sp>
          <p:nvSpPr>
            <p:cNvPr id="42" name="TextBox 41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839043" y="2463227"/>
            <a:ext cx="1941674" cy="1048024"/>
            <a:chOff x="803640" y="3362835"/>
            <a:chExt cx="2059657" cy="1048024"/>
          </a:xfrm>
        </p:grpSpPr>
        <p:sp>
          <p:nvSpPr>
            <p:cNvPr id="45" name="TextBox 44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839043" y="3483844"/>
            <a:ext cx="1941674" cy="1048024"/>
            <a:chOff x="803640" y="3362835"/>
            <a:chExt cx="2059657" cy="1048024"/>
          </a:xfrm>
        </p:grpSpPr>
        <p:sp>
          <p:nvSpPr>
            <p:cNvPr id="48" name="TextBox 47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66082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87491"/>
            <a:ext cx="9144000" cy="22083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06" name="그룹 305">
            <a:extLst>
              <a:ext uri="{FF2B5EF4-FFF2-40B4-BE49-F238E27FC236}">
                <a16:creationId xmlns:a16="http://schemas.microsoft.com/office/drawing/2014/main" id="{ECE61CD3-8F4B-4A40-BC31-D5BBB3A6BA29}"/>
              </a:ext>
            </a:extLst>
          </p:cNvPr>
          <p:cNvGrpSpPr/>
          <p:nvPr/>
        </p:nvGrpSpPr>
        <p:grpSpPr>
          <a:xfrm>
            <a:off x="380218" y="1757103"/>
            <a:ext cx="3326084" cy="1940385"/>
            <a:chOff x="635000" y="1382713"/>
            <a:chExt cx="7869238" cy="4572000"/>
          </a:xfrm>
          <a:solidFill>
            <a:schemeClr val="bg1"/>
          </a:solidFill>
        </p:grpSpPr>
        <p:sp>
          <p:nvSpPr>
            <p:cNvPr id="307" name="Freeform 8">
              <a:extLst>
                <a:ext uri="{FF2B5EF4-FFF2-40B4-BE49-F238E27FC236}">
                  <a16:creationId xmlns:a16="http://schemas.microsoft.com/office/drawing/2014/main" id="{6BBF56F4-E711-416E-A076-208EC9A119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8" name="Freeform 9">
              <a:extLst>
                <a:ext uri="{FF2B5EF4-FFF2-40B4-BE49-F238E27FC236}">
                  <a16:creationId xmlns:a16="http://schemas.microsoft.com/office/drawing/2014/main" id="{735AC350-C62C-4F99-B83E-2F75A304D66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9" name="Freeform 10">
              <a:extLst>
                <a:ext uri="{FF2B5EF4-FFF2-40B4-BE49-F238E27FC236}">
                  <a16:creationId xmlns:a16="http://schemas.microsoft.com/office/drawing/2014/main" id="{B8852F81-1CAE-4872-BB07-90E21A8BA3F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0" name="Freeform 11">
              <a:extLst>
                <a:ext uri="{FF2B5EF4-FFF2-40B4-BE49-F238E27FC236}">
                  <a16:creationId xmlns:a16="http://schemas.microsoft.com/office/drawing/2014/main" id="{F5E1AC79-EBC7-403F-9B0C-E002749EE9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Worldmap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Oval 4"/>
          <p:cNvSpPr/>
          <p:nvPr/>
        </p:nvSpPr>
        <p:spPr>
          <a:xfrm>
            <a:off x="5043354" y="1770690"/>
            <a:ext cx="648072" cy="6480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Oval 11"/>
          <p:cNvSpPr/>
          <p:nvPr/>
        </p:nvSpPr>
        <p:spPr>
          <a:xfrm>
            <a:off x="6447510" y="1772844"/>
            <a:ext cx="648072" cy="6480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Oval 13"/>
          <p:cNvSpPr/>
          <p:nvPr/>
        </p:nvSpPr>
        <p:spPr>
          <a:xfrm>
            <a:off x="7851666" y="1777152"/>
            <a:ext cx="648072" cy="6480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Rectangle 9"/>
          <p:cNvSpPr/>
          <p:nvPr/>
        </p:nvSpPr>
        <p:spPr>
          <a:xfrm flipH="1">
            <a:off x="5206062" y="1945863"/>
            <a:ext cx="322655" cy="30203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Rectangle 16"/>
          <p:cNvSpPr/>
          <p:nvPr/>
        </p:nvSpPr>
        <p:spPr>
          <a:xfrm rot="18900000" flipH="1">
            <a:off x="6649322" y="1882063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Oval 21"/>
          <p:cNvSpPr>
            <a:spLocks noChangeAspect="1"/>
          </p:cNvSpPr>
          <p:nvPr/>
        </p:nvSpPr>
        <p:spPr>
          <a:xfrm>
            <a:off x="7973037" y="1899730"/>
            <a:ext cx="405329" cy="40871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4572000" y="3972742"/>
            <a:ext cx="4176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</a:p>
        </p:txBody>
      </p:sp>
      <p:sp>
        <p:nvSpPr>
          <p:cNvPr id="19" name="Text Placeholder 13"/>
          <p:cNvSpPr txBox="1">
            <a:spLocks/>
          </p:cNvSpPr>
          <p:nvPr/>
        </p:nvSpPr>
        <p:spPr>
          <a:xfrm>
            <a:off x="486984" y="3934889"/>
            <a:ext cx="3975894" cy="906703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</a:t>
            </a:r>
            <a:r>
              <a:rPr lang="en-US" sz="2400" b="1" dirty="0">
                <a:solidFill>
                  <a:schemeClr val="accent3"/>
                </a:solidFill>
                <a:cs typeface="Arial" pitchFamily="34" charset="0"/>
              </a:rPr>
              <a:t>PowerPoint</a:t>
            </a:r>
            <a:endParaRPr lang="en-US" altLang="ko-KR" sz="2400" b="1" dirty="0">
              <a:solidFill>
                <a:schemeClr val="accent3"/>
              </a:solidFill>
              <a:cs typeface="Arial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 Designed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2797" y="1143946"/>
            <a:ext cx="18902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07798" y="1079063"/>
            <a:ext cx="6240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You can simply impress your audience and add a unique zing and appeal to your Presentations. 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4650612" y="2499945"/>
            <a:ext cx="1433556" cy="1111275"/>
            <a:chOff x="6228184" y="1749861"/>
            <a:chExt cx="2592288" cy="1111275"/>
          </a:xfrm>
        </p:grpSpPr>
        <p:sp>
          <p:nvSpPr>
            <p:cNvPr id="23" name="TextBox 22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28184" y="174986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054768" y="2499945"/>
            <a:ext cx="1433556" cy="1111275"/>
            <a:chOff x="6228184" y="1749861"/>
            <a:chExt cx="2592288" cy="1111275"/>
          </a:xfrm>
        </p:grpSpPr>
        <p:sp>
          <p:nvSpPr>
            <p:cNvPr id="26" name="TextBox 25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228184" y="174986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458924" y="2499945"/>
            <a:ext cx="1433556" cy="1111275"/>
            <a:chOff x="6228184" y="1749861"/>
            <a:chExt cx="2592288" cy="1111275"/>
          </a:xfrm>
        </p:grpSpPr>
        <p:sp>
          <p:nvSpPr>
            <p:cNvPr id="29" name="TextBox 28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228184" y="174986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0771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"/>
          <p:cNvSpPr txBox="1">
            <a:spLocks/>
          </p:cNvSpPr>
          <p:nvPr/>
        </p:nvSpPr>
        <p:spPr>
          <a:xfrm>
            <a:off x="395536" y="1635646"/>
            <a:ext cx="2808312" cy="15841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Portfolio </a:t>
            </a:r>
          </a:p>
          <a:p>
            <a:pPr marL="0" indent="0"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Designed</a:t>
            </a:r>
            <a:endParaRPr lang="ko-KR" altLang="en-US" sz="28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5536" y="3363838"/>
            <a:ext cx="26642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69CF7C6-7731-4B75-8450-41761D409D3D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F2BF9296-B926-47AD-BF44-3D536A3135B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417688FE-1F93-40B5-86B7-206BD24B143A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id="{993F7107-C362-4CA3-B438-A199FE8B253E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1911922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Section Break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1012342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753571"/>
              </p:ext>
            </p:extLst>
          </p:nvPr>
        </p:nvGraphicFramePr>
        <p:xfrm>
          <a:off x="683568" y="1506052"/>
          <a:ext cx="1744244" cy="28998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5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468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$150</a:t>
                      </a:r>
                      <a:endParaRPr lang="ko-KR" altLang="en-US" sz="3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300" b="1" kern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098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3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3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185400"/>
              </p:ext>
            </p:extLst>
          </p:nvPr>
        </p:nvGraphicFramePr>
        <p:xfrm>
          <a:off x="3923928" y="1506052"/>
          <a:ext cx="1731865" cy="28998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468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$160</a:t>
                      </a:r>
                      <a:endParaRPr lang="ko-KR" altLang="en-US" sz="3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2AE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300" b="1" kern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098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3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3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397486"/>
              </p:ext>
            </p:extLst>
          </p:nvPr>
        </p:nvGraphicFramePr>
        <p:xfrm>
          <a:off x="2267744" y="1386336"/>
          <a:ext cx="1888260" cy="31392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6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9790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7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$180</a:t>
                      </a:r>
                      <a:endParaRPr lang="ko-KR" altLang="en-US" sz="37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400" b="1" kern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873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4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12160" y="1203598"/>
            <a:ext cx="2736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PowerPoint  Presentation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15972" y="2157705"/>
            <a:ext cx="1260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012160" y="2355727"/>
            <a:ext cx="26642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15972" y="4155926"/>
            <a:ext cx="172819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1562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6"/>
          <p:cNvSpPr/>
          <p:nvPr/>
        </p:nvSpPr>
        <p:spPr>
          <a:xfrm>
            <a:off x="215516" y="177378"/>
            <a:ext cx="8712968" cy="4788744"/>
          </a:xfrm>
          <a:prstGeom prst="frame">
            <a:avLst>
              <a:gd name="adj1" fmla="val 89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51775" y="0"/>
            <a:ext cx="2016224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6763892" y="771302"/>
            <a:ext cx="1800200" cy="14404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One Columns Designed</a:t>
            </a:r>
            <a:endParaRPr lang="ko-KR" altLang="en-US" sz="28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611560" y="691634"/>
            <a:ext cx="5688632" cy="3781584"/>
            <a:chOff x="3687661" y="1203598"/>
            <a:chExt cx="2252491" cy="3781584"/>
          </a:xfrm>
        </p:grpSpPr>
        <p:sp>
          <p:nvSpPr>
            <p:cNvPr id="22" name="TextBox 21"/>
            <p:cNvSpPr txBox="1"/>
            <p:nvPr/>
          </p:nvSpPr>
          <p:spPr>
            <a:xfrm>
              <a:off x="3687661" y="1568862"/>
              <a:ext cx="2252491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You can simply impress your audience and add a unique zing and appeal to your Presentations. Easy to change colors, photos and Text. You can simply impress your audience and add a unique zing and appeal to your Presentations. You can simply impress your audience and add a unique zing and appeal to your Presentations. Easy to change colors, photos and Text. 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You can simply impress your audience and add a unique zing and appeal to your Presentations. You can simply impress your audience and add a unique zing and appeal to your Presentations. 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687661" y="1203598"/>
              <a:ext cx="22524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75947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6"/>
          <p:cNvSpPr/>
          <p:nvPr/>
        </p:nvSpPr>
        <p:spPr>
          <a:xfrm>
            <a:off x="215516" y="177378"/>
            <a:ext cx="8712968" cy="4788744"/>
          </a:xfrm>
          <a:prstGeom prst="frame">
            <a:avLst>
              <a:gd name="adj1" fmla="val 89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51775" y="0"/>
            <a:ext cx="2016224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6763892" y="771302"/>
            <a:ext cx="1800200" cy="14404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Two Columns Designed</a:t>
            </a:r>
            <a:endParaRPr lang="ko-KR" altLang="en-US" sz="28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611560" y="691634"/>
            <a:ext cx="2736304" cy="3781584"/>
            <a:chOff x="3687661" y="1203598"/>
            <a:chExt cx="2252491" cy="3781584"/>
          </a:xfrm>
        </p:grpSpPr>
        <p:sp>
          <p:nvSpPr>
            <p:cNvPr id="22" name="TextBox 21"/>
            <p:cNvSpPr txBox="1"/>
            <p:nvPr/>
          </p:nvSpPr>
          <p:spPr>
            <a:xfrm>
              <a:off x="3687661" y="1568862"/>
              <a:ext cx="2252491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You can simply impress your audience and add a unique zing and appeal to your Presentations. Easy to change colors, photos and Text. 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687661" y="1203598"/>
              <a:ext cx="22524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635896" y="691634"/>
            <a:ext cx="2736304" cy="3781584"/>
            <a:chOff x="3687661" y="1203598"/>
            <a:chExt cx="2252491" cy="3781584"/>
          </a:xfrm>
        </p:grpSpPr>
        <p:sp>
          <p:nvSpPr>
            <p:cNvPr id="10" name="TextBox 9"/>
            <p:cNvSpPr txBox="1"/>
            <p:nvPr/>
          </p:nvSpPr>
          <p:spPr>
            <a:xfrm>
              <a:off x="3687661" y="1568862"/>
              <a:ext cx="2252491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You can simply impress your audience and add a unique zing and appeal to your Presentations. Easy to change colors, photos and Text. 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687661" y="1203598"/>
              <a:ext cx="22524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47266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3561194"/>
            <a:ext cx="9144000" cy="576063"/>
          </a:xfrm>
        </p:spPr>
        <p:txBody>
          <a:bodyPr/>
          <a:lstStyle/>
          <a:p>
            <a:r>
              <a:rPr lang="en-US" altLang="ko-KR" sz="3600" dirty="0"/>
              <a:t>Thank you</a:t>
            </a:r>
            <a:endParaRPr lang="ko-KR" alt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148" y="4122018"/>
            <a:ext cx="9144000" cy="288032"/>
          </a:xfr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614559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6FAEA90-371A-4379-AFBB-702E2A8764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Shapes</a:t>
            </a:r>
          </a:p>
        </p:txBody>
      </p:sp>
      <p:grpSp>
        <p:nvGrpSpPr>
          <p:cNvPr id="5" name="Group 14">
            <a:extLst>
              <a:ext uri="{FF2B5EF4-FFF2-40B4-BE49-F238E27FC236}">
                <a16:creationId xmlns:a16="http://schemas.microsoft.com/office/drawing/2014/main" id="{20C2B74B-BECB-4535-B502-06DC80D74B06}"/>
              </a:ext>
            </a:extLst>
          </p:cNvPr>
          <p:cNvGrpSpPr/>
          <p:nvPr/>
        </p:nvGrpSpPr>
        <p:grpSpPr>
          <a:xfrm>
            <a:off x="5705611" y="1090334"/>
            <a:ext cx="1052368" cy="3696329"/>
            <a:chOff x="4058860" y="987781"/>
            <a:chExt cx="1052368" cy="3696329"/>
          </a:xfrm>
        </p:grpSpPr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25302530-3AAA-4B18-B144-C49D138138CE}"/>
                </a:ext>
              </a:extLst>
            </p:cNvPr>
            <p:cNvSpPr/>
            <p:nvPr/>
          </p:nvSpPr>
          <p:spPr>
            <a:xfrm rot="36931">
              <a:off x="4276045" y="3801165"/>
              <a:ext cx="592195" cy="863021"/>
            </a:xfrm>
            <a:custGeom>
              <a:avLst/>
              <a:gdLst/>
              <a:ahLst/>
              <a:cxnLst/>
              <a:rect l="l" t="t" r="r" b="b"/>
              <a:pathLst>
                <a:path w="1802378" h="1800199">
                  <a:moveTo>
                    <a:pt x="0" y="0"/>
                  </a:moveTo>
                  <a:lnTo>
                    <a:pt x="1802378" y="0"/>
                  </a:lnTo>
                  <a:lnTo>
                    <a:pt x="1802378" y="289727"/>
                  </a:lnTo>
                  <a:lnTo>
                    <a:pt x="1801366" y="289727"/>
                  </a:lnTo>
                  <a:lnTo>
                    <a:pt x="901188" y="1800199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70000"/>
                    <a:lumOff val="30000"/>
                  </a:schemeClr>
                </a:gs>
                <a:gs pos="100000">
                  <a:schemeClr val="accent2">
                    <a:lumMod val="70000"/>
                    <a:lumOff val="3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91FA14DC-BAA1-4B27-93F4-512A9C64EF6C}"/>
                </a:ext>
              </a:extLst>
            </p:cNvPr>
            <p:cNvSpPr/>
            <p:nvPr/>
          </p:nvSpPr>
          <p:spPr>
            <a:xfrm>
              <a:off x="4468857" y="3793500"/>
              <a:ext cx="200342" cy="872829"/>
            </a:xfrm>
            <a:custGeom>
              <a:avLst/>
              <a:gdLst>
                <a:gd name="connsiteX0" fmla="*/ 0 w 1359043"/>
                <a:gd name="connsiteY0" fmla="*/ 0 h 1813992"/>
                <a:gd name="connsiteX1" fmla="*/ 1359043 w 1359043"/>
                <a:gd name="connsiteY1" fmla="*/ 0 h 1813992"/>
                <a:gd name="connsiteX2" fmla="*/ 1359043 w 1359043"/>
                <a:gd name="connsiteY2" fmla="*/ 212596 h 1813992"/>
                <a:gd name="connsiteX3" fmla="*/ 806822 w 1359043"/>
                <a:gd name="connsiteY3" fmla="*/ 1813992 h 1813992"/>
                <a:gd name="connsiteX4" fmla="*/ 1012 w 1359043"/>
                <a:gd name="connsiteY4" fmla="*/ 289727 h 1813992"/>
                <a:gd name="connsiteX5" fmla="*/ 0 w 1359043"/>
                <a:gd name="connsiteY5" fmla="*/ 289727 h 1813992"/>
                <a:gd name="connsiteX6" fmla="*/ 0 w 1359043"/>
                <a:gd name="connsiteY6" fmla="*/ 288030 h 1813992"/>
                <a:gd name="connsiteX7" fmla="*/ 0 w 1359043"/>
                <a:gd name="connsiteY7" fmla="*/ 0 h 1813992"/>
                <a:gd name="connsiteX0" fmla="*/ 0 w 1359043"/>
                <a:gd name="connsiteY0" fmla="*/ 0 h 1820658"/>
                <a:gd name="connsiteX1" fmla="*/ 1359043 w 1359043"/>
                <a:gd name="connsiteY1" fmla="*/ 0 h 1820658"/>
                <a:gd name="connsiteX2" fmla="*/ 1359043 w 1359043"/>
                <a:gd name="connsiteY2" fmla="*/ 212596 h 1820658"/>
                <a:gd name="connsiteX3" fmla="*/ 720119 w 1359043"/>
                <a:gd name="connsiteY3" fmla="*/ 1820658 h 1820658"/>
                <a:gd name="connsiteX4" fmla="*/ 1012 w 1359043"/>
                <a:gd name="connsiteY4" fmla="*/ 289727 h 1820658"/>
                <a:gd name="connsiteX5" fmla="*/ 0 w 1359043"/>
                <a:gd name="connsiteY5" fmla="*/ 289727 h 1820658"/>
                <a:gd name="connsiteX6" fmla="*/ 0 w 1359043"/>
                <a:gd name="connsiteY6" fmla="*/ 288030 h 1820658"/>
                <a:gd name="connsiteX7" fmla="*/ 0 w 1359043"/>
                <a:gd name="connsiteY7" fmla="*/ 0 h 1820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59043" h="1820658">
                  <a:moveTo>
                    <a:pt x="0" y="0"/>
                  </a:moveTo>
                  <a:lnTo>
                    <a:pt x="1359043" y="0"/>
                  </a:lnTo>
                  <a:lnTo>
                    <a:pt x="1359043" y="212596"/>
                  </a:lnTo>
                  <a:lnTo>
                    <a:pt x="720119" y="1820658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50000"/>
                    <a:lumOff val="50000"/>
                  </a:schemeClr>
                </a:gs>
                <a:gs pos="100000">
                  <a:schemeClr val="accent2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ectangle 2">
              <a:extLst>
                <a:ext uri="{FF2B5EF4-FFF2-40B4-BE49-F238E27FC236}">
                  <a16:creationId xmlns:a16="http://schemas.microsoft.com/office/drawing/2014/main" id="{C6C7785C-8982-46D8-BD2D-F0082959A035}"/>
                </a:ext>
              </a:extLst>
            </p:cNvPr>
            <p:cNvSpPr/>
            <p:nvPr/>
          </p:nvSpPr>
          <p:spPr>
            <a:xfrm>
              <a:off x="4291066" y="1891296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0" y="0"/>
                  </a:moveTo>
                  <a:lnTo>
                    <a:pt x="99616" y="0"/>
                  </a:lnTo>
                  <a:lnTo>
                    <a:pt x="196906" y="63491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2">
              <a:extLst>
                <a:ext uri="{FF2B5EF4-FFF2-40B4-BE49-F238E27FC236}">
                  <a16:creationId xmlns:a16="http://schemas.microsoft.com/office/drawing/2014/main" id="{0EA746AB-277A-4BA1-9F0A-B7C535C1FB4A}"/>
                </a:ext>
              </a:extLst>
            </p:cNvPr>
            <p:cNvSpPr/>
            <p:nvPr/>
          </p:nvSpPr>
          <p:spPr>
            <a:xfrm>
              <a:off x="4486591" y="1953886"/>
              <a:ext cx="196906" cy="1950905"/>
            </a:xfrm>
            <a:custGeom>
              <a:avLst/>
              <a:gdLst/>
              <a:ahLst/>
              <a:cxnLst/>
              <a:rect l="l" t="t" r="r" b="b"/>
              <a:pathLst>
                <a:path w="196906" h="1950905">
                  <a:moveTo>
                    <a:pt x="0" y="0"/>
                  </a:moveTo>
                  <a:lnTo>
                    <a:pt x="101941" y="66527"/>
                  </a:lnTo>
                  <a:lnTo>
                    <a:pt x="196906" y="4552"/>
                  </a:lnTo>
                  <a:lnTo>
                    <a:pt x="196906" y="1950905"/>
                  </a:lnTo>
                  <a:lnTo>
                    <a:pt x="193201" y="1950905"/>
                  </a:lnTo>
                  <a:cubicBezTo>
                    <a:pt x="183184" y="1893988"/>
                    <a:pt x="144512" y="1851984"/>
                    <a:pt x="98453" y="1851984"/>
                  </a:cubicBezTo>
                  <a:cubicBezTo>
                    <a:pt x="52394" y="1851984"/>
                    <a:pt x="13723" y="1893988"/>
                    <a:pt x="3706" y="1950905"/>
                  </a:cubicBezTo>
                  <a:lnTo>
                    <a:pt x="0" y="195090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8DD3C104-DCA5-4C07-AA7C-5F42944E40F4}"/>
                </a:ext>
              </a:extLst>
            </p:cNvPr>
            <p:cNvSpPr/>
            <p:nvPr/>
          </p:nvSpPr>
          <p:spPr>
            <a:xfrm>
              <a:off x="4683483" y="1895514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96435" y="0"/>
                  </a:moveTo>
                  <a:lnTo>
                    <a:pt x="196906" y="0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lnTo>
                    <a:pt x="0" y="6293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B6979A23-A285-45E9-95F0-43DC4293EA1E}"/>
                </a:ext>
              </a:extLst>
            </p:cNvPr>
            <p:cNvSpPr/>
            <p:nvPr/>
          </p:nvSpPr>
          <p:spPr>
            <a:xfrm rot="10800000">
              <a:off x="4468813" y="4423239"/>
              <a:ext cx="196906" cy="260871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Parallelogram 15">
              <a:extLst>
                <a:ext uri="{FF2B5EF4-FFF2-40B4-BE49-F238E27FC236}">
                  <a16:creationId xmlns:a16="http://schemas.microsoft.com/office/drawing/2014/main" id="{00FFC3E9-ACCE-438D-B2B5-5AA4625B76F2}"/>
                </a:ext>
              </a:extLst>
            </p:cNvPr>
            <p:cNvSpPr/>
            <p:nvPr/>
          </p:nvSpPr>
          <p:spPr>
            <a:xfrm rot="16200000">
              <a:off x="4098945" y="947696"/>
              <a:ext cx="972197" cy="1052368"/>
            </a:xfrm>
            <a:custGeom>
              <a:avLst/>
              <a:gdLst/>
              <a:ahLst/>
              <a:cxnLst/>
              <a:rect l="l" t="t" r="r" b="b"/>
              <a:pathLst>
                <a:path w="2993176" h="3240001">
                  <a:moveTo>
                    <a:pt x="1299907" y="647892"/>
                  </a:moveTo>
                  <a:lnTo>
                    <a:pt x="665509" y="1620000"/>
                  </a:lnTo>
                  <a:lnTo>
                    <a:pt x="1299907" y="2592108"/>
                  </a:lnTo>
                  <a:lnTo>
                    <a:pt x="634398" y="2592108"/>
                  </a:lnTo>
                  <a:lnTo>
                    <a:pt x="0" y="1620000"/>
                  </a:lnTo>
                  <a:lnTo>
                    <a:pt x="634398" y="647892"/>
                  </a:lnTo>
                  <a:close/>
                  <a:moveTo>
                    <a:pt x="2993176" y="1620001"/>
                  </a:moveTo>
                  <a:lnTo>
                    <a:pt x="1913056" y="3240001"/>
                  </a:lnTo>
                  <a:lnTo>
                    <a:pt x="1782206" y="3043749"/>
                  </a:lnTo>
                  <a:lnTo>
                    <a:pt x="1110064" y="3043749"/>
                  </a:lnTo>
                  <a:cubicBezTo>
                    <a:pt x="1089036" y="3096599"/>
                    <a:pt x="1037333" y="3133759"/>
                    <a:pt x="976952" y="3133759"/>
                  </a:cubicBezTo>
                  <a:cubicBezTo>
                    <a:pt x="923853" y="3133759"/>
                    <a:pt x="877466" y="3105022"/>
                    <a:pt x="854540" y="3061058"/>
                  </a:cubicBezTo>
                  <a:lnTo>
                    <a:pt x="302383" y="3169763"/>
                  </a:lnTo>
                  <a:lnTo>
                    <a:pt x="302383" y="2809723"/>
                  </a:lnTo>
                  <a:lnTo>
                    <a:pt x="854540" y="2918427"/>
                  </a:lnTo>
                  <a:cubicBezTo>
                    <a:pt x="877466" y="2874463"/>
                    <a:pt x="923853" y="2845727"/>
                    <a:pt x="976952" y="2845727"/>
                  </a:cubicBezTo>
                  <a:cubicBezTo>
                    <a:pt x="1037333" y="2845727"/>
                    <a:pt x="1089036" y="2882887"/>
                    <a:pt x="1110064" y="2935737"/>
                  </a:cubicBezTo>
                  <a:lnTo>
                    <a:pt x="1710190" y="2935737"/>
                  </a:lnTo>
                  <a:lnTo>
                    <a:pt x="832936" y="1620001"/>
                  </a:lnTo>
                  <a:lnTo>
                    <a:pt x="1913056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65F79F49-58E8-4478-83BB-5809BAA07443}"/>
              </a:ext>
            </a:extLst>
          </p:cNvPr>
          <p:cNvGrpSpPr/>
          <p:nvPr/>
        </p:nvGrpSpPr>
        <p:grpSpPr>
          <a:xfrm>
            <a:off x="6996748" y="1882422"/>
            <a:ext cx="1296144" cy="2760467"/>
            <a:chOff x="6777274" y="1831284"/>
            <a:chExt cx="552841" cy="1177414"/>
          </a:xfrm>
        </p:grpSpPr>
        <p:grpSp>
          <p:nvGrpSpPr>
            <p:cNvPr id="14" name="Group 14">
              <a:extLst>
                <a:ext uri="{FF2B5EF4-FFF2-40B4-BE49-F238E27FC236}">
                  <a16:creationId xmlns:a16="http://schemas.microsoft.com/office/drawing/2014/main" id="{39069EC5-081A-4BF5-ADB4-DFB8C9680FD7}"/>
                </a:ext>
              </a:extLst>
            </p:cNvPr>
            <p:cNvGrpSpPr/>
            <p:nvPr/>
          </p:nvGrpSpPr>
          <p:grpSpPr>
            <a:xfrm>
              <a:off x="6939980" y="1831284"/>
              <a:ext cx="385719" cy="718117"/>
              <a:chOff x="6783521" y="1654812"/>
              <a:chExt cx="726841" cy="1353205"/>
            </a:xfrm>
          </p:grpSpPr>
          <p:sp>
            <p:nvSpPr>
              <p:cNvPr id="16" name="Freeform 16">
                <a:extLst>
                  <a:ext uri="{FF2B5EF4-FFF2-40B4-BE49-F238E27FC236}">
                    <a16:creationId xmlns:a16="http://schemas.microsoft.com/office/drawing/2014/main" id="{BA14A9F0-A0DA-428A-B109-2F3FAF5EA287}"/>
                  </a:ext>
                </a:extLst>
              </p:cNvPr>
              <p:cNvSpPr/>
              <p:nvPr/>
            </p:nvSpPr>
            <p:spPr>
              <a:xfrm>
                <a:off x="6783521" y="1886618"/>
                <a:ext cx="726841" cy="1121399"/>
              </a:xfrm>
              <a:custGeom>
                <a:avLst/>
                <a:gdLst/>
                <a:ahLst/>
                <a:cxnLst/>
                <a:rect l="l" t="t" r="r" b="b"/>
                <a:pathLst>
                  <a:path w="726841" h="1121399">
                    <a:moveTo>
                      <a:pt x="236325" y="1049494"/>
                    </a:moveTo>
                    <a:lnTo>
                      <a:pt x="495287" y="1049494"/>
                    </a:lnTo>
                    <a:cubicBezTo>
                      <a:pt x="491080" y="1064561"/>
                      <a:pt x="487966" y="1079199"/>
                      <a:pt x="485273" y="1093187"/>
                    </a:cubicBezTo>
                    <a:lnTo>
                      <a:pt x="245258" y="1092728"/>
                    </a:lnTo>
                    <a:close/>
                    <a:moveTo>
                      <a:pt x="363421" y="203844"/>
                    </a:moveTo>
                    <a:cubicBezTo>
                      <a:pt x="401307" y="203844"/>
                      <a:pt x="432020" y="234557"/>
                      <a:pt x="432020" y="272443"/>
                    </a:cubicBezTo>
                    <a:cubicBezTo>
                      <a:pt x="432020" y="310329"/>
                      <a:pt x="401307" y="341042"/>
                      <a:pt x="363421" y="341042"/>
                    </a:cubicBezTo>
                    <a:cubicBezTo>
                      <a:pt x="325534" y="341042"/>
                      <a:pt x="294821" y="310329"/>
                      <a:pt x="294821" y="272443"/>
                    </a:cubicBezTo>
                    <a:cubicBezTo>
                      <a:pt x="294821" y="234557"/>
                      <a:pt x="325534" y="203844"/>
                      <a:pt x="363421" y="203844"/>
                    </a:cubicBezTo>
                    <a:close/>
                    <a:moveTo>
                      <a:pt x="363421" y="135244"/>
                    </a:moveTo>
                    <a:cubicBezTo>
                      <a:pt x="287648" y="135244"/>
                      <a:pt x="226222" y="196671"/>
                      <a:pt x="226222" y="272443"/>
                    </a:cubicBezTo>
                    <a:cubicBezTo>
                      <a:pt x="226222" y="348216"/>
                      <a:pt x="287648" y="409642"/>
                      <a:pt x="363421" y="409642"/>
                    </a:cubicBezTo>
                    <a:cubicBezTo>
                      <a:pt x="439193" y="409642"/>
                      <a:pt x="500619" y="348216"/>
                      <a:pt x="500619" y="272443"/>
                    </a:cubicBezTo>
                    <a:cubicBezTo>
                      <a:pt x="500619" y="196671"/>
                      <a:pt x="439193" y="135244"/>
                      <a:pt x="363421" y="135244"/>
                    </a:cubicBezTo>
                    <a:close/>
                    <a:moveTo>
                      <a:pt x="196200" y="0"/>
                    </a:moveTo>
                    <a:cubicBezTo>
                      <a:pt x="300307" y="58658"/>
                      <a:pt x="427219" y="59450"/>
                      <a:pt x="531959" y="2129"/>
                    </a:cubicBezTo>
                    <a:cubicBezTo>
                      <a:pt x="645195" y="251105"/>
                      <a:pt x="615578" y="521951"/>
                      <a:pt x="565642" y="749813"/>
                    </a:cubicBezTo>
                    <a:lnTo>
                      <a:pt x="726841" y="904479"/>
                    </a:lnTo>
                    <a:lnTo>
                      <a:pt x="700460" y="1113326"/>
                    </a:lnTo>
                    <a:lnTo>
                      <a:pt x="510728" y="982128"/>
                    </a:lnTo>
                    <a:lnTo>
                      <a:pt x="503274" y="1014651"/>
                    </a:lnTo>
                    <a:lnTo>
                      <a:pt x="228241" y="1014651"/>
                    </a:lnTo>
                    <a:cubicBezTo>
                      <a:pt x="226194" y="1005458"/>
                      <a:pt x="223902" y="996068"/>
                      <a:pt x="221524" y="986461"/>
                    </a:cubicBezTo>
                    <a:lnTo>
                      <a:pt x="26381" y="1121399"/>
                    </a:lnTo>
                    <a:lnTo>
                      <a:pt x="0" y="912552"/>
                    </a:lnTo>
                    <a:lnTo>
                      <a:pt x="162681" y="756465"/>
                    </a:lnTo>
                    <a:lnTo>
                      <a:pt x="163137" y="757906"/>
                    </a:lnTo>
                    <a:lnTo>
                      <a:pt x="165881" y="748957"/>
                    </a:lnTo>
                    <a:cubicBezTo>
                      <a:pt x="117348" y="521774"/>
                      <a:pt x="87568" y="246912"/>
                      <a:pt x="19620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Freeform 17">
                <a:extLst>
                  <a:ext uri="{FF2B5EF4-FFF2-40B4-BE49-F238E27FC236}">
                    <a16:creationId xmlns:a16="http://schemas.microsoft.com/office/drawing/2014/main" id="{4E58BA02-427E-476C-927F-941A5BEE8001}"/>
                  </a:ext>
                </a:extLst>
              </p:cNvPr>
              <p:cNvSpPr/>
              <p:nvPr/>
            </p:nvSpPr>
            <p:spPr>
              <a:xfrm>
                <a:off x="6997804" y="1654812"/>
                <a:ext cx="298274" cy="244742"/>
              </a:xfrm>
              <a:custGeom>
                <a:avLst/>
                <a:gdLst/>
                <a:ahLst/>
                <a:cxnLst/>
                <a:rect l="l" t="t" r="r" b="b"/>
                <a:pathLst>
                  <a:path w="298274" h="244742">
                    <a:moveTo>
                      <a:pt x="147328" y="0"/>
                    </a:moveTo>
                    <a:cubicBezTo>
                      <a:pt x="212319" y="65590"/>
                      <a:pt x="261867" y="134854"/>
                      <a:pt x="298274" y="206570"/>
                    </a:cubicBezTo>
                    <a:cubicBezTo>
                      <a:pt x="205418" y="258299"/>
                      <a:pt x="92251" y="257374"/>
                      <a:pt x="0" y="204273"/>
                    </a:cubicBezTo>
                    <a:cubicBezTo>
                      <a:pt x="35363" y="132633"/>
                      <a:pt x="83678" y="64016"/>
                      <a:pt x="1473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6D576C7F-8CAF-4600-8ECF-22D5FBEC5FEA}"/>
                </a:ext>
              </a:extLst>
            </p:cNvPr>
            <p:cNvSpPr/>
            <p:nvPr/>
          </p:nvSpPr>
          <p:spPr>
            <a:xfrm>
              <a:off x="6777274" y="2572267"/>
              <a:ext cx="552841" cy="436431"/>
            </a:xfrm>
            <a:custGeom>
              <a:avLst/>
              <a:gdLst/>
              <a:ahLst/>
              <a:cxnLst/>
              <a:rect l="l" t="t" r="r" b="b"/>
              <a:pathLst>
                <a:path w="935319" h="738371">
                  <a:moveTo>
                    <a:pt x="570246" y="5904"/>
                  </a:moveTo>
                  <a:cubicBezTo>
                    <a:pt x="462283" y="64891"/>
                    <a:pt x="426421" y="317189"/>
                    <a:pt x="649701" y="474399"/>
                  </a:cubicBezTo>
                  <a:cubicBezTo>
                    <a:pt x="593836" y="327977"/>
                    <a:pt x="630970" y="255746"/>
                    <a:pt x="667057" y="182470"/>
                  </a:cubicBezTo>
                  <a:cubicBezTo>
                    <a:pt x="667659" y="219721"/>
                    <a:pt x="629598" y="299814"/>
                    <a:pt x="723199" y="346469"/>
                  </a:cubicBezTo>
                  <a:cubicBezTo>
                    <a:pt x="679394" y="206128"/>
                    <a:pt x="864427" y="161920"/>
                    <a:pt x="670152" y="6949"/>
                  </a:cubicBezTo>
                  <a:cubicBezTo>
                    <a:pt x="951156" y="47548"/>
                    <a:pt x="868526" y="190548"/>
                    <a:pt x="935319" y="334595"/>
                  </a:cubicBezTo>
                  <a:cubicBezTo>
                    <a:pt x="886447" y="343095"/>
                    <a:pt x="815632" y="212619"/>
                    <a:pt x="831546" y="274410"/>
                  </a:cubicBezTo>
                  <a:cubicBezTo>
                    <a:pt x="915063" y="518579"/>
                    <a:pt x="665249" y="525551"/>
                    <a:pt x="744586" y="738371"/>
                  </a:cubicBezTo>
                  <a:cubicBezTo>
                    <a:pt x="498005" y="724435"/>
                    <a:pt x="570128" y="495242"/>
                    <a:pt x="454164" y="439509"/>
                  </a:cubicBezTo>
                  <a:cubicBezTo>
                    <a:pt x="422689" y="433882"/>
                    <a:pt x="384944" y="459601"/>
                    <a:pt x="454829" y="574141"/>
                  </a:cubicBezTo>
                  <a:cubicBezTo>
                    <a:pt x="47812" y="270832"/>
                    <a:pt x="333584" y="22904"/>
                    <a:pt x="570246" y="5904"/>
                  </a:cubicBezTo>
                  <a:close/>
                  <a:moveTo>
                    <a:pt x="0" y="0"/>
                  </a:moveTo>
                  <a:lnTo>
                    <a:pt x="9284" y="0"/>
                  </a:lnTo>
                  <a:lnTo>
                    <a:pt x="746" y="590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Group 13318">
            <a:extLst>
              <a:ext uri="{FF2B5EF4-FFF2-40B4-BE49-F238E27FC236}">
                <a16:creationId xmlns:a16="http://schemas.microsoft.com/office/drawing/2014/main" id="{3176A925-9561-4C3F-8238-DB986AC67B50}"/>
              </a:ext>
            </a:extLst>
          </p:cNvPr>
          <p:cNvGrpSpPr/>
          <p:nvPr/>
        </p:nvGrpSpPr>
        <p:grpSpPr>
          <a:xfrm rot="19917947">
            <a:off x="1469388" y="1353546"/>
            <a:ext cx="1665869" cy="3558872"/>
            <a:chOff x="1359132" y="345882"/>
            <a:chExt cx="1966239" cy="4200564"/>
          </a:xfrm>
        </p:grpSpPr>
        <p:grpSp>
          <p:nvGrpSpPr>
            <p:cNvPr id="19" name="Group 23">
              <a:extLst>
                <a:ext uri="{FF2B5EF4-FFF2-40B4-BE49-F238E27FC236}">
                  <a16:creationId xmlns:a16="http://schemas.microsoft.com/office/drawing/2014/main" id="{F1830171-F3BF-4D8C-BBE7-DC399D6D1691}"/>
                </a:ext>
              </a:extLst>
            </p:cNvPr>
            <p:cNvGrpSpPr/>
            <p:nvPr/>
          </p:nvGrpSpPr>
          <p:grpSpPr>
            <a:xfrm>
              <a:off x="2073901" y="2186669"/>
              <a:ext cx="501313" cy="2359777"/>
              <a:chOff x="2810055" y="1677194"/>
              <a:chExt cx="535258" cy="2519562"/>
            </a:xfrm>
          </p:grpSpPr>
          <p:sp>
            <p:nvSpPr>
              <p:cNvPr id="32" name="Rectangle 8">
                <a:extLst>
                  <a:ext uri="{FF2B5EF4-FFF2-40B4-BE49-F238E27FC236}">
                    <a16:creationId xmlns:a16="http://schemas.microsoft.com/office/drawing/2014/main" id="{EA6408B1-590A-4B35-99D9-FD571251018D}"/>
                  </a:ext>
                </a:extLst>
              </p:cNvPr>
              <p:cNvSpPr/>
              <p:nvPr/>
            </p:nvSpPr>
            <p:spPr>
              <a:xfrm>
                <a:off x="2810675" y="3399597"/>
                <a:ext cx="534638" cy="77914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70000"/>
                      <a:lumOff val="30000"/>
                    </a:schemeClr>
                  </a:gs>
                  <a:gs pos="100000">
                    <a:schemeClr val="accent2">
                      <a:lumMod val="70000"/>
                      <a:lumOff val="3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Rectangle 8">
                <a:extLst>
                  <a:ext uri="{FF2B5EF4-FFF2-40B4-BE49-F238E27FC236}">
                    <a16:creationId xmlns:a16="http://schemas.microsoft.com/office/drawing/2014/main" id="{9AD44607-A66D-48A0-9FE2-E296E272740A}"/>
                  </a:ext>
                </a:extLst>
              </p:cNvPr>
              <p:cNvSpPr/>
              <p:nvPr/>
            </p:nvSpPr>
            <p:spPr>
              <a:xfrm>
                <a:off x="2984722" y="3392706"/>
                <a:ext cx="180870" cy="787996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50000"/>
                      <a:lumOff val="50000"/>
                    </a:schemeClr>
                  </a:gs>
                  <a:gs pos="100000">
                    <a:schemeClr val="accent2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Rectangle 8">
                <a:extLst>
                  <a:ext uri="{FF2B5EF4-FFF2-40B4-BE49-F238E27FC236}">
                    <a16:creationId xmlns:a16="http://schemas.microsoft.com/office/drawing/2014/main" id="{8281CE4E-D56C-4E49-B3E2-5D78C9EA1732}"/>
                  </a:ext>
                </a:extLst>
              </p:cNvPr>
              <p:cNvSpPr/>
              <p:nvPr/>
            </p:nvSpPr>
            <p:spPr>
              <a:xfrm>
                <a:off x="2810055" y="3399597"/>
                <a:ext cx="264192" cy="763141"/>
              </a:xfrm>
              <a:custGeom>
                <a:avLst/>
                <a:gdLst>
                  <a:gd name="connsiteX0" fmla="*/ 0 w 1345558"/>
                  <a:gd name="connsiteY0" fmla="*/ 0 h 1783227"/>
                  <a:gd name="connsiteX1" fmla="*/ 897414 w 1345558"/>
                  <a:gd name="connsiteY1" fmla="*/ 0 h 1783227"/>
                  <a:gd name="connsiteX2" fmla="*/ 901843 w 1345558"/>
                  <a:gd name="connsiteY2" fmla="*/ 212596 h 1783227"/>
                  <a:gd name="connsiteX3" fmla="*/ 1345558 w 1345558"/>
                  <a:gd name="connsiteY3" fmla="*/ 1783227 h 1783227"/>
                  <a:gd name="connsiteX4" fmla="*/ 1012 w 1345558"/>
                  <a:gd name="connsiteY4" fmla="*/ 289727 h 1783227"/>
                  <a:gd name="connsiteX5" fmla="*/ 0 w 1345558"/>
                  <a:gd name="connsiteY5" fmla="*/ 289727 h 1783227"/>
                  <a:gd name="connsiteX6" fmla="*/ 0 w 1345558"/>
                  <a:gd name="connsiteY6" fmla="*/ 288030 h 1783227"/>
                  <a:gd name="connsiteX7" fmla="*/ 0 w 1345558"/>
                  <a:gd name="connsiteY7" fmla="*/ 0 h 1783227"/>
                  <a:gd name="connsiteX0" fmla="*/ 0 w 1331023"/>
                  <a:gd name="connsiteY0" fmla="*/ 0 h 1763232"/>
                  <a:gd name="connsiteX1" fmla="*/ 897414 w 1331023"/>
                  <a:gd name="connsiteY1" fmla="*/ 0 h 1763232"/>
                  <a:gd name="connsiteX2" fmla="*/ 901843 w 1331023"/>
                  <a:gd name="connsiteY2" fmla="*/ 212596 h 1763232"/>
                  <a:gd name="connsiteX3" fmla="*/ 1331023 w 1331023"/>
                  <a:gd name="connsiteY3" fmla="*/ 1763232 h 1763232"/>
                  <a:gd name="connsiteX4" fmla="*/ 1012 w 1331023"/>
                  <a:gd name="connsiteY4" fmla="*/ 289727 h 1763232"/>
                  <a:gd name="connsiteX5" fmla="*/ 0 w 1331023"/>
                  <a:gd name="connsiteY5" fmla="*/ 289727 h 1763232"/>
                  <a:gd name="connsiteX6" fmla="*/ 0 w 1331023"/>
                  <a:gd name="connsiteY6" fmla="*/ 288030 h 1763232"/>
                  <a:gd name="connsiteX7" fmla="*/ 0 w 1331023"/>
                  <a:gd name="connsiteY7" fmla="*/ 0 h 1763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31023" h="1763232">
                    <a:moveTo>
                      <a:pt x="0" y="0"/>
                    </a:moveTo>
                    <a:lnTo>
                      <a:pt x="897414" y="0"/>
                    </a:lnTo>
                    <a:cubicBezTo>
                      <a:pt x="898890" y="70865"/>
                      <a:pt x="900367" y="141731"/>
                      <a:pt x="901843" y="212596"/>
                    </a:cubicBezTo>
                    <a:lnTo>
                      <a:pt x="1331023" y="1763232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30000"/>
                      <a:lumOff val="70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Rectangle 2">
                <a:extLst>
                  <a:ext uri="{FF2B5EF4-FFF2-40B4-BE49-F238E27FC236}">
                    <a16:creationId xmlns:a16="http://schemas.microsoft.com/office/drawing/2014/main" id="{3E95295E-B3E7-4F6E-8448-4A4089D20A1A}"/>
                  </a:ext>
                </a:extLst>
              </p:cNvPr>
              <p:cNvSpPr/>
              <p:nvPr/>
            </p:nvSpPr>
            <p:spPr>
              <a:xfrm>
                <a:off x="2811292" y="1677194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30000"/>
                      <a:lumOff val="70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Rectangle 2">
                <a:extLst>
                  <a:ext uri="{FF2B5EF4-FFF2-40B4-BE49-F238E27FC236}">
                    <a16:creationId xmlns:a16="http://schemas.microsoft.com/office/drawing/2014/main" id="{BCDA3D7C-208F-4796-9CD0-D2F312817A95}"/>
                  </a:ext>
                </a:extLst>
              </p:cNvPr>
              <p:cNvSpPr/>
              <p:nvPr/>
            </p:nvSpPr>
            <p:spPr>
              <a:xfrm>
                <a:off x="2987824" y="1677195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50000"/>
                      <a:lumOff val="50000"/>
                    </a:schemeClr>
                  </a:gs>
                  <a:gs pos="100000">
                    <a:schemeClr val="accent1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Rectangle 2">
                <a:extLst>
                  <a:ext uri="{FF2B5EF4-FFF2-40B4-BE49-F238E27FC236}">
                    <a16:creationId xmlns:a16="http://schemas.microsoft.com/office/drawing/2014/main" id="{5990E51F-BEB5-4B24-98F7-94F4F212A2D3}"/>
                  </a:ext>
                </a:extLst>
              </p:cNvPr>
              <p:cNvSpPr/>
              <p:nvPr/>
            </p:nvSpPr>
            <p:spPr>
              <a:xfrm>
                <a:off x="3165590" y="1677196"/>
                <a:ext cx="177768" cy="1815899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Isosceles Triangle 4">
                <a:extLst>
                  <a:ext uri="{FF2B5EF4-FFF2-40B4-BE49-F238E27FC236}">
                    <a16:creationId xmlns:a16="http://schemas.microsoft.com/office/drawing/2014/main" id="{0764F1D1-C010-460B-9C7C-2FF50681B51A}"/>
                  </a:ext>
                </a:extLst>
              </p:cNvPr>
              <p:cNvSpPr/>
              <p:nvPr/>
            </p:nvSpPr>
            <p:spPr>
              <a:xfrm rot="10800000">
                <a:off x="2987823" y="3961239"/>
                <a:ext cx="177768" cy="235517"/>
              </a:xfrm>
              <a:prstGeom prst="triangl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0" name="Group 26">
              <a:extLst>
                <a:ext uri="{FF2B5EF4-FFF2-40B4-BE49-F238E27FC236}">
                  <a16:creationId xmlns:a16="http://schemas.microsoft.com/office/drawing/2014/main" id="{187C0761-B81E-4279-BA43-015F4789B66D}"/>
                </a:ext>
              </a:extLst>
            </p:cNvPr>
            <p:cNvGrpSpPr/>
            <p:nvPr/>
          </p:nvGrpSpPr>
          <p:grpSpPr>
            <a:xfrm>
              <a:off x="1359132" y="345882"/>
              <a:ext cx="1966239" cy="1811155"/>
              <a:chOff x="1888981" y="1110787"/>
              <a:chExt cx="2254374" cy="2076562"/>
            </a:xfrm>
          </p:grpSpPr>
          <p:sp>
            <p:nvSpPr>
              <p:cNvPr id="21" name="Teardrop 30">
                <a:extLst>
                  <a:ext uri="{FF2B5EF4-FFF2-40B4-BE49-F238E27FC236}">
                    <a16:creationId xmlns:a16="http://schemas.microsoft.com/office/drawing/2014/main" id="{64AC187B-0A2A-489A-A907-3D496D0F402B}"/>
                  </a:ext>
                </a:extLst>
              </p:cNvPr>
              <p:cNvSpPr/>
              <p:nvPr/>
            </p:nvSpPr>
            <p:spPr>
              <a:xfrm rot="8100000">
                <a:off x="2322441" y="1563466"/>
                <a:ext cx="1333455" cy="1333457"/>
              </a:xfrm>
              <a:custGeom>
                <a:avLst/>
                <a:gdLst>
                  <a:gd name="connsiteX0" fmla="*/ 293361 w 2192670"/>
                  <a:gd name="connsiteY0" fmla="*/ 1899310 h 2192671"/>
                  <a:gd name="connsiteX1" fmla="*/ 0 w 2192670"/>
                  <a:gd name="connsiteY1" fmla="*/ 1191074 h 2192671"/>
                  <a:gd name="connsiteX2" fmla="*/ 1001597 w 2192670"/>
                  <a:gd name="connsiteY2" fmla="*/ 189477 h 2192671"/>
                  <a:gd name="connsiteX3" fmla="*/ 1341342 w 2192670"/>
                  <a:gd name="connsiteY3" fmla="*/ 189477 h 2192671"/>
                  <a:gd name="connsiteX4" fmla="*/ 1530818 w 2192670"/>
                  <a:gd name="connsiteY4" fmla="*/ 0 h 2192671"/>
                  <a:gd name="connsiteX5" fmla="*/ 1806586 w 2192670"/>
                  <a:gd name="connsiteY5" fmla="*/ 0 h 2192671"/>
                  <a:gd name="connsiteX6" fmla="*/ 1996062 w 2192670"/>
                  <a:gd name="connsiteY6" fmla="*/ 189477 h 2192671"/>
                  <a:gd name="connsiteX7" fmla="*/ 2003194 w 2192670"/>
                  <a:gd name="connsiteY7" fmla="*/ 189477 h 2192671"/>
                  <a:gd name="connsiteX8" fmla="*/ 2003194 w 2192670"/>
                  <a:gd name="connsiteY8" fmla="*/ 196609 h 2192671"/>
                  <a:gd name="connsiteX9" fmla="*/ 2192670 w 2192670"/>
                  <a:gd name="connsiteY9" fmla="*/ 386085 h 2192671"/>
                  <a:gd name="connsiteX10" fmla="*/ 2192670 w 2192670"/>
                  <a:gd name="connsiteY10" fmla="*/ 661852 h 2192671"/>
                  <a:gd name="connsiteX11" fmla="*/ 2003193 w 2192670"/>
                  <a:gd name="connsiteY11" fmla="*/ 851329 h 2192671"/>
                  <a:gd name="connsiteX12" fmla="*/ 2003194 w 2192670"/>
                  <a:gd name="connsiteY12" fmla="*/ 1191074 h 2192671"/>
                  <a:gd name="connsiteX13" fmla="*/ 1001597 w 2192670"/>
                  <a:gd name="connsiteY13" fmla="*/ 2192671 h 2192671"/>
                  <a:gd name="connsiteX14" fmla="*/ 293361 w 2192670"/>
                  <a:gd name="connsiteY14" fmla="*/ 1899310 h 2192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192670" h="2192671">
                    <a:moveTo>
                      <a:pt x="293361" y="1899310"/>
                    </a:moveTo>
                    <a:cubicBezTo>
                      <a:pt x="112107" y="1718057"/>
                      <a:pt x="0" y="1467657"/>
                      <a:pt x="0" y="1191074"/>
                    </a:cubicBezTo>
                    <a:cubicBezTo>
                      <a:pt x="0" y="637907"/>
                      <a:pt x="448430" y="189477"/>
                      <a:pt x="1001597" y="189477"/>
                    </a:cubicBezTo>
                    <a:lnTo>
                      <a:pt x="1341342" y="189477"/>
                    </a:lnTo>
                    <a:lnTo>
                      <a:pt x="1530818" y="0"/>
                    </a:lnTo>
                    <a:cubicBezTo>
                      <a:pt x="1606970" y="-76151"/>
                      <a:pt x="1730435" y="-76151"/>
                      <a:pt x="1806586" y="0"/>
                    </a:cubicBezTo>
                    <a:lnTo>
                      <a:pt x="1996062" y="189477"/>
                    </a:lnTo>
                    <a:lnTo>
                      <a:pt x="2003194" y="189477"/>
                    </a:lnTo>
                    <a:lnTo>
                      <a:pt x="2003194" y="196609"/>
                    </a:lnTo>
                    <a:lnTo>
                      <a:pt x="2192670" y="386085"/>
                    </a:lnTo>
                    <a:cubicBezTo>
                      <a:pt x="2268822" y="462236"/>
                      <a:pt x="2268822" y="585701"/>
                      <a:pt x="2192670" y="661852"/>
                    </a:cubicBezTo>
                    <a:lnTo>
                      <a:pt x="2003193" y="851329"/>
                    </a:lnTo>
                    <a:cubicBezTo>
                      <a:pt x="2003193" y="964577"/>
                      <a:pt x="2003194" y="1077826"/>
                      <a:pt x="2003194" y="1191074"/>
                    </a:cubicBezTo>
                    <a:cubicBezTo>
                      <a:pt x="2003194" y="1744241"/>
                      <a:pt x="1554764" y="2192671"/>
                      <a:pt x="1001597" y="2192671"/>
                    </a:cubicBezTo>
                    <a:cubicBezTo>
                      <a:pt x="725014" y="2192671"/>
                      <a:pt x="474614" y="2080563"/>
                      <a:pt x="293361" y="1899310"/>
                    </a:cubicBezTo>
                    <a:close/>
                  </a:path>
                </a:pathLst>
              </a:custGeom>
              <a:solidFill>
                <a:schemeClr val="bg1"/>
              </a:solidFill>
              <a:ln w="508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Trapezoid 24">
                <a:extLst>
                  <a:ext uri="{FF2B5EF4-FFF2-40B4-BE49-F238E27FC236}">
                    <a16:creationId xmlns:a16="http://schemas.microsoft.com/office/drawing/2014/main" id="{7651C308-51DD-43ED-AD7A-2E53A4CDDA81}"/>
                  </a:ext>
                </a:extLst>
              </p:cNvPr>
              <p:cNvSpPr/>
              <p:nvPr/>
            </p:nvSpPr>
            <p:spPr>
              <a:xfrm rot="10800000">
                <a:off x="2751763" y="2230194"/>
                <a:ext cx="457200" cy="783671"/>
              </a:xfrm>
              <a:prstGeom prst="trapezoid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Rounded Rectangle 18">
                <a:extLst>
                  <a:ext uri="{FF2B5EF4-FFF2-40B4-BE49-F238E27FC236}">
                    <a16:creationId xmlns:a16="http://schemas.microsoft.com/office/drawing/2014/main" id="{62930416-EBA5-4143-8370-943F45E8700C}"/>
                  </a:ext>
                </a:extLst>
              </p:cNvPr>
              <p:cNvSpPr/>
              <p:nvPr/>
            </p:nvSpPr>
            <p:spPr>
              <a:xfrm rot="2700000">
                <a:off x="3710962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ounded Rectangle 19">
                <a:extLst>
                  <a:ext uri="{FF2B5EF4-FFF2-40B4-BE49-F238E27FC236}">
                    <a16:creationId xmlns:a16="http://schemas.microsoft.com/office/drawing/2014/main" id="{0353A222-C645-4858-A96B-D4B4B9C69293}"/>
                  </a:ext>
                </a:extLst>
              </p:cNvPr>
              <p:cNvSpPr/>
              <p:nvPr/>
            </p:nvSpPr>
            <p:spPr>
              <a:xfrm rot="18900000" flipH="1">
                <a:off x="2156327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ounded Rectangle 20">
                <a:extLst>
                  <a:ext uri="{FF2B5EF4-FFF2-40B4-BE49-F238E27FC236}">
                    <a16:creationId xmlns:a16="http://schemas.microsoft.com/office/drawing/2014/main" id="{AE7A8672-48A3-4738-9AFC-10E91DD06D6B}"/>
                  </a:ext>
                </a:extLst>
              </p:cNvPr>
              <p:cNvSpPr/>
              <p:nvPr/>
            </p:nvSpPr>
            <p:spPr>
              <a:xfrm>
                <a:off x="2935970" y="1110787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ounded Rectangle 21">
                <a:extLst>
                  <a:ext uri="{FF2B5EF4-FFF2-40B4-BE49-F238E27FC236}">
                    <a16:creationId xmlns:a16="http://schemas.microsoft.com/office/drawing/2014/main" id="{971073D8-F5DB-49E0-90B8-CB5EE821BBDF}"/>
                  </a:ext>
                </a:extLst>
              </p:cNvPr>
              <p:cNvSpPr/>
              <p:nvPr/>
            </p:nvSpPr>
            <p:spPr>
              <a:xfrm rot="5400000">
                <a:off x="3933668" y="1996109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Rounded Rectangle 22">
                <a:extLst>
                  <a:ext uri="{FF2B5EF4-FFF2-40B4-BE49-F238E27FC236}">
                    <a16:creationId xmlns:a16="http://schemas.microsoft.com/office/drawing/2014/main" id="{84868AB7-B7FC-41AD-8F70-C0362E013604}"/>
                  </a:ext>
                </a:extLst>
              </p:cNvPr>
              <p:cNvSpPr/>
              <p:nvPr/>
            </p:nvSpPr>
            <p:spPr>
              <a:xfrm rot="16200000" flipH="1">
                <a:off x="1978847" y="1919902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Rounded Rectangle 25">
                <a:extLst>
                  <a:ext uri="{FF2B5EF4-FFF2-40B4-BE49-F238E27FC236}">
                    <a16:creationId xmlns:a16="http://schemas.microsoft.com/office/drawing/2014/main" id="{D3DAEEE6-E3DD-4070-AFC9-DF5EF5A20C44}"/>
                  </a:ext>
                </a:extLst>
              </p:cNvPr>
              <p:cNvSpPr/>
              <p:nvPr/>
            </p:nvSpPr>
            <p:spPr>
              <a:xfrm>
                <a:off x="2692290" y="3074683"/>
                <a:ext cx="612000" cy="112666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9" name="Rounded Rectangle 27">
                <a:extLst>
                  <a:ext uri="{FF2B5EF4-FFF2-40B4-BE49-F238E27FC236}">
                    <a16:creationId xmlns:a16="http://schemas.microsoft.com/office/drawing/2014/main" id="{577B8435-1E8C-4F57-B74D-B56C83326D65}"/>
                  </a:ext>
                </a:extLst>
              </p:cNvPr>
              <p:cNvSpPr/>
              <p:nvPr/>
            </p:nvSpPr>
            <p:spPr>
              <a:xfrm>
                <a:off x="283328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Rounded Rectangle 28">
                <a:extLst>
                  <a:ext uri="{FF2B5EF4-FFF2-40B4-BE49-F238E27FC236}">
                    <a16:creationId xmlns:a16="http://schemas.microsoft.com/office/drawing/2014/main" id="{B0241759-7E69-42F7-8D33-266DE9417147}"/>
                  </a:ext>
                </a:extLst>
              </p:cNvPr>
              <p:cNvSpPr/>
              <p:nvPr/>
            </p:nvSpPr>
            <p:spPr>
              <a:xfrm>
                <a:off x="295750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Rounded Rectangle 29">
                <a:extLst>
                  <a:ext uri="{FF2B5EF4-FFF2-40B4-BE49-F238E27FC236}">
                    <a16:creationId xmlns:a16="http://schemas.microsoft.com/office/drawing/2014/main" id="{DD2DBE1F-0326-42C7-B5F3-A1B7E8B47779}"/>
                  </a:ext>
                </a:extLst>
              </p:cNvPr>
              <p:cNvSpPr/>
              <p:nvPr/>
            </p:nvSpPr>
            <p:spPr>
              <a:xfrm>
                <a:off x="308172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9" name="Freeform 13312">
            <a:extLst>
              <a:ext uri="{FF2B5EF4-FFF2-40B4-BE49-F238E27FC236}">
                <a16:creationId xmlns:a16="http://schemas.microsoft.com/office/drawing/2014/main" id="{36A901D8-68F0-4EDC-8133-6AF6E902A151}"/>
              </a:ext>
            </a:extLst>
          </p:cNvPr>
          <p:cNvSpPr/>
          <p:nvPr/>
        </p:nvSpPr>
        <p:spPr>
          <a:xfrm>
            <a:off x="-15861" y="2530131"/>
            <a:ext cx="3091680" cy="1938501"/>
          </a:xfrm>
          <a:custGeom>
            <a:avLst/>
            <a:gdLst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70591 w 2896332"/>
              <a:gd name="connsiteY13" fmla="*/ 23329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62971 w 2896332"/>
              <a:gd name="connsiteY13" fmla="*/ 26758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06617 w 2896332"/>
              <a:gd name="connsiteY10" fmla="*/ 176960 h 1871397"/>
              <a:gd name="connsiteX11" fmla="*/ 1962971 w 2896332"/>
              <a:gd name="connsiteY11" fmla="*/ 267583 h 1871397"/>
              <a:gd name="connsiteX12" fmla="*/ 1973469 w 2896332"/>
              <a:gd name="connsiteY12" fmla="*/ 784519 h 1871397"/>
              <a:gd name="connsiteX13" fmla="*/ 1866010 w 2896332"/>
              <a:gd name="connsiteY13" fmla="*/ 878218 h 1871397"/>
              <a:gd name="connsiteX14" fmla="*/ 2733769 w 2896332"/>
              <a:gd name="connsiteY14" fmla="*/ 1387129 h 1871397"/>
              <a:gd name="connsiteX15" fmla="*/ 2694623 w 2896332"/>
              <a:gd name="connsiteY15" fmla="*/ 1674208 h 1871397"/>
              <a:gd name="connsiteX16" fmla="*/ 2394496 w 2896332"/>
              <a:gd name="connsiteY16" fmla="*/ 1654634 h 1871397"/>
              <a:gd name="connsiteX17" fmla="*/ 2023060 w 2896332"/>
              <a:gd name="connsiteY17" fmla="*/ 1634793 h 1871397"/>
              <a:gd name="connsiteX18" fmla="*/ 1739085 w 2896332"/>
              <a:gd name="connsiteY18" fmla="*/ 1871397 h 1871397"/>
              <a:gd name="connsiteX19" fmla="*/ 1648664 w 2896332"/>
              <a:gd name="connsiteY19" fmla="*/ 1582137 h 1871397"/>
              <a:gd name="connsiteX20" fmla="*/ 1376671 w 2896332"/>
              <a:gd name="connsiteY20" fmla="*/ 1700306 h 1871397"/>
              <a:gd name="connsiteX21" fmla="*/ 1415819 w 2896332"/>
              <a:gd name="connsiteY21" fmla="*/ 1334933 h 1871397"/>
              <a:gd name="connsiteX22" fmla="*/ 665501 w 2896332"/>
              <a:gd name="connsiteY22" fmla="*/ 1276212 h 1871397"/>
              <a:gd name="connsiteX23" fmla="*/ 0 w 2896332"/>
              <a:gd name="connsiteY23" fmla="*/ 1126148 h 1871397"/>
              <a:gd name="connsiteX24" fmla="*/ 13050 w 2896332"/>
              <a:gd name="connsiteY24" fmla="*/ 284488 h 1871397"/>
              <a:gd name="connsiteX25" fmla="*/ 1898646 w 2896332"/>
              <a:gd name="connsiteY25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74819 w 2896332"/>
              <a:gd name="connsiteY16" fmla="*/ 1565782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8202 h 1872827"/>
              <a:gd name="connsiteX1" fmla="*/ 2655476 w 2896332"/>
              <a:gd name="connsiteY1" fmla="*/ 586045 h 1872827"/>
              <a:gd name="connsiteX2" fmla="*/ 2828170 w 2896332"/>
              <a:gd name="connsiteY2" fmla="*/ 1011931 h 1872827"/>
              <a:gd name="connsiteX3" fmla="*/ 2883834 w 2896332"/>
              <a:gd name="connsiteY3" fmla="*/ 1310265 h 1872827"/>
              <a:gd name="connsiteX4" fmla="*/ 2799743 w 2896332"/>
              <a:gd name="connsiteY4" fmla="*/ 1673528 h 1872827"/>
              <a:gd name="connsiteX5" fmla="*/ 2521033 w 2896332"/>
              <a:gd name="connsiteY5" fmla="*/ 1161851 h 1872827"/>
              <a:gd name="connsiteX6" fmla="*/ 2514265 w 2896332"/>
              <a:gd name="connsiteY6" fmla="*/ 468202 h 1872827"/>
              <a:gd name="connsiteX7" fmla="*/ 1898646 w 2896332"/>
              <a:gd name="connsiteY7" fmla="*/ 1476 h 1872827"/>
              <a:gd name="connsiteX8" fmla="*/ 1906617 w 2896332"/>
              <a:gd name="connsiteY8" fmla="*/ 178390 h 1872827"/>
              <a:gd name="connsiteX9" fmla="*/ 1962971 w 2896332"/>
              <a:gd name="connsiteY9" fmla="*/ 269013 h 1872827"/>
              <a:gd name="connsiteX10" fmla="*/ 1973469 w 2896332"/>
              <a:gd name="connsiteY10" fmla="*/ 785949 h 1872827"/>
              <a:gd name="connsiteX11" fmla="*/ 1866010 w 2896332"/>
              <a:gd name="connsiteY11" fmla="*/ 879648 h 1872827"/>
              <a:gd name="connsiteX12" fmla="*/ 2733769 w 2896332"/>
              <a:gd name="connsiteY12" fmla="*/ 1388559 h 1872827"/>
              <a:gd name="connsiteX13" fmla="*/ 2694623 w 2896332"/>
              <a:gd name="connsiteY13" fmla="*/ 1641133 h 1872827"/>
              <a:gd name="connsiteX14" fmla="*/ 2385869 w 2896332"/>
              <a:gd name="connsiteY14" fmla="*/ 1587053 h 1872827"/>
              <a:gd name="connsiteX15" fmla="*/ 2074819 w 2896332"/>
              <a:gd name="connsiteY15" fmla="*/ 1567212 h 1872827"/>
              <a:gd name="connsiteX16" fmla="*/ 1739085 w 2896332"/>
              <a:gd name="connsiteY16" fmla="*/ 1872827 h 1872827"/>
              <a:gd name="connsiteX17" fmla="*/ 1648664 w 2896332"/>
              <a:gd name="connsiteY17" fmla="*/ 1583567 h 1872827"/>
              <a:gd name="connsiteX18" fmla="*/ 1376671 w 2896332"/>
              <a:gd name="connsiteY18" fmla="*/ 1701736 h 1872827"/>
              <a:gd name="connsiteX19" fmla="*/ 1415819 w 2896332"/>
              <a:gd name="connsiteY19" fmla="*/ 1336363 h 1872827"/>
              <a:gd name="connsiteX20" fmla="*/ 665501 w 2896332"/>
              <a:gd name="connsiteY20" fmla="*/ 1277642 h 1872827"/>
              <a:gd name="connsiteX21" fmla="*/ 0 w 2896332"/>
              <a:gd name="connsiteY21" fmla="*/ 1127578 h 1872827"/>
              <a:gd name="connsiteX22" fmla="*/ 13050 w 2896332"/>
              <a:gd name="connsiteY22" fmla="*/ 285918 h 1872827"/>
              <a:gd name="connsiteX23" fmla="*/ 1898646 w 2896332"/>
              <a:gd name="connsiteY23" fmla="*/ 1476 h 187282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87909 w 2896332"/>
              <a:gd name="connsiteY5" fmla="*/ 1152990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6332"/>
              <a:gd name="connsiteY0" fmla="*/ 251285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09609 w 2896332"/>
              <a:gd name="connsiteY6" fmla="*/ 251285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4163"/>
              <a:gd name="connsiteY0" fmla="*/ 251285 h 1871397"/>
              <a:gd name="connsiteX1" fmla="*/ 2655476 w 2894163"/>
              <a:gd name="connsiteY1" fmla="*/ 584615 h 1871397"/>
              <a:gd name="connsiteX2" fmla="*/ 2828170 w 2894163"/>
              <a:gd name="connsiteY2" fmla="*/ 1010501 h 1871397"/>
              <a:gd name="connsiteX3" fmla="*/ 2883834 w 2894163"/>
              <a:gd name="connsiteY3" fmla="*/ 1308835 h 1871397"/>
              <a:gd name="connsiteX4" fmla="*/ 2792313 w 2894163"/>
              <a:gd name="connsiteY4" fmla="*/ 1690675 h 1871397"/>
              <a:gd name="connsiteX5" fmla="*/ 2651069 w 2894163"/>
              <a:gd name="connsiteY5" fmla="*/ 1156706 h 1871397"/>
              <a:gd name="connsiteX6" fmla="*/ 2209609 w 2894163"/>
              <a:gd name="connsiteY6" fmla="*/ 251285 h 1871397"/>
              <a:gd name="connsiteX7" fmla="*/ 1898646 w 2894163"/>
              <a:gd name="connsiteY7" fmla="*/ 46 h 1871397"/>
              <a:gd name="connsiteX8" fmla="*/ 1941303 w 2894163"/>
              <a:gd name="connsiteY8" fmla="*/ 293585 h 1871397"/>
              <a:gd name="connsiteX9" fmla="*/ 1974640 w 2894163"/>
              <a:gd name="connsiteY9" fmla="*/ 533402 h 1871397"/>
              <a:gd name="connsiteX10" fmla="*/ 1973469 w 2894163"/>
              <a:gd name="connsiteY10" fmla="*/ 784519 h 1871397"/>
              <a:gd name="connsiteX11" fmla="*/ 1866010 w 2894163"/>
              <a:gd name="connsiteY11" fmla="*/ 878218 h 1871397"/>
              <a:gd name="connsiteX12" fmla="*/ 2733769 w 2894163"/>
              <a:gd name="connsiteY12" fmla="*/ 1387129 h 1871397"/>
              <a:gd name="connsiteX13" fmla="*/ 2694623 w 2894163"/>
              <a:gd name="connsiteY13" fmla="*/ 1639703 h 1871397"/>
              <a:gd name="connsiteX14" fmla="*/ 2385869 w 2894163"/>
              <a:gd name="connsiteY14" fmla="*/ 1585623 h 1871397"/>
              <a:gd name="connsiteX15" fmla="*/ 2074819 w 2894163"/>
              <a:gd name="connsiteY15" fmla="*/ 1565782 h 1871397"/>
              <a:gd name="connsiteX16" fmla="*/ 1739085 w 2894163"/>
              <a:gd name="connsiteY16" fmla="*/ 1871397 h 1871397"/>
              <a:gd name="connsiteX17" fmla="*/ 1648664 w 2894163"/>
              <a:gd name="connsiteY17" fmla="*/ 1582137 h 1871397"/>
              <a:gd name="connsiteX18" fmla="*/ 1376671 w 2894163"/>
              <a:gd name="connsiteY18" fmla="*/ 1700306 h 1871397"/>
              <a:gd name="connsiteX19" fmla="*/ 1415819 w 2894163"/>
              <a:gd name="connsiteY19" fmla="*/ 1334933 h 1871397"/>
              <a:gd name="connsiteX20" fmla="*/ 665501 w 2894163"/>
              <a:gd name="connsiteY20" fmla="*/ 1276212 h 1871397"/>
              <a:gd name="connsiteX21" fmla="*/ 0 w 2894163"/>
              <a:gd name="connsiteY21" fmla="*/ 1126148 h 1871397"/>
              <a:gd name="connsiteX22" fmla="*/ 13050 w 2894163"/>
              <a:gd name="connsiteY22" fmla="*/ 284488 h 1871397"/>
              <a:gd name="connsiteX23" fmla="*/ 1898646 w 2894163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51069 w 2889213"/>
              <a:gd name="connsiteY5" fmla="*/ 1156706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228993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150164 w 2889213"/>
              <a:gd name="connsiteY6" fmla="*/ 228993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941303 w 2889213"/>
              <a:gd name="connsiteY8" fmla="*/ 178433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92904 w 2889213"/>
              <a:gd name="connsiteY9" fmla="*/ 459050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48320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56"/>
              <a:gd name="connsiteX1" fmla="*/ 2655476 w 2889213"/>
              <a:gd name="connsiteY1" fmla="*/ 469395 h 1800456"/>
              <a:gd name="connsiteX2" fmla="*/ 2828170 w 2889213"/>
              <a:gd name="connsiteY2" fmla="*/ 895281 h 1800456"/>
              <a:gd name="connsiteX3" fmla="*/ 2883834 w 2889213"/>
              <a:gd name="connsiteY3" fmla="*/ 1193615 h 1800456"/>
              <a:gd name="connsiteX4" fmla="*/ 2840612 w 2889213"/>
              <a:gd name="connsiteY4" fmla="*/ 1449135 h 1800456"/>
              <a:gd name="connsiteX5" fmla="*/ 2632493 w 2889213"/>
              <a:gd name="connsiteY5" fmla="*/ 1060062 h 1800456"/>
              <a:gd name="connsiteX6" fmla="*/ 2150164 w 2889213"/>
              <a:gd name="connsiteY6" fmla="*/ 113773 h 1800456"/>
              <a:gd name="connsiteX7" fmla="*/ 1348782 w 2889213"/>
              <a:gd name="connsiteY7" fmla="*/ 0 h 1800456"/>
              <a:gd name="connsiteX8" fmla="*/ 1714668 w 2889213"/>
              <a:gd name="connsiteY8" fmla="*/ 204372 h 1800456"/>
              <a:gd name="connsiteX9" fmla="*/ 1866896 w 2889213"/>
              <a:gd name="connsiteY9" fmla="*/ 462766 h 1800456"/>
              <a:gd name="connsiteX10" fmla="*/ 1973469 w 2889213"/>
              <a:gd name="connsiteY10" fmla="*/ 669299 h 1800456"/>
              <a:gd name="connsiteX11" fmla="*/ 1866010 w 2889213"/>
              <a:gd name="connsiteY11" fmla="*/ 762998 h 1800456"/>
              <a:gd name="connsiteX12" fmla="*/ 2733769 w 2889213"/>
              <a:gd name="connsiteY12" fmla="*/ 1271909 h 1800456"/>
              <a:gd name="connsiteX13" fmla="*/ 2694623 w 2889213"/>
              <a:gd name="connsiteY13" fmla="*/ 1524483 h 1800456"/>
              <a:gd name="connsiteX14" fmla="*/ 2385869 w 2889213"/>
              <a:gd name="connsiteY14" fmla="*/ 1470403 h 1800456"/>
              <a:gd name="connsiteX15" fmla="*/ 2191986 w 2889213"/>
              <a:gd name="connsiteY15" fmla="*/ 1800407 h 1800456"/>
              <a:gd name="connsiteX16" fmla="*/ 2074819 w 2889213"/>
              <a:gd name="connsiteY16" fmla="*/ 1450562 h 1800456"/>
              <a:gd name="connsiteX17" fmla="*/ 1739085 w 2889213"/>
              <a:gd name="connsiteY17" fmla="*/ 1756177 h 1800456"/>
              <a:gd name="connsiteX18" fmla="*/ 1648664 w 2889213"/>
              <a:gd name="connsiteY18" fmla="*/ 1466917 h 1800456"/>
              <a:gd name="connsiteX19" fmla="*/ 1376671 w 2889213"/>
              <a:gd name="connsiteY19" fmla="*/ 1585086 h 1800456"/>
              <a:gd name="connsiteX20" fmla="*/ 1415819 w 2889213"/>
              <a:gd name="connsiteY20" fmla="*/ 1219713 h 1800456"/>
              <a:gd name="connsiteX21" fmla="*/ 665501 w 2889213"/>
              <a:gd name="connsiteY21" fmla="*/ 1160992 h 1800456"/>
              <a:gd name="connsiteX22" fmla="*/ 0 w 2889213"/>
              <a:gd name="connsiteY22" fmla="*/ 1010928 h 1800456"/>
              <a:gd name="connsiteX23" fmla="*/ 13050 w 2889213"/>
              <a:gd name="connsiteY23" fmla="*/ 169268 h 1800456"/>
              <a:gd name="connsiteX24" fmla="*/ 1348782 w 2889213"/>
              <a:gd name="connsiteY24" fmla="*/ 0 h 1800456"/>
              <a:gd name="connsiteX0" fmla="*/ 2150164 w 2889213"/>
              <a:gd name="connsiteY0" fmla="*/ 113773 h 1811599"/>
              <a:gd name="connsiteX1" fmla="*/ 2655476 w 2889213"/>
              <a:gd name="connsiteY1" fmla="*/ 469395 h 1811599"/>
              <a:gd name="connsiteX2" fmla="*/ 2828170 w 2889213"/>
              <a:gd name="connsiteY2" fmla="*/ 895281 h 1811599"/>
              <a:gd name="connsiteX3" fmla="*/ 2883834 w 2889213"/>
              <a:gd name="connsiteY3" fmla="*/ 1193615 h 1811599"/>
              <a:gd name="connsiteX4" fmla="*/ 2840612 w 2889213"/>
              <a:gd name="connsiteY4" fmla="*/ 1449135 h 1811599"/>
              <a:gd name="connsiteX5" fmla="*/ 2632493 w 2889213"/>
              <a:gd name="connsiteY5" fmla="*/ 1060062 h 1811599"/>
              <a:gd name="connsiteX6" fmla="*/ 2150164 w 2889213"/>
              <a:gd name="connsiteY6" fmla="*/ 113773 h 1811599"/>
              <a:gd name="connsiteX7" fmla="*/ 1348782 w 2889213"/>
              <a:gd name="connsiteY7" fmla="*/ 0 h 1811599"/>
              <a:gd name="connsiteX8" fmla="*/ 1714668 w 2889213"/>
              <a:gd name="connsiteY8" fmla="*/ 204372 h 1811599"/>
              <a:gd name="connsiteX9" fmla="*/ 1866896 w 2889213"/>
              <a:gd name="connsiteY9" fmla="*/ 462766 h 1811599"/>
              <a:gd name="connsiteX10" fmla="*/ 1973469 w 2889213"/>
              <a:gd name="connsiteY10" fmla="*/ 669299 h 1811599"/>
              <a:gd name="connsiteX11" fmla="*/ 1866010 w 2889213"/>
              <a:gd name="connsiteY11" fmla="*/ 762998 h 1811599"/>
              <a:gd name="connsiteX12" fmla="*/ 2733769 w 2889213"/>
              <a:gd name="connsiteY12" fmla="*/ 1271909 h 1811599"/>
              <a:gd name="connsiteX13" fmla="*/ 2694623 w 2889213"/>
              <a:gd name="connsiteY13" fmla="*/ 1524483 h 1811599"/>
              <a:gd name="connsiteX14" fmla="*/ 2385869 w 2889213"/>
              <a:gd name="connsiteY14" fmla="*/ 1470403 h 1811599"/>
              <a:gd name="connsiteX15" fmla="*/ 2214278 w 2889213"/>
              <a:gd name="connsiteY15" fmla="*/ 1811553 h 1811599"/>
              <a:gd name="connsiteX16" fmla="*/ 2074819 w 2889213"/>
              <a:gd name="connsiteY16" fmla="*/ 1450562 h 1811599"/>
              <a:gd name="connsiteX17" fmla="*/ 1739085 w 2889213"/>
              <a:gd name="connsiteY17" fmla="*/ 1756177 h 1811599"/>
              <a:gd name="connsiteX18" fmla="*/ 1648664 w 2889213"/>
              <a:gd name="connsiteY18" fmla="*/ 1466917 h 1811599"/>
              <a:gd name="connsiteX19" fmla="*/ 1376671 w 2889213"/>
              <a:gd name="connsiteY19" fmla="*/ 1585086 h 1811599"/>
              <a:gd name="connsiteX20" fmla="*/ 1415819 w 2889213"/>
              <a:gd name="connsiteY20" fmla="*/ 1219713 h 1811599"/>
              <a:gd name="connsiteX21" fmla="*/ 665501 w 2889213"/>
              <a:gd name="connsiteY21" fmla="*/ 1160992 h 1811599"/>
              <a:gd name="connsiteX22" fmla="*/ 0 w 2889213"/>
              <a:gd name="connsiteY22" fmla="*/ 1010928 h 1811599"/>
              <a:gd name="connsiteX23" fmla="*/ 13050 w 2889213"/>
              <a:gd name="connsiteY23" fmla="*/ 169268 h 1811599"/>
              <a:gd name="connsiteX24" fmla="*/ 1348782 w 2889213"/>
              <a:gd name="connsiteY24" fmla="*/ 0 h 1811599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89213" h="1811553">
                <a:moveTo>
                  <a:pt x="2150164" y="113773"/>
                </a:moveTo>
                <a:lnTo>
                  <a:pt x="2655476" y="469395"/>
                </a:lnTo>
                <a:cubicBezTo>
                  <a:pt x="2724937" y="612627"/>
                  <a:pt x="2790110" y="774578"/>
                  <a:pt x="2828170" y="895281"/>
                </a:cubicBezTo>
                <a:cubicBezTo>
                  <a:pt x="2845006" y="1009922"/>
                  <a:pt x="2872906" y="1094971"/>
                  <a:pt x="2883834" y="1193615"/>
                </a:cubicBezTo>
                <a:cubicBezTo>
                  <a:pt x="2898597" y="1276508"/>
                  <a:pt x="2882583" y="1383685"/>
                  <a:pt x="2840612" y="1449135"/>
                </a:cubicBezTo>
                <a:cubicBezTo>
                  <a:pt x="2801112" y="1388173"/>
                  <a:pt x="2764708" y="1276910"/>
                  <a:pt x="2632493" y="1060062"/>
                </a:cubicBezTo>
                <a:cubicBezTo>
                  <a:pt x="2521003" y="837054"/>
                  <a:pt x="2268591" y="370791"/>
                  <a:pt x="2150164" y="113773"/>
                </a:cubicBezTo>
                <a:close/>
                <a:moveTo>
                  <a:pt x="1348782" y="0"/>
                </a:moveTo>
                <a:cubicBezTo>
                  <a:pt x="1445338" y="154432"/>
                  <a:pt x="1639668" y="165874"/>
                  <a:pt x="1714668" y="204372"/>
                </a:cubicBezTo>
                <a:cubicBezTo>
                  <a:pt x="1723722" y="285320"/>
                  <a:pt x="1831199" y="402612"/>
                  <a:pt x="1866896" y="462766"/>
                </a:cubicBezTo>
                <a:cubicBezTo>
                  <a:pt x="1913125" y="544588"/>
                  <a:pt x="1935949" y="596454"/>
                  <a:pt x="1973469" y="669299"/>
                </a:cubicBezTo>
                <a:cubicBezTo>
                  <a:pt x="1909251" y="682689"/>
                  <a:pt x="1863715" y="712895"/>
                  <a:pt x="1866010" y="762998"/>
                </a:cubicBezTo>
                <a:cubicBezTo>
                  <a:pt x="1884495" y="971782"/>
                  <a:pt x="2517373" y="1008755"/>
                  <a:pt x="2733769" y="1271909"/>
                </a:cubicBezTo>
                <a:cubicBezTo>
                  <a:pt x="2839248" y="1365427"/>
                  <a:pt x="2779441" y="1512521"/>
                  <a:pt x="2694623" y="1524483"/>
                </a:cubicBezTo>
                <a:cubicBezTo>
                  <a:pt x="2575007" y="1522308"/>
                  <a:pt x="2538107" y="1485627"/>
                  <a:pt x="2385869" y="1470403"/>
                </a:cubicBezTo>
                <a:cubicBezTo>
                  <a:pt x="2333676" y="1639614"/>
                  <a:pt x="2280982" y="1755416"/>
                  <a:pt x="2214278" y="1811553"/>
                </a:cubicBezTo>
                <a:cubicBezTo>
                  <a:pt x="2147576" y="1804531"/>
                  <a:pt x="2033271" y="1685187"/>
                  <a:pt x="2074819" y="1450562"/>
                </a:cubicBezTo>
                <a:cubicBezTo>
                  <a:pt x="1992109" y="1541380"/>
                  <a:pt x="1856720" y="1716561"/>
                  <a:pt x="1739085" y="1756177"/>
                </a:cubicBezTo>
                <a:cubicBezTo>
                  <a:pt x="1647742" y="1688758"/>
                  <a:pt x="1625791" y="1561162"/>
                  <a:pt x="1648664" y="1466917"/>
                </a:cubicBezTo>
                <a:cubicBezTo>
                  <a:pt x="1575908" y="1517602"/>
                  <a:pt x="1475987" y="1575732"/>
                  <a:pt x="1376671" y="1585086"/>
                </a:cubicBezTo>
                <a:cubicBezTo>
                  <a:pt x="1265755" y="1421973"/>
                  <a:pt x="1344050" y="1304532"/>
                  <a:pt x="1415819" y="1219713"/>
                </a:cubicBezTo>
                <a:cubicBezTo>
                  <a:pt x="1106992" y="1284958"/>
                  <a:pt x="922130" y="1226237"/>
                  <a:pt x="665501" y="1160992"/>
                </a:cubicBezTo>
                <a:cubicBezTo>
                  <a:pt x="467591" y="1128369"/>
                  <a:pt x="282729" y="1004403"/>
                  <a:pt x="0" y="1010928"/>
                </a:cubicBezTo>
                <a:lnTo>
                  <a:pt x="13050" y="169268"/>
                </a:lnTo>
                <a:cubicBezTo>
                  <a:pt x="722590" y="234513"/>
                  <a:pt x="1132701" y="28762"/>
                  <a:pt x="1348782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lumMod val="50000"/>
                  <a:lumOff val="50000"/>
                </a:schemeClr>
              </a:gs>
              <a:gs pos="100000">
                <a:schemeClr val="accent2">
                  <a:lumMod val="50000"/>
                  <a:lumOff val="50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0" name="Freeform 9">
            <a:extLst>
              <a:ext uri="{FF2B5EF4-FFF2-40B4-BE49-F238E27FC236}">
                <a16:creationId xmlns:a16="http://schemas.microsoft.com/office/drawing/2014/main" id="{3C447687-3C26-4F6D-946F-76D90165FA0C}"/>
              </a:ext>
            </a:extLst>
          </p:cNvPr>
          <p:cNvSpPr>
            <a:spLocks/>
          </p:cNvSpPr>
          <p:nvPr/>
        </p:nvSpPr>
        <p:spPr bwMode="auto">
          <a:xfrm>
            <a:off x="4600019" y="1667069"/>
            <a:ext cx="765102" cy="2729660"/>
          </a:xfrm>
          <a:custGeom>
            <a:avLst/>
            <a:gdLst>
              <a:gd name="T0" fmla="*/ 453 w 768"/>
              <a:gd name="T1" fmla="*/ 45 h 2740"/>
              <a:gd name="T2" fmla="*/ 508 w 768"/>
              <a:gd name="T3" fmla="*/ 200 h 2740"/>
              <a:gd name="T4" fmla="*/ 464 w 768"/>
              <a:gd name="T5" fmla="*/ 287 h 2740"/>
              <a:gd name="T6" fmla="*/ 479 w 768"/>
              <a:gd name="T7" fmla="*/ 389 h 2740"/>
              <a:gd name="T8" fmla="*/ 628 w 768"/>
              <a:gd name="T9" fmla="*/ 445 h 2740"/>
              <a:gd name="T10" fmla="*/ 691 w 768"/>
              <a:gd name="T11" fmla="*/ 583 h 2740"/>
              <a:gd name="T12" fmla="*/ 719 w 768"/>
              <a:gd name="T13" fmla="*/ 858 h 2740"/>
              <a:gd name="T14" fmla="*/ 748 w 768"/>
              <a:gd name="T15" fmla="*/ 1287 h 2740"/>
              <a:gd name="T16" fmla="*/ 768 w 768"/>
              <a:gd name="T17" fmla="*/ 1416 h 2740"/>
              <a:gd name="T18" fmla="*/ 713 w 768"/>
              <a:gd name="T19" fmla="*/ 1478 h 2740"/>
              <a:gd name="T20" fmla="*/ 677 w 768"/>
              <a:gd name="T21" fmla="*/ 1427 h 2740"/>
              <a:gd name="T22" fmla="*/ 691 w 768"/>
              <a:gd name="T23" fmla="*/ 1320 h 2740"/>
              <a:gd name="T24" fmla="*/ 639 w 768"/>
              <a:gd name="T25" fmla="*/ 934 h 2740"/>
              <a:gd name="T26" fmla="*/ 595 w 768"/>
              <a:gd name="T27" fmla="*/ 745 h 2740"/>
              <a:gd name="T28" fmla="*/ 555 w 768"/>
              <a:gd name="T29" fmla="*/ 792 h 2740"/>
              <a:gd name="T30" fmla="*/ 535 w 768"/>
              <a:gd name="T31" fmla="*/ 947 h 2740"/>
              <a:gd name="T32" fmla="*/ 611 w 768"/>
              <a:gd name="T33" fmla="*/ 1125 h 2740"/>
              <a:gd name="T34" fmla="*/ 639 w 768"/>
              <a:gd name="T35" fmla="*/ 1351 h 2740"/>
              <a:gd name="T36" fmla="*/ 617 w 768"/>
              <a:gd name="T37" fmla="*/ 1912 h 2740"/>
              <a:gd name="T38" fmla="*/ 544 w 768"/>
              <a:gd name="T39" fmla="*/ 2387 h 2740"/>
              <a:gd name="T40" fmla="*/ 559 w 768"/>
              <a:gd name="T41" fmla="*/ 2711 h 2740"/>
              <a:gd name="T42" fmla="*/ 455 w 768"/>
              <a:gd name="T43" fmla="*/ 2687 h 2740"/>
              <a:gd name="T44" fmla="*/ 451 w 768"/>
              <a:gd name="T45" fmla="*/ 2523 h 2740"/>
              <a:gd name="T46" fmla="*/ 468 w 768"/>
              <a:gd name="T47" fmla="*/ 2363 h 2740"/>
              <a:gd name="T48" fmla="*/ 448 w 768"/>
              <a:gd name="T49" fmla="*/ 2136 h 2740"/>
              <a:gd name="T50" fmla="*/ 455 w 768"/>
              <a:gd name="T51" fmla="*/ 1894 h 2740"/>
              <a:gd name="T52" fmla="*/ 406 w 768"/>
              <a:gd name="T53" fmla="*/ 1598 h 2740"/>
              <a:gd name="T54" fmla="*/ 351 w 768"/>
              <a:gd name="T55" fmla="*/ 1680 h 2740"/>
              <a:gd name="T56" fmla="*/ 330 w 768"/>
              <a:gd name="T57" fmla="*/ 2018 h 2740"/>
              <a:gd name="T58" fmla="*/ 310 w 768"/>
              <a:gd name="T59" fmla="*/ 2223 h 2740"/>
              <a:gd name="T60" fmla="*/ 308 w 768"/>
              <a:gd name="T61" fmla="*/ 2411 h 2740"/>
              <a:gd name="T62" fmla="*/ 324 w 768"/>
              <a:gd name="T63" fmla="*/ 2647 h 2740"/>
              <a:gd name="T64" fmla="*/ 253 w 768"/>
              <a:gd name="T65" fmla="*/ 2729 h 2740"/>
              <a:gd name="T66" fmla="*/ 217 w 768"/>
              <a:gd name="T67" fmla="*/ 2616 h 2740"/>
              <a:gd name="T68" fmla="*/ 231 w 768"/>
              <a:gd name="T69" fmla="*/ 2376 h 2740"/>
              <a:gd name="T70" fmla="*/ 180 w 768"/>
              <a:gd name="T71" fmla="*/ 2118 h 2740"/>
              <a:gd name="T72" fmla="*/ 168 w 768"/>
              <a:gd name="T73" fmla="*/ 1867 h 2740"/>
              <a:gd name="T74" fmla="*/ 175 w 768"/>
              <a:gd name="T75" fmla="*/ 1607 h 2740"/>
              <a:gd name="T76" fmla="*/ 126 w 768"/>
              <a:gd name="T77" fmla="*/ 1363 h 2740"/>
              <a:gd name="T78" fmla="*/ 166 w 768"/>
              <a:gd name="T79" fmla="*/ 1107 h 2740"/>
              <a:gd name="T80" fmla="*/ 235 w 768"/>
              <a:gd name="T81" fmla="*/ 869 h 2740"/>
              <a:gd name="T82" fmla="*/ 182 w 768"/>
              <a:gd name="T83" fmla="*/ 711 h 2740"/>
              <a:gd name="T84" fmla="*/ 128 w 768"/>
              <a:gd name="T85" fmla="*/ 931 h 2740"/>
              <a:gd name="T86" fmla="*/ 119 w 768"/>
              <a:gd name="T87" fmla="*/ 1111 h 2740"/>
              <a:gd name="T88" fmla="*/ 64 w 768"/>
              <a:gd name="T89" fmla="*/ 1311 h 2740"/>
              <a:gd name="T90" fmla="*/ 100 w 768"/>
              <a:gd name="T91" fmla="*/ 1460 h 2740"/>
              <a:gd name="T92" fmla="*/ 79 w 768"/>
              <a:gd name="T93" fmla="*/ 1481 h 2740"/>
              <a:gd name="T94" fmla="*/ 4 w 768"/>
              <a:gd name="T95" fmla="*/ 1423 h 2740"/>
              <a:gd name="T96" fmla="*/ 22 w 768"/>
              <a:gd name="T97" fmla="*/ 1251 h 2740"/>
              <a:gd name="T98" fmla="*/ 70 w 768"/>
              <a:gd name="T99" fmla="*/ 623 h 2740"/>
              <a:gd name="T100" fmla="*/ 117 w 768"/>
              <a:gd name="T101" fmla="*/ 458 h 2740"/>
              <a:gd name="T102" fmla="*/ 251 w 768"/>
              <a:gd name="T103" fmla="*/ 412 h 2740"/>
              <a:gd name="T104" fmla="*/ 320 w 768"/>
              <a:gd name="T105" fmla="*/ 325 h 2740"/>
              <a:gd name="T106" fmla="*/ 253 w 768"/>
              <a:gd name="T107" fmla="*/ 221 h 2740"/>
              <a:gd name="T108" fmla="*/ 250 w 768"/>
              <a:gd name="T109" fmla="*/ 136 h 2740"/>
              <a:gd name="T110" fmla="*/ 322 w 768"/>
              <a:gd name="T111" fmla="*/ 3 h 2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768" h="2740">
                <a:moveTo>
                  <a:pt x="339" y="0"/>
                </a:moveTo>
                <a:lnTo>
                  <a:pt x="375" y="3"/>
                </a:lnTo>
                <a:lnTo>
                  <a:pt x="406" y="12"/>
                </a:lnTo>
                <a:lnTo>
                  <a:pt x="431" y="27"/>
                </a:lnTo>
                <a:lnTo>
                  <a:pt x="453" y="45"/>
                </a:lnTo>
                <a:lnTo>
                  <a:pt x="471" y="69"/>
                </a:lnTo>
                <a:lnTo>
                  <a:pt x="486" y="94"/>
                </a:lnTo>
                <a:lnTo>
                  <a:pt x="495" y="123"/>
                </a:lnTo>
                <a:lnTo>
                  <a:pt x="495" y="183"/>
                </a:lnTo>
                <a:lnTo>
                  <a:pt x="508" y="200"/>
                </a:lnTo>
                <a:lnTo>
                  <a:pt x="502" y="221"/>
                </a:lnTo>
                <a:lnTo>
                  <a:pt x="495" y="240"/>
                </a:lnTo>
                <a:lnTo>
                  <a:pt x="484" y="256"/>
                </a:lnTo>
                <a:lnTo>
                  <a:pt x="475" y="271"/>
                </a:lnTo>
                <a:lnTo>
                  <a:pt x="464" y="287"/>
                </a:lnTo>
                <a:lnTo>
                  <a:pt x="455" y="303"/>
                </a:lnTo>
                <a:lnTo>
                  <a:pt x="451" y="323"/>
                </a:lnTo>
                <a:lnTo>
                  <a:pt x="450" y="349"/>
                </a:lnTo>
                <a:lnTo>
                  <a:pt x="455" y="380"/>
                </a:lnTo>
                <a:lnTo>
                  <a:pt x="479" y="389"/>
                </a:lnTo>
                <a:lnTo>
                  <a:pt x="508" y="400"/>
                </a:lnTo>
                <a:lnTo>
                  <a:pt x="539" y="409"/>
                </a:lnTo>
                <a:lnTo>
                  <a:pt x="570" y="420"/>
                </a:lnTo>
                <a:lnTo>
                  <a:pt x="600" y="431"/>
                </a:lnTo>
                <a:lnTo>
                  <a:pt x="628" y="445"/>
                </a:lnTo>
                <a:lnTo>
                  <a:pt x="650" y="460"/>
                </a:lnTo>
                <a:lnTo>
                  <a:pt x="668" y="480"/>
                </a:lnTo>
                <a:lnTo>
                  <a:pt x="682" y="511"/>
                </a:lnTo>
                <a:lnTo>
                  <a:pt x="690" y="545"/>
                </a:lnTo>
                <a:lnTo>
                  <a:pt x="691" y="583"/>
                </a:lnTo>
                <a:lnTo>
                  <a:pt x="693" y="623"/>
                </a:lnTo>
                <a:lnTo>
                  <a:pt x="693" y="665"/>
                </a:lnTo>
                <a:lnTo>
                  <a:pt x="699" y="707"/>
                </a:lnTo>
                <a:lnTo>
                  <a:pt x="710" y="781"/>
                </a:lnTo>
                <a:lnTo>
                  <a:pt x="719" y="858"/>
                </a:lnTo>
                <a:lnTo>
                  <a:pt x="728" y="931"/>
                </a:lnTo>
                <a:lnTo>
                  <a:pt x="739" y="1000"/>
                </a:lnTo>
                <a:lnTo>
                  <a:pt x="742" y="1183"/>
                </a:lnTo>
                <a:lnTo>
                  <a:pt x="742" y="1267"/>
                </a:lnTo>
                <a:lnTo>
                  <a:pt x="748" y="1287"/>
                </a:lnTo>
                <a:lnTo>
                  <a:pt x="753" y="1311"/>
                </a:lnTo>
                <a:lnTo>
                  <a:pt x="759" y="1336"/>
                </a:lnTo>
                <a:lnTo>
                  <a:pt x="762" y="1363"/>
                </a:lnTo>
                <a:lnTo>
                  <a:pt x="766" y="1391"/>
                </a:lnTo>
                <a:lnTo>
                  <a:pt x="768" y="1416"/>
                </a:lnTo>
                <a:lnTo>
                  <a:pt x="764" y="1440"/>
                </a:lnTo>
                <a:lnTo>
                  <a:pt x="757" y="1458"/>
                </a:lnTo>
                <a:lnTo>
                  <a:pt x="742" y="1474"/>
                </a:lnTo>
                <a:lnTo>
                  <a:pt x="722" y="1483"/>
                </a:lnTo>
                <a:lnTo>
                  <a:pt x="713" y="1478"/>
                </a:lnTo>
                <a:lnTo>
                  <a:pt x="699" y="1478"/>
                </a:lnTo>
                <a:lnTo>
                  <a:pt x="682" y="1480"/>
                </a:lnTo>
                <a:lnTo>
                  <a:pt x="668" y="1480"/>
                </a:lnTo>
                <a:lnTo>
                  <a:pt x="659" y="1443"/>
                </a:lnTo>
                <a:lnTo>
                  <a:pt x="677" y="1427"/>
                </a:lnTo>
                <a:lnTo>
                  <a:pt x="686" y="1411"/>
                </a:lnTo>
                <a:lnTo>
                  <a:pt x="688" y="1394"/>
                </a:lnTo>
                <a:lnTo>
                  <a:pt x="688" y="1372"/>
                </a:lnTo>
                <a:lnTo>
                  <a:pt x="688" y="1349"/>
                </a:lnTo>
                <a:lnTo>
                  <a:pt x="691" y="1320"/>
                </a:lnTo>
                <a:lnTo>
                  <a:pt x="695" y="1305"/>
                </a:lnTo>
                <a:lnTo>
                  <a:pt x="700" y="1287"/>
                </a:lnTo>
                <a:lnTo>
                  <a:pt x="699" y="1267"/>
                </a:lnTo>
                <a:lnTo>
                  <a:pt x="642" y="1096"/>
                </a:lnTo>
                <a:lnTo>
                  <a:pt x="639" y="934"/>
                </a:lnTo>
                <a:lnTo>
                  <a:pt x="608" y="827"/>
                </a:lnTo>
                <a:lnTo>
                  <a:pt x="604" y="809"/>
                </a:lnTo>
                <a:lnTo>
                  <a:pt x="600" y="789"/>
                </a:lnTo>
                <a:lnTo>
                  <a:pt x="599" y="767"/>
                </a:lnTo>
                <a:lnTo>
                  <a:pt x="595" y="745"/>
                </a:lnTo>
                <a:lnTo>
                  <a:pt x="588" y="727"/>
                </a:lnTo>
                <a:lnTo>
                  <a:pt x="579" y="714"/>
                </a:lnTo>
                <a:lnTo>
                  <a:pt x="573" y="741"/>
                </a:lnTo>
                <a:lnTo>
                  <a:pt x="566" y="767"/>
                </a:lnTo>
                <a:lnTo>
                  <a:pt x="555" y="792"/>
                </a:lnTo>
                <a:lnTo>
                  <a:pt x="544" y="820"/>
                </a:lnTo>
                <a:lnTo>
                  <a:pt x="535" y="849"/>
                </a:lnTo>
                <a:lnTo>
                  <a:pt x="530" y="880"/>
                </a:lnTo>
                <a:lnTo>
                  <a:pt x="530" y="912"/>
                </a:lnTo>
                <a:lnTo>
                  <a:pt x="535" y="947"/>
                </a:lnTo>
                <a:lnTo>
                  <a:pt x="546" y="983"/>
                </a:lnTo>
                <a:lnTo>
                  <a:pt x="560" y="1018"/>
                </a:lnTo>
                <a:lnTo>
                  <a:pt x="577" y="1052"/>
                </a:lnTo>
                <a:lnTo>
                  <a:pt x="595" y="1089"/>
                </a:lnTo>
                <a:lnTo>
                  <a:pt x="611" y="1125"/>
                </a:lnTo>
                <a:lnTo>
                  <a:pt x="626" y="1165"/>
                </a:lnTo>
                <a:lnTo>
                  <a:pt x="637" y="1207"/>
                </a:lnTo>
                <a:lnTo>
                  <a:pt x="644" y="1251"/>
                </a:lnTo>
                <a:lnTo>
                  <a:pt x="646" y="1300"/>
                </a:lnTo>
                <a:lnTo>
                  <a:pt x="639" y="1351"/>
                </a:lnTo>
                <a:lnTo>
                  <a:pt x="582" y="1680"/>
                </a:lnTo>
                <a:lnTo>
                  <a:pt x="590" y="1734"/>
                </a:lnTo>
                <a:lnTo>
                  <a:pt x="599" y="1792"/>
                </a:lnTo>
                <a:lnTo>
                  <a:pt x="608" y="1851"/>
                </a:lnTo>
                <a:lnTo>
                  <a:pt x="617" y="1912"/>
                </a:lnTo>
                <a:lnTo>
                  <a:pt x="617" y="1972"/>
                </a:lnTo>
                <a:lnTo>
                  <a:pt x="611" y="2034"/>
                </a:lnTo>
                <a:lnTo>
                  <a:pt x="559" y="2320"/>
                </a:lnTo>
                <a:lnTo>
                  <a:pt x="551" y="2351"/>
                </a:lnTo>
                <a:lnTo>
                  <a:pt x="544" y="2387"/>
                </a:lnTo>
                <a:lnTo>
                  <a:pt x="537" y="2425"/>
                </a:lnTo>
                <a:lnTo>
                  <a:pt x="535" y="2463"/>
                </a:lnTo>
                <a:lnTo>
                  <a:pt x="539" y="2503"/>
                </a:lnTo>
                <a:lnTo>
                  <a:pt x="582" y="2696"/>
                </a:lnTo>
                <a:lnTo>
                  <a:pt x="559" y="2711"/>
                </a:lnTo>
                <a:lnTo>
                  <a:pt x="533" y="2723"/>
                </a:lnTo>
                <a:lnTo>
                  <a:pt x="504" y="2734"/>
                </a:lnTo>
                <a:lnTo>
                  <a:pt x="471" y="2740"/>
                </a:lnTo>
                <a:lnTo>
                  <a:pt x="460" y="2714"/>
                </a:lnTo>
                <a:lnTo>
                  <a:pt x="455" y="2687"/>
                </a:lnTo>
                <a:lnTo>
                  <a:pt x="453" y="2656"/>
                </a:lnTo>
                <a:lnTo>
                  <a:pt x="455" y="2625"/>
                </a:lnTo>
                <a:lnTo>
                  <a:pt x="457" y="2591"/>
                </a:lnTo>
                <a:lnTo>
                  <a:pt x="455" y="2556"/>
                </a:lnTo>
                <a:lnTo>
                  <a:pt x="451" y="2523"/>
                </a:lnTo>
                <a:lnTo>
                  <a:pt x="448" y="2492"/>
                </a:lnTo>
                <a:lnTo>
                  <a:pt x="450" y="2461"/>
                </a:lnTo>
                <a:lnTo>
                  <a:pt x="455" y="2431"/>
                </a:lnTo>
                <a:lnTo>
                  <a:pt x="460" y="2398"/>
                </a:lnTo>
                <a:lnTo>
                  <a:pt x="468" y="2363"/>
                </a:lnTo>
                <a:lnTo>
                  <a:pt x="471" y="2327"/>
                </a:lnTo>
                <a:lnTo>
                  <a:pt x="471" y="2287"/>
                </a:lnTo>
                <a:lnTo>
                  <a:pt x="468" y="2243"/>
                </a:lnTo>
                <a:lnTo>
                  <a:pt x="457" y="2192"/>
                </a:lnTo>
                <a:lnTo>
                  <a:pt x="448" y="2136"/>
                </a:lnTo>
                <a:lnTo>
                  <a:pt x="439" y="2074"/>
                </a:lnTo>
                <a:lnTo>
                  <a:pt x="437" y="2012"/>
                </a:lnTo>
                <a:lnTo>
                  <a:pt x="442" y="1951"/>
                </a:lnTo>
                <a:lnTo>
                  <a:pt x="448" y="1925"/>
                </a:lnTo>
                <a:lnTo>
                  <a:pt x="455" y="1894"/>
                </a:lnTo>
                <a:lnTo>
                  <a:pt x="457" y="1863"/>
                </a:lnTo>
                <a:lnTo>
                  <a:pt x="455" y="1831"/>
                </a:lnTo>
                <a:lnTo>
                  <a:pt x="439" y="1754"/>
                </a:lnTo>
                <a:lnTo>
                  <a:pt x="422" y="1678"/>
                </a:lnTo>
                <a:lnTo>
                  <a:pt x="406" y="1598"/>
                </a:lnTo>
                <a:lnTo>
                  <a:pt x="395" y="1516"/>
                </a:lnTo>
                <a:lnTo>
                  <a:pt x="388" y="1431"/>
                </a:lnTo>
                <a:lnTo>
                  <a:pt x="382" y="1431"/>
                </a:lnTo>
                <a:lnTo>
                  <a:pt x="382" y="1436"/>
                </a:lnTo>
                <a:lnTo>
                  <a:pt x="351" y="1680"/>
                </a:lnTo>
                <a:lnTo>
                  <a:pt x="319" y="1807"/>
                </a:lnTo>
                <a:lnTo>
                  <a:pt x="313" y="1861"/>
                </a:lnTo>
                <a:lnTo>
                  <a:pt x="317" y="1914"/>
                </a:lnTo>
                <a:lnTo>
                  <a:pt x="322" y="1965"/>
                </a:lnTo>
                <a:lnTo>
                  <a:pt x="330" y="2018"/>
                </a:lnTo>
                <a:lnTo>
                  <a:pt x="331" y="2072"/>
                </a:lnTo>
                <a:lnTo>
                  <a:pt x="328" y="2127"/>
                </a:lnTo>
                <a:lnTo>
                  <a:pt x="322" y="2152"/>
                </a:lnTo>
                <a:lnTo>
                  <a:pt x="317" y="2185"/>
                </a:lnTo>
                <a:lnTo>
                  <a:pt x="310" y="2223"/>
                </a:lnTo>
                <a:lnTo>
                  <a:pt x="304" y="2263"/>
                </a:lnTo>
                <a:lnTo>
                  <a:pt x="300" y="2303"/>
                </a:lnTo>
                <a:lnTo>
                  <a:pt x="299" y="2343"/>
                </a:lnTo>
                <a:lnTo>
                  <a:pt x="300" y="2380"/>
                </a:lnTo>
                <a:lnTo>
                  <a:pt x="308" y="2411"/>
                </a:lnTo>
                <a:lnTo>
                  <a:pt x="339" y="2474"/>
                </a:lnTo>
                <a:lnTo>
                  <a:pt x="328" y="2511"/>
                </a:lnTo>
                <a:lnTo>
                  <a:pt x="320" y="2556"/>
                </a:lnTo>
                <a:lnTo>
                  <a:pt x="320" y="2603"/>
                </a:lnTo>
                <a:lnTo>
                  <a:pt x="324" y="2647"/>
                </a:lnTo>
                <a:lnTo>
                  <a:pt x="324" y="2689"/>
                </a:lnTo>
                <a:lnTo>
                  <a:pt x="319" y="2727"/>
                </a:lnTo>
                <a:lnTo>
                  <a:pt x="299" y="2734"/>
                </a:lnTo>
                <a:lnTo>
                  <a:pt x="275" y="2736"/>
                </a:lnTo>
                <a:lnTo>
                  <a:pt x="253" y="2729"/>
                </a:lnTo>
                <a:lnTo>
                  <a:pt x="231" y="2718"/>
                </a:lnTo>
                <a:lnTo>
                  <a:pt x="213" y="2700"/>
                </a:lnTo>
                <a:lnTo>
                  <a:pt x="202" y="2678"/>
                </a:lnTo>
                <a:lnTo>
                  <a:pt x="199" y="2651"/>
                </a:lnTo>
                <a:lnTo>
                  <a:pt x="217" y="2616"/>
                </a:lnTo>
                <a:lnTo>
                  <a:pt x="230" y="2574"/>
                </a:lnTo>
                <a:lnTo>
                  <a:pt x="235" y="2529"/>
                </a:lnTo>
                <a:lnTo>
                  <a:pt x="239" y="2480"/>
                </a:lnTo>
                <a:lnTo>
                  <a:pt x="237" y="2429"/>
                </a:lnTo>
                <a:lnTo>
                  <a:pt x="231" y="2376"/>
                </a:lnTo>
                <a:lnTo>
                  <a:pt x="222" y="2321"/>
                </a:lnTo>
                <a:lnTo>
                  <a:pt x="213" y="2267"/>
                </a:lnTo>
                <a:lnTo>
                  <a:pt x="202" y="2216"/>
                </a:lnTo>
                <a:lnTo>
                  <a:pt x="191" y="2165"/>
                </a:lnTo>
                <a:lnTo>
                  <a:pt x="180" y="2118"/>
                </a:lnTo>
                <a:lnTo>
                  <a:pt x="171" y="2074"/>
                </a:lnTo>
                <a:lnTo>
                  <a:pt x="162" y="2034"/>
                </a:lnTo>
                <a:lnTo>
                  <a:pt x="157" y="1980"/>
                </a:lnTo>
                <a:lnTo>
                  <a:pt x="160" y="1923"/>
                </a:lnTo>
                <a:lnTo>
                  <a:pt x="168" y="1867"/>
                </a:lnTo>
                <a:lnTo>
                  <a:pt x="179" y="1812"/>
                </a:lnTo>
                <a:lnTo>
                  <a:pt x="186" y="1756"/>
                </a:lnTo>
                <a:lnTo>
                  <a:pt x="190" y="1700"/>
                </a:lnTo>
                <a:lnTo>
                  <a:pt x="182" y="1643"/>
                </a:lnTo>
                <a:lnTo>
                  <a:pt x="175" y="1607"/>
                </a:lnTo>
                <a:lnTo>
                  <a:pt x="166" y="1565"/>
                </a:lnTo>
                <a:lnTo>
                  <a:pt x="155" y="1518"/>
                </a:lnTo>
                <a:lnTo>
                  <a:pt x="144" y="1467"/>
                </a:lnTo>
                <a:lnTo>
                  <a:pt x="133" y="1414"/>
                </a:lnTo>
                <a:lnTo>
                  <a:pt x="126" y="1363"/>
                </a:lnTo>
                <a:lnTo>
                  <a:pt x="122" y="1312"/>
                </a:lnTo>
                <a:lnTo>
                  <a:pt x="122" y="1265"/>
                </a:lnTo>
                <a:lnTo>
                  <a:pt x="128" y="1223"/>
                </a:lnTo>
                <a:lnTo>
                  <a:pt x="144" y="1163"/>
                </a:lnTo>
                <a:lnTo>
                  <a:pt x="166" y="1107"/>
                </a:lnTo>
                <a:lnTo>
                  <a:pt x="190" y="1051"/>
                </a:lnTo>
                <a:lnTo>
                  <a:pt x="213" y="998"/>
                </a:lnTo>
                <a:lnTo>
                  <a:pt x="231" y="943"/>
                </a:lnTo>
                <a:lnTo>
                  <a:pt x="237" y="905"/>
                </a:lnTo>
                <a:lnTo>
                  <a:pt x="235" y="869"/>
                </a:lnTo>
                <a:lnTo>
                  <a:pt x="228" y="832"/>
                </a:lnTo>
                <a:lnTo>
                  <a:pt x="215" y="800"/>
                </a:lnTo>
                <a:lnTo>
                  <a:pt x="202" y="769"/>
                </a:lnTo>
                <a:lnTo>
                  <a:pt x="191" y="740"/>
                </a:lnTo>
                <a:lnTo>
                  <a:pt x="182" y="711"/>
                </a:lnTo>
                <a:lnTo>
                  <a:pt x="179" y="711"/>
                </a:lnTo>
                <a:lnTo>
                  <a:pt x="170" y="769"/>
                </a:lnTo>
                <a:lnTo>
                  <a:pt x="157" y="825"/>
                </a:lnTo>
                <a:lnTo>
                  <a:pt x="140" y="878"/>
                </a:lnTo>
                <a:lnTo>
                  <a:pt x="128" y="931"/>
                </a:lnTo>
                <a:lnTo>
                  <a:pt x="122" y="969"/>
                </a:lnTo>
                <a:lnTo>
                  <a:pt x="122" y="1005"/>
                </a:lnTo>
                <a:lnTo>
                  <a:pt x="124" y="1041"/>
                </a:lnTo>
                <a:lnTo>
                  <a:pt x="124" y="1078"/>
                </a:lnTo>
                <a:lnTo>
                  <a:pt x="119" y="1111"/>
                </a:lnTo>
                <a:lnTo>
                  <a:pt x="110" y="1145"/>
                </a:lnTo>
                <a:lnTo>
                  <a:pt x="95" y="1181"/>
                </a:lnTo>
                <a:lnTo>
                  <a:pt x="82" y="1223"/>
                </a:lnTo>
                <a:lnTo>
                  <a:pt x="71" y="1267"/>
                </a:lnTo>
                <a:lnTo>
                  <a:pt x="64" y="1311"/>
                </a:lnTo>
                <a:lnTo>
                  <a:pt x="62" y="1358"/>
                </a:lnTo>
                <a:lnTo>
                  <a:pt x="71" y="1403"/>
                </a:lnTo>
                <a:lnTo>
                  <a:pt x="108" y="1451"/>
                </a:lnTo>
                <a:lnTo>
                  <a:pt x="104" y="1456"/>
                </a:lnTo>
                <a:lnTo>
                  <a:pt x="100" y="1460"/>
                </a:lnTo>
                <a:lnTo>
                  <a:pt x="100" y="1463"/>
                </a:lnTo>
                <a:lnTo>
                  <a:pt x="100" y="1469"/>
                </a:lnTo>
                <a:lnTo>
                  <a:pt x="99" y="1472"/>
                </a:lnTo>
                <a:lnTo>
                  <a:pt x="99" y="1480"/>
                </a:lnTo>
                <a:lnTo>
                  <a:pt x="79" y="1481"/>
                </a:lnTo>
                <a:lnTo>
                  <a:pt x="62" y="1481"/>
                </a:lnTo>
                <a:lnTo>
                  <a:pt x="48" y="1481"/>
                </a:lnTo>
                <a:lnTo>
                  <a:pt x="31" y="1483"/>
                </a:lnTo>
                <a:lnTo>
                  <a:pt x="13" y="1452"/>
                </a:lnTo>
                <a:lnTo>
                  <a:pt x="4" y="1423"/>
                </a:lnTo>
                <a:lnTo>
                  <a:pt x="0" y="1392"/>
                </a:lnTo>
                <a:lnTo>
                  <a:pt x="2" y="1361"/>
                </a:lnTo>
                <a:lnTo>
                  <a:pt x="8" y="1327"/>
                </a:lnTo>
                <a:lnTo>
                  <a:pt x="15" y="1291"/>
                </a:lnTo>
                <a:lnTo>
                  <a:pt x="22" y="1251"/>
                </a:lnTo>
                <a:lnTo>
                  <a:pt x="22" y="1036"/>
                </a:lnTo>
                <a:lnTo>
                  <a:pt x="62" y="751"/>
                </a:lnTo>
                <a:lnTo>
                  <a:pt x="68" y="709"/>
                </a:lnTo>
                <a:lnTo>
                  <a:pt x="70" y="665"/>
                </a:lnTo>
                <a:lnTo>
                  <a:pt x="70" y="623"/>
                </a:lnTo>
                <a:lnTo>
                  <a:pt x="71" y="581"/>
                </a:lnTo>
                <a:lnTo>
                  <a:pt x="75" y="541"/>
                </a:lnTo>
                <a:lnTo>
                  <a:pt x="84" y="507"/>
                </a:lnTo>
                <a:lnTo>
                  <a:pt x="99" y="476"/>
                </a:lnTo>
                <a:lnTo>
                  <a:pt x="117" y="458"/>
                </a:lnTo>
                <a:lnTo>
                  <a:pt x="139" y="445"/>
                </a:lnTo>
                <a:lnTo>
                  <a:pt x="164" y="436"/>
                </a:lnTo>
                <a:lnTo>
                  <a:pt x="193" y="429"/>
                </a:lnTo>
                <a:lnTo>
                  <a:pt x="222" y="421"/>
                </a:lnTo>
                <a:lnTo>
                  <a:pt x="251" y="412"/>
                </a:lnTo>
                <a:lnTo>
                  <a:pt x="275" y="403"/>
                </a:lnTo>
                <a:lnTo>
                  <a:pt x="297" y="389"/>
                </a:lnTo>
                <a:lnTo>
                  <a:pt x="311" y="371"/>
                </a:lnTo>
                <a:lnTo>
                  <a:pt x="322" y="347"/>
                </a:lnTo>
                <a:lnTo>
                  <a:pt x="320" y="325"/>
                </a:lnTo>
                <a:lnTo>
                  <a:pt x="313" y="303"/>
                </a:lnTo>
                <a:lnTo>
                  <a:pt x="299" y="281"/>
                </a:lnTo>
                <a:lnTo>
                  <a:pt x="282" y="261"/>
                </a:lnTo>
                <a:lnTo>
                  <a:pt x="266" y="241"/>
                </a:lnTo>
                <a:lnTo>
                  <a:pt x="253" y="221"/>
                </a:lnTo>
                <a:lnTo>
                  <a:pt x="248" y="203"/>
                </a:lnTo>
                <a:lnTo>
                  <a:pt x="253" y="191"/>
                </a:lnTo>
                <a:lnTo>
                  <a:pt x="253" y="174"/>
                </a:lnTo>
                <a:lnTo>
                  <a:pt x="250" y="154"/>
                </a:lnTo>
                <a:lnTo>
                  <a:pt x="250" y="136"/>
                </a:lnTo>
                <a:lnTo>
                  <a:pt x="251" y="116"/>
                </a:lnTo>
                <a:lnTo>
                  <a:pt x="262" y="83"/>
                </a:lnTo>
                <a:lnTo>
                  <a:pt x="280" y="54"/>
                </a:lnTo>
                <a:lnTo>
                  <a:pt x="302" y="27"/>
                </a:lnTo>
                <a:lnTo>
                  <a:pt x="322" y="3"/>
                </a:lnTo>
                <a:lnTo>
                  <a:pt x="33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1" name="Freeform 18">
            <a:extLst>
              <a:ext uri="{FF2B5EF4-FFF2-40B4-BE49-F238E27FC236}">
                <a16:creationId xmlns:a16="http://schemas.microsoft.com/office/drawing/2014/main" id="{F1894373-B840-4EBA-98FE-CA22E68244EE}"/>
              </a:ext>
            </a:extLst>
          </p:cNvPr>
          <p:cNvSpPr>
            <a:spLocks/>
          </p:cNvSpPr>
          <p:nvPr/>
        </p:nvSpPr>
        <p:spPr bwMode="auto">
          <a:xfrm>
            <a:off x="3376937" y="1614524"/>
            <a:ext cx="813539" cy="2829451"/>
          </a:xfrm>
          <a:custGeom>
            <a:avLst/>
            <a:gdLst>
              <a:gd name="T0" fmla="*/ 564 w 862"/>
              <a:gd name="T1" fmla="*/ 78 h 2998"/>
              <a:gd name="T2" fmla="*/ 579 w 862"/>
              <a:gd name="T3" fmla="*/ 156 h 2998"/>
              <a:gd name="T4" fmla="*/ 570 w 862"/>
              <a:gd name="T5" fmla="*/ 282 h 2998"/>
              <a:gd name="T6" fmla="*/ 531 w 862"/>
              <a:gd name="T7" fmla="*/ 420 h 2998"/>
              <a:gd name="T8" fmla="*/ 675 w 862"/>
              <a:gd name="T9" fmla="*/ 489 h 2998"/>
              <a:gd name="T10" fmla="*/ 819 w 862"/>
              <a:gd name="T11" fmla="*/ 589 h 2998"/>
              <a:gd name="T12" fmla="*/ 851 w 862"/>
              <a:gd name="T13" fmla="*/ 876 h 2998"/>
              <a:gd name="T14" fmla="*/ 846 w 862"/>
              <a:gd name="T15" fmla="*/ 1427 h 2998"/>
              <a:gd name="T16" fmla="*/ 817 w 862"/>
              <a:gd name="T17" fmla="*/ 1724 h 2998"/>
              <a:gd name="T18" fmla="*/ 739 w 862"/>
              <a:gd name="T19" fmla="*/ 1745 h 2998"/>
              <a:gd name="T20" fmla="*/ 753 w 862"/>
              <a:gd name="T21" fmla="*/ 1714 h 2998"/>
              <a:gd name="T22" fmla="*/ 750 w 862"/>
              <a:gd name="T23" fmla="*/ 1698 h 2998"/>
              <a:gd name="T24" fmla="*/ 790 w 862"/>
              <a:gd name="T25" fmla="*/ 1658 h 2998"/>
              <a:gd name="T26" fmla="*/ 788 w 862"/>
              <a:gd name="T27" fmla="*/ 1607 h 2998"/>
              <a:gd name="T28" fmla="*/ 742 w 862"/>
              <a:gd name="T29" fmla="*/ 1660 h 2998"/>
              <a:gd name="T30" fmla="*/ 751 w 862"/>
              <a:gd name="T31" fmla="*/ 1380 h 2998"/>
              <a:gd name="T32" fmla="*/ 702 w 862"/>
              <a:gd name="T33" fmla="*/ 1000 h 2998"/>
              <a:gd name="T34" fmla="*/ 684 w 862"/>
              <a:gd name="T35" fmla="*/ 831 h 2998"/>
              <a:gd name="T36" fmla="*/ 642 w 862"/>
              <a:gd name="T37" fmla="*/ 1014 h 2998"/>
              <a:gd name="T38" fmla="*/ 730 w 862"/>
              <a:gd name="T39" fmla="*/ 1656 h 2998"/>
              <a:gd name="T40" fmla="*/ 708 w 862"/>
              <a:gd name="T41" fmla="*/ 1924 h 2998"/>
              <a:gd name="T42" fmla="*/ 753 w 862"/>
              <a:gd name="T43" fmla="*/ 2256 h 2998"/>
              <a:gd name="T44" fmla="*/ 671 w 862"/>
              <a:gd name="T45" fmla="*/ 2687 h 2998"/>
              <a:gd name="T46" fmla="*/ 722 w 862"/>
              <a:gd name="T47" fmla="*/ 2894 h 2998"/>
              <a:gd name="T48" fmla="*/ 568 w 862"/>
              <a:gd name="T49" fmla="*/ 2989 h 2998"/>
              <a:gd name="T50" fmla="*/ 551 w 862"/>
              <a:gd name="T51" fmla="*/ 2773 h 2998"/>
              <a:gd name="T52" fmla="*/ 570 w 862"/>
              <a:gd name="T53" fmla="*/ 2627 h 2998"/>
              <a:gd name="T54" fmla="*/ 539 w 862"/>
              <a:gd name="T55" fmla="*/ 2349 h 2998"/>
              <a:gd name="T56" fmla="*/ 515 w 862"/>
              <a:gd name="T57" fmla="*/ 1994 h 2998"/>
              <a:gd name="T58" fmla="*/ 422 w 862"/>
              <a:gd name="T59" fmla="*/ 1576 h 2998"/>
              <a:gd name="T60" fmla="*/ 386 w 862"/>
              <a:gd name="T61" fmla="*/ 1833 h 2998"/>
              <a:gd name="T62" fmla="*/ 319 w 862"/>
              <a:gd name="T63" fmla="*/ 2120 h 2998"/>
              <a:gd name="T64" fmla="*/ 311 w 862"/>
              <a:gd name="T65" fmla="*/ 2525 h 2998"/>
              <a:gd name="T66" fmla="*/ 339 w 862"/>
              <a:gd name="T67" fmla="*/ 2773 h 2998"/>
              <a:gd name="T68" fmla="*/ 331 w 862"/>
              <a:gd name="T69" fmla="*/ 2984 h 2998"/>
              <a:gd name="T70" fmla="*/ 210 w 862"/>
              <a:gd name="T71" fmla="*/ 2989 h 2998"/>
              <a:gd name="T72" fmla="*/ 195 w 862"/>
              <a:gd name="T73" fmla="*/ 2838 h 2998"/>
              <a:gd name="T74" fmla="*/ 191 w 862"/>
              <a:gd name="T75" fmla="*/ 2504 h 2998"/>
              <a:gd name="T76" fmla="*/ 130 w 862"/>
              <a:gd name="T77" fmla="*/ 2254 h 2998"/>
              <a:gd name="T78" fmla="*/ 171 w 862"/>
              <a:gd name="T79" fmla="*/ 1971 h 2998"/>
              <a:gd name="T80" fmla="*/ 148 w 862"/>
              <a:gd name="T81" fmla="*/ 1718 h 2998"/>
              <a:gd name="T82" fmla="*/ 204 w 862"/>
              <a:gd name="T83" fmla="*/ 1189 h 2998"/>
              <a:gd name="T84" fmla="*/ 195 w 862"/>
              <a:gd name="T85" fmla="*/ 809 h 2998"/>
              <a:gd name="T86" fmla="*/ 168 w 862"/>
              <a:gd name="T87" fmla="*/ 962 h 2998"/>
              <a:gd name="T88" fmla="*/ 144 w 862"/>
              <a:gd name="T89" fmla="*/ 1229 h 2998"/>
              <a:gd name="T90" fmla="*/ 110 w 862"/>
              <a:gd name="T91" fmla="*/ 1402 h 2998"/>
              <a:gd name="T92" fmla="*/ 122 w 862"/>
              <a:gd name="T93" fmla="*/ 1656 h 2998"/>
              <a:gd name="T94" fmla="*/ 82 w 862"/>
              <a:gd name="T95" fmla="*/ 1656 h 2998"/>
              <a:gd name="T96" fmla="*/ 110 w 862"/>
              <a:gd name="T97" fmla="*/ 1704 h 2998"/>
              <a:gd name="T98" fmla="*/ 124 w 862"/>
              <a:gd name="T99" fmla="*/ 1729 h 2998"/>
              <a:gd name="T100" fmla="*/ 95 w 862"/>
              <a:gd name="T101" fmla="*/ 1751 h 2998"/>
              <a:gd name="T102" fmla="*/ 2 w 862"/>
              <a:gd name="T103" fmla="*/ 1640 h 2998"/>
              <a:gd name="T104" fmla="*/ 2 w 862"/>
              <a:gd name="T105" fmla="*/ 1140 h 2998"/>
              <a:gd name="T106" fmla="*/ 11 w 862"/>
              <a:gd name="T107" fmla="*/ 933 h 2998"/>
              <a:gd name="T108" fmla="*/ 22 w 862"/>
              <a:gd name="T109" fmla="*/ 693 h 2998"/>
              <a:gd name="T110" fmla="*/ 99 w 862"/>
              <a:gd name="T111" fmla="*/ 524 h 2998"/>
              <a:gd name="T112" fmla="*/ 288 w 862"/>
              <a:gd name="T113" fmla="*/ 453 h 2998"/>
              <a:gd name="T114" fmla="*/ 339 w 862"/>
              <a:gd name="T115" fmla="*/ 311 h 2998"/>
              <a:gd name="T116" fmla="*/ 299 w 862"/>
              <a:gd name="T117" fmla="*/ 224 h 2998"/>
              <a:gd name="T118" fmla="*/ 313 w 862"/>
              <a:gd name="T119" fmla="*/ 104 h 2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862" h="2998">
                <a:moveTo>
                  <a:pt x="439" y="0"/>
                </a:moveTo>
                <a:lnTo>
                  <a:pt x="522" y="27"/>
                </a:lnTo>
                <a:lnTo>
                  <a:pt x="551" y="73"/>
                </a:lnTo>
                <a:lnTo>
                  <a:pt x="555" y="76"/>
                </a:lnTo>
                <a:lnTo>
                  <a:pt x="560" y="78"/>
                </a:lnTo>
                <a:lnTo>
                  <a:pt x="564" y="78"/>
                </a:lnTo>
                <a:lnTo>
                  <a:pt x="568" y="80"/>
                </a:lnTo>
                <a:lnTo>
                  <a:pt x="570" y="80"/>
                </a:lnTo>
                <a:lnTo>
                  <a:pt x="573" y="84"/>
                </a:lnTo>
                <a:lnTo>
                  <a:pt x="575" y="87"/>
                </a:lnTo>
                <a:lnTo>
                  <a:pt x="579" y="93"/>
                </a:lnTo>
                <a:lnTo>
                  <a:pt x="579" y="156"/>
                </a:lnTo>
                <a:lnTo>
                  <a:pt x="580" y="180"/>
                </a:lnTo>
                <a:lnTo>
                  <a:pt x="584" y="202"/>
                </a:lnTo>
                <a:lnTo>
                  <a:pt x="588" y="222"/>
                </a:lnTo>
                <a:lnTo>
                  <a:pt x="588" y="240"/>
                </a:lnTo>
                <a:lnTo>
                  <a:pt x="580" y="262"/>
                </a:lnTo>
                <a:lnTo>
                  <a:pt x="570" y="282"/>
                </a:lnTo>
                <a:lnTo>
                  <a:pt x="557" y="302"/>
                </a:lnTo>
                <a:lnTo>
                  <a:pt x="544" y="324"/>
                </a:lnTo>
                <a:lnTo>
                  <a:pt x="533" y="344"/>
                </a:lnTo>
                <a:lnTo>
                  <a:pt x="526" y="367"/>
                </a:lnTo>
                <a:lnTo>
                  <a:pt x="524" y="393"/>
                </a:lnTo>
                <a:lnTo>
                  <a:pt x="531" y="420"/>
                </a:lnTo>
                <a:lnTo>
                  <a:pt x="544" y="438"/>
                </a:lnTo>
                <a:lnTo>
                  <a:pt x="562" y="453"/>
                </a:lnTo>
                <a:lnTo>
                  <a:pt x="586" y="464"/>
                </a:lnTo>
                <a:lnTo>
                  <a:pt x="613" y="473"/>
                </a:lnTo>
                <a:lnTo>
                  <a:pt x="644" y="482"/>
                </a:lnTo>
                <a:lnTo>
                  <a:pt x="675" y="489"/>
                </a:lnTo>
                <a:lnTo>
                  <a:pt x="706" y="498"/>
                </a:lnTo>
                <a:lnTo>
                  <a:pt x="737" y="507"/>
                </a:lnTo>
                <a:lnTo>
                  <a:pt x="762" y="520"/>
                </a:lnTo>
                <a:lnTo>
                  <a:pt x="786" y="536"/>
                </a:lnTo>
                <a:lnTo>
                  <a:pt x="802" y="556"/>
                </a:lnTo>
                <a:lnTo>
                  <a:pt x="819" y="589"/>
                </a:lnTo>
                <a:lnTo>
                  <a:pt x="831" y="629"/>
                </a:lnTo>
                <a:lnTo>
                  <a:pt x="840" y="674"/>
                </a:lnTo>
                <a:lnTo>
                  <a:pt x="846" y="722"/>
                </a:lnTo>
                <a:lnTo>
                  <a:pt x="850" y="774"/>
                </a:lnTo>
                <a:lnTo>
                  <a:pt x="851" y="825"/>
                </a:lnTo>
                <a:lnTo>
                  <a:pt x="851" y="876"/>
                </a:lnTo>
                <a:lnTo>
                  <a:pt x="851" y="925"/>
                </a:lnTo>
                <a:lnTo>
                  <a:pt x="851" y="973"/>
                </a:lnTo>
                <a:lnTo>
                  <a:pt x="862" y="1127"/>
                </a:lnTo>
                <a:lnTo>
                  <a:pt x="850" y="1227"/>
                </a:lnTo>
                <a:lnTo>
                  <a:pt x="844" y="1329"/>
                </a:lnTo>
                <a:lnTo>
                  <a:pt x="846" y="1427"/>
                </a:lnTo>
                <a:lnTo>
                  <a:pt x="853" y="1524"/>
                </a:lnTo>
                <a:lnTo>
                  <a:pt x="862" y="1616"/>
                </a:lnTo>
                <a:lnTo>
                  <a:pt x="862" y="1649"/>
                </a:lnTo>
                <a:lnTo>
                  <a:pt x="853" y="1676"/>
                </a:lnTo>
                <a:lnTo>
                  <a:pt x="839" y="1702"/>
                </a:lnTo>
                <a:lnTo>
                  <a:pt x="817" y="1724"/>
                </a:lnTo>
                <a:lnTo>
                  <a:pt x="793" y="1742"/>
                </a:lnTo>
                <a:lnTo>
                  <a:pt x="768" y="1754"/>
                </a:lnTo>
                <a:lnTo>
                  <a:pt x="742" y="1764"/>
                </a:lnTo>
                <a:lnTo>
                  <a:pt x="742" y="1756"/>
                </a:lnTo>
                <a:lnTo>
                  <a:pt x="740" y="1751"/>
                </a:lnTo>
                <a:lnTo>
                  <a:pt x="739" y="1745"/>
                </a:lnTo>
                <a:lnTo>
                  <a:pt x="739" y="1742"/>
                </a:lnTo>
                <a:lnTo>
                  <a:pt x="739" y="1736"/>
                </a:lnTo>
                <a:lnTo>
                  <a:pt x="739" y="1729"/>
                </a:lnTo>
                <a:lnTo>
                  <a:pt x="744" y="1724"/>
                </a:lnTo>
                <a:lnTo>
                  <a:pt x="750" y="1720"/>
                </a:lnTo>
                <a:lnTo>
                  <a:pt x="753" y="1714"/>
                </a:lnTo>
                <a:lnTo>
                  <a:pt x="757" y="1707"/>
                </a:lnTo>
                <a:lnTo>
                  <a:pt x="759" y="1700"/>
                </a:lnTo>
                <a:lnTo>
                  <a:pt x="755" y="1698"/>
                </a:lnTo>
                <a:lnTo>
                  <a:pt x="751" y="1698"/>
                </a:lnTo>
                <a:lnTo>
                  <a:pt x="750" y="1698"/>
                </a:lnTo>
                <a:lnTo>
                  <a:pt x="750" y="1698"/>
                </a:lnTo>
                <a:lnTo>
                  <a:pt x="750" y="1696"/>
                </a:lnTo>
                <a:lnTo>
                  <a:pt x="750" y="1694"/>
                </a:lnTo>
                <a:lnTo>
                  <a:pt x="748" y="1693"/>
                </a:lnTo>
                <a:lnTo>
                  <a:pt x="748" y="1687"/>
                </a:lnTo>
                <a:lnTo>
                  <a:pt x="770" y="1674"/>
                </a:lnTo>
                <a:lnTo>
                  <a:pt x="790" y="1658"/>
                </a:lnTo>
                <a:lnTo>
                  <a:pt x="808" y="1640"/>
                </a:lnTo>
                <a:lnTo>
                  <a:pt x="806" y="1631"/>
                </a:lnTo>
                <a:lnTo>
                  <a:pt x="804" y="1624"/>
                </a:lnTo>
                <a:lnTo>
                  <a:pt x="802" y="1618"/>
                </a:lnTo>
                <a:lnTo>
                  <a:pt x="799" y="1613"/>
                </a:lnTo>
                <a:lnTo>
                  <a:pt x="788" y="1607"/>
                </a:lnTo>
                <a:lnTo>
                  <a:pt x="779" y="1613"/>
                </a:lnTo>
                <a:lnTo>
                  <a:pt x="775" y="1625"/>
                </a:lnTo>
                <a:lnTo>
                  <a:pt x="771" y="1638"/>
                </a:lnTo>
                <a:lnTo>
                  <a:pt x="766" y="1647"/>
                </a:lnTo>
                <a:lnTo>
                  <a:pt x="757" y="1656"/>
                </a:lnTo>
                <a:lnTo>
                  <a:pt x="742" y="1660"/>
                </a:lnTo>
                <a:lnTo>
                  <a:pt x="735" y="1547"/>
                </a:lnTo>
                <a:lnTo>
                  <a:pt x="768" y="1493"/>
                </a:lnTo>
                <a:lnTo>
                  <a:pt x="768" y="1469"/>
                </a:lnTo>
                <a:lnTo>
                  <a:pt x="766" y="1442"/>
                </a:lnTo>
                <a:lnTo>
                  <a:pt x="759" y="1413"/>
                </a:lnTo>
                <a:lnTo>
                  <a:pt x="751" y="1380"/>
                </a:lnTo>
                <a:lnTo>
                  <a:pt x="742" y="1349"/>
                </a:lnTo>
                <a:lnTo>
                  <a:pt x="733" y="1318"/>
                </a:lnTo>
                <a:lnTo>
                  <a:pt x="724" y="1291"/>
                </a:lnTo>
                <a:lnTo>
                  <a:pt x="719" y="1267"/>
                </a:lnTo>
                <a:lnTo>
                  <a:pt x="722" y="1056"/>
                </a:lnTo>
                <a:lnTo>
                  <a:pt x="702" y="1000"/>
                </a:lnTo>
                <a:lnTo>
                  <a:pt x="699" y="974"/>
                </a:lnTo>
                <a:lnTo>
                  <a:pt x="697" y="945"/>
                </a:lnTo>
                <a:lnTo>
                  <a:pt x="695" y="914"/>
                </a:lnTo>
                <a:lnTo>
                  <a:pt x="695" y="884"/>
                </a:lnTo>
                <a:lnTo>
                  <a:pt x="691" y="854"/>
                </a:lnTo>
                <a:lnTo>
                  <a:pt x="684" y="831"/>
                </a:lnTo>
                <a:lnTo>
                  <a:pt x="671" y="813"/>
                </a:lnTo>
                <a:lnTo>
                  <a:pt x="668" y="809"/>
                </a:lnTo>
                <a:lnTo>
                  <a:pt x="668" y="889"/>
                </a:lnTo>
                <a:lnTo>
                  <a:pt x="653" y="927"/>
                </a:lnTo>
                <a:lnTo>
                  <a:pt x="644" y="969"/>
                </a:lnTo>
                <a:lnTo>
                  <a:pt x="642" y="1014"/>
                </a:lnTo>
                <a:lnTo>
                  <a:pt x="642" y="1060"/>
                </a:lnTo>
                <a:lnTo>
                  <a:pt x="648" y="1105"/>
                </a:lnTo>
                <a:lnTo>
                  <a:pt x="655" y="1149"/>
                </a:lnTo>
                <a:lnTo>
                  <a:pt x="662" y="1187"/>
                </a:lnTo>
                <a:lnTo>
                  <a:pt x="728" y="1620"/>
                </a:lnTo>
                <a:lnTo>
                  <a:pt x="730" y="1656"/>
                </a:lnTo>
                <a:lnTo>
                  <a:pt x="728" y="1698"/>
                </a:lnTo>
                <a:lnTo>
                  <a:pt x="722" y="1744"/>
                </a:lnTo>
                <a:lnTo>
                  <a:pt x="717" y="1789"/>
                </a:lnTo>
                <a:lnTo>
                  <a:pt x="710" y="1836"/>
                </a:lnTo>
                <a:lnTo>
                  <a:pt x="708" y="1882"/>
                </a:lnTo>
                <a:lnTo>
                  <a:pt x="708" y="1924"/>
                </a:lnTo>
                <a:lnTo>
                  <a:pt x="713" y="1974"/>
                </a:lnTo>
                <a:lnTo>
                  <a:pt x="722" y="2027"/>
                </a:lnTo>
                <a:lnTo>
                  <a:pt x="733" y="2082"/>
                </a:lnTo>
                <a:lnTo>
                  <a:pt x="744" y="2140"/>
                </a:lnTo>
                <a:lnTo>
                  <a:pt x="751" y="2198"/>
                </a:lnTo>
                <a:lnTo>
                  <a:pt x="753" y="2256"/>
                </a:lnTo>
                <a:lnTo>
                  <a:pt x="748" y="2313"/>
                </a:lnTo>
                <a:lnTo>
                  <a:pt x="731" y="2387"/>
                </a:lnTo>
                <a:lnTo>
                  <a:pt x="715" y="2458"/>
                </a:lnTo>
                <a:lnTo>
                  <a:pt x="699" y="2531"/>
                </a:lnTo>
                <a:lnTo>
                  <a:pt x="684" y="2607"/>
                </a:lnTo>
                <a:lnTo>
                  <a:pt x="671" y="2687"/>
                </a:lnTo>
                <a:lnTo>
                  <a:pt x="670" y="2727"/>
                </a:lnTo>
                <a:lnTo>
                  <a:pt x="675" y="2762"/>
                </a:lnTo>
                <a:lnTo>
                  <a:pt x="684" y="2796"/>
                </a:lnTo>
                <a:lnTo>
                  <a:pt x="697" y="2829"/>
                </a:lnTo>
                <a:lnTo>
                  <a:pt x="710" y="2862"/>
                </a:lnTo>
                <a:lnTo>
                  <a:pt x="722" y="2894"/>
                </a:lnTo>
                <a:lnTo>
                  <a:pt x="731" y="2927"/>
                </a:lnTo>
                <a:lnTo>
                  <a:pt x="735" y="2964"/>
                </a:lnTo>
                <a:lnTo>
                  <a:pt x="699" y="2980"/>
                </a:lnTo>
                <a:lnTo>
                  <a:pt x="659" y="2989"/>
                </a:lnTo>
                <a:lnTo>
                  <a:pt x="615" y="2991"/>
                </a:lnTo>
                <a:lnTo>
                  <a:pt x="568" y="2989"/>
                </a:lnTo>
                <a:lnTo>
                  <a:pt x="559" y="2962"/>
                </a:lnTo>
                <a:lnTo>
                  <a:pt x="551" y="2929"/>
                </a:lnTo>
                <a:lnTo>
                  <a:pt x="548" y="2894"/>
                </a:lnTo>
                <a:lnTo>
                  <a:pt x="551" y="2856"/>
                </a:lnTo>
                <a:lnTo>
                  <a:pt x="555" y="2784"/>
                </a:lnTo>
                <a:lnTo>
                  <a:pt x="551" y="2773"/>
                </a:lnTo>
                <a:lnTo>
                  <a:pt x="546" y="2760"/>
                </a:lnTo>
                <a:lnTo>
                  <a:pt x="542" y="2745"/>
                </a:lnTo>
                <a:lnTo>
                  <a:pt x="542" y="2727"/>
                </a:lnTo>
                <a:lnTo>
                  <a:pt x="551" y="2696"/>
                </a:lnTo>
                <a:lnTo>
                  <a:pt x="560" y="2664"/>
                </a:lnTo>
                <a:lnTo>
                  <a:pt x="570" y="2627"/>
                </a:lnTo>
                <a:lnTo>
                  <a:pt x="575" y="2589"/>
                </a:lnTo>
                <a:lnTo>
                  <a:pt x="577" y="2545"/>
                </a:lnTo>
                <a:lnTo>
                  <a:pt x="571" y="2500"/>
                </a:lnTo>
                <a:lnTo>
                  <a:pt x="560" y="2453"/>
                </a:lnTo>
                <a:lnTo>
                  <a:pt x="550" y="2402"/>
                </a:lnTo>
                <a:lnTo>
                  <a:pt x="539" y="2349"/>
                </a:lnTo>
                <a:lnTo>
                  <a:pt x="535" y="2294"/>
                </a:lnTo>
                <a:lnTo>
                  <a:pt x="539" y="2240"/>
                </a:lnTo>
                <a:lnTo>
                  <a:pt x="559" y="2116"/>
                </a:lnTo>
                <a:lnTo>
                  <a:pt x="548" y="2076"/>
                </a:lnTo>
                <a:lnTo>
                  <a:pt x="531" y="2036"/>
                </a:lnTo>
                <a:lnTo>
                  <a:pt x="515" y="1994"/>
                </a:lnTo>
                <a:lnTo>
                  <a:pt x="502" y="1953"/>
                </a:lnTo>
                <a:lnTo>
                  <a:pt x="491" y="1784"/>
                </a:lnTo>
                <a:lnTo>
                  <a:pt x="439" y="1540"/>
                </a:lnTo>
                <a:lnTo>
                  <a:pt x="431" y="1540"/>
                </a:lnTo>
                <a:lnTo>
                  <a:pt x="426" y="1556"/>
                </a:lnTo>
                <a:lnTo>
                  <a:pt x="422" y="1576"/>
                </a:lnTo>
                <a:lnTo>
                  <a:pt x="422" y="1600"/>
                </a:lnTo>
                <a:lnTo>
                  <a:pt x="406" y="1642"/>
                </a:lnTo>
                <a:lnTo>
                  <a:pt x="397" y="1685"/>
                </a:lnTo>
                <a:lnTo>
                  <a:pt x="391" y="1733"/>
                </a:lnTo>
                <a:lnTo>
                  <a:pt x="390" y="1782"/>
                </a:lnTo>
                <a:lnTo>
                  <a:pt x="386" y="1833"/>
                </a:lnTo>
                <a:lnTo>
                  <a:pt x="382" y="1885"/>
                </a:lnTo>
                <a:lnTo>
                  <a:pt x="375" y="1936"/>
                </a:lnTo>
                <a:lnTo>
                  <a:pt x="362" y="1985"/>
                </a:lnTo>
                <a:lnTo>
                  <a:pt x="346" y="2031"/>
                </a:lnTo>
                <a:lnTo>
                  <a:pt x="330" y="2076"/>
                </a:lnTo>
                <a:lnTo>
                  <a:pt x="319" y="2120"/>
                </a:lnTo>
                <a:lnTo>
                  <a:pt x="339" y="2209"/>
                </a:lnTo>
                <a:lnTo>
                  <a:pt x="339" y="2364"/>
                </a:lnTo>
                <a:lnTo>
                  <a:pt x="331" y="2400"/>
                </a:lnTo>
                <a:lnTo>
                  <a:pt x="322" y="2438"/>
                </a:lnTo>
                <a:lnTo>
                  <a:pt x="315" y="2482"/>
                </a:lnTo>
                <a:lnTo>
                  <a:pt x="311" y="2525"/>
                </a:lnTo>
                <a:lnTo>
                  <a:pt x="315" y="2569"/>
                </a:lnTo>
                <a:lnTo>
                  <a:pt x="319" y="2664"/>
                </a:lnTo>
                <a:lnTo>
                  <a:pt x="348" y="2727"/>
                </a:lnTo>
                <a:lnTo>
                  <a:pt x="348" y="2744"/>
                </a:lnTo>
                <a:lnTo>
                  <a:pt x="344" y="2758"/>
                </a:lnTo>
                <a:lnTo>
                  <a:pt x="339" y="2773"/>
                </a:lnTo>
                <a:lnTo>
                  <a:pt x="335" y="2784"/>
                </a:lnTo>
                <a:lnTo>
                  <a:pt x="331" y="2822"/>
                </a:lnTo>
                <a:lnTo>
                  <a:pt x="333" y="2862"/>
                </a:lnTo>
                <a:lnTo>
                  <a:pt x="335" y="2902"/>
                </a:lnTo>
                <a:lnTo>
                  <a:pt x="337" y="2944"/>
                </a:lnTo>
                <a:lnTo>
                  <a:pt x="331" y="2984"/>
                </a:lnTo>
                <a:lnTo>
                  <a:pt x="322" y="2984"/>
                </a:lnTo>
                <a:lnTo>
                  <a:pt x="304" y="2993"/>
                </a:lnTo>
                <a:lnTo>
                  <a:pt x="280" y="2998"/>
                </a:lnTo>
                <a:lnTo>
                  <a:pt x="257" y="2998"/>
                </a:lnTo>
                <a:lnTo>
                  <a:pt x="233" y="2996"/>
                </a:lnTo>
                <a:lnTo>
                  <a:pt x="210" y="2989"/>
                </a:lnTo>
                <a:lnTo>
                  <a:pt x="190" y="2980"/>
                </a:lnTo>
                <a:lnTo>
                  <a:pt x="173" y="2965"/>
                </a:lnTo>
                <a:lnTo>
                  <a:pt x="162" y="2949"/>
                </a:lnTo>
                <a:lnTo>
                  <a:pt x="159" y="2929"/>
                </a:lnTo>
                <a:lnTo>
                  <a:pt x="179" y="2885"/>
                </a:lnTo>
                <a:lnTo>
                  <a:pt x="195" y="2838"/>
                </a:lnTo>
                <a:lnTo>
                  <a:pt x="206" y="2784"/>
                </a:lnTo>
                <a:lnTo>
                  <a:pt x="211" y="2727"/>
                </a:lnTo>
                <a:lnTo>
                  <a:pt x="213" y="2671"/>
                </a:lnTo>
                <a:lnTo>
                  <a:pt x="210" y="2613"/>
                </a:lnTo>
                <a:lnTo>
                  <a:pt x="202" y="2556"/>
                </a:lnTo>
                <a:lnTo>
                  <a:pt x="191" y="2504"/>
                </a:lnTo>
                <a:lnTo>
                  <a:pt x="179" y="2467"/>
                </a:lnTo>
                <a:lnTo>
                  <a:pt x="166" y="2431"/>
                </a:lnTo>
                <a:lnTo>
                  <a:pt x="153" y="2389"/>
                </a:lnTo>
                <a:lnTo>
                  <a:pt x="140" y="2347"/>
                </a:lnTo>
                <a:lnTo>
                  <a:pt x="133" y="2302"/>
                </a:lnTo>
                <a:lnTo>
                  <a:pt x="130" y="2254"/>
                </a:lnTo>
                <a:lnTo>
                  <a:pt x="135" y="2204"/>
                </a:lnTo>
                <a:lnTo>
                  <a:pt x="142" y="2165"/>
                </a:lnTo>
                <a:lnTo>
                  <a:pt x="151" y="2120"/>
                </a:lnTo>
                <a:lnTo>
                  <a:pt x="159" y="2071"/>
                </a:lnTo>
                <a:lnTo>
                  <a:pt x="166" y="2022"/>
                </a:lnTo>
                <a:lnTo>
                  <a:pt x="171" y="1971"/>
                </a:lnTo>
                <a:lnTo>
                  <a:pt x="171" y="1924"/>
                </a:lnTo>
                <a:lnTo>
                  <a:pt x="168" y="1880"/>
                </a:lnTo>
                <a:lnTo>
                  <a:pt x="162" y="1847"/>
                </a:lnTo>
                <a:lnTo>
                  <a:pt x="157" y="1809"/>
                </a:lnTo>
                <a:lnTo>
                  <a:pt x="151" y="1765"/>
                </a:lnTo>
                <a:lnTo>
                  <a:pt x="148" y="1718"/>
                </a:lnTo>
                <a:lnTo>
                  <a:pt x="144" y="1673"/>
                </a:lnTo>
                <a:lnTo>
                  <a:pt x="142" y="1629"/>
                </a:lnTo>
                <a:lnTo>
                  <a:pt x="144" y="1591"/>
                </a:lnTo>
                <a:lnTo>
                  <a:pt x="148" y="1560"/>
                </a:lnTo>
                <a:lnTo>
                  <a:pt x="195" y="1224"/>
                </a:lnTo>
                <a:lnTo>
                  <a:pt x="204" y="1189"/>
                </a:lnTo>
                <a:lnTo>
                  <a:pt x="213" y="1153"/>
                </a:lnTo>
                <a:lnTo>
                  <a:pt x="222" y="1113"/>
                </a:lnTo>
                <a:lnTo>
                  <a:pt x="226" y="1071"/>
                </a:lnTo>
                <a:lnTo>
                  <a:pt x="222" y="1029"/>
                </a:lnTo>
                <a:lnTo>
                  <a:pt x="199" y="904"/>
                </a:lnTo>
                <a:lnTo>
                  <a:pt x="195" y="809"/>
                </a:lnTo>
                <a:lnTo>
                  <a:pt x="191" y="813"/>
                </a:lnTo>
                <a:lnTo>
                  <a:pt x="180" y="836"/>
                </a:lnTo>
                <a:lnTo>
                  <a:pt x="175" y="865"/>
                </a:lnTo>
                <a:lnTo>
                  <a:pt x="171" y="896"/>
                </a:lnTo>
                <a:lnTo>
                  <a:pt x="171" y="929"/>
                </a:lnTo>
                <a:lnTo>
                  <a:pt x="168" y="962"/>
                </a:lnTo>
                <a:lnTo>
                  <a:pt x="162" y="993"/>
                </a:lnTo>
                <a:lnTo>
                  <a:pt x="139" y="1067"/>
                </a:lnTo>
                <a:lnTo>
                  <a:pt x="135" y="1107"/>
                </a:lnTo>
                <a:lnTo>
                  <a:pt x="135" y="1147"/>
                </a:lnTo>
                <a:lnTo>
                  <a:pt x="140" y="1189"/>
                </a:lnTo>
                <a:lnTo>
                  <a:pt x="144" y="1229"/>
                </a:lnTo>
                <a:lnTo>
                  <a:pt x="144" y="1269"/>
                </a:lnTo>
                <a:lnTo>
                  <a:pt x="139" y="1309"/>
                </a:lnTo>
                <a:lnTo>
                  <a:pt x="135" y="1325"/>
                </a:lnTo>
                <a:lnTo>
                  <a:pt x="128" y="1347"/>
                </a:lnTo>
                <a:lnTo>
                  <a:pt x="119" y="1373"/>
                </a:lnTo>
                <a:lnTo>
                  <a:pt x="110" y="1402"/>
                </a:lnTo>
                <a:lnTo>
                  <a:pt x="102" y="1429"/>
                </a:lnTo>
                <a:lnTo>
                  <a:pt x="99" y="1456"/>
                </a:lnTo>
                <a:lnTo>
                  <a:pt x="97" y="1480"/>
                </a:lnTo>
                <a:lnTo>
                  <a:pt x="99" y="1500"/>
                </a:lnTo>
                <a:lnTo>
                  <a:pt x="128" y="1544"/>
                </a:lnTo>
                <a:lnTo>
                  <a:pt x="122" y="1656"/>
                </a:lnTo>
                <a:lnTo>
                  <a:pt x="108" y="1660"/>
                </a:lnTo>
                <a:lnTo>
                  <a:pt x="99" y="1640"/>
                </a:lnTo>
                <a:lnTo>
                  <a:pt x="91" y="1616"/>
                </a:lnTo>
                <a:lnTo>
                  <a:pt x="68" y="1607"/>
                </a:lnTo>
                <a:lnTo>
                  <a:pt x="62" y="1636"/>
                </a:lnTo>
                <a:lnTo>
                  <a:pt x="82" y="1656"/>
                </a:lnTo>
                <a:lnTo>
                  <a:pt x="104" y="1678"/>
                </a:lnTo>
                <a:lnTo>
                  <a:pt x="119" y="1700"/>
                </a:lnTo>
                <a:lnTo>
                  <a:pt x="115" y="1702"/>
                </a:lnTo>
                <a:lnTo>
                  <a:pt x="111" y="1702"/>
                </a:lnTo>
                <a:lnTo>
                  <a:pt x="110" y="1702"/>
                </a:lnTo>
                <a:lnTo>
                  <a:pt x="110" y="1704"/>
                </a:lnTo>
                <a:lnTo>
                  <a:pt x="110" y="1704"/>
                </a:lnTo>
                <a:lnTo>
                  <a:pt x="110" y="1705"/>
                </a:lnTo>
                <a:lnTo>
                  <a:pt x="108" y="1707"/>
                </a:lnTo>
                <a:lnTo>
                  <a:pt x="108" y="1713"/>
                </a:lnTo>
                <a:lnTo>
                  <a:pt x="119" y="1718"/>
                </a:lnTo>
                <a:lnTo>
                  <a:pt x="124" y="1729"/>
                </a:lnTo>
                <a:lnTo>
                  <a:pt x="128" y="1744"/>
                </a:lnTo>
                <a:lnTo>
                  <a:pt x="124" y="1749"/>
                </a:lnTo>
                <a:lnTo>
                  <a:pt x="122" y="1754"/>
                </a:lnTo>
                <a:lnTo>
                  <a:pt x="119" y="1760"/>
                </a:lnTo>
                <a:lnTo>
                  <a:pt x="115" y="1764"/>
                </a:lnTo>
                <a:lnTo>
                  <a:pt x="95" y="1751"/>
                </a:lnTo>
                <a:lnTo>
                  <a:pt x="75" y="1740"/>
                </a:lnTo>
                <a:lnTo>
                  <a:pt x="57" y="1729"/>
                </a:lnTo>
                <a:lnTo>
                  <a:pt x="39" y="1714"/>
                </a:lnTo>
                <a:lnTo>
                  <a:pt x="24" y="1696"/>
                </a:lnTo>
                <a:lnTo>
                  <a:pt x="11" y="1673"/>
                </a:lnTo>
                <a:lnTo>
                  <a:pt x="2" y="1640"/>
                </a:lnTo>
                <a:lnTo>
                  <a:pt x="2" y="1607"/>
                </a:lnTo>
                <a:lnTo>
                  <a:pt x="6" y="1574"/>
                </a:lnTo>
                <a:lnTo>
                  <a:pt x="11" y="1540"/>
                </a:lnTo>
                <a:lnTo>
                  <a:pt x="17" y="1505"/>
                </a:lnTo>
                <a:lnTo>
                  <a:pt x="19" y="1473"/>
                </a:lnTo>
                <a:lnTo>
                  <a:pt x="2" y="1140"/>
                </a:lnTo>
                <a:lnTo>
                  <a:pt x="0" y="1105"/>
                </a:lnTo>
                <a:lnTo>
                  <a:pt x="2" y="1071"/>
                </a:lnTo>
                <a:lnTo>
                  <a:pt x="8" y="1038"/>
                </a:lnTo>
                <a:lnTo>
                  <a:pt x="13" y="1005"/>
                </a:lnTo>
                <a:lnTo>
                  <a:pt x="15" y="969"/>
                </a:lnTo>
                <a:lnTo>
                  <a:pt x="11" y="933"/>
                </a:lnTo>
                <a:lnTo>
                  <a:pt x="8" y="904"/>
                </a:lnTo>
                <a:lnTo>
                  <a:pt x="6" y="867"/>
                </a:lnTo>
                <a:lnTo>
                  <a:pt x="8" y="825"/>
                </a:lnTo>
                <a:lnTo>
                  <a:pt x="11" y="782"/>
                </a:lnTo>
                <a:lnTo>
                  <a:pt x="17" y="736"/>
                </a:lnTo>
                <a:lnTo>
                  <a:pt x="22" y="693"/>
                </a:lnTo>
                <a:lnTo>
                  <a:pt x="30" y="653"/>
                </a:lnTo>
                <a:lnTo>
                  <a:pt x="39" y="616"/>
                </a:lnTo>
                <a:lnTo>
                  <a:pt x="46" y="587"/>
                </a:lnTo>
                <a:lnTo>
                  <a:pt x="55" y="567"/>
                </a:lnTo>
                <a:lnTo>
                  <a:pt x="75" y="544"/>
                </a:lnTo>
                <a:lnTo>
                  <a:pt x="99" y="524"/>
                </a:lnTo>
                <a:lnTo>
                  <a:pt x="128" y="509"/>
                </a:lnTo>
                <a:lnTo>
                  <a:pt x="159" y="496"/>
                </a:lnTo>
                <a:lnTo>
                  <a:pt x="191" y="485"/>
                </a:lnTo>
                <a:lnTo>
                  <a:pt x="224" y="476"/>
                </a:lnTo>
                <a:lnTo>
                  <a:pt x="257" y="465"/>
                </a:lnTo>
                <a:lnTo>
                  <a:pt x="288" y="453"/>
                </a:lnTo>
                <a:lnTo>
                  <a:pt x="315" y="436"/>
                </a:lnTo>
                <a:lnTo>
                  <a:pt x="339" y="416"/>
                </a:lnTo>
                <a:lnTo>
                  <a:pt x="339" y="391"/>
                </a:lnTo>
                <a:lnTo>
                  <a:pt x="340" y="364"/>
                </a:lnTo>
                <a:lnTo>
                  <a:pt x="340" y="336"/>
                </a:lnTo>
                <a:lnTo>
                  <a:pt x="339" y="311"/>
                </a:lnTo>
                <a:lnTo>
                  <a:pt x="331" y="293"/>
                </a:lnTo>
                <a:lnTo>
                  <a:pt x="322" y="280"/>
                </a:lnTo>
                <a:lnTo>
                  <a:pt x="313" y="269"/>
                </a:lnTo>
                <a:lnTo>
                  <a:pt x="304" y="254"/>
                </a:lnTo>
                <a:lnTo>
                  <a:pt x="299" y="236"/>
                </a:lnTo>
                <a:lnTo>
                  <a:pt x="299" y="224"/>
                </a:lnTo>
                <a:lnTo>
                  <a:pt x="302" y="214"/>
                </a:lnTo>
                <a:lnTo>
                  <a:pt x="306" y="207"/>
                </a:lnTo>
                <a:lnTo>
                  <a:pt x="311" y="200"/>
                </a:lnTo>
                <a:lnTo>
                  <a:pt x="315" y="193"/>
                </a:lnTo>
                <a:lnTo>
                  <a:pt x="302" y="133"/>
                </a:lnTo>
                <a:lnTo>
                  <a:pt x="313" y="104"/>
                </a:lnTo>
                <a:lnTo>
                  <a:pt x="330" y="74"/>
                </a:lnTo>
                <a:lnTo>
                  <a:pt x="353" y="47"/>
                </a:lnTo>
                <a:lnTo>
                  <a:pt x="380" y="25"/>
                </a:lnTo>
                <a:lnTo>
                  <a:pt x="410" y="9"/>
                </a:lnTo>
                <a:lnTo>
                  <a:pt x="43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31867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A</a:t>
            </a:r>
            <a:endParaRPr lang="ko-KR" altLang="en-US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C7FB609-7A19-44D1-B525-84CFE1AFC4B9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E650D06-9E0F-4A16-9BA7-68A853F6711A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5A24E18-AD70-4F63-BF88-F4E0316C4A1C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CC0798B-90FF-42B6-B8BE-F699B1C9852F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66" name="Freeform 47">
            <a:extLst>
              <a:ext uri="{FF2B5EF4-FFF2-40B4-BE49-F238E27FC236}">
                <a16:creationId xmlns:a16="http://schemas.microsoft.com/office/drawing/2014/main" id="{C7B1A352-E2FA-44F8-955B-F254EA6BCD54}"/>
              </a:ext>
            </a:extLst>
          </p:cNvPr>
          <p:cNvSpPr>
            <a:spLocks noChangeAspect="1"/>
          </p:cNvSpPr>
          <p:nvPr/>
        </p:nvSpPr>
        <p:spPr>
          <a:xfrm>
            <a:off x="3706960" y="1353413"/>
            <a:ext cx="360219" cy="360000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Freeform 48">
            <a:extLst>
              <a:ext uri="{FF2B5EF4-FFF2-40B4-BE49-F238E27FC236}">
                <a16:creationId xmlns:a16="http://schemas.microsoft.com/office/drawing/2014/main" id="{22E04AC5-3D5D-44A3-B85F-3C46FF6B106E}"/>
              </a:ext>
            </a:extLst>
          </p:cNvPr>
          <p:cNvSpPr>
            <a:spLocks noChangeAspect="1"/>
          </p:cNvSpPr>
          <p:nvPr/>
        </p:nvSpPr>
        <p:spPr>
          <a:xfrm>
            <a:off x="4282582" y="1383506"/>
            <a:ext cx="360000" cy="299814"/>
          </a:xfrm>
          <a:custGeom>
            <a:avLst/>
            <a:gdLst/>
            <a:ahLst/>
            <a:cxnLst/>
            <a:rect l="l" t="t" r="r" b="b"/>
            <a:pathLst>
              <a:path w="3240001" h="2698329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8" name="Freeform 49">
            <a:extLst>
              <a:ext uri="{FF2B5EF4-FFF2-40B4-BE49-F238E27FC236}">
                <a16:creationId xmlns:a16="http://schemas.microsoft.com/office/drawing/2014/main" id="{9A9F1428-D6AF-42CF-ACAE-862AB0539C61}"/>
              </a:ext>
            </a:extLst>
          </p:cNvPr>
          <p:cNvSpPr>
            <a:spLocks noChangeAspect="1"/>
          </p:cNvSpPr>
          <p:nvPr/>
        </p:nvSpPr>
        <p:spPr>
          <a:xfrm>
            <a:off x="5449552" y="1373426"/>
            <a:ext cx="319975" cy="319975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9" name="Freeform 50">
            <a:extLst>
              <a:ext uri="{FF2B5EF4-FFF2-40B4-BE49-F238E27FC236}">
                <a16:creationId xmlns:a16="http://schemas.microsoft.com/office/drawing/2014/main" id="{D847FF81-ED0E-4944-971B-8D61C653B4C2}"/>
              </a:ext>
            </a:extLst>
          </p:cNvPr>
          <p:cNvSpPr>
            <a:spLocks noChangeAspect="1"/>
          </p:cNvSpPr>
          <p:nvPr/>
        </p:nvSpPr>
        <p:spPr>
          <a:xfrm>
            <a:off x="4851982" y="1381413"/>
            <a:ext cx="360000" cy="304000"/>
          </a:xfrm>
          <a:custGeom>
            <a:avLst/>
            <a:gdLst/>
            <a:ahLst/>
            <a:cxnLst/>
            <a:rect l="l" t="t" r="r" b="b"/>
            <a:pathLst>
              <a:path w="3213653" h="2719059">
                <a:moveTo>
                  <a:pt x="1378151" y="1333546"/>
                </a:moveTo>
                <a:cubicBezTo>
                  <a:pt x="1319627" y="1375402"/>
                  <a:pt x="1250513" y="1400241"/>
                  <a:pt x="1177640" y="1404742"/>
                </a:cubicBezTo>
                <a:cubicBezTo>
                  <a:pt x="1183273" y="1421668"/>
                  <a:pt x="1185388" y="1439329"/>
                  <a:pt x="1185029" y="1457608"/>
                </a:cubicBezTo>
                <a:lnTo>
                  <a:pt x="1182201" y="1517198"/>
                </a:lnTo>
                <a:cubicBezTo>
                  <a:pt x="1256472" y="1514781"/>
                  <a:pt x="1326341" y="1484168"/>
                  <a:pt x="1378151" y="1432005"/>
                </a:cubicBezTo>
                <a:close/>
                <a:moveTo>
                  <a:pt x="1765736" y="0"/>
                </a:moveTo>
                <a:cubicBezTo>
                  <a:pt x="1820598" y="0"/>
                  <a:pt x="1865072" y="44474"/>
                  <a:pt x="1865072" y="99336"/>
                </a:cubicBezTo>
                <a:lnTo>
                  <a:pt x="1865072" y="1145199"/>
                </a:lnTo>
                <a:cubicBezTo>
                  <a:pt x="1927584" y="1198906"/>
                  <a:pt x="2002197" y="1234373"/>
                  <a:pt x="2081262" y="1252128"/>
                </a:cubicBezTo>
                <a:cubicBezTo>
                  <a:pt x="2096727" y="1219747"/>
                  <a:pt x="2112543" y="1186289"/>
                  <a:pt x="2123992" y="1149920"/>
                </a:cubicBezTo>
                <a:cubicBezTo>
                  <a:pt x="1899600" y="1041464"/>
                  <a:pt x="1832282" y="585198"/>
                  <a:pt x="1933258" y="437473"/>
                </a:cubicBezTo>
                <a:cubicBezTo>
                  <a:pt x="2028156" y="327848"/>
                  <a:pt x="2131647" y="265468"/>
                  <a:pt x="2345195" y="261608"/>
                </a:cubicBezTo>
                <a:cubicBezTo>
                  <a:pt x="2375702" y="261056"/>
                  <a:pt x="2408455" y="261699"/>
                  <a:pt x="2443750" y="263569"/>
                </a:cubicBezTo>
                <a:cubicBezTo>
                  <a:pt x="2954244" y="291618"/>
                  <a:pt x="3189856" y="886259"/>
                  <a:pt x="3206686" y="1323824"/>
                </a:cubicBezTo>
                <a:cubicBezTo>
                  <a:pt x="3247823" y="2015701"/>
                  <a:pt x="3103839" y="2270013"/>
                  <a:pt x="2853267" y="2462617"/>
                </a:cubicBezTo>
                <a:cubicBezTo>
                  <a:pt x="2511068" y="2735627"/>
                  <a:pt x="2157650" y="2470097"/>
                  <a:pt x="2084722" y="2170906"/>
                </a:cubicBezTo>
                <a:cubicBezTo>
                  <a:pt x="2058544" y="2038140"/>
                  <a:pt x="2127730" y="1922204"/>
                  <a:pt x="2202528" y="1800658"/>
                </a:cubicBezTo>
                <a:lnTo>
                  <a:pt x="2143866" y="1730900"/>
                </a:lnTo>
                <a:cubicBezTo>
                  <a:pt x="2096151" y="1741682"/>
                  <a:pt x="2046910" y="1746675"/>
                  <a:pt x="1997032" y="1746402"/>
                </a:cubicBezTo>
                <a:lnTo>
                  <a:pt x="1887189" y="1736891"/>
                </a:lnTo>
                <a:lnTo>
                  <a:pt x="1887189" y="2619722"/>
                </a:lnTo>
                <a:cubicBezTo>
                  <a:pt x="1887189" y="2674584"/>
                  <a:pt x="1842715" y="2719058"/>
                  <a:pt x="1787853" y="2719058"/>
                </a:cubicBezTo>
                <a:cubicBezTo>
                  <a:pt x="1732991" y="2719058"/>
                  <a:pt x="1688517" y="2674584"/>
                  <a:pt x="1688517" y="2619722"/>
                </a:cubicBezTo>
                <a:lnTo>
                  <a:pt x="1688517" y="1730093"/>
                </a:lnTo>
                <a:cubicBezTo>
                  <a:pt x="1688517" y="1710960"/>
                  <a:pt x="1693926" y="1693091"/>
                  <a:pt x="1704798" y="1678857"/>
                </a:cubicBezTo>
                <a:cubicBezTo>
                  <a:pt x="1659024" y="1659660"/>
                  <a:pt x="1616387" y="1633873"/>
                  <a:pt x="1576823" y="1603655"/>
                </a:cubicBezTo>
                <a:lnTo>
                  <a:pt x="1576823" y="2619723"/>
                </a:lnTo>
                <a:cubicBezTo>
                  <a:pt x="1576823" y="2674585"/>
                  <a:pt x="1532349" y="2719059"/>
                  <a:pt x="1477487" y="2719059"/>
                </a:cubicBezTo>
                <a:cubicBezTo>
                  <a:pt x="1422625" y="2719059"/>
                  <a:pt x="1378151" y="2674585"/>
                  <a:pt x="1378151" y="2619723"/>
                </a:cubicBezTo>
                <a:lnTo>
                  <a:pt x="1378151" y="1615564"/>
                </a:lnTo>
                <a:cubicBezTo>
                  <a:pt x="1313743" y="1650180"/>
                  <a:pt x="1240907" y="1668612"/>
                  <a:pt x="1165758" y="1668570"/>
                </a:cubicBezTo>
                <a:lnTo>
                  <a:pt x="1143358" y="1665899"/>
                </a:lnTo>
                <a:cubicBezTo>
                  <a:pt x="1108602" y="1733381"/>
                  <a:pt x="1056017" y="1769960"/>
                  <a:pt x="1011125" y="1833465"/>
                </a:cubicBezTo>
                <a:cubicBezTo>
                  <a:pt x="1085923" y="1955011"/>
                  <a:pt x="1155109" y="2070947"/>
                  <a:pt x="1128931" y="2203713"/>
                </a:cubicBezTo>
                <a:cubicBezTo>
                  <a:pt x="1056003" y="2502904"/>
                  <a:pt x="702585" y="2768434"/>
                  <a:pt x="360386" y="2495424"/>
                </a:cubicBezTo>
                <a:cubicBezTo>
                  <a:pt x="109814" y="2302820"/>
                  <a:pt x="-34170" y="2048508"/>
                  <a:pt x="6967" y="1356631"/>
                </a:cubicBezTo>
                <a:cubicBezTo>
                  <a:pt x="23797" y="919066"/>
                  <a:pt x="259409" y="324425"/>
                  <a:pt x="769903" y="296376"/>
                </a:cubicBezTo>
                <a:cubicBezTo>
                  <a:pt x="805198" y="294506"/>
                  <a:pt x="837951" y="293863"/>
                  <a:pt x="868458" y="294415"/>
                </a:cubicBezTo>
                <a:cubicBezTo>
                  <a:pt x="1082006" y="298276"/>
                  <a:pt x="1185497" y="360655"/>
                  <a:pt x="1280395" y="470280"/>
                </a:cubicBezTo>
                <a:cubicBezTo>
                  <a:pt x="1381371" y="618005"/>
                  <a:pt x="1314053" y="1074271"/>
                  <a:pt x="1089661" y="1182727"/>
                </a:cubicBezTo>
                <a:cubicBezTo>
                  <a:pt x="1098183" y="1209798"/>
                  <a:pt x="1109125" y="1235256"/>
                  <a:pt x="1120578" y="1259840"/>
                </a:cubicBezTo>
                <a:cubicBezTo>
                  <a:pt x="1123656" y="1260899"/>
                  <a:pt x="1126770" y="1260948"/>
                  <a:pt x="1129891" y="1260950"/>
                </a:cubicBezTo>
                <a:cubicBezTo>
                  <a:pt x="1227949" y="1261006"/>
                  <a:pt x="1320161" y="1214330"/>
                  <a:pt x="1378151" y="1135267"/>
                </a:cubicBezTo>
                <a:lnTo>
                  <a:pt x="1378151" y="118395"/>
                </a:lnTo>
                <a:cubicBezTo>
                  <a:pt x="1378151" y="63533"/>
                  <a:pt x="1422625" y="19059"/>
                  <a:pt x="1477487" y="19059"/>
                </a:cubicBezTo>
                <a:cubicBezTo>
                  <a:pt x="1532349" y="19059"/>
                  <a:pt x="1576823" y="63533"/>
                  <a:pt x="1576823" y="118395"/>
                </a:cubicBezTo>
                <a:lnTo>
                  <a:pt x="1576823" y="1413063"/>
                </a:lnTo>
                <a:cubicBezTo>
                  <a:pt x="1680597" y="1536757"/>
                  <a:pt x="1834575" y="1607590"/>
                  <a:pt x="1997786" y="1608484"/>
                </a:cubicBezTo>
                <a:lnTo>
                  <a:pt x="2057480" y="1605248"/>
                </a:lnTo>
                <a:cubicBezTo>
                  <a:pt x="2038910" y="1561698"/>
                  <a:pt x="2027992" y="1505121"/>
                  <a:pt x="2028624" y="1424801"/>
                </a:cubicBezTo>
                <a:lnTo>
                  <a:pt x="2034537" y="1382501"/>
                </a:lnTo>
                <a:cubicBezTo>
                  <a:pt x="1972012" y="1367348"/>
                  <a:pt x="1912047" y="1342676"/>
                  <a:pt x="1856155" y="1310037"/>
                </a:cubicBezTo>
                <a:cubicBezTo>
                  <a:pt x="1840993" y="1344880"/>
                  <a:pt x="1806188" y="1369059"/>
                  <a:pt x="1765736" y="1369059"/>
                </a:cubicBezTo>
                <a:cubicBezTo>
                  <a:pt x="1710874" y="1369059"/>
                  <a:pt x="1666400" y="1324585"/>
                  <a:pt x="1666400" y="1269723"/>
                </a:cubicBezTo>
                <a:lnTo>
                  <a:pt x="1666400" y="99336"/>
                </a:lnTo>
                <a:cubicBezTo>
                  <a:pt x="1666400" y="44474"/>
                  <a:pt x="1710874" y="0"/>
                  <a:pt x="176573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0" name="Teardrop 9">
            <a:extLst>
              <a:ext uri="{FF2B5EF4-FFF2-40B4-BE49-F238E27FC236}">
                <a16:creationId xmlns:a16="http://schemas.microsoft.com/office/drawing/2014/main" id="{D182E6CD-4CFA-4805-BEBD-A2DC3C84C7A1}"/>
              </a:ext>
            </a:extLst>
          </p:cNvPr>
          <p:cNvSpPr>
            <a:spLocks noChangeAspect="1"/>
          </p:cNvSpPr>
          <p:nvPr/>
        </p:nvSpPr>
        <p:spPr>
          <a:xfrm rot="18900000">
            <a:off x="6023939" y="2076781"/>
            <a:ext cx="348493" cy="297430"/>
          </a:xfrm>
          <a:custGeom>
            <a:avLst/>
            <a:gdLst/>
            <a:ahLst/>
            <a:cxnLst/>
            <a:rect l="l" t="t" r="r" b="b"/>
            <a:pathLst>
              <a:path w="3552042" h="3031575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Freeform 97">
            <a:extLst>
              <a:ext uri="{FF2B5EF4-FFF2-40B4-BE49-F238E27FC236}">
                <a16:creationId xmlns:a16="http://schemas.microsoft.com/office/drawing/2014/main" id="{C9DC0C1D-3502-429E-84AD-04BDA184190A}"/>
              </a:ext>
            </a:extLst>
          </p:cNvPr>
          <p:cNvSpPr>
            <a:spLocks noChangeAspect="1"/>
          </p:cNvSpPr>
          <p:nvPr/>
        </p:nvSpPr>
        <p:spPr>
          <a:xfrm>
            <a:off x="6513205" y="1376236"/>
            <a:ext cx="420675" cy="314355"/>
          </a:xfrm>
          <a:custGeom>
            <a:avLst/>
            <a:gdLst/>
            <a:ahLst/>
            <a:cxnLst/>
            <a:rect l="l" t="t" r="r" b="b"/>
            <a:pathLst>
              <a:path w="3246245" h="242580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Donut 22">
            <a:extLst>
              <a:ext uri="{FF2B5EF4-FFF2-40B4-BE49-F238E27FC236}">
                <a16:creationId xmlns:a16="http://schemas.microsoft.com/office/drawing/2014/main" id="{07669210-0B33-41BE-AD79-4D2E87480E93}"/>
              </a:ext>
            </a:extLst>
          </p:cNvPr>
          <p:cNvSpPr>
            <a:spLocks noChangeAspect="1"/>
          </p:cNvSpPr>
          <p:nvPr/>
        </p:nvSpPr>
        <p:spPr>
          <a:xfrm>
            <a:off x="7679627" y="1441217"/>
            <a:ext cx="360000" cy="184392"/>
          </a:xfrm>
          <a:custGeom>
            <a:avLst/>
            <a:gdLst/>
            <a:ahLst/>
            <a:cxnLst/>
            <a:rect l="l" t="t" r="r" b="b"/>
            <a:pathLst>
              <a:path w="3372524" h="1727404">
                <a:moveTo>
                  <a:pt x="1758003" y="666958"/>
                </a:moveTo>
                <a:cubicBezTo>
                  <a:pt x="1703684" y="666958"/>
                  <a:pt x="1659649" y="710993"/>
                  <a:pt x="1659649" y="765312"/>
                </a:cubicBezTo>
                <a:cubicBezTo>
                  <a:pt x="1659649" y="819631"/>
                  <a:pt x="1703684" y="863666"/>
                  <a:pt x="1758003" y="863666"/>
                </a:cubicBezTo>
                <a:cubicBezTo>
                  <a:pt x="1812322" y="863666"/>
                  <a:pt x="1856357" y="819631"/>
                  <a:pt x="1856357" y="765312"/>
                </a:cubicBezTo>
                <a:cubicBezTo>
                  <a:pt x="1856357" y="710993"/>
                  <a:pt x="1812322" y="666958"/>
                  <a:pt x="1758003" y="666958"/>
                </a:cubicBezTo>
                <a:close/>
                <a:moveTo>
                  <a:pt x="1686261" y="586208"/>
                </a:moveTo>
                <a:cubicBezTo>
                  <a:pt x="1849880" y="586208"/>
                  <a:pt x="1982519" y="718847"/>
                  <a:pt x="1982519" y="882466"/>
                </a:cubicBezTo>
                <a:cubicBezTo>
                  <a:pt x="1982519" y="1046085"/>
                  <a:pt x="1849880" y="1178724"/>
                  <a:pt x="1686261" y="1178724"/>
                </a:cubicBezTo>
                <a:cubicBezTo>
                  <a:pt x="1522642" y="1178724"/>
                  <a:pt x="1390003" y="1046085"/>
                  <a:pt x="1390003" y="882466"/>
                </a:cubicBezTo>
                <a:cubicBezTo>
                  <a:pt x="1390003" y="718847"/>
                  <a:pt x="1522642" y="586208"/>
                  <a:pt x="1686261" y="586208"/>
                </a:cubicBezTo>
                <a:close/>
                <a:moveTo>
                  <a:pt x="1686262" y="448985"/>
                </a:moveTo>
                <a:cubicBezTo>
                  <a:pt x="1446857" y="448985"/>
                  <a:pt x="1252780" y="643062"/>
                  <a:pt x="1252780" y="882467"/>
                </a:cubicBezTo>
                <a:cubicBezTo>
                  <a:pt x="1252780" y="1121872"/>
                  <a:pt x="1446857" y="1315949"/>
                  <a:pt x="1686262" y="1315949"/>
                </a:cubicBezTo>
                <a:cubicBezTo>
                  <a:pt x="1925667" y="1315949"/>
                  <a:pt x="2119744" y="1121872"/>
                  <a:pt x="2119744" y="882467"/>
                </a:cubicBezTo>
                <a:cubicBezTo>
                  <a:pt x="2119744" y="643062"/>
                  <a:pt x="1925667" y="448985"/>
                  <a:pt x="1686262" y="448985"/>
                </a:cubicBezTo>
                <a:close/>
                <a:moveTo>
                  <a:pt x="1893261" y="271274"/>
                </a:moveTo>
                <a:cubicBezTo>
                  <a:pt x="2150128" y="355123"/>
                  <a:pt x="2334334" y="597283"/>
                  <a:pt x="2334334" y="882467"/>
                </a:cubicBezTo>
                <a:cubicBezTo>
                  <a:pt x="2334334" y="1103921"/>
                  <a:pt x="2223259" y="1299432"/>
                  <a:pt x="2053457" y="1415856"/>
                </a:cubicBezTo>
                <a:cubicBezTo>
                  <a:pt x="2494577" y="1286853"/>
                  <a:pt x="2931337" y="1005905"/>
                  <a:pt x="2940842" y="882353"/>
                </a:cubicBezTo>
                <a:lnTo>
                  <a:pt x="2946401" y="882364"/>
                </a:lnTo>
                <a:lnTo>
                  <a:pt x="2943679" y="877137"/>
                </a:lnTo>
                <a:lnTo>
                  <a:pt x="2946401" y="872130"/>
                </a:lnTo>
                <a:lnTo>
                  <a:pt x="2941077" y="872141"/>
                </a:lnTo>
                <a:cubicBezTo>
                  <a:pt x="2875996" y="732702"/>
                  <a:pt x="2369865" y="377972"/>
                  <a:pt x="1893261" y="271274"/>
                </a:cubicBezTo>
                <a:close/>
                <a:moveTo>
                  <a:pt x="1525754" y="256843"/>
                </a:moveTo>
                <a:cubicBezTo>
                  <a:pt x="984953" y="339274"/>
                  <a:pt x="426123" y="752145"/>
                  <a:pt x="426123" y="877021"/>
                </a:cubicBezTo>
                <a:lnTo>
                  <a:pt x="426123" y="877247"/>
                </a:lnTo>
                <a:cubicBezTo>
                  <a:pt x="439083" y="984175"/>
                  <a:pt x="877625" y="1311577"/>
                  <a:pt x="1355183" y="1436828"/>
                </a:cubicBezTo>
                <a:cubicBezTo>
                  <a:pt x="1164798" y="1325758"/>
                  <a:pt x="1038190" y="1118898"/>
                  <a:pt x="1038190" y="882467"/>
                </a:cubicBezTo>
                <a:cubicBezTo>
                  <a:pt x="1038190" y="580157"/>
                  <a:pt x="1245184" y="326193"/>
                  <a:pt x="1525754" y="256843"/>
                </a:cubicBezTo>
                <a:close/>
                <a:moveTo>
                  <a:pt x="1682713" y="0"/>
                </a:moveTo>
                <a:cubicBezTo>
                  <a:pt x="2385858" y="36225"/>
                  <a:pt x="3265322" y="653066"/>
                  <a:pt x="3365400" y="875412"/>
                </a:cubicBezTo>
                <a:lnTo>
                  <a:pt x="3372524" y="875397"/>
                </a:lnTo>
                <a:lnTo>
                  <a:pt x="3368881" y="882344"/>
                </a:lnTo>
                <a:lnTo>
                  <a:pt x="3372524" y="889597"/>
                </a:lnTo>
                <a:lnTo>
                  <a:pt x="3365086" y="889581"/>
                </a:lnTo>
                <a:cubicBezTo>
                  <a:pt x="3348713" y="1110249"/>
                  <a:pt x="2385134" y="1692746"/>
                  <a:pt x="1682713" y="1727404"/>
                </a:cubicBezTo>
                <a:cubicBezTo>
                  <a:pt x="901706" y="1708470"/>
                  <a:pt x="21301" y="1064732"/>
                  <a:pt x="0" y="882497"/>
                </a:cubicBezTo>
                <a:lnTo>
                  <a:pt x="0" y="882184"/>
                </a:lnTo>
                <a:cubicBezTo>
                  <a:pt x="0" y="691908"/>
                  <a:pt x="901706" y="19770"/>
                  <a:pt x="16827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3" name="Freeform 99">
            <a:extLst>
              <a:ext uri="{FF2B5EF4-FFF2-40B4-BE49-F238E27FC236}">
                <a16:creationId xmlns:a16="http://schemas.microsoft.com/office/drawing/2014/main" id="{E4EBF18E-E0FE-47A6-9E22-17B7F89DBDB1}"/>
              </a:ext>
            </a:extLst>
          </p:cNvPr>
          <p:cNvSpPr>
            <a:spLocks noChangeAspect="1"/>
          </p:cNvSpPr>
          <p:nvPr/>
        </p:nvSpPr>
        <p:spPr>
          <a:xfrm>
            <a:off x="6066104" y="1368148"/>
            <a:ext cx="264162" cy="330530"/>
          </a:xfrm>
          <a:custGeom>
            <a:avLst/>
            <a:gdLst/>
            <a:ahLst/>
            <a:cxnLst/>
            <a:rect l="l" t="t" r="r" b="b"/>
            <a:pathLst>
              <a:path w="2427821" h="3249943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Oval 10">
            <a:extLst>
              <a:ext uri="{FF2B5EF4-FFF2-40B4-BE49-F238E27FC236}">
                <a16:creationId xmlns:a16="http://schemas.microsoft.com/office/drawing/2014/main" id="{11019D2A-E46D-4C3C-8E25-EA9988769582}"/>
              </a:ext>
            </a:extLst>
          </p:cNvPr>
          <p:cNvSpPr/>
          <p:nvPr/>
        </p:nvSpPr>
        <p:spPr>
          <a:xfrm>
            <a:off x="7124399" y="1368839"/>
            <a:ext cx="330674" cy="329148"/>
          </a:xfrm>
          <a:custGeom>
            <a:avLst/>
            <a:gdLst/>
            <a:ahLst/>
            <a:cxnLst/>
            <a:rect l="l" t="t" r="r" b="b"/>
            <a:pathLst>
              <a:path w="3229769" h="3214867">
                <a:moveTo>
                  <a:pt x="388922" y="0"/>
                </a:moveTo>
                <a:cubicBezTo>
                  <a:pt x="481031" y="0"/>
                  <a:pt x="564991" y="34887"/>
                  <a:pt x="627459" y="93109"/>
                </a:cubicBezTo>
                <a:cubicBezTo>
                  <a:pt x="689927" y="34887"/>
                  <a:pt x="773888" y="0"/>
                  <a:pt x="865996" y="0"/>
                </a:cubicBezTo>
                <a:cubicBezTo>
                  <a:pt x="958105" y="0"/>
                  <a:pt x="1042065" y="34887"/>
                  <a:pt x="1104533" y="93109"/>
                </a:cubicBezTo>
                <a:cubicBezTo>
                  <a:pt x="1167001" y="34887"/>
                  <a:pt x="1250962" y="0"/>
                  <a:pt x="1343070" y="0"/>
                </a:cubicBezTo>
                <a:cubicBezTo>
                  <a:pt x="1435179" y="0"/>
                  <a:pt x="1519139" y="34887"/>
                  <a:pt x="1581607" y="93109"/>
                </a:cubicBezTo>
                <a:cubicBezTo>
                  <a:pt x="1644075" y="34887"/>
                  <a:pt x="1728036" y="0"/>
                  <a:pt x="1820144" y="0"/>
                </a:cubicBezTo>
                <a:cubicBezTo>
                  <a:pt x="1912253" y="0"/>
                  <a:pt x="1996213" y="34887"/>
                  <a:pt x="2058681" y="93109"/>
                </a:cubicBezTo>
                <a:cubicBezTo>
                  <a:pt x="2121149" y="34887"/>
                  <a:pt x="2205110" y="0"/>
                  <a:pt x="2297218" y="0"/>
                </a:cubicBezTo>
                <a:cubicBezTo>
                  <a:pt x="2389326" y="0"/>
                  <a:pt x="2473286" y="34887"/>
                  <a:pt x="2535755" y="93108"/>
                </a:cubicBezTo>
                <a:cubicBezTo>
                  <a:pt x="2598223" y="34887"/>
                  <a:pt x="2682183" y="0"/>
                  <a:pt x="2774291" y="0"/>
                </a:cubicBezTo>
                <a:cubicBezTo>
                  <a:pt x="2971429" y="0"/>
                  <a:pt x="3131241" y="159812"/>
                  <a:pt x="3131241" y="356950"/>
                </a:cubicBezTo>
                <a:cubicBezTo>
                  <a:pt x="3131241" y="414550"/>
                  <a:pt x="3117598" y="468963"/>
                  <a:pt x="3092026" y="516460"/>
                </a:cubicBezTo>
                <a:cubicBezTo>
                  <a:pt x="3176259" y="580602"/>
                  <a:pt x="3229769" y="682177"/>
                  <a:pt x="3229769" y="796250"/>
                </a:cubicBezTo>
                <a:cubicBezTo>
                  <a:pt x="3229769" y="902465"/>
                  <a:pt x="3183377" y="997845"/>
                  <a:pt x="3108820" y="1062184"/>
                </a:cubicBezTo>
                <a:cubicBezTo>
                  <a:pt x="3183377" y="1126523"/>
                  <a:pt x="3229769" y="1221903"/>
                  <a:pt x="3229769" y="1328118"/>
                </a:cubicBezTo>
                <a:cubicBezTo>
                  <a:pt x="3229769" y="1434333"/>
                  <a:pt x="3183377" y="1529713"/>
                  <a:pt x="3108820" y="1594052"/>
                </a:cubicBezTo>
                <a:cubicBezTo>
                  <a:pt x="3183377" y="1658391"/>
                  <a:pt x="3229769" y="1753771"/>
                  <a:pt x="3229769" y="1859986"/>
                </a:cubicBezTo>
                <a:cubicBezTo>
                  <a:pt x="3229769" y="2057124"/>
                  <a:pt x="3069957" y="2216936"/>
                  <a:pt x="2872819" y="2216936"/>
                </a:cubicBezTo>
                <a:lnTo>
                  <a:pt x="2849067" y="2214542"/>
                </a:lnTo>
                <a:cubicBezTo>
                  <a:pt x="2790894" y="2329236"/>
                  <a:pt x="2671548" y="2406987"/>
                  <a:pt x="2534043" y="2406987"/>
                </a:cubicBezTo>
                <a:cubicBezTo>
                  <a:pt x="2483158" y="2406987"/>
                  <a:pt x="2434760" y="2396340"/>
                  <a:pt x="2391120" y="2376775"/>
                </a:cubicBezTo>
                <a:cubicBezTo>
                  <a:pt x="2326908" y="2456876"/>
                  <a:pt x="2228003" y="2507238"/>
                  <a:pt x="2117336" y="2507238"/>
                </a:cubicBezTo>
                <a:lnTo>
                  <a:pt x="2081608" y="2503636"/>
                </a:lnTo>
                <a:cubicBezTo>
                  <a:pt x="2058765" y="2546355"/>
                  <a:pt x="2027330" y="2583686"/>
                  <a:pt x="1987704" y="2611019"/>
                </a:cubicBezTo>
                <a:cubicBezTo>
                  <a:pt x="2049806" y="2674751"/>
                  <a:pt x="2087711" y="2761907"/>
                  <a:pt x="2087711" y="2857917"/>
                </a:cubicBezTo>
                <a:cubicBezTo>
                  <a:pt x="2087711" y="3055055"/>
                  <a:pt x="1927899" y="3214867"/>
                  <a:pt x="1730761" y="3214867"/>
                </a:cubicBezTo>
                <a:cubicBezTo>
                  <a:pt x="1533623" y="3214867"/>
                  <a:pt x="1373811" y="3055055"/>
                  <a:pt x="1373811" y="2857917"/>
                </a:cubicBezTo>
                <a:cubicBezTo>
                  <a:pt x="1373811" y="2743560"/>
                  <a:pt x="1427588" y="2641764"/>
                  <a:pt x="1512161" y="2577627"/>
                </a:cubicBezTo>
                <a:cubicBezTo>
                  <a:pt x="1450743" y="2514125"/>
                  <a:pt x="1413385" y="2427536"/>
                  <a:pt x="1413385" y="2332221"/>
                </a:cubicBezTo>
                <a:cubicBezTo>
                  <a:pt x="1413385" y="2135083"/>
                  <a:pt x="1573197" y="1975271"/>
                  <a:pt x="1770335" y="1975271"/>
                </a:cubicBezTo>
                <a:lnTo>
                  <a:pt x="1806063" y="1978873"/>
                </a:lnTo>
                <a:cubicBezTo>
                  <a:pt x="1865384" y="1867935"/>
                  <a:pt x="1982649" y="1793338"/>
                  <a:pt x="2117336" y="1793338"/>
                </a:cubicBezTo>
                <a:cubicBezTo>
                  <a:pt x="2168221" y="1793338"/>
                  <a:pt x="2216619" y="1803986"/>
                  <a:pt x="2260259" y="1823550"/>
                </a:cubicBezTo>
                <a:cubicBezTo>
                  <a:pt x="2324471" y="1743450"/>
                  <a:pt x="2423376" y="1693087"/>
                  <a:pt x="2534043" y="1693087"/>
                </a:cubicBezTo>
                <a:lnTo>
                  <a:pt x="2557875" y="1695490"/>
                </a:lnTo>
                <a:cubicBezTo>
                  <a:pt x="2576891" y="1656391"/>
                  <a:pt x="2604151" y="1622242"/>
                  <a:pt x="2636819" y="1594052"/>
                </a:cubicBezTo>
                <a:cubicBezTo>
                  <a:pt x="2562261" y="1529713"/>
                  <a:pt x="2515869" y="1434333"/>
                  <a:pt x="2515869" y="1328118"/>
                </a:cubicBezTo>
                <a:cubicBezTo>
                  <a:pt x="2515869" y="1221903"/>
                  <a:pt x="2562261" y="1126523"/>
                  <a:pt x="2636819" y="1062184"/>
                </a:cubicBezTo>
                <a:cubicBezTo>
                  <a:pt x="2562261" y="997845"/>
                  <a:pt x="2515869" y="902465"/>
                  <a:pt x="2515869" y="796250"/>
                </a:cubicBezTo>
                <a:cubicBezTo>
                  <a:pt x="2515869" y="738650"/>
                  <a:pt x="2529512" y="684237"/>
                  <a:pt x="2555084" y="636740"/>
                </a:cubicBezTo>
                <a:lnTo>
                  <a:pt x="2537209" y="619592"/>
                </a:lnTo>
                <a:cubicBezTo>
                  <a:pt x="2474524" y="678496"/>
                  <a:pt x="2390006" y="713900"/>
                  <a:pt x="2297218" y="713900"/>
                </a:cubicBezTo>
                <a:cubicBezTo>
                  <a:pt x="2205110" y="713900"/>
                  <a:pt x="2121149" y="679013"/>
                  <a:pt x="2058681" y="620791"/>
                </a:cubicBezTo>
                <a:cubicBezTo>
                  <a:pt x="1996213" y="679013"/>
                  <a:pt x="1912253" y="713900"/>
                  <a:pt x="1820144" y="713900"/>
                </a:cubicBezTo>
                <a:cubicBezTo>
                  <a:pt x="1728036" y="713900"/>
                  <a:pt x="1644075" y="679013"/>
                  <a:pt x="1581607" y="620791"/>
                </a:cubicBezTo>
                <a:cubicBezTo>
                  <a:pt x="1519139" y="679013"/>
                  <a:pt x="1435179" y="713900"/>
                  <a:pt x="1343070" y="713900"/>
                </a:cubicBezTo>
                <a:cubicBezTo>
                  <a:pt x="1250962" y="713900"/>
                  <a:pt x="1167001" y="679013"/>
                  <a:pt x="1104533" y="620791"/>
                </a:cubicBezTo>
                <a:cubicBezTo>
                  <a:pt x="1042065" y="679013"/>
                  <a:pt x="958105" y="713900"/>
                  <a:pt x="865996" y="713900"/>
                </a:cubicBezTo>
                <a:cubicBezTo>
                  <a:pt x="773370" y="713900"/>
                  <a:pt x="688985" y="678620"/>
                  <a:pt x="626352" y="619878"/>
                </a:cubicBezTo>
                <a:cubicBezTo>
                  <a:pt x="623659" y="623930"/>
                  <a:pt x="620064" y="626957"/>
                  <a:pt x="616405" y="629911"/>
                </a:cubicBezTo>
                <a:cubicBezTo>
                  <a:pt x="686492" y="694366"/>
                  <a:pt x="729886" y="786957"/>
                  <a:pt x="729886" y="889683"/>
                </a:cubicBezTo>
                <a:cubicBezTo>
                  <a:pt x="729886" y="993972"/>
                  <a:pt x="685162" y="1087815"/>
                  <a:pt x="613058" y="1152216"/>
                </a:cubicBezTo>
                <a:cubicBezTo>
                  <a:pt x="675622" y="1216104"/>
                  <a:pt x="713900" y="1303645"/>
                  <a:pt x="713900" y="1400126"/>
                </a:cubicBezTo>
                <a:cubicBezTo>
                  <a:pt x="713900" y="1487795"/>
                  <a:pt x="682295" y="1568081"/>
                  <a:pt x="628622" y="1629172"/>
                </a:cubicBezTo>
                <a:cubicBezTo>
                  <a:pt x="691419" y="1693140"/>
                  <a:pt x="729886" y="1780874"/>
                  <a:pt x="729886" y="1877593"/>
                </a:cubicBezTo>
                <a:cubicBezTo>
                  <a:pt x="729886" y="2034043"/>
                  <a:pt x="629234" y="2166985"/>
                  <a:pt x="488639" y="2213706"/>
                </a:cubicBezTo>
                <a:lnTo>
                  <a:pt x="488639" y="2375547"/>
                </a:lnTo>
                <a:cubicBezTo>
                  <a:pt x="488639" y="2448277"/>
                  <a:pt x="429679" y="2507237"/>
                  <a:pt x="356949" y="2507237"/>
                </a:cubicBezTo>
                <a:cubicBezTo>
                  <a:pt x="284219" y="2507237"/>
                  <a:pt x="225259" y="2448277"/>
                  <a:pt x="225259" y="2375547"/>
                </a:cubicBezTo>
                <a:lnTo>
                  <a:pt x="225259" y="2201750"/>
                </a:lnTo>
                <a:cubicBezTo>
                  <a:pt x="101654" y="2146256"/>
                  <a:pt x="15986" y="2021929"/>
                  <a:pt x="15986" y="1877593"/>
                </a:cubicBezTo>
                <a:cubicBezTo>
                  <a:pt x="15986" y="1789924"/>
                  <a:pt x="47591" y="1709638"/>
                  <a:pt x="101264" y="1648547"/>
                </a:cubicBezTo>
                <a:cubicBezTo>
                  <a:pt x="38467" y="1584579"/>
                  <a:pt x="0" y="1496845"/>
                  <a:pt x="0" y="1400126"/>
                </a:cubicBezTo>
                <a:cubicBezTo>
                  <a:pt x="0" y="1295837"/>
                  <a:pt x="44724" y="1201994"/>
                  <a:pt x="116828" y="1137593"/>
                </a:cubicBezTo>
                <a:cubicBezTo>
                  <a:pt x="54264" y="1073704"/>
                  <a:pt x="15986" y="986164"/>
                  <a:pt x="15986" y="889683"/>
                </a:cubicBezTo>
                <a:cubicBezTo>
                  <a:pt x="15986" y="779482"/>
                  <a:pt x="65925" y="680945"/>
                  <a:pt x="145453" y="616722"/>
                </a:cubicBezTo>
                <a:cubicBezTo>
                  <a:pt x="75366" y="552267"/>
                  <a:pt x="31972" y="459676"/>
                  <a:pt x="31972" y="356950"/>
                </a:cubicBezTo>
                <a:cubicBezTo>
                  <a:pt x="31972" y="159812"/>
                  <a:pt x="191784" y="0"/>
                  <a:pt x="3889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Freeform 101">
            <a:extLst>
              <a:ext uri="{FF2B5EF4-FFF2-40B4-BE49-F238E27FC236}">
                <a16:creationId xmlns:a16="http://schemas.microsoft.com/office/drawing/2014/main" id="{985CE427-97EC-4285-8CAF-CA31D8270BC7}"/>
              </a:ext>
            </a:extLst>
          </p:cNvPr>
          <p:cNvSpPr/>
          <p:nvPr/>
        </p:nvSpPr>
        <p:spPr>
          <a:xfrm>
            <a:off x="8293275" y="1404641"/>
            <a:ext cx="193444" cy="257545"/>
          </a:xfrm>
          <a:custGeom>
            <a:avLst/>
            <a:gdLst>
              <a:gd name="connsiteX0" fmla="*/ 143301 w 1910686"/>
              <a:gd name="connsiteY0" fmla="*/ 0 h 3268639"/>
              <a:gd name="connsiteX1" fmla="*/ 0 w 1910686"/>
              <a:gd name="connsiteY1" fmla="*/ 1705970 h 3268639"/>
              <a:gd name="connsiteX2" fmla="*/ 436728 w 1910686"/>
              <a:gd name="connsiteY2" fmla="*/ 3268639 h 3268639"/>
              <a:gd name="connsiteX3" fmla="*/ 928047 w 1910686"/>
              <a:gd name="connsiteY3" fmla="*/ 1944806 h 3268639"/>
              <a:gd name="connsiteX4" fmla="*/ 1364776 w 1910686"/>
              <a:gd name="connsiteY4" fmla="*/ 3268639 h 3268639"/>
              <a:gd name="connsiteX5" fmla="*/ 1910686 w 1910686"/>
              <a:gd name="connsiteY5" fmla="*/ 1726442 h 3268639"/>
              <a:gd name="connsiteX6" fmla="*/ 1603612 w 1910686"/>
              <a:gd name="connsiteY6" fmla="*/ 6824 h 3268639"/>
              <a:gd name="connsiteX7" fmla="*/ 1521725 w 1910686"/>
              <a:gd name="connsiteY7" fmla="*/ 20472 h 3268639"/>
              <a:gd name="connsiteX8" fmla="*/ 907576 w 1910686"/>
              <a:gd name="connsiteY8" fmla="*/ 163773 h 3268639"/>
              <a:gd name="connsiteX9" fmla="*/ 143301 w 1910686"/>
              <a:gd name="connsiteY9" fmla="*/ 0 h 3268639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326627 w 2094012"/>
              <a:gd name="connsiteY0" fmla="*/ 27296 h 3261815"/>
              <a:gd name="connsiteX1" fmla="*/ 183326 w 2094012"/>
              <a:gd name="connsiteY1" fmla="*/ 1699146 h 3261815"/>
              <a:gd name="connsiteX2" fmla="*/ 620054 w 2094012"/>
              <a:gd name="connsiteY2" fmla="*/ 3261815 h 3261815"/>
              <a:gd name="connsiteX3" fmla="*/ 1111373 w 2094012"/>
              <a:gd name="connsiteY3" fmla="*/ 1937982 h 3261815"/>
              <a:gd name="connsiteX4" fmla="*/ 1548102 w 2094012"/>
              <a:gd name="connsiteY4" fmla="*/ 3261815 h 3261815"/>
              <a:gd name="connsiteX5" fmla="*/ 2094012 w 2094012"/>
              <a:gd name="connsiteY5" fmla="*/ 1719618 h 3261815"/>
              <a:gd name="connsiteX6" fmla="*/ 1786938 w 2094012"/>
              <a:gd name="connsiteY6" fmla="*/ 0 h 3261815"/>
              <a:gd name="connsiteX7" fmla="*/ 1705051 w 2094012"/>
              <a:gd name="connsiteY7" fmla="*/ 13648 h 3261815"/>
              <a:gd name="connsiteX8" fmla="*/ 1090902 w 2094012"/>
              <a:gd name="connsiteY8" fmla="*/ 156949 h 3261815"/>
              <a:gd name="connsiteX9" fmla="*/ 326627 w 2094012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377501 w 2144886"/>
              <a:gd name="connsiteY0" fmla="*/ 27296 h 3261815"/>
              <a:gd name="connsiteX1" fmla="*/ 295615 w 2144886"/>
              <a:gd name="connsiteY1" fmla="*/ 1774209 h 3261815"/>
              <a:gd name="connsiteX2" fmla="*/ 670928 w 2144886"/>
              <a:gd name="connsiteY2" fmla="*/ 3261815 h 3261815"/>
              <a:gd name="connsiteX3" fmla="*/ 1162247 w 2144886"/>
              <a:gd name="connsiteY3" fmla="*/ 1937982 h 3261815"/>
              <a:gd name="connsiteX4" fmla="*/ 1598976 w 2144886"/>
              <a:gd name="connsiteY4" fmla="*/ 3261815 h 3261815"/>
              <a:gd name="connsiteX5" fmla="*/ 2144886 w 2144886"/>
              <a:gd name="connsiteY5" fmla="*/ 1719618 h 3261815"/>
              <a:gd name="connsiteX6" fmla="*/ 1837812 w 2144886"/>
              <a:gd name="connsiteY6" fmla="*/ 0 h 3261815"/>
              <a:gd name="connsiteX7" fmla="*/ 1755925 w 2144886"/>
              <a:gd name="connsiteY7" fmla="*/ 13648 h 3261815"/>
              <a:gd name="connsiteX8" fmla="*/ 1141776 w 2144886"/>
              <a:gd name="connsiteY8" fmla="*/ 156949 h 3261815"/>
              <a:gd name="connsiteX9" fmla="*/ 377501 w 2144886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80396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205171"/>
              <a:gd name="connsiteY0" fmla="*/ 27296 h 3261815"/>
              <a:gd name="connsiteX1" fmla="*/ 322444 w 2205171"/>
              <a:gd name="connsiteY1" fmla="*/ 1801504 h 3261815"/>
              <a:gd name="connsiteX2" fmla="*/ 704581 w 2205171"/>
              <a:gd name="connsiteY2" fmla="*/ 3261815 h 3261815"/>
              <a:gd name="connsiteX3" fmla="*/ 1216372 w 2205171"/>
              <a:gd name="connsiteY3" fmla="*/ 1951629 h 3261815"/>
              <a:gd name="connsiteX4" fmla="*/ 1707692 w 2205171"/>
              <a:gd name="connsiteY4" fmla="*/ 3254991 h 3261815"/>
              <a:gd name="connsiteX5" fmla="*/ 2144420 w 2205171"/>
              <a:gd name="connsiteY5" fmla="*/ 1753737 h 3261815"/>
              <a:gd name="connsiteX6" fmla="*/ 1871465 w 2205171"/>
              <a:gd name="connsiteY6" fmla="*/ 0 h 3261815"/>
              <a:gd name="connsiteX7" fmla="*/ 1789578 w 2205171"/>
              <a:gd name="connsiteY7" fmla="*/ 13648 h 3261815"/>
              <a:gd name="connsiteX8" fmla="*/ 1175429 w 2205171"/>
              <a:gd name="connsiteY8" fmla="*/ 156949 h 3261815"/>
              <a:gd name="connsiteX9" fmla="*/ 411154 w 2205171"/>
              <a:gd name="connsiteY9" fmla="*/ 27296 h 3261815"/>
              <a:gd name="connsiteX0" fmla="*/ 411154 w 2145061"/>
              <a:gd name="connsiteY0" fmla="*/ 23869 h 3258388"/>
              <a:gd name="connsiteX1" fmla="*/ 322444 w 2145061"/>
              <a:gd name="connsiteY1" fmla="*/ 1798077 h 3258388"/>
              <a:gd name="connsiteX2" fmla="*/ 704581 w 2145061"/>
              <a:gd name="connsiteY2" fmla="*/ 3258388 h 3258388"/>
              <a:gd name="connsiteX3" fmla="*/ 1216372 w 2145061"/>
              <a:gd name="connsiteY3" fmla="*/ 1948202 h 3258388"/>
              <a:gd name="connsiteX4" fmla="*/ 1707692 w 2145061"/>
              <a:gd name="connsiteY4" fmla="*/ 3251564 h 3258388"/>
              <a:gd name="connsiteX5" fmla="*/ 2144420 w 2145061"/>
              <a:gd name="connsiteY5" fmla="*/ 1750310 h 3258388"/>
              <a:gd name="connsiteX6" fmla="*/ 1789578 w 2145061"/>
              <a:gd name="connsiteY6" fmla="*/ 10221 h 3258388"/>
              <a:gd name="connsiteX7" fmla="*/ 1175429 w 2145061"/>
              <a:gd name="connsiteY7" fmla="*/ 153522 h 3258388"/>
              <a:gd name="connsiteX8" fmla="*/ 411154 w 2145061"/>
              <a:gd name="connsiteY8" fmla="*/ 23869 h 3258388"/>
              <a:gd name="connsiteX0" fmla="*/ 411154 w 2146076"/>
              <a:gd name="connsiteY0" fmla="*/ 23869 h 3258388"/>
              <a:gd name="connsiteX1" fmla="*/ 322444 w 2146076"/>
              <a:gd name="connsiteY1" fmla="*/ 1798077 h 3258388"/>
              <a:gd name="connsiteX2" fmla="*/ 704581 w 2146076"/>
              <a:gd name="connsiteY2" fmla="*/ 3258388 h 3258388"/>
              <a:gd name="connsiteX3" fmla="*/ 1216372 w 2146076"/>
              <a:gd name="connsiteY3" fmla="*/ 1948202 h 3258388"/>
              <a:gd name="connsiteX4" fmla="*/ 1707692 w 2146076"/>
              <a:gd name="connsiteY4" fmla="*/ 3251564 h 3258388"/>
              <a:gd name="connsiteX5" fmla="*/ 2144420 w 2146076"/>
              <a:gd name="connsiteY5" fmla="*/ 1750310 h 3258388"/>
              <a:gd name="connsiteX6" fmla="*/ 1926056 w 2146076"/>
              <a:gd name="connsiteY6" fmla="*/ 17045 h 3258388"/>
              <a:gd name="connsiteX7" fmla="*/ 1175429 w 2146076"/>
              <a:gd name="connsiteY7" fmla="*/ 153522 h 3258388"/>
              <a:gd name="connsiteX8" fmla="*/ 411154 w 2146076"/>
              <a:gd name="connsiteY8" fmla="*/ 23869 h 3258388"/>
              <a:gd name="connsiteX0" fmla="*/ 411154 w 2374416"/>
              <a:gd name="connsiteY0" fmla="*/ 23869 h 3258388"/>
              <a:gd name="connsiteX1" fmla="*/ 322444 w 2374416"/>
              <a:gd name="connsiteY1" fmla="*/ 1798077 h 3258388"/>
              <a:gd name="connsiteX2" fmla="*/ 704581 w 2374416"/>
              <a:gd name="connsiteY2" fmla="*/ 3258388 h 3258388"/>
              <a:gd name="connsiteX3" fmla="*/ 1216372 w 2374416"/>
              <a:gd name="connsiteY3" fmla="*/ 1948202 h 3258388"/>
              <a:gd name="connsiteX4" fmla="*/ 1707692 w 2374416"/>
              <a:gd name="connsiteY4" fmla="*/ 3251564 h 3258388"/>
              <a:gd name="connsiteX5" fmla="*/ 2144420 w 2374416"/>
              <a:gd name="connsiteY5" fmla="*/ 1750310 h 3258388"/>
              <a:gd name="connsiteX6" fmla="*/ 1926056 w 2374416"/>
              <a:gd name="connsiteY6" fmla="*/ 17045 h 3258388"/>
              <a:gd name="connsiteX7" fmla="*/ 1175429 w 2374416"/>
              <a:gd name="connsiteY7" fmla="*/ 153522 h 3258388"/>
              <a:gd name="connsiteX8" fmla="*/ 411154 w 2374416"/>
              <a:gd name="connsiteY8" fmla="*/ 23869 h 3258388"/>
              <a:gd name="connsiteX0" fmla="*/ 411154 w 2441693"/>
              <a:gd name="connsiteY0" fmla="*/ 23869 h 3258388"/>
              <a:gd name="connsiteX1" fmla="*/ 322444 w 2441693"/>
              <a:gd name="connsiteY1" fmla="*/ 1798077 h 3258388"/>
              <a:gd name="connsiteX2" fmla="*/ 704581 w 2441693"/>
              <a:gd name="connsiteY2" fmla="*/ 3258388 h 3258388"/>
              <a:gd name="connsiteX3" fmla="*/ 1216372 w 2441693"/>
              <a:gd name="connsiteY3" fmla="*/ 1948202 h 3258388"/>
              <a:gd name="connsiteX4" fmla="*/ 1707692 w 2441693"/>
              <a:gd name="connsiteY4" fmla="*/ 3251564 h 3258388"/>
              <a:gd name="connsiteX5" fmla="*/ 2144420 w 2441693"/>
              <a:gd name="connsiteY5" fmla="*/ 1750310 h 3258388"/>
              <a:gd name="connsiteX6" fmla="*/ 1926056 w 2441693"/>
              <a:gd name="connsiteY6" fmla="*/ 17045 h 3258388"/>
              <a:gd name="connsiteX7" fmla="*/ 1175429 w 2441693"/>
              <a:gd name="connsiteY7" fmla="*/ 153522 h 3258388"/>
              <a:gd name="connsiteX8" fmla="*/ 411154 w 2441693"/>
              <a:gd name="connsiteY8" fmla="*/ 23869 h 3258388"/>
              <a:gd name="connsiteX0" fmla="*/ 411154 w 2377348"/>
              <a:gd name="connsiteY0" fmla="*/ 23869 h 3258388"/>
              <a:gd name="connsiteX1" fmla="*/ 322444 w 2377348"/>
              <a:gd name="connsiteY1" fmla="*/ 1798077 h 3258388"/>
              <a:gd name="connsiteX2" fmla="*/ 704581 w 2377348"/>
              <a:gd name="connsiteY2" fmla="*/ 3258388 h 3258388"/>
              <a:gd name="connsiteX3" fmla="*/ 1216372 w 2377348"/>
              <a:gd name="connsiteY3" fmla="*/ 1948202 h 3258388"/>
              <a:gd name="connsiteX4" fmla="*/ 1707692 w 2377348"/>
              <a:gd name="connsiteY4" fmla="*/ 3251564 h 3258388"/>
              <a:gd name="connsiteX5" fmla="*/ 2144420 w 2377348"/>
              <a:gd name="connsiteY5" fmla="*/ 1750310 h 3258388"/>
              <a:gd name="connsiteX6" fmla="*/ 1926056 w 2377348"/>
              <a:gd name="connsiteY6" fmla="*/ 17045 h 3258388"/>
              <a:gd name="connsiteX7" fmla="*/ 1175429 w 2377348"/>
              <a:gd name="connsiteY7" fmla="*/ 153522 h 3258388"/>
              <a:gd name="connsiteX8" fmla="*/ 411154 w 2377348"/>
              <a:gd name="connsiteY8" fmla="*/ 23869 h 3258388"/>
              <a:gd name="connsiteX0" fmla="*/ 411154 w 2424220"/>
              <a:gd name="connsiteY0" fmla="*/ 23869 h 3258388"/>
              <a:gd name="connsiteX1" fmla="*/ 322444 w 2424220"/>
              <a:gd name="connsiteY1" fmla="*/ 1798077 h 3258388"/>
              <a:gd name="connsiteX2" fmla="*/ 704581 w 2424220"/>
              <a:gd name="connsiteY2" fmla="*/ 3258388 h 3258388"/>
              <a:gd name="connsiteX3" fmla="*/ 1216372 w 2424220"/>
              <a:gd name="connsiteY3" fmla="*/ 1948202 h 3258388"/>
              <a:gd name="connsiteX4" fmla="*/ 1707692 w 2424220"/>
              <a:gd name="connsiteY4" fmla="*/ 3251564 h 3258388"/>
              <a:gd name="connsiteX5" fmla="*/ 2144420 w 2424220"/>
              <a:gd name="connsiteY5" fmla="*/ 1750310 h 3258388"/>
              <a:gd name="connsiteX6" fmla="*/ 1926056 w 2424220"/>
              <a:gd name="connsiteY6" fmla="*/ 17045 h 3258388"/>
              <a:gd name="connsiteX7" fmla="*/ 1175429 w 2424220"/>
              <a:gd name="connsiteY7" fmla="*/ 153522 h 3258388"/>
              <a:gd name="connsiteX8" fmla="*/ 411154 w 2424220"/>
              <a:gd name="connsiteY8" fmla="*/ 23869 h 3258388"/>
              <a:gd name="connsiteX0" fmla="*/ 411154 w 2449010"/>
              <a:gd name="connsiteY0" fmla="*/ 23869 h 3258388"/>
              <a:gd name="connsiteX1" fmla="*/ 322444 w 2449010"/>
              <a:gd name="connsiteY1" fmla="*/ 1798077 h 3258388"/>
              <a:gd name="connsiteX2" fmla="*/ 704581 w 2449010"/>
              <a:gd name="connsiteY2" fmla="*/ 3258388 h 3258388"/>
              <a:gd name="connsiteX3" fmla="*/ 1216372 w 2449010"/>
              <a:gd name="connsiteY3" fmla="*/ 1948202 h 3258388"/>
              <a:gd name="connsiteX4" fmla="*/ 1707692 w 2449010"/>
              <a:gd name="connsiteY4" fmla="*/ 3251564 h 3258388"/>
              <a:gd name="connsiteX5" fmla="*/ 2144420 w 2449010"/>
              <a:gd name="connsiteY5" fmla="*/ 1750310 h 3258388"/>
              <a:gd name="connsiteX6" fmla="*/ 1926056 w 2449010"/>
              <a:gd name="connsiteY6" fmla="*/ 17045 h 3258388"/>
              <a:gd name="connsiteX7" fmla="*/ 1175429 w 2449010"/>
              <a:gd name="connsiteY7" fmla="*/ 153522 h 3258388"/>
              <a:gd name="connsiteX8" fmla="*/ 411154 w 2449010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3593" h="3258388">
                <a:moveTo>
                  <a:pt x="411154" y="23869"/>
                </a:moveTo>
                <a:cubicBezTo>
                  <a:pt x="-257586" y="355964"/>
                  <a:pt x="22194" y="1036078"/>
                  <a:pt x="322444" y="1798077"/>
                </a:cubicBezTo>
                <a:cubicBezTo>
                  <a:pt x="338366" y="2660163"/>
                  <a:pt x="545357" y="3249289"/>
                  <a:pt x="704581" y="3258388"/>
                </a:cubicBezTo>
                <a:cubicBezTo>
                  <a:pt x="1018479" y="3247015"/>
                  <a:pt x="779644" y="1925457"/>
                  <a:pt x="1216372" y="1948202"/>
                </a:cubicBezTo>
                <a:cubicBezTo>
                  <a:pt x="1580313" y="1945929"/>
                  <a:pt x="1473406" y="3281133"/>
                  <a:pt x="1707692" y="3251564"/>
                </a:cubicBezTo>
                <a:cubicBezTo>
                  <a:pt x="2048886" y="3121910"/>
                  <a:pt x="2001118" y="2180214"/>
                  <a:pt x="2144420" y="1750310"/>
                </a:cubicBezTo>
                <a:cubicBezTo>
                  <a:pt x="2451495" y="1080432"/>
                  <a:pt x="2681232" y="64812"/>
                  <a:pt x="1926056" y="17045"/>
                </a:cubicBezTo>
                <a:lnTo>
                  <a:pt x="1175429" y="153522"/>
                </a:lnTo>
                <a:cubicBezTo>
                  <a:pt x="920671" y="110304"/>
                  <a:pt x="679560" y="-62566"/>
                  <a:pt x="411154" y="238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8" name="Group 102">
            <a:extLst>
              <a:ext uri="{FF2B5EF4-FFF2-40B4-BE49-F238E27FC236}">
                <a16:creationId xmlns:a16="http://schemas.microsoft.com/office/drawing/2014/main" id="{26307E08-8E26-4C52-BB43-7385E23A1EE2}"/>
              </a:ext>
            </a:extLst>
          </p:cNvPr>
          <p:cNvGrpSpPr>
            <a:grpSpLocks noChangeAspect="1"/>
          </p:cNvGrpSpPr>
          <p:nvPr/>
        </p:nvGrpSpPr>
        <p:grpSpPr>
          <a:xfrm>
            <a:off x="6612876" y="2045497"/>
            <a:ext cx="221332" cy="360000"/>
            <a:chOff x="2071598" y="2060848"/>
            <a:chExt cx="1917605" cy="3137144"/>
          </a:xfrm>
          <a:solidFill>
            <a:schemeClr val="accent4"/>
          </a:solidFill>
        </p:grpSpPr>
        <p:sp>
          <p:nvSpPr>
            <p:cNvPr id="79" name="Freeform 103">
              <a:extLst>
                <a:ext uri="{FF2B5EF4-FFF2-40B4-BE49-F238E27FC236}">
                  <a16:creationId xmlns:a16="http://schemas.microsoft.com/office/drawing/2014/main" id="{E18B9F06-7DAD-4717-861F-6DD4F1BCA27D}"/>
                </a:ext>
              </a:extLst>
            </p:cNvPr>
            <p:cNvSpPr/>
            <p:nvPr/>
          </p:nvSpPr>
          <p:spPr>
            <a:xfrm>
              <a:off x="2483768" y="206084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104">
              <a:extLst>
                <a:ext uri="{FF2B5EF4-FFF2-40B4-BE49-F238E27FC236}">
                  <a16:creationId xmlns:a16="http://schemas.microsoft.com/office/drawing/2014/main" id="{C268DD55-2CAD-43B1-86CE-21161683394E}"/>
                </a:ext>
              </a:extLst>
            </p:cNvPr>
            <p:cNvSpPr/>
            <p:nvPr/>
          </p:nvSpPr>
          <p:spPr>
            <a:xfrm rot="21253755">
              <a:off x="2170737" y="2710023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105">
              <a:extLst>
                <a:ext uri="{FF2B5EF4-FFF2-40B4-BE49-F238E27FC236}">
                  <a16:creationId xmlns:a16="http://schemas.microsoft.com/office/drawing/2014/main" id="{D61DCC02-D926-4C20-9E66-CD6D1C3D8E5C}"/>
                </a:ext>
              </a:extLst>
            </p:cNvPr>
            <p:cNvSpPr/>
            <p:nvPr/>
          </p:nvSpPr>
          <p:spPr>
            <a:xfrm rot="20634645">
              <a:off x="2071598" y="3466865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106">
              <a:extLst>
                <a:ext uri="{FF2B5EF4-FFF2-40B4-BE49-F238E27FC236}">
                  <a16:creationId xmlns:a16="http://schemas.microsoft.com/office/drawing/2014/main" id="{A2906A5E-11CE-439D-88FD-AF5DA1E56998}"/>
                </a:ext>
              </a:extLst>
            </p:cNvPr>
            <p:cNvSpPr/>
            <p:nvPr/>
          </p:nvSpPr>
          <p:spPr>
            <a:xfrm rot="19632933">
              <a:off x="2257651" y="418223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3" name="Freeform 107">
            <a:extLst>
              <a:ext uri="{FF2B5EF4-FFF2-40B4-BE49-F238E27FC236}">
                <a16:creationId xmlns:a16="http://schemas.microsoft.com/office/drawing/2014/main" id="{DB35B5B0-62B3-491B-9613-981EC8F2082F}"/>
              </a:ext>
            </a:extLst>
          </p:cNvPr>
          <p:cNvSpPr>
            <a:spLocks noChangeAspect="1"/>
          </p:cNvSpPr>
          <p:nvPr/>
        </p:nvSpPr>
        <p:spPr>
          <a:xfrm>
            <a:off x="7232016" y="2045497"/>
            <a:ext cx="115441" cy="360000"/>
          </a:xfrm>
          <a:custGeom>
            <a:avLst/>
            <a:gdLst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25685 w 779830"/>
              <a:gd name="connsiteY0" fmla="*/ 1331843 h 2449001"/>
              <a:gd name="connsiteX1" fmla="*/ 537004 w 779830"/>
              <a:gd name="connsiteY1" fmla="*/ 1379551 h 2449001"/>
              <a:gd name="connsiteX2" fmla="*/ 758434 w 779830"/>
              <a:gd name="connsiteY2" fmla="*/ 1406369 h 2449001"/>
              <a:gd name="connsiteX3" fmla="*/ 620492 w 779830"/>
              <a:gd name="connsiteY3" fmla="*/ 1741335 h 2449001"/>
              <a:gd name="connsiteX4" fmla="*/ 604589 w 779830"/>
              <a:gd name="connsiteY4" fmla="*/ 2441050 h 2449001"/>
              <a:gd name="connsiteX5" fmla="*/ 314367 w 779830"/>
              <a:gd name="connsiteY5" fmla="*/ 2445025 h 2449001"/>
              <a:gd name="connsiteX6" fmla="*/ 207024 w 779830"/>
              <a:gd name="connsiteY6" fmla="*/ 1673750 h 2449001"/>
              <a:gd name="connsiteX7" fmla="*/ 203049 w 779830"/>
              <a:gd name="connsiteY7" fmla="*/ 2441050 h 2449001"/>
              <a:gd name="connsiteX8" fmla="*/ 131487 w 779830"/>
              <a:gd name="connsiteY8" fmla="*/ 2449001 h 2449001"/>
              <a:gd name="connsiteX9" fmla="*/ 290 w 779830"/>
              <a:gd name="connsiteY9" fmla="*/ 1701579 h 2449001"/>
              <a:gd name="connsiteX10" fmla="*/ 95803 w 779830"/>
              <a:gd name="connsiteY10" fmla="*/ 1597201 h 2449001"/>
              <a:gd name="connsiteX11" fmla="*/ 84332 w 779830"/>
              <a:gd name="connsiteY11" fmla="*/ 1389262 h 2449001"/>
              <a:gd name="connsiteX12" fmla="*/ 334245 w 779830"/>
              <a:gd name="connsiteY12" fmla="*/ 1375575 h 2449001"/>
              <a:gd name="connsiteX13" fmla="*/ 425685 w 779830"/>
              <a:gd name="connsiteY13" fmla="*/ 1331843 h 2449001"/>
              <a:gd name="connsiteX14" fmla="*/ 238828 w 779830"/>
              <a:gd name="connsiteY14" fmla="*/ 0 h 2449001"/>
              <a:gd name="connsiteX15" fmla="*/ 552904 w 779830"/>
              <a:gd name="connsiteY15" fmla="*/ 0 h 2449001"/>
              <a:gd name="connsiteX16" fmla="*/ 684102 w 779830"/>
              <a:gd name="connsiteY16" fmla="*/ 962108 h 2449001"/>
              <a:gd name="connsiteX17" fmla="*/ 719882 w 779830"/>
              <a:gd name="connsiteY17" fmla="*/ 1307990 h 2449001"/>
              <a:gd name="connsiteX18" fmla="*/ 409781 w 779830"/>
              <a:gd name="connsiteY18" fmla="*/ 1268233 h 2449001"/>
              <a:gd name="connsiteX19" fmla="*/ 99681 w 779830"/>
              <a:gd name="connsiteY19" fmla="*/ 1288111 h 2449001"/>
              <a:gd name="connsiteX20" fmla="*/ 119559 w 779830"/>
              <a:gd name="connsiteY20" fmla="*/ 1017766 h 2449001"/>
              <a:gd name="connsiteX21" fmla="*/ 238828 w 779830"/>
              <a:gd name="connsiteY21" fmla="*/ 0 h 2449001"/>
              <a:gd name="connsiteX0" fmla="*/ 425766 w 779911"/>
              <a:gd name="connsiteY0" fmla="*/ 1331843 h 2449001"/>
              <a:gd name="connsiteX1" fmla="*/ 537085 w 779911"/>
              <a:gd name="connsiteY1" fmla="*/ 1379551 h 2449001"/>
              <a:gd name="connsiteX2" fmla="*/ 758515 w 779911"/>
              <a:gd name="connsiteY2" fmla="*/ 1406369 h 2449001"/>
              <a:gd name="connsiteX3" fmla="*/ 620573 w 779911"/>
              <a:gd name="connsiteY3" fmla="*/ 1741335 h 2449001"/>
              <a:gd name="connsiteX4" fmla="*/ 604670 w 779911"/>
              <a:gd name="connsiteY4" fmla="*/ 2441050 h 2449001"/>
              <a:gd name="connsiteX5" fmla="*/ 314448 w 779911"/>
              <a:gd name="connsiteY5" fmla="*/ 2445025 h 2449001"/>
              <a:gd name="connsiteX6" fmla="*/ 207105 w 779911"/>
              <a:gd name="connsiteY6" fmla="*/ 1673750 h 2449001"/>
              <a:gd name="connsiteX7" fmla="*/ 203130 w 779911"/>
              <a:gd name="connsiteY7" fmla="*/ 2441050 h 2449001"/>
              <a:gd name="connsiteX8" fmla="*/ 131568 w 779911"/>
              <a:gd name="connsiteY8" fmla="*/ 2449001 h 2449001"/>
              <a:gd name="connsiteX9" fmla="*/ 371 w 779911"/>
              <a:gd name="connsiteY9" fmla="*/ 1701579 h 2449001"/>
              <a:gd name="connsiteX10" fmla="*/ 95884 w 779911"/>
              <a:gd name="connsiteY10" fmla="*/ 1597201 h 2449001"/>
              <a:gd name="connsiteX11" fmla="*/ 84413 w 779911"/>
              <a:gd name="connsiteY11" fmla="*/ 1389262 h 2449001"/>
              <a:gd name="connsiteX12" fmla="*/ 334326 w 779911"/>
              <a:gd name="connsiteY12" fmla="*/ 1375575 h 2449001"/>
              <a:gd name="connsiteX13" fmla="*/ 425766 w 779911"/>
              <a:gd name="connsiteY13" fmla="*/ 1331843 h 2449001"/>
              <a:gd name="connsiteX14" fmla="*/ 238909 w 779911"/>
              <a:gd name="connsiteY14" fmla="*/ 0 h 2449001"/>
              <a:gd name="connsiteX15" fmla="*/ 552985 w 779911"/>
              <a:gd name="connsiteY15" fmla="*/ 0 h 2449001"/>
              <a:gd name="connsiteX16" fmla="*/ 684183 w 779911"/>
              <a:gd name="connsiteY16" fmla="*/ 962108 h 2449001"/>
              <a:gd name="connsiteX17" fmla="*/ 719963 w 779911"/>
              <a:gd name="connsiteY17" fmla="*/ 1307990 h 2449001"/>
              <a:gd name="connsiteX18" fmla="*/ 409862 w 779911"/>
              <a:gd name="connsiteY18" fmla="*/ 1268233 h 2449001"/>
              <a:gd name="connsiteX19" fmla="*/ 99762 w 779911"/>
              <a:gd name="connsiteY19" fmla="*/ 1288111 h 2449001"/>
              <a:gd name="connsiteX20" fmla="*/ 119640 w 779911"/>
              <a:gd name="connsiteY20" fmla="*/ 1017766 h 2449001"/>
              <a:gd name="connsiteX21" fmla="*/ 238909 w 779911"/>
              <a:gd name="connsiteY21" fmla="*/ 0 h 2449001"/>
              <a:gd name="connsiteX0" fmla="*/ 425696 w 779841"/>
              <a:gd name="connsiteY0" fmla="*/ 1331843 h 2449001"/>
              <a:gd name="connsiteX1" fmla="*/ 537015 w 779841"/>
              <a:gd name="connsiteY1" fmla="*/ 1379551 h 2449001"/>
              <a:gd name="connsiteX2" fmla="*/ 758445 w 779841"/>
              <a:gd name="connsiteY2" fmla="*/ 1406369 h 2449001"/>
              <a:gd name="connsiteX3" fmla="*/ 620503 w 779841"/>
              <a:gd name="connsiteY3" fmla="*/ 1741335 h 2449001"/>
              <a:gd name="connsiteX4" fmla="*/ 604600 w 779841"/>
              <a:gd name="connsiteY4" fmla="*/ 2441050 h 2449001"/>
              <a:gd name="connsiteX5" fmla="*/ 314378 w 779841"/>
              <a:gd name="connsiteY5" fmla="*/ 2445025 h 2449001"/>
              <a:gd name="connsiteX6" fmla="*/ 207035 w 779841"/>
              <a:gd name="connsiteY6" fmla="*/ 1673750 h 2449001"/>
              <a:gd name="connsiteX7" fmla="*/ 203060 w 779841"/>
              <a:gd name="connsiteY7" fmla="*/ 2441050 h 2449001"/>
              <a:gd name="connsiteX8" fmla="*/ 131498 w 779841"/>
              <a:gd name="connsiteY8" fmla="*/ 2449001 h 2449001"/>
              <a:gd name="connsiteX9" fmla="*/ 301 w 779841"/>
              <a:gd name="connsiteY9" fmla="*/ 1701579 h 2449001"/>
              <a:gd name="connsiteX10" fmla="*/ 95814 w 779841"/>
              <a:gd name="connsiteY10" fmla="*/ 1597201 h 2449001"/>
              <a:gd name="connsiteX11" fmla="*/ 84343 w 779841"/>
              <a:gd name="connsiteY11" fmla="*/ 1389262 h 2449001"/>
              <a:gd name="connsiteX12" fmla="*/ 334256 w 779841"/>
              <a:gd name="connsiteY12" fmla="*/ 1375575 h 2449001"/>
              <a:gd name="connsiteX13" fmla="*/ 425696 w 779841"/>
              <a:gd name="connsiteY13" fmla="*/ 1331843 h 2449001"/>
              <a:gd name="connsiteX14" fmla="*/ 238839 w 779841"/>
              <a:gd name="connsiteY14" fmla="*/ 0 h 2449001"/>
              <a:gd name="connsiteX15" fmla="*/ 552915 w 779841"/>
              <a:gd name="connsiteY15" fmla="*/ 0 h 2449001"/>
              <a:gd name="connsiteX16" fmla="*/ 684113 w 779841"/>
              <a:gd name="connsiteY16" fmla="*/ 962108 h 2449001"/>
              <a:gd name="connsiteX17" fmla="*/ 719893 w 779841"/>
              <a:gd name="connsiteY17" fmla="*/ 1307990 h 2449001"/>
              <a:gd name="connsiteX18" fmla="*/ 409792 w 779841"/>
              <a:gd name="connsiteY18" fmla="*/ 1268233 h 2449001"/>
              <a:gd name="connsiteX19" fmla="*/ 99692 w 779841"/>
              <a:gd name="connsiteY19" fmla="*/ 1288111 h 2449001"/>
              <a:gd name="connsiteX20" fmla="*/ 119570 w 779841"/>
              <a:gd name="connsiteY20" fmla="*/ 1017766 h 2449001"/>
              <a:gd name="connsiteX21" fmla="*/ 238839 w 779841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19570 w 794874"/>
              <a:gd name="connsiteY20" fmla="*/ 1017766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1314"/>
              <a:gd name="connsiteY0" fmla="*/ 1331843 h 2449001"/>
              <a:gd name="connsiteX1" fmla="*/ 537015 w 791314"/>
              <a:gd name="connsiteY1" fmla="*/ 1379551 h 2449001"/>
              <a:gd name="connsiteX2" fmla="*/ 758445 w 791314"/>
              <a:gd name="connsiteY2" fmla="*/ 1406369 h 2449001"/>
              <a:gd name="connsiteX3" fmla="*/ 620503 w 791314"/>
              <a:gd name="connsiteY3" fmla="*/ 1741335 h 2449001"/>
              <a:gd name="connsiteX4" fmla="*/ 604600 w 791314"/>
              <a:gd name="connsiteY4" fmla="*/ 2441050 h 2449001"/>
              <a:gd name="connsiteX5" fmla="*/ 314378 w 791314"/>
              <a:gd name="connsiteY5" fmla="*/ 2445025 h 2449001"/>
              <a:gd name="connsiteX6" fmla="*/ 207035 w 791314"/>
              <a:gd name="connsiteY6" fmla="*/ 1673750 h 2449001"/>
              <a:gd name="connsiteX7" fmla="*/ 203060 w 791314"/>
              <a:gd name="connsiteY7" fmla="*/ 2441050 h 2449001"/>
              <a:gd name="connsiteX8" fmla="*/ 131498 w 791314"/>
              <a:gd name="connsiteY8" fmla="*/ 2449001 h 2449001"/>
              <a:gd name="connsiteX9" fmla="*/ 301 w 791314"/>
              <a:gd name="connsiteY9" fmla="*/ 1701579 h 2449001"/>
              <a:gd name="connsiteX10" fmla="*/ 95814 w 791314"/>
              <a:gd name="connsiteY10" fmla="*/ 1597201 h 2449001"/>
              <a:gd name="connsiteX11" fmla="*/ 84343 w 791314"/>
              <a:gd name="connsiteY11" fmla="*/ 1389262 h 2449001"/>
              <a:gd name="connsiteX12" fmla="*/ 334256 w 791314"/>
              <a:gd name="connsiteY12" fmla="*/ 1375575 h 2449001"/>
              <a:gd name="connsiteX13" fmla="*/ 425696 w 791314"/>
              <a:gd name="connsiteY13" fmla="*/ 1331843 h 2449001"/>
              <a:gd name="connsiteX14" fmla="*/ 218310 w 791314"/>
              <a:gd name="connsiteY14" fmla="*/ 0 h 2449001"/>
              <a:gd name="connsiteX15" fmla="*/ 570023 w 791314"/>
              <a:gd name="connsiteY15" fmla="*/ 3422 h 2449001"/>
              <a:gd name="connsiteX16" fmla="*/ 677271 w 791314"/>
              <a:gd name="connsiteY16" fmla="*/ 938156 h 2449001"/>
              <a:gd name="connsiteX17" fmla="*/ 719893 w 791314"/>
              <a:gd name="connsiteY17" fmla="*/ 1307990 h 2449001"/>
              <a:gd name="connsiteX18" fmla="*/ 409792 w 791314"/>
              <a:gd name="connsiteY18" fmla="*/ 1268233 h 2449001"/>
              <a:gd name="connsiteX19" fmla="*/ 99692 w 791314"/>
              <a:gd name="connsiteY19" fmla="*/ 1288111 h 2449001"/>
              <a:gd name="connsiteX20" fmla="*/ 133257 w 791314"/>
              <a:gd name="connsiteY20" fmla="*/ 945913 h 2449001"/>
              <a:gd name="connsiteX21" fmla="*/ 218310 w 791314"/>
              <a:gd name="connsiteY21" fmla="*/ 0 h 2449001"/>
              <a:gd name="connsiteX0" fmla="*/ 425696 w 791740"/>
              <a:gd name="connsiteY0" fmla="*/ 1331843 h 2449001"/>
              <a:gd name="connsiteX1" fmla="*/ 537015 w 791740"/>
              <a:gd name="connsiteY1" fmla="*/ 1379551 h 2449001"/>
              <a:gd name="connsiteX2" fmla="*/ 775553 w 791740"/>
              <a:gd name="connsiteY2" fmla="*/ 1406369 h 2449001"/>
              <a:gd name="connsiteX3" fmla="*/ 620503 w 791740"/>
              <a:gd name="connsiteY3" fmla="*/ 1741335 h 2449001"/>
              <a:gd name="connsiteX4" fmla="*/ 604600 w 791740"/>
              <a:gd name="connsiteY4" fmla="*/ 2441050 h 2449001"/>
              <a:gd name="connsiteX5" fmla="*/ 314378 w 791740"/>
              <a:gd name="connsiteY5" fmla="*/ 2445025 h 2449001"/>
              <a:gd name="connsiteX6" fmla="*/ 207035 w 791740"/>
              <a:gd name="connsiteY6" fmla="*/ 1673750 h 2449001"/>
              <a:gd name="connsiteX7" fmla="*/ 203060 w 791740"/>
              <a:gd name="connsiteY7" fmla="*/ 2441050 h 2449001"/>
              <a:gd name="connsiteX8" fmla="*/ 131498 w 791740"/>
              <a:gd name="connsiteY8" fmla="*/ 2449001 h 2449001"/>
              <a:gd name="connsiteX9" fmla="*/ 301 w 791740"/>
              <a:gd name="connsiteY9" fmla="*/ 1701579 h 2449001"/>
              <a:gd name="connsiteX10" fmla="*/ 95814 w 791740"/>
              <a:gd name="connsiteY10" fmla="*/ 1597201 h 2449001"/>
              <a:gd name="connsiteX11" fmla="*/ 84343 w 791740"/>
              <a:gd name="connsiteY11" fmla="*/ 1389262 h 2449001"/>
              <a:gd name="connsiteX12" fmla="*/ 334256 w 791740"/>
              <a:gd name="connsiteY12" fmla="*/ 1375575 h 2449001"/>
              <a:gd name="connsiteX13" fmla="*/ 425696 w 791740"/>
              <a:gd name="connsiteY13" fmla="*/ 1331843 h 2449001"/>
              <a:gd name="connsiteX14" fmla="*/ 218310 w 791740"/>
              <a:gd name="connsiteY14" fmla="*/ 0 h 2449001"/>
              <a:gd name="connsiteX15" fmla="*/ 570023 w 791740"/>
              <a:gd name="connsiteY15" fmla="*/ 3422 h 2449001"/>
              <a:gd name="connsiteX16" fmla="*/ 677271 w 791740"/>
              <a:gd name="connsiteY16" fmla="*/ 938156 h 2449001"/>
              <a:gd name="connsiteX17" fmla="*/ 719893 w 791740"/>
              <a:gd name="connsiteY17" fmla="*/ 1307990 h 2449001"/>
              <a:gd name="connsiteX18" fmla="*/ 409792 w 791740"/>
              <a:gd name="connsiteY18" fmla="*/ 1268233 h 2449001"/>
              <a:gd name="connsiteX19" fmla="*/ 99692 w 791740"/>
              <a:gd name="connsiteY19" fmla="*/ 1288111 h 2449001"/>
              <a:gd name="connsiteX20" fmla="*/ 133257 w 791740"/>
              <a:gd name="connsiteY20" fmla="*/ 945913 h 2449001"/>
              <a:gd name="connsiteX21" fmla="*/ 218310 w 791740"/>
              <a:gd name="connsiteY21" fmla="*/ 0 h 2449001"/>
              <a:gd name="connsiteX0" fmla="*/ 425696 w 798638"/>
              <a:gd name="connsiteY0" fmla="*/ 1331843 h 2449001"/>
              <a:gd name="connsiteX1" fmla="*/ 537015 w 798638"/>
              <a:gd name="connsiteY1" fmla="*/ 1379551 h 2449001"/>
              <a:gd name="connsiteX2" fmla="*/ 775553 w 798638"/>
              <a:gd name="connsiteY2" fmla="*/ 1406369 h 2449001"/>
              <a:gd name="connsiteX3" fmla="*/ 620503 w 798638"/>
              <a:gd name="connsiteY3" fmla="*/ 1741335 h 2449001"/>
              <a:gd name="connsiteX4" fmla="*/ 604600 w 798638"/>
              <a:gd name="connsiteY4" fmla="*/ 2441050 h 2449001"/>
              <a:gd name="connsiteX5" fmla="*/ 314378 w 798638"/>
              <a:gd name="connsiteY5" fmla="*/ 2445025 h 2449001"/>
              <a:gd name="connsiteX6" fmla="*/ 207035 w 798638"/>
              <a:gd name="connsiteY6" fmla="*/ 1673750 h 2449001"/>
              <a:gd name="connsiteX7" fmla="*/ 203060 w 798638"/>
              <a:gd name="connsiteY7" fmla="*/ 2441050 h 2449001"/>
              <a:gd name="connsiteX8" fmla="*/ 131498 w 798638"/>
              <a:gd name="connsiteY8" fmla="*/ 2449001 h 2449001"/>
              <a:gd name="connsiteX9" fmla="*/ 301 w 798638"/>
              <a:gd name="connsiteY9" fmla="*/ 1701579 h 2449001"/>
              <a:gd name="connsiteX10" fmla="*/ 95814 w 798638"/>
              <a:gd name="connsiteY10" fmla="*/ 1597201 h 2449001"/>
              <a:gd name="connsiteX11" fmla="*/ 84343 w 798638"/>
              <a:gd name="connsiteY11" fmla="*/ 1389262 h 2449001"/>
              <a:gd name="connsiteX12" fmla="*/ 334256 w 798638"/>
              <a:gd name="connsiteY12" fmla="*/ 1375575 h 2449001"/>
              <a:gd name="connsiteX13" fmla="*/ 425696 w 798638"/>
              <a:gd name="connsiteY13" fmla="*/ 1331843 h 2449001"/>
              <a:gd name="connsiteX14" fmla="*/ 218310 w 798638"/>
              <a:gd name="connsiteY14" fmla="*/ 0 h 2449001"/>
              <a:gd name="connsiteX15" fmla="*/ 570023 w 798638"/>
              <a:gd name="connsiteY15" fmla="*/ 3422 h 2449001"/>
              <a:gd name="connsiteX16" fmla="*/ 677271 w 798638"/>
              <a:gd name="connsiteY16" fmla="*/ 938156 h 2449001"/>
              <a:gd name="connsiteX17" fmla="*/ 719893 w 798638"/>
              <a:gd name="connsiteY17" fmla="*/ 1307990 h 2449001"/>
              <a:gd name="connsiteX18" fmla="*/ 409792 w 798638"/>
              <a:gd name="connsiteY18" fmla="*/ 1268233 h 2449001"/>
              <a:gd name="connsiteX19" fmla="*/ 99692 w 798638"/>
              <a:gd name="connsiteY19" fmla="*/ 1288111 h 2449001"/>
              <a:gd name="connsiteX20" fmla="*/ 133257 w 798638"/>
              <a:gd name="connsiteY20" fmla="*/ 945913 h 2449001"/>
              <a:gd name="connsiteX21" fmla="*/ 218310 w 798638"/>
              <a:gd name="connsiteY21" fmla="*/ 0 h 2449001"/>
              <a:gd name="connsiteX0" fmla="*/ 425696 w 798137"/>
              <a:gd name="connsiteY0" fmla="*/ 1331843 h 2449001"/>
              <a:gd name="connsiteX1" fmla="*/ 537015 w 798137"/>
              <a:gd name="connsiteY1" fmla="*/ 1379551 h 2449001"/>
              <a:gd name="connsiteX2" fmla="*/ 775553 w 798137"/>
              <a:gd name="connsiteY2" fmla="*/ 1406369 h 2449001"/>
              <a:gd name="connsiteX3" fmla="*/ 613659 w 798137"/>
              <a:gd name="connsiteY3" fmla="*/ 1785816 h 2449001"/>
              <a:gd name="connsiteX4" fmla="*/ 604600 w 798137"/>
              <a:gd name="connsiteY4" fmla="*/ 2441050 h 2449001"/>
              <a:gd name="connsiteX5" fmla="*/ 314378 w 798137"/>
              <a:gd name="connsiteY5" fmla="*/ 2445025 h 2449001"/>
              <a:gd name="connsiteX6" fmla="*/ 207035 w 798137"/>
              <a:gd name="connsiteY6" fmla="*/ 1673750 h 2449001"/>
              <a:gd name="connsiteX7" fmla="*/ 203060 w 798137"/>
              <a:gd name="connsiteY7" fmla="*/ 2441050 h 2449001"/>
              <a:gd name="connsiteX8" fmla="*/ 131498 w 798137"/>
              <a:gd name="connsiteY8" fmla="*/ 2449001 h 2449001"/>
              <a:gd name="connsiteX9" fmla="*/ 301 w 798137"/>
              <a:gd name="connsiteY9" fmla="*/ 1701579 h 2449001"/>
              <a:gd name="connsiteX10" fmla="*/ 95814 w 798137"/>
              <a:gd name="connsiteY10" fmla="*/ 1597201 h 2449001"/>
              <a:gd name="connsiteX11" fmla="*/ 84343 w 798137"/>
              <a:gd name="connsiteY11" fmla="*/ 1389262 h 2449001"/>
              <a:gd name="connsiteX12" fmla="*/ 334256 w 798137"/>
              <a:gd name="connsiteY12" fmla="*/ 1375575 h 2449001"/>
              <a:gd name="connsiteX13" fmla="*/ 425696 w 798137"/>
              <a:gd name="connsiteY13" fmla="*/ 1331843 h 2449001"/>
              <a:gd name="connsiteX14" fmla="*/ 218310 w 798137"/>
              <a:gd name="connsiteY14" fmla="*/ 0 h 2449001"/>
              <a:gd name="connsiteX15" fmla="*/ 570023 w 798137"/>
              <a:gd name="connsiteY15" fmla="*/ 3422 h 2449001"/>
              <a:gd name="connsiteX16" fmla="*/ 677271 w 798137"/>
              <a:gd name="connsiteY16" fmla="*/ 938156 h 2449001"/>
              <a:gd name="connsiteX17" fmla="*/ 719893 w 798137"/>
              <a:gd name="connsiteY17" fmla="*/ 1307990 h 2449001"/>
              <a:gd name="connsiteX18" fmla="*/ 409792 w 798137"/>
              <a:gd name="connsiteY18" fmla="*/ 1268233 h 2449001"/>
              <a:gd name="connsiteX19" fmla="*/ 99692 w 798137"/>
              <a:gd name="connsiteY19" fmla="*/ 1288111 h 2449001"/>
              <a:gd name="connsiteX20" fmla="*/ 133257 w 798137"/>
              <a:gd name="connsiteY20" fmla="*/ 945913 h 2449001"/>
              <a:gd name="connsiteX21" fmla="*/ 218310 w 798137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07035 w 797686"/>
              <a:gd name="connsiteY6" fmla="*/ 1673750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24143 w 797686"/>
              <a:gd name="connsiteY6" fmla="*/ 1721654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05179 w 777169"/>
              <a:gd name="connsiteY0" fmla="*/ 1331843 h 2449001"/>
              <a:gd name="connsiteX1" fmla="*/ 516498 w 777169"/>
              <a:gd name="connsiteY1" fmla="*/ 1379551 h 2449001"/>
              <a:gd name="connsiteX2" fmla="*/ 755036 w 777169"/>
              <a:gd name="connsiteY2" fmla="*/ 1406369 h 2449001"/>
              <a:gd name="connsiteX3" fmla="*/ 593142 w 777169"/>
              <a:gd name="connsiteY3" fmla="*/ 1785816 h 2449001"/>
              <a:gd name="connsiteX4" fmla="*/ 584083 w 777169"/>
              <a:gd name="connsiteY4" fmla="*/ 2441050 h 2449001"/>
              <a:gd name="connsiteX5" fmla="*/ 293861 w 777169"/>
              <a:gd name="connsiteY5" fmla="*/ 2445025 h 2449001"/>
              <a:gd name="connsiteX6" fmla="*/ 203626 w 777169"/>
              <a:gd name="connsiteY6" fmla="*/ 1721654 h 2449001"/>
              <a:gd name="connsiteX7" fmla="*/ 182543 w 777169"/>
              <a:gd name="connsiteY7" fmla="*/ 2441050 h 2449001"/>
              <a:gd name="connsiteX8" fmla="*/ 110981 w 777169"/>
              <a:gd name="connsiteY8" fmla="*/ 2449001 h 2449001"/>
              <a:gd name="connsiteX9" fmla="*/ 313 w 777169"/>
              <a:gd name="connsiteY9" fmla="*/ 1749481 h 2449001"/>
              <a:gd name="connsiteX10" fmla="*/ 92405 w 777169"/>
              <a:gd name="connsiteY10" fmla="*/ 1641682 h 2449001"/>
              <a:gd name="connsiteX11" fmla="*/ 63826 w 777169"/>
              <a:gd name="connsiteY11" fmla="*/ 1389262 h 2449001"/>
              <a:gd name="connsiteX12" fmla="*/ 313739 w 777169"/>
              <a:gd name="connsiteY12" fmla="*/ 1375575 h 2449001"/>
              <a:gd name="connsiteX13" fmla="*/ 405179 w 777169"/>
              <a:gd name="connsiteY13" fmla="*/ 1331843 h 2449001"/>
              <a:gd name="connsiteX14" fmla="*/ 197793 w 777169"/>
              <a:gd name="connsiteY14" fmla="*/ 0 h 2449001"/>
              <a:gd name="connsiteX15" fmla="*/ 549506 w 777169"/>
              <a:gd name="connsiteY15" fmla="*/ 3422 h 2449001"/>
              <a:gd name="connsiteX16" fmla="*/ 656754 w 777169"/>
              <a:gd name="connsiteY16" fmla="*/ 938156 h 2449001"/>
              <a:gd name="connsiteX17" fmla="*/ 699376 w 777169"/>
              <a:gd name="connsiteY17" fmla="*/ 1307990 h 2449001"/>
              <a:gd name="connsiteX18" fmla="*/ 389275 w 777169"/>
              <a:gd name="connsiteY18" fmla="*/ 1268233 h 2449001"/>
              <a:gd name="connsiteX19" fmla="*/ 79175 w 777169"/>
              <a:gd name="connsiteY19" fmla="*/ 1288111 h 2449001"/>
              <a:gd name="connsiteX20" fmla="*/ 112740 w 777169"/>
              <a:gd name="connsiteY20" fmla="*/ 945913 h 2449001"/>
              <a:gd name="connsiteX21" fmla="*/ 197793 w 777169"/>
              <a:gd name="connsiteY21" fmla="*/ 0 h 2449001"/>
              <a:gd name="connsiteX0" fmla="*/ 413332 w 785322"/>
              <a:gd name="connsiteY0" fmla="*/ 1331843 h 2449001"/>
              <a:gd name="connsiteX1" fmla="*/ 524651 w 785322"/>
              <a:gd name="connsiteY1" fmla="*/ 1379551 h 2449001"/>
              <a:gd name="connsiteX2" fmla="*/ 763189 w 785322"/>
              <a:gd name="connsiteY2" fmla="*/ 1406369 h 2449001"/>
              <a:gd name="connsiteX3" fmla="*/ 601295 w 785322"/>
              <a:gd name="connsiteY3" fmla="*/ 1785816 h 2449001"/>
              <a:gd name="connsiteX4" fmla="*/ 592236 w 785322"/>
              <a:gd name="connsiteY4" fmla="*/ 2441050 h 2449001"/>
              <a:gd name="connsiteX5" fmla="*/ 302014 w 785322"/>
              <a:gd name="connsiteY5" fmla="*/ 2445025 h 2449001"/>
              <a:gd name="connsiteX6" fmla="*/ 211779 w 785322"/>
              <a:gd name="connsiteY6" fmla="*/ 1721654 h 2449001"/>
              <a:gd name="connsiteX7" fmla="*/ 190696 w 785322"/>
              <a:gd name="connsiteY7" fmla="*/ 2441050 h 2449001"/>
              <a:gd name="connsiteX8" fmla="*/ 119134 w 785322"/>
              <a:gd name="connsiteY8" fmla="*/ 2449001 h 2449001"/>
              <a:gd name="connsiteX9" fmla="*/ 8466 w 785322"/>
              <a:gd name="connsiteY9" fmla="*/ 1749481 h 2449001"/>
              <a:gd name="connsiteX10" fmla="*/ 100558 w 785322"/>
              <a:gd name="connsiteY10" fmla="*/ 1641682 h 2449001"/>
              <a:gd name="connsiteX11" fmla="*/ 71979 w 785322"/>
              <a:gd name="connsiteY11" fmla="*/ 1389262 h 2449001"/>
              <a:gd name="connsiteX12" fmla="*/ 321892 w 785322"/>
              <a:gd name="connsiteY12" fmla="*/ 1375575 h 2449001"/>
              <a:gd name="connsiteX13" fmla="*/ 413332 w 785322"/>
              <a:gd name="connsiteY13" fmla="*/ 1331843 h 2449001"/>
              <a:gd name="connsiteX14" fmla="*/ 205946 w 785322"/>
              <a:gd name="connsiteY14" fmla="*/ 0 h 2449001"/>
              <a:gd name="connsiteX15" fmla="*/ 557659 w 785322"/>
              <a:gd name="connsiteY15" fmla="*/ 3422 h 2449001"/>
              <a:gd name="connsiteX16" fmla="*/ 664907 w 785322"/>
              <a:gd name="connsiteY16" fmla="*/ 938156 h 2449001"/>
              <a:gd name="connsiteX17" fmla="*/ 707529 w 785322"/>
              <a:gd name="connsiteY17" fmla="*/ 1307990 h 2449001"/>
              <a:gd name="connsiteX18" fmla="*/ 397428 w 785322"/>
              <a:gd name="connsiteY18" fmla="*/ 1268233 h 2449001"/>
              <a:gd name="connsiteX19" fmla="*/ 87328 w 785322"/>
              <a:gd name="connsiteY19" fmla="*/ 1288111 h 2449001"/>
              <a:gd name="connsiteX20" fmla="*/ 120893 w 785322"/>
              <a:gd name="connsiteY20" fmla="*/ 945913 h 2449001"/>
              <a:gd name="connsiteX21" fmla="*/ 205946 w 785322"/>
              <a:gd name="connsiteY21" fmla="*/ 0 h 2449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85322" h="2449001">
                <a:moveTo>
                  <a:pt x="413332" y="1331843"/>
                </a:moveTo>
                <a:cubicBezTo>
                  <a:pt x="470316" y="1339795"/>
                  <a:pt x="487545" y="1363648"/>
                  <a:pt x="524651" y="1379551"/>
                </a:cubicBezTo>
                <a:cubicBezTo>
                  <a:pt x="598461" y="1388490"/>
                  <a:pt x="730438" y="1342684"/>
                  <a:pt x="763189" y="1406369"/>
                </a:cubicBezTo>
                <a:cubicBezTo>
                  <a:pt x="860365" y="1644887"/>
                  <a:pt x="606378" y="1660931"/>
                  <a:pt x="601295" y="1785816"/>
                </a:cubicBezTo>
                <a:cubicBezTo>
                  <a:pt x="592018" y="1995200"/>
                  <a:pt x="585610" y="2024932"/>
                  <a:pt x="592236" y="2441050"/>
                </a:cubicBezTo>
                <a:lnTo>
                  <a:pt x="302014" y="2445025"/>
                </a:lnTo>
                <a:cubicBezTo>
                  <a:pt x="266233" y="2198535"/>
                  <a:pt x="340856" y="1660357"/>
                  <a:pt x="211779" y="1721654"/>
                </a:cubicBezTo>
                <a:cubicBezTo>
                  <a:pt x="170697" y="1762736"/>
                  <a:pt x="192021" y="2185283"/>
                  <a:pt x="190696" y="2441050"/>
                </a:cubicBezTo>
                <a:cubicBezTo>
                  <a:pt x="146301" y="2445688"/>
                  <a:pt x="179432" y="2445688"/>
                  <a:pt x="119134" y="2449001"/>
                </a:cubicBezTo>
                <a:cubicBezTo>
                  <a:pt x="103231" y="1623390"/>
                  <a:pt x="60150" y="1875377"/>
                  <a:pt x="8466" y="1749481"/>
                </a:cubicBezTo>
                <a:cubicBezTo>
                  <a:pt x="-31697" y="1604092"/>
                  <a:pt x="83130" y="1642413"/>
                  <a:pt x="100558" y="1641682"/>
                </a:cubicBezTo>
                <a:cubicBezTo>
                  <a:pt x="5622" y="1561516"/>
                  <a:pt x="-3874" y="1450657"/>
                  <a:pt x="71979" y="1389262"/>
                </a:cubicBezTo>
                <a:cubicBezTo>
                  <a:pt x="119567" y="1358010"/>
                  <a:pt x="239728" y="1375575"/>
                  <a:pt x="321892" y="1375575"/>
                </a:cubicBezTo>
                <a:cubicBezTo>
                  <a:pt x="347071" y="1360998"/>
                  <a:pt x="364299" y="1334493"/>
                  <a:pt x="413332" y="1331843"/>
                </a:cubicBezTo>
                <a:close/>
                <a:moveTo>
                  <a:pt x="205946" y="0"/>
                </a:moveTo>
                <a:lnTo>
                  <a:pt x="557659" y="3422"/>
                </a:lnTo>
                <a:cubicBezTo>
                  <a:pt x="580863" y="327547"/>
                  <a:pt x="489978" y="820211"/>
                  <a:pt x="664907" y="938156"/>
                </a:cubicBezTo>
                <a:cubicBezTo>
                  <a:pt x="834535" y="1061401"/>
                  <a:pt x="785141" y="1256861"/>
                  <a:pt x="707529" y="1307990"/>
                </a:cubicBezTo>
                <a:cubicBezTo>
                  <a:pt x="596211" y="1362324"/>
                  <a:pt x="496819" y="1313291"/>
                  <a:pt x="397428" y="1268233"/>
                </a:cubicBezTo>
                <a:cubicBezTo>
                  <a:pt x="324542" y="1317265"/>
                  <a:pt x="192020" y="1358347"/>
                  <a:pt x="87328" y="1288111"/>
                </a:cubicBezTo>
                <a:cubicBezTo>
                  <a:pt x="-33267" y="1184744"/>
                  <a:pt x="58608" y="985670"/>
                  <a:pt x="120893" y="945913"/>
                </a:cubicBezTo>
                <a:cubicBezTo>
                  <a:pt x="259584" y="846619"/>
                  <a:pt x="211126" y="365206"/>
                  <a:pt x="20594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Freeform 108">
            <a:extLst>
              <a:ext uri="{FF2B5EF4-FFF2-40B4-BE49-F238E27FC236}">
                <a16:creationId xmlns:a16="http://schemas.microsoft.com/office/drawing/2014/main" id="{FA8FDE70-0B3F-41A1-AD35-5F67C9750B0D}"/>
              </a:ext>
            </a:extLst>
          </p:cNvPr>
          <p:cNvSpPr/>
          <p:nvPr/>
        </p:nvSpPr>
        <p:spPr>
          <a:xfrm>
            <a:off x="4861480" y="2037091"/>
            <a:ext cx="341005" cy="376812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Oval 8">
            <a:extLst>
              <a:ext uri="{FF2B5EF4-FFF2-40B4-BE49-F238E27FC236}">
                <a16:creationId xmlns:a16="http://schemas.microsoft.com/office/drawing/2014/main" id="{DE25AF50-FA87-4F55-917E-2C3E09C144FD}"/>
              </a:ext>
            </a:extLst>
          </p:cNvPr>
          <p:cNvSpPr/>
          <p:nvPr/>
        </p:nvSpPr>
        <p:spPr>
          <a:xfrm>
            <a:off x="5430443" y="2045477"/>
            <a:ext cx="358193" cy="360040"/>
          </a:xfrm>
          <a:custGeom>
            <a:avLst/>
            <a:gdLst/>
            <a:ahLst/>
            <a:cxnLst/>
            <a:rect l="l" t="t" r="r" b="b"/>
            <a:pathLst>
              <a:path w="3068057" h="3083879">
                <a:moveTo>
                  <a:pt x="1943022" y="0"/>
                </a:moveTo>
                <a:cubicBezTo>
                  <a:pt x="2091435" y="0"/>
                  <a:pt x="2214809" y="107202"/>
                  <a:pt x="2232575" y="249298"/>
                </a:cubicBezTo>
                <a:cubicBezTo>
                  <a:pt x="2066806" y="323095"/>
                  <a:pt x="1966497" y="475331"/>
                  <a:pt x="1992863" y="623272"/>
                </a:cubicBezTo>
                <a:lnTo>
                  <a:pt x="2032344" y="614884"/>
                </a:lnTo>
                <a:cubicBezTo>
                  <a:pt x="2007703" y="472429"/>
                  <a:pt x="2119863" y="324636"/>
                  <a:pt x="2294697" y="266187"/>
                </a:cubicBezTo>
                <a:cubicBezTo>
                  <a:pt x="2304190" y="260641"/>
                  <a:pt x="2314409" y="260119"/>
                  <a:pt x="2324748" y="260119"/>
                </a:cubicBezTo>
                <a:cubicBezTo>
                  <a:pt x="2491310" y="260119"/>
                  <a:pt x="2626336" y="395145"/>
                  <a:pt x="2626336" y="561708"/>
                </a:cubicBezTo>
                <a:lnTo>
                  <a:pt x="2609021" y="647481"/>
                </a:lnTo>
                <a:lnTo>
                  <a:pt x="2626336" y="647481"/>
                </a:lnTo>
                <a:lnTo>
                  <a:pt x="2626336" y="656343"/>
                </a:lnTo>
                <a:cubicBezTo>
                  <a:pt x="2762823" y="669742"/>
                  <a:pt x="2867295" y="786613"/>
                  <a:pt x="2867295" y="927882"/>
                </a:cubicBezTo>
                <a:lnTo>
                  <a:pt x="2850464" y="1011252"/>
                </a:lnTo>
                <a:cubicBezTo>
                  <a:pt x="2978255" y="1064152"/>
                  <a:pt x="3068057" y="1190111"/>
                  <a:pt x="3068057" y="1337042"/>
                </a:cubicBezTo>
                <a:cubicBezTo>
                  <a:pt x="3068057" y="1418703"/>
                  <a:pt x="3040320" y="1493884"/>
                  <a:pt x="2992210" y="1551889"/>
                </a:cubicBezTo>
                <a:cubicBezTo>
                  <a:pt x="2909241" y="1651289"/>
                  <a:pt x="2791782" y="1696238"/>
                  <a:pt x="2686704" y="1660749"/>
                </a:cubicBezTo>
                <a:lnTo>
                  <a:pt x="2673794" y="1698968"/>
                </a:lnTo>
                <a:cubicBezTo>
                  <a:pt x="2768232" y="1730865"/>
                  <a:pt x="2870956" y="1707121"/>
                  <a:pt x="2955415" y="1640323"/>
                </a:cubicBezTo>
                <a:cubicBezTo>
                  <a:pt x="2993943" y="1688574"/>
                  <a:pt x="3012247" y="1750635"/>
                  <a:pt x="3012247" y="1816968"/>
                </a:cubicBezTo>
                <a:cubicBezTo>
                  <a:pt x="3012247" y="1986406"/>
                  <a:pt x="2892829" y="2127952"/>
                  <a:pt x="2733451" y="2161496"/>
                </a:cubicBezTo>
                <a:cubicBezTo>
                  <a:pt x="2570803" y="2185843"/>
                  <a:pt x="2422847" y="2122052"/>
                  <a:pt x="2373218" y="2004561"/>
                </a:cubicBezTo>
                <a:cubicBezTo>
                  <a:pt x="2397575" y="1987765"/>
                  <a:pt x="2417022" y="1964396"/>
                  <a:pt x="2431421" y="1936987"/>
                </a:cubicBezTo>
                <a:cubicBezTo>
                  <a:pt x="2469123" y="1865220"/>
                  <a:pt x="2466430" y="1776674"/>
                  <a:pt x="2424327" y="1703750"/>
                </a:cubicBezTo>
                <a:lnTo>
                  <a:pt x="2390880" y="1723060"/>
                </a:lnTo>
                <a:cubicBezTo>
                  <a:pt x="2426033" y="1783948"/>
                  <a:pt x="2428758" y="1857660"/>
                  <a:pt x="2398065" y="1917447"/>
                </a:cubicBezTo>
                <a:cubicBezTo>
                  <a:pt x="2386618" y="1939743"/>
                  <a:pt x="2371177" y="1958844"/>
                  <a:pt x="2348681" y="1969064"/>
                </a:cubicBezTo>
                <a:lnTo>
                  <a:pt x="2314536" y="1978212"/>
                </a:lnTo>
                <a:lnTo>
                  <a:pt x="2320989" y="1994504"/>
                </a:lnTo>
                <a:cubicBezTo>
                  <a:pt x="2292439" y="2010252"/>
                  <a:pt x="2259301" y="2017439"/>
                  <a:pt x="2224883" y="2015050"/>
                </a:cubicBezTo>
                <a:cubicBezTo>
                  <a:pt x="2157880" y="2010397"/>
                  <a:pt x="2096183" y="1970105"/>
                  <a:pt x="2062112" y="1908746"/>
                </a:cubicBezTo>
                <a:lnTo>
                  <a:pt x="2028307" y="1927422"/>
                </a:lnTo>
                <a:cubicBezTo>
                  <a:pt x="2069101" y="2000945"/>
                  <a:pt x="2143517" y="2048870"/>
                  <a:pt x="2224395" y="2053708"/>
                </a:cubicBezTo>
                <a:cubicBezTo>
                  <a:pt x="2263912" y="2056070"/>
                  <a:pt x="2302036" y="2047984"/>
                  <a:pt x="2335071" y="2030056"/>
                </a:cubicBezTo>
                <a:cubicBezTo>
                  <a:pt x="2400196" y="2159379"/>
                  <a:pt x="2567325" y="2230480"/>
                  <a:pt x="2748680" y="2204554"/>
                </a:cubicBezTo>
                <a:cubicBezTo>
                  <a:pt x="2767068" y="2240602"/>
                  <a:pt x="2774723" y="2281713"/>
                  <a:pt x="2774723" y="2324613"/>
                </a:cubicBezTo>
                <a:cubicBezTo>
                  <a:pt x="2774723" y="2444667"/>
                  <a:pt x="2714770" y="2550720"/>
                  <a:pt x="2619461" y="2609132"/>
                </a:cubicBezTo>
                <a:cubicBezTo>
                  <a:pt x="2594093" y="2739763"/>
                  <a:pt x="2496512" y="2844553"/>
                  <a:pt x="2368919" y="2876858"/>
                </a:cubicBezTo>
                <a:cubicBezTo>
                  <a:pt x="2184369" y="2908073"/>
                  <a:pt x="2016372" y="2826285"/>
                  <a:pt x="1978290" y="2684161"/>
                </a:cubicBezTo>
                <a:lnTo>
                  <a:pt x="1939323" y="2694602"/>
                </a:lnTo>
                <a:cubicBezTo>
                  <a:pt x="1970494" y="2810931"/>
                  <a:pt x="2075973" y="2892306"/>
                  <a:pt x="2210223" y="2912307"/>
                </a:cubicBezTo>
                <a:cubicBezTo>
                  <a:pt x="2165434" y="3014618"/>
                  <a:pt x="2062317" y="3083879"/>
                  <a:pt x="1943022" y="3083879"/>
                </a:cubicBezTo>
                <a:cubicBezTo>
                  <a:pt x="1804718" y="3083879"/>
                  <a:pt x="1736151" y="2990782"/>
                  <a:pt x="1657612" y="2862428"/>
                </a:cubicBezTo>
                <a:cubicBezTo>
                  <a:pt x="1632100" y="2775963"/>
                  <a:pt x="1598588" y="2449530"/>
                  <a:pt x="1653064" y="2147091"/>
                </a:cubicBezTo>
                <a:cubicBezTo>
                  <a:pt x="1775302" y="2294672"/>
                  <a:pt x="1947360" y="2360889"/>
                  <a:pt x="2101389" y="2319520"/>
                </a:cubicBezTo>
                <a:lnTo>
                  <a:pt x="2085913" y="2268654"/>
                </a:lnTo>
                <a:cubicBezTo>
                  <a:pt x="1935632" y="2308197"/>
                  <a:pt x="1765039" y="2228547"/>
                  <a:pt x="1652548" y="2065927"/>
                </a:cubicBezTo>
                <a:cubicBezTo>
                  <a:pt x="1594744" y="1988631"/>
                  <a:pt x="1552933" y="1543383"/>
                  <a:pt x="1647107" y="1210118"/>
                </a:cubicBezTo>
                <a:cubicBezTo>
                  <a:pt x="1757451" y="1073526"/>
                  <a:pt x="1924310" y="1023711"/>
                  <a:pt x="2044795" y="1095494"/>
                </a:cubicBezTo>
                <a:lnTo>
                  <a:pt x="2046624" y="1092427"/>
                </a:lnTo>
                <a:cubicBezTo>
                  <a:pt x="2044963" y="1115904"/>
                  <a:pt x="2049817" y="1139574"/>
                  <a:pt x="2059741" y="1162003"/>
                </a:cubicBezTo>
                <a:cubicBezTo>
                  <a:pt x="2085174" y="1219476"/>
                  <a:pt x="2140055" y="1259997"/>
                  <a:pt x="2204060" y="1268556"/>
                </a:cubicBezTo>
                <a:lnTo>
                  <a:pt x="2208020" y="1238949"/>
                </a:lnTo>
                <a:cubicBezTo>
                  <a:pt x="2154665" y="1231814"/>
                  <a:pt x="2108853" y="1198319"/>
                  <a:pt x="2087448" y="1150798"/>
                </a:cubicBezTo>
                <a:cubicBezTo>
                  <a:pt x="2064784" y="1100476"/>
                  <a:pt x="2073123" y="1042569"/>
                  <a:pt x="2109077" y="1000639"/>
                </a:cubicBezTo>
                <a:cubicBezTo>
                  <a:pt x="2142987" y="961090"/>
                  <a:pt x="2196315" y="941798"/>
                  <a:pt x="2249471" y="949847"/>
                </a:cubicBezTo>
                <a:lnTo>
                  <a:pt x="2253988" y="920317"/>
                </a:lnTo>
                <a:cubicBezTo>
                  <a:pt x="2190211" y="910645"/>
                  <a:pt x="2126205" y="934132"/>
                  <a:pt x="2085632" y="982099"/>
                </a:cubicBezTo>
                <a:lnTo>
                  <a:pt x="2052614" y="1055246"/>
                </a:lnTo>
                <a:cubicBezTo>
                  <a:pt x="1928226" y="988072"/>
                  <a:pt x="1765306" y="1028878"/>
                  <a:pt x="1646726" y="1149851"/>
                </a:cubicBezTo>
                <a:cubicBezTo>
                  <a:pt x="1576863" y="1018908"/>
                  <a:pt x="1584053" y="461235"/>
                  <a:pt x="1633436" y="269593"/>
                </a:cubicBezTo>
                <a:cubicBezTo>
                  <a:pt x="1697428" y="119029"/>
                  <a:pt x="1776459" y="0"/>
                  <a:pt x="1943022" y="0"/>
                </a:cubicBezTo>
                <a:close/>
                <a:moveTo>
                  <a:pt x="1125035" y="0"/>
                </a:moveTo>
                <a:cubicBezTo>
                  <a:pt x="1263339" y="0"/>
                  <a:pt x="1331906" y="93097"/>
                  <a:pt x="1410445" y="221451"/>
                </a:cubicBezTo>
                <a:cubicBezTo>
                  <a:pt x="1435957" y="307916"/>
                  <a:pt x="1469469" y="634350"/>
                  <a:pt x="1414993" y="936788"/>
                </a:cubicBezTo>
                <a:cubicBezTo>
                  <a:pt x="1292755" y="789207"/>
                  <a:pt x="1120697" y="722990"/>
                  <a:pt x="966668" y="764359"/>
                </a:cubicBezTo>
                <a:lnTo>
                  <a:pt x="982144" y="815225"/>
                </a:lnTo>
                <a:cubicBezTo>
                  <a:pt x="1132425" y="775682"/>
                  <a:pt x="1303018" y="855332"/>
                  <a:pt x="1415509" y="1017952"/>
                </a:cubicBezTo>
                <a:cubicBezTo>
                  <a:pt x="1473313" y="1095249"/>
                  <a:pt x="1515123" y="1540497"/>
                  <a:pt x="1420950" y="1873762"/>
                </a:cubicBezTo>
                <a:cubicBezTo>
                  <a:pt x="1310606" y="2010353"/>
                  <a:pt x="1143747" y="2060168"/>
                  <a:pt x="1023262" y="1988385"/>
                </a:cubicBezTo>
                <a:lnTo>
                  <a:pt x="1021433" y="1991453"/>
                </a:lnTo>
                <a:cubicBezTo>
                  <a:pt x="1023094" y="1967976"/>
                  <a:pt x="1018240" y="1944306"/>
                  <a:pt x="1008316" y="1921877"/>
                </a:cubicBezTo>
                <a:cubicBezTo>
                  <a:pt x="982883" y="1864403"/>
                  <a:pt x="928002" y="1823883"/>
                  <a:pt x="863997" y="1815323"/>
                </a:cubicBezTo>
                <a:lnTo>
                  <a:pt x="860037" y="1844930"/>
                </a:lnTo>
                <a:cubicBezTo>
                  <a:pt x="913392" y="1852066"/>
                  <a:pt x="959204" y="1885560"/>
                  <a:pt x="980609" y="1933082"/>
                </a:cubicBezTo>
                <a:cubicBezTo>
                  <a:pt x="1003273" y="1983404"/>
                  <a:pt x="994934" y="2041310"/>
                  <a:pt x="958980" y="2083241"/>
                </a:cubicBezTo>
                <a:cubicBezTo>
                  <a:pt x="925070" y="2122789"/>
                  <a:pt x="871742" y="2142082"/>
                  <a:pt x="818586" y="2134033"/>
                </a:cubicBezTo>
                <a:lnTo>
                  <a:pt x="814069" y="2163562"/>
                </a:lnTo>
                <a:cubicBezTo>
                  <a:pt x="877846" y="2173235"/>
                  <a:pt x="941852" y="2149747"/>
                  <a:pt x="982425" y="2101780"/>
                </a:cubicBezTo>
                <a:lnTo>
                  <a:pt x="1015443" y="2028633"/>
                </a:lnTo>
                <a:cubicBezTo>
                  <a:pt x="1139831" y="2095808"/>
                  <a:pt x="1302751" y="2055001"/>
                  <a:pt x="1421331" y="1934029"/>
                </a:cubicBezTo>
                <a:cubicBezTo>
                  <a:pt x="1491194" y="2064971"/>
                  <a:pt x="1484003" y="2622644"/>
                  <a:pt x="1434621" y="2814287"/>
                </a:cubicBezTo>
                <a:cubicBezTo>
                  <a:pt x="1370629" y="2964850"/>
                  <a:pt x="1291598" y="3083879"/>
                  <a:pt x="1125035" y="3083879"/>
                </a:cubicBezTo>
                <a:cubicBezTo>
                  <a:pt x="976622" y="3083879"/>
                  <a:pt x="853248" y="2976677"/>
                  <a:pt x="835482" y="2834581"/>
                </a:cubicBezTo>
                <a:cubicBezTo>
                  <a:pt x="1001251" y="2760784"/>
                  <a:pt x="1101560" y="2608549"/>
                  <a:pt x="1075194" y="2460607"/>
                </a:cubicBezTo>
                <a:lnTo>
                  <a:pt x="1035713" y="2468996"/>
                </a:lnTo>
                <a:cubicBezTo>
                  <a:pt x="1060354" y="2611450"/>
                  <a:pt x="948194" y="2759243"/>
                  <a:pt x="773360" y="2817692"/>
                </a:cubicBezTo>
                <a:cubicBezTo>
                  <a:pt x="763867" y="2823239"/>
                  <a:pt x="753648" y="2823760"/>
                  <a:pt x="743309" y="2823760"/>
                </a:cubicBezTo>
                <a:cubicBezTo>
                  <a:pt x="576747" y="2823760"/>
                  <a:pt x="441721" y="2688734"/>
                  <a:pt x="441721" y="2522172"/>
                </a:cubicBezTo>
                <a:lnTo>
                  <a:pt x="459036" y="2436399"/>
                </a:lnTo>
                <a:lnTo>
                  <a:pt x="441721" y="2436399"/>
                </a:lnTo>
                <a:lnTo>
                  <a:pt x="441721" y="2427537"/>
                </a:lnTo>
                <a:cubicBezTo>
                  <a:pt x="305234" y="2414137"/>
                  <a:pt x="200762" y="2297266"/>
                  <a:pt x="200762" y="2155997"/>
                </a:cubicBezTo>
                <a:lnTo>
                  <a:pt x="217593" y="2072628"/>
                </a:lnTo>
                <a:cubicBezTo>
                  <a:pt x="89802" y="2019727"/>
                  <a:pt x="0" y="1893768"/>
                  <a:pt x="0" y="1746838"/>
                </a:cubicBezTo>
                <a:cubicBezTo>
                  <a:pt x="0" y="1665177"/>
                  <a:pt x="27737" y="1589996"/>
                  <a:pt x="75847" y="1531990"/>
                </a:cubicBezTo>
                <a:cubicBezTo>
                  <a:pt x="158816" y="1432590"/>
                  <a:pt x="276275" y="1387641"/>
                  <a:pt x="381353" y="1423131"/>
                </a:cubicBezTo>
                <a:lnTo>
                  <a:pt x="394263" y="1384911"/>
                </a:lnTo>
                <a:cubicBezTo>
                  <a:pt x="299825" y="1353014"/>
                  <a:pt x="197101" y="1376758"/>
                  <a:pt x="112642" y="1443556"/>
                </a:cubicBezTo>
                <a:cubicBezTo>
                  <a:pt x="74114" y="1395305"/>
                  <a:pt x="55810" y="1333244"/>
                  <a:pt x="55810" y="1266911"/>
                </a:cubicBezTo>
                <a:cubicBezTo>
                  <a:pt x="55810" y="1097473"/>
                  <a:pt x="175228" y="955927"/>
                  <a:pt x="334606" y="922383"/>
                </a:cubicBezTo>
                <a:cubicBezTo>
                  <a:pt x="497254" y="898036"/>
                  <a:pt x="645210" y="961827"/>
                  <a:pt x="694839" y="1079319"/>
                </a:cubicBezTo>
                <a:cubicBezTo>
                  <a:pt x="670482" y="1096114"/>
                  <a:pt x="651035" y="1119484"/>
                  <a:pt x="636636" y="1146893"/>
                </a:cubicBezTo>
                <a:cubicBezTo>
                  <a:pt x="598934" y="1218660"/>
                  <a:pt x="601627" y="1307205"/>
                  <a:pt x="643730" y="1380130"/>
                </a:cubicBezTo>
                <a:lnTo>
                  <a:pt x="677177" y="1360819"/>
                </a:lnTo>
                <a:cubicBezTo>
                  <a:pt x="642024" y="1299932"/>
                  <a:pt x="639299" y="1226219"/>
                  <a:pt x="669992" y="1166433"/>
                </a:cubicBezTo>
                <a:cubicBezTo>
                  <a:pt x="681439" y="1144136"/>
                  <a:pt x="696880" y="1125036"/>
                  <a:pt x="719376" y="1114815"/>
                </a:cubicBezTo>
                <a:lnTo>
                  <a:pt x="753521" y="1105667"/>
                </a:lnTo>
                <a:lnTo>
                  <a:pt x="747068" y="1089375"/>
                </a:lnTo>
                <a:cubicBezTo>
                  <a:pt x="775618" y="1073627"/>
                  <a:pt x="808756" y="1066440"/>
                  <a:pt x="843174" y="1068829"/>
                </a:cubicBezTo>
                <a:cubicBezTo>
                  <a:pt x="910177" y="1073482"/>
                  <a:pt x="971874" y="1113774"/>
                  <a:pt x="1005945" y="1175134"/>
                </a:cubicBezTo>
                <a:lnTo>
                  <a:pt x="1039750" y="1156458"/>
                </a:lnTo>
                <a:cubicBezTo>
                  <a:pt x="998956" y="1082934"/>
                  <a:pt x="924540" y="1035010"/>
                  <a:pt x="843662" y="1030172"/>
                </a:cubicBezTo>
                <a:cubicBezTo>
                  <a:pt x="804145" y="1027809"/>
                  <a:pt x="766021" y="1035895"/>
                  <a:pt x="732986" y="1053824"/>
                </a:cubicBezTo>
                <a:cubicBezTo>
                  <a:pt x="667861" y="924500"/>
                  <a:pt x="500732" y="853399"/>
                  <a:pt x="319377" y="879325"/>
                </a:cubicBezTo>
                <a:cubicBezTo>
                  <a:pt x="300989" y="843277"/>
                  <a:pt x="293334" y="802167"/>
                  <a:pt x="293334" y="759266"/>
                </a:cubicBezTo>
                <a:cubicBezTo>
                  <a:pt x="293334" y="639212"/>
                  <a:pt x="353287" y="533159"/>
                  <a:pt x="448596" y="474747"/>
                </a:cubicBezTo>
                <a:cubicBezTo>
                  <a:pt x="473964" y="344116"/>
                  <a:pt x="571545" y="239326"/>
                  <a:pt x="699138" y="207021"/>
                </a:cubicBezTo>
                <a:cubicBezTo>
                  <a:pt x="883688" y="175806"/>
                  <a:pt x="1051685" y="257594"/>
                  <a:pt x="1089767" y="399718"/>
                </a:cubicBezTo>
                <a:lnTo>
                  <a:pt x="1128734" y="389277"/>
                </a:lnTo>
                <a:cubicBezTo>
                  <a:pt x="1097563" y="272948"/>
                  <a:pt x="992084" y="191573"/>
                  <a:pt x="857834" y="171572"/>
                </a:cubicBezTo>
                <a:cubicBezTo>
                  <a:pt x="902623" y="69261"/>
                  <a:pt x="1005740" y="0"/>
                  <a:pt x="11250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6" name="Group 110">
            <a:extLst>
              <a:ext uri="{FF2B5EF4-FFF2-40B4-BE49-F238E27FC236}">
                <a16:creationId xmlns:a16="http://schemas.microsoft.com/office/drawing/2014/main" id="{F05F76C4-5E35-4001-AFBA-35069448C8FC}"/>
              </a:ext>
            </a:extLst>
          </p:cNvPr>
          <p:cNvGrpSpPr/>
          <p:nvPr/>
        </p:nvGrpSpPr>
        <p:grpSpPr>
          <a:xfrm>
            <a:off x="4292080" y="2037091"/>
            <a:ext cx="341005" cy="376812"/>
            <a:chOff x="4835382" y="73243"/>
            <a:chExt cx="2920830" cy="3227535"/>
          </a:xfrm>
          <a:solidFill>
            <a:schemeClr val="accent4"/>
          </a:solidFill>
        </p:grpSpPr>
        <p:sp>
          <p:nvSpPr>
            <p:cNvPr id="87" name="Freeform 111">
              <a:extLst>
                <a:ext uri="{FF2B5EF4-FFF2-40B4-BE49-F238E27FC236}">
                  <a16:creationId xmlns:a16="http://schemas.microsoft.com/office/drawing/2014/main" id="{23AD0CD6-23C3-4D75-B94E-AD570CADE2CF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Oval 37">
              <a:extLst>
                <a:ext uri="{FF2B5EF4-FFF2-40B4-BE49-F238E27FC236}">
                  <a16:creationId xmlns:a16="http://schemas.microsoft.com/office/drawing/2014/main" id="{EEAC6E97-E676-4161-A721-8D6E8D83915D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9" name="Rectangle 19">
            <a:extLst>
              <a:ext uri="{FF2B5EF4-FFF2-40B4-BE49-F238E27FC236}">
                <a16:creationId xmlns:a16="http://schemas.microsoft.com/office/drawing/2014/main" id="{5ACFD55C-92CA-445A-A847-811EB58CB455}"/>
              </a:ext>
            </a:extLst>
          </p:cNvPr>
          <p:cNvSpPr/>
          <p:nvPr/>
        </p:nvSpPr>
        <p:spPr>
          <a:xfrm>
            <a:off x="3734269" y="2057538"/>
            <a:ext cx="305600" cy="335918"/>
          </a:xfrm>
          <a:custGeom>
            <a:avLst/>
            <a:gdLst/>
            <a:ahLst/>
            <a:cxnLst/>
            <a:rect l="l" t="t" r="r" b="b"/>
            <a:pathLst>
              <a:path w="2926108" h="3216409">
                <a:moveTo>
                  <a:pt x="1150286" y="2039882"/>
                </a:moveTo>
                <a:cubicBezTo>
                  <a:pt x="1216487" y="2110220"/>
                  <a:pt x="1249586" y="2238485"/>
                  <a:pt x="1348889" y="2250897"/>
                </a:cubicBezTo>
                <a:cubicBezTo>
                  <a:pt x="1452327" y="2213659"/>
                  <a:pt x="1530941" y="2147458"/>
                  <a:pt x="1597142" y="2052295"/>
                </a:cubicBezTo>
                <a:cubicBezTo>
                  <a:pt x="1634380" y="2030228"/>
                  <a:pt x="1712994" y="2049536"/>
                  <a:pt x="1721269" y="2072982"/>
                </a:cubicBezTo>
                <a:cubicBezTo>
                  <a:pt x="1533700" y="2362611"/>
                  <a:pt x="1615072" y="2763954"/>
                  <a:pt x="1568179" y="2830155"/>
                </a:cubicBezTo>
                <a:cubicBezTo>
                  <a:pt x="1391644" y="2965315"/>
                  <a:pt x="1231658" y="2893598"/>
                  <a:pt x="1063398" y="2925319"/>
                </a:cubicBezTo>
                <a:cubicBezTo>
                  <a:pt x="925479" y="2954282"/>
                  <a:pt x="820660" y="3107371"/>
                  <a:pt x="686879" y="3148747"/>
                </a:cubicBezTo>
                <a:cubicBezTo>
                  <a:pt x="536548" y="3184606"/>
                  <a:pt x="373804" y="3224602"/>
                  <a:pt x="215198" y="3214948"/>
                </a:cubicBezTo>
                <a:cubicBezTo>
                  <a:pt x="93829" y="3209431"/>
                  <a:pt x="71763" y="3046687"/>
                  <a:pt x="136584" y="2925318"/>
                </a:cubicBezTo>
                <a:cubicBezTo>
                  <a:pt x="168305" y="2828775"/>
                  <a:pt x="121415" y="2802571"/>
                  <a:pt x="107623" y="2710165"/>
                </a:cubicBezTo>
                <a:cubicBezTo>
                  <a:pt x="111150" y="2693172"/>
                  <a:pt x="127647" y="2691385"/>
                  <a:pt x="158288" y="2695563"/>
                </a:cubicBezTo>
                <a:lnTo>
                  <a:pt x="158288" y="2626239"/>
                </a:lnTo>
                <a:lnTo>
                  <a:pt x="266288" y="2626239"/>
                </a:lnTo>
                <a:lnTo>
                  <a:pt x="266288" y="2708276"/>
                </a:lnTo>
                <a:lnTo>
                  <a:pt x="307224" y="2711894"/>
                </a:lnTo>
                <a:lnTo>
                  <a:pt x="307224" y="2626239"/>
                </a:lnTo>
                <a:lnTo>
                  <a:pt x="415224" y="2626239"/>
                </a:lnTo>
                <a:lnTo>
                  <a:pt x="415224" y="2711420"/>
                </a:lnTo>
                <a:cubicBezTo>
                  <a:pt x="428487" y="2711947"/>
                  <a:pt x="442136" y="2710942"/>
                  <a:pt x="456160" y="2708700"/>
                </a:cubicBezTo>
                <a:lnTo>
                  <a:pt x="456160" y="2617963"/>
                </a:lnTo>
                <a:lnTo>
                  <a:pt x="564160" y="2617963"/>
                </a:lnTo>
                <a:lnTo>
                  <a:pt x="564160" y="2692500"/>
                </a:lnTo>
                <a:cubicBezTo>
                  <a:pt x="577696" y="2691220"/>
                  <a:pt x="591289" y="2688332"/>
                  <a:pt x="605096" y="2684680"/>
                </a:cubicBezTo>
                <a:lnTo>
                  <a:pt x="605096" y="2601411"/>
                </a:lnTo>
                <a:lnTo>
                  <a:pt x="713096" y="2601411"/>
                </a:lnTo>
                <a:lnTo>
                  <a:pt x="713096" y="2654658"/>
                </a:lnTo>
                <a:lnTo>
                  <a:pt x="754032" y="2641463"/>
                </a:lnTo>
                <a:lnTo>
                  <a:pt x="754032" y="2580721"/>
                </a:lnTo>
                <a:lnTo>
                  <a:pt x="862032" y="2580721"/>
                </a:lnTo>
                <a:lnTo>
                  <a:pt x="862032" y="2599792"/>
                </a:lnTo>
                <a:cubicBezTo>
                  <a:pt x="897454" y="2584791"/>
                  <a:pt x="934214" y="2567836"/>
                  <a:pt x="972371" y="2548802"/>
                </a:cubicBezTo>
                <a:cubicBezTo>
                  <a:pt x="1030297" y="2506047"/>
                  <a:pt x="939271" y="2219176"/>
                  <a:pt x="947546" y="2122633"/>
                </a:cubicBezTo>
                <a:cubicBezTo>
                  <a:pt x="957201" y="2082636"/>
                  <a:pt x="1082706" y="2067466"/>
                  <a:pt x="1150286" y="2039882"/>
                </a:cubicBezTo>
                <a:close/>
                <a:moveTo>
                  <a:pt x="394278" y="1320337"/>
                </a:moveTo>
                <a:cubicBezTo>
                  <a:pt x="356565" y="1315036"/>
                  <a:pt x="316914" y="1320983"/>
                  <a:pt x="277262" y="1344774"/>
                </a:cubicBezTo>
                <a:cubicBezTo>
                  <a:pt x="169686" y="1368221"/>
                  <a:pt x="281399" y="1532343"/>
                  <a:pt x="314500" y="1626128"/>
                </a:cubicBezTo>
                <a:cubicBezTo>
                  <a:pt x="335188" y="1715776"/>
                  <a:pt x="306225" y="1838523"/>
                  <a:pt x="376563" y="1820593"/>
                </a:cubicBezTo>
                <a:cubicBezTo>
                  <a:pt x="535169" y="1786113"/>
                  <a:pt x="681363" y="1673020"/>
                  <a:pt x="628954" y="1493726"/>
                </a:cubicBezTo>
                <a:cubicBezTo>
                  <a:pt x="603094" y="1453384"/>
                  <a:pt x="507414" y="1336241"/>
                  <a:pt x="394278" y="1320337"/>
                </a:cubicBezTo>
                <a:close/>
                <a:moveTo>
                  <a:pt x="1526804" y="66"/>
                </a:moveTo>
                <a:cubicBezTo>
                  <a:pt x="2066065" y="2824"/>
                  <a:pt x="2621877" y="129710"/>
                  <a:pt x="2896335" y="1038593"/>
                </a:cubicBezTo>
                <a:cubicBezTo>
                  <a:pt x="3057700" y="1564063"/>
                  <a:pt x="2532230" y="2366749"/>
                  <a:pt x="2064686" y="2292273"/>
                </a:cubicBezTo>
                <a:cubicBezTo>
                  <a:pt x="1885392" y="2267447"/>
                  <a:pt x="1950214" y="2015056"/>
                  <a:pt x="1555767" y="1940580"/>
                </a:cubicBezTo>
                <a:cubicBezTo>
                  <a:pt x="1179249" y="1868862"/>
                  <a:pt x="732393" y="2186075"/>
                  <a:pt x="554478" y="2159871"/>
                </a:cubicBezTo>
                <a:cubicBezTo>
                  <a:pt x="466211" y="2141942"/>
                  <a:pt x="394493" y="1904722"/>
                  <a:pt x="364151" y="1932305"/>
                </a:cubicBezTo>
                <a:cubicBezTo>
                  <a:pt x="322774" y="1970922"/>
                  <a:pt x="405526" y="2146079"/>
                  <a:pt x="467589" y="2205384"/>
                </a:cubicBezTo>
                <a:cubicBezTo>
                  <a:pt x="525515" y="2241243"/>
                  <a:pt x="732393" y="2202626"/>
                  <a:pt x="873070" y="2139183"/>
                </a:cubicBezTo>
                <a:cubicBezTo>
                  <a:pt x="913066" y="2128149"/>
                  <a:pt x="870312" y="2253655"/>
                  <a:pt x="877208" y="2333648"/>
                </a:cubicBezTo>
                <a:lnTo>
                  <a:pt x="862033" y="2337135"/>
                </a:lnTo>
                <a:lnTo>
                  <a:pt x="862033" y="2415799"/>
                </a:lnTo>
                <a:lnTo>
                  <a:pt x="754033" y="2415799"/>
                </a:lnTo>
                <a:lnTo>
                  <a:pt x="754033" y="2360695"/>
                </a:lnTo>
                <a:lnTo>
                  <a:pt x="713097" y="2366601"/>
                </a:lnTo>
                <a:lnTo>
                  <a:pt x="713097" y="2428213"/>
                </a:lnTo>
                <a:lnTo>
                  <a:pt x="605097" y="2428213"/>
                </a:lnTo>
                <a:lnTo>
                  <a:pt x="605097" y="2379641"/>
                </a:lnTo>
                <a:lnTo>
                  <a:pt x="564161" y="2382960"/>
                </a:lnTo>
                <a:lnTo>
                  <a:pt x="564161" y="2436489"/>
                </a:lnTo>
                <a:lnTo>
                  <a:pt x="456161" y="2436489"/>
                </a:lnTo>
                <a:lnTo>
                  <a:pt x="456161" y="2388351"/>
                </a:lnTo>
                <a:lnTo>
                  <a:pt x="415225" y="2389346"/>
                </a:lnTo>
                <a:lnTo>
                  <a:pt x="415225" y="2436489"/>
                </a:lnTo>
                <a:lnTo>
                  <a:pt x="307225" y="2436489"/>
                </a:lnTo>
                <a:lnTo>
                  <a:pt x="307225" y="2386989"/>
                </a:lnTo>
                <a:cubicBezTo>
                  <a:pt x="293173" y="2387203"/>
                  <a:pt x="279516" y="2386340"/>
                  <a:pt x="266289" y="2385150"/>
                </a:cubicBezTo>
                <a:lnTo>
                  <a:pt x="266289" y="2428213"/>
                </a:lnTo>
                <a:lnTo>
                  <a:pt x="158289" y="2428213"/>
                </a:lnTo>
                <a:lnTo>
                  <a:pt x="158289" y="2370613"/>
                </a:lnTo>
                <a:cubicBezTo>
                  <a:pt x="107017" y="2360332"/>
                  <a:pt x="72014" y="2345184"/>
                  <a:pt x="62108" y="2325373"/>
                </a:cubicBezTo>
                <a:cubicBezTo>
                  <a:pt x="37284" y="2261930"/>
                  <a:pt x="103484" y="2223314"/>
                  <a:pt x="124172" y="2172284"/>
                </a:cubicBezTo>
                <a:cubicBezTo>
                  <a:pt x="111759" y="2144700"/>
                  <a:pt x="74522" y="2141942"/>
                  <a:pt x="86934" y="2089533"/>
                </a:cubicBezTo>
                <a:cubicBezTo>
                  <a:pt x="96588" y="2053674"/>
                  <a:pt x="242782" y="2030228"/>
                  <a:pt x="264849" y="1994369"/>
                </a:cubicBezTo>
                <a:cubicBezTo>
                  <a:pt x="273125" y="1919892"/>
                  <a:pt x="-4093" y="1721291"/>
                  <a:pt x="45" y="1671639"/>
                </a:cubicBezTo>
                <a:cubicBezTo>
                  <a:pt x="12458" y="1619230"/>
                  <a:pt x="124172" y="1558546"/>
                  <a:pt x="190373" y="1477174"/>
                </a:cubicBezTo>
                <a:cubicBezTo>
                  <a:pt x="222094" y="1438557"/>
                  <a:pt x="80038" y="1267538"/>
                  <a:pt x="91072" y="1224783"/>
                </a:cubicBezTo>
                <a:cubicBezTo>
                  <a:pt x="111760" y="1092381"/>
                  <a:pt x="240023" y="943429"/>
                  <a:pt x="264849" y="703451"/>
                </a:cubicBezTo>
                <a:cubicBezTo>
                  <a:pt x="342084" y="332450"/>
                  <a:pt x="961338" y="-5451"/>
                  <a:pt x="1526804" y="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Freeform 114">
            <a:extLst>
              <a:ext uri="{FF2B5EF4-FFF2-40B4-BE49-F238E27FC236}">
                <a16:creationId xmlns:a16="http://schemas.microsoft.com/office/drawing/2014/main" id="{65B41AA3-3D7E-4809-86A4-560440B1AC5F}"/>
              </a:ext>
            </a:extLst>
          </p:cNvPr>
          <p:cNvSpPr>
            <a:spLocks noChangeAspect="1"/>
          </p:cNvSpPr>
          <p:nvPr/>
        </p:nvSpPr>
        <p:spPr>
          <a:xfrm>
            <a:off x="7672979" y="2045497"/>
            <a:ext cx="373296" cy="360000"/>
          </a:xfrm>
          <a:custGeom>
            <a:avLst/>
            <a:gdLst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955441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745816" h="3316502">
                <a:moveTo>
                  <a:pt x="2500704" y="2026790"/>
                </a:moveTo>
                <a:cubicBezTo>
                  <a:pt x="2380149" y="2047261"/>
                  <a:pt x="2334656" y="2081381"/>
                  <a:pt x="2261868" y="2108676"/>
                </a:cubicBezTo>
                <a:cubicBezTo>
                  <a:pt x="2220926" y="2245154"/>
                  <a:pt x="2248220" y="2327040"/>
                  <a:pt x="2364227" y="2313393"/>
                </a:cubicBezTo>
                <a:cubicBezTo>
                  <a:pt x="2491606" y="2272450"/>
                  <a:pt x="2502979" y="2190563"/>
                  <a:pt x="2500704" y="2026790"/>
                </a:cubicBezTo>
                <a:close/>
                <a:moveTo>
                  <a:pt x="1245112" y="2026790"/>
                </a:moveTo>
                <a:cubicBezTo>
                  <a:pt x="1242837" y="2190563"/>
                  <a:pt x="1254210" y="2272450"/>
                  <a:pt x="1381589" y="2313393"/>
                </a:cubicBezTo>
                <a:cubicBezTo>
                  <a:pt x="1497596" y="2327040"/>
                  <a:pt x="1524890" y="2245154"/>
                  <a:pt x="1483948" y="2108676"/>
                </a:cubicBezTo>
                <a:cubicBezTo>
                  <a:pt x="1411160" y="2081381"/>
                  <a:pt x="1365667" y="2047261"/>
                  <a:pt x="1245112" y="2026790"/>
                </a:cubicBezTo>
                <a:close/>
                <a:moveTo>
                  <a:pt x="3185000" y="1670667"/>
                </a:moveTo>
                <a:cubicBezTo>
                  <a:pt x="3206444" y="1672444"/>
                  <a:pt x="3226596" y="1679339"/>
                  <a:pt x="3244509" y="1692418"/>
                </a:cubicBezTo>
                <a:cubicBezTo>
                  <a:pt x="3340044" y="1731086"/>
                  <a:pt x="3210389" y="1885761"/>
                  <a:pt x="3380986" y="1856191"/>
                </a:cubicBezTo>
                <a:cubicBezTo>
                  <a:pt x="3424203" y="1826621"/>
                  <a:pt x="3528837" y="1837994"/>
                  <a:pt x="3599350" y="1903959"/>
                </a:cubicBezTo>
                <a:cubicBezTo>
                  <a:pt x="3647117" y="1983571"/>
                  <a:pt x="3783594" y="2056359"/>
                  <a:pt x="3735827" y="2142795"/>
                </a:cubicBezTo>
                <a:cubicBezTo>
                  <a:pt x="3653941" y="2374806"/>
                  <a:pt x="3606173" y="2422574"/>
                  <a:pt x="3572054" y="2620466"/>
                </a:cubicBezTo>
                <a:cubicBezTo>
                  <a:pt x="3574328" y="2882048"/>
                  <a:pt x="3542485" y="3061744"/>
                  <a:pt x="3551583" y="3316502"/>
                </a:cubicBezTo>
                <a:lnTo>
                  <a:pt x="3292276" y="3302855"/>
                </a:lnTo>
                <a:cubicBezTo>
                  <a:pt x="3310472" y="3025350"/>
                  <a:pt x="3315022" y="2788789"/>
                  <a:pt x="3271804" y="2511284"/>
                </a:cubicBezTo>
                <a:cubicBezTo>
                  <a:pt x="3217213" y="2465791"/>
                  <a:pt x="3189917" y="2399828"/>
                  <a:pt x="3278628" y="2272449"/>
                </a:cubicBezTo>
                <a:cubicBezTo>
                  <a:pt x="3244509" y="2190562"/>
                  <a:pt x="3271804" y="2142795"/>
                  <a:pt x="3128502" y="2108675"/>
                </a:cubicBezTo>
                <a:cubicBezTo>
                  <a:pt x="3042066" y="2051809"/>
                  <a:pt x="2921512" y="2165541"/>
                  <a:pt x="2869195" y="2019965"/>
                </a:cubicBezTo>
                <a:cubicBezTo>
                  <a:pt x="2821427" y="1896567"/>
                  <a:pt x="3034887" y="1658228"/>
                  <a:pt x="3185000" y="1670667"/>
                </a:cubicBezTo>
                <a:close/>
                <a:moveTo>
                  <a:pt x="560816" y="1670667"/>
                </a:moveTo>
                <a:cubicBezTo>
                  <a:pt x="710929" y="1658228"/>
                  <a:pt x="924389" y="1896567"/>
                  <a:pt x="876621" y="2019965"/>
                </a:cubicBezTo>
                <a:cubicBezTo>
                  <a:pt x="824304" y="2165541"/>
                  <a:pt x="703750" y="2051809"/>
                  <a:pt x="617314" y="2108675"/>
                </a:cubicBezTo>
                <a:cubicBezTo>
                  <a:pt x="474012" y="2142795"/>
                  <a:pt x="501307" y="2190562"/>
                  <a:pt x="467188" y="2272449"/>
                </a:cubicBezTo>
                <a:cubicBezTo>
                  <a:pt x="555899" y="2399828"/>
                  <a:pt x="528603" y="2465791"/>
                  <a:pt x="474012" y="2511284"/>
                </a:cubicBezTo>
                <a:cubicBezTo>
                  <a:pt x="430794" y="2788789"/>
                  <a:pt x="435344" y="3025350"/>
                  <a:pt x="453540" y="3302855"/>
                </a:cubicBezTo>
                <a:lnTo>
                  <a:pt x="194233" y="3316502"/>
                </a:lnTo>
                <a:cubicBezTo>
                  <a:pt x="203331" y="3061744"/>
                  <a:pt x="171488" y="2882048"/>
                  <a:pt x="173762" y="2620466"/>
                </a:cubicBezTo>
                <a:cubicBezTo>
                  <a:pt x="139643" y="2422574"/>
                  <a:pt x="91875" y="2374806"/>
                  <a:pt x="9989" y="2142795"/>
                </a:cubicBezTo>
                <a:cubicBezTo>
                  <a:pt x="-37778" y="2056359"/>
                  <a:pt x="98699" y="1983571"/>
                  <a:pt x="146466" y="1903959"/>
                </a:cubicBezTo>
                <a:cubicBezTo>
                  <a:pt x="216979" y="1837994"/>
                  <a:pt x="321613" y="1826621"/>
                  <a:pt x="364830" y="1856191"/>
                </a:cubicBezTo>
                <a:cubicBezTo>
                  <a:pt x="535427" y="1885761"/>
                  <a:pt x="405772" y="1731086"/>
                  <a:pt x="501307" y="1692418"/>
                </a:cubicBezTo>
                <a:cubicBezTo>
                  <a:pt x="519220" y="1679339"/>
                  <a:pt x="539372" y="1672444"/>
                  <a:pt x="560816" y="1670667"/>
                </a:cubicBezTo>
                <a:close/>
                <a:moveTo>
                  <a:pt x="2609647" y="1003649"/>
                </a:moveTo>
                <a:cubicBezTo>
                  <a:pt x="2444889" y="994437"/>
                  <a:pt x="2381715" y="1312839"/>
                  <a:pt x="2234575" y="1385343"/>
                </a:cubicBezTo>
                <a:cubicBezTo>
                  <a:pt x="2013936" y="1460406"/>
                  <a:pt x="1963895" y="1651474"/>
                  <a:pt x="1968444" y="1951725"/>
                </a:cubicBezTo>
                <a:cubicBezTo>
                  <a:pt x="1979817" y="2035887"/>
                  <a:pt x="2134492" y="1956274"/>
                  <a:pt x="2248223" y="1897134"/>
                </a:cubicBezTo>
                <a:cubicBezTo>
                  <a:pt x="2393799" y="1812972"/>
                  <a:pt x="2839626" y="1121486"/>
                  <a:pt x="2644008" y="1010029"/>
                </a:cubicBezTo>
                <a:cubicBezTo>
                  <a:pt x="2632066" y="1006333"/>
                  <a:pt x="2620631" y="1004263"/>
                  <a:pt x="2609647" y="1003649"/>
                </a:cubicBezTo>
                <a:close/>
                <a:moveTo>
                  <a:pt x="1136169" y="1003649"/>
                </a:moveTo>
                <a:cubicBezTo>
                  <a:pt x="1125185" y="1004263"/>
                  <a:pt x="1113750" y="1006333"/>
                  <a:pt x="1101808" y="1010029"/>
                </a:cubicBezTo>
                <a:cubicBezTo>
                  <a:pt x="906190" y="1121486"/>
                  <a:pt x="1352017" y="1812972"/>
                  <a:pt x="1497593" y="1897134"/>
                </a:cubicBezTo>
                <a:cubicBezTo>
                  <a:pt x="1611324" y="1956274"/>
                  <a:pt x="1765999" y="2035887"/>
                  <a:pt x="1777372" y="1951725"/>
                </a:cubicBezTo>
                <a:cubicBezTo>
                  <a:pt x="1781921" y="1651474"/>
                  <a:pt x="1731880" y="1460406"/>
                  <a:pt x="1511241" y="1385343"/>
                </a:cubicBezTo>
                <a:cubicBezTo>
                  <a:pt x="1364101" y="1312839"/>
                  <a:pt x="1300927" y="994437"/>
                  <a:pt x="1136169" y="1003649"/>
                </a:cubicBezTo>
                <a:close/>
                <a:moveTo>
                  <a:pt x="665081" y="96"/>
                </a:moveTo>
                <a:cubicBezTo>
                  <a:pt x="1486802" y="-2174"/>
                  <a:pt x="1309537" y="573200"/>
                  <a:pt x="1862679" y="634117"/>
                </a:cubicBezTo>
                <a:cubicBezTo>
                  <a:pt x="2415888" y="573192"/>
                  <a:pt x="2259021" y="-2174"/>
                  <a:pt x="3080735" y="96"/>
                </a:cubicBezTo>
                <a:cubicBezTo>
                  <a:pt x="3608448" y="-9003"/>
                  <a:pt x="3767673" y="636991"/>
                  <a:pt x="3619822" y="921320"/>
                </a:cubicBezTo>
                <a:cubicBezTo>
                  <a:pt x="3590251" y="1010030"/>
                  <a:pt x="3519739" y="941793"/>
                  <a:pt x="3456049" y="955441"/>
                </a:cubicBezTo>
                <a:cubicBezTo>
                  <a:pt x="3416937" y="1011300"/>
                  <a:pt x="3385716" y="1096130"/>
                  <a:pt x="3370271" y="1159232"/>
                </a:cubicBezTo>
                <a:lnTo>
                  <a:pt x="3189917" y="1317105"/>
                </a:lnTo>
                <a:cubicBezTo>
                  <a:pt x="3271804" y="1426286"/>
                  <a:pt x="3258156" y="1555942"/>
                  <a:pt x="3155798" y="1596884"/>
                </a:cubicBezTo>
                <a:cubicBezTo>
                  <a:pt x="2973828" y="1651475"/>
                  <a:pt x="2866920" y="1726538"/>
                  <a:pt x="2848723" y="1842544"/>
                </a:cubicBezTo>
                <a:cubicBezTo>
                  <a:pt x="2830525" y="2001768"/>
                  <a:pt x="2832803" y="2481714"/>
                  <a:pt x="2650831" y="2518108"/>
                </a:cubicBezTo>
                <a:cubicBezTo>
                  <a:pt x="2498431" y="2522657"/>
                  <a:pt x="2373325" y="2513559"/>
                  <a:pt x="2193630" y="2531756"/>
                </a:cubicBezTo>
                <a:cubicBezTo>
                  <a:pt x="2088997" y="2522657"/>
                  <a:pt x="1998012" y="2349785"/>
                  <a:pt x="1941147" y="2211033"/>
                </a:cubicBezTo>
                <a:lnTo>
                  <a:pt x="1872908" y="2313392"/>
                </a:lnTo>
                <a:lnTo>
                  <a:pt x="1804669" y="2211033"/>
                </a:lnTo>
                <a:cubicBezTo>
                  <a:pt x="1747804" y="2349785"/>
                  <a:pt x="1656819" y="2522657"/>
                  <a:pt x="1552186" y="2531756"/>
                </a:cubicBezTo>
                <a:cubicBezTo>
                  <a:pt x="1372491" y="2513559"/>
                  <a:pt x="1247385" y="2522657"/>
                  <a:pt x="1094985" y="2518108"/>
                </a:cubicBezTo>
                <a:cubicBezTo>
                  <a:pt x="913013" y="2481714"/>
                  <a:pt x="915291" y="2001768"/>
                  <a:pt x="897093" y="1842544"/>
                </a:cubicBezTo>
                <a:cubicBezTo>
                  <a:pt x="878896" y="1726538"/>
                  <a:pt x="771988" y="1651475"/>
                  <a:pt x="590018" y="1596884"/>
                </a:cubicBezTo>
                <a:cubicBezTo>
                  <a:pt x="487660" y="1555942"/>
                  <a:pt x="474012" y="1426286"/>
                  <a:pt x="555899" y="1317105"/>
                </a:cubicBezTo>
                <a:cubicBezTo>
                  <a:pt x="497354" y="1247580"/>
                  <a:pt x="494034" y="1228756"/>
                  <a:pt x="380265" y="1173717"/>
                </a:cubicBezTo>
                <a:cubicBezTo>
                  <a:pt x="350099" y="1122687"/>
                  <a:pt x="319933" y="1057172"/>
                  <a:pt x="289767" y="1006142"/>
                </a:cubicBezTo>
                <a:cubicBezTo>
                  <a:pt x="226077" y="992494"/>
                  <a:pt x="155565" y="1010030"/>
                  <a:pt x="125994" y="921320"/>
                </a:cubicBezTo>
                <a:cubicBezTo>
                  <a:pt x="-21857" y="636991"/>
                  <a:pt x="137368" y="-9003"/>
                  <a:pt x="665081" y="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Rounded Rectangle 31">
            <a:extLst>
              <a:ext uri="{FF2B5EF4-FFF2-40B4-BE49-F238E27FC236}">
                <a16:creationId xmlns:a16="http://schemas.microsoft.com/office/drawing/2014/main" id="{4EC75EF9-3089-40BF-A39B-2F45148D55F1}"/>
              </a:ext>
            </a:extLst>
          </p:cNvPr>
          <p:cNvSpPr>
            <a:spLocks noChangeAspect="1"/>
          </p:cNvSpPr>
          <p:nvPr/>
        </p:nvSpPr>
        <p:spPr>
          <a:xfrm>
            <a:off x="3760469" y="2821406"/>
            <a:ext cx="253200" cy="360000"/>
          </a:xfrm>
          <a:custGeom>
            <a:avLst/>
            <a:gdLst/>
            <a:ahLst/>
            <a:cxnLst/>
            <a:rect l="l" t="t" r="r" b="b"/>
            <a:pathLst>
              <a:path w="2273269" h="3232141">
                <a:moveTo>
                  <a:pt x="1301358" y="1224998"/>
                </a:moveTo>
                <a:cubicBezTo>
                  <a:pt x="1288512" y="1224739"/>
                  <a:pt x="1275404" y="1226994"/>
                  <a:pt x="1262722" y="1232060"/>
                </a:cubicBezTo>
                <a:cubicBezTo>
                  <a:pt x="1224020" y="1247517"/>
                  <a:pt x="1200469" y="1284678"/>
                  <a:pt x="1200858" y="1323955"/>
                </a:cubicBezTo>
                <a:lnTo>
                  <a:pt x="1068969" y="1816173"/>
                </a:lnTo>
                <a:lnTo>
                  <a:pt x="975827" y="1468563"/>
                </a:lnTo>
                <a:cubicBezTo>
                  <a:pt x="965224" y="1428990"/>
                  <a:pt x="932065" y="1401484"/>
                  <a:pt x="893889" y="1396168"/>
                </a:cubicBezTo>
                <a:cubicBezTo>
                  <a:pt x="887581" y="1395290"/>
                  <a:pt x="881136" y="1395017"/>
                  <a:pt x="874749" y="1397368"/>
                </a:cubicBezTo>
                <a:lnTo>
                  <a:pt x="873048" y="1397069"/>
                </a:lnTo>
                <a:cubicBezTo>
                  <a:pt x="871822" y="1397102"/>
                  <a:pt x="870599" y="1397158"/>
                  <a:pt x="869409" y="1397702"/>
                </a:cubicBezTo>
                <a:lnTo>
                  <a:pt x="854690" y="1398625"/>
                </a:lnTo>
                <a:cubicBezTo>
                  <a:pt x="852870" y="1399112"/>
                  <a:pt x="851076" y="1399648"/>
                  <a:pt x="849610" y="1401148"/>
                </a:cubicBezTo>
                <a:cubicBezTo>
                  <a:pt x="820426" y="1408603"/>
                  <a:pt x="795399" y="1429720"/>
                  <a:pt x="783580" y="1459921"/>
                </a:cubicBezTo>
                <a:lnTo>
                  <a:pt x="576552" y="1988920"/>
                </a:lnTo>
                <a:lnTo>
                  <a:pt x="360960" y="1988920"/>
                </a:lnTo>
                <a:cubicBezTo>
                  <a:pt x="306335" y="1988920"/>
                  <a:pt x="262052" y="2033203"/>
                  <a:pt x="262052" y="2087828"/>
                </a:cubicBezTo>
                <a:cubicBezTo>
                  <a:pt x="262052" y="2142453"/>
                  <a:pt x="306335" y="2186736"/>
                  <a:pt x="360960" y="2186736"/>
                </a:cubicBezTo>
                <a:lnTo>
                  <a:pt x="624414" y="2186736"/>
                </a:lnTo>
                <a:cubicBezTo>
                  <a:pt x="655679" y="2194749"/>
                  <a:pt x="687884" y="2184847"/>
                  <a:pt x="710155" y="2162843"/>
                </a:cubicBezTo>
                <a:cubicBezTo>
                  <a:pt x="728043" y="2149675"/>
                  <a:pt x="740236" y="2129868"/>
                  <a:pt x="742804" y="2106901"/>
                </a:cubicBezTo>
                <a:lnTo>
                  <a:pt x="861090" y="1804659"/>
                </a:lnTo>
                <a:lnTo>
                  <a:pt x="967256" y="2200878"/>
                </a:lnTo>
                <a:cubicBezTo>
                  <a:pt x="956121" y="2251327"/>
                  <a:pt x="986997" y="2301788"/>
                  <a:pt x="1037612" y="2315350"/>
                </a:cubicBezTo>
                <a:cubicBezTo>
                  <a:pt x="1044252" y="2317129"/>
                  <a:pt x="1050915" y="2318189"/>
                  <a:pt x="1057633" y="2316605"/>
                </a:cubicBezTo>
                <a:cubicBezTo>
                  <a:pt x="1061264" y="2317900"/>
                  <a:pt x="1065062" y="2318350"/>
                  <a:pt x="1068971" y="2317315"/>
                </a:cubicBezTo>
                <a:cubicBezTo>
                  <a:pt x="1072878" y="2318349"/>
                  <a:pt x="1076674" y="2317900"/>
                  <a:pt x="1080303" y="2316605"/>
                </a:cubicBezTo>
                <a:lnTo>
                  <a:pt x="1100326" y="2315350"/>
                </a:lnTo>
                <a:cubicBezTo>
                  <a:pt x="1150941" y="2301788"/>
                  <a:pt x="1181817" y="2251327"/>
                  <a:pt x="1170682" y="2200878"/>
                </a:cubicBezTo>
                <a:lnTo>
                  <a:pt x="1320238" y="1642726"/>
                </a:lnTo>
                <a:lnTo>
                  <a:pt x="1513977" y="2127797"/>
                </a:lnTo>
                <a:cubicBezTo>
                  <a:pt x="1531567" y="2171838"/>
                  <a:pt x="1577262" y="2196260"/>
                  <a:pt x="1621871" y="2186737"/>
                </a:cubicBezTo>
                <a:lnTo>
                  <a:pt x="1878495" y="2186737"/>
                </a:lnTo>
                <a:cubicBezTo>
                  <a:pt x="1933120" y="2186737"/>
                  <a:pt x="1977403" y="2142454"/>
                  <a:pt x="1977403" y="2087829"/>
                </a:cubicBezTo>
                <a:cubicBezTo>
                  <a:pt x="1977403" y="2033204"/>
                  <a:pt x="1933120" y="1988921"/>
                  <a:pt x="1878495" y="1988921"/>
                </a:cubicBezTo>
                <a:lnTo>
                  <a:pt x="1671520" y="1988921"/>
                </a:lnTo>
                <a:lnTo>
                  <a:pt x="1391261" y="1287226"/>
                </a:lnTo>
                <a:cubicBezTo>
                  <a:pt x="1376065" y="1249180"/>
                  <a:pt x="1339894" y="1225775"/>
                  <a:pt x="1301358" y="1224998"/>
                </a:cubicBezTo>
                <a:close/>
                <a:moveTo>
                  <a:pt x="335892" y="524745"/>
                </a:moveTo>
                <a:lnTo>
                  <a:pt x="1937377" y="524745"/>
                </a:lnTo>
                <a:cubicBezTo>
                  <a:pt x="1996486" y="524745"/>
                  <a:pt x="2044403" y="572662"/>
                  <a:pt x="2044403" y="631771"/>
                </a:cubicBezTo>
                <a:lnTo>
                  <a:pt x="2044403" y="2898384"/>
                </a:lnTo>
                <a:cubicBezTo>
                  <a:pt x="2044403" y="2957493"/>
                  <a:pt x="1996486" y="3005410"/>
                  <a:pt x="1937377" y="3005410"/>
                </a:cubicBezTo>
                <a:lnTo>
                  <a:pt x="335892" y="3005410"/>
                </a:lnTo>
                <a:cubicBezTo>
                  <a:pt x="276783" y="3005410"/>
                  <a:pt x="228866" y="2957493"/>
                  <a:pt x="228866" y="2898384"/>
                </a:cubicBezTo>
                <a:lnTo>
                  <a:pt x="228866" y="631771"/>
                </a:lnTo>
                <a:cubicBezTo>
                  <a:pt x="228866" y="572662"/>
                  <a:pt x="276783" y="524745"/>
                  <a:pt x="335892" y="524745"/>
                </a:cubicBezTo>
                <a:close/>
                <a:moveTo>
                  <a:pt x="245659" y="437009"/>
                </a:moveTo>
                <a:cubicBezTo>
                  <a:pt x="179890" y="437009"/>
                  <a:pt x="126573" y="490326"/>
                  <a:pt x="126573" y="556095"/>
                </a:cubicBezTo>
                <a:lnTo>
                  <a:pt x="126573" y="2974061"/>
                </a:lnTo>
                <a:cubicBezTo>
                  <a:pt x="126573" y="3039830"/>
                  <a:pt x="179890" y="3093147"/>
                  <a:pt x="245659" y="3093147"/>
                </a:cubicBezTo>
                <a:lnTo>
                  <a:pt x="2027611" y="3093147"/>
                </a:lnTo>
                <a:cubicBezTo>
                  <a:pt x="2093380" y="3093147"/>
                  <a:pt x="2146697" y="3039830"/>
                  <a:pt x="2146697" y="2974061"/>
                </a:cubicBezTo>
                <a:lnTo>
                  <a:pt x="2146697" y="556095"/>
                </a:lnTo>
                <a:cubicBezTo>
                  <a:pt x="2146697" y="490326"/>
                  <a:pt x="2093380" y="437009"/>
                  <a:pt x="2027611" y="437009"/>
                </a:cubicBezTo>
                <a:close/>
                <a:moveTo>
                  <a:pt x="974181" y="0"/>
                </a:moveTo>
                <a:lnTo>
                  <a:pt x="1299087" y="0"/>
                </a:lnTo>
                <a:cubicBezTo>
                  <a:pt x="1327680" y="0"/>
                  <a:pt x="1350860" y="23180"/>
                  <a:pt x="1350860" y="51773"/>
                </a:cubicBezTo>
                <a:lnTo>
                  <a:pt x="1350860" y="155306"/>
                </a:lnTo>
                <a:lnTo>
                  <a:pt x="1381614" y="155306"/>
                </a:lnTo>
                <a:cubicBezTo>
                  <a:pt x="1410207" y="155306"/>
                  <a:pt x="1433387" y="178486"/>
                  <a:pt x="1433387" y="207079"/>
                </a:cubicBezTo>
                <a:lnTo>
                  <a:pt x="1433387" y="298015"/>
                </a:lnTo>
                <a:lnTo>
                  <a:pt x="2081269" y="298015"/>
                </a:lnTo>
                <a:cubicBezTo>
                  <a:pt x="2187308" y="298015"/>
                  <a:pt x="2273269" y="383976"/>
                  <a:pt x="2273269" y="490015"/>
                </a:cubicBezTo>
                <a:lnTo>
                  <a:pt x="2273269" y="3040141"/>
                </a:lnTo>
                <a:cubicBezTo>
                  <a:pt x="2273269" y="3146180"/>
                  <a:pt x="2187308" y="3232141"/>
                  <a:pt x="2081269" y="3232141"/>
                </a:cubicBezTo>
                <a:lnTo>
                  <a:pt x="192000" y="3232141"/>
                </a:lnTo>
                <a:cubicBezTo>
                  <a:pt x="85961" y="3232141"/>
                  <a:pt x="0" y="3146180"/>
                  <a:pt x="0" y="3040141"/>
                </a:cubicBezTo>
                <a:lnTo>
                  <a:pt x="0" y="490015"/>
                </a:lnTo>
                <a:cubicBezTo>
                  <a:pt x="0" y="383976"/>
                  <a:pt x="85961" y="298015"/>
                  <a:pt x="192000" y="298015"/>
                </a:cubicBezTo>
                <a:lnTo>
                  <a:pt x="839881" y="298015"/>
                </a:lnTo>
                <a:lnTo>
                  <a:pt x="839881" y="207079"/>
                </a:lnTo>
                <a:cubicBezTo>
                  <a:pt x="839881" y="178486"/>
                  <a:pt x="863061" y="155306"/>
                  <a:pt x="891654" y="155306"/>
                </a:cubicBezTo>
                <a:lnTo>
                  <a:pt x="922408" y="155306"/>
                </a:lnTo>
                <a:lnTo>
                  <a:pt x="922408" y="51773"/>
                </a:lnTo>
                <a:cubicBezTo>
                  <a:pt x="922408" y="23180"/>
                  <a:pt x="945588" y="0"/>
                  <a:pt x="97418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Oval 47">
            <a:extLst>
              <a:ext uri="{FF2B5EF4-FFF2-40B4-BE49-F238E27FC236}">
                <a16:creationId xmlns:a16="http://schemas.microsoft.com/office/drawing/2014/main" id="{893CFD62-5459-4EBF-97BB-D70F8A47B26B}"/>
              </a:ext>
            </a:extLst>
          </p:cNvPr>
          <p:cNvSpPr>
            <a:spLocks noChangeAspect="1"/>
          </p:cNvSpPr>
          <p:nvPr/>
        </p:nvSpPr>
        <p:spPr>
          <a:xfrm>
            <a:off x="8209997" y="2045497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303187" y="480874"/>
                </a:moveTo>
                <a:lnTo>
                  <a:pt x="1303187" y="1303187"/>
                </a:lnTo>
                <a:lnTo>
                  <a:pt x="480874" y="1303187"/>
                </a:lnTo>
                <a:lnTo>
                  <a:pt x="480874" y="1936813"/>
                </a:lnTo>
                <a:lnTo>
                  <a:pt x="1303187" y="1936813"/>
                </a:lnTo>
                <a:lnTo>
                  <a:pt x="1303187" y="2759126"/>
                </a:lnTo>
                <a:lnTo>
                  <a:pt x="1936813" y="2759126"/>
                </a:lnTo>
                <a:lnTo>
                  <a:pt x="1936813" y="1936813"/>
                </a:lnTo>
                <a:lnTo>
                  <a:pt x="2759126" y="1936813"/>
                </a:lnTo>
                <a:lnTo>
                  <a:pt x="2759126" y="1303187"/>
                </a:lnTo>
                <a:lnTo>
                  <a:pt x="1936813" y="1303187"/>
                </a:lnTo>
                <a:lnTo>
                  <a:pt x="1936813" y="480874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Oval 50">
            <a:extLst>
              <a:ext uri="{FF2B5EF4-FFF2-40B4-BE49-F238E27FC236}">
                <a16:creationId xmlns:a16="http://schemas.microsoft.com/office/drawing/2014/main" id="{500C0F3C-FC7A-450B-9C43-2C0D7474C007}"/>
              </a:ext>
            </a:extLst>
          </p:cNvPr>
          <p:cNvSpPr>
            <a:spLocks noChangeAspect="1"/>
          </p:cNvSpPr>
          <p:nvPr/>
        </p:nvSpPr>
        <p:spPr>
          <a:xfrm>
            <a:off x="4303211" y="2821406"/>
            <a:ext cx="318743" cy="360000"/>
          </a:xfrm>
          <a:custGeom>
            <a:avLst/>
            <a:gdLst/>
            <a:ahLst/>
            <a:cxnLst/>
            <a:rect l="l" t="t" r="r" b="b"/>
            <a:pathLst>
              <a:path w="2868687" h="3240000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Heart 17">
            <a:extLst>
              <a:ext uri="{FF2B5EF4-FFF2-40B4-BE49-F238E27FC236}">
                <a16:creationId xmlns:a16="http://schemas.microsoft.com/office/drawing/2014/main" id="{40C8979D-264D-45A7-BF02-E1754F6CC34E}"/>
              </a:ext>
            </a:extLst>
          </p:cNvPr>
          <p:cNvSpPr/>
          <p:nvPr/>
        </p:nvSpPr>
        <p:spPr>
          <a:xfrm>
            <a:off x="6027872" y="2833290"/>
            <a:ext cx="340626" cy="333972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Rounded Rectangle 25">
            <a:extLst>
              <a:ext uri="{FF2B5EF4-FFF2-40B4-BE49-F238E27FC236}">
                <a16:creationId xmlns:a16="http://schemas.microsoft.com/office/drawing/2014/main" id="{49B56D59-1682-4C73-A88B-1788741086F7}"/>
              </a:ext>
            </a:extLst>
          </p:cNvPr>
          <p:cNvSpPr/>
          <p:nvPr/>
        </p:nvSpPr>
        <p:spPr>
          <a:xfrm>
            <a:off x="5440459" y="2858907"/>
            <a:ext cx="338160" cy="284999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Chord 32">
            <a:extLst>
              <a:ext uri="{FF2B5EF4-FFF2-40B4-BE49-F238E27FC236}">
                <a16:creationId xmlns:a16="http://schemas.microsoft.com/office/drawing/2014/main" id="{CEF02E58-1852-401B-AB7B-5B5A6F113480}"/>
              </a:ext>
            </a:extLst>
          </p:cNvPr>
          <p:cNvSpPr/>
          <p:nvPr/>
        </p:nvSpPr>
        <p:spPr>
          <a:xfrm>
            <a:off x="4862902" y="2833809"/>
            <a:ext cx="338160" cy="335194"/>
          </a:xfrm>
          <a:custGeom>
            <a:avLst/>
            <a:gdLst/>
            <a:ahLst/>
            <a:cxnLst/>
            <a:rect l="l" t="t" r="r" b="b"/>
            <a:pathLst>
              <a:path w="3240000" h="321158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7" name="Rounded Rectangle 40">
            <a:extLst>
              <a:ext uri="{FF2B5EF4-FFF2-40B4-BE49-F238E27FC236}">
                <a16:creationId xmlns:a16="http://schemas.microsoft.com/office/drawing/2014/main" id="{286E964B-49B6-4CA8-86D0-3251E6301D00}"/>
              </a:ext>
            </a:extLst>
          </p:cNvPr>
          <p:cNvSpPr/>
          <p:nvPr/>
        </p:nvSpPr>
        <p:spPr>
          <a:xfrm rot="2942052">
            <a:off x="6566376" y="2834205"/>
            <a:ext cx="314333" cy="334403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8" name="Rounded Rectangle 7">
            <a:extLst>
              <a:ext uri="{FF2B5EF4-FFF2-40B4-BE49-F238E27FC236}">
                <a16:creationId xmlns:a16="http://schemas.microsoft.com/office/drawing/2014/main" id="{806181FE-0A38-45F4-B63B-BED4117C283D}"/>
              </a:ext>
            </a:extLst>
          </p:cNvPr>
          <p:cNvSpPr>
            <a:spLocks noChangeAspect="1"/>
          </p:cNvSpPr>
          <p:nvPr/>
        </p:nvSpPr>
        <p:spPr>
          <a:xfrm rot="18924894" flipH="1">
            <a:off x="4976755" y="3535534"/>
            <a:ext cx="110455" cy="432000"/>
          </a:xfrm>
          <a:custGeom>
            <a:avLst/>
            <a:gdLst/>
            <a:ahLst/>
            <a:cxnLst/>
            <a:rect l="l" t="t" r="r" b="b"/>
            <a:pathLst>
              <a:path w="1081111" h="4228323">
                <a:moveTo>
                  <a:pt x="335224" y="1867922"/>
                </a:moveTo>
                <a:cubicBezTo>
                  <a:pt x="355105" y="1839562"/>
                  <a:pt x="441066" y="1818228"/>
                  <a:pt x="544096" y="1818228"/>
                </a:cubicBezTo>
                <a:cubicBezTo>
                  <a:pt x="661845" y="1818228"/>
                  <a:pt x="757300" y="1846093"/>
                  <a:pt x="757300" y="1880465"/>
                </a:cubicBezTo>
                <a:lnTo>
                  <a:pt x="754850" y="1887560"/>
                </a:lnTo>
                <a:lnTo>
                  <a:pt x="757869" y="1887560"/>
                </a:lnTo>
                <a:lnTo>
                  <a:pt x="757869" y="2839818"/>
                </a:lnTo>
                <a:cubicBezTo>
                  <a:pt x="757869" y="2972331"/>
                  <a:pt x="662287" y="3079754"/>
                  <a:pt x="544381" y="3079754"/>
                </a:cubicBezTo>
                <a:cubicBezTo>
                  <a:pt x="426475" y="3079754"/>
                  <a:pt x="330892" y="2972330"/>
                  <a:pt x="330892" y="2839818"/>
                </a:cubicBezTo>
                <a:cubicBezTo>
                  <a:pt x="330892" y="2522399"/>
                  <a:pt x="330893" y="2204979"/>
                  <a:pt x="330893" y="1887560"/>
                </a:cubicBezTo>
                <a:lnTo>
                  <a:pt x="333343" y="1887560"/>
                </a:lnTo>
                <a:cubicBezTo>
                  <a:pt x="331423" y="1885549"/>
                  <a:pt x="330893" y="1883025"/>
                  <a:pt x="330893" y="1880465"/>
                </a:cubicBezTo>
                <a:cubicBezTo>
                  <a:pt x="330893" y="1876168"/>
                  <a:pt x="332384" y="1871973"/>
                  <a:pt x="335224" y="1867922"/>
                </a:cubicBezTo>
                <a:close/>
                <a:moveTo>
                  <a:pt x="40017" y="122059"/>
                </a:moveTo>
                <a:cubicBezTo>
                  <a:pt x="33211" y="132011"/>
                  <a:pt x="29637" y="142314"/>
                  <a:pt x="29637" y="152868"/>
                </a:cubicBezTo>
                <a:cubicBezTo>
                  <a:pt x="29637" y="201406"/>
                  <a:pt x="105246" y="244661"/>
                  <a:pt x="223474" y="271871"/>
                </a:cubicBezTo>
                <a:lnTo>
                  <a:pt x="259635" y="468058"/>
                </a:lnTo>
                <a:cubicBezTo>
                  <a:pt x="103865" y="495856"/>
                  <a:pt x="0" y="547115"/>
                  <a:pt x="0" y="605632"/>
                </a:cubicBezTo>
                <a:cubicBezTo>
                  <a:pt x="0" y="658669"/>
                  <a:pt x="85325" y="705745"/>
                  <a:pt x="217400" y="734580"/>
                </a:cubicBezTo>
                <a:lnTo>
                  <a:pt x="217063" y="737117"/>
                </a:lnTo>
                <a:lnTo>
                  <a:pt x="217063" y="2943282"/>
                </a:lnTo>
                <a:cubicBezTo>
                  <a:pt x="217063" y="3039089"/>
                  <a:pt x="294931" y="3121078"/>
                  <a:pt x="405721" y="3153265"/>
                </a:cubicBezTo>
                <a:cubicBezTo>
                  <a:pt x="400324" y="3160310"/>
                  <a:pt x="397646" y="3168520"/>
                  <a:pt x="397646" y="3177204"/>
                </a:cubicBezTo>
                <a:lnTo>
                  <a:pt x="397646" y="3194256"/>
                </a:lnTo>
                <a:cubicBezTo>
                  <a:pt x="397646" y="3224314"/>
                  <a:pt x="429716" y="3248680"/>
                  <a:pt x="469276" y="3248680"/>
                </a:cubicBezTo>
                <a:lnTo>
                  <a:pt x="496274" y="3248680"/>
                </a:lnTo>
                <a:cubicBezTo>
                  <a:pt x="503831" y="3569617"/>
                  <a:pt x="518631" y="3867052"/>
                  <a:pt x="514761" y="4228323"/>
                </a:cubicBezTo>
                <a:lnTo>
                  <a:pt x="577573" y="4091802"/>
                </a:lnTo>
                <a:cubicBezTo>
                  <a:pt x="580481" y="3794896"/>
                  <a:pt x="583388" y="3537508"/>
                  <a:pt x="586278" y="3248680"/>
                </a:cubicBezTo>
                <a:lnTo>
                  <a:pt x="611834" y="3248680"/>
                </a:lnTo>
                <a:cubicBezTo>
                  <a:pt x="651395" y="3248680"/>
                  <a:pt x="683465" y="3224314"/>
                  <a:pt x="683465" y="3194256"/>
                </a:cubicBezTo>
                <a:lnTo>
                  <a:pt x="683465" y="3177205"/>
                </a:lnTo>
                <a:cubicBezTo>
                  <a:pt x="683465" y="3168518"/>
                  <a:pt x="680787" y="3160307"/>
                  <a:pt x="675388" y="3153262"/>
                </a:cubicBezTo>
                <a:cubicBezTo>
                  <a:pt x="786180" y="3121079"/>
                  <a:pt x="864048" y="3039089"/>
                  <a:pt x="864048" y="2943282"/>
                </a:cubicBezTo>
                <a:lnTo>
                  <a:pt x="864048" y="737117"/>
                </a:lnTo>
                <a:cubicBezTo>
                  <a:pt x="864048" y="736269"/>
                  <a:pt x="864042" y="735422"/>
                  <a:pt x="863712" y="734579"/>
                </a:cubicBezTo>
                <a:cubicBezTo>
                  <a:pt x="995786" y="705744"/>
                  <a:pt x="1081111" y="658669"/>
                  <a:pt x="1081111" y="605632"/>
                </a:cubicBezTo>
                <a:cubicBezTo>
                  <a:pt x="1081111" y="547115"/>
                  <a:pt x="977246" y="495856"/>
                  <a:pt x="821477" y="468058"/>
                </a:cubicBezTo>
                <a:lnTo>
                  <a:pt x="857637" y="271871"/>
                </a:lnTo>
                <a:cubicBezTo>
                  <a:pt x="975865" y="244661"/>
                  <a:pt x="1051474" y="201406"/>
                  <a:pt x="1051474" y="152868"/>
                </a:cubicBezTo>
                <a:cubicBezTo>
                  <a:pt x="1051474" y="68441"/>
                  <a:pt x="822728" y="0"/>
                  <a:pt x="540555" y="0"/>
                </a:cubicBezTo>
                <a:cubicBezTo>
                  <a:pt x="293654" y="0"/>
                  <a:pt x="87658" y="52400"/>
                  <a:pt x="40017" y="12205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9" name="Rounded Rectangle 17">
            <a:extLst>
              <a:ext uri="{FF2B5EF4-FFF2-40B4-BE49-F238E27FC236}">
                <a16:creationId xmlns:a16="http://schemas.microsoft.com/office/drawing/2014/main" id="{73256B73-8802-44B2-BFE4-B954BB8AE41B}"/>
              </a:ext>
            </a:extLst>
          </p:cNvPr>
          <p:cNvSpPr>
            <a:spLocks noChangeAspect="1"/>
          </p:cNvSpPr>
          <p:nvPr/>
        </p:nvSpPr>
        <p:spPr>
          <a:xfrm>
            <a:off x="8276866" y="2821406"/>
            <a:ext cx="226262" cy="360000"/>
          </a:xfrm>
          <a:custGeom>
            <a:avLst/>
            <a:gdLst/>
            <a:ahLst/>
            <a:cxnLst/>
            <a:rect l="l" t="t" r="r" b="b"/>
            <a:pathLst>
              <a:path w="2016224" h="3207971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0" name="Oval 21">
            <a:extLst>
              <a:ext uri="{FF2B5EF4-FFF2-40B4-BE49-F238E27FC236}">
                <a16:creationId xmlns:a16="http://schemas.microsoft.com/office/drawing/2014/main" id="{47FB2288-7BD8-4BDB-907D-B19C225B4FF7}"/>
              </a:ext>
            </a:extLst>
          </p:cNvPr>
          <p:cNvSpPr>
            <a:spLocks noChangeAspect="1"/>
          </p:cNvSpPr>
          <p:nvPr/>
        </p:nvSpPr>
        <p:spPr>
          <a:xfrm>
            <a:off x="7109736" y="2821406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799999" y="306000"/>
                </a:moveTo>
                <a:lnTo>
                  <a:pt x="1440000" y="306000"/>
                </a:lnTo>
                <a:lnTo>
                  <a:pt x="1440000" y="1308231"/>
                </a:lnTo>
                <a:lnTo>
                  <a:pt x="572043" y="807116"/>
                </a:lnTo>
                <a:lnTo>
                  <a:pt x="392043" y="1118885"/>
                </a:lnTo>
                <a:lnTo>
                  <a:pt x="1260000" y="1620000"/>
                </a:lnTo>
                <a:lnTo>
                  <a:pt x="392043" y="2121116"/>
                </a:lnTo>
                <a:lnTo>
                  <a:pt x="572043" y="2432885"/>
                </a:lnTo>
                <a:lnTo>
                  <a:pt x="1440000" y="1931769"/>
                </a:lnTo>
                <a:lnTo>
                  <a:pt x="1440000" y="2934000"/>
                </a:lnTo>
                <a:lnTo>
                  <a:pt x="1800000" y="2934000"/>
                </a:lnTo>
                <a:lnTo>
                  <a:pt x="1800000" y="1931769"/>
                </a:lnTo>
                <a:lnTo>
                  <a:pt x="2667957" y="2432884"/>
                </a:lnTo>
                <a:lnTo>
                  <a:pt x="2847957" y="2121116"/>
                </a:lnTo>
                <a:lnTo>
                  <a:pt x="1980000" y="1620000"/>
                </a:lnTo>
                <a:lnTo>
                  <a:pt x="2847958" y="1118885"/>
                </a:lnTo>
                <a:lnTo>
                  <a:pt x="2667957" y="807116"/>
                </a:lnTo>
                <a:lnTo>
                  <a:pt x="1800000" y="1308231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Oval 25">
            <a:extLst>
              <a:ext uri="{FF2B5EF4-FFF2-40B4-BE49-F238E27FC236}">
                <a16:creationId xmlns:a16="http://schemas.microsoft.com/office/drawing/2014/main" id="{52D20C77-1959-465A-BBD9-151B90E4EC3D}"/>
              </a:ext>
            </a:extLst>
          </p:cNvPr>
          <p:cNvSpPr>
            <a:spLocks noChangeAspect="1"/>
          </p:cNvSpPr>
          <p:nvPr/>
        </p:nvSpPr>
        <p:spPr>
          <a:xfrm>
            <a:off x="7679872" y="2821406"/>
            <a:ext cx="359510" cy="360000"/>
          </a:xfrm>
          <a:custGeom>
            <a:avLst/>
            <a:gdLst/>
            <a:ahLst/>
            <a:cxnLst/>
            <a:rect l="l" t="t" r="r" b="b"/>
            <a:pathLst>
              <a:path w="3225370" h="3229762">
                <a:moveTo>
                  <a:pt x="1355872" y="0"/>
                </a:moveTo>
                <a:cubicBezTo>
                  <a:pt x="1564636" y="0"/>
                  <a:pt x="1733872" y="169236"/>
                  <a:pt x="1733872" y="378000"/>
                </a:cubicBezTo>
                <a:cubicBezTo>
                  <a:pt x="1733872" y="530834"/>
                  <a:pt x="1643169" y="662483"/>
                  <a:pt x="1512292" y="721255"/>
                </a:cubicBezTo>
                <a:lnTo>
                  <a:pt x="1607042" y="1169019"/>
                </a:lnTo>
                <a:cubicBezTo>
                  <a:pt x="1611319" y="1167786"/>
                  <a:pt x="1615651" y="1167712"/>
                  <a:pt x="1620000" y="1167712"/>
                </a:cubicBezTo>
                <a:cubicBezTo>
                  <a:pt x="1828764" y="1167712"/>
                  <a:pt x="1998000" y="1336948"/>
                  <a:pt x="1998000" y="1545712"/>
                </a:cubicBezTo>
                <a:lnTo>
                  <a:pt x="1996362" y="1567711"/>
                </a:lnTo>
                <a:lnTo>
                  <a:pt x="2525816" y="1711728"/>
                </a:lnTo>
                <a:cubicBezTo>
                  <a:pt x="2591164" y="1602543"/>
                  <a:pt x="2710810" y="1530128"/>
                  <a:pt x="2847370" y="1530128"/>
                </a:cubicBezTo>
                <a:cubicBezTo>
                  <a:pt x="3056134" y="1530128"/>
                  <a:pt x="3225370" y="1699364"/>
                  <a:pt x="3225370" y="1908128"/>
                </a:cubicBezTo>
                <a:cubicBezTo>
                  <a:pt x="3225370" y="2116892"/>
                  <a:pt x="3056134" y="2286128"/>
                  <a:pt x="2847370" y="2286128"/>
                </a:cubicBezTo>
                <a:cubicBezTo>
                  <a:pt x="2638606" y="2286128"/>
                  <a:pt x="2469370" y="2116892"/>
                  <a:pt x="2469370" y="1908128"/>
                </a:cubicBezTo>
                <a:lnTo>
                  <a:pt x="2475505" y="1847275"/>
                </a:lnTo>
                <a:lnTo>
                  <a:pt x="1957861" y="1706471"/>
                </a:lnTo>
                <a:cubicBezTo>
                  <a:pt x="1922674" y="1789256"/>
                  <a:pt x="1855841" y="1854310"/>
                  <a:pt x="1773397" y="1890608"/>
                </a:cubicBezTo>
                <a:lnTo>
                  <a:pt x="1908290" y="2478637"/>
                </a:lnTo>
                <a:cubicBezTo>
                  <a:pt x="2094333" y="2500701"/>
                  <a:pt x="2237929" y="2659462"/>
                  <a:pt x="2237929" y="2851762"/>
                </a:cubicBezTo>
                <a:cubicBezTo>
                  <a:pt x="2237929" y="3060526"/>
                  <a:pt x="2068693" y="3229762"/>
                  <a:pt x="1859929" y="3229762"/>
                </a:cubicBezTo>
                <a:cubicBezTo>
                  <a:pt x="1651165" y="3229762"/>
                  <a:pt x="1481929" y="3060526"/>
                  <a:pt x="1481929" y="2851762"/>
                </a:cubicBezTo>
                <a:cubicBezTo>
                  <a:pt x="1481929" y="2676759"/>
                  <a:pt x="1600854" y="2529533"/>
                  <a:pt x="1762693" y="2487978"/>
                </a:cubicBezTo>
                <a:lnTo>
                  <a:pt x="1632951" y="1922407"/>
                </a:lnTo>
                <a:cubicBezTo>
                  <a:pt x="1628677" y="1923639"/>
                  <a:pt x="1624347" y="1923712"/>
                  <a:pt x="1620000" y="1923712"/>
                </a:cubicBezTo>
                <a:cubicBezTo>
                  <a:pt x="1474614" y="1923712"/>
                  <a:pt x="1348399" y="1841634"/>
                  <a:pt x="1286703" y="1720478"/>
                </a:cubicBezTo>
                <a:lnTo>
                  <a:pt x="726463" y="1950491"/>
                </a:lnTo>
                <a:cubicBezTo>
                  <a:pt x="745503" y="1995553"/>
                  <a:pt x="756000" y="2045092"/>
                  <a:pt x="756000" y="2097083"/>
                </a:cubicBezTo>
                <a:cubicBezTo>
                  <a:pt x="756000" y="2305847"/>
                  <a:pt x="586764" y="2475083"/>
                  <a:pt x="378000" y="2475083"/>
                </a:cubicBezTo>
                <a:cubicBezTo>
                  <a:pt x="169236" y="2475083"/>
                  <a:pt x="0" y="2305847"/>
                  <a:pt x="0" y="2097083"/>
                </a:cubicBezTo>
                <a:cubicBezTo>
                  <a:pt x="0" y="1888319"/>
                  <a:pt x="169236" y="1719083"/>
                  <a:pt x="378000" y="1719083"/>
                </a:cubicBezTo>
                <a:cubicBezTo>
                  <a:pt x="481765" y="1719083"/>
                  <a:pt x="575764" y="1760894"/>
                  <a:pt x="643957" y="1828700"/>
                </a:cubicBezTo>
                <a:lnTo>
                  <a:pt x="1245626" y="1581679"/>
                </a:lnTo>
                <a:cubicBezTo>
                  <a:pt x="1242578" y="1569964"/>
                  <a:pt x="1242000" y="1557905"/>
                  <a:pt x="1242000" y="1545712"/>
                </a:cubicBezTo>
                <a:cubicBezTo>
                  <a:pt x="1242000" y="1391666"/>
                  <a:pt x="1334148" y="1259142"/>
                  <a:pt x="1466584" y="1200827"/>
                </a:cubicBezTo>
                <a:lnTo>
                  <a:pt x="1372109" y="754363"/>
                </a:lnTo>
                <a:cubicBezTo>
                  <a:pt x="1366762" y="755885"/>
                  <a:pt x="1361331" y="756000"/>
                  <a:pt x="1355872" y="756000"/>
                </a:cubicBezTo>
                <a:cubicBezTo>
                  <a:pt x="1147108" y="756000"/>
                  <a:pt x="977872" y="586764"/>
                  <a:pt x="977872" y="378000"/>
                </a:cubicBezTo>
                <a:cubicBezTo>
                  <a:pt x="977872" y="169236"/>
                  <a:pt x="1147108" y="0"/>
                  <a:pt x="13558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Block Arc 20">
            <a:extLst>
              <a:ext uri="{FF2B5EF4-FFF2-40B4-BE49-F238E27FC236}">
                <a16:creationId xmlns:a16="http://schemas.microsoft.com/office/drawing/2014/main" id="{B22382FD-FD6B-4C0B-85A8-4A675281CBD6}"/>
              </a:ext>
            </a:extLst>
          </p:cNvPr>
          <p:cNvSpPr>
            <a:spLocks noChangeAspect="1"/>
          </p:cNvSpPr>
          <p:nvPr/>
        </p:nvSpPr>
        <p:spPr>
          <a:xfrm rot="10800000">
            <a:off x="4296578" y="3571534"/>
            <a:ext cx="332010" cy="360000"/>
          </a:xfrm>
          <a:custGeom>
            <a:avLst/>
            <a:gdLst/>
            <a:ahLst/>
            <a:cxnLst/>
            <a:rect l="l" t="t" r="r" b="b"/>
            <a:pathLst>
              <a:path w="2958558" h="3207983">
                <a:moveTo>
                  <a:pt x="376920" y="2960896"/>
                </a:moveTo>
                <a:cubicBezTo>
                  <a:pt x="266613" y="2960896"/>
                  <a:pt x="177192" y="2871475"/>
                  <a:pt x="177192" y="2761168"/>
                </a:cubicBezTo>
                <a:cubicBezTo>
                  <a:pt x="177192" y="2650861"/>
                  <a:pt x="266613" y="2561440"/>
                  <a:pt x="376920" y="2561440"/>
                </a:cubicBezTo>
                <a:cubicBezTo>
                  <a:pt x="487227" y="2561440"/>
                  <a:pt x="576648" y="2650861"/>
                  <a:pt x="576648" y="2761168"/>
                </a:cubicBezTo>
                <a:cubicBezTo>
                  <a:pt x="576648" y="2871475"/>
                  <a:pt x="487227" y="2960896"/>
                  <a:pt x="376920" y="2960896"/>
                </a:cubicBezTo>
                <a:close/>
                <a:moveTo>
                  <a:pt x="376921" y="3072323"/>
                </a:moveTo>
                <a:cubicBezTo>
                  <a:pt x="539434" y="3072323"/>
                  <a:pt x="671176" y="2940581"/>
                  <a:pt x="671176" y="2778068"/>
                </a:cubicBezTo>
                <a:cubicBezTo>
                  <a:pt x="671176" y="2615555"/>
                  <a:pt x="539434" y="2483813"/>
                  <a:pt x="376921" y="2483813"/>
                </a:cubicBezTo>
                <a:cubicBezTo>
                  <a:pt x="214408" y="2483813"/>
                  <a:pt x="82666" y="2615555"/>
                  <a:pt x="82666" y="2778068"/>
                </a:cubicBezTo>
                <a:cubicBezTo>
                  <a:pt x="82666" y="2940581"/>
                  <a:pt x="214408" y="3072323"/>
                  <a:pt x="376921" y="3072323"/>
                </a:cubicBezTo>
                <a:close/>
                <a:moveTo>
                  <a:pt x="2379939" y="3207575"/>
                </a:moveTo>
                <a:cubicBezTo>
                  <a:pt x="2342159" y="3210380"/>
                  <a:pt x="2303308" y="3198772"/>
                  <a:pt x="2272342" y="3172087"/>
                </a:cubicBezTo>
                <a:cubicBezTo>
                  <a:pt x="2210411" y="3118717"/>
                  <a:pt x="2203469" y="3025247"/>
                  <a:pt x="2256839" y="2963315"/>
                </a:cubicBezTo>
                <a:cubicBezTo>
                  <a:pt x="2292137" y="2922355"/>
                  <a:pt x="2344975" y="2905450"/>
                  <a:pt x="2394194" y="2916618"/>
                </a:cubicBezTo>
                <a:lnTo>
                  <a:pt x="2482323" y="2842744"/>
                </a:lnTo>
                <a:lnTo>
                  <a:pt x="2486558" y="2847797"/>
                </a:lnTo>
                <a:cubicBezTo>
                  <a:pt x="2638916" y="2767056"/>
                  <a:pt x="2628462" y="2744879"/>
                  <a:pt x="2689889" y="2690172"/>
                </a:cubicBezTo>
                <a:cubicBezTo>
                  <a:pt x="2722819" y="2655246"/>
                  <a:pt x="2732363" y="2657367"/>
                  <a:pt x="2726376" y="2568558"/>
                </a:cubicBezTo>
                <a:lnTo>
                  <a:pt x="2730335" y="2568172"/>
                </a:lnTo>
                <a:lnTo>
                  <a:pt x="2726098" y="2568172"/>
                </a:lnTo>
                <a:lnTo>
                  <a:pt x="2726098" y="2140027"/>
                </a:lnTo>
                <a:lnTo>
                  <a:pt x="2686068" y="2140105"/>
                </a:lnTo>
                <a:cubicBezTo>
                  <a:pt x="2685662" y="1932305"/>
                  <a:pt x="2574529" y="1740506"/>
                  <a:pt x="2394530" y="1636956"/>
                </a:cubicBezTo>
                <a:cubicBezTo>
                  <a:pt x="2214320" y="1533284"/>
                  <a:pt x="1992511" y="1533845"/>
                  <a:pt x="1812826" y="1638426"/>
                </a:cubicBezTo>
                <a:cubicBezTo>
                  <a:pt x="1633353" y="1742884"/>
                  <a:pt x="1523189" y="1935240"/>
                  <a:pt x="1523830" y="2143038"/>
                </a:cubicBezTo>
                <a:lnTo>
                  <a:pt x="1483625" y="2143162"/>
                </a:lnTo>
                <a:lnTo>
                  <a:pt x="1483625" y="2568172"/>
                </a:lnTo>
                <a:lnTo>
                  <a:pt x="1479388" y="2568172"/>
                </a:lnTo>
                <a:lnTo>
                  <a:pt x="1483347" y="2568558"/>
                </a:lnTo>
                <a:cubicBezTo>
                  <a:pt x="1477359" y="2657367"/>
                  <a:pt x="1486903" y="2655246"/>
                  <a:pt x="1519833" y="2690172"/>
                </a:cubicBezTo>
                <a:cubicBezTo>
                  <a:pt x="1581261" y="2744879"/>
                  <a:pt x="1570806" y="2767057"/>
                  <a:pt x="1723166" y="2847797"/>
                </a:cubicBezTo>
                <a:lnTo>
                  <a:pt x="1727402" y="2842744"/>
                </a:lnTo>
                <a:lnTo>
                  <a:pt x="1815530" y="2916618"/>
                </a:lnTo>
                <a:cubicBezTo>
                  <a:pt x="1864749" y="2905450"/>
                  <a:pt x="1917587" y="2922356"/>
                  <a:pt x="1952884" y="2963315"/>
                </a:cubicBezTo>
                <a:cubicBezTo>
                  <a:pt x="2006254" y="3025247"/>
                  <a:pt x="1999313" y="3118717"/>
                  <a:pt x="1937381" y="3172087"/>
                </a:cubicBezTo>
                <a:cubicBezTo>
                  <a:pt x="1906416" y="3198772"/>
                  <a:pt x="1867565" y="3210380"/>
                  <a:pt x="1829785" y="3207575"/>
                </a:cubicBezTo>
                <a:cubicBezTo>
                  <a:pt x="1792004" y="3204769"/>
                  <a:pt x="1755294" y="3187551"/>
                  <a:pt x="1728609" y="3156586"/>
                </a:cubicBezTo>
                <a:cubicBezTo>
                  <a:pt x="1704170" y="3128225"/>
                  <a:pt x="1692377" y="3093251"/>
                  <a:pt x="1694258" y="3058558"/>
                </a:cubicBezTo>
                <a:lnTo>
                  <a:pt x="1607474" y="2985811"/>
                </a:lnTo>
                <a:lnTo>
                  <a:pt x="1609754" y="2983092"/>
                </a:lnTo>
                <a:cubicBezTo>
                  <a:pt x="1505378" y="2914609"/>
                  <a:pt x="1454899" y="2874388"/>
                  <a:pt x="1372959" y="2808609"/>
                </a:cubicBezTo>
                <a:cubicBezTo>
                  <a:pt x="1301402" y="2768123"/>
                  <a:pt x="1295976" y="2652344"/>
                  <a:pt x="1300245" y="2568172"/>
                </a:cubicBezTo>
                <a:lnTo>
                  <a:pt x="1296941" y="2568172"/>
                </a:lnTo>
                <a:lnTo>
                  <a:pt x="1296941" y="2143739"/>
                </a:lnTo>
                <a:lnTo>
                  <a:pt x="1251342" y="2143880"/>
                </a:lnTo>
                <a:cubicBezTo>
                  <a:pt x="1250400" y="1838694"/>
                  <a:pt x="1412261" y="1556194"/>
                  <a:pt x="1675942" y="1402813"/>
                </a:cubicBezTo>
                <a:cubicBezTo>
                  <a:pt x="1778114" y="1343381"/>
                  <a:pt x="1889554" y="1306836"/>
                  <a:pt x="2003205" y="1293823"/>
                </a:cubicBezTo>
                <a:lnTo>
                  <a:pt x="2003205" y="878785"/>
                </a:lnTo>
                <a:lnTo>
                  <a:pt x="1998176" y="878621"/>
                </a:lnTo>
                <a:cubicBezTo>
                  <a:pt x="2009560" y="630102"/>
                  <a:pt x="1847671" y="398939"/>
                  <a:pt x="1584243" y="287563"/>
                </a:cubicBezTo>
                <a:cubicBezTo>
                  <a:pt x="1373323" y="198386"/>
                  <a:pt x="1125012" y="198092"/>
                  <a:pt x="913796" y="286769"/>
                </a:cubicBezTo>
                <a:cubicBezTo>
                  <a:pt x="650203" y="397436"/>
                  <a:pt x="487575" y="627955"/>
                  <a:pt x="497878" y="876315"/>
                </a:cubicBezTo>
                <a:lnTo>
                  <a:pt x="492947" y="876461"/>
                </a:lnTo>
                <a:lnTo>
                  <a:pt x="492947" y="2424958"/>
                </a:lnTo>
                <a:cubicBezTo>
                  <a:pt x="646520" y="2471832"/>
                  <a:pt x="757382" y="2615059"/>
                  <a:pt x="757382" y="2784179"/>
                </a:cubicBezTo>
                <a:cubicBezTo>
                  <a:pt x="757382" y="2993324"/>
                  <a:pt x="587836" y="3162870"/>
                  <a:pt x="378691" y="3162870"/>
                </a:cubicBezTo>
                <a:cubicBezTo>
                  <a:pt x="169546" y="3162870"/>
                  <a:pt x="0" y="2993324"/>
                  <a:pt x="0" y="2784179"/>
                </a:cubicBezTo>
                <a:cubicBezTo>
                  <a:pt x="0" y="2610447"/>
                  <a:pt x="116991" y="2464039"/>
                  <a:pt x="276947" y="2421074"/>
                </a:cubicBezTo>
                <a:lnTo>
                  <a:pt x="276947" y="783746"/>
                </a:lnTo>
                <a:lnTo>
                  <a:pt x="281758" y="783746"/>
                </a:lnTo>
                <a:cubicBezTo>
                  <a:pt x="307533" y="493124"/>
                  <a:pt x="502412" y="231983"/>
                  <a:pt x="801266" y="95774"/>
                </a:cubicBezTo>
                <a:cubicBezTo>
                  <a:pt x="1082323" y="-32324"/>
                  <a:pt x="1416727" y="-31901"/>
                  <a:pt x="1697364" y="96907"/>
                </a:cubicBezTo>
                <a:cubicBezTo>
                  <a:pt x="1994951" y="233494"/>
                  <a:pt x="2188714" y="494056"/>
                  <a:pt x="2214549" y="783746"/>
                </a:cubicBezTo>
                <a:lnTo>
                  <a:pt x="2219205" y="783746"/>
                </a:lnTo>
                <a:lnTo>
                  <a:pt x="2219205" y="1295162"/>
                </a:lnTo>
                <a:cubicBezTo>
                  <a:pt x="2327099" y="1309357"/>
                  <a:pt x="2432799" y="1344641"/>
                  <a:pt x="2530224" y="1400656"/>
                </a:cubicBezTo>
                <a:cubicBezTo>
                  <a:pt x="2794677" y="1552703"/>
                  <a:pt x="2957961" y="1834385"/>
                  <a:pt x="2958558" y="2139573"/>
                </a:cubicBezTo>
                <a:lnTo>
                  <a:pt x="2912782" y="2139663"/>
                </a:lnTo>
                <a:lnTo>
                  <a:pt x="2912782" y="2568172"/>
                </a:lnTo>
                <a:lnTo>
                  <a:pt x="2909478" y="2568172"/>
                </a:lnTo>
                <a:cubicBezTo>
                  <a:pt x="2913747" y="2652344"/>
                  <a:pt x="2908320" y="2768123"/>
                  <a:pt x="2836763" y="2808609"/>
                </a:cubicBezTo>
                <a:cubicBezTo>
                  <a:pt x="2754824" y="2874388"/>
                  <a:pt x="2704345" y="2914609"/>
                  <a:pt x="2599970" y="2983091"/>
                </a:cubicBezTo>
                <a:lnTo>
                  <a:pt x="2602250" y="2985811"/>
                </a:lnTo>
                <a:lnTo>
                  <a:pt x="2515466" y="3058559"/>
                </a:lnTo>
                <a:cubicBezTo>
                  <a:pt x="2517346" y="3093252"/>
                  <a:pt x="2505554" y="3128225"/>
                  <a:pt x="2481114" y="3156586"/>
                </a:cubicBezTo>
                <a:cubicBezTo>
                  <a:pt x="2454429" y="3187551"/>
                  <a:pt x="2417719" y="3204769"/>
                  <a:pt x="2379939" y="32075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3" name="Block Arc 11">
            <a:extLst>
              <a:ext uri="{FF2B5EF4-FFF2-40B4-BE49-F238E27FC236}">
                <a16:creationId xmlns:a16="http://schemas.microsoft.com/office/drawing/2014/main" id="{FC02C8E9-846F-41B9-AC61-9957A217C369}"/>
              </a:ext>
            </a:extLst>
          </p:cNvPr>
          <p:cNvSpPr/>
          <p:nvPr/>
        </p:nvSpPr>
        <p:spPr>
          <a:xfrm rot="10800000">
            <a:off x="6614789" y="3560896"/>
            <a:ext cx="217507" cy="353911"/>
          </a:xfrm>
          <a:custGeom>
            <a:avLst/>
            <a:gdLst/>
            <a:ahLst/>
            <a:cxnLst/>
            <a:rect l="l" t="t" r="r" b="b"/>
            <a:pathLst>
              <a:path w="3636337" h="7138182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4" name="Rectangle 21">
            <a:extLst>
              <a:ext uri="{FF2B5EF4-FFF2-40B4-BE49-F238E27FC236}">
                <a16:creationId xmlns:a16="http://schemas.microsoft.com/office/drawing/2014/main" id="{8C44BBA3-9515-437A-8A87-0D1824C8368C}"/>
              </a:ext>
            </a:extLst>
          </p:cNvPr>
          <p:cNvSpPr/>
          <p:nvPr/>
        </p:nvSpPr>
        <p:spPr>
          <a:xfrm>
            <a:off x="5437664" y="3655251"/>
            <a:ext cx="343751" cy="192566"/>
          </a:xfrm>
          <a:custGeom>
            <a:avLst/>
            <a:gdLst/>
            <a:ahLst/>
            <a:cxnLst/>
            <a:rect l="l" t="t" r="r" b="b"/>
            <a:pathLst>
              <a:path w="4560938" h="2554996">
                <a:moveTo>
                  <a:pt x="2315585" y="1351978"/>
                </a:moveTo>
                <a:lnTo>
                  <a:pt x="2315585" y="1608128"/>
                </a:lnTo>
                <a:cubicBezTo>
                  <a:pt x="2332000" y="1604085"/>
                  <a:pt x="2347685" y="1596777"/>
                  <a:pt x="2361832" y="1586519"/>
                </a:cubicBezTo>
                <a:cubicBezTo>
                  <a:pt x="2403345" y="1556419"/>
                  <a:pt x="2424829" y="1505846"/>
                  <a:pt x="2417675" y="1455070"/>
                </a:cubicBezTo>
                <a:cubicBezTo>
                  <a:pt x="2409025" y="1388817"/>
                  <a:pt x="2368208" y="1366470"/>
                  <a:pt x="2315585" y="1351978"/>
                </a:cubicBezTo>
                <a:close/>
                <a:moveTo>
                  <a:pt x="3612086" y="989467"/>
                </a:moveTo>
                <a:cubicBezTo>
                  <a:pt x="3453010" y="989467"/>
                  <a:pt x="3324054" y="1118423"/>
                  <a:pt x="3324054" y="1277499"/>
                </a:cubicBezTo>
                <a:cubicBezTo>
                  <a:pt x="3324054" y="1436575"/>
                  <a:pt x="3453010" y="1565531"/>
                  <a:pt x="3612086" y="1565531"/>
                </a:cubicBezTo>
                <a:cubicBezTo>
                  <a:pt x="3771162" y="1565531"/>
                  <a:pt x="3900118" y="1436575"/>
                  <a:pt x="3900118" y="1277499"/>
                </a:cubicBezTo>
                <a:cubicBezTo>
                  <a:pt x="3900118" y="1118423"/>
                  <a:pt x="3771162" y="989467"/>
                  <a:pt x="3612086" y="989467"/>
                </a:cubicBezTo>
                <a:close/>
                <a:moveTo>
                  <a:pt x="948854" y="989467"/>
                </a:moveTo>
                <a:cubicBezTo>
                  <a:pt x="789778" y="989467"/>
                  <a:pt x="660822" y="1118423"/>
                  <a:pt x="660822" y="1277499"/>
                </a:cubicBezTo>
                <a:cubicBezTo>
                  <a:pt x="660822" y="1436575"/>
                  <a:pt x="789778" y="1565531"/>
                  <a:pt x="948854" y="1565531"/>
                </a:cubicBezTo>
                <a:cubicBezTo>
                  <a:pt x="1107930" y="1565531"/>
                  <a:pt x="1236886" y="1436575"/>
                  <a:pt x="1236886" y="1277499"/>
                </a:cubicBezTo>
                <a:cubicBezTo>
                  <a:pt x="1236886" y="1118423"/>
                  <a:pt x="1107930" y="989467"/>
                  <a:pt x="948854" y="989467"/>
                </a:cubicBezTo>
                <a:close/>
                <a:moveTo>
                  <a:pt x="2247651" y="946230"/>
                </a:moveTo>
                <a:cubicBezTo>
                  <a:pt x="2230469" y="950266"/>
                  <a:pt x="2214012" y="957763"/>
                  <a:pt x="2199233" y="968479"/>
                </a:cubicBezTo>
                <a:cubicBezTo>
                  <a:pt x="2157721" y="998579"/>
                  <a:pt x="2136236" y="1049152"/>
                  <a:pt x="2143390" y="1099928"/>
                </a:cubicBezTo>
                <a:cubicBezTo>
                  <a:pt x="2157154" y="1167662"/>
                  <a:pt x="2197550" y="1197656"/>
                  <a:pt x="2247651" y="1217102"/>
                </a:cubicBezTo>
                <a:close/>
                <a:moveTo>
                  <a:pt x="2247651" y="785264"/>
                </a:moveTo>
                <a:lnTo>
                  <a:pt x="2315585" y="785264"/>
                </a:lnTo>
                <a:lnTo>
                  <a:pt x="2315585" y="832380"/>
                </a:lnTo>
                <a:cubicBezTo>
                  <a:pt x="2341411" y="835890"/>
                  <a:pt x="2366862" y="843587"/>
                  <a:pt x="2390991" y="855423"/>
                </a:cubicBezTo>
                <a:cubicBezTo>
                  <a:pt x="2474360" y="896319"/>
                  <a:pt x="2528313" y="979930"/>
                  <a:pt x="2531223" y="1072743"/>
                </a:cubicBezTo>
                <a:lnTo>
                  <a:pt x="2418963" y="1076264"/>
                </a:lnTo>
                <a:cubicBezTo>
                  <a:pt x="2417356" y="1025012"/>
                  <a:pt x="2387564" y="978842"/>
                  <a:pt x="2341528" y="956260"/>
                </a:cubicBezTo>
                <a:cubicBezTo>
                  <a:pt x="2333151" y="952151"/>
                  <a:pt x="2324486" y="948946"/>
                  <a:pt x="2315585" y="946938"/>
                </a:cubicBezTo>
                <a:lnTo>
                  <a:pt x="2315585" y="1239083"/>
                </a:lnTo>
                <a:cubicBezTo>
                  <a:pt x="2404308" y="1264638"/>
                  <a:pt x="2499083" y="1293869"/>
                  <a:pt x="2528899" y="1441205"/>
                </a:cubicBezTo>
                <a:cubicBezTo>
                  <a:pt x="2541347" y="1532528"/>
                  <a:pt x="2502457" y="1623287"/>
                  <a:pt x="2427762" y="1677447"/>
                </a:cubicBezTo>
                <a:cubicBezTo>
                  <a:pt x="2394006" y="1701923"/>
                  <a:pt x="2355419" y="1717125"/>
                  <a:pt x="2315585" y="1722661"/>
                </a:cubicBezTo>
                <a:lnTo>
                  <a:pt x="2315585" y="1769734"/>
                </a:lnTo>
                <a:lnTo>
                  <a:pt x="2247651" y="1769734"/>
                </a:lnTo>
                <a:lnTo>
                  <a:pt x="2247651" y="1722944"/>
                </a:lnTo>
                <a:cubicBezTo>
                  <a:pt x="2221084" y="1719537"/>
                  <a:pt x="2194881" y="1711743"/>
                  <a:pt x="2170074" y="1699575"/>
                </a:cubicBezTo>
                <a:cubicBezTo>
                  <a:pt x="2086705" y="1658679"/>
                  <a:pt x="2032752" y="1575069"/>
                  <a:pt x="2029842" y="1482255"/>
                </a:cubicBezTo>
                <a:lnTo>
                  <a:pt x="2142102" y="1478734"/>
                </a:lnTo>
                <a:cubicBezTo>
                  <a:pt x="2143709" y="1529986"/>
                  <a:pt x="2173501" y="1576156"/>
                  <a:pt x="2219537" y="1598738"/>
                </a:cubicBezTo>
                <a:cubicBezTo>
                  <a:pt x="2228602" y="1603184"/>
                  <a:pt x="2238004" y="1606573"/>
                  <a:pt x="2247651" y="1608616"/>
                </a:cubicBezTo>
                <a:lnTo>
                  <a:pt x="2247651" y="1335176"/>
                </a:lnTo>
                <a:cubicBezTo>
                  <a:pt x="2162261" y="1314127"/>
                  <a:pt x="2069489" y="1278142"/>
                  <a:pt x="2032173" y="1115597"/>
                </a:cubicBezTo>
                <a:cubicBezTo>
                  <a:pt x="2019217" y="1023646"/>
                  <a:pt x="2058125" y="932061"/>
                  <a:pt x="2133303" y="877552"/>
                </a:cubicBezTo>
                <a:cubicBezTo>
                  <a:pt x="2167670" y="852632"/>
                  <a:pt x="2207046" y="837325"/>
                  <a:pt x="2247651" y="832077"/>
                </a:cubicBezTo>
                <a:close/>
                <a:moveTo>
                  <a:pt x="2280470" y="617534"/>
                </a:moveTo>
                <a:cubicBezTo>
                  <a:pt x="1915981" y="617534"/>
                  <a:pt x="1620504" y="913011"/>
                  <a:pt x="1620504" y="1277500"/>
                </a:cubicBezTo>
                <a:cubicBezTo>
                  <a:pt x="1620504" y="1641989"/>
                  <a:pt x="1915981" y="1937466"/>
                  <a:pt x="2280470" y="1937466"/>
                </a:cubicBezTo>
                <a:cubicBezTo>
                  <a:pt x="2644959" y="1937466"/>
                  <a:pt x="2940436" y="1641989"/>
                  <a:pt x="2940436" y="1277500"/>
                </a:cubicBezTo>
                <a:cubicBezTo>
                  <a:pt x="2940436" y="913011"/>
                  <a:pt x="2644959" y="617534"/>
                  <a:pt x="2280470" y="617534"/>
                </a:cubicBezTo>
                <a:close/>
                <a:moveTo>
                  <a:pt x="284505" y="265281"/>
                </a:moveTo>
                <a:lnTo>
                  <a:pt x="4276434" y="265281"/>
                </a:lnTo>
                <a:lnTo>
                  <a:pt x="4276434" y="2289716"/>
                </a:lnTo>
                <a:lnTo>
                  <a:pt x="284505" y="2289716"/>
                </a:lnTo>
                <a:close/>
                <a:moveTo>
                  <a:pt x="180344" y="148161"/>
                </a:moveTo>
                <a:lnTo>
                  <a:pt x="180344" y="2406836"/>
                </a:lnTo>
                <a:lnTo>
                  <a:pt x="4380595" y="2406836"/>
                </a:lnTo>
                <a:lnTo>
                  <a:pt x="4380595" y="148161"/>
                </a:lnTo>
                <a:close/>
                <a:moveTo>
                  <a:pt x="0" y="0"/>
                </a:moveTo>
                <a:lnTo>
                  <a:pt x="4560938" y="0"/>
                </a:lnTo>
                <a:lnTo>
                  <a:pt x="4560938" y="2554996"/>
                </a:lnTo>
                <a:lnTo>
                  <a:pt x="0" y="255499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Round Same Side Corner Rectangle 8">
            <a:extLst>
              <a:ext uri="{FF2B5EF4-FFF2-40B4-BE49-F238E27FC236}">
                <a16:creationId xmlns:a16="http://schemas.microsoft.com/office/drawing/2014/main" id="{791BB18B-0794-424E-8F50-76C7ECFA818B}"/>
              </a:ext>
            </a:extLst>
          </p:cNvPr>
          <p:cNvSpPr/>
          <p:nvPr/>
        </p:nvSpPr>
        <p:spPr>
          <a:xfrm>
            <a:off x="8212501" y="3588603"/>
            <a:ext cx="354992" cy="355536"/>
          </a:xfrm>
          <a:custGeom>
            <a:avLst/>
            <a:gdLst/>
            <a:ahLst/>
            <a:cxnLst/>
            <a:rect l="l" t="t" r="r" b="b"/>
            <a:pathLst>
              <a:path w="3197597" h="3202496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Rounded Rectangle 51">
            <a:extLst>
              <a:ext uri="{FF2B5EF4-FFF2-40B4-BE49-F238E27FC236}">
                <a16:creationId xmlns:a16="http://schemas.microsoft.com/office/drawing/2014/main" id="{A7E4FA8A-AD41-47FC-A762-DBEB945B92AB}"/>
              </a:ext>
            </a:extLst>
          </p:cNvPr>
          <p:cNvSpPr/>
          <p:nvPr/>
        </p:nvSpPr>
        <p:spPr>
          <a:xfrm rot="16200000" flipH="1">
            <a:off x="7112464" y="4219259"/>
            <a:ext cx="367987" cy="34655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7" name="Isosceles Triangle 5">
            <a:extLst>
              <a:ext uri="{FF2B5EF4-FFF2-40B4-BE49-F238E27FC236}">
                <a16:creationId xmlns:a16="http://schemas.microsoft.com/office/drawing/2014/main" id="{311E7B84-1D84-43B5-84E1-ACC5D42E939B}"/>
              </a:ext>
            </a:extLst>
          </p:cNvPr>
          <p:cNvSpPr>
            <a:spLocks noChangeAspect="1"/>
          </p:cNvSpPr>
          <p:nvPr/>
        </p:nvSpPr>
        <p:spPr>
          <a:xfrm>
            <a:off x="6060854" y="3614352"/>
            <a:ext cx="274662" cy="274365"/>
          </a:xfrm>
          <a:custGeom>
            <a:avLst/>
            <a:gdLst/>
            <a:ahLst/>
            <a:cxnLst/>
            <a:rect l="l" t="t" r="r" b="b"/>
            <a:pathLst>
              <a:path w="3229104" h="3225610">
                <a:moveTo>
                  <a:pt x="2311104" y="907633"/>
                </a:moveTo>
                <a:lnTo>
                  <a:pt x="3229104" y="907633"/>
                </a:lnTo>
                <a:lnTo>
                  <a:pt x="1769979" y="3097491"/>
                </a:lnTo>
                <a:close/>
                <a:moveTo>
                  <a:pt x="823" y="907633"/>
                </a:moveTo>
                <a:lnTo>
                  <a:pt x="918823" y="907633"/>
                </a:lnTo>
                <a:lnTo>
                  <a:pt x="1498048" y="3135591"/>
                </a:lnTo>
                <a:close/>
                <a:moveTo>
                  <a:pt x="1036980" y="907632"/>
                </a:moveTo>
                <a:lnTo>
                  <a:pt x="2192122" y="907632"/>
                </a:lnTo>
                <a:lnTo>
                  <a:pt x="1614551" y="3225610"/>
                </a:lnTo>
                <a:close/>
                <a:moveTo>
                  <a:pt x="2769693" y="0"/>
                </a:moveTo>
                <a:lnTo>
                  <a:pt x="3229104" y="792088"/>
                </a:lnTo>
                <a:lnTo>
                  <a:pt x="2310282" y="792088"/>
                </a:lnTo>
                <a:close/>
                <a:moveTo>
                  <a:pt x="1732713" y="0"/>
                </a:moveTo>
                <a:lnTo>
                  <a:pt x="2651535" y="0"/>
                </a:lnTo>
                <a:lnTo>
                  <a:pt x="2192124" y="792088"/>
                </a:lnTo>
                <a:close/>
                <a:moveTo>
                  <a:pt x="1614553" y="0"/>
                </a:moveTo>
                <a:lnTo>
                  <a:pt x="2073964" y="792088"/>
                </a:lnTo>
                <a:lnTo>
                  <a:pt x="1155142" y="792088"/>
                </a:lnTo>
                <a:close/>
                <a:moveTo>
                  <a:pt x="577571" y="0"/>
                </a:moveTo>
                <a:lnTo>
                  <a:pt x="1496393" y="0"/>
                </a:lnTo>
                <a:lnTo>
                  <a:pt x="1036982" y="792088"/>
                </a:lnTo>
                <a:close/>
                <a:moveTo>
                  <a:pt x="459411" y="0"/>
                </a:moveTo>
                <a:lnTo>
                  <a:pt x="918822" y="792088"/>
                </a:lnTo>
                <a:lnTo>
                  <a:pt x="0" y="7920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Trapezoid 22">
            <a:extLst>
              <a:ext uri="{FF2B5EF4-FFF2-40B4-BE49-F238E27FC236}">
                <a16:creationId xmlns:a16="http://schemas.microsoft.com/office/drawing/2014/main" id="{E89C0EFA-62C6-4908-B74A-53A8602F2CED}"/>
              </a:ext>
            </a:extLst>
          </p:cNvPr>
          <p:cNvSpPr>
            <a:spLocks noChangeAspect="1"/>
          </p:cNvSpPr>
          <p:nvPr/>
        </p:nvSpPr>
        <p:spPr>
          <a:xfrm>
            <a:off x="7109736" y="3659965"/>
            <a:ext cx="360000" cy="183139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ed Rectangle 20">
            <a:extLst>
              <a:ext uri="{FF2B5EF4-FFF2-40B4-BE49-F238E27FC236}">
                <a16:creationId xmlns:a16="http://schemas.microsoft.com/office/drawing/2014/main" id="{AD2CD3E7-47E9-4192-9F51-A13A6E0D13BD}"/>
              </a:ext>
            </a:extLst>
          </p:cNvPr>
          <p:cNvSpPr>
            <a:spLocks noChangeAspect="1"/>
          </p:cNvSpPr>
          <p:nvPr/>
        </p:nvSpPr>
        <p:spPr>
          <a:xfrm rot="2160000">
            <a:off x="7692804" y="3571534"/>
            <a:ext cx="333647" cy="360000"/>
          </a:xfrm>
          <a:custGeom>
            <a:avLst/>
            <a:gdLst/>
            <a:ahLst/>
            <a:cxnLst/>
            <a:rect l="l" t="t" r="r" b="b"/>
            <a:pathLst>
              <a:path w="2735240" h="2951283">
                <a:moveTo>
                  <a:pt x="945240" y="943134"/>
                </a:moveTo>
                <a:cubicBezTo>
                  <a:pt x="504657" y="1263236"/>
                  <a:pt x="406988" y="1879894"/>
                  <a:pt x="727090" y="2320477"/>
                </a:cubicBezTo>
                <a:cubicBezTo>
                  <a:pt x="1047193" y="2761060"/>
                  <a:pt x="1663850" y="2858729"/>
                  <a:pt x="2104434" y="2538627"/>
                </a:cubicBezTo>
                <a:cubicBezTo>
                  <a:pt x="2545017" y="2218524"/>
                  <a:pt x="2642686" y="1601867"/>
                  <a:pt x="2322584" y="1161283"/>
                </a:cubicBezTo>
                <a:cubicBezTo>
                  <a:pt x="2003839" y="722570"/>
                  <a:pt x="1391052" y="623866"/>
                  <a:pt x="951049" y="939346"/>
                </a:cubicBezTo>
                <a:lnTo>
                  <a:pt x="1557721" y="1618250"/>
                </a:lnTo>
                <a:cubicBezTo>
                  <a:pt x="1596798" y="1621348"/>
                  <a:pt x="1633874" y="1641400"/>
                  <a:pt x="1658719" y="1675596"/>
                </a:cubicBezTo>
                <a:cubicBezTo>
                  <a:pt x="1705470" y="1739944"/>
                  <a:pt x="1691206" y="1830007"/>
                  <a:pt x="1626858" y="1876758"/>
                </a:cubicBezTo>
                <a:cubicBezTo>
                  <a:pt x="1562511" y="1923509"/>
                  <a:pt x="1472448" y="1909245"/>
                  <a:pt x="1425696" y="1844897"/>
                </a:cubicBezTo>
                <a:cubicBezTo>
                  <a:pt x="1398776" y="1807844"/>
                  <a:pt x="1392087" y="1762265"/>
                  <a:pt x="1405709" y="1721944"/>
                </a:cubicBezTo>
                <a:lnTo>
                  <a:pt x="950242" y="939871"/>
                </a:lnTo>
                <a:cubicBezTo>
                  <a:pt x="948462" y="940800"/>
                  <a:pt x="946850" y="941964"/>
                  <a:pt x="945240" y="943134"/>
                </a:cubicBezTo>
                <a:close/>
                <a:moveTo>
                  <a:pt x="390013" y="178929"/>
                </a:moveTo>
                <a:cubicBezTo>
                  <a:pt x="223423" y="299964"/>
                  <a:pt x="186493" y="533130"/>
                  <a:pt x="307528" y="699721"/>
                </a:cubicBezTo>
                <a:cubicBezTo>
                  <a:pt x="392822" y="817118"/>
                  <a:pt x="533802" y="870124"/>
                  <a:pt x="667672" y="847235"/>
                </a:cubicBezTo>
                <a:lnTo>
                  <a:pt x="556452" y="694153"/>
                </a:lnTo>
                <a:lnTo>
                  <a:pt x="528500" y="714461"/>
                </a:lnTo>
                <a:cubicBezTo>
                  <a:pt x="498835" y="736014"/>
                  <a:pt x="457314" y="729437"/>
                  <a:pt x="435761" y="699772"/>
                </a:cubicBezTo>
                <a:lnTo>
                  <a:pt x="341779" y="570418"/>
                </a:lnTo>
                <a:cubicBezTo>
                  <a:pt x="320226" y="540753"/>
                  <a:pt x="326803" y="499231"/>
                  <a:pt x="356468" y="477679"/>
                </a:cubicBezTo>
                <a:lnTo>
                  <a:pt x="684509" y="239343"/>
                </a:lnTo>
                <a:cubicBezTo>
                  <a:pt x="714174" y="217790"/>
                  <a:pt x="755695" y="224366"/>
                  <a:pt x="777248" y="254031"/>
                </a:cubicBezTo>
                <a:lnTo>
                  <a:pt x="871230" y="383386"/>
                </a:lnTo>
                <a:cubicBezTo>
                  <a:pt x="892782" y="413051"/>
                  <a:pt x="886206" y="454572"/>
                  <a:pt x="856541" y="476125"/>
                </a:cubicBezTo>
                <a:lnTo>
                  <a:pt x="828590" y="496433"/>
                </a:lnTo>
                <a:lnTo>
                  <a:pt x="939810" y="649514"/>
                </a:lnTo>
                <a:cubicBezTo>
                  <a:pt x="1002947" y="529270"/>
                  <a:pt x="996100" y="378811"/>
                  <a:pt x="910806" y="261414"/>
                </a:cubicBezTo>
                <a:cubicBezTo>
                  <a:pt x="789771" y="94824"/>
                  <a:pt x="556604" y="57894"/>
                  <a:pt x="390013" y="178929"/>
                </a:cubicBezTo>
                <a:close/>
                <a:moveTo>
                  <a:pt x="326716" y="91807"/>
                </a:moveTo>
                <a:cubicBezTo>
                  <a:pt x="541423" y="-64186"/>
                  <a:pt x="841934" y="-16590"/>
                  <a:pt x="997927" y="198117"/>
                </a:cubicBezTo>
                <a:cubicBezTo>
                  <a:pt x="1090326" y="325293"/>
                  <a:pt x="1111296" y="482575"/>
                  <a:pt x="1067359" y="621566"/>
                </a:cubicBezTo>
                <a:cubicBezTo>
                  <a:pt x="1125087" y="596400"/>
                  <a:pt x="1184605" y="577365"/>
                  <a:pt x="1244892" y="563339"/>
                </a:cubicBezTo>
                <a:lnTo>
                  <a:pt x="1244892" y="425809"/>
                </a:lnTo>
                <a:lnTo>
                  <a:pt x="1238396" y="425809"/>
                </a:lnTo>
                <a:cubicBezTo>
                  <a:pt x="1203300" y="425809"/>
                  <a:pt x="1174849" y="397358"/>
                  <a:pt x="1174849" y="362262"/>
                </a:cubicBezTo>
                <a:lnTo>
                  <a:pt x="1174849" y="209229"/>
                </a:lnTo>
                <a:cubicBezTo>
                  <a:pt x="1174849" y="191681"/>
                  <a:pt x="1181962" y="175794"/>
                  <a:pt x="1193462" y="164294"/>
                </a:cubicBezTo>
                <a:cubicBezTo>
                  <a:pt x="1204961" y="152795"/>
                  <a:pt x="1220848" y="145682"/>
                  <a:pt x="1238396" y="145682"/>
                </a:cubicBezTo>
                <a:lnTo>
                  <a:pt x="1484804" y="145682"/>
                </a:lnTo>
                <a:cubicBezTo>
                  <a:pt x="1519900" y="145682"/>
                  <a:pt x="1548351" y="174133"/>
                  <a:pt x="1548351" y="209229"/>
                </a:cubicBezTo>
                <a:lnTo>
                  <a:pt x="1548351" y="362262"/>
                </a:lnTo>
                <a:cubicBezTo>
                  <a:pt x="1548351" y="397358"/>
                  <a:pt x="1519900" y="425809"/>
                  <a:pt x="1484804" y="425809"/>
                </a:cubicBezTo>
                <a:lnTo>
                  <a:pt x="1478305" y="425809"/>
                </a:lnTo>
                <a:lnTo>
                  <a:pt x="1478305" y="531522"/>
                </a:lnTo>
                <a:cubicBezTo>
                  <a:pt x="1867969" y="516696"/>
                  <a:pt x="2257580" y="690299"/>
                  <a:pt x="2504004" y="1029474"/>
                </a:cubicBezTo>
                <a:cubicBezTo>
                  <a:pt x="2896903" y="1570253"/>
                  <a:pt x="2777023" y="2327148"/>
                  <a:pt x="2236244" y="2720047"/>
                </a:cubicBezTo>
                <a:cubicBezTo>
                  <a:pt x="1695464" y="3112946"/>
                  <a:pt x="938569" y="2993066"/>
                  <a:pt x="545670" y="2452287"/>
                </a:cubicBezTo>
                <a:cubicBezTo>
                  <a:pt x="302842" y="2118063"/>
                  <a:pt x="255883" y="1701289"/>
                  <a:pt x="383624" y="1339097"/>
                </a:cubicBezTo>
                <a:lnTo>
                  <a:pt x="271337" y="1301981"/>
                </a:lnTo>
                <a:lnTo>
                  <a:pt x="269200" y="1308446"/>
                </a:lnTo>
                <a:cubicBezTo>
                  <a:pt x="258184" y="1341768"/>
                  <a:pt x="222242" y="1359852"/>
                  <a:pt x="188919" y="1348836"/>
                </a:cubicBezTo>
                <a:lnTo>
                  <a:pt x="43619" y="1300805"/>
                </a:lnTo>
                <a:cubicBezTo>
                  <a:pt x="10297" y="1289790"/>
                  <a:pt x="-7787" y="1253847"/>
                  <a:pt x="3228" y="1220525"/>
                </a:cubicBezTo>
                <a:lnTo>
                  <a:pt x="80565" y="986568"/>
                </a:lnTo>
                <a:cubicBezTo>
                  <a:pt x="86073" y="969906"/>
                  <a:pt x="97812" y="957056"/>
                  <a:pt x="112340" y="949746"/>
                </a:cubicBezTo>
                <a:cubicBezTo>
                  <a:pt x="126869" y="942436"/>
                  <a:pt x="144185" y="940669"/>
                  <a:pt x="160847" y="946177"/>
                </a:cubicBezTo>
                <a:lnTo>
                  <a:pt x="306147" y="994208"/>
                </a:lnTo>
                <a:cubicBezTo>
                  <a:pt x="339468" y="1005223"/>
                  <a:pt x="357552" y="1041166"/>
                  <a:pt x="346537" y="1074488"/>
                </a:cubicBezTo>
                <a:lnTo>
                  <a:pt x="344596" y="1080361"/>
                </a:lnTo>
                <a:lnTo>
                  <a:pt x="482601" y="1125980"/>
                </a:lnTo>
                <a:cubicBezTo>
                  <a:pt x="516519" y="1067404"/>
                  <a:pt x="556040" y="1011588"/>
                  <a:pt x="601675" y="959905"/>
                </a:cubicBezTo>
                <a:cubicBezTo>
                  <a:pt x="455910" y="958740"/>
                  <a:pt x="312806" y="890195"/>
                  <a:pt x="220407" y="763018"/>
                </a:cubicBezTo>
                <a:cubicBezTo>
                  <a:pt x="64413" y="548311"/>
                  <a:pt x="112009" y="247801"/>
                  <a:pt x="326716" y="9180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" name="Trapezoid 28">
            <a:extLst>
              <a:ext uri="{FF2B5EF4-FFF2-40B4-BE49-F238E27FC236}">
                <a16:creationId xmlns:a16="http://schemas.microsoft.com/office/drawing/2014/main" id="{14157CED-2334-4295-B868-B6EA6128FB6C}"/>
              </a:ext>
            </a:extLst>
          </p:cNvPr>
          <p:cNvSpPr>
            <a:spLocks noChangeAspect="1"/>
          </p:cNvSpPr>
          <p:nvPr/>
        </p:nvSpPr>
        <p:spPr>
          <a:xfrm>
            <a:off x="3738542" y="3571534"/>
            <a:ext cx="297055" cy="360000"/>
          </a:xfrm>
          <a:custGeom>
            <a:avLst/>
            <a:gdLst/>
            <a:ahLst/>
            <a:cxnLst/>
            <a:rect l="l" t="t" r="r" b="b"/>
            <a:pathLst>
              <a:path w="2664297" h="3228846">
                <a:moveTo>
                  <a:pt x="2006233" y="1910002"/>
                </a:moveTo>
                <a:cubicBezTo>
                  <a:pt x="2195393" y="2270441"/>
                  <a:pt x="2396463" y="2592453"/>
                  <a:pt x="2218318" y="2693318"/>
                </a:cubicBezTo>
                <a:cubicBezTo>
                  <a:pt x="1760490" y="2959655"/>
                  <a:pt x="875097" y="3011972"/>
                  <a:pt x="413381" y="2693318"/>
                </a:cubicBezTo>
                <a:cubicBezTo>
                  <a:pt x="278026" y="2578660"/>
                  <a:pt x="448417" y="2270210"/>
                  <a:pt x="622358" y="1918652"/>
                </a:cubicBezTo>
                <a:close/>
                <a:moveTo>
                  <a:pt x="998355" y="318176"/>
                </a:moveTo>
                <a:lnTo>
                  <a:pt x="1054483" y="938365"/>
                </a:lnTo>
                <a:cubicBezTo>
                  <a:pt x="1073419" y="1202005"/>
                  <a:pt x="-94533" y="2544942"/>
                  <a:pt x="263185" y="2803859"/>
                </a:cubicBezTo>
                <a:cubicBezTo>
                  <a:pt x="799752" y="3120272"/>
                  <a:pt x="1828684" y="3068324"/>
                  <a:pt x="2360732" y="2803859"/>
                </a:cubicBezTo>
                <a:cubicBezTo>
                  <a:pt x="2817826" y="2582721"/>
                  <a:pt x="1567592" y="1249230"/>
                  <a:pt x="1559424" y="938364"/>
                </a:cubicBezTo>
                <a:lnTo>
                  <a:pt x="1635785" y="320808"/>
                </a:lnTo>
                <a:lnTo>
                  <a:pt x="1616510" y="323841"/>
                </a:lnTo>
                <a:cubicBezTo>
                  <a:pt x="1541035" y="362546"/>
                  <a:pt x="1432716" y="386340"/>
                  <a:pt x="1312455" y="386340"/>
                </a:cubicBezTo>
                <a:cubicBezTo>
                  <a:pt x="1186664" y="386340"/>
                  <a:pt x="1073940" y="360308"/>
                  <a:pt x="998355" y="318176"/>
                </a:cubicBezTo>
                <a:close/>
                <a:moveTo>
                  <a:pt x="1312455" y="60748"/>
                </a:moveTo>
                <a:cubicBezTo>
                  <a:pt x="1155275" y="60748"/>
                  <a:pt x="1027857" y="120035"/>
                  <a:pt x="1027857" y="193171"/>
                </a:cubicBezTo>
                <a:cubicBezTo>
                  <a:pt x="1027857" y="266307"/>
                  <a:pt x="1155275" y="325594"/>
                  <a:pt x="1312455" y="325594"/>
                </a:cubicBezTo>
                <a:cubicBezTo>
                  <a:pt x="1469634" y="325594"/>
                  <a:pt x="1597052" y="266307"/>
                  <a:pt x="1597052" y="193171"/>
                </a:cubicBezTo>
                <a:cubicBezTo>
                  <a:pt x="1597052" y="120035"/>
                  <a:pt x="1469634" y="60748"/>
                  <a:pt x="1312455" y="60748"/>
                </a:cubicBezTo>
                <a:close/>
                <a:moveTo>
                  <a:pt x="1312455" y="0"/>
                </a:moveTo>
                <a:cubicBezTo>
                  <a:pt x="1537130" y="0"/>
                  <a:pt x="1720121" y="83046"/>
                  <a:pt x="1726235" y="186847"/>
                </a:cubicBezTo>
                <a:cubicBezTo>
                  <a:pt x="1726742" y="186524"/>
                  <a:pt x="1727174" y="186120"/>
                  <a:pt x="1727606" y="185717"/>
                </a:cubicBezTo>
                <a:lnTo>
                  <a:pt x="1727102" y="190850"/>
                </a:lnTo>
                <a:cubicBezTo>
                  <a:pt x="1727595" y="191614"/>
                  <a:pt x="1727605" y="192391"/>
                  <a:pt x="1727605" y="193170"/>
                </a:cubicBezTo>
                <a:lnTo>
                  <a:pt x="1726271" y="199326"/>
                </a:lnTo>
                <a:lnTo>
                  <a:pt x="1655630" y="919826"/>
                </a:lnTo>
                <a:cubicBezTo>
                  <a:pt x="1665213" y="1268678"/>
                  <a:pt x="3079202" y="2735754"/>
                  <a:pt x="2542920" y="2983914"/>
                </a:cubicBezTo>
                <a:cubicBezTo>
                  <a:pt x="1918698" y="3280693"/>
                  <a:pt x="711513" y="3338989"/>
                  <a:pt x="81991" y="2983914"/>
                </a:cubicBezTo>
                <a:cubicBezTo>
                  <a:pt x="-337699" y="2693358"/>
                  <a:pt x="991496" y="1215684"/>
                  <a:pt x="969280" y="919828"/>
                </a:cubicBezTo>
                <a:lnTo>
                  <a:pt x="898640" y="199335"/>
                </a:lnTo>
                <a:cubicBezTo>
                  <a:pt x="897375" y="197339"/>
                  <a:pt x="897304" y="195258"/>
                  <a:pt x="897304" y="193170"/>
                </a:cubicBezTo>
                <a:lnTo>
                  <a:pt x="897808" y="190847"/>
                </a:lnTo>
                <a:lnTo>
                  <a:pt x="897305" y="185717"/>
                </a:lnTo>
                <a:lnTo>
                  <a:pt x="898687" y="186789"/>
                </a:lnTo>
                <a:cubicBezTo>
                  <a:pt x="904857" y="83015"/>
                  <a:pt x="1087821" y="0"/>
                  <a:pt x="13124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1" name="Rounded Rectangle 2">
            <a:extLst>
              <a:ext uri="{FF2B5EF4-FFF2-40B4-BE49-F238E27FC236}">
                <a16:creationId xmlns:a16="http://schemas.microsoft.com/office/drawing/2014/main" id="{2A0E0768-5E24-4FFE-AF17-29DF25053786}"/>
              </a:ext>
            </a:extLst>
          </p:cNvPr>
          <p:cNvSpPr/>
          <p:nvPr/>
        </p:nvSpPr>
        <p:spPr>
          <a:xfrm>
            <a:off x="4286165" y="4223696"/>
            <a:ext cx="352834" cy="352834"/>
          </a:xfrm>
          <a:custGeom>
            <a:avLst/>
            <a:gdLst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338560 w 3960440"/>
              <a:gd name="connsiteY3" fmla="*/ 1981614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960440" h="3960000">
                <a:moveTo>
                  <a:pt x="1979373" y="472350"/>
                </a:moveTo>
                <a:cubicBezTo>
                  <a:pt x="1228307" y="485871"/>
                  <a:pt x="850011" y="1078219"/>
                  <a:pt x="813783" y="1434034"/>
                </a:cubicBezTo>
                <a:cubicBezTo>
                  <a:pt x="787561" y="1781828"/>
                  <a:pt x="889690" y="2005359"/>
                  <a:pt x="1119009" y="2222584"/>
                </a:cubicBezTo>
                <a:cubicBezTo>
                  <a:pt x="1178964" y="2123026"/>
                  <a:pt x="1260199" y="1908547"/>
                  <a:pt x="1328015" y="1812920"/>
                </a:cubicBezTo>
                <a:cubicBezTo>
                  <a:pt x="1222115" y="1647651"/>
                  <a:pt x="1255483" y="1756375"/>
                  <a:pt x="1234998" y="1431771"/>
                </a:cubicBezTo>
                <a:cubicBezTo>
                  <a:pt x="1331609" y="922504"/>
                  <a:pt x="1719145" y="812633"/>
                  <a:pt x="2217373" y="891303"/>
                </a:cubicBezTo>
                <a:cubicBezTo>
                  <a:pt x="2693518" y="1016895"/>
                  <a:pt x="2787642" y="1344599"/>
                  <a:pt x="2783502" y="1606823"/>
                </a:cubicBezTo>
                <a:cubicBezTo>
                  <a:pt x="2771081" y="1743454"/>
                  <a:pt x="2679609" y="2064482"/>
                  <a:pt x="2456028" y="2225955"/>
                </a:cubicBezTo>
                <a:cubicBezTo>
                  <a:pt x="2192422" y="2399851"/>
                  <a:pt x="2004893" y="2209395"/>
                  <a:pt x="2026974" y="2018938"/>
                </a:cubicBezTo>
                <a:cubicBezTo>
                  <a:pt x="2072519" y="1810540"/>
                  <a:pt x="2086043" y="1754994"/>
                  <a:pt x="2135727" y="1554876"/>
                </a:cubicBezTo>
                <a:cubicBezTo>
                  <a:pt x="2195073" y="1382360"/>
                  <a:pt x="2084273" y="1259912"/>
                  <a:pt x="1915898" y="1219889"/>
                </a:cubicBezTo>
                <a:cubicBezTo>
                  <a:pt x="1750283" y="1186766"/>
                  <a:pt x="1626460" y="1331294"/>
                  <a:pt x="1589196" y="1434803"/>
                </a:cubicBezTo>
                <a:cubicBezTo>
                  <a:pt x="1499489" y="1732912"/>
                  <a:pt x="1614533" y="1824000"/>
                  <a:pt x="1574511" y="1939931"/>
                </a:cubicBezTo>
                <a:cubicBezTo>
                  <a:pt x="1332991" y="2671400"/>
                  <a:pt x="1220920" y="3468343"/>
                  <a:pt x="1339611" y="3487664"/>
                </a:cubicBezTo>
                <a:cubicBezTo>
                  <a:pt x="1434840" y="3497327"/>
                  <a:pt x="1730357" y="3129057"/>
                  <a:pt x="1887692" y="2422431"/>
                </a:cubicBezTo>
                <a:cubicBezTo>
                  <a:pt x="1985681" y="2531460"/>
                  <a:pt x="2093439" y="2747804"/>
                  <a:pt x="2336342" y="2720202"/>
                </a:cubicBezTo>
                <a:cubicBezTo>
                  <a:pt x="2693796" y="2666377"/>
                  <a:pt x="3092265" y="2401394"/>
                  <a:pt x="3176454" y="1627140"/>
                </a:cubicBezTo>
                <a:cubicBezTo>
                  <a:pt x="3254038" y="999456"/>
                  <a:pt x="2816023" y="430731"/>
                  <a:pt x="1979373" y="472350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2" name="Rounded Rectangle 8">
            <a:extLst>
              <a:ext uri="{FF2B5EF4-FFF2-40B4-BE49-F238E27FC236}">
                <a16:creationId xmlns:a16="http://schemas.microsoft.com/office/drawing/2014/main" id="{65DA68F7-F8BA-4529-82F2-86B3BB728C3C}"/>
              </a:ext>
            </a:extLst>
          </p:cNvPr>
          <p:cNvSpPr/>
          <p:nvPr/>
        </p:nvSpPr>
        <p:spPr>
          <a:xfrm>
            <a:off x="3710633" y="4223696"/>
            <a:ext cx="352873" cy="352834"/>
          </a:xfrm>
          <a:custGeom>
            <a:avLst/>
            <a:gdLst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688485 w 3888432"/>
              <a:gd name="connsiteY5" fmla="*/ 147563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2688485 w 3888432"/>
              <a:gd name="connsiteY17" fmla="*/ 1475633 h 3960440"/>
              <a:gd name="connsiteX18" fmla="*/ 878058 w 3888432"/>
              <a:gd name="connsiteY18" fmla="*/ 648072 h 3960440"/>
              <a:gd name="connsiteX19" fmla="*/ 554477 w 3888432"/>
              <a:gd name="connsiteY19" fmla="*/ 971653 h 3960440"/>
              <a:gd name="connsiteX20" fmla="*/ 878058 w 3888432"/>
              <a:gd name="connsiteY20" fmla="*/ 1295234 h 3960440"/>
              <a:gd name="connsiteX21" fmla="*/ 1201639 w 3888432"/>
              <a:gd name="connsiteY21" fmla="*/ 971653 h 3960440"/>
              <a:gd name="connsiteX22" fmla="*/ 878058 w 3888432"/>
              <a:gd name="connsiteY22" fmla="*/ 648072 h 3960440"/>
              <a:gd name="connsiteX23" fmla="*/ 333511 w 3888432"/>
              <a:gd name="connsiteY23" fmla="*/ 0 h 3960440"/>
              <a:gd name="connsiteX24" fmla="*/ 3554921 w 3888432"/>
              <a:gd name="connsiteY24" fmla="*/ 0 h 3960440"/>
              <a:gd name="connsiteX25" fmla="*/ 3888432 w 3888432"/>
              <a:gd name="connsiteY25" fmla="*/ 333511 h 3960440"/>
              <a:gd name="connsiteX26" fmla="*/ 3888432 w 3888432"/>
              <a:gd name="connsiteY26" fmla="*/ 3626929 h 3960440"/>
              <a:gd name="connsiteX27" fmla="*/ 3554921 w 3888432"/>
              <a:gd name="connsiteY27" fmla="*/ 3960440 h 3960440"/>
              <a:gd name="connsiteX28" fmla="*/ 333511 w 3888432"/>
              <a:gd name="connsiteY28" fmla="*/ 3960440 h 3960440"/>
              <a:gd name="connsiteX29" fmla="*/ 0 w 3888432"/>
              <a:gd name="connsiteY29" fmla="*/ 3626929 h 3960440"/>
              <a:gd name="connsiteX30" fmla="*/ 0 w 3888432"/>
              <a:gd name="connsiteY30" fmla="*/ 333511 h 3960440"/>
              <a:gd name="connsiteX31" fmla="*/ 333511 w 3888432"/>
              <a:gd name="connsiteY31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888432" h="3960440">
                <a:moveTo>
                  <a:pt x="554477" y="1512168"/>
                </a:moveTo>
                <a:lnTo>
                  <a:pt x="554477" y="3312368"/>
                </a:lnTo>
                <a:lnTo>
                  <a:pt x="1201638" y="3312368"/>
                </a:lnTo>
                <a:lnTo>
                  <a:pt x="1201638" y="1512168"/>
                </a:lnTo>
                <a:lnTo>
                  <a:pt x="554477" y="1512168"/>
                </a:lnTo>
                <a:close/>
                <a:moveTo>
                  <a:pt x="2840340" y="1479943"/>
                </a:moveTo>
                <a:cubicBezTo>
                  <a:pt x="2293254" y="1484797"/>
                  <a:pt x="2254084" y="1780470"/>
                  <a:pt x="2136833" y="1785510"/>
                </a:cubicBezTo>
                <a:lnTo>
                  <a:pt x="2136833" y="1510185"/>
                </a:lnTo>
                <a:lnTo>
                  <a:pt x="1489672" y="1510185"/>
                </a:lnTo>
                <a:lnTo>
                  <a:pt x="1489672" y="3310385"/>
                </a:lnTo>
                <a:lnTo>
                  <a:pt x="2136833" y="3310385"/>
                </a:lnTo>
                <a:cubicBezTo>
                  <a:pt x="2140283" y="2925445"/>
                  <a:pt x="2133383" y="2560917"/>
                  <a:pt x="2147184" y="2155564"/>
                </a:cubicBezTo>
                <a:cubicBezTo>
                  <a:pt x="2187272" y="1842063"/>
                  <a:pt x="2668986" y="1938990"/>
                  <a:pt x="2673919" y="2138897"/>
                </a:cubicBezTo>
                <a:lnTo>
                  <a:pt x="2679688" y="3312366"/>
                </a:lnTo>
                <a:lnTo>
                  <a:pt x="3326849" y="3312366"/>
                </a:lnTo>
                <a:cubicBezTo>
                  <a:pt x="3329155" y="2917782"/>
                  <a:pt x="3331462" y="2523197"/>
                  <a:pt x="3333768" y="2128613"/>
                </a:cubicBezTo>
                <a:cubicBezTo>
                  <a:pt x="3339026" y="1942962"/>
                  <a:pt x="3184753" y="1475890"/>
                  <a:pt x="2840340" y="1479943"/>
                </a:cubicBezTo>
                <a:close/>
                <a:moveTo>
                  <a:pt x="878058" y="648072"/>
                </a:moveTo>
                <a:cubicBezTo>
                  <a:pt x="699349" y="648072"/>
                  <a:pt x="554477" y="792944"/>
                  <a:pt x="554477" y="971653"/>
                </a:cubicBezTo>
                <a:cubicBezTo>
                  <a:pt x="554477" y="1150362"/>
                  <a:pt x="699349" y="1295234"/>
                  <a:pt x="878058" y="1295234"/>
                </a:cubicBezTo>
                <a:cubicBezTo>
                  <a:pt x="1056767" y="1295234"/>
                  <a:pt x="1201639" y="1150362"/>
                  <a:pt x="1201639" y="971653"/>
                </a:cubicBezTo>
                <a:cubicBezTo>
                  <a:pt x="1201639" y="792944"/>
                  <a:pt x="1056767" y="648072"/>
                  <a:pt x="878058" y="648072"/>
                </a:cubicBezTo>
                <a:close/>
                <a:moveTo>
                  <a:pt x="333511" y="0"/>
                </a:moveTo>
                <a:lnTo>
                  <a:pt x="3554921" y="0"/>
                </a:lnTo>
                <a:cubicBezTo>
                  <a:pt x="3739114" y="0"/>
                  <a:pt x="3888432" y="149318"/>
                  <a:pt x="3888432" y="333511"/>
                </a:cubicBezTo>
                <a:lnTo>
                  <a:pt x="3888432" y="3626929"/>
                </a:lnTo>
                <a:cubicBezTo>
                  <a:pt x="3888432" y="3811122"/>
                  <a:pt x="3739114" y="3960440"/>
                  <a:pt x="3554921" y="3960440"/>
                </a:cubicBezTo>
                <a:lnTo>
                  <a:pt x="333511" y="3960440"/>
                </a:lnTo>
                <a:cubicBezTo>
                  <a:pt x="149318" y="3960440"/>
                  <a:pt x="0" y="3811122"/>
                  <a:pt x="0" y="3626929"/>
                </a:cubicBezTo>
                <a:lnTo>
                  <a:pt x="0" y="333511"/>
                </a:lnTo>
                <a:cubicBezTo>
                  <a:pt x="0" y="149318"/>
                  <a:pt x="149318" y="0"/>
                  <a:pt x="333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3" name="Rounded Rectangle 2">
            <a:extLst>
              <a:ext uri="{FF2B5EF4-FFF2-40B4-BE49-F238E27FC236}">
                <a16:creationId xmlns:a16="http://schemas.microsoft.com/office/drawing/2014/main" id="{A1E1D6C3-A397-430A-B6A9-A9BA521522F6}"/>
              </a:ext>
            </a:extLst>
          </p:cNvPr>
          <p:cNvSpPr/>
          <p:nvPr/>
        </p:nvSpPr>
        <p:spPr>
          <a:xfrm>
            <a:off x="5433122" y="4223696"/>
            <a:ext cx="352834" cy="352834"/>
          </a:xfrm>
          <a:custGeom>
            <a:avLst/>
            <a:gdLst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155131 w 3960000"/>
              <a:gd name="connsiteY16" fmla="*/ 1419365 h 3960000"/>
              <a:gd name="connsiteX17" fmla="*/ 3207849 w 3960000"/>
              <a:gd name="connsiteY17" fmla="*/ 1493166 h 3960000"/>
              <a:gd name="connsiteX18" fmla="*/ 3407333 w 3960000"/>
              <a:gd name="connsiteY18" fmla="*/ 1117847 h 3960000"/>
              <a:gd name="connsiteX19" fmla="*/ 3108461 w 3960000"/>
              <a:gd name="connsiteY19" fmla="*/ 1185086 h 3960000"/>
              <a:gd name="connsiteX20" fmla="*/ 3334650 w 3960000"/>
              <a:gd name="connsiteY20" fmla="*/ 883134 h 3960000"/>
              <a:gd name="connsiteX21" fmla="*/ 2995677 w 3960000"/>
              <a:gd name="connsiteY21" fmla="*/ 1008938 h 3960000"/>
              <a:gd name="connsiteX22" fmla="*/ 2538382 w 3960000"/>
              <a:gd name="connsiteY22" fmla="*/ 802616 h 3960000"/>
              <a:gd name="connsiteX23" fmla="*/ 308009 w 3960000"/>
              <a:gd name="connsiteY23" fmla="*/ 0 h 3960000"/>
              <a:gd name="connsiteX24" fmla="*/ 3651991 w 3960000"/>
              <a:gd name="connsiteY24" fmla="*/ 0 h 3960000"/>
              <a:gd name="connsiteX25" fmla="*/ 3960000 w 3960000"/>
              <a:gd name="connsiteY25" fmla="*/ 308009 h 3960000"/>
              <a:gd name="connsiteX26" fmla="*/ 3960000 w 3960000"/>
              <a:gd name="connsiteY26" fmla="*/ 3651991 h 3960000"/>
              <a:gd name="connsiteX27" fmla="*/ 3651991 w 3960000"/>
              <a:gd name="connsiteY27" fmla="*/ 3960000 h 3960000"/>
              <a:gd name="connsiteX28" fmla="*/ 308009 w 3960000"/>
              <a:gd name="connsiteY28" fmla="*/ 3960000 h 3960000"/>
              <a:gd name="connsiteX29" fmla="*/ 0 w 3960000"/>
              <a:gd name="connsiteY29" fmla="*/ 3651991 h 3960000"/>
              <a:gd name="connsiteX30" fmla="*/ 0 w 3960000"/>
              <a:gd name="connsiteY30" fmla="*/ 308009 h 3960000"/>
              <a:gd name="connsiteX31" fmla="*/ 308009 w 3960000"/>
              <a:gd name="connsiteY31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207849 w 3960000"/>
              <a:gd name="connsiteY16" fmla="*/ 1493166 h 3960000"/>
              <a:gd name="connsiteX17" fmla="*/ 3407333 w 3960000"/>
              <a:gd name="connsiteY17" fmla="*/ 1117847 h 3960000"/>
              <a:gd name="connsiteX18" fmla="*/ 3108461 w 3960000"/>
              <a:gd name="connsiteY18" fmla="*/ 1185086 h 3960000"/>
              <a:gd name="connsiteX19" fmla="*/ 3334650 w 3960000"/>
              <a:gd name="connsiteY19" fmla="*/ 883134 h 3960000"/>
              <a:gd name="connsiteX20" fmla="*/ 2995677 w 3960000"/>
              <a:gd name="connsiteY20" fmla="*/ 1008938 h 3960000"/>
              <a:gd name="connsiteX21" fmla="*/ 2538382 w 3960000"/>
              <a:gd name="connsiteY21" fmla="*/ 802616 h 3960000"/>
              <a:gd name="connsiteX22" fmla="*/ 308009 w 3960000"/>
              <a:gd name="connsiteY22" fmla="*/ 0 h 3960000"/>
              <a:gd name="connsiteX23" fmla="*/ 3651991 w 3960000"/>
              <a:gd name="connsiteY23" fmla="*/ 0 h 3960000"/>
              <a:gd name="connsiteX24" fmla="*/ 3960000 w 3960000"/>
              <a:gd name="connsiteY24" fmla="*/ 308009 h 3960000"/>
              <a:gd name="connsiteX25" fmla="*/ 3960000 w 3960000"/>
              <a:gd name="connsiteY25" fmla="*/ 3651991 h 3960000"/>
              <a:gd name="connsiteX26" fmla="*/ 3651991 w 3960000"/>
              <a:gd name="connsiteY26" fmla="*/ 3960000 h 3960000"/>
              <a:gd name="connsiteX27" fmla="*/ 308009 w 3960000"/>
              <a:gd name="connsiteY27" fmla="*/ 3960000 h 3960000"/>
              <a:gd name="connsiteX28" fmla="*/ 0 w 3960000"/>
              <a:gd name="connsiteY28" fmla="*/ 3651991 h 3960000"/>
              <a:gd name="connsiteX29" fmla="*/ 0 w 3960000"/>
              <a:gd name="connsiteY29" fmla="*/ 308009 h 3960000"/>
              <a:gd name="connsiteX30" fmla="*/ 308009 w 3960000"/>
              <a:gd name="connsiteY30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08461 w 3960000"/>
              <a:gd name="connsiteY17" fmla="*/ 1185086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60000" h="3960000">
                <a:moveTo>
                  <a:pt x="3160999" y="1374274"/>
                </a:moveTo>
                <a:lnTo>
                  <a:pt x="3155132" y="1419362"/>
                </a:lnTo>
                <a:lnTo>
                  <a:pt x="3160999" y="1374274"/>
                </a:lnTo>
                <a:close/>
                <a:moveTo>
                  <a:pt x="2496208" y="770986"/>
                </a:moveTo>
                <a:cubicBezTo>
                  <a:pt x="2113414" y="770986"/>
                  <a:pt x="1929581" y="1106902"/>
                  <a:pt x="1921633" y="1292845"/>
                </a:cubicBezTo>
                <a:cubicBezTo>
                  <a:pt x="1914712" y="1454769"/>
                  <a:pt x="1928136" y="1522392"/>
                  <a:pt x="1942445" y="1570340"/>
                </a:cubicBezTo>
                <a:cubicBezTo>
                  <a:pt x="1547199" y="1510736"/>
                  <a:pt x="1237189" y="1330681"/>
                  <a:pt x="815277" y="836121"/>
                </a:cubicBezTo>
                <a:cubicBezTo>
                  <a:pt x="618819" y="1229038"/>
                  <a:pt x="733086" y="1558961"/>
                  <a:pt x="965659" y="1735195"/>
                </a:cubicBezTo>
                <a:cubicBezTo>
                  <a:pt x="864541" y="1716416"/>
                  <a:pt x="662904" y="1695759"/>
                  <a:pt x="570453" y="1629310"/>
                </a:cubicBezTo>
                <a:cubicBezTo>
                  <a:pt x="597898" y="2016450"/>
                  <a:pt x="990931" y="2177657"/>
                  <a:pt x="1196057" y="2257108"/>
                </a:cubicBezTo>
                <a:cubicBezTo>
                  <a:pt x="1113718" y="2275887"/>
                  <a:pt x="943857" y="2321380"/>
                  <a:pt x="813848" y="2296824"/>
                </a:cubicBezTo>
                <a:cubicBezTo>
                  <a:pt x="926523" y="2634848"/>
                  <a:pt x="1326064" y="2611755"/>
                  <a:pt x="1486410" y="2607420"/>
                </a:cubicBezTo>
                <a:cubicBezTo>
                  <a:pt x="1297174" y="2749708"/>
                  <a:pt x="1000058" y="2795794"/>
                  <a:pt x="489408" y="2829018"/>
                </a:cubicBezTo>
                <a:cubicBezTo>
                  <a:pt x="914827" y="3139596"/>
                  <a:pt x="1734874" y="3242281"/>
                  <a:pt x="2062787" y="3146219"/>
                </a:cubicBezTo>
                <a:cubicBezTo>
                  <a:pt x="2763394" y="2903535"/>
                  <a:pt x="2915370" y="2621267"/>
                  <a:pt x="3074271" y="2105563"/>
                </a:cubicBezTo>
                <a:cubicBezTo>
                  <a:pt x="3173740" y="1733406"/>
                  <a:pt x="3145310" y="1648999"/>
                  <a:pt x="3207849" y="1493166"/>
                </a:cubicBezTo>
                <a:cubicBezTo>
                  <a:pt x="3270388" y="1337333"/>
                  <a:pt x="3414210" y="1276468"/>
                  <a:pt x="3449507" y="1170564"/>
                </a:cubicBezTo>
                <a:cubicBezTo>
                  <a:pt x="3349883" y="1192977"/>
                  <a:pt x="3252716" y="1239516"/>
                  <a:pt x="3140091" y="1227260"/>
                </a:cubicBezTo>
                <a:cubicBezTo>
                  <a:pt x="3219995" y="1183499"/>
                  <a:pt x="3274317" y="996523"/>
                  <a:pt x="3324107" y="851504"/>
                </a:cubicBezTo>
                <a:cubicBezTo>
                  <a:pt x="3215037" y="921165"/>
                  <a:pt x="3152155" y="998691"/>
                  <a:pt x="2995677" y="1008938"/>
                </a:cubicBezTo>
                <a:cubicBezTo>
                  <a:pt x="2884471" y="881691"/>
                  <a:pt x="2678487" y="770986"/>
                  <a:pt x="2496208" y="770986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4" name="Rounded Rectangle 3">
            <a:extLst>
              <a:ext uri="{FF2B5EF4-FFF2-40B4-BE49-F238E27FC236}">
                <a16:creationId xmlns:a16="http://schemas.microsoft.com/office/drawing/2014/main" id="{A7657EED-E478-4EF7-89EC-B315B7023DBD}"/>
              </a:ext>
            </a:extLst>
          </p:cNvPr>
          <p:cNvSpPr>
            <a:spLocks noChangeAspect="1"/>
          </p:cNvSpPr>
          <p:nvPr/>
        </p:nvSpPr>
        <p:spPr>
          <a:xfrm>
            <a:off x="4855565" y="4223696"/>
            <a:ext cx="352834" cy="352834"/>
          </a:xfrm>
          <a:custGeom>
            <a:avLst/>
            <a:gdLst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59137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60000" h="3960000">
                <a:moveTo>
                  <a:pt x="2841893" y="181064"/>
                </a:moveTo>
                <a:cubicBezTo>
                  <a:pt x="2485731" y="190239"/>
                  <a:pt x="2106781" y="339266"/>
                  <a:pt x="2105790" y="859562"/>
                </a:cubicBezTo>
                <a:lnTo>
                  <a:pt x="2106860" y="863292"/>
                </a:lnTo>
                <a:lnTo>
                  <a:pt x="2106860" y="1248172"/>
                </a:lnTo>
                <a:lnTo>
                  <a:pt x="1691968" y="1248172"/>
                </a:lnTo>
                <a:lnTo>
                  <a:pt x="1691968" y="1824236"/>
                </a:lnTo>
                <a:lnTo>
                  <a:pt x="2106860" y="1824236"/>
                </a:lnTo>
                <a:lnTo>
                  <a:pt x="2106860" y="3779396"/>
                </a:lnTo>
                <a:lnTo>
                  <a:pt x="2754932" y="3779396"/>
                </a:lnTo>
                <a:lnTo>
                  <a:pt x="2754932" y="1824236"/>
                </a:lnTo>
                <a:lnTo>
                  <a:pt x="3305869" y="1813665"/>
                </a:lnTo>
                <a:lnTo>
                  <a:pt x="3348152" y="1248172"/>
                </a:lnTo>
                <a:lnTo>
                  <a:pt x="2754932" y="1248172"/>
                </a:lnTo>
                <a:lnTo>
                  <a:pt x="2754932" y="907124"/>
                </a:lnTo>
                <a:cubicBezTo>
                  <a:pt x="2746287" y="682909"/>
                  <a:pt x="3126764" y="685506"/>
                  <a:pt x="3369037" y="704441"/>
                </a:cubicBezTo>
                <a:cubicBezTo>
                  <a:pt x="3391941" y="556446"/>
                  <a:pt x="3409927" y="381656"/>
                  <a:pt x="3410216" y="195189"/>
                </a:cubicBezTo>
                <a:cubicBezTo>
                  <a:pt x="3239930" y="163882"/>
                  <a:pt x="3118909" y="173928"/>
                  <a:pt x="2841893" y="181064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5" name="Rounded Rectangle 10">
            <a:extLst>
              <a:ext uri="{FF2B5EF4-FFF2-40B4-BE49-F238E27FC236}">
                <a16:creationId xmlns:a16="http://schemas.microsoft.com/office/drawing/2014/main" id="{0F1A694A-FE19-4E53-80A8-166C35CB3FF7}"/>
              </a:ext>
            </a:extLst>
          </p:cNvPr>
          <p:cNvSpPr>
            <a:spLocks noChangeAspect="1"/>
          </p:cNvSpPr>
          <p:nvPr/>
        </p:nvSpPr>
        <p:spPr>
          <a:xfrm>
            <a:off x="6021140" y="4216530"/>
            <a:ext cx="354091" cy="360000"/>
          </a:xfrm>
          <a:custGeom>
            <a:avLst/>
            <a:gdLst/>
            <a:ahLst/>
            <a:cxnLst/>
            <a:rect l="l" t="t" r="r" b="b"/>
            <a:pathLst>
              <a:path w="3186824" h="3240000">
                <a:moveTo>
                  <a:pt x="2141174" y="1384899"/>
                </a:moveTo>
                <a:lnTo>
                  <a:pt x="2141174" y="1528887"/>
                </a:lnTo>
                <a:lnTo>
                  <a:pt x="1997174" y="1528887"/>
                </a:lnTo>
                <a:lnTo>
                  <a:pt x="1997174" y="1744911"/>
                </a:lnTo>
                <a:lnTo>
                  <a:pt x="2141174" y="1744911"/>
                </a:lnTo>
                <a:lnTo>
                  <a:pt x="2141174" y="1888899"/>
                </a:lnTo>
                <a:lnTo>
                  <a:pt x="2357174" y="1888899"/>
                </a:lnTo>
                <a:lnTo>
                  <a:pt x="2357174" y="1744911"/>
                </a:lnTo>
                <a:lnTo>
                  <a:pt x="2501174" y="1744911"/>
                </a:lnTo>
                <a:lnTo>
                  <a:pt x="2501174" y="1528887"/>
                </a:lnTo>
                <a:lnTo>
                  <a:pt x="2357174" y="1528887"/>
                </a:lnTo>
                <a:lnTo>
                  <a:pt x="2357174" y="1384899"/>
                </a:lnTo>
                <a:close/>
                <a:moveTo>
                  <a:pt x="1286582" y="1008157"/>
                </a:moveTo>
                <a:cubicBezTo>
                  <a:pt x="1148208" y="1006486"/>
                  <a:pt x="1009270" y="1051569"/>
                  <a:pt x="894997" y="1143711"/>
                </a:cubicBezTo>
                <a:cubicBezTo>
                  <a:pt x="666451" y="1327995"/>
                  <a:pt x="600947" y="1648602"/>
                  <a:pt x="738892" y="1907765"/>
                </a:cubicBezTo>
                <a:cubicBezTo>
                  <a:pt x="876837" y="2166928"/>
                  <a:pt x="1179371" y="2291639"/>
                  <a:pt x="1459875" y="2204971"/>
                </a:cubicBezTo>
                <a:cubicBezTo>
                  <a:pt x="1676459" y="2138053"/>
                  <a:pt x="1832801" y="1959669"/>
                  <a:pt x="1876637" y="1747242"/>
                </a:cubicBezTo>
                <a:lnTo>
                  <a:pt x="1879565" y="1747242"/>
                </a:lnTo>
                <a:lnTo>
                  <a:pt x="1879565" y="1728291"/>
                </a:lnTo>
                <a:cubicBezTo>
                  <a:pt x="1891883" y="1671800"/>
                  <a:pt x="1894168" y="1612713"/>
                  <a:pt x="1887545" y="1552862"/>
                </a:cubicBezTo>
                <a:lnTo>
                  <a:pt x="1879565" y="1553745"/>
                </a:lnTo>
                <a:lnTo>
                  <a:pt x="1879565" y="1531218"/>
                </a:lnTo>
                <a:lnTo>
                  <a:pt x="1231565" y="1531218"/>
                </a:lnTo>
                <a:lnTo>
                  <a:pt x="1231565" y="1747242"/>
                </a:lnTo>
                <a:lnTo>
                  <a:pt x="1565835" y="1747242"/>
                </a:lnTo>
                <a:cubicBezTo>
                  <a:pt x="1530201" y="1827940"/>
                  <a:pt x="1460959" y="1892348"/>
                  <a:pt x="1371795" y="1919897"/>
                </a:cubicBezTo>
                <a:cubicBezTo>
                  <a:pt x="1228031" y="1964316"/>
                  <a:pt x="1072976" y="1900399"/>
                  <a:pt x="1002277" y="1767573"/>
                </a:cubicBezTo>
                <a:cubicBezTo>
                  <a:pt x="931578" y="1634747"/>
                  <a:pt x="965150" y="1470429"/>
                  <a:pt x="1082284" y="1375980"/>
                </a:cubicBezTo>
                <a:cubicBezTo>
                  <a:pt x="1199418" y="1281531"/>
                  <a:pt x="1367118" y="1283556"/>
                  <a:pt x="1481937" y="1380807"/>
                </a:cubicBezTo>
                <a:lnTo>
                  <a:pt x="1674778" y="1153129"/>
                </a:lnTo>
                <a:cubicBezTo>
                  <a:pt x="1562764" y="1058254"/>
                  <a:pt x="1424955" y="1009828"/>
                  <a:pt x="1286582" y="1008157"/>
                </a:cubicBezTo>
                <a:close/>
                <a:moveTo>
                  <a:pt x="293028" y="0"/>
                </a:moveTo>
                <a:lnTo>
                  <a:pt x="2893796" y="0"/>
                </a:lnTo>
                <a:cubicBezTo>
                  <a:pt x="3055631" y="0"/>
                  <a:pt x="3186824" y="131193"/>
                  <a:pt x="3186824" y="293028"/>
                </a:cubicBezTo>
                <a:lnTo>
                  <a:pt x="3186824" y="2946972"/>
                </a:lnTo>
                <a:cubicBezTo>
                  <a:pt x="3186824" y="3108807"/>
                  <a:pt x="3055631" y="3240000"/>
                  <a:pt x="2893796" y="3240000"/>
                </a:cubicBezTo>
                <a:lnTo>
                  <a:pt x="293028" y="3240000"/>
                </a:lnTo>
                <a:cubicBezTo>
                  <a:pt x="131193" y="3240000"/>
                  <a:pt x="0" y="3108807"/>
                  <a:pt x="0" y="2946972"/>
                </a:cubicBezTo>
                <a:lnTo>
                  <a:pt x="0" y="293028"/>
                </a:lnTo>
                <a:cubicBezTo>
                  <a:pt x="0" y="131193"/>
                  <a:pt x="131193" y="0"/>
                  <a:pt x="29302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Block Arc 6">
            <a:extLst>
              <a:ext uri="{FF2B5EF4-FFF2-40B4-BE49-F238E27FC236}">
                <a16:creationId xmlns:a16="http://schemas.microsoft.com/office/drawing/2014/main" id="{C90F6C65-75C7-4028-A832-02FE286F7E40}"/>
              </a:ext>
            </a:extLst>
          </p:cNvPr>
          <p:cNvSpPr/>
          <p:nvPr/>
        </p:nvSpPr>
        <p:spPr>
          <a:xfrm>
            <a:off x="6557572" y="4241324"/>
            <a:ext cx="331940" cy="335206"/>
          </a:xfrm>
          <a:custGeom>
            <a:avLst/>
            <a:gdLst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151233"/>
              <a:gd name="connsiteY0" fmla="*/ 2175617 h 3221116"/>
              <a:gd name="connsiteX1" fmla="*/ 2658205 w 3151233"/>
              <a:gd name="connsiteY1" fmla="*/ 2178566 h 3221116"/>
              <a:gd name="connsiteX2" fmla="*/ 2664630 w 3151233"/>
              <a:gd name="connsiteY2" fmla="*/ 2175617 h 3221116"/>
              <a:gd name="connsiteX3" fmla="*/ 1477043 w 3151233"/>
              <a:gd name="connsiteY3" fmla="*/ 1144372 h 3221116"/>
              <a:gd name="connsiteX4" fmla="*/ 1409070 w 3151233"/>
              <a:gd name="connsiteY4" fmla="*/ 1159393 h 3221116"/>
              <a:gd name="connsiteX5" fmla="*/ 1152384 w 3151233"/>
              <a:gd name="connsiteY5" fmla="*/ 1703728 h 3221116"/>
              <a:gd name="connsiteX6" fmla="*/ 1514013 w 3151233"/>
              <a:gd name="connsiteY6" fmla="*/ 2152290 h 3221116"/>
              <a:gd name="connsiteX7" fmla="*/ 1850815 w 3151233"/>
              <a:gd name="connsiteY7" fmla="*/ 1654259 h 3221116"/>
              <a:gd name="connsiteX8" fmla="*/ 1830467 w 3151233"/>
              <a:gd name="connsiteY8" fmla="*/ 1515986 h 3221116"/>
              <a:gd name="connsiteX9" fmla="*/ 1477043 w 3151233"/>
              <a:gd name="connsiteY9" fmla="*/ 1144372 h 3221116"/>
              <a:gd name="connsiteX10" fmla="*/ 1651152 w 3151233"/>
              <a:gd name="connsiteY10" fmla="*/ 501 h 3221116"/>
              <a:gd name="connsiteX11" fmla="*/ 2580395 w 3151233"/>
              <a:gd name="connsiteY11" fmla="*/ 324821 h 3221116"/>
              <a:gd name="connsiteX12" fmla="*/ 3030464 w 3151233"/>
              <a:gd name="connsiteY12" fmla="*/ 2249544 h 3221116"/>
              <a:gd name="connsiteX13" fmla="*/ 2585849 w 3151233"/>
              <a:gd name="connsiteY13" fmla="*/ 2588887 h 3221116"/>
              <a:gd name="connsiteX14" fmla="*/ 1973374 w 3151233"/>
              <a:gd name="connsiteY14" fmla="*/ 2195096 h 3221116"/>
              <a:gd name="connsiteX15" fmla="*/ 1390827 w 3151233"/>
              <a:gd name="connsiteY15" fmla="*/ 2527630 h 3221116"/>
              <a:gd name="connsiteX16" fmla="*/ 783896 w 3151233"/>
              <a:gd name="connsiteY16" fmla="*/ 1665044 h 3221116"/>
              <a:gd name="connsiteX17" fmla="*/ 1268509 w 3151233"/>
              <a:gd name="connsiteY17" fmla="*/ 819983 h 3221116"/>
              <a:gd name="connsiteX18" fmla="*/ 1328805 w 3151233"/>
              <a:gd name="connsiteY18" fmla="*/ 807930 h 3221116"/>
              <a:gd name="connsiteX19" fmla="*/ 1390827 w 3151233"/>
              <a:gd name="connsiteY19" fmla="*/ 802457 h 3221116"/>
              <a:gd name="connsiteX20" fmla="*/ 1462242 w 3151233"/>
              <a:gd name="connsiteY20" fmla="*/ 801708 h 3221116"/>
              <a:gd name="connsiteX21" fmla="*/ 1956122 w 3151233"/>
              <a:gd name="connsiteY21" fmla="*/ 1110076 h 3221116"/>
              <a:gd name="connsiteX22" fmla="*/ 1973374 w 3151233"/>
              <a:gd name="connsiteY22" fmla="*/ 875315 h 3221116"/>
              <a:gd name="connsiteX23" fmla="*/ 2333414 w 3151233"/>
              <a:gd name="connsiteY23" fmla="*/ 875315 h 3221116"/>
              <a:gd name="connsiteX24" fmla="*/ 2324788 w 3151233"/>
              <a:gd name="connsiteY24" fmla="*/ 2054049 h 3221116"/>
              <a:gd name="connsiteX25" fmla="*/ 2661746 w 3151233"/>
              <a:gd name="connsiteY25" fmla="*/ 2179658 h 3221116"/>
              <a:gd name="connsiteX26" fmla="*/ 2691046 w 3151233"/>
              <a:gd name="connsiteY26" fmla="*/ 2188689 h 3221116"/>
              <a:gd name="connsiteX27" fmla="*/ 2667011 w 3151233"/>
              <a:gd name="connsiteY27" fmla="*/ 2175828 h 3221116"/>
              <a:gd name="connsiteX28" fmla="*/ 2332141 w 3151233"/>
              <a:gd name="connsiteY28" fmla="*/ 653899 h 3221116"/>
              <a:gd name="connsiteX29" fmla="*/ 776764 w 3151233"/>
              <a:gd name="connsiteY29" fmla="*/ 749845 h 3221116"/>
              <a:gd name="connsiteX30" fmla="*/ 631487 w 3151233"/>
              <a:gd name="connsiteY30" fmla="*/ 2301392 h 3221116"/>
              <a:gd name="connsiteX31" fmla="*/ 2142017 w 3151233"/>
              <a:gd name="connsiteY31" fmla="*/ 2684410 h 3221116"/>
              <a:gd name="connsiteX32" fmla="*/ 2324866 w 3151233"/>
              <a:gd name="connsiteY32" fmla="*/ 3053856 h 3221116"/>
              <a:gd name="connsiteX33" fmla="*/ 294693 w 3151233"/>
              <a:gd name="connsiteY33" fmla="*/ 2539075 h 3221116"/>
              <a:gd name="connsiteX34" fmla="*/ 489947 w 3151233"/>
              <a:gd name="connsiteY34" fmla="*/ 453774 h 3221116"/>
              <a:gd name="connsiteX35" fmla="*/ 1651152 w 3151233"/>
              <a:gd name="connsiteY35" fmla="*/ 501 h 3221116"/>
              <a:gd name="connsiteX0" fmla="*/ 2664630 w 3161851"/>
              <a:gd name="connsiteY0" fmla="*/ 2175617 h 3221116"/>
              <a:gd name="connsiteX1" fmla="*/ 2658205 w 3161851"/>
              <a:gd name="connsiteY1" fmla="*/ 2178566 h 3221116"/>
              <a:gd name="connsiteX2" fmla="*/ 2664630 w 3161851"/>
              <a:gd name="connsiteY2" fmla="*/ 2175617 h 3221116"/>
              <a:gd name="connsiteX3" fmla="*/ 1477043 w 3161851"/>
              <a:gd name="connsiteY3" fmla="*/ 1144372 h 3221116"/>
              <a:gd name="connsiteX4" fmla="*/ 1409070 w 3161851"/>
              <a:gd name="connsiteY4" fmla="*/ 1159393 h 3221116"/>
              <a:gd name="connsiteX5" fmla="*/ 1152384 w 3161851"/>
              <a:gd name="connsiteY5" fmla="*/ 1703728 h 3221116"/>
              <a:gd name="connsiteX6" fmla="*/ 1514013 w 3161851"/>
              <a:gd name="connsiteY6" fmla="*/ 2152290 h 3221116"/>
              <a:gd name="connsiteX7" fmla="*/ 1850815 w 3161851"/>
              <a:gd name="connsiteY7" fmla="*/ 1654259 h 3221116"/>
              <a:gd name="connsiteX8" fmla="*/ 1830467 w 3161851"/>
              <a:gd name="connsiteY8" fmla="*/ 1515986 h 3221116"/>
              <a:gd name="connsiteX9" fmla="*/ 1477043 w 3161851"/>
              <a:gd name="connsiteY9" fmla="*/ 1144372 h 3221116"/>
              <a:gd name="connsiteX10" fmla="*/ 1651152 w 3161851"/>
              <a:gd name="connsiteY10" fmla="*/ 501 h 3221116"/>
              <a:gd name="connsiteX11" fmla="*/ 2580395 w 3161851"/>
              <a:gd name="connsiteY11" fmla="*/ 324821 h 3221116"/>
              <a:gd name="connsiteX12" fmla="*/ 3030464 w 3161851"/>
              <a:gd name="connsiteY12" fmla="*/ 2249544 h 3221116"/>
              <a:gd name="connsiteX13" fmla="*/ 2585849 w 3161851"/>
              <a:gd name="connsiteY13" fmla="*/ 2588887 h 3221116"/>
              <a:gd name="connsiteX14" fmla="*/ 1973374 w 3161851"/>
              <a:gd name="connsiteY14" fmla="*/ 2195096 h 3221116"/>
              <a:gd name="connsiteX15" fmla="*/ 1390827 w 3161851"/>
              <a:gd name="connsiteY15" fmla="*/ 2527630 h 3221116"/>
              <a:gd name="connsiteX16" fmla="*/ 783896 w 3161851"/>
              <a:gd name="connsiteY16" fmla="*/ 1665044 h 3221116"/>
              <a:gd name="connsiteX17" fmla="*/ 1268509 w 3161851"/>
              <a:gd name="connsiteY17" fmla="*/ 819983 h 3221116"/>
              <a:gd name="connsiteX18" fmla="*/ 1328805 w 3161851"/>
              <a:gd name="connsiteY18" fmla="*/ 807930 h 3221116"/>
              <a:gd name="connsiteX19" fmla="*/ 1390827 w 3161851"/>
              <a:gd name="connsiteY19" fmla="*/ 802457 h 3221116"/>
              <a:gd name="connsiteX20" fmla="*/ 1462242 w 3161851"/>
              <a:gd name="connsiteY20" fmla="*/ 801708 h 3221116"/>
              <a:gd name="connsiteX21" fmla="*/ 1956122 w 3161851"/>
              <a:gd name="connsiteY21" fmla="*/ 1110076 h 3221116"/>
              <a:gd name="connsiteX22" fmla="*/ 1973374 w 3161851"/>
              <a:gd name="connsiteY22" fmla="*/ 875315 h 3221116"/>
              <a:gd name="connsiteX23" fmla="*/ 2333414 w 3161851"/>
              <a:gd name="connsiteY23" fmla="*/ 875315 h 3221116"/>
              <a:gd name="connsiteX24" fmla="*/ 2324788 w 3161851"/>
              <a:gd name="connsiteY24" fmla="*/ 2054049 h 3221116"/>
              <a:gd name="connsiteX25" fmla="*/ 2661746 w 3161851"/>
              <a:gd name="connsiteY25" fmla="*/ 2179658 h 3221116"/>
              <a:gd name="connsiteX26" fmla="*/ 2691046 w 3161851"/>
              <a:gd name="connsiteY26" fmla="*/ 2188689 h 3221116"/>
              <a:gd name="connsiteX27" fmla="*/ 2667011 w 3161851"/>
              <a:gd name="connsiteY27" fmla="*/ 2175828 h 3221116"/>
              <a:gd name="connsiteX28" fmla="*/ 2332141 w 3161851"/>
              <a:gd name="connsiteY28" fmla="*/ 653899 h 3221116"/>
              <a:gd name="connsiteX29" fmla="*/ 776764 w 3161851"/>
              <a:gd name="connsiteY29" fmla="*/ 749845 h 3221116"/>
              <a:gd name="connsiteX30" fmla="*/ 631487 w 3161851"/>
              <a:gd name="connsiteY30" fmla="*/ 2301392 h 3221116"/>
              <a:gd name="connsiteX31" fmla="*/ 2142017 w 3161851"/>
              <a:gd name="connsiteY31" fmla="*/ 2684410 h 3221116"/>
              <a:gd name="connsiteX32" fmla="*/ 2324866 w 3161851"/>
              <a:gd name="connsiteY32" fmla="*/ 3053856 h 3221116"/>
              <a:gd name="connsiteX33" fmla="*/ 294693 w 3161851"/>
              <a:gd name="connsiteY33" fmla="*/ 2539075 h 3221116"/>
              <a:gd name="connsiteX34" fmla="*/ 489947 w 3161851"/>
              <a:gd name="connsiteY34" fmla="*/ 453774 h 3221116"/>
              <a:gd name="connsiteX35" fmla="*/ 1651152 w 3161851"/>
              <a:gd name="connsiteY35" fmla="*/ 501 h 3221116"/>
              <a:gd name="connsiteX0" fmla="*/ 2664630 w 3182629"/>
              <a:gd name="connsiteY0" fmla="*/ 2175617 h 3221116"/>
              <a:gd name="connsiteX1" fmla="*/ 2658205 w 3182629"/>
              <a:gd name="connsiteY1" fmla="*/ 2178566 h 3221116"/>
              <a:gd name="connsiteX2" fmla="*/ 2664630 w 3182629"/>
              <a:gd name="connsiteY2" fmla="*/ 2175617 h 3221116"/>
              <a:gd name="connsiteX3" fmla="*/ 1477043 w 3182629"/>
              <a:gd name="connsiteY3" fmla="*/ 1144372 h 3221116"/>
              <a:gd name="connsiteX4" fmla="*/ 1409070 w 3182629"/>
              <a:gd name="connsiteY4" fmla="*/ 1159393 h 3221116"/>
              <a:gd name="connsiteX5" fmla="*/ 1152384 w 3182629"/>
              <a:gd name="connsiteY5" fmla="*/ 1703728 h 3221116"/>
              <a:gd name="connsiteX6" fmla="*/ 1514013 w 3182629"/>
              <a:gd name="connsiteY6" fmla="*/ 2152290 h 3221116"/>
              <a:gd name="connsiteX7" fmla="*/ 1850815 w 3182629"/>
              <a:gd name="connsiteY7" fmla="*/ 1654259 h 3221116"/>
              <a:gd name="connsiteX8" fmla="*/ 1830467 w 3182629"/>
              <a:gd name="connsiteY8" fmla="*/ 1515986 h 3221116"/>
              <a:gd name="connsiteX9" fmla="*/ 1477043 w 3182629"/>
              <a:gd name="connsiteY9" fmla="*/ 1144372 h 3221116"/>
              <a:gd name="connsiteX10" fmla="*/ 1651152 w 3182629"/>
              <a:gd name="connsiteY10" fmla="*/ 501 h 3221116"/>
              <a:gd name="connsiteX11" fmla="*/ 2580395 w 3182629"/>
              <a:gd name="connsiteY11" fmla="*/ 324821 h 3221116"/>
              <a:gd name="connsiteX12" fmla="*/ 3030464 w 3182629"/>
              <a:gd name="connsiteY12" fmla="*/ 2249544 h 3221116"/>
              <a:gd name="connsiteX13" fmla="*/ 2585849 w 3182629"/>
              <a:gd name="connsiteY13" fmla="*/ 2588887 h 3221116"/>
              <a:gd name="connsiteX14" fmla="*/ 1973374 w 3182629"/>
              <a:gd name="connsiteY14" fmla="*/ 2195096 h 3221116"/>
              <a:gd name="connsiteX15" fmla="*/ 1390827 w 3182629"/>
              <a:gd name="connsiteY15" fmla="*/ 2527630 h 3221116"/>
              <a:gd name="connsiteX16" fmla="*/ 783896 w 3182629"/>
              <a:gd name="connsiteY16" fmla="*/ 1665044 h 3221116"/>
              <a:gd name="connsiteX17" fmla="*/ 1268509 w 3182629"/>
              <a:gd name="connsiteY17" fmla="*/ 819983 h 3221116"/>
              <a:gd name="connsiteX18" fmla="*/ 1328805 w 3182629"/>
              <a:gd name="connsiteY18" fmla="*/ 807930 h 3221116"/>
              <a:gd name="connsiteX19" fmla="*/ 1390827 w 3182629"/>
              <a:gd name="connsiteY19" fmla="*/ 802457 h 3221116"/>
              <a:gd name="connsiteX20" fmla="*/ 1462242 w 3182629"/>
              <a:gd name="connsiteY20" fmla="*/ 801708 h 3221116"/>
              <a:gd name="connsiteX21" fmla="*/ 1956122 w 3182629"/>
              <a:gd name="connsiteY21" fmla="*/ 1110076 h 3221116"/>
              <a:gd name="connsiteX22" fmla="*/ 1973374 w 3182629"/>
              <a:gd name="connsiteY22" fmla="*/ 875315 h 3221116"/>
              <a:gd name="connsiteX23" fmla="*/ 2333414 w 3182629"/>
              <a:gd name="connsiteY23" fmla="*/ 875315 h 3221116"/>
              <a:gd name="connsiteX24" fmla="*/ 2324788 w 3182629"/>
              <a:gd name="connsiteY24" fmla="*/ 2054049 h 3221116"/>
              <a:gd name="connsiteX25" fmla="*/ 2661746 w 3182629"/>
              <a:gd name="connsiteY25" fmla="*/ 2179658 h 3221116"/>
              <a:gd name="connsiteX26" fmla="*/ 2691046 w 3182629"/>
              <a:gd name="connsiteY26" fmla="*/ 2188689 h 3221116"/>
              <a:gd name="connsiteX27" fmla="*/ 2667011 w 3182629"/>
              <a:gd name="connsiteY27" fmla="*/ 2175828 h 3221116"/>
              <a:gd name="connsiteX28" fmla="*/ 2332141 w 3182629"/>
              <a:gd name="connsiteY28" fmla="*/ 653899 h 3221116"/>
              <a:gd name="connsiteX29" fmla="*/ 776764 w 3182629"/>
              <a:gd name="connsiteY29" fmla="*/ 749845 h 3221116"/>
              <a:gd name="connsiteX30" fmla="*/ 631487 w 3182629"/>
              <a:gd name="connsiteY30" fmla="*/ 2301392 h 3221116"/>
              <a:gd name="connsiteX31" fmla="*/ 2142017 w 3182629"/>
              <a:gd name="connsiteY31" fmla="*/ 2684410 h 3221116"/>
              <a:gd name="connsiteX32" fmla="*/ 2324866 w 3182629"/>
              <a:gd name="connsiteY32" fmla="*/ 3053856 h 3221116"/>
              <a:gd name="connsiteX33" fmla="*/ 294693 w 3182629"/>
              <a:gd name="connsiteY33" fmla="*/ 2539075 h 3221116"/>
              <a:gd name="connsiteX34" fmla="*/ 489947 w 3182629"/>
              <a:gd name="connsiteY34" fmla="*/ 453774 h 3221116"/>
              <a:gd name="connsiteX35" fmla="*/ 1651152 w 3182629"/>
              <a:gd name="connsiteY35" fmla="*/ 501 h 3221116"/>
              <a:gd name="connsiteX0" fmla="*/ 2664630 w 3189723"/>
              <a:gd name="connsiteY0" fmla="*/ 2175617 h 3221116"/>
              <a:gd name="connsiteX1" fmla="*/ 2658205 w 3189723"/>
              <a:gd name="connsiteY1" fmla="*/ 2178566 h 3221116"/>
              <a:gd name="connsiteX2" fmla="*/ 2664630 w 3189723"/>
              <a:gd name="connsiteY2" fmla="*/ 2175617 h 3221116"/>
              <a:gd name="connsiteX3" fmla="*/ 1477043 w 3189723"/>
              <a:gd name="connsiteY3" fmla="*/ 1144372 h 3221116"/>
              <a:gd name="connsiteX4" fmla="*/ 1409070 w 3189723"/>
              <a:gd name="connsiteY4" fmla="*/ 1159393 h 3221116"/>
              <a:gd name="connsiteX5" fmla="*/ 1152384 w 3189723"/>
              <a:gd name="connsiteY5" fmla="*/ 1703728 h 3221116"/>
              <a:gd name="connsiteX6" fmla="*/ 1514013 w 3189723"/>
              <a:gd name="connsiteY6" fmla="*/ 2152290 h 3221116"/>
              <a:gd name="connsiteX7" fmla="*/ 1850815 w 3189723"/>
              <a:gd name="connsiteY7" fmla="*/ 1654259 h 3221116"/>
              <a:gd name="connsiteX8" fmla="*/ 1830467 w 3189723"/>
              <a:gd name="connsiteY8" fmla="*/ 1515986 h 3221116"/>
              <a:gd name="connsiteX9" fmla="*/ 1477043 w 3189723"/>
              <a:gd name="connsiteY9" fmla="*/ 1144372 h 3221116"/>
              <a:gd name="connsiteX10" fmla="*/ 1651152 w 3189723"/>
              <a:gd name="connsiteY10" fmla="*/ 501 h 3221116"/>
              <a:gd name="connsiteX11" fmla="*/ 2580395 w 3189723"/>
              <a:gd name="connsiteY11" fmla="*/ 324821 h 3221116"/>
              <a:gd name="connsiteX12" fmla="*/ 3030464 w 3189723"/>
              <a:gd name="connsiteY12" fmla="*/ 2249544 h 3221116"/>
              <a:gd name="connsiteX13" fmla="*/ 2585849 w 3189723"/>
              <a:gd name="connsiteY13" fmla="*/ 2588887 h 3221116"/>
              <a:gd name="connsiteX14" fmla="*/ 1973374 w 3189723"/>
              <a:gd name="connsiteY14" fmla="*/ 2195096 h 3221116"/>
              <a:gd name="connsiteX15" fmla="*/ 1390827 w 3189723"/>
              <a:gd name="connsiteY15" fmla="*/ 2527630 h 3221116"/>
              <a:gd name="connsiteX16" fmla="*/ 783896 w 3189723"/>
              <a:gd name="connsiteY16" fmla="*/ 1665044 h 3221116"/>
              <a:gd name="connsiteX17" fmla="*/ 1268509 w 3189723"/>
              <a:gd name="connsiteY17" fmla="*/ 819983 h 3221116"/>
              <a:gd name="connsiteX18" fmla="*/ 1328805 w 3189723"/>
              <a:gd name="connsiteY18" fmla="*/ 807930 h 3221116"/>
              <a:gd name="connsiteX19" fmla="*/ 1390827 w 3189723"/>
              <a:gd name="connsiteY19" fmla="*/ 802457 h 3221116"/>
              <a:gd name="connsiteX20" fmla="*/ 1462242 w 3189723"/>
              <a:gd name="connsiteY20" fmla="*/ 801708 h 3221116"/>
              <a:gd name="connsiteX21" fmla="*/ 1956122 w 3189723"/>
              <a:gd name="connsiteY21" fmla="*/ 1110076 h 3221116"/>
              <a:gd name="connsiteX22" fmla="*/ 1973374 w 3189723"/>
              <a:gd name="connsiteY22" fmla="*/ 875315 h 3221116"/>
              <a:gd name="connsiteX23" fmla="*/ 2333414 w 3189723"/>
              <a:gd name="connsiteY23" fmla="*/ 875315 h 3221116"/>
              <a:gd name="connsiteX24" fmla="*/ 2324788 w 3189723"/>
              <a:gd name="connsiteY24" fmla="*/ 2054049 h 3221116"/>
              <a:gd name="connsiteX25" fmla="*/ 2661746 w 3189723"/>
              <a:gd name="connsiteY25" fmla="*/ 2179658 h 3221116"/>
              <a:gd name="connsiteX26" fmla="*/ 2691046 w 3189723"/>
              <a:gd name="connsiteY26" fmla="*/ 2188689 h 3221116"/>
              <a:gd name="connsiteX27" fmla="*/ 2667011 w 3189723"/>
              <a:gd name="connsiteY27" fmla="*/ 2175828 h 3221116"/>
              <a:gd name="connsiteX28" fmla="*/ 2332141 w 3189723"/>
              <a:gd name="connsiteY28" fmla="*/ 653899 h 3221116"/>
              <a:gd name="connsiteX29" fmla="*/ 776764 w 3189723"/>
              <a:gd name="connsiteY29" fmla="*/ 749845 h 3221116"/>
              <a:gd name="connsiteX30" fmla="*/ 631487 w 3189723"/>
              <a:gd name="connsiteY30" fmla="*/ 2301392 h 3221116"/>
              <a:gd name="connsiteX31" fmla="*/ 2142017 w 3189723"/>
              <a:gd name="connsiteY31" fmla="*/ 2684410 h 3221116"/>
              <a:gd name="connsiteX32" fmla="*/ 2324866 w 3189723"/>
              <a:gd name="connsiteY32" fmla="*/ 3053856 h 3221116"/>
              <a:gd name="connsiteX33" fmla="*/ 294693 w 3189723"/>
              <a:gd name="connsiteY33" fmla="*/ 2539075 h 3221116"/>
              <a:gd name="connsiteX34" fmla="*/ 489947 w 3189723"/>
              <a:gd name="connsiteY34" fmla="*/ 453774 h 3221116"/>
              <a:gd name="connsiteX35" fmla="*/ 1651152 w 3189723"/>
              <a:gd name="connsiteY35" fmla="*/ 501 h 322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189723" h="3221116">
                <a:moveTo>
                  <a:pt x="2664630" y="2175617"/>
                </a:moveTo>
                <a:lnTo>
                  <a:pt x="2658205" y="2178566"/>
                </a:lnTo>
                <a:cubicBezTo>
                  <a:pt x="2662222" y="2175972"/>
                  <a:pt x="2664284" y="2175096"/>
                  <a:pt x="2664630" y="2175617"/>
                </a:cubicBezTo>
                <a:close/>
                <a:moveTo>
                  <a:pt x="1477043" y="1144372"/>
                </a:moveTo>
                <a:lnTo>
                  <a:pt x="1409070" y="1159393"/>
                </a:lnTo>
                <a:cubicBezTo>
                  <a:pt x="1167974" y="1216277"/>
                  <a:pt x="1134894" y="1538245"/>
                  <a:pt x="1152384" y="1703728"/>
                </a:cubicBezTo>
                <a:cubicBezTo>
                  <a:pt x="1169874" y="1869211"/>
                  <a:pt x="1272747" y="2156947"/>
                  <a:pt x="1514013" y="2152290"/>
                </a:cubicBezTo>
                <a:cubicBezTo>
                  <a:pt x="1680659" y="2149073"/>
                  <a:pt x="1865876" y="1940767"/>
                  <a:pt x="1850815" y="1654259"/>
                </a:cubicBezTo>
                <a:cubicBezTo>
                  <a:pt x="1844015" y="1608142"/>
                  <a:pt x="1837162" y="1561942"/>
                  <a:pt x="1830467" y="1515986"/>
                </a:cubicBezTo>
                <a:cubicBezTo>
                  <a:pt x="1779361" y="1292438"/>
                  <a:pt x="1635542" y="1134285"/>
                  <a:pt x="1477043" y="1144372"/>
                </a:cubicBezTo>
                <a:close/>
                <a:moveTo>
                  <a:pt x="1651152" y="501"/>
                </a:moveTo>
                <a:cubicBezTo>
                  <a:pt x="1977584" y="8635"/>
                  <a:pt x="2235425" y="52153"/>
                  <a:pt x="2580395" y="324821"/>
                </a:cubicBezTo>
                <a:cubicBezTo>
                  <a:pt x="3000061" y="656529"/>
                  <a:pt x="3430704" y="1549940"/>
                  <a:pt x="3030464" y="2249544"/>
                </a:cubicBezTo>
                <a:cubicBezTo>
                  <a:pt x="2882259" y="2451798"/>
                  <a:pt x="2785813" y="2507403"/>
                  <a:pt x="2585849" y="2588887"/>
                </a:cubicBezTo>
                <a:cubicBezTo>
                  <a:pt x="2194785" y="2615774"/>
                  <a:pt x="1984876" y="2478759"/>
                  <a:pt x="1973374" y="2195096"/>
                </a:cubicBezTo>
                <a:cubicBezTo>
                  <a:pt x="1841986" y="2496540"/>
                  <a:pt x="1610941" y="2555551"/>
                  <a:pt x="1390827" y="2527630"/>
                </a:cubicBezTo>
                <a:cubicBezTo>
                  <a:pt x="1131071" y="2494680"/>
                  <a:pt x="853863" y="2136270"/>
                  <a:pt x="783896" y="1665044"/>
                </a:cubicBezTo>
                <a:cubicBezTo>
                  <a:pt x="715204" y="1202409"/>
                  <a:pt x="991941" y="900416"/>
                  <a:pt x="1268509" y="819983"/>
                </a:cubicBezTo>
                <a:cubicBezTo>
                  <a:pt x="1288264" y="814237"/>
                  <a:pt x="1308391" y="810536"/>
                  <a:pt x="1328805" y="807930"/>
                </a:cubicBezTo>
                <a:cubicBezTo>
                  <a:pt x="1349219" y="805325"/>
                  <a:pt x="1369921" y="803817"/>
                  <a:pt x="1390827" y="802457"/>
                </a:cubicBezTo>
                <a:cubicBezTo>
                  <a:pt x="1416795" y="800769"/>
                  <a:pt x="1355770" y="788713"/>
                  <a:pt x="1462242" y="801708"/>
                </a:cubicBezTo>
                <a:cubicBezTo>
                  <a:pt x="1599590" y="818472"/>
                  <a:pt x="1776043" y="890774"/>
                  <a:pt x="1956122" y="1110076"/>
                </a:cubicBezTo>
                <a:lnTo>
                  <a:pt x="1973374" y="875315"/>
                </a:lnTo>
                <a:lnTo>
                  <a:pt x="2333414" y="875315"/>
                </a:lnTo>
                <a:cubicBezTo>
                  <a:pt x="2330539" y="1325736"/>
                  <a:pt x="2327663" y="1603628"/>
                  <a:pt x="2324788" y="2054049"/>
                </a:cubicBezTo>
                <a:cubicBezTo>
                  <a:pt x="2290850" y="2479718"/>
                  <a:pt x="2627788" y="2217580"/>
                  <a:pt x="2661746" y="2179658"/>
                </a:cubicBezTo>
                <a:lnTo>
                  <a:pt x="2691046" y="2188689"/>
                </a:lnTo>
                <a:lnTo>
                  <a:pt x="2667011" y="2175828"/>
                </a:lnTo>
                <a:cubicBezTo>
                  <a:pt x="2945550" y="1655295"/>
                  <a:pt x="2803444" y="1009445"/>
                  <a:pt x="2332141" y="653899"/>
                </a:cubicBezTo>
                <a:cubicBezTo>
                  <a:pt x="1860838" y="298353"/>
                  <a:pt x="1200794" y="339069"/>
                  <a:pt x="776764" y="749845"/>
                </a:cubicBezTo>
                <a:cubicBezTo>
                  <a:pt x="352733" y="1160621"/>
                  <a:pt x="291083" y="1819040"/>
                  <a:pt x="631487" y="2301392"/>
                </a:cubicBezTo>
                <a:cubicBezTo>
                  <a:pt x="971891" y="2783745"/>
                  <a:pt x="1612904" y="2946283"/>
                  <a:pt x="2142017" y="2684410"/>
                </a:cubicBezTo>
                <a:lnTo>
                  <a:pt x="2324866" y="3053856"/>
                </a:lnTo>
                <a:cubicBezTo>
                  <a:pt x="1613730" y="3405817"/>
                  <a:pt x="752200" y="3187363"/>
                  <a:pt x="294693" y="2539075"/>
                </a:cubicBezTo>
                <a:cubicBezTo>
                  <a:pt x="-162814" y="1890787"/>
                  <a:pt x="-79956" y="1005863"/>
                  <a:pt x="489947" y="453774"/>
                </a:cubicBezTo>
                <a:cubicBezTo>
                  <a:pt x="810518" y="143225"/>
                  <a:pt x="1231454" y="-9956"/>
                  <a:pt x="1651152" y="50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7" name="Left Arrow 1">
            <a:extLst>
              <a:ext uri="{FF2B5EF4-FFF2-40B4-BE49-F238E27FC236}">
                <a16:creationId xmlns:a16="http://schemas.microsoft.com/office/drawing/2014/main" id="{38B4B8D4-18EC-403F-99D4-837A6550A446}"/>
              </a:ext>
            </a:extLst>
          </p:cNvPr>
          <p:cNvSpPr>
            <a:spLocks noChangeAspect="1"/>
          </p:cNvSpPr>
          <p:nvPr/>
        </p:nvSpPr>
        <p:spPr>
          <a:xfrm>
            <a:off x="8231065" y="4216530"/>
            <a:ext cx="369872" cy="360000"/>
          </a:xfrm>
          <a:custGeom>
            <a:avLst/>
            <a:gdLst/>
            <a:ahLst/>
            <a:cxnLst/>
            <a:rect l="l" t="t" r="r" b="b"/>
            <a:pathLst>
              <a:path w="3306630" h="3218379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8" name="Oval 35">
            <a:extLst>
              <a:ext uri="{FF2B5EF4-FFF2-40B4-BE49-F238E27FC236}">
                <a16:creationId xmlns:a16="http://schemas.microsoft.com/office/drawing/2014/main" id="{CCF36991-7320-4C8B-8712-E3155FA5CD2D}"/>
              </a:ext>
            </a:extLst>
          </p:cNvPr>
          <p:cNvSpPr/>
          <p:nvPr/>
        </p:nvSpPr>
        <p:spPr>
          <a:xfrm>
            <a:off x="7735185" y="4217255"/>
            <a:ext cx="289606" cy="365156"/>
          </a:xfrm>
          <a:custGeom>
            <a:avLst/>
            <a:gdLst/>
            <a:ahLst/>
            <a:cxnLst/>
            <a:rect l="l" t="t" r="r" b="b"/>
            <a:pathLst>
              <a:path w="2548531" h="3213371">
                <a:moveTo>
                  <a:pt x="792000" y="2498954"/>
                </a:moveTo>
                <a:lnTo>
                  <a:pt x="792000" y="2641726"/>
                </a:lnTo>
                <a:cubicBezTo>
                  <a:pt x="463357" y="2661706"/>
                  <a:pt x="216000" y="2748872"/>
                  <a:pt x="216000" y="2853371"/>
                </a:cubicBezTo>
                <a:cubicBezTo>
                  <a:pt x="216000" y="2972665"/>
                  <a:pt x="538355" y="3069371"/>
                  <a:pt x="936000" y="3069371"/>
                </a:cubicBezTo>
                <a:cubicBezTo>
                  <a:pt x="1333645" y="3069371"/>
                  <a:pt x="1656000" y="2972665"/>
                  <a:pt x="1656000" y="2853371"/>
                </a:cubicBezTo>
                <a:cubicBezTo>
                  <a:pt x="1656000" y="2748872"/>
                  <a:pt x="1408644" y="2661706"/>
                  <a:pt x="1080000" y="2641726"/>
                </a:cubicBezTo>
                <a:lnTo>
                  <a:pt x="1080000" y="2498954"/>
                </a:lnTo>
                <a:cubicBezTo>
                  <a:pt x="1528614" y="2524263"/>
                  <a:pt x="1872000" y="2673393"/>
                  <a:pt x="1872000" y="2853371"/>
                </a:cubicBezTo>
                <a:cubicBezTo>
                  <a:pt x="1872000" y="3052194"/>
                  <a:pt x="1452939" y="3213371"/>
                  <a:pt x="936000" y="3213371"/>
                </a:cubicBezTo>
                <a:cubicBezTo>
                  <a:pt x="419061" y="3213371"/>
                  <a:pt x="0" y="3052194"/>
                  <a:pt x="0" y="2853371"/>
                </a:cubicBezTo>
                <a:cubicBezTo>
                  <a:pt x="0" y="2673393"/>
                  <a:pt x="343386" y="2524263"/>
                  <a:pt x="792000" y="2498954"/>
                </a:cubicBezTo>
                <a:close/>
                <a:moveTo>
                  <a:pt x="2190403" y="180020"/>
                </a:moveTo>
                <a:cubicBezTo>
                  <a:pt x="2388233" y="180020"/>
                  <a:pt x="2548531" y="236495"/>
                  <a:pt x="2548531" y="306081"/>
                </a:cubicBezTo>
                <a:lnTo>
                  <a:pt x="2548531" y="1314569"/>
                </a:lnTo>
                <a:cubicBezTo>
                  <a:pt x="2548531" y="1244983"/>
                  <a:pt x="2388233" y="1188508"/>
                  <a:pt x="2190403" y="1188508"/>
                </a:cubicBezTo>
                <a:cubicBezTo>
                  <a:pt x="1992574" y="1188508"/>
                  <a:pt x="1832276" y="1244983"/>
                  <a:pt x="1832276" y="1314569"/>
                </a:cubicBezTo>
                <a:cubicBezTo>
                  <a:pt x="1832276" y="1384155"/>
                  <a:pt x="1671978" y="1440630"/>
                  <a:pt x="1474148" y="1440630"/>
                </a:cubicBezTo>
                <a:cubicBezTo>
                  <a:pt x="1276318" y="1440630"/>
                  <a:pt x="1116020" y="1384155"/>
                  <a:pt x="1116020" y="1314569"/>
                </a:cubicBezTo>
                <a:lnTo>
                  <a:pt x="1116020" y="306081"/>
                </a:lnTo>
                <a:cubicBezTo>
                  <a:pt x="1116020" y="375667"/>
                  <a:pt x="1276318" y="432142"/>
                  <a:pt x="1474148" y="432142"/>
                </a:cubicBezTo>
                <a:cubicBezTo>
                  <a:pt x="1671978" y="432142"/>
                  <a:pt x="1832276" y="375667"/>
                  <a:pt x="1832276" y="306081"/>
                </a:cubicBezTo>
                <a:cubicBezTo>
                  <a:pt x="1832276" y="236495"/>
                  <a:pt x="1992574" y="180020"/>
                  <a:pt x="2190403" y="180020"/>
                </a:cubicBezTo>
                <a:close/>
                <a:moveTo>
                  <a:pt x="936000" y="0"/>
                </a:moveTo>
                <a:cubicBezTo>
                  <a:pt x="1035422" y="0"/>
                  <a:pt x="1116020" y="80598"/>
                  <a:pt x="1116020" y="180020"/>
                </a:cubicBezTo>
                <a:cubicBezTo>
                  <a:pt x="1116020" y="246019"/>
                  <a:pt x="1080504" y="303723"/>
                  <a:pt x="1026000" y="332457"/>
                </a:cubicBezTo>
                <a:lnTo>
                  <a:pt x="1026000" y="2887874"/>
                </a:lnTo>
                <a:lnTo>
                  <a:pt x="846000" y="2887874"/>
                </a:lnTo>
                <a:lnTo>
                  <a:pt x="846000" y="332457"/>
                </a:lnTo>
                <a:cubicBezTo>
                  <a:pt x="791497" y="303723"/>
                  <a:pt x="755980" y="246019"/>
                  <a:pt x="755980" y="180020"/>
                </a:cubicBezTo>
                <a:cubicBezTo>
                  <a:pt x="755980" y="80598"/>
                  <a:pt x="836578" y="0"/>
                  <a:pt x="936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05164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B</a:t>
            </a:r>
            <a:endParaRPr lang="ko-KR" alt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4719219-9E67-4DAC-85D7-A3AFF422F66E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F228F97-CC0E-4C16-A345-A0262ECE00C2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2EF1348-10F3-4306-AC4B-90060510820B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E26C931-6CE0-461C-B5E2-A9758C5D49ED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57" name="Isosceles Triangle 68">
            <a:extLst>
              <a:ext uri="{FF2B5EF4-FFF2-40B4-BE49-F238E27FC236}">
                <a16:creationId xmlns:a16="http://schemas.microsoft.com/office/drawing/2014/main" id="{2802B8DA-D79F-437B-9FC4-530FEE689402}"/>
              </a:ext>
            </a:extLst>
          </p:cNvPr>
          <p:cNvSpPr/>
          <p:nvPr/>
        </p:nvSpPr>
        <p:spPr>
          <a:xfrm rot="10800000">
            <a:off x="6076603" y="3430121"/>
            <a:ext cx="154974" cy="482618"/>
          </a:xfrm>
          <a:custGeom>
            <a:avLst/>
            <a:gdLst/>
            <a:ahLst/>
            <a:cxnLst/>
            <a:rect l="l" t="t" r="r" b="b"/>
            <a:pathLst>
              <a:path w="1040400" h="3240000">
                <a:moveTo>
                  <a:pt x="41345" y="940666"/>
                </a:moveTo>
                <a:lnTo>
                  <a:pt x="1242" y="653403"/>
                </a:lnTo>
                <a:lnTo>
                  <a:pt x="0" y="653403"/>
                </a:lnTo>
                <a:lnTo>
                  <a:pt x="1057" y="652077"/>
                </a:lnTo>
                <a:lnTo>
                  <a:pt x="447" y="647712"/>
                </a:lnTo>
                <a:lnTo>
                  <a:pt x="4531" y="647712"/>
                </a:lnTo>
                <a:lnTo>
                  <a:pt x="520200" y="0"/>
                </a:lnTo>
                <a:lnTo>
                  <a:pt x="659109" y="174478"/>
                </a:lnTo>
                <a:close/>
                <a:moveTo>
                  <a:pt x="101622" y="1372451"/>
                </a:moveTo>
                <a:lnTo>
                  <a:pt x="61820" y="1087335"/>
                </a:lnTo>
                <a:lnTo>
                  <a:pt x="728036" y="261055"/>
                </a:lnTo>
                <a:lnTo>
                  <a:pt x="870500" y="439998"/>
                </a:lnTo>
                <a:lnTo>
                  <a:pt x="860164" y="431664"/>
                </a:lnTo>
                <a:close/>
                <a:moveTo>
                  <a:pt x="161365" y="1800403"/>
                </a:moveTo>
                <a:lnTo>
                  <a:pt x="122098" y="1519120"/>
                </a:lnTo>
                <a:lnTo>
                  <a:pt x="930953" y="515931"/>
                </a:lnTo>
                <a:lnTo>
                  <a:pt x="1035869" y="647712"/>
                </a:lnTo>
                <a:lnTo>
                  <a:pt x="1039954" y="647712"/>
                </a:lnTo>
                <a:lnTo>
                  <a:pt x="1039345" y="652078"/>
                </a:lnTo>
                <a:lnTo>
                  <a:pt x="1040400" y="653403"/>
                </a:lnTo>
                <a:lnTo>
                  <a:pt x="1039160" y="653403"/>
                </a:lnTo>
                <a:lnTo>
                  <a:pt x="1029316" y="723920"/>
                </a:lnTo>
                <a:close/>
                <a:moveTo>
                  <a:pt x="217894" y="2205330"/>
                </a:moveTo>
                <a:lnTo>
                  <a:pt x="181840" y="1947070"/>
                </a:lnTo>
                <a:lnTo>
                  <a:pt x="1000266" y="932012"/>
                </a:lnTo>
                <a:lnTo>
                  <a:pt x="949113" y="1298429"/>
                </a:lnTo>
                <a:close/>
                <a:moveTo>
                  <a:pt x="330192" y="2564220"/>
                </a:moveTo>
                <a:lnTo>
                  <a:pt x="267995" y="2564220"/>
                </a:lnTo>
                <a:lnTo>
                  <a:pt x="237100" y="2342912"/>
                </a:lnTo>
                <a:lnTo>
                  <a:pt x="242309" y="2347112"/>
                </a:lnTo>
                <a:lnTo>
                  <a:pt x="920063" y="1506522"/>
                </a:lnTo>
                <a:lnTo>
                  <a:pt x="865005" y="1900914"/>
                </a:lnTo>
                <a:close/>
                <a:moveTo>
                  <a:pt x="772406" y="2564220"/>
                </a:moveTo>
                <a:lnTo>
                  <a:pt x="468924" y="2564220"/>
                </a:lnTo>
                <a:lnTo>
                  <a:pt x="835955" y="2109008"/>
                </a:lnTo>
                <a:close/>
                <a:moveTo>
                  <a:pt x="892044" y="3240000"/>
                </a:moveTo>
                <a:lnTo>
                  <a:pt x="148356" y="3240000"/>
                </a:lnTo>
                <a:lnTo>
                  <a:pt x="276144" y="2663936"/>
                </a:lnTo>
                <a:lnTo>
                  <a:pt x="764256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8" name="Rectangle 9">
            <a:extLst>
              <a:ext uri="{FF2B5EF4-FFF2-40B4-BE49-F238E27FC236}">
                <a16:creationId xmlns:a16="http://schemas.microsoft.com/office/drawing/2014/main" id="{2785F37C-89B6-41A9-A866-76DFF5D6F5D3}"/>
              </a:ext>
            </a:extLst>
          </p:cNvPr>
          <p:cNvSpPr/>
          <p:nvPr/>
        </p:nvSpPr>
        <p:spPr>
          <a:xfrm>
            <a:off x="6472358" y="3485841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9" name="Isosceles Triangle 8">
            <a:extLst>
              <a:ext uri="{FF2B5EF4-FFF2-40B4-BE49-F238E27FC236}">
                <a16:creationId xmlns:a16="http://schemas.microsoft.com/office/drawing/2014/main" id="{AE07B366-E063-4CEA-B754-73F99464289B}"/>
              </a:ext>
            </a:extLst>
          </p:cNvPr>
          <p:cNvSpPr/>
          <p:nvPr/>
        </p:nvSpPr>
        <p:spPr>
          <a:xfrm rot="16200000">
            <a:off x="3610095" y="2744881"/>
            <a:ext cx="311874" cy="371836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0" name="Donut 8">
            <a:extLst>
              <a:ext uri="{FF2B5EF4-FFF2-40B4-BE49-F238E27FC236}">
                <a16:creationId xmlns:a16="http://schemas.microsoft.com/office/drawing/2014/main" id="{28E676BD-9007-4707-A78A-2490A2894C39}"/>
              </a:ext>
            </a:extLst>
          </p:cNvPr>
          <p:cNvSpPr/>
          <p:nvPr/>
        </p:nvSpPr>
        <p:spPr>
          <a:xfrm>
            <a:off x="7202344" y="2726749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1" name="Freeform 18">
            <a:extLst>
              <a:ext uri="{FF2B5EF4-FFF2-40B4-BE49-F238E27FC236}">
                <a16:creationId xmlns:a16="http://schemas.microsoft.com/office/drawing/2014/main" id="{58BF11B7-AAB1-4829-8E58-F2A39705A491}"/>
              </a:ext>
            </a:extLst>
          </p:cNvPr>
          <p:cNvSpPr/>
          <p:nvPr/>
        </p:nvSpPr>
        <p:spPr>
          <a:xfrm>
            <a:off x="7644583" y="3526543"/>
            <a:ext cx="359044" cy="289775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2" name="Oval 7">
            <a:extLst>
              <a:ext uri="{FF2B5EF4-FFF2-40B4-BE49-F238E27FC236}">
                <a16:creationId xmlns:a16="http://schemas.microsoft.com/office/drawing/2014/main" id="{8F477428-6263-4FB6-9BD6-34BA43189AB9}"/>
              </a:ext>
            </a:extLst>
          </p:cNvPr>
          <p:cNvSpPr/>
          <p:nvPr/>
        </p:nvSpPr>
        <p:spPr>
          <a:xfrm>
            <a:off x="7748036" y="2750160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3" name="Freeform 20">
            <a:extLst>
              <a:ext uri="{FF2B5EF4-FFF2-40B4-BE49-F238E27FC236}">
                <a16:creationId xmlns:a16="http://schemas.microsoft.com/office/drawing/2014/main" id="{C6CA8DE7-3DBE-4B15-85A8-3C0405FBB6CB}"/>
              </a:ext>
            </a:extLst>
          </p:cNvPr>
          <p:cNvSpPr/>
          <p:nvPr/>
        </p:nvSpPr>
        <p:spPr>
          <a:xfrm>
            <a:off x="8271827" y="4162169"/>
            <a:ext cx="376670" cy="402560"/>
          </a:xfrm>
          <a:custGeom>
            <a:avLst/>
            <a:gdLst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700645 w 2149434"/>
              <a:gd name="connsiteY3" fmla="*/ 166255 h 2933205"/>
              <a:gd name="connsiteX4" fmla="*/ 676894 w 2149434"/>
              <a:gd name="connsiteY4" fmla="*/ 0 h 2933205"/>
              <a:gd name="connsiteX5" fmla="*/ 2066307 w 2149434"/>
              <a:gd name="connsiteY5" fmla="*/ 819397 h 2933205"/>
              <a:gd name="connsiteX6" fmla="*/ 2149434 w 2149434"/>
              <a:gd name="connsiteY6" fmla="*/ 593766 h 2933205"/>
              <a:gd name="connsiteX7" fmla="*/ 1816925 w 2149434"/>
              <a:gd name="connsiteY7" fmla="*/ 2933205 h 2933205"/>
              <a:gd name="connsiteX8" fmla="*/ 1187533 w 2149434"/>
              <a:gd name="connsiteY8" fmla="*/ 926275 h 2933205"/>
              <a:gd name="connsiteX9" fmla="*/ 1080655 w 2149434"/>
              <a:gd name="connsiteY9" fmla="*/ 1828800 h 2933205"/>
              <a:gd name="connsiteX10" fmla="*/ 914400 w 2149434"/>
              <a:gd name="connsiteY10" fmla="*/ 1448790 h 2933205"/>
              <a:gd name="connsiteX11" fmla="*/ 795647 w 2149434"/>
              <a:gd name="connsiteY11" fmla="*/ 2933205 h 2933205"/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676894 w 2149434"/>
              <a:gd name="connsiteY3" fmla="*/ 0 h 2933205"/>
              <a:gd name="connsiteX4" fmla="*/ 2066307 w 2149434"/>
              <a:gd name="connsiteY4" fmla="*/ 819397 h 2933205"/>
              <a:gd name="connsiteX5" fmla="*/ 2149434 w 2149434"/>
              <a:gd name="connsiteY5" fmla="*/ 593766 h 2933205"/>
              <a:gd name="connsiteX6" fmla="*/ 1816925 w 2149434"/>
              <a:gd name="connsiteY6" fmla="*/ 2933205 h 2933205"/>
              <a:gd name="connsiteX7" fmla="*/ 1187533 w 2149434"/>
              <a:gd name="connsiteY7" fmla="*/ 926275 h 2933205"/>
              <a:gd name="connsiteX8" fmla="*/ 1080655 w 2149434"/>
              <a:gd name="connsiteY8" fmla="*/ 1828800 h 2933205"/>
              <a:gd name="connsiteX9" fmla="*/ 914400 w 2149434"/>
              <a:gd name="connsiteY9" fmla="*/ 1448790 h 2933205"/>
              <a:gd name="connsiteX10" fmla="*/ 795647 w 2149434"/>
              <a:gd name="connsiteY10" fmla="*/ 2933205 h 2933205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095113"/>
              <a:gd name="connsiteY0" fmla="*/ 3150488 h 3150488"/>
              <a:gd name="connsiteX1" fmla="*/ 0 w 2095113"/>
              <a:gd name="connsiteY1" fmla="*/ 1749200 h 3150488"/>
              <a:gd name="connsiteX2" fmla="*/ 463138 w 2095113"/>
              <a:gd name="connsiteY2" fmla="*/ 1951080 h 3150488"/>
              <a:gd name="connsiteX3" fmla="*/ 776482 w 2095113"/>
              <a:gd name="connsiteY3" fmla="*/ 0 h 3150488"/>
              <a:gd name="connsiteX4" fmla="*/ 1975772 w 2095113"/>
              <a:gd name="connsiteY4" fmla="*/ 991413 h 3150488"/>
              <a:gd name="connsiteX5" fmla="*/ 2095113 w 2095113"/>
              <a:gd name="connsiteY5" fmla="*/ 702407 h 3150488"/>
              <a:gd name="connsiteX6" fmla="*/ 1816925 w 2095113"/>
              <a:gd name="connsiteY6" fmla="*/ 3150488 h 3150488"/>
              <a:gd name="connsiteX7" fmla="*/ 1187533 w 2095113"/>
              <a:gd name="connsiteY7" fmla="*/ 1143558 h 3150488"/>
              <a:gd name="connsiteX8" fmla="*/ 1080655 w 2095113"/>
              <a:gd name="connsiteY8" fmla="*/ 2046083 h 3150488"/>
              <a:gd name="connsiteX9" fmla="*/ 914400 w 2095113"/>
              <a:gd name="connsiteY9" fmla="*/ 1666073 h 3150488"/>
              <a:gd name="connsiteX10" fmla="*/ 795647 w 2095113"/>
              <a:gd name="connsiteY10" fmla="*/ 3150488 h 3150488"/>
              <a:gd name="connsiteX0" fmla="*/ 795647 w 2760540"/>
              <a:gd name="connsiteY0" fmla="*/ 3150488 h 3150488"/>
              <a:gd name="connsiteX1" fmla="*/ 0 w 2760540"/>
              <a:gd name="connsiteY1" fmla="*/ 1749200 h 3150488"/>
              <a:gd name="connsiteX2" fmla="*/ 463138 w 2760540"/>
              <a:gd name="connsiteY2" fmla="*/ 1951080 h 3150488"/>
              <a:gd name="connsiteX3" fmla="*/ 776482 w 2760540"/>
              <a:gd name="connsiteY3" fmla="*/ 0 h 3150488"/>
              <a:gd name="connsiteX4" fmla="*/ 1975772 w 2760540"/>
              <a:gd name="connsiteY4" fmla="*/ 991413 h 3150488"/>
              <a:gd name="connsiteX5" fmla="*/ 2095113 w 2760540"/>
              <a:gd name="connsiteY5" fmla="*/ 702407 h 3150488"/>
              <a:gd name="connsiteX6" fmla="*/ 1816925 w 2760540"/>
              <a:gd name="connsiteY6" fmla="*/ 3150488 h 3150488"/>
              <a:gd name="connsiteX7" fmla="*/ 1187533 w 2760540"/>
              <a:gd name="connsiteY7" fmla="*/ 1143558 h 3150488"/>
              <a:gd name="connsiteX8" fmla="*/ 1080655 w 2760540"/>
              <a:gd name="connsiteY8" fmla="*/ 2046083 h 3150488"/>
              <a:gd name="connsiteX9" fmla="*/ 914400 w 2760540"/>
              <a:gd name="connsiteY9" fmla="*/ 1666073 h 3150488"/>
              <a:gd name="connsiteX10" fmla="*/ 795647 w 2760540"/>
              <a:gd name="connsiteY10" fmla="*/ 3150488 h 3150488"/>
              <a:gd name="connsiteX0" fmla="*/ 795647 w 2904019"/>
              <a:gd name="connsiteY0" fmla="*/ 3150488 h 3150488"/>
              <a:gd name="connsiteX1" fmla="*/ 0 w 2904019"/>
              <a:gd name="connsiteY1" fmla="*/ 1749200 h 3150488"/>
              <a:gd name="connsiteX2" fmla="*/ 463138 w 2904019"/>
              <a:gd name="connsiteY2" fmla="*/ 1951080 h 3150488"/>
              <a:gd name="connsiteX3" fmla="*/ 776482 w 2904019"/>
              <a:gd name="connsiteY3" fmla="*/ 0 h 3150488"/>
              <a:gd name="connsiteX4" fmla="*/ 1975772 w 2904019"/>
              <a:gd name="connsiteY4" fmla="*/ 991413 h 3150488"/>
              <a:gd name="connsiteX5" fmla="*/ 2095113 w 2904019"/>
              <a:gd name="connsiteY5" fmla="*/ 702407 h 3150488"/>
              <a:gd name="connsiteX6" fmla="*/ 1816925 w 2904019"/>
              <a:gd name="connsiteY6" fmla="*/ 3150488 h 3150488"/>
              <a:gd name="connsiteX7" fmla="*/ 1187533 w 2904019"/>
              <a:gd name="connsiteY7" fmla="*/ 1143558 h 3150488"/>
              <a:gd name="connsiteX8" fmla="*/ 1080655 w 2904019"/>
              <a:gd name="connsiteY8" fmla="*/ 2046083 h 3150488"/>
              <a:gd name="connsiteX9" fmla="*/ 914400 w 2904019"/>
              <a:gd name="connsiteY9" fmla="*/ 1666073 h 3150488"/>
              <a:gd name="connsiteX10" fmla="*/ 795647 w 2904019"/>
              <a:gd name="connsiteY10" fmla="*/ 3150488 h 3150488"/>
              <a:gd name="connsiteX0" fmla="*/ 795647 w 2905418"/>
              <a:gd name="connsiteY0" fmla="*/ 3150488 h 3186701"/>
              <a:gd name="connsiteX1" fmla="*/ 0 w 2905418"/>
              <a:gd name="connsiteY1" fmla="*/ 1749200 h 3186701"/>
              <a:gd name="connsiteX2" fmla="*/ 463138 w 2905418"/>
              <a:gd name="connsiteY2" fmla="*/ 1951080 h 3186701"/>
              <a:gd name="connsiteX3" fmla="*/ 776482 w 2905418"/>
              <a:gd name="connsiteY3" fmla="*/ 0 h 3186701"/>
              <a:gd name="connsiteX4" fmla="*/ 1975772 w 2905418"/>
              <a:gd name="connsiteY4" fmla="*/ 991413 h 3186701"/>
              <a:gd name="connsiteX5" fmla="*/ 2095113 w 2905418"/>
              <a:gd name="connsiteY5" fmla="*/ 702407 h 3186701"/>
              <a:gd name="connsiteX6" fmla="*/ 1821452 w 2905418"/>
              <a:gd name="connsiteY6" fmla="*/ 3186701 h 3186701"/>
              <a:gd name="connsiteX7" fmla="*/ 1187533 w 2905418"/>
              <a:gd name="connsiteY7" fmla="*/ 1143558 h 3186701"/>
              <a:gd name="connsiteX8" fmla="*/ 1080655 w 2905418"/>
              <a:gd name="connsiteY8" fmla="*/ 2046083 h 3186701"/>
              <a:gd name="connsiteX9" fmla="*/ 914400 w 2905418"/>
              <a:gd name="connsiteY9" fmla="*/ 1666073 h 3186701"/>
              <a:gd name="connsiteX10" fmla="*/ 795647 w 2905418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1975772 w 2937337"/>
              <a:gd name="connsiteY4" fmla="*/ 991413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893849"/>
              <a:gd name="connsiteY0" fmla="*/ 3150488 h 3186701"/>
              <a:gd name="connsiteX1" fmla="*/ 0 w 2893849"/>
              <a:gd name="connsiteY1" fmla="*/ 1749200 h 3186701"/>
              <a:gd name="connsiteX2" fmla="*/ 463138 w 2893849"/>
              <a:gd name="connsiteY2" fmla="*/ 1951080 h 3186701"/>
              <a:gd name="connsiteX3" fmla="*/ 776482 w 2893849"/>
              <a:gd name="connsiteY3" fmla="*/ 0 h 3186701"/>
              <a:gd name="connsiteX4" fmla="*/ 2034620 w 2893849"/>
              <a:gd name="connsiteY4" fmla="*/ 1294704 h 3186701"/>
              <a:gd name="connsiteX5" fmla="*/ 2031739 w 2893849"/>
              <a:gd name="connsiteY5" fmla="*/ 711461 h 3186701"/>
              <a:gd name="connsiteX6" fmla="*/ 1821452 w 2893849"/>
              <a:gd name="connsiteY6" fmla="*/ 3186701 h 3186701"/>
              <a:gd name="connsiteX7" fmla="*/ 1187533 w 2893849"/>
              <a:gd name="connsiteY7" fmla="*/ 1143558 h 3186701"/>
              <a:gd name="connsiteX8" fmla="*/ 1080655 w 2893849"/>
              <a:gd name="connsiteY8" fmla="*/ 2046083 h 3186701"/>
              <a:gd name="connsiteX9" fmla="*/ 914400 w 2893849"/>
              <a:gd name="connsiteY9" fmla="*/ 1666073 h 3186701"/>
              <a:gd name="connsiteX10" fmla="*/ 795647 w 2893849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03465 w 2936139"/>
              <a:gd name="connsiteY0" fmla="*/ 3168594 h 3186701"/>
              <a:gd name="connsiteX1" fmla="*/ 0 w 2936139"/>
              <a:gd name="connsiteY1" fmla="*/ 1726566 h 3186701"/>
              <a:gd name="connsiteX2" fmla="*/ 404291 w 2936139"/>
              <a:gd name="connsiteY2" fmla="*/ 2009927 h 3186701"/>
              <a:gd name="connsiteX3" fmla="*/ 781009 w 2936139"/>
              <a:gd name="connsiteY3" fmla="*/ 0 h 3186701"/>
              <a:gd name="connsiteX4" fmla="*/ 2039147 w 2936139"/>
              <a:gd name="connsiteY4" fmla="*/ 1294704 h 3186701"/>
              <a:gd name="connsiteX5" fmla="*/ 2036266 w 2936139"/>
              <a:gd name="connsiteY5" fmla="*/ 711461 h 3186701"/>
              <a:gd name="connsiteX6" fmla="*/ 1825979 w 2936139"/>
              <a:gd name="connsiteY6" fmla="*/ 3186701 h 3186701"/>
              <a:gd name="connsiteX7" fmla="*/ 1192060 w 2936139"/>
              <a:gd name="connsiteY7" fmla="*/ 1143558 h 3186701"/>
              <a:gd name="connsiteX8" fmla="*/ 1085182 w 2936139"/>
              <a:gd name="connsiteY8" fmla="*/ 2046083 h 3186701"/>
              <a:gd name="connsiteX9" fmla="*/ 918927 w 2936139"/>
              <a:gd name="connsiteY9" fmla="*/ 1666073 h 3186701"/>
              <a:gd name="connsiteX10" fmla="*/ 1103465 w 2936139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897156"/>
              <a:gd name="connsiteY0" fmla="*/ 3168594 h 3173121"/>
              <a:gd name="connsiteX1" fmla="*/ 0 w 2897156"/>
              <a:gd name="connsiteY1" fmla="*/ 1749200 h 3173121"/>
              <a:gd name="connsiteX2" fmla="*/ 449559 w 2897156"/>
              <a:gd name="connsiteY2" fmla="*/ 2009927 h 3173121"/>
              <a:gd name="connsiteX3" fmla="*/ 826277 w 2897156"/>
              <a:gd name="connsiteY3" fmla="*/ 0 h 3173121"/>
              <a:gd name="connsiteX4" fmla="*/ 2084415 w 2897156"/>
              <a:gd name="connsiteY4" fmla="*/ 1294704 h 3173121"/>
              <a:gd name="connsiteX5" fmla="*/ 2081534 w 2897156"/>
              <a:gd name="connsiteY5" fmla="*/ 711461 h 3173121"/>
              <a:gd name="connsiteX6" fmla="*/ 1581537 w 2897156"/>
              <a:gd name="connsiteY6" fmla="*/ 3173121 h 3173121"/>
              <a:gd name="connsiteX7" fmla="*/ 1237328 w 2897156"/>
              <a:gd name="connsiteY7" fmla="*/ 1143558 h 3173121"/>
              <a:gd name="connsiteX8" fmla="*/ 1130450 w 2897156"/>
              <a:gd name="connsiteY8" fmla="*/ 2046083 h 3173121"/>
              <a:gd name="connsiteX9" fmla="*/ 918927 w 2897156"/>
              <a:gd name="connsiteY9" fmla="*/ 1697760 h 3173121"/>
              <a:gd name="connsiteX10" fmla="*/ 1148733 w 2897156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288886 w 2969045"/>
              <a:gd name="connsiteY8" fmla="*/ 2367481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69045" h="3173121">
                <a:moveTo>
                  <a:pt x="1148733" y="3168594"/>
                </a:moveTo>
                <a:cubicBezTo>
                  <a:pt x="-68605" y="2992718"/>
                  <a:pt x="289357" y="2373225"/>
                  <a:pt x="0" y="1749200"/>
                </a:cubicBezTo>
                <a:cubicBezTo>
                  <a:pt x="211718" y="1712379"/>
                  <a:pt x="518500" y="2277611"/>
                  <a:pt x="449559" y="2009927"/>
                </a:cubicBezTo>
                <a:cubicBezTo>
                  <a:pt x="87752" y="952162"/>
                  <a:pt x="1169975" y="921963"/>
                  <a:pt x="826277" y="0"/>
                </a:cubicBezTo>
                <a:cubicBezTo>
                  <a:pt x="1894489" y="60376"/>
                  <a:pt x="1582046" y="1053258"/>
                  <a:pt x="2084415" y="1294704"/>
                </a:cubicBezTo>
                <a:cubicBezTo>
                  <a:pt x="2220765" y="1319082"/>
                  <a:pt x="2384277" y="1207659"/>
                  <a:pt x="2081534" y="711461"/>
                </a:cubicBezTo>
                <a:cubicBezTo>
                  <a:pt x="3844765" y="2025429"/>
                  <a:pt x="2606774" y="3099478"/>
                  <a:pt x="1581537" y="3173121"/>
                </a:cubicBezTo>
                <a:cubicBezTo>
                  <a:pt x="2049242" y="2917586"/>
                  <a:pt x="2204598" y="1824606"/>
                  <a:pt x="1237328" y="1143558"/>
                </a:cubicBezTo>
                <a:cubicBezTo>
                  <a:pt x="1479342" y="1777869"/>
                  <a:pt x="1318476" y="2090782"/>
                  <a:pt x="1162138" y="2408222"/>
                </a:cubicBezTo>
                <a:cubicBezTo>
                  <a:pt x="1159532" y="2246847"/>
                  <a:pt x="1324413" y="1899876"/>
                  <a:pt x="918927" y="1697760"/>
                </a:cubicBezTo>
                <a:cubicBezTo>
                  <a:pt x="1108697" y="2305733"/>
                  <a:pt x="307113" y="2497246"/>
                  <a:pt x="1148733" y="31685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4" name="Rounded Rectangle 25">
            <a:extLst>
              <a:ext uri="{FF2B5EF4-FFF2-40B4-BE49-F238E27FC236}">
                <a16:creationId xmlns:a16="http://schemas.microsoft.com/office/drawing/2014/main" id="{F5D6EF7B-D6AF-4240-B045-6F45F3ACEDD6}"/>
              </a:ext>
            </a:extLst>
          </p:cNvPr>
          <p:cNvSpPr/>
          <p:nvPr/>
        </p:nvSpPr>
        <p:spPr>
          <a:xfrm>
            <a:off x="8254078" y="2047226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5" name="Block Arc 41">
            <a:extLst>
              <a:ext uri="{FF2B5EF4-FFF2-40B4-BE49-F238E27FC236}">
                <a16:creationId xmlns:a16="http://schemas.microsoft.com/office/drawing/2014/main" id="{8914A128-6C9C-4A7F-B589-5F2F4FA57D2D}"/>
              </a:ext>
            </a:extLst>
          </p:cNvPr>
          <p:cNvSpPr/>
          <p:nvPr/>
        </p:nvSpPr>
        <p:spPr>
          <a:xfrm>
            <a:off x="7187564" y="4163165"/>
            <a:ext cx="395557" cy="400568"/>
          </a:xfrm>
          <a:custGeom>
            <a:avLst/>
            <a:gdLst/>
            <a:ahLst/>
            <a:cxnLst/>
            <a:rect l="l" t="t" r="r" b="b"/>
            <a:pathLst>
              <a:path w="2844151" h="288018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6" name="Round Same Side Corner Rectangle 11">
            <a:extLst>
              <a:ext uri="{FF2B5EF4-FFF2-40B4-BE49-F238E27FC236}">
                <a16:creationId xmlns:a16="http://schemas.microsoft.com/office/drawing/2014/main" id="{C8042280-BE02-49AB-9E62-7224735E53C1}"/>
              </a:ext>
            </a:extLst>
          </p:cNvPr>
          <p:cNvSpPr/>
          <p:nvPr/>
        </p:nvSpPr>
        <p:spPr>
          <a:xfrm rot="9900000">
            <a:off x="7717589" y="1270728"/>
            <a:ext cx="407173" cy="34581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7" name="Donut 39">
            <a:extLst>
              <a:ext uri="{FF2B5EF4-FFF2-40B4-BE49-F238E27FC236}">
                <a16:creationId xmlns:a16="http://schemas.microsoft.com/office/drawing/2014/main" id="{C687B29A-D1D4-4311-8B91-DFFEAC6D6006}"/>
              </a:ext>
            </a:extLst>
          </p:cNvPr>
          <p:cNvSpPr/>
          <p:nvPr/>
        </p:nvSpPr>
        <p:spPr>
          <a:xfrm>
            <a:off x="3530744" y="3469364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8" name="Freeform 25">
            <a:extLst>
              <a:ext uri="{FF2B5EF4-FFF2-40B4-BE49-F238E27FC236}">
                <a16:creationId xmlns:a16="http://schemas.microsoft.com/office/drawing/2014/main" id="{0F0EE793-C76B-4EAF-A4EF-5B6A1A8B49F2}"/>
              </a:ext>
            </a:extLst>
          </p:cNvPr>
          <p:cNvSpPr/>
          <p:nvPr/>
        </p:nvSpPr>
        <p:spPr>
          <a:xfrm>
            <a:off x="6704653" y="2749259"/>
            <a:ext cx="293412" cy="363079"/>
          </a:xfrm>
          <a:custGeom>
            <a:avLst/>
            <a:gdLst>
              <a:gd name="connsiteX0" fmla="*/ 371475 w 1600200"/>
              <a:gd name="connsiteY0" fmla="*/ 0 h 1857375"/>
              <a:gd name="connsiteX1" fmla="*/ 628650 w 1600200"/>
              <a:gd name="connsiteY1" fmla="*/ 523875 h 1857375"/>
              <a:gd name="connsiteX2" fmla="*/ 400050 w 1600200"/>
              <a:gd name="connsiteY2" fmla="*/ 561975 h 1857375"/>
              <a:gd name="connsiteX3" fmla="*/ 1019175 w 1600200"/>
              <a:gd name="connsiteY3" fmla="*/ 1438275 h 1857375"/>
              <a:gd name="connsiteX4" fmla="*/ 1219200 w 1600200"/>
              <a:gd name="connsiteY4" fmla="*/ 1238250 h 1857375"/>
              <a:gd name="connsiteX5" fmla="*/ 1600200 w 1600200"/>
              <a:gd name="connsiteY5" fmla="*/ 1666875 h 1857375"/>
              <a:gd name="connsiteX6" fmla="*/ 1038225 w 1600200"/>
              <a:gd name="connsiteY6" fmla="*/ 1857375 h 1857375"/>
              <a:gd name="connsiteX7" fmla="*/ 0 w 1600200"/>
              <a:gd name="connsiteY7" fmla="*/ 314325 h 1857375"/>
              <a:gd name="connsiteX8" fmla="*/ 371475 w 1600200"/>
              <a:gd name="connsiteY8" fmla="*/ 0 h 1857375"/>
              <a:gd name="connsiteX0" fmla="*/ 371475 w 1600200"/>
              <a:gd name="connsiteY0" fmla="*/ 0 h 1917951"/>
              <a:gd name="connsiteX1" fmla="*/ 628650 w 1600200"/>
              <a:gd name="connsiteY1" fmla="*/ 584451 h 1917951"/>
              <a:gd name="connsiteX2" fmla="*/ 400050 w 1600200"/>
              <a:gd name="connsiteY2" fmla="*/ 622551 h 1917951"/>
              <a:gd name="connsiteX3" fmla="*/ 1019175 w 1600200"/>
              <a:gd name="connsiteY3" fmla="*/ 1498851 h 1917951"/>
              <a:gd name="connsiteX4" fmla="*/ 1219200 w 1600200"/>
              <a:gd name="connsiteY4" fmla="*/ 1298826 h 1917951"/>
              <a:gd name="connsiteX5" fmla="*/ 1600200 w 1600200"/>
              <a:gd name="connsiteY5" fmla="*/ 1727451 h 1917951"/>
              <a:gd name="connsiteX6" fmla="*/ 1038225 w 1600200"/>
              <a:gd name="connsiteY6" fmla="*/ 1917951 h 1917951"/>
              <a:gd name="connsiteX7" fmla="*/ 0 w 1600200"/>
              <a:gd name="connsiteY7" fmla="*/ 374901 h 1917951"/>
              <a:gd name="connsiteX8" fmla="*/ 371475 w 1600200"/>
              <a:gd name="connsiteY8" fmla="*/ 0 h 1917951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544 h 1919495"/>
              <a:gd name="connsiteX1" fmla="*/ 628650 w 1600200"/>
              <a:gd name="connsiteY1" fmla="*/ 585995 h 1919495"/>
              <a:gd name="connsiteX2" fmla="*/ 400050 w 1600200"/>
              <a:gd name="connsiteY2" fmla="*/ 624095 h 1919495"/>
              <a:gd name="connsiteX3" fmla="*/ 1019175 w 1600200"/>
              <a:gd name="connsiteY3" fmla="*/ 1500395 h 1919495"/>
              <a:gd name="connsiteX4" fmla="*/ 1219200 w 1600200"/>
              <a:gd name="connsiteY4" fmla="*/ 1300370 h 1919495"/>
              <a:gd name="connsiteX5" fmla="*/ 1600200 w 1600200"/>
              <a:gd name="connsiteY5" fmla="*/ 1728995 h 1919495"/>
              <a:gd name="connsiteX6" fmla="*/ 1038225 w 1600200"/>
              <a:gd name="connsiteY6" fmla="*/ 1919495 h 1919495"/>
              <a:gd name="connsiteX7" fmla="*/ 0 w 1600200"/>
              <a:gd name="connsiteY7" fmla="*/ 376445 h 1919495"/>
              <a:gd name="connsiteX8" fmla="*/ 371475 w 1600200"/>
              <a:gd name="connsiteY8" fmla="*/ 1544 h 1919495"/>
              <a:gd name="connsiteX0" fmla="*/ 371475 w 1600200"/>
              <a:gd name="connsiteY0" fmla="*/ 1487 h 1919438"/>
              <a:gd name="connsiteX1" fmla="*/ 568075 w 1600200"/>
              <a:gd name="connsiteY1" fmla="*/ 603245 h 1919438"/>
              <a:gd name="connsiteX2" fmla="*/ 400050 w 1600200"/>
              <a:gd name="connsiteY2" fmla="*/ 624038 h 1919438"/>
              <a:gd name="connsiteX3" fmla="*/ 1019175 w 1600200"/>
              <a:gd name="connsiteY3" fmla="*/ 1500338 h 1919438"/>
              <a:gd name="connsiteX4" fmla="*/ 1219200 w 1600200"/>
              <a:gd name="connsiteY4" fmla="*/ 1300313 h 1919438"/>
              <a:gd name="connsiteX5" fmla="*/ 1600200 w 1600200"/>
              <a:gd name="connsiteY5" fmla="*/ 1728938 h 1919438"/>
              <a:gd name="connsiteX6" fmla="*/ 1038225 w 1600200"/>
              <a:gd name="connsiteY6" fmla="*/ 1919438 h 1919438"/>
              <a:gd name="connsiteX7" fmla="*/ 0 w 1600200"/>
              <a:gd name="connsiteY7" fmla="*/ 376388 h 1919438"/>
              <a:gd name="connsiteX8" fmla="*/ 371475 w 1600200"/>
              <a:gd name="connsiteY8" fmla="*/ 1487 h 1919438"/>
              <a:gd name="connsiteX0" fmla="*/ 371475 w 1600200"/>
              <a:gd name="connsiteY0" fmla="*/ 1032 h 1918983"/>
              <a:gd name="connsiteX1" fmla="*/ 568075 w 1600200"/>
              <a:gd name="connsiteY1" fmla="*/ 602790 h 1918983"/>
              <a:gd name="connsiteX2" fmla="*/ 400050 w 1600200"/>
              <a:gd name="connsiteY2" fmla="*/ 623583 h 1918983"/>
              <a:gd name="connsiteX3" fmla="*/ 1019175 w 1600200"/>
              <a:gd name="connsiteY3" fmla="*/ 1499883 h 1918983"/>
              <a:gd name="connsiteX4" fmla="*/ 1219200 w 1600200"/>
              <a:gd name="connsiteY4" fmla="*/ 1299858 h 1918983"/>
              <a:gd name="connsiteX5" fmla="*/ 1600200 w 1600200"/>
              <a:gd name="connsiteY5" fmla="*/ 1728483 h 1918983"/>
              <a:gd name="connsiteX6" fmla="*/ 1038225 w 1600200"/>
              <a:gd name="connsiteY6" fmla="*/ 1918983 h 1918983"/>
              <a:gd name="connsiteX7" fmla="*/ 0 w 1600200"/>
              <a:gd name="connsiteY7" fmla="*/ 375933 h 1918983"/>
              <a:gd name="connsiteX8" fmla="*/ 371475 w 1600200"/>
              <a:gd name="connsiteY8" fmla="*/ 1032 h 1918983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0050 w 1600200"/>
              <a:gd name="connsiteY2" fmla="*/ 623669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8703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59666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70138 w 1600200"/>
              <a:gd name="connsiteY3" fmla="*/ 1517276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0522 w 1600200"/>
              <a:gd name="connsiteY3" fmla="*/ 1534584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96099 w 1600200"/>
              <a:gd name="connsiteY3" fmla="*/ 1546122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588662"/>
              <a:gd name="connsiteY0" fmla="*/ 1118 h 1919069"/>
              <a:gd name="connsiteX1" fmla="*/ 568075 w 1588662"/>
              <a:gd name="connsiteY1" fmla="*/ 602876 h 1919069"/>
              <a:gd name="connsiteX2" fmla="*/ 374089 w 1588662"/>
              <a:gd name="connsiteY2" fmla="*/ 646744 h 1919069"/>
              <a:gd name="connsiteX3" fmla="*/ 987445 w 1588662"/>
              <a:gd name="connsiteY3" fmla="*/ 1528815 h 1919069"/>
              <a:gd name="connsiteX4" fmla="*/ 1173048 w 1588662"/>
              <a:gd name="connsiteY4" fmla="*/ 1311482 h 1919069"/>
              <a:gd name="connsiteX5" fmla="*/ 1588662 w 1588662"/>
              <a:gd name="connsiteY5" fmla="*/ 1699723 h 1919069"/>
              <a:gd name="connsiteX6" fmla="*/ 1038225 w 1588662"/>
              <a:gd name="connsiteY6" fmla="*/ 1919069 h 1919069"/>
              <a:gd name="connsiteX7" fmla="*/ 0 w 1588662"/>
              <a:gd name="connsiteY7" fmla="*/ 376019 h 1919069"/>
              <a:gd name="connsiteX8" fmla="*/ 371475 w 1588662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46976"/>
              <a:gd name="connsiteX1" fmla="*/ 568075 w 1596260"/>
              <a:gd name="connsiteY1" fmla="*/ 602876 h 1946976"/>
              <a:gd name="connsiteX2" fmla="*/ 374089 w 1596260"/>
              <a:gd name="connsiteY2" fmla="*/ 646744 h 1946976"/>
              <a:gd name="connsiteX3" fmla="*/ 987445 w 1596260"/>
              <a:gd name="connsiteY3" fmla="*/ 1528815 h 1946976"/>
              <a:gd name="connsiteX4" fmla="*/ 1173048 w 1596260"/>
              <a:gd name="connsiteY4" fmla="*/ 1311482 h 1946976"/>
              <a:gd name="connsiteX5" fmla="*/ 1588662 w 1596260"/>
              <a:gd name="connsiteY5" fmla="*/ 1699723 h 1946976"/>
              <a:gd name="connsiteX6" fmla="*/ 1038225 w 1596260"/>
              <a:gd name="connsiteY6" fmla="*/ 1919069 h 1946976"/>
              <a:gd name="connsiteX7" fmla="*/ 0 w 1596260"/>
              <a:gd name="connsiteY7" fmla="*/ 376019 h 1946976"/>
              <a:gd name="connsiteX8" fmla="*/ 371475 w 1596260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33976 w 1558761"/>
              <a:gd name="connsiteY0" fmla="*/ 1118 h 1946976"/>
              <a:gd name="connsiteX1" fmla="*/ 530576 w 1558761"/>
              <a:gd name="connsiteY1" fmla="*/ 602876 h 1946976"/>
              <a:gd name="connsiteX2" fmla="*/ 336590 w 1558761"/>
              <a:gd name="connsiteY2" fmla="*/ 646744 h 1946976"/>
              <a:gd name="connsiteX3" fmla="*/ 949946 w 1558761"/>
              <a:gd name="connsiteY3" fmla="*/ 1528815 h 1946976"/>
              <a:gd name="connsiteX4" fmla="*/ 1135549 w 1558761"/>
              <a:gd name="connsiteY4" fmla="*/ 1311482 h 1946976"/>
              <a:gd name="connsiteX5" fmla="*/ 1551163 w 1558761"/>
              <a:gd name="connsiteY5" fmla="*/ 1699723 h 1946976"/>
              <a:gd name="connsiteX6" fmla="*/ 1000726 w 1558761"/>
              <a:gd name="connsiteY6" fmla="*/ 1919069 h 1946976"/>
              <a:gd name="connsiteX7" fmla="*/ 0 w 1558761"/>
              <a:gd name="connsiteY7" fmla="*/ 390441 h 1946976"/>
              <a:gd name="connsiteX8" fmla="*/ 333976 w 1558761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44260 w 1560662"/>
              <a:gd name="connsiteY2" fmla="*/ 655398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96 h 1946054"/>
              <a:gd name="connsiteX1" fmla="*/ 532477 w 1560662"/>
              <a:gd name="connsiteY1" fmla="*/ 601954 h 1946054"/>
              <a:gd name="connsiteX2" fmla="*/ 344260 w 1560662"/>
              <a:gd name="connsiteY2" fmla="*/ 654476 h 1946054"/>
              <a:gd name="connsiteX3" fmla="*/ 951847 w 1560662"/>
              <a:gd name="connsiteY3" fmla="*/ 1527893 h 1946054"/>
              <a:gd name="connsiteX4" fmla="*/ 1137450 w 1560662"/>
              <a:gd name="connsiteY4" fmla="*/ 1310560 h 1946054"/>
              <a:gd name="connsiteX5" fmla="*/ 1553064 w 1560662"/>
              <a:gd name="connsiteY5" fmla="*/ 1698801 h 1946054"/>
              <a:gd name="connsiteX6" fmla="*/ 1002627 w 1560662"/>
              <a:gd name="connsiteY6" fmla="*/ 1918147 h 1946054"/>
              <a:gd name="connsiteX7" fmla="*/ 1901 w 1560662"/>
              <a:gd name="connsiteY7" fmla="*/ 389519 h 1946054"/>
              <a:gd name="connsiteX8" fmla="*/ 335877 w 1560662"/>
              <a:gd name="connsiteY8" fmla="*/ 196 h 1946054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5431" h="1937121">
                <a:moveTo>
                  <a:pt x="332898" y="199"/>
                </a:moveTo>
                <a:cubicBezTo>
                  <a:pt x="480797" y="-12106"/>
                  <a:pt x="712130" y="551085"/>
                  <a:pt x="532477" y="593021"/>
                </a:cubicBezTo>
                <a:lnTo>
                  <a:pt x="344260" y="645543"/>
                </a:lnTo>
                <a:cubicBezTo>
                  <a:pt x="475639" y="1163599"/>
                  <a:pt x="690666" y="1300897"/>
                  <a:pt x="951847" y="1518960"/>
                </a:cubicBezTo>
                <a:cubicBezTo>
                  <a:pt x="1003138" y="1396518"/>
                  <a:pt x="1042046" y="1291100"/>
                  <a:pt x="1137450" y="1301627"/>
                </a:cubicBezTo>
                <a:cubicBezTo>
                  <a:pt x="1276950" y="1299313"/>
                  <a:pt x="1636332" y="1564228"/>
                  <a:pt x="1553064" y="1689868"/>
                </a:cubicBezTo>
                <a:cubicBezTo>
                  <a:pt x="1389777" y="1941825"/>
                  <a:pt x="1145722" y="1971673"/>
                  <a:pt x="1002627" y="1909214"/>
                </a:cubicBezTo>
                <a:cubicBezTo>
                  <a:pt x="545977" y="1690048"/>
                  <a:pt x="-37590" y="1110316"/>
                  <a:pt x="1901" y="380586"/>
                </a:cubicBezTo>
                <a:cubicBezTo>
                  <a:pt x="36305" y="148891"/>
                  <a:pt x="133416" y="23363"/>
                  <a:pt x="332898" y="1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9" name="Rectangle 36">
            <a:extLst>
              <a:ext uri="{FF2B5EF4-FFF2-40B4-BE49-F238E27FC236}">
                <a16:creationId xmlns:a16="http://schemas.microsoft.com/office/drawing/2014/main" id="{93FDF72C-CFD0-4A57-BB56-2DA9B6BCFCF2}"/>
              </a:ext>
            </a:extLst>
          </p:cNvPr>
          <p:cNvSpPr/>
          <p:nvPr/>
        </p:nvSpPr>
        <p:spPr>
          <a:xfrm>
            <a:off x="4175657" y="3499408"/>
            <a:ext cx="411575" cy="34404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0" name="Rounded Rectangle 27">
            <a:extLst>
              <a:ext uri="{FF2B5EF4-FFF2-40B4-BE49-F238E27FC236}">
                <a16:creationId xmlns:a16="http://schemas.microsoft.com/office/drawing/2014/main" id="{E839834C-E1CB-48BC-BAA2-DEBD5A6FE2BF}"/>
              </a:ext>
            </a:extLst>
          </p:cNvPr>
          <p:cNvSpPr/>
          <p:nvPr/>
        </p:nvSpPr>
        <p:spPr>
          <a:xfrm>
            <a:off x="6388738" y="1280390"/>
            <a:ext cx="425042" cy="32649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1" name="Rounded Rectangle 7">
            <a:extLst>
              <a:ext uri="{FF2B5EF4-FFF2-40B4-BE49-F238E27FC236}">
                <a16:creationId xmlns:a16="http://schemas.microsoft.com/office/drawing/2014/main" id="{4DF8FFB7-B749-4BE0-8A9E-B21BCFAEC18D}"/>
              </a:ext>
            </a:extLst>
          </p:cNvPr>
          <p:cNvSpPr/>
          <p:nvPr/>
        </p:nvSpPr>
        <p:spPr>
          <a:xfrm>
            <a:off x="7049617" y="1257171"/>
            <a:ext cx="432135" cy="37292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2" name="Chord 15">
            <a:extLst>
              <a:ext uri="{FF2B5EF4-FFF2-40B4-BE49-F238E27FC236}">
                <a16:creationId xmlns:a16="http://schemas.microsoft.com/office/drawing/2014/main" id="{CD27F52B-3377-4656-95DC-22B25D6F14B8}"/>
              </a:ext>
            </a:extLst>
          </p:cNvPr>
          <p:cNvSpPr/>
          <p:nvPr/>
        </p:nvSpPr>
        <p:spPr>
          <a:xfrm>
            <a:off x="8360600" y="1226562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3" name="Rectangle 16">
            <a:extLst>
              <a:ext uri="{FF2B5EF4-FFF2-40B4-BE49-F238E27FC236}">
                <a16:creationId xmlns:a16="http://schemas.microsoft.com/office/drawing/2014/main" id="{F6C6765B-4B14-4B27-B8FF-F800DF9E48A2}"/>
              </a:ext>
            </a:extLst>
          </p:cNvPr>
          <p:cNvSpPr/>
          <p:nvPr/>
        </p:nvSpPr>
        <p:spPr>
          <a:xfrm>
            <a:off x="4828013" y="3529428"/>
            <a:ext cx="432135" cy="284005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4" name="Rounded Rectangle 6">
            <a:extLst>
              <a:ext uri="{FF2B5EF4-FFF2-40B4-BE49-F238E27FC236}">
                <a16:creationId xmlns:a16="http://schemas.microsoft.com/office/drawing/2014/main" id="{A4466021-7E26-4516-AADD-96864FFEBFEE}"/>
              </a:ext>
            </a:extLst>
          </p:cNvPr>
          <p:cNvSpPr/>
          <p:nvPr/>
        </p:nvSpPr>
        <p:spPr>
          <a:xfrm>
            <a:off x="4156229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5" name="Rounded Rectangle 6">
            <a:extLst>
              <a:ext uri="{FF2B5EF4-FFF2-40B4-BE49-F238E27FC236}">
                <a16:creationId xmlns:a16="http://schemas.microsoft.com/office/drawing/2014/main" id="{F5944467-AC6A-472F-AEE2-62BA053F3081}"/>
              </a:ext>
            </a:extLst>
          </p:cNvPr>
          <p:cNvSpPr/>
          <p:nvPr/>
        </p:nvSpPr>
        <p:spPr>
          <a:xfrm>
            <a:off x="4793335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6" name="Rounded Rectangle 6">
            <a:extLst>
              <a:ext uri="{FF2B5EF4-FFF2-40B4-BE49-F238E27FC236}">
                <a16:creationId xmlns:a16="http://schemas.microsoft.com/office/drawing/2014/main" id="{C9FA1ACA-06CE-4F61-9B2B-D0F7C69274AF}"/>
              </a:ext>
            </a:extLst>
          </p:cNvPr>
          <p:cNvSpPr/>
          <p:nvPr/>
        </p:nvSpPr>
        <p:spPr>
          <a:xfrm>
            <a:off x="5430441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7" name="Rounded Rectangle 6">
            <a:extLst>
              <a:ext uri="{FF2B5EF4-FFF2-40B4-BE49-F238E27FC236}">
                <a16:creationId xmlns:a16="http://schemas.microsoft.com/office/drawing/2014/main" id="{3F887986-3676-4556-BFF2-67137457BD48}"/>
              </a:ext>
            </a:extLst>
          </p:cNvPr>
          <p:cNvSpPr/>
          <p:nvPr/>
        </p:nvSpPr>
        <p:spPr>
          <a:xfrm>
            <a:off x="6067547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240385" y="234376"/>
                </a:moveTo>
                <a:lnTo>
                  <a:pt x="2744441" y="234376"/>
                </a:lnTo>
                <a:lnTo>
                  <a:pt x="2744441" y="1314376"/>
                </a:lnTo>
                <a:lnTo>
                  <a:pt x="2240385" y="1314376"/>
                </a:ln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8" name="Teardrop 6">
            <a:extLst>
              <a:ext uri="{FF2B5EF4-FFF2-40B4-BE49-F238E27FC236}">
                <a16:creationId xmlns:a16="http://schemas.microsoft.com/office/drawing/2014/main" id="{62D835FE-0DB2-49DF-9DE6-D60809D295D0}"/>
              </a:ext>
            </a:extLst>
          </p:cNvPr>
          <p:cNvSpPr/>
          <p:nvPr/>
        </p:nvSpPr>
        <p:spPr>
          <a:xfrm rot="8100000">
            <a:off x="8313590" y="2784226"/>
            <a:ext cx="293144" cy="293145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9" name="Donut 24">
            <a:extLst>
              <a:ext uri="{FF2B5EF4-FFF2-40B4-BE49-F238E27FC236}">
                <a16:creationId xmlns:a16="http://schemas.microsoft.com/office/drawing/2014/main" id="{4DA4CD61-B539-4BE7-A98F-932D32416D32}"/>
              </a:ext>
            </a:extLst>
          </p:cNvPr>
          <p:cNvSpPr/>
          <p:nvPr/>
        </p:nvSpPr>
        <p:spPr>
          <a:xfrm>
            <a:off x="4603191" y="1979686"/>
            <a:ext cx="433604" cy="4371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0" name="Chord 38">
            <a:extLst>
              <a:ext uri="{FF2B5EF4-FFF2-40B4-BE49-F238E27FC236}">
                <a16:creationId xmlns:a16="http://schemas.microsoft.com/office/drawing/2014/main" id="{8D35833F-9A32-4B64-B26B-731E4693BB58}"/>
              </a:ext>
            </a:extLst>
          </p:cNvPr>
          <p:cNvSpPr/>
          <p:nvPr/>
        </p:nvSpPr>
        <p:spPr>
          <a:xfrm>
            <a:off x="5277177" y="1979317"/>
            <a:ext cx="340508" cy="437873"/>
          </a:xfrm>
          <a:custGeom>
            <a:avLst/>
            <a:gdLst/>
            <a:ahLst/>
            <a:cxnLst/>
            <a:rect l="l" t="t" r="r" b="b"/>
            <a:pathLst>
              <a:path w="2519554" h="3240000">
                <a:moveTo>
                  <a:pt x="1259778" y="0"/>
                </a:moveTo>
                <a:cubicBezTo>
                  <a:pt x="1299543" y="0"/>
                  <a:pt x="1331778" y="32235"/>
                  <a:pt x="1331778" y="72000"/>
                </a:cubicBezTo>
                <a:lnTo>
                  <a:pt x="1331778" y="292696"/>
                </a:lnTo>
                <a:cubicBezTo>
                  <a:pt x="1526887" y="301316"/>
                  <a:pt x="1719796" y="357828"/>
                  <a:pt x="1894309" y="459601"/>
                </a:cubicBezTo>
                <a:cubicBezTo>
                  <a:pt x="2284331" y="687055"/>
                  <a:pt x="2522839" y="1105809"/>
                  <a:pt x="2519520" y="1557297"/>
                </a:cubicBezTo>
                <a:lnTo>
                  <a:pt x="2509882" y="1557270"/>
                </a:lnTo>
                <a:cubicBezTo>
                  <a:pt x="2413806" y="1435449"/>
                  <a:pt x="2264527" y="1358626"/>
                  <a:pt x="2097304" y="1358626"/>
                </a:cubicBezTo>
                <a:cubicBezTo>
                  <a:pt x="1931567" y="1358626"/>
                  <a:pt x="1783455" y="1434091"/>
                  <a:pt x="1688484" y="1554913"/>
                </a:cubicBezTo>
                <a:lnTo>
                  <a:pt x="1657888" y="1554825"/>
                </a:lnTo>
                <a:cubicBezTo>
                  <a:pt x="1579123" y="1454657"/>
                  <a:pt x="1463823" y="1385682"/>
                  <a:pt x="1331778" y="1368008"/>
                </a:cubicBezTo>
                <a:lnTo>
                  <a:pt x="1331778" y="2507895"/>
                </a:lnTo>
                <a:lnTo>
                  <a:pt x="1356113" y="2507895"/>
                </a:lnTo>
                <a:lnTo>
                  <a:pt x="1356113" y="2868215"/>
                </a:lnTo>
                <a:lnTo>
                  <a:pt x="1353558" y="2868215"/>
                </a:lnTo>
                <a:cubicBezTo>
                  <a:pt x="1347515" y="3074779"/>
                  <a:pt x="1177830" y="3240000"/>
                  <a:pt x="969556" y="3240000"/>
                </a:cubicBezTo>
                <a:cubicBezTo>
                  <a:pt x="759529" y="3240000"/>
                  <a:pt x="588743" y="3071985"/>
                  <a:pt x="585029" y="2863014"/>
                </a:cubicBezTo>
                <a:cubicBezTo>
                  <a:pt x="584214" y="2861474"/>
                  <a:pt x="584183" y="2859896"/>
                  <a:pt x="584183" y="2858310"/>
                </a:cubicBezTo>
                <a:lnTo>
                  <a:pt x="584422" y="2856985"/>
                </a:lnTo>
                <a:cubicBezTo>
                  <a:pt x="584186" y="2856201"/>
                  <a:pt x="584184" y="2855415"/>
                  <a:pt x="584184" y="2854628"/>
                </a:cubicBezTo>
                <a:lnTo>
                  <a:pt x="584846" y="2854628"/>
                </a:lnTo>
                <a:cubicBezTo>
                  <a:pt x="585977" y="2797047"/>
                  <a:pt x="628115" y="2750982"/>
                  <a:pt x="679843" y="2750982"/>
                </a:cubicBezTo>
                <a:cubicBezTo>
                  <a:pt x="731571" y="2750982"/>
                  <a:pt x="773709" y="2797047"/>
                  <a:pt x="774841" y="2854628"/>
                </a:cubicBezTo>
                <a:lnTo>
                  <a:pt x="776870" y="2854628"/>
                </a:lnTo>
                <a:cubicBezTo>
                  <a:pt x="776870" y="2961046"/>
                  <a:pt x="863138" y="3047314"/>
                  <a:pt x="969556" y="3047314"/>
                </a:cubicBezTo>
                <a:cubicBezTo>
                  <a:pt x="1075974" y="3047314"/>
                  <a:pt x="1162242" y="2961046"/>
                  <a:pt x="1162242" y="2854628"/>
                </a:cubicBezTo>
                <a:lnTo>
                  <a:pt x="1163439" y="2854628"/>
                </a:lnTo>
                <a:lnTo>
                  <a:pt x="1163439" y="2507895"/>
                </a:lnTo>
                <a:lnTo>
                  <a:pt x="1187778" y="2507895"/>
                </a:lnTo>
                <a:lnTo>
                  <a:pt x="1187778" y="1365548"/>
                </a:lnTo>
                <a:cubicBezTo>
                  <a:pt x="1048083" y="1378241"/>
                  <a:pt x="925400" y="1448176"/>
                  <a:pt x="842602" y="1552487"/>
                </a:cubicBezTo>
                <a:lnTo>
                  <a:pt x="807450" y="1552386"/>
                </a:lnTo>
                <a:cubicBezTo>
                  <a:pt x="712615" y="1432960"/>
                  <a:pt x="565486" y="1358626"/>
                  <a:pt x="400996" y="1358626"/>
                </a:cubicBezTo>
                <a:cubicBezTo>
                  <a:pt x="240343" y="1358626"/>
                  <a:pt x="96251" y="1429532"/>
                  <a:pt x="0" y="1543232"/>
                </a:cubicBezTo>
                <a:cubicBezTo>
                  <a:pt x="1264" y="1094357"/>
                  <a:pt x="241710" y="680052"/>
                  <a:pt x="631054" y="455977"/>
                </a:cubicBezTo>
                <a:cubicBezTo>
                  <a:pt x="804121" y="356374"/>
                  <a:pt x="994908" y="301092"/>
                  <a:pt x="1187778" y="292721"/>
                </a:cubicBezTo>
                <a:lnTo>
                  <a:pt x="1187778" y="72000"/>
                </a:lnTo>
                <a:cubicBezTo>
                  <a:pt x="1187778" y="32235"/>
                  <a:pt x="1220013" y="0"/>
                  <a:pt x="1259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1" name="Heart 38">
            <a:extLst>
              <a:ext uri="{FF2B5EF4-FFF2-40B4-BE49-F238E27FC236}">
                <a16:creationId xmlns:a16="http://schemas.microsoft.com/office/drawing/2014/main" id="{DA3CD984-83A0-4757-AF94-DE24B13BD4F3}"/>
              </a:ext>
            </a:extLst>
          </p:cNvPr>
          <p:cNvSpPr/>
          <p:nvPr/>
        </p:nvSpPr>
        <p:spPr>
          <a:xfrm>
            <a:off x="5770720" y="1252545"/>
            <a:ext cx="382181" cy="382181"/>
          </a:xfrm>
          <a:prstGeom prst="hear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2" name="Round Same Side Corner Rectangle 19">
            <a:extLst>
              <a:ext uri="{FF2B5EF4-FFF2-40B4-BE49-F238E27FC236}">
                <a16:creationId xmlns:a16="http://schemas.microsoft.com/office/drawing/2014/main" id="{BCF73366-B70C-402F-9692-83588A64024C}"/>
              </a:ext>
            </a:extLst>
          </p:cNvPr>
          <p:cNvSpPr/>
          <p:nvPr/>
        </p:nvSpPr>
        <p:spPr>
          <a:xfrm>
            <a:off x="7782928" y="4184858"/>
            <a:ext cx="289093" cy="357183"/>
          </a:xfrm>
          <a:custGeom>
            <a:avLst/>
            <a:gdLst/>
            <a:ahLst/>
            <a:cxnLst/>
            <a:rect l="l" t="t" r="r" b="b"/>
            <a:pathLst>
              <a:path w="2600931" h="3213524">
                <a:moveTo>
                  <a:pt x="1304260" y="0"/>
                </a:moveTo>
                <a:cubicBezTo>
                  <a:pt x="1403671" y="0"/>
                  <a:pt x="1484260" y="80589"/>
                  <a:pt x="1484260" y="180000"/>
                </a:cubicBezTo>
                <a:lnTo>
                  <a:pt x="1484260" y="412061"/>
                </a:lnTo>
                <a:lnTo>
                  <a:pt x="2330931" y="412061"/>
                </a:lnTo>
                <a:lnTo>
                  <a:pt x="2600931" y="682061"/>
                </a:lnTo>
                <a:lnTo>
                  <a:pt x="2330931" y="952061"/>
                </a:lnTo>
                <a:lnTo>
                  <a:pt x="1484260" y="952061"/>
                </a:lnTo>
                <a:lnTo>
                  <a:pt x="1484260" y="1110244"/>
                </a:lnTo>
                <a:lnTo>
                  <a:pt x="2375646" y="1110244"/>
                </a:lnTo>
                <a:lnTo>
                  <a:pt x="2375646" y="1650244"/>
                </a:lnTo>
                <a:lnTo>
                  <a:pt x="1484260" y="1650244"/>
                </a:lnTo>
                <a:lnTo>
                  <a:pt x="1484260" y="3213524"/>
                </a:lnTo>
                <a:lnTo>
                  <a:pt x="1124260" y="3213524"/>
                </a:lnTo>
                <a:lnTo>
                  <a:pt x="1124260" y="1650244"/>
                </a:lnTo>
                <a:lnTo>
                  <a:pt x="270000" y="1650244"/>
                </a:lnTo>
                <a:lnTo>
                  <a:pt x="0" y="1380244"/>
                </a:lnTo>
                <a:lnTo>
                  <a:pt x="270000" y="1110244"/>
                </a:lnTo>
                <a:lnTo>
                  <a:pt x="1124260" y="1110244"/>
                </a:lnTo>
                <a:lnTo>
                  <a:pt x="1124260" y="952061"/>
                </a:lnTo>
                <a:lnTo>
                  <a:pt x="224931" y="952061"/>
                </a:lnTo>
                <a:lnTo>
                  <a:pt x="224931" y="412061"/>
                </a:lnTo>
                <a:lnTo>
                  <a:pt x="1124260" y="412061"/>
                </a:lnTo>
                <a:lnTo>
                  <a:pt x="1124260" y="180000"/>
                </a:lnTo>
                <a:cubicBezTo>
                  <a:pt x="1124260" y="80589"/>
                  <a:pt x="1204849" y="0"/>
                  <a:pt x="130426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3" name="Rectangle 23">
            <a:extLst>
              <a:ext uri="{FF2B5EF4-FFF2-40B4-BE49-F238E27FC236}">
                <a16:creationId xmlns:a16="http://schemas.microsoft.com/office/drawing/2014/main" id="{55C6317D-1BC3-4BE2-B903-6678A18D0B54}"/>
              </a:ext>
            </a:extLst>
          </p:cNvPr>
          <p:cNvSpPr/>
          <p:nvPr/>
        </p:nvSpPr>
        <p:spPr>
          <a:xfrm>
            <a:off x="3527955" y="4223407"/>
            <a:ext cx="476152" cy="280084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4" name="Oval 31">
            <a:extLst>
              <a:ext uri="{FF2B5EF4-FFF2-40B4-BE49-F238E27FC236}">
                <a16:creationId xmlns:a16="http://schemas.microsoft.com/office/drawing/2014/main" id="{4291CE6B-839E-468C-AB80-8F4BB22F0EB6}"/>
              </a:ext>
            </a:extLst>
          </p:cNvPr>
          <p:cNvSpPr/>
          <p:nvPr/>
        </p:nvSpPr>
        <p:spPr>
          <a:xfrm>
            <a:off x="6633502" y="4184654"/>
            <a:ext cx="354255" cy="357590"/>
          </a:xfrm>
          <a:custGeom>
            <a:avLst/>
            <a:gdLst/>
            <a:ahLst/>
            <a:cxnLst/>
            <a:rect l="l" t="t" r="r" b="b"/>
            <a:pathLst>
              <a:path w="3187187" h="3217189">
                <a:moveTo>
                  <a:pt x="2136560" y="2669280"/>
                </a:moveTo>
                <a:cubicBezTo>
                  <a:pt x="2154235" y="2662847"/>
                  <a:pt x="2173778" y="2671961"/>
                  <a:pt x="2180211" y="2689635"/>
                </a:cubicBezTo>
                <a:lnTo>
                  <a:pt x="2338628" y="3124881"/>
                </a:lnTo>
                <a:cubicBezTo>
                  <a:pt x="2345061" y="3142556"/>
                  <a:pt x="2335948" y="3162099"/>
                  <a:pt x="2318273" y="3168533"/>
                </a:cubicBezTo>
                <a:lnTo>
                  <a:pt x="2190259" y="3215126"/>
                </a:lnTo>
                <a:cubicBezTo>
                  <a:pt x="2172585" y="3221559"/>
                  <a:pt x="2153041" y="3212445"/>
                  <a:pt x="2146608" y="3194771"/>
                </a:cubicBezTo>
                <a:lnTo>
                  <a:pt x="1988192" y="2759525"/>
                </a:lnTo>
                <a:cubicBezTo>
                  <a:pt x="1981759" y="2741850"/>
                  <a:pt x="1990872" y="2722307"/>
                  <a:pt x="2008547" y="2715873"/>
                </a:cubicBezTo>
                <a:close/>
                <a:moveTo>
                  <a:pt x="1050626" y="2669280"/>
                </a:moveTo>
                <a:lnTo>
                  <a:pt x="1178640" y="2715873"/>
                </a:lnTo>
                <a:cubicBezTo>
                  <a:pt x="1196314" y="2722307"/>
                  <a:pt x="1205428" y="2741850"/>
                  <a:pt x="1198995" y="2759525"/>
                </a:cubicBezTo>
                <a:lnTo>
                  <a:pt x="1040578" y="3194771"/>
                </a:lnTo>
                <a:cubicBezTo>
                  <a:pt x="1034145" y="3212445"/>
                  <a:pt x="1014601" y="3221559"/>
                  <a:pt x="996927" y="3215126"/>
                </a:cubicBezTo>
                <a:lnTo>
                  <a:pt x="868913" y="3168533"/>
                </a:lnTo>
                <a:cubicBezTo>
                  <a:pt x="851239" y="3162099"/>
                  <a:pt x="842125" y="3142556"/>
                  <a:pt x="848558" y="3124881"/>
                </a:cubicBezTo>
                <a:lnTo>
                  <a:pt x="1006975" y="2689635"/>
                </a:lnTo>
                <a:cubicBezTo>
                  <a:pt x="1013408" y="2671961"/>
                  <a:pt x="1032952" y="2662847"/>
                  <a:pt x="1050626" y="2669280"/>
                </a:cubicBezTo>
                <a:close/>
                <a:moveTo>
                  <a:pt x="2647909" y="2029882"/>
                </a:moveTo>
                <a:cubicBezTo>
                  <a:pt x="2656328" y="2027626"/>
                  <a:pt x="2665608" y="2028582"/>
                  <a:pt x="2673752" y="2033284"/>
                </a:cubicBezTo>
                <a:lnTo>
                  <a:pt x="3074877" y="2264874"/>
                </a:lnTo>
                <a:cubicBezTo>
                  <a:pt x="3091166" y="2274278"/>
                  <a:pt x="3096747" y="2295107"/>
                  <a:pt x="3087343" y="2311396"/>
                </a:cubicBezTo>
                <a:lnTo>
                  <a:pt x="3019228" y="2429374"/>
                </a:lnTo>
                <a:cubicBezTo>
                  <a:pt x="3009824" y="2445663"/>
                  <a:pt x="2988995" y="2451244"/>
                  <a:pt x="2972706" y="2441840"/>
                </a:cubicBezTo>
                <a:lnTo>
                  <a:pt x="2571581" y="2210250"/>
                </a:lnTo>
                <a:cubicBezTo>
                  <a:pt x="2555292" y="2200846"/>
                  <a:pt x="2549710" y="2180017"/>
                  <a:pt x="2559115" y="2163728"/>
                </a:cubicBezTo>
                <a:lnTo>
                  <a:pt x="2627229" y="2045750"/>
                </a:lnTo>
                <a:cubicBezTo>
                  <a:pt x="2631932" y="2037605"/>
                  <a:pt x="2639490" y="2032138"/>
                  <a:pt x="2647909" y="2029882"/>
                </a:cubicBezTo>
                <a:close/>
                <a:moveTo>
                  <a:pt x="539277" y="2029882"/>
                </a:moveTo>
                <a:cubicBezTo>
                  <a:pt x="547696" y="2032138"/>
                  <a:pt x="555255" y="2037605"/>
                  <a:pt x="559957" y="2045750"/>
                </a:cubicBezTo>
                <a:lnTo>
                  <a:pt x="628071" y="2163728"/>
                </a:lnTo>
                <a:cubicBezTo>
                  <a:pt x="637476" y="2180017"/>
                  <a:pt x="631895" y="2200846"/>
                  <a:pt x="615606" y="2210250"/>
                </a:cubicBezTo>
                <a:lnTo>
                  <a:pt x="214481" y="2441840"/>
                </a:lnTo>
                <a:cubicBezTo>
                  <a:pt x="198192" y="2451244"/>
                  <a:pt x="177363" y="2445663"/>
                  <a:pt x="167958" y="2429374"/>
                </a:cubicBezTo>
                <a:lnTo>
                  <a:pt x="99844" y="2311396"/>
                </a:lnTo>
                <a:cubicBezTo>
                  <a:pt x="90439" y="2295107"/>
                  <a:pt x="96020" y="2274278"/>
                  <a:pt x="112309" y="2264874"/>
                </a:cubicBezTo>
                <a:lnTo>
                  <a:pt x="513434" y="2033284"/>
                </a:lnTo>
                <a:cubicBezTo>
                  <a:pt x="521579" y="2028582"/>
                  <a:pt x="530858" y="2027626"/>
                  <a:pt x="539277" y="2029882"/>
                </a:cubicBezTo>
                <a:close/>
                <a:moveTo>
                  <a:pt x="3094879" y="918289"/>
                </a:moveTo>
                <a:cubicBezTo>
                  <a:pt x="3112554" y="911856"/>
                  <a:pt x="3132097" y="920969"/>
                  <a:pt x="3138531" y="938644"/>
                </a:cubicBezTo>
                <a:lnTo>
                  <a:pt x="3185124" y="1066657"/>
                </a:lnTo>
                <a:cubicBezTo>
                  <a:pt x="3191557" y="1084332"/>
                  <a:pt x="3182443" y="1103875"/>
                  <a:pt x="3164769" y="1110308"/>
                </a:cubicBezTo>
                <a:lnTo>
                  <a:pt x="2729523" y="1268725"/>
                </a:lnTo>
                <a:cubicBezTo>
                  <a:pt x="2711848" y="1275158"/>
                  <a:pt x="2692304" y="1266045"/>
                  <a:pt x="2685871" y="1248370"/>
                </a:cubicBezTo>
                <a:lnTo>
                  <a:pt x="2639278" y="1120357"/>
                </a:lnTo>
                <a:cubicBezTo>
                  <a:pt x="2632845" y="1102682"/>
                  <a:pt x="2641959" y="1083138"/>
                  <a:pt x="2659633" y="1076705"/>
                </a:cubicBezTo>
                <a:close/>
                <a:moveTo>
                  <a:pt x="92307" y="918289"/>
                </a:moveTo>
                <a:lnTo>
                  <a:pt x="527553" y="1076705"/>
                </a:lnTo>
                <a:cubicBezTo>
                  <a:pt x="545228" y="1083138"/>
                  <a:pt x="554341" y="1102682"/>
                  <a:pt x="547908" y="1120357"/>
                </a:cubicBezTo>
                <a:lnTo>
                  <a:pt x="501315" y="1248370"/>
                </a:lnTo>
                <a:cubicBezTo>
                  <a:pt x="494882" y="1266045"/>
                  <a:pt x="475338" y="1275158"/>
                  <a:pt x="457664" y="1268725"/>
                </a:cubicBezTo>
                <a:lnTo>
                  <a:pt x="22418" y="1110308"/>
                </a:lnTo>
                <a:cubicBezTo>
                  <a:pt x="4743" y="1103875"/>
                  <a:pt x="-4370" y="1084332"/>
                  <a:pt x="2063" y="1066657"/>
                </a:cubicBezTo>
                <a:lnTo>
                  <a:pt x="48656" y="938644"/>
                </a:lnTo>
                <a:cubicBezTo>
                  <a:pt x="55089" y="920969"/>
                  <a:pt x="74633" y="911856"/>
                  <a:pt x="92307" y="918289"/>
                </a:cubicBezTo>
                <a:close/>
                <a:moveTo>
                  <a:pt x="1593593" y="658644"/>
                </a:moveTo>
                <a:cubicBezTo>
                  <a:pt x="2116495" y="658644"/>
                  <a:pt x="2540391" y="1082540"/>
                  <a:pt x="2540391" y="1605442"/>
                </a:cubicBezTo>
                <a:cubicBezTo>
                  <a:pt x="2540391" y="2128344"/>
                  <a:pt x="2116495" y="2552240"/>
                  <a:pt x="1593593" y="2552240"/>
                </a:cubicBezTo>
                <a:cubicBezTo>
                  <a:pt x="1070691" y="2552240"/>
                  <a:pt x="646795" y="2128344"/>
                  <a:pt x="646795" y="1605442"/>
                </a:cubicBezTo>
                <a:cubicBezTo>
                  <a:pt x="646795" y="1082540"/>
                  <a:pt x="1070691" y="658644"/>
                  <a:pt x="1593593" y="658644"/>
                </a:cubicBezTo>
                <a:close/>
                <a:moveTo>
                  <a:pt x="2246117" y="1165"/>
                </a:moveTo>
                <a:cubicBezTo>
                  <a:pt x="2254536" y="-1090"/>
                  <a:pt x="2263815" y="-135"/>
                  <a:pt x="2271960" y="4568"/>
                </a:cubicBezTo>
                <a:lnTo>
                  <a:pt x="2389938" y="72682"/>
                </a:lnTo>
                <a:cubicBezTo>
                  <a:pt x="2406227" y="82087"/>
                  <a:pt x="2411808" y="102916"/>
                  <a:pt x="2402403" y="119205"/>
                </a:cubicBezTo>
                <a:lnTo>
                  <a:pt x="2170814" y="520330"/>
                </a:lnTo>
                <a:cubicBezTo>
                  <a:pt x="2161409" y="536619"/>
                  <a:pt x="2140580" y="542200"/>
                  <a:pt x="2124291" y="532795"/>
                </a:cubicBezTo>
                <a:lnTo>
                  <a:pt x="2006313" y="464681"/>
                </a:lnTo>
                <a:cubicBezTo>
                  <a:pt x="1990024" y="455276"/>
                  <a:pt x="1984443" y="434447"/>
                  <a:pt x="1993848" y="418158"/>
                </a:cubicBezTo>
                <a:lnTo>
                  <a:pt x="2225437" y="17033"/>
                </a:lnTo>
                <a:cubicBezTo>
                  <a:pt x="2230139" y="8889"/>
                  <a:pt x="2237698" y="3421"/>
                  <a:pt x="2246117" y="1165"/>
                </a:cubicBezTo>
                <a:close/>
                <a:moveTo>
                  <a:pt x="941069" y="1165"/>
                </a:moveTo>
                <a:cubicBezTo>
                  <a:pt x="949488" y="3421"/>
                  <a:pt x="957047" y="8889"/>
                  <a:pt x="961749" y="17033"/>
                </a:cubicBezTo>
                <a:lnTo>
                  <a:pt x="1193338" y="418158"/>
                </a:lnTo>
                <a:cubicBezTo>
                  <a:pt x="1202743" y="434447"/>
                  <a:pt x="1197162" y="455276"/>
                  <a:pt x="1180873" y="464681"/>
                </a:cubicBezTo>
                <a:lnTo>
                  <a:pt x="1062895" y="532795"/>
                </a:lnTo>
                <a:cubicBezTo>
                  <a:pt x="1046606" y="542200"/>
                  <a:pt x="1025777" y="536619"/>
                  <a:pt x="1016372" y="520330"/>
                </a:cubicBezTo>
                <a:lnTo>
                  <a:pt x="784783" y="119205"/>
                </a:lnTo>
                <a:cubicBezTo>
                  <a:pt x="775378" y="102916"/>
                  <a:pt x="780959" y="82087"/>
                  <a:pt x="797248" y="72682"/>
                </a:cubicBezTo>
                <a:lnTo>
                  <a:pt x="915226" y="4568"/>
                </a:lnTo>
                <a:cubicBezTo>
                  <a:pt x="923371" y="-135"/>
                  <a:pt x="932650" y="-1090"/>
                  <a:pt x="941069" y="116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5" name="Rectangle 23">
            <a:extLst>
              <a:ext uri="{FF2B5EF4-FFF2-40B4-BE49-F238E27FC236}">
                <a16:creationId xmlns:a16="http://schemas.microsoft.com/office/drawing/2014/main" id="{6CC2AE7E-B349-409D-BB89-6F1BC0F71F4E}"/>
              </a:ext>
            </a:extLst>
          </p:cNvPr>
          <p:cNvSpPr/>
          <p:nvPr/>
        </p:nvSpPr>
        <p:spPr>
          <a:xfrm>
            <a:off x="4736303" y="4206900"/>
            <a:ext cx="485828" cy="313098"/>
          </a:xfrm>
          <a:custGeom>
            <a:avLst/>
            <a:gdLst/>
            <a:ahLst/>
            <a:cxnLst/>
            <a:rect l="l" t="t" r="r" b="b"/>
            <a:pathLst>
              <a:path w="3224845" h="2078296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6" name="Oval 31">
            <a:extLst>
              <a:ext uri="{FF2B5EF4-FFF2-40B4-BE49-F238E27FC236}">
                <a16:creationId xmlns:a16="http://schemas.microsoft.com/office/drawing/2014/main" id="{E5365346-328D-478A-9D4C-04CCC0612C25}"/>
              </a:ext>
            </a:extLst>
          </p:cNvPr>
          <p:cNvSpPr/>
          <p:nvPr/>
        </p:nvSpPr>
        <p:spPr>
          <a:xfrm>
            <a:off x="5421938" y="4162596"/>
            <a:ext cx="407177" cy="401707"/>
          </a:xfrm>
          <a:custGeom>
            <a:avLst/>
            <a:gdLst/>
            <a:ahLst/>
            <a:cxnLst/>
            <a:rect l="l" t="t" r="r" b="b"/>
            <a:pathLst>
              <a:path w="3240076" h="3196551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" name="Teardrop 17">
            <a:extLst>
              <a:ext uri="{FF2B5EF4-FFF2-40B4-BE49-F238E27FC236}">
                <a16:creationId xmlns:a16="http://schemas.microsoft.com/office/drawing/2014/main" id="{F155C497-A527-4C10-86ED-D59A006C85A6}"/>
              </a:ext>
            </a:extLst>
          </p:cNvPr>
          <p:cNvSpPr/>
          <p:nvPr/>
        </p:nvSpPr>
        <p:spPr>
          <a:xfrm rot="18900000">
            <a:off x="4203914" y="4194545"/>
            <a:ext cx="332582" cy="337808"/>
          </a:xfrm>
          <a:custGeom>
            <a:avLst/>
            <a:gdLst/>
            <a:ahLst/>
            <a:cxnLst/>
            <a:rect l="l" t="t" r="r" b="b"/>
            <a:pathLst>
              <a:path w="2646489" h="2688071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8" name="Rectangle 23">
            <a:extLst>
              <a:ext uri="{FF2B5EF4-FFF2-40B4-BE49-F238E27FC236}">
                <a16:creationId xmlns:a16="http://schemas.microsoft.com/office/drawing/2014/main" id="{BF2584F5-7543-42B8-B17C-DF2C16298A12}"/>
              </a:ext>
            </a:extLst>
          </p:cNvPr>
          <p:cNvSpPr/>
          <p:nvPr/>
        </p:nvSpPr>
        <p:spPr>
          <a:xfrm>
            <a:off x="6028922" y="4159866"/>
            <a:ext cx="404773" cy="407167"/>
          </a:xfrm>
          <a:custGeom>
            <a:avLst/>
            <a:gdLst/>
            <a:ahLst/>
            <a:cxnLst/>
            <a:rect l="l" t="t" r="r" b="b"/>
            <a:pathLst>
              <a:path w="3220951" h="3240001">
                <a:moveTo>
                  <a:pt x="1308278" y="1367793"/>
                </a:moveTo>
                <a:cubicBezTo>
                  <a:pt x="1529714" y="1367793"/>
                  <a:pt x="1725574" y="1477302"/>
                  <a:pt x="1834882" y="1652053"/>
                </a:cubicBezTo>
                <a:cubicBezTo>
                  <a:pt x="1903747" y="1589160"/>
                  <a:pt x="1995954" y="1554818"/>
                  <a:pt x="2096186" y="1554818"/>
                </a:cubicBezTo>
                <a:cubicBezTo>
                  <a:pt x="2313867" y="1554818"/>
                  <a:pt x="2493715" y="1716803"/>
                  <a:pt x="2514185" y="1927821"/>
                </a:cubicBezTo>
                <a:cubicBezTo>
                  <a:pt x="2517944" y="1925558"/>
                  <a:pt x="2521751" y="1925524"/>
                  <a:pt x="2525567" y="1925524"/>
                </a:cubicBezTo>
                <a:cubicBezTo>
                  <a:pt x="2888547" y="1925524"/>
                  <a:pt x="3182805" y="2219782"/>
                  <a:pt x="3182805" y="2582762"/>
                </a:cubicBezTo>
                <a:cubicBezTo>
                  <a:pt x="3182805" y="2925484"/>
                  <a:pt x="2920478" y="3206940"/>
                  <a:pt x="2585635" y="3236968"/>
                </a:cubicBezTo>
                <a:lnTo>
                  <a:pt x="2585635" y="3240001"/>
                </a:lnTo>
                <a:lnTo>
                  <a:pt x="2525567" y="3240001"/>
                </a:lnTo>
                <a:lnTo>
                  <a:pt x="733485" y="3240001"/>
                </a:lnTo>
                <a:lnTo>
                  <a:pt x="733485" y="3235099"/>
                </a:lnTo>
                <a:cubicBezTo>
                  <a:pt x="708515" y="3238513"/>
                  <a:pt x="683051" y="3240001"/>
                  <a:pt x="657239" y="3240001"/>
                </a:cubicBezTo>
                <a:cubicBezTo>
                  <a:pt x="294258" y="3240001"/>
                  <a:pt x="0" y="2945743"/>
                  <a:pt x="0" y="2582762"/>
                </a:cubicBezTo>
                <a:cubicBezTo>
                  <a:pt x="0" y="2219782"/>
                  <a:pt x="294258" y="1925524"/>
                  <a:pt x="657239" y="1925524"/>
                </a:cubicBezTo>
                <a:lnTo>
                  <a:pt x="670588" y="1928221"/>
                </a:lnTo>
                <a:cubicBezTo>
                  <a:pt x="705989" y="1610200"/>
                  <a:pt x="978825" y="1367793"/>
                  <a:pt x="1308278" y="1367793"/>
                </a:cubicBezTo>
                <a:close/>
                <a:moveTo>
                  <a:pt x="1589786" y="0"/>
                </a:moveTo>
                <a:cubicBezTo>
                  <a:pt x="1520182" y="453314"/>
                  <a:pt x="1668069" y="912942"/>
                  <a:pt x="1988957" y="1240613"/>
                </a:cubicBezTo>
                <a:cubicBezTo>
                  <a:pt x="2309845" y="1568285"/>
                  <a:pt x="2766281" y="1725754"/>
                  <a:pt x="3220951" y="1665645"/>
                </a:cubicBezTo>
                <a:cubicBezTo>
                  <a:pt x="3108976" y="1775302"/>
                  <a:pt x="2980523" y="1857805"/>
                  <a:pt x="2843553" y="1912752"/>
                </a:cubicBezTo>
                <a:cubicBezTo>
                  <a:pt x="2756367" y="1866073"/>
                  <a:pt x="2656598" y="1841175"/>
                  <a:pt x="2551012" y="1841175"/>
                </a:cubicBezTo>
                <a:cubicBezTo>
                  <a:pt x="2547197" y="1841176"/>
                  <a:pt x="2543390" y="1841210"/>
                  <a:pt x="2539631" y="1843473"/>
                </a:cubicBezTo>
                <a:cubicBezTo>
                  <a:pt x="2519161" y="1632454"/>
                  <a:pt x="2339312" y="1470470"/>
                  <a:pt x="2121631" y="1470470"/>
                </a:cubicBezTo>
                <a:cubicBezTo>
                  <a:pt x="2021400" y="1470470"/>
                  <a:pt x="1929192" y="1504812"/>
                  <a:pt x="1860327" y="1567705"/>
                </a:cubicBezTo>
                <a:cubicBezTo>
                  <a:pt x="1751020" y="1392954"/>
                  <a:pt x="1555160" y="1283445"/>
                  <a:pt x="1333723" y="1283445"/>
                </a:cubicBezTo>
                <a:lnTo>
                  <a:pt x="1331160" y="1283679"/>
                </a:lnTo>
                <a:cubicBezTo>
                  <a:pt x="1150898" y="856385"/>
                  <a:pt x="1238290" y="344219"/>
                  <a:pt x="15897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Round Same Side Corner Rectangle 8">
            <a:extLst>
              <a:ext uri="{FF2B5EF4-FFF2-40B4-BE49-F238E27FC236}">
                <a16:creationId xmlns:a16="http://schemas.microsoft.com/office/drawing/2014/main" id="{A189326B-D5B1-4B89-B568-C5C98B426DAC}"/>
              </a:ext>
            </a:extLst>
          </p:cNvPr>
          <p:cNvSpPr/>
          <p:nvPr/>
        </p:nvSpPr>
        <p:spPr>
          <a:xfrm>
            <a:off x="3677801" y="1211259"/>
            <a:ext cx="176460" cy="464752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0" name="Round Same Side Corner Rectangle 20">
            <a:extLst>
              <a:ext uri="{FF2B5EF4-FFF2-40B4-BE49-F238E27FC236}">
                <a16:creationId xmlns:a16="http://schemas.microsoft.com/office/drawing/2014/main" id="{C3301B02-8AF1-4540-A5BF-25F7FD098E14}"/>
              </a:ext>
            </a:extLst>
          </p:cNvPr>
          <p:cNvSpPr/>
          <p:nvPr/>
        </p:nvSpPr>
        <p:spPr>
          <a:xfrm rot="10800000">
            <a:off x="4090098" y="1209113"/>
            <a:ext cx="219879" cy="469045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Donut 87">
            <a:extLst>
              <a:ext uri="{FF2B5EF4-FFF2-40B4-BE49-F238E27FC236}">
                <a16:creationId xmlns:a16="http://schemas.microsoft.com/office/drawing/2014/main" id="{2C3E19FA-1D42-427C-91C6-75C44B777BDF}"/>
              </a:ext>
            </a:extLst>
          </p:cNvPr>
          <p:cNvSpPr/>
          <p:nvPr/>
        </p:nvSpPr>
        <p:spPr>
          <a:xfrm>
            <a:off x="4545814" y="1274208"/>
            <a:ext cx="356471" cy="366339"/>
          </a:xfrm>
          <a:custGeom>
            <a:avLst/>
            <a:gdLst/>
            <a:ahLst/>
            <a:cxnLst/>
            <a:rect l="l" t="t" r="r" b="b"/>
            <a:pathLst>
              <a:path w="356471" h="366339">
                <a:moveTo>
                  <a:pt x="144025" y="123680"/>
                </a:moveTo>
                <a:cubicBezTo>
                  <a:pt x="89551" y="123680"/>
                  <a:pt x="45391" y="167840"/>
                  <a:pt x="45391" y="222314"/>
                </a:cubicBezTo>
                <a:cubicBezTo>
                  <a:pt x="45391" y="276788"/>
                  <a:pt x="89551" y="320948"/>
                  <a:pt x="144025" y="320948"/>
                </a:cubicBezTo>
                <a:cubicBezTo>
                  <a:pt x="198499" y="320948"/>
                  <a:pt x="242659" y="276788"/>
                  <a:pt x="242659" y="222314"/>
                </a:cubicBezTo>
                <a:cubicBezTo>
                  <a:pt x="242659" y="167840"/>
                  <a:pt x="198499" y="123680"/>
                  <a:pt x="144025" y="123680"/>
                </a:cubicBezTo>
                <a:close/>
                <a:moveTo>
                  <a:pt x="354808" y="0"/>
                </a:moveTo>
                <a:lnTo>
                  <a:pt x="356471" y="85288"/>
                </a:lnTo>
                <a:lnTo>
                  <a:pt x="334733" y="64382"/>
                </a:lnTo>
                <a:lnTo>
                  <a:pt x="260258" y="141819"/>
                </a:lnTo>
                <a:cubicBezTo>
                  <a:pt x="278587" y="163579"/>
                  <a:pt x="288050" y="191841"/>
                  <a:pt x="288050" y="222314"/>
                </a:cubicBezTo>
                <a:cubicBezTo>
                  <a:pt x="288050" y="301857"/>
                  <a:pt x="223568" y="366339"/>
                  <a:pt x="144025" y="366339"/>
                </a:cubicBezTo>
                <a:cubicBezTo>
                  <a:pt x="64482" y="366339"/>
                  <a:pt x="0" y="301857"/>
                  <a:pt x="0" y="222314"/>
                </a:cubicBezTo>
                <a:cubicBezTo>
                  <a:pt x="0" y="142771"/>
                  <a:pt x="64482" y="78289"/>
                  <a:pt x="144025" y="78289"/>
                </a:cubicBezTo>
                <a:cubicBezTo>
                  <a:pt x="170876" y="78289"/>
                  <a:pt x="196011" y="85637"/>
                  <a:pt x="216282" y="100527"/>
                </a:cubicBezTo>
                <a:lnTo>
                  <a:pt x="291257" y="22569"/>
                </a:lnTo>
                <a:lnTo>
                  <a:pt x="269519" y="16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2" name="Donut 90">
            <a:extLst>
              <a:ext uri="{FF2B5EF4-FFF2-40B4-BE49-F238E27FC236}">
                <a16:creationId xmlns:a16="http://schemas.microsoft.com/office/drawing/2014/main" id="{DC4D2AC3-90B0-4585-9F7E-7635D0CA9235}"/>
              </a:ext>
            </a:extLst>
          </p:cNvPr>
          <p:cNvSpPr/>
          <p:nvPr/>
        </p:nvSpPr>
        <p:spPr>
          <a:xfrm>
            <a:off x="5161285" y="1247479"/>
            <a:ext cx="373598" cy="381817"/>
          </a:xfrm>
          <a:custGeom>
            <a:avLst/>
            <a:gdLst/>
            <a:ahLst/>
            <a:cxnLst/>
            <a:rect l="l" t="t" r="r" b="b"/>
            <a:pathLst>
              <a:path w="373598" h="381817">
                <a:moveTo>
                  <a:pt x="229573" y="45391"/>
                </a:moveTo>
                <a:cubicBezTo>
                  <a:pt x="175099" y="45391"/>
                  <a:pt x="130939" y="89551"/>
                  <a:pt x="130939" y="144025"/>
                </a:cubicBezTo>
                <a:cubicBezTo>
                  <a:pt x="130939" y="198499"/>
                  <a:pt x="175099" y="242659"/>
                  <a:pt x="229573" y="242659"/>
                </a:cubicBezTo>
                <a:cubicBezTo>
                  <a:pt x="284047" y="242659"/>
                  <a:pt x="328207" y="198499"/>
                  <a:pt x="328207" y="144025"/>
                </a:cubicBezTo>
                <a:cubicBezTo>
                  <a:pt x="328207" y="89551"/>
                  <a:pt x="284047" y="45391"/>
                  <a:pt x="229573" y="45391"/>
                </a:cubicBezTo>
                <a:close/>
                <a:moveTo>
                  <a:pt x="229573" y="0"/>
                </a:moveTo>
                <a:cubicBezTo>
                  <a:pt x="309116" y="0"/>
                  <a:pt x="373598" y="64482"/>
                  <a:pt x="373598" y="144025"/>
                </a:cubicBezTo>
                <a:cubicBezTo>
                  <a:pt x="373598" y="223568"/>
                  <a:pt x="309116" y="288050"/>
                  <a:pt x="229573" y="288050"/>
                </a:cubicBezTo>
                <a:cubicBezTo>
                  <a:pt x="202172" y="288050"/>
                  <a:pt x="176558" y="280398"/>
                  <a:pt x="156060" y="264966"/>
                </a:cubicBezTo>
                <a:lnTo>
                  <a:pt x="128993" y="292033"/>
                </a:lnTo>
                <a:lnTo>
                  <a:pt x="160228" y="323268"/>
                </a:lnTo>
                <a:cubicBezTo>
                  <a:pt x="171055" y="334095"/>
                  <a:pt x="171055" y="351650"/>
                  <a:pt x="160228" y="362477"/>
                </a:cubicBezTo>
                <a:cubicBezTo>
                  <a:pt x="149401" y="373304"/>
                  <a:pt x="131846" y="373304"/>
                  <a:pt x="121019" y="362477"/>
                </a:cubicBezTo>
                <a:lnTo>
                  <a:pt x="89784" y="331242"/>
                </a:lnTo>
                <a:lnTo>
                  <a:pt x="39209" y="381817"/>
                </a:lnTo>
                <a:cubicBezTo>
                  <a:pt x="28381" y="392644"/>
                  <a:pt x="10827" y="392644"/>
                  <a:pt x="0" y="381817"/>
                </a:cubicBezTo>
                <a:cubicBezTo>
                  <a:pt x="-10828" y="370989"/>
                  <a:pt x="-10828" y="353435"/>
                  <a:pt x="0" y="342608"/>
                </a:cubicBezTo>
                <a:lnTo>
                  <a:pt x="50575" y="292033"/>
                </a:lnTo>
                <a:lnTo>
                  <a:pt x="16166" y="257624"/>
                </a:lnTo>
                <a:cubicBezTo>
                  <a:pt x="5339" y="246797"/>
                  <a:pt x="5339" y="229242"/>
                  <a:pt x="16166" y="218415"/>
                </a:cubicBezTo>
                <a:cubicBezTo>
                  <a:pt x="26993" y="207588"/>
                  <a:pt x="44548" y="207588"/>
                  <a:pt x="55375" y="218415"/>
                </a:cubicBezTo>
                <a:lnTo>
                  <a:pt x="89784" y="252824"/>
                </a:lnTo>
                <a:lnTo>
                  <a:pt x="115252" y="227356"/>
                </a:lnTo>
                <a:cubicBezTo>
                  <a:pt x="95803" y="205073"/>
                  <a:pt x="85548" y="175747"/>
                  <a:pt x="85548" y="144025"/>
                </a:cubicBezTo>
                <a:cubicBezTo>
                  <a:pt x="85548" y="64482"/>
                  <a:pt x="150030" y="0"/>
                  <a:pt x="22957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3" name="Oval 6">
            <a:extLst>
              <a:ext uri="{FF2B5EF4-FFF2-40B4-BE49-F238E27FC236}">
                <a16:creationId xmlns:a16="http://schemas.microsoft.com/office/drawing/2014/main" id="{D444A66A-D073-4BC5-A155-1090463BBC3D}"/>
              </a:ext>
            </a:extLst>
          </p:cNvPr>
          <p:cNvSpPr/>
          <p:nvPr/>
        </p:nvSpPr>
        <p:spPr>
          <a:xfrm>
            <a:off x="5858067" y="2021781"/>
            <a:ext cx="356681" cy="352945"/>
          </a:xfrm>
          <a:custGeom>
            <a:avLst/>
            <a:gdLst/>
            <a:ahLst/>
            <a:cxnLst/>
            <a:rect l="l" t="t" r="r" b="b"/>
            <a:pathLst>
              <a:path w="3220460" h="3186731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" name="Block Arc 25">
            <a:extLst>
              <a:ext uri="{FF2B5EF4-FFF2-40B4-BE49-F238E27FC236}">
                <a16:creationId xmlns:a16="http://schemas.microsoft.com/office/drawing/2014/main" id="{EF8B4143-20D8-49EC-84D0-B3D6CF6171DD}"/>
              </a:ext>
            </a:extLst>
          </p:cNvPr>
          <p:cNvSpPr/>
          <p:nvPr/>
        </p:nvSpPr>
        <p:spPr>
          <a:xfrm>
            <a:off x="4117415" y="2020993"/>
            <a:ext cx="245394" cy="354521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5" name="Block Arc 31">
            <a:extLst>
              <a:ext uri="{FF2B5EF4-FFF2-40B4-BE49-F238E27FC236}">
                <a16:creationId xmlns:a16="http://schemas.microsoft.com/office/drawing/2014/main" id="{51670EB1-6021-4560-90D6-D165BD2B409A}"/>
              </a:ext>
            </a:extLst>
          </p:cNvPr>
          <p:cNvSpPr/>
          <p:nvPr/>
        </p:nvSpPr>
        <p:spPr>
          <a:xfrm>
            <a:off x="6455130" y="2020993"/>
            <a:ext cx="320167" cy="354521"/>
          </a:xfrm>
          <a:custGeom>
            <a:avLst/>
            <a:gdLst/>
            <a:ahLst/>
            <a:cxnLst/>
            <a:rect l="l" t="t" r="r" b="b"/>
            <a:pathLst>
              <a:path w="2890784" h="3200962">
                <a:moveTo>
                  <a:pt x="1107828" y="2097026"/>
                </a:moveTo>
                <a:cubicBezTo>
                  <a:pt x="1025313" y="2097026"/>
                  <a:pt x="958422" y="2163918"/>
                  <a:pt x="958422" y="2246432"/>
                </a:cubicBezTo>
                <a:cubicBezTo>
                  <a:pt x="958422" y="2302715"/>
                  <a:pt x="989545" y="2351730"/>
                  <a:pt x="1036589" y="2375275"/>
                </a:cubicBezTo>
                <a:lnTo>
                  <a:pt x="985421" y="2684898"/>
                </a:lnTo>
                <a:lnTo>
                  <a:pt x="1230235" y="2684898"/>
                </a:lnTo>
                <a:lnTo>
                  <a:pt x="1179067" y="2375275"/>
                </a:lnTo>
                <a:cubicBezTo>
                  <a:pt x="1226111" y="2351730"/>
                  <a:pt x="1257233" y="2302715"/>
                  <a:pt x="1257233" y="2246432"/>
                </a:cubicBezTo>
                <a:cubicBezTo>
                  <a:pt x="1257233" y="2163918"/>
                  <a:pt x="1190342" y="2097026"/>
                  <a:pt x="1107828" y="2097026"/>
                </a:cubicBezTo>
                <a:close/>
                <a:moveTo>
                  <a:pt x="2199259" y="56"/>
                </a:moveTo>
                <a:cubicBezTo>
                  <a:pt x="2572924" y="-4720"/>
                  <a:pt x="2881009" y="291773"/>
                  <a:pt x="2890561" y="665346"/>
                </a:cubicBezTo>
                <a:lnTo>
                  <a:pt x="2843000" y="666562"/>
                </a:lnTo>
                <a:lnTo>
                  <a:pt x="2890784" y="666562"/>
                </a:lnTo>
                <a:lnTo>
                  <a:pt x="2890784" y="1580962"/>
                </a:lnTo>
                <a:lnTo>
                  <a:pt x="2625345" y="1580962"/>
                </a:lnTo>
                <a:lnTo>
                  <a:pt x="2625345" y="672127"/>
                </a:lnTo>
                <a:lnTo>
                  <a:pt x="2623811" y="672166"/>
                </a:lnTo>
                <a:cubicBezTo>
                  <a:pt x="2617992" y="444585"/>
                  <a:pt x="2430306" y="263961"/>
                  <a:pt x="2202670" y="266871"/>
                </a:cubicBezTo>
                <a:cubicBezTo>
                  <a:pt x="1975033" y="269781"/>
                  <a:pt x="1792025" y="455143"/>
                  <a:pt x="1792025" y="682798"/>
                </a:cubicBezTo>
                <a:lnTo>
                  <a:pt x="1790626" y="682798"/>
                </a:lnTo>
                <a:lnTo>
                  <a:pt x="1790626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1525187" y="1580962"/>
                </a:lnTo>
                <a:lnTo>
                  <a:pt x="1525187" y="676764"/>
                </a:lnTo>
                <a:lnTo>
                  <a:pt x="1525791" y="676764"/>
                </a:lnTo>
                <a:cubicBezTo>
                  <a:pt x="1528430" y="305830"/>
                  <a:pt x="1827609" y="4806"/>
                  <a:pt x="2199259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6" name="Freeform 53">
            <a:extLst>
              <a:ext uri="{FF2B5EF4-FFF2-40B4-BE49-F238E27FC236}">
                <a16:creationId xmlns:a16="http://schemas.microsoft.com/office/drawing/2014/main" id="{88999345-EF9E-4B68-8FFE-BC7999940C26}"/>
              </a:ext>
            </a:extLst>
          </p:cNvPr>
          <p:cNvSpPr/>
          <p:nvPr/>
        </p:nvSpPr>
        <p:spPr>
          <a:xfrm>
            <a:off x="7662840" y="2018386"/>
            <a:ext cx="350856" cy="359735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Block Arc 10">
            <a:extLst>
              <a:ext uri="{FF2B5EF4-FFF2-40B4-BE49-F238E27FC236}">
                <a16:creationId xmlns:a16="http://schemas.microsoft.com/office/drawing/2014/main" id="{13B424CE-D5FE-4336-8645-0799793EB009}"/>
              </a:ext>
            </a:extLst>
          </p:cNvPr>
          <p:cNvSpPr/>
          <p:nvPr/>
        </p:nvSpPr>
        <p:spPr>
          <a:xfrm>
            <a:off x="8244408" y="3525290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8" name="Freeform 55">
            <a:extLst>
              <a:ext uri="{FF2B5EF4-FFF2-40B4-BE49-F238E27FC236}">
                <a16:creationId xmlns:a16="http://schemas.microsoft.com/office/drawing/2014/main" id="{A88F9008-C685-4BEB-8190-E3EC441DF81B}"/>
              </a:ext>
            </a:extLst>
          </p:cNvPr>
          <p:cNvSpPr/>
          <p:nvPr/>
        </p:nvSpPr>
        <p:spPr>
          <a:xfrm>
            <a:off x="3655029" y="1926261"/>
            <a:ext cx="222004" cy="543985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Round Same Side Corner Rectangle 36">
            <a:extLst>
              <a:ext uri="{FF2B5EF4-FFF2-40B4-BE49-F238E27FC236}">
                <a16:creationId xmlns:a16="http://schemas.microsoft.com/office/drawing/2014/main" id="{B2449543-5CDD-41B8-BEBE-46CB0038528A}"/>
              </a:ext>
            </a:extLst>
          </p:cNvPr>
          <p:cNvSpPr/>
          <p:nvPr/>
        </p:nvSpPr>
        <p:spPr>
          <a:xfrm>
            <a:off x="7015679" y="2037450"/>
            <a:ext cx="406779" cy="32160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0" name="Oval 21">
            <a:extLst>
              <a:ext uri="{FF2B5EF4-FFF2-40B4-BE49-F238E27FC236}">
                <a16:creationId xmlns:a16="http://schemas.microsoft.com/office/drawing/2014/main" id="{BF78E8BC-DE69-4EE4-8AD7-619E8018BA06}"/>
              </a:ext>
            </a:extLst>
          </p:cNvPr>
          <p:cNvSpPr>
            <a:spLocks noChangeAspect="1"/>
          </p:cNvSpPr>
          <p:nvPr/>
        </p:nvSpPr>
        <p:spPr>
          <a:xfrm>
            <a:off x="5500929" y="3502585"/>
            <a:ext cx="334893" cy="33769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1" name="Oval 32">
            <a:extLst>
              <a:ext uri="{FF2B5EF4-FFF2-40B4-BE49-F238E27FC236}">
                <a16:creationId xmlns:a16="http://schemas.microsoft.com/office/drawing/2014/main" id="{0454996B-499B-4BC7-B797-E7F354A35BF9}"/>
              </a:ext>
            </a:extLst>
          </p:cNvPr>
          <p:cNvSpPr/>
          <p:nvPr/>
        </p:nvSpPr>
        <p:spPr>
          <a:xfrm>
            <a:off x="7084921" y="3479620"/>
            <a:ext cx="318881" cy="383620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17092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C</a:t>
            </a:r>
            <a:endParaRPr lang="ko-KR" alt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F7193A7-4C8B-44CE-94C4-C86E65147513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6C08EB1-DC8A-4500-A3FA-9AC1E3F270C2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2D9557F-5A2A-401E-AF8D-D6BAFD297B83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D6A94BD-B3E3-43A2-811D-38FE31F9E879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79" name="Freeform 47">
            <a:extLst>
              <a:ext uri="{FF2B5EF4-FFF2-40B4-BE49-F238E27FC236}">
                <a16:creationId xmlns:a16="http://schemas.microsoft.com/office/drawing/2014/main" id="{30CF32B9-ECB4-44C8-BEDF-76C074B691C4}"/>
              </a:ext>
            </a:extLst>
          </p:cNvPr>
          <p:cNvSpPr>
            <a:spLocks noChangeAspect="1"/>
          </p:cNvSpPr>
          <p:nvPr/>
        </p:nvSpPr>
        <p:spPr>
          <a:xfrm>
            <a:off x="3706960" y="1353413"/>
            <a:ext cx="360219" cy="360000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Freeform 48">
            <a:extLst>
              <a:ext uri="{FF2B5EF4-FFF2-40B4-BE49-F238E27FC236}">
                <a16:creationId xmlns:a16="http://schemas.microsoft.com/office/drawing/2014/main" id="{FF3FB170-E471-472F-8512-0EEEC935DD88}"/>
              </a:ext>
            </a:extLst>
          </p:cNvPr>
          <p:cNvSpPr>
            <a:spLocks noChangeAspect="1"/>
          </p:cNvSpPr>
          <p:nvPr/>
        </p:nvSpPr>
        <p:spPr>
          <a:xfrm>
            <a:off x="4282582" y="1383506"/>
            <a:ext cx="360000" cy="299814"/>
          </a:xfrm>
          <a:custGeom>
            <a:avLst/>
            <a:gdLst/>
            <a:ahLst/>
            <a:cxnLst/>
            <a:rect l="l" t="t" r="r" b="b"/>
            <a:pathLst>
              <a:path w="3240001" h="2698329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1" name="Freeform 49">
            <a:extLst>
              <a:ext uri="{FF2B5EF4-FFF2-40B4-BE49-F238E27FC236}">
                <a16:creationId xmlns:a16="http://schemas.microsoft.com/office/drawing/2014/main" id="{BA6094BD-6F71-4C1C-861F-3290D619096A}"/>
              </a:ext>
            </a:extLst>
          </p:cNvPr>
          <p:cNvSpPr>
            <a:spLocks noChangeAspect="1"/>
          </p:cNvSpPr>
          <p:nvPr/>
        </p:nvSpPr>
        <p:spPr>
          <a:xfrm>
            <a:off x="5449552" y="1373426"/>
            <a:ext cx="319975" cy="319975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2" name="Freeform 50">
            <a:extLst>
              <a:ext uri="{FF2B5EF4-FFF2-40B4-BE49-F238E27FC236}">
                <a16:creationId xmlns:a16="http://schemas.microsoft.com/office/drawing/2014/main" id="{69647430-B1BC-4064-8959-6E81A28B9C54}"/>
              </a:ext>
            </a:extLst>
          </p:cNvPr>
          <p:cNvSpPr>
            <a:spLocks noChangeAspect="1"/>
          </p:cNvSpPr>
          <p:nvPr/>
        </p:nvSpPr>
        <p:spPr>
          <a:xfrm>
            <a:off x="4851982" y="1381413"/>
            <a:ext cx="360000" cy="304000"/>
          </a:xfrm>
          <a:custGeom>
            <a:avLst/>
            <a:gdLst/>
            <a:ahLst/>
            <a:cxnLst/>
            <a:rect l="l" t="t" r="r" b="b"/>
            <a:pathLst>
              <a:path w="3213653" h="2719059">
                <a:moveTo>
                  <a:pt x="1378151" y="1333546"/>
                </a:moveTo>
                <a:cubicBezTo>
                  <a:pt x="1319627" y="1375402"/>
                  <a:pt x="1250513" y="1400241"/>
                  <a:pt x="1177640" y="1404742"/>
                </a:cubicBezTo>
                <a:cubicBezTo>
                  <a:pt x="1183273" y="1421668"/>
                  <a:pt x="1185388" y="1439329"/>
                  <a:pt x="1185029" y="1457608"/>
                </a:cubicBezTo>
                <a:lnTo>
                  <a:pt x="1182201" y="1517198"/>
                </a:lnTo>
                <a:cubicBezTo>
                  <a:pt x="1256472" y="1514781"/>
                  <a:pt x="1326341" y="1484168"/>
                  <a:pt x="1378151" y="1432005"/>
                </a:cubicBezTo>
                <a:close/>
                <a:moveTo>
                  <a:pt x="1765736" y="0"/>
                </a:moveTo>
                <a:cubicBezTo>
                  <a:pt x="1820598" y="0"/>
                  <a:pt x="1865072" y="44474"/>
                  <a:pt x="1865072" y="99336"/>
                </a:cubicBezTo>
                <a:lnTo>
                  <a:pt x="1865072" y="1145199"/>
                </a:lnTo>
                <a:cubicBezTo>
                  <a:pt x="1927584" y="1198906"/>
                  <a:pt x="2002197" y="1234373"/>
                  <a:pt x="2081262" y="1252128"/>
                </a:cubicBezTo>
                <a:cubicBezTo>
                  <a:pt x="2096727" y="1219747"/>
                  <a:pt x="2112543" y="1186289"/>
                  <a:pt x="2123992" y="1149920"/>
                </a:cubicBezTo>
                <a:cubicBezTo>
                  <a:pt x="1899600" y="1041464"/>
                  <a:pt x="1832282" y="585198"/>
                  <a:pt x="1933258" y="437473"/>
                </a:cubicBezTo>
                <a:cubicBezTo>
                  <a:pt x="2028156" y="327848"/>
                  <a:pt x="2131647" y="265468"/>
                  <a:pt x="2345195" y="261608"/>
                </a:cubicBezTo>
                <a:cubicBezTo>
                  <a:pt x="2375702" y="261056"/>
                  <a:pt x="2408455" y="261699"/>
                  <a:pt x="2443750" y="263569"/>
                </a:cubicBezTo>
                <a:cubicBezTo>
                  <a:pt x="2954244" y="291618"/>
                  <a:pt x="3189856" y="886259"/>
                  <a:pt x="3206686" y="1323824"/>
                </a:cubicBezTo>
                <a:cubicBezTo>
                  <a:pt x="3247823" y="2015701"/>
                  <a:pt x="3103839" y="2270013"/>
                  <a:pt x="2853267" y="2462617"/>
                </a:cubicBezTo>
                <a:cubicBezTo>
                  <a:pt x="2511068" y="2735627"/>
                  <a:pt x="2157650" y="2470097"/>
                  <a:pt x="2084722" y="2170906"/>
                </a:cubicBezTo>
                <a:cubicBezTo>
                  <a:pt x="2058544" y="2038140"/>
                  <a:pt x="2127730" y="1922204"/>
                  <a:pt x="2202528" y="1800658"/>
                </a:cubicBezTo>
                <a:lnTo>
                  <a:pt x="2143866" y="1730900"/>
                </a:lnTo>
                <a:cubicBezTo>
                  <a:pt x="2096151" y="1741682"/>
                  <a:pt x="2046910" y="1746675"/>
                  <a:pt x="1997032" y="1746402"/>
                </a:cubicBezTo>
                <a:lnTo>
                  <a:pt x="1887189" y="1736891"/>
                </a:lnTo>
                <a:lnTo>
                  <a:pt x="1887189" y="2619722"/>
                </a:lnTo>
                <a:cubicBezTo>
                  <a:pt x="1887189" y="2674584"/>
                  <a:pt x="1842715" y="2719058"/>
                  <a:pt x="1787853" y="2719058"/>
                </a:cubicBezTo>
                <a:cubicBezTo>
                  <a:pt x="1732991" y="2719058"/>
                  <a:pt x="1688517" y="2674584"/>
                  <a:pt x="1688517" y="2619722"/>
                </a:cubicBezTo>
                <a:lnTo>
                  <a:pt x="1688517" y="1730093"/>
                </a:lnTo>
                <a:cubicBezTo>
                  <a:pt x="1688517" y="1710960"/>
                  <a:pt x="1693926" y="1693091"/>
                  <a:pt x="1704798" y="1678857"/>
                </a:cubicBezTo>
                <a:cubicBezTo>
                  <a:pt x="1659024" y="1659660"/>
                  <a:pt x="1616387" y="1633873"/>
                  <a:pt x="1576823" y="1603655"/>
                </a:cubicBezTo>
                <a:lnTo>
                  <a:pt x="1576823" y="2619723"/>
                </a:lnTo>
                <a:cubicBezTo>
                  <a:pt x="1576823" y="2674585"/>
                  <a:pt x="1532349" y="2719059"/>
                  <a:pt x="1477487" y="2719059"/>
                </a:cubicBezTo>
                <a:cubicBezTo>
                  <a:pt x="1422625" y="2719059"/>
                  <a:pt x="1378151" y="2674585"/>
                  <a:pt x="1378151" y="2619723"/>
                </a:cubicBezTo>
                <a:lnTo>
                  <a:pt x="1378151" y="1615564"/>
                </a:lnTo>
                <a:cubicBezTo>
                  <a:pt x="1313743" y="1650180"/>
                  <a:pt x="1240907" y="1668612"/>
                  <a:pt x="1165758" y="1668570"/>
                </a:cubicBezTo>
                <a:lnTo>
                  <a:pt x="1143358" y="1665899"/>
                </a:lnTo>
                <a:cubicBezTo>
                  <a:pt x="1108602" y="1733381"/>
                  <a:pt x="1056017" y="1769960"/>
                  <a:pt x="1011125" y="1833465"/>
                </a:cubicBezTo>
                <a:cubicBezTo>
                  <a:pt x="1085923" y="1955011"/>
                  <a:pt x="1155109" y="2070947"/>
                  <a:pt x="1128931" y="2203713"/>
                </a:cubicBezTo>
                <a:cubicBezTo>
                  <a:pt x="1056003" y="2502904"/>
                  <a:pt x="702585" y="2768434"/>
                  <a:pt x="360386" y="2495424"/>
                </a:cubicBezTo>
                <a:cubicBezTo>
                  <a:pt x="109814" y="2302820"/>
                  <a:pt x="-34170" y="2048508"/>
                  <a:pt x="6967" y="1356631"/>
                </a:cubicBezTo>
                <a:cubicBezTo>
                  <a:pt x="23797" y="919066"/>
                  <a:pt x="259409" y="324425"/>
                  <a:pt x="769903" y="296376"/>
                </a:cubicBezTo>
                <a:cubicBezTo>
                  <a:pt x="805198" y="294506"/>
                  <a:pt x="837951" y="293863"/>
                  <a:pt x="868458" y="294415"/>
                </a:cubicBezTo>
                <a:cubicBezTo>
                  <a:pt x="1082006" y="298276"/>
                  <a:pt x="1185497" y="360655"/>
                  <a:pt x="1280395" y="470280"/>
                </a:cubicBezTo>
                <a:cubicBezTo>
                  <a:pt x="1381371" y="618005"/>
                  <a:pt x="1314053" y="1074271"/>
                  <a:pt x="1089661" y="1182727"/>
                </a:cubicBezTo>
                <a:cubicBezTo>
                  <a:pt x="1098183" y="1209798"/>
                  <a:pt x="1109125" y="1235256"/>
                  <a:pt x="1120578" y="1259840"/>
                </a:cubicBezTo>
                <a:cubicBezTo>
                  <a:pt x="1123656" y="1260899"/>
                  <a:pt x="1126770" y="1260948"/>
                  <a:pt x="1129891" y="1260950"/>
                </a:cubicBezTo>
                <a:cubicBezTo>
                  <a:pt x="1227949" y="1261006"/>
                  <a:pt x="1320161" y="1214330"/>
                  <a:pt x="1378151" y="1135267"/>
                </a:cubicBezTo>
                <a:lnTo>
                  <a:pt x="1378151" y="118395"/>
                </a:lnTo>
                <a:cubicBezTo>
                  <a:pt x="1378151" y="63533"/>
                  <a:pt x="1422625" y="19059"/>
                  <a:pt x="1477487" y="19059"/>
                </a:cubicBezTo>
                <a:cubicBezTo>
                  <a:pt x="1532349" y="19059"/>
                  <a:pt x="1576823" y="63533"/>
                  <a:pt x="1576823" y="118395"/>
                </a:cubicBezTo>
                <a:lnTo>
                  <a:pt x="1576823" y="1413063"/>
                </a:lnTo>
                <a:cubicBezTo>
                  <a:pt x="1680597" y="1536757"/>
                  <a:pt x="1834575" y="1607590"/>
                  <a:pt x="1997786" y="1608484"/>
                </a:cubicBezTo>
                <a:lnTo>
                  <a:pt x="2057480" y="1605248"/>
                </a:lnTo>
                <a:cubicBezTo>
                  <a:pt x="2038910" y="1561698"/>
                  <a:pt x="2027992" y="1505121"/>
                  <a:pt x="2028624" y="1424801"/>
                </a:cubicBezTo>
                <a:lnTo>
                  <a:pt x="2034537" y="1382501"/>
                </a:lnTo>
                <a:cubicBezTo>
                  <a:pt x="1972012" y="1367348"/>
                  <a:pt x="1912047" y="1342676"/>
                  <a:pt x="1856155" y="1310037"/>
                </a:cubicBezTo>
                <a:cubicBezTo>
                  <a:pt x="1840993" y="1344880"/>
                  <a:pt x="1806188" y="1369059"/>
                  <a:pt x="1765736" y="1369059"/>
                </a:cubicBezTo>
                <a:cubicBezTo>
                  <a:pt x="1710874" y="1369059"/>
                  <a:pt x="1666400" y="1324585"/>
                  <a:pt x="1666400" y="1269723"/>
                </a:cubicBezTo>
                <a:lnTo>
                  <a:pt x="1666400" y="99336"/>
                </a:lnTo>
                <a:cubicBezTo>
                  <a:pt x="1666400" y="44474"/>
                  <a:pt x="1710874" y="0"/>
                  <a:pt x="176573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3" name="Teardrop 9">
            <a:extLst>
              <a:ext uri="{FF2B5EF4-FFF2-40B4-BE49-F238E27FC236}">
                <a16:creationId xmlns:a16="http://schemas.microsoft.com/office/drawing/2014/main" id="{228BC8AD-E321-49AE-80E5-B30AC7F4359F}"/>
              </a:ext>
            </a:extLst>
          </p:cNvPr>
          <p:cNvSpPr>
            <a:spLocks noChangeAspect="1"/>
          </p:cNvSpPr>
          <p:nvPr/>
        </p:nvSpPr>
        <p:spPr>
          <a:xfrm rot="18900000">
            <a:off x="6023939" y="2076781"/>
            <a:ext cx="348493" cy="297430"/>
          </a:xfrm>
          <a:custGeom>
            <a:avLst/>
            <a:gdLst/>
            <a:ahLst/>
            <a:cxnLst/>
            <a:rect l="l" t="t" r="r" b="b"/>
            <a:pathLst>
              <a:path w="3552042" h="3031575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Freeform 97">
            <a:extLst>
              <a:ext uri="{FF2B5EF4-FFF2-40B4-BE49-F238E27FC236}">
                <a16:creationId xmlns:a16="http://schemas.microsoft.com/office/drawing/2014/main" id="{6882AAD7-5A4C-44D3-8BDD-F8EDD671D4D4}"/>
              </a:ext>
            </a:extLst>
          </p:cNvPr>
          <p:cNvSpPr>
            <a:spLocks noChangeAspect="1"/>
          </p:cNvSpPr>
          <p:nvPr/>
        </p:nvSpPr>
        <p:spPr>
          <a:xfrm>
            <a:off x="6513205" y="1376236"/>
            <a:ext cx="420675" cy="314355"/>
          </a:xfrm>
          <a:custGeom>
            <a:avLst/>
            <a:gdLst/>
            <a:ahLst/>
            <a:cxnLst/>
            <a:rect l="l" t="t" r="r" b="b"/>
            <a:pathLst>
              <a:path w="3246245" h="242580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Donut 22">
            <a:extLst>
              <a:ext uri="{FF2B5EF4-FFF2-40B4-BE49-F238E27FC236}">
                <a16:creationId xmlns:a16="http://schemas.microsoft.com/office/drawing/2014/main" id="{8A7E79B1-A177-44DD-B447-3E6836A7D06E}"/>
              </a:ext>
            </a:extLst>
          </p:cNvPr>
          <p:cNvSpPr>
            <a:spLocks noChangeAspect="1"/>
          </p:cNvSpPr>
          <p:nvPr/>
        </p:nvSpPr>
        <p:spPr>
          <a:xfrm>
            <a:off x="7679627" y="1441217"/>
            <a:ext cx="360000" cy="184392"/>
          </a:xfrm>
          <a:custGeom>
            <a:avLst/>
            <a:gdLst/>
            <a:ahLst/>
            <a:cxnLst/>
            <a:rect l="l" t="t" r="r" b="b"/>
            <a:pathLst>
              <a:path w="3372524" h="1727404">
                <a:moveTo>
                  <a:pt x="1758003" y="666958"/>
                </a:moveTo>
                <a:cubicBezTo>
                  <a:pt x="1703684" y="666958"/>
                  <a:pt x="1659649" y="710993"/>
                  <a:pt x="1659649" y="765312"/>
                </a:cubicBezTo>
                <a:cubicBezTo>
                  <a:pt x="1659649" y="819631"/>
                  <a:pt x="1703684" y="863666"/>
                  <a:pt x="1758003" y="863666"/>
                </a:cubicBezTo>
                <a:cubicBezTo>
                  <a:pt x="1812322" y="863666"/>
                  <a:pt x="1856357" y="819631"/>
                  <a:pt x="1856357" y="765312"/>
                </a:cubicBezTo>
                <a:cubicBezTo>
                  <a:pt x="1856357" y="710993"/>
                  <a:pt x="1812322" y="666958"/>
                  <a:pt x="1758003" y="666958"/>
                </a:cubicBezTo>
                <a:close/>
                <a:moveTo>
                  <a:pt x="1686261" y="586208"/>
                </a:moveTo>
                <a:cubicBezTo>
                  <a:pt x="1849880" y="586208"/>
                  <a:pt x="1982519" y="718847"/>
                  <a:pt x="1982519" y="882466"/>
                </a:cubicBezTo>
                <a:cubicBezTo>
                  <a:pt x="1982519" y="1046085"/>
                  <a:pt x="1849880" y="1178724"/>
                  <a:pt x="1686261" y="1178724"/>
                </a:cubicBezTo>
                <a:cubicBezTo>
                  <a:pt x="1522642" y="1178724"/>
                  <a:pt x="1390003" y="1046085"/>
                  <a:pt x="1390003" y="882466"/>
                </a:cubicBezTo>
                <a:cubicBezTo>
                  <a:pt x="1390003" y="718847"/>
                  <a:pt x="1522642" y="586208"/>
                  <a:pt x="1686261" y="586208"/>
                </a:cubicBezTo>
                <a:close/>
                <a:moveTo>
                  <a:pt x="1686262" y="448985"/>
                </a:moveTo>
                <a:cubicBezTo>
                  <a:pt x="1446857" y="448985"/>
                  <a:pt x="1252780" y="643062"/>
                  <a:pt x="1252780" y="882467"/>
                </a:cubicBezTo>
                <a:cubicBezTo>
                  <a:pt x="1252780" y="1121872"/>
                  <a:pt x="1446857" y="1315949"/>
                  <a:pt x="1686262" y="1315949"/>
                </a:cubicBezTo>
                <a:cubicBezTo>
                  <a:pt x="1925667" y="1315949"/>
                  <a:pt x="2119744" y="1121872"/>
                  <a:pt x="2119744" y="882467"/>
                </a:cubicBezTo>
                <a:cubicBezTo>
                  <a:pt x="2119744" y="643062"/>
                  <a:pt x="1925667" y="448985"/>
                  <a:pt x="1686262" y="448985"/>
                </a:cubicBezTo>
                <a:close/>
                <a:moveTo>
                  <a:pt x="1893261" y="271274"/>
                </a:moveTo>
                <a:cubicBezTo>
                  <a:pt x="2150128" y="355123"/>
                  <a:pt x="2334334" y="597283"/>
                  <a:pt x="2334334" y="882467"/>
                </a:cubicBezTo>
                <a:cubicBezTo>
                  <a:pt x="2334334" y="1103921"/>
                  <a:pt x="2223259" y="1299432"/>
                  <a:pt x="2053457" y="1415856"/>
                </a:cubicBezTo>
                <a:cubicBezTo>
                  <a:pt x="2494577" y="1286853"/>
                  <a:pt x="2931337" y="1005905"/>
                  <a:pt x="2940842" y="882353"/>
                </a:cubicBezTo>
                <a:lnTo>
                  <a:pt x="2946401" y="882364"/>
                </a:lnTo>
                <a:lnTo>
                  <a:pt x="2943679" y="877137"/>
                </a:lnTo>
                <a:lnTo>
                  <a:pt x="2946401" y="872130"/>
                </a:lnTo>
                <a:lnTo>
                  <a:pt x="2941077" y="872141"/>
                </a:lnTo>
                <a:cubicBezTo>
                  <a:pt x="2875996" y="732702"/>
                  <a:pt x="2369865" y="377972"/>
                  <a:pt x="1893261" y="271274"/>
                </a:cubicBezTo>
                <a:close/>
                <a:moveTo>
                  <a:pt x="1525754" y="256843"/>
                </a:moveTo>
                <a:cubicBezTo>
                  <a:pt x="984953" y="339274"/>
                  <a:pt x="426123" y="752145"/>
                  <a:pt x="426123" y="877021"/>
                </a:cubicBezTo>
                <a:lnTo>
                  <a:pt x="426123" y="877247"/>
                </a:lnTo>
                <a:cubicBezTo>
                  <a:pt x="439083" y="984175"/>
                  <a:pt x="877625" y="1311577"/>
                  <a:pt x="1355183" y="1436828"/>
                </a:cubicBezTo>
                <a:cubicBezTo>
                  <a:pt x="1164798" y="1325758"/>
                  <a:pt x="1038190" y="1118898"/>
                  <a:pt x="1038190" y="882467"/>
                </a:cubicBezTo>
                <a:cubicBezTo>
                  <a:pt x="1038190" y="580157"/>
                  <a:pt x="1245184" y="326193"/>
                  <a:pt x="1525754" y="256843"/>
                </a:cubicBezTo>
                <a:close/>
                <a:moveTo>
                  <a:pt x="1682713" y="0"/>
                </a:moveTo>
                <a:cubicBezTo>
                  <a:pt x="2385858" y="36225"/>
                  <a:pt x="3265322" y="653066"/>
                  <a:pt x="3365400" y="875412"/>
                </a:cubicBezTo>
                <a:lnTo>
                  <a:pt x="3372524" y="875397"/>
                </a:lnTo>
                <a:lnTo>
                  <a:pt x="3368881" y="882344"/>
                </a:lnTo>
                <a:lnTo>
                  <a:pt x="3372524" y="889597"/>
                </a:lnTo>
                <a:lnTo>
                  <a:pt x="3365086" y="889581"/>
                </a:lnTo>
                <a:cubicBezTo>
                  <a:pt x="3348713" y="1110249"/>
                  <a:pt x="2385134" y="1692746"/>
                  <a:pt x="1682713" y="1727404"/>
                </a:cubicBezTo>
                <a:cubicBezTo>
                  <a:pt x="901706" y="1708470"/>
                  <a:pt x="21301" y="1064732"/>
                  <a:pt x="0" y="882497"/>
                </a:cubicBezTo>
                <a:lnTo>
                  <a:pt x="0" y="882184"/>
                </a:lnTo>
                <a:cubicBezTo>
                  <a:pt x="0" y="691908"/>
                  <a:pt x="901706" y="19770"/>
                  <a:pt x="16827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6" name="Freeform 99">
            <a:extLst>
              <a:ext uri="{FF2B5EF4-FFF2-40B4-BE49-F238E27FC236}">
                <a16:creationId xmlns:a16="http://schemas.microsoft.com/office/drawing/2014/main" id="{118CC416-EC21-4729-8B6E-EC15F4FA6F4A}"/>
              </a:ext>
            </a:extLst>
          </p:cNvPr>
          <p:cNvSpPr>
            <a:spLocks noChangeAspect="1"/>
          </p:cNvSpPr>
          <p:nvPr/>
        </p:nvSpPr>
        <p:spPr>
          <a:xfrm>
            <a:off x="6066104" y="1368148"/>
            <a:ext cx="264162" cy="330530"/>
          </a:xfrm>
          <a:custGeom>
            <a:avLst/>
            <a:gdLst/>
            <a:ahLst/>
            <a:cxnLst/>
            <a:rect l="l" t="t" r="r" b="b"/>
            <a:pathLst>
              <a:path w="2427821" h="3249943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Oval 10">
            <a:extLst>
              <a:ext uri="{FF2B5EF4-FFF2-40B4-BE49-F238E27FC236}">
                <a16:creationId xmlns:a16="http://schemas.microsoft.com/office/drawing/2014/main" id="{A6C46EC2-6FB3-4EB9-854C-041FB2D0BE5A}"/>
              </a:ext>
            </a:extLst>
          </p:cNvPr>
          <p:cNvSpPr/>
          <p:nvPr/>
        </p:nvSpPr>
        <p:spPr>
          <a:xfrm>
            <a:off x="7124399" y="1368839"/>
            <a:ext cx="330674" cy="329148"/>
          </a:xfrm>
          <a:custGeom>
            <a:avLst/>
            <a:gdLst/>
            <a:ahLst/>
            <a:cxnLst/>
            <a:rect l="l" t="t" r="r" b="b"/>
            <a:pathLst>
              <a:path w="3229769" h="3214867">
                <a:moveTo>
                  <a:pt x="388922" y="0"/>
                </a:moveTo>
                <a:cubicBezTo>
                  <a:pt x="481031" y="0"/>
                  <a:pt x="564991" y="34887"/>
                  <a:pt x="627459" y="93109"/>
                </a:cubicBezTo>
                <a:cubicBezTo>
                  <a:pt x="689927" y="34887"/>
                  <a:pt x="773888" y="0"/>
                  <a:pt x="865996" y="0"/>
                </a:cubicBezTo>
                <a:cubicBezTo>
                  <a:pt x="958105" y="0"/>
                  <a:pt x="1042065" y="34887"/>
                  <a:pt x="1104533" y="93109"/>
                </a:cubicBezTo>
                <a:cubicBezTo>
                  <a:pt x="1167001" y="34887"/>
                  <a:pt x="1250962" y="0"/>
                  <a:pt x="1343070" y="0"/>
                </a:cubicBezTo>
                <a:cubicBezTo>
                  <a:pt x="1435179" y="0"/>
                  <a:pt x="1519139" y="34887"/>
                  <a:pt x="1581607" y="93109"/>
                </a:cubicBezTo>
                <a:cubicBezTo>
                  <a:pt x="1644075" y="34887"/>
                  <a:pt x="1728036" y="0"/>
                  <a:pt x="1820144" y="0"/>
                </a:cubicBezTo>
                <a:cubicBezTo>
                  <a:pt x="1912253" y="0"/>
                  <a:pt x="1996213" y="34887"/>
                  <a:pt x="2058681" y="93109"/>
                </a:cubicBezTo>
                <a:cubicBezTo>
                  <a:pt x="2121149" y="34887"/>
                  <a:pt x="2205110" y="0"/>
                  <a:pt x="2297218" y="0"/>
                </a:cubicBezTo>
                <a:cubicBezTo>
                  <a:pt x="2389326" y="0"/>
                  <a:pt x="2473286" y="34887"/>
                  <a:pt x="2535755" y="93108"/>
                </a:cubicBezTo>
                <a:cubicBezTo>
                  <a:pt x="2598223" y="34887"/>
                  <a:pt x="2682183" y="0"/>
                  <a:pt x="2774291" y="0"/>
                </a:cubicBezTo>
                <a:cubicBezTo>
                  <a:pt x="2971429" y="0"/>
                  <a:pt x="3131241" y="159812"/>
                  <a:pt x="3131241" y="356950"/>
                </a:cubicBezTo>
                <a:cubicBezTo>
                  <a:pt x="3131241" y="414550"/>
                  <a:pt x="3117598" y="468963"/>
                  <a:pt x="3092026" y="516460"/>
                </a:cubicBezTo>
                <a:cubicBezTo>
                  <a:pt x="3176259" y="580602"/>
                  <a:pt x="3229769" y="682177"/>
                  <a:pt x="3229769" y="796250"/>
                </a:cubicBezTo>
                <a:cubicBezTo>
                  <a:pt x="3229769" y="902465"/>
                  <a:pt x="3183377" y="997845"/>
                  <a:pt x="3108820" y="1062184"/>
                </a:cubicBezTo>
                <a:cubicBezTo>
                  <a:pt x="3183377" y="1126523"/>
                  <a:pt x="3229769" y="1221903"/>
                  <a:pt x="3229769" y="1328118"/>
                </a:cubicBezTo>
                <a:cubicBezTo>
                  <a:pt x="3229769" y="1434333"/>
                  <a:pt x="3183377" y="1529713"/>
                  <a:pt x="3108820" y="1594052"/>
                </a:cubicBezTo>
                <a:cubicBezTo>
                  <a:pt x="3183377" y="1658391"/>
                  <a:pt x="3229769" y="1753771"/>
                  <a:pt x="3229769" y="1859986"/>
                </a:cubicBezTo>
                <a:cubicBezTo>
                  <a:pt x="3229769" y="2057124"/>
                  <a:pt x="3069957" y="2216936"/>
                  <a:pt x="2872819" y="2216936"/>
                </a:cubicBezTo>
                <a:lnTo>
                  <a:pt x="2849067" y="2214542"/>
                </a:lnTo>
                <a:cubicBezTo>
                  <a:pt x="2790894" y="2329236"/>
                  <a:pt x="2671548" y="2406987"/>
                  <a:pt x="2534043" y="2406987"/>
                </a:cubicBezTo>
                <a:cubicBezTo>
                  <a:pt x="2483158" y="2406987"/>
                  <a:pt x="2434760" y="2396340"/>
                  <a:pt x="2391120" y="2376775"/>
                </a:cubicBezTo>
                <a:cubicBezTo>
                  <a:pt x="2326908" y="2456876"/>
                  <a:pt x="2228003" y="2507238"/>
                  <a:pt x="2117336" y="2507238"/>
                </a:cubicBezTo>
                <a:lnTo>
                  <a:pt x="2081608" y="2503636"/>
                </a:lnTo>
                <a:cubicBezTo>
                  <a:pt x="2058765" y="2546355"/>
                  <a:pt x="2027330" y="2583686"/>
                  <a:pt x="1987704" y="2611019"/>
                </a:cubicBezTo>
                <a:cubicBezTo>
                  <a:pt x="2049806" y="2674751"/>
                  <a:pt x="2087711" y="2761907"/>
                  <a:pt x="2087711" y="2857917"/>
                </a:cubicBezTo>
                <a:cubicBezTo>
                  <a:pt x="2087711" y="3055055"/>
                  <a:pt x="1927899" y="3214867"/>
                  <a:pt x="1730761" y="3214867"/>
                </a:cubicBezTo>
                <a:cubicBezTo>
                  <a:pt x="1533623" y="3214867"/>
                  <a:pt x="1373811" y="3055055"/>
                  <a:pt x="1373811" y="2857917"/>
                </a:cubicBezTo>
                <a:cubicBezTo>
                  <a:pt x="1373811" y="2743560"/>
                  <a:pt x="1427588" y="2641764"/>
                  <a:pt x="1512161" y="2577627"/>
                </a:cubicBezTo>
                <a:cubicBezTo>
                  <a:pt x="1450743" y="2514125"/>
                  <a:pt x="1413385" y="2427536"/>
                  <a:pt x="1413385" y="2332221"/>
                </a:cubicBezTo>
                <a:cubicBezTo>
                  <a:pt x="1413385" y="2135083"/>
                  <a:pt x="1573197" y="1975271"/>
                  <a:pt x="1770335" y="1975271"/>
                </a:cubicBezTo>
                <a:lnTo>
                  <a:pt x="1806063" y="1978873"/>
                </a:lnTo>
                <a:cubicBezTo>
                  <a:pt x="1865384" y="1867935"/>
                  <a:pt x="1982649" y="1793338"/>
                  <a:pt x="2117336" y="1793338"/>
                </a:cubicBezTo>
                <a:cubicBezTo>
                  <a:pt x="2168221" y="1793338"/>
                  <a:pt x="2216619" y="1803986"/>
                  <a:pt x="2260259" y="1823550"/>
                </a:cubicBezTo>
                <a:cubicBezTo>
                  <a:pt x="2324471" y="1743450"/>
                  <a:pt x="2423376" y="1693087"/>
                  <a:pt x="2534043" y="1693087"/>
                </a:cubicBezTo>
                <a:lnTo>
                  <a:pt x="2557875" y="1695490"/>
                </a:lnTo>
                <a:cubicBezTo>
                  <a:pt x="2576891" y="1656391"/>
                  <a:pt x="2604151" y="1622242"/>
                  <a:pt x="2636819" y="1594052"/>
                </a:cubicBezTo>
                <a:cubicBezTo>
                  <a:pt x="2562261" y="1529713"/>
                  <a:pt x="2515869" y="1434333"/>
                  <a:pt x="2515869" y="1328118"/>
                </a:cubicBezTo>
                <a:cubicBezTo>
                  <a:pt x="2515869" y="1221903"/>
                  <a:pt x="2562261" y="1126523"/>
                  <a:pt x="2636819" y="1062184"/>
                </a:cubicBezTo>
                <a:cubicBezTo>
                  <a:pt x="2562261" y="997845"/>
                  <a:pt x="2515869" y="902465"/>
                  <a:pt x="2515869" y="796250"/>
                </a:cubicBezTo>
                <a:cubicBezTo>
                  <a:pt x="2515869" y="738650"/>
                  <a:pt x="2529512" y="684237"/>
                  <a:pt x="2555084" y="636740"/>
                </a:cubicBezTo>
                <a:lnTo>
                  <a:pt x="2537209" y="619592"/>
                </a:lnTo>
                <a:cubicBezTo>
                  <a:pt x="2474524" y="678496"/>
                  <a:pt x="2390006" y="713900"/>
                  <a:pt x="2297218" y="713900"/>
                </a:cubicBezTo>
                <a:cubicBezTo>
                  <a:pt x="2205110" y="713900"/>
                  <a:pt x="2121149" y="679013"/>
                  <a:pt x="2058681" y="620791"/>
                </a:cubicBezTo>
                <a:cubicBezTo>
                  <a:pt x="1996213" y="679013"/>
                  <a:pt x="1912253" y="713900"/>
                  <a:pt x="1820144" y="713900"/>
                </a:cubicBezTo>
                <a:cubicBezTo>
                  <a:pt x="1728036" y="713900"/>
                  <a:pt x="1644075" y="679013"/>
                  <a:pt x="1581607" y="620791"/>
                </a:cubicBezTo>
                <a:cubicBezTo>
                  <a:pt x="1519139" y="679013"/>
                  <a:pt x="1435179" y="713900"/>
                  <a:pt x="1343070" y="713900"/>
                </a:cubicBezTo>
                <a:cubicBezTo>
                  <a:pt x="1250962" y="713900"/>
                  <a:pt x="1167001" y="679013"/>
                  <a:pt x="1104533" y="620791"/>
                </a:cubicBezTo>
                <a:cubicBezTo>
                  <a:pt x="1042065" y="679013"/>
                  <a:pt x="958105" y="713900"/>
                  <a:pt x="865996" y="713900"/>
                </a:cubicBezTo>
                <a:cubicBezTo>
                  <a:pt x="773370" y="713900"/>
                  <a:pt x="688985" y="678620"/>
                  <a:pt x="626352" y="619878"/>
                </a:cubicBezTo>
                <a:cubicBezTo>
                  <a:pt x="623659" y="623930"/>
                  <a:pt x="620064" y="626957"/>
                  <a:pt x="616405" y="629911"/>
                </a:cubicBezTo>
                <a:cubicBezTo>
                  <a:pt x="686492" y="694366"/>
                  <a:pt x="729886" y="786957"/>
                  <a:pt x="729886" y="889683"/>
                </a:cubicBezTo>
                <a:cubicBezTo>
                  <a:pt x="729886" y="993972"/>
                  <a:pt x="685162" y="1087815"/>
                  <a:pt x="613058" y="1152216"/>
                </a:cubicBezTo>
                <a:cubicBezTo>
                  <a:pt x="675622" y="1216104"/>
                  <a:pt x="713900" y="1303645"/>
                  <a:pt x="713900" y="1400126"/>
                </a:cubicBezTo>
                <a:cubicBezTo>
                  <a:pt x="713900" y="1487795"/>
                  <a:pt x="682295" y="1568081"/>
                  <a:pt x="628622" y="1629172"/>
                </a:cubicBezTo>
                <a:cubicBezTo>
                  <a:pt x="691419" y="1693140"/>
                  <a:pt x="729886" y="1780874"/>
                  <a:pt x="729886" y="1877593"/>
                </a:cubicBezTo>
                <a:cubicBezTo>
                  <a:pt x="729886" y="2034043"/>
                  <a:pt x="629234" y="2166985"/>
                  <a:pt x="488639" y="2213706"/>
                </a:cubicBezTo>
                <a:lnTo>
                  <a:pt x="488639" y="2375547"/>
                </a:lnTo>
                <a:cubicBezTo>
                  <a:pt x="488639" y="2448277"/>
                  <a:pt x="429679" y="2507237"/>
                  <a:pt x="356949" y="2507237"/>
                </a:cubicBezTo>
                <a:cubicBezTo>
                  <a:pt x="284219" y="2507237"/>
                  <a:pt x="225259" y="2448277"/>
                  <a:pt x="225259" y="2375547"/>
                </a:cubicBezTo>
                <a:lnTo>
                  <a:pt x="225259" y="2201750"/>
                </a:lnTo>
                <a:cubicBezTo>
                  <a:pt x="101654" y="2146256"/>
                  <a:pt x="15986" y="2021929"/>
                  <a:pt x="15986" y="1877593"/>
                </a:cubicBezTo>
                <a:cubicBezTo>
                  <a:pt x="15986" y="1789924"/>
                  <a:pt x="47591" y="1709638"/>
                  <a:pt x="101264" y="1648547"/>
                </a:cubicBezTo>
                <a:cubicBezTo>
                  <a:pt x="38467" y="1584579"/>
                  <a:pt x="0" y="1496845"/>
                  <a:pt x="0" y="1400126"/>
                </a:cubicBezTo>
                <a:cubicBezTo>
                  <a:pt x="0" y="1295837"/>
                  <a:pt x="44724" y="1201994"/>
                  <a:pt x="116828" y="1137593"/>
                </a:cubicBezTo>
                <a:cubicBezTo>
                  <a:pt x="54264" y="1073704"/>
                  <a:pt x="15986" y="986164"/>
                  <a:pt x="15986" y="889683"/>
                </a:cubicBezTo>
                <a:cubicBezTo>
                  <a:pt x="15986" y="779482"/>
                  <a:pt x="65925" y="680945"/>
                  <a:pt x="145453" y="616722"/>
                </a:cubicBezTo>
                <a:cubicBezTo>
                  <a:pt x="75366" y="552267"/>
                  <a:pt x="31972" y="459676"/>
                  <a:pt x="31972" y="356950"/>
                </a:cubicBezTo>
                <a:cubicBezTo>
                  <a:pt x="31972" y="159812"/>
                  <a:pt x="191784" y="0"/>
                  <a:pt x="3889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Freeform 101">
            <a:extLst>
              <a:ext uri="{FF2B5EF4-FFF2-40B4-BE49-F238E27FC236}">
                <a16:creationId xmlns:a16="http://schemas.microsoft.com/office/drawing/2014/main" id="{93D11610-F47A-464A-8FBE-8D182E95799D}"/>
              </a:ext>
            </a:extLst>
          </p:cNvPr>
          <p:cNvSpPr/>
          <p:nvPr/>
        </p:nvSpPr>
        <p:spPr>
          <a:xfrm>
            <a:off x="8293275" y="1404641"/>
            <a:ext cx="193444" cy="257545"/>
          </a:xfrm>
          <a:custGeom>
            <a:avLst/>
            <a:gdLst>
              <a:gd name="connsiteX0" fmla="*/ 143301 w 1910686"/>
              <a:gd name="connsiteY0" fmla="*/ 0 h 3268639"/>
              <a:gd name="connsiteX1" fmla="*/ 0 w 1910686"/>
              <a:gd name="connsiteY1" fmla="*/ 1705970 h 3268639"/>
              <a:gd name="connsiteX2" fmla="*/ 436728 w 1910686"/>
              <a:gd name="connsiteY2" fmla="*/ 3268639 h 3268639"/>
              <a:gd name="connsiteX3" fmla="*/ 928047 w 1910686"/>
              <a:gd name="connsiteY3" fmla="*/ 1944806 h 3268639"/>
              <a:gd name="connsiteX4" fmla="*/ 1364776 w 1910686"/>
              <a:gd name="connsiteY4" fmla="*/ 3268639 h 3268639"/>
              <a:gd name="connsiteX5" fmla="*/ 1910686 w 1910686"/>
              <a:gd name="connsiteY5" fmla="*/ 1726442 h 3268639"/>
              <a:gd name="connsiteX6" fmla="*/ 1603612 w 1910686"/>
              <a:gd name="connsiteY6" fmla="*/ 6824 h 3268639"/>
              <a:gd name="connsiteX7" fmla="*/ 1521725 w 1910686"/>
              <a:gd name="connsiteY7" fmla="*/ 20472 h 3268639"/>
              <a:gd name="connsiteX8" fmla="*/ 907576 w 1910686"/>
              <a:gd name="connsiteY8" fmla="*/ 163773 h 3268639"/>
              <a:gd name="connsiteX9" fmla="*/ 143301 w 1910686"/>
              <a:gd name="connsiteY9" fmla="*/ 0 h 3268639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326627 w 2094012"/>
              <a:gd name="connsiteY0" fmla="*/ 27296 h 3261815"/>
              <a:gd name="connsiteX1" fmla="*/ 183326 w 2094012"/>
              <a:gd name="connsiteY1" fmla="*/ 1699146 h 3261815"/>
              <a:gd name="connsiteX2" fmla="*/ 620054 w 2094012"/>
              <a:gd name="connsiteY2" fmla="*/ 3261815 h 3261815"/>
              <a:gd name="connsiteX3" fmla="*/ 1111373 w 2094012"/>
              <a:gd name="connsiteY3" fmla="*/ 1937982 h 3261815"/>
              <a:gd name="connsiteX4" fmla="*/ 1548102 w 2094012"/>
              <a:gd name="connsiteY4" fmla="*/ 3261815 h 3261815"/>
              <a:gd name="connsiteX5" fmla="*/ 2094012 w 2094012"/>
              <a:gd name="connsiteY5" fmla="*/ 1719618 h 3261815"/>
              <a:gd name="connsiteX6" fmla="*/ 1786938 w 2094012"/>
              <a:gd name="connsiteY6" fmla="*/ 0 h 3261815"/>
              <a:gd name="connsiteX7" fmla="*/ 1705051 w 2094012"/>
              <a:gd name="connsiteY7" fmla="*/ 13648 h 3261815"/>
              <a:gd name="connsiteX8" fmla="*/ 1090902 w 2094012"/>
              <a:gd name="connsiteY8" fmla="*/ 156949 h 3261815"/>
              <a:gd name="connsiteX9" fmla="*/ 326627 w 2094012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377501 w 2144886"/>
              <a:gd name="connsiteY0" fmla="*/ 27296 h 3261815"/>
              <a:gd name="connsiteX1" fmla="*/ 295615 w 2144886"/>
              <a:gd name="connsiteY1" fmla="*/ 1774209 h 3261815"/>
              <a:gd name="connsiteX2" fmla="*/ 670928 w 2144886"/>
              <a:gd name="connsiteY2" fmla="*/ 3261815 h 3261815"/>
              <a:gd name="connsiteX3" fmla="*/ 1162247 w 2144886"/>
              <a:gd name="connsiteY3" fmla="*/ 1937982 h 3261815"/>
              <a:gd name="connsiteX4" fmla="*/ 1598976 w 2144886"/>
              <a:gd name="connsiteY4" fmla="*/ 3261815 h 3261815"/>
              <a:gd name="connsiteX5" fmla="*/ 2144886 w 2144886"/>
              <a:gd name="connsiteY5" fmla="*/ 1719618 h 3261815"/>
              <a:gd name="connsiteX6" fmla="*/ 1837812 w 2144886"/>
              <a:gd name="connsiteY6" fmla="*/ 0 h 3261815"/>
              <a:gd name="connsiteX7" fmla="*/ 1755925 w 2144886"/>
              <a:gd name="connsiteY7" fmla="*/ 13648 h 3261815"/>
              <a:gd name="connsiteX8" fmla="*/ 1141776 w 2144886"/>
              <a:gd name="connsiteY8" fmla="*/ 156949 h 3261815"/>
              <a:gd name="connsiteX9" fmla="*/ 377501 w 2144886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80396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205171"/>
              <a:gd name="connsiteY0" fmla="*/ 27296 h 3261815"/>
              <a:gd name="connsiteX1" fmla="*/ 322444 w 2205171"/>
              <a:gd name="connsiteY1" fmla="*/ 1801504 h 3261815"/>
              <a:gd name="connsiteX2" fmla="*/ 704581 w 2205171"/>
              <a:gd name="connsiteY2" fmla="*/ 3261815 h 3261815"/>
              <a:gd name="connsiteX3" fmla="*/ 1216372 w 2205171"/>
              <a:gd name="connsiteY3" fmla="*/ 1951629 h 3261815"/>
              <a:gd name="connsiteX4" fmla="*/ 1707692 w 2205171"/>
              <a:gd name="connsiteY4" fmla="*/ 3254991 h 3261815"/>
              <a:gd name="connsiteX5" fmla="*/ 2144420 w 2205171"/>
              <a:gd name="connsiteY5" fmla="*/ 1753737 h 3261815"/>
              <a:gd name="connsiteX6" fmla="*/ 1871465 w 2205171"/>
              <a:gd name="connsiteY6" fmla="*/ 0 h 3261815"/>
              <a:gd name="connsiteX7" fmla="*/ 1789578 w 2205171"/>
              <a:gd name="connsiteY7" fmla="*/ 13648 h 3261815"/>
              <a:gd name="connsiteX8" fmla="*/ 1175429 w 2205171"/>
              <a:gd name="connsiteY8" fmla="*/ 156949 h 3261815"/>
              <a:gd name="connsiteX9" fmla="*/ 411154 w 2205171"/>
              <a:gd name="connsiteY9" fmla="*/ 27296 h 3261815"/>
              <a:gd name="connsiteX0" fmla="*/ 411154 w 2145061"/>
              <a:gd name="connsiteY0" fmla="*/ 23869 h 3258388"/>
              <a:gd name="connsiteX1" fmla="*/ 322444 w 2145061"/>
              <a:gd name="connsiteY1" fmla="*/ 1798077 h 3258388"/>
              <a:gd name="connsiteX2" fmla="*/ 704581 w 2145061"/>
              <a:gd name="connsiteY2" fmla="*/ 3258388 h 3258388"/>
              <a:gd name="connsiteX3" fmla="*/ 1216372 w 2145061"/>
              <a:gd name="connsiteY3" fmla="*/ 1948202 h 3258388"/>
              <a:gd name="connsiteX4" fmla="*/ 1707692 w 2145061"/>
              <a:gd name="connsiteY4" fmla="*/ 3251564 h 3258388"/>
              <a:gd name="connsiteX5" fmla="*/ 2144420 w 2145061"/>
              <a:gd name="connsiteY5" fmla="*/ 1750310 h 3258388"/>
              <a:gd name="connsiteX6" fmla="*/ 1789578 w 2145061"/>
              <a:gd name="connsiteY6" fmla="*/ 10221 h 3258388"/>
              <a:gd name="connsiteX7" fmla="*/ 1175429 w 2145061"/>
              <a:gd name="connsiteY7" fmla="*/ 153522 h 3258388"/>
              <a:gd name="connsiteX8" fmla="*/ 411154 w 2145061"/>
              <a:gd name="connsiteY8" fmla="*/ 23869 h 3258388"/>
              <a:gd name="connsiteX0" fmla="*/ 411154 w 2146076"/>
              <a:gd name="connsiteY0" fmla="*/ 23869 h 3258388"/>
              <a:gd name="connsiteX1" fmla="*/ 322444 w 2146076"/>
              <a:gd name="connsiteY1" fmla="*/ 1798077 h 3258388"/>
              <a:gd name="connsiteX2" fmla="*/ 704581 w 2146076"/>
              <a:gd name="connsiteY2" fmla="*/ 3258388 h 3258388"/>
              <a:gd name="connsiteX3" fmla="*/ 1216372 w 2146076"/>
              <a:gd name="connsiteY3" fmla="*/ 1948202 h 3258388"/>
              <a:gd name="connsiteX4" fmla="*/ 1707692 w 2146076"/>
              <a:gd name="connsiteY4" fmla="*/ 3251564 h 3258388"/>
              <a:gd name="connsiteX5" fmla="*/ 2144420 w 2146076"/>
              <a:gd name="connsiteY5" fmla="*/ 1750310 h 3258388"/>
              <a:gd name="connsiteX6" fmla="*/ 1926056 w 2146076"/>
              <a:gd name="connsiteY6" fmla="*/ 17045 h 3258388"/>
              <a:gd name="connsiteX7" fmla="*/ 1175429 w 2146076"/>
              <a:gd name="connsiteY7" fmla="*/ 153522 h 3258388"/>
              <a:gd name="connsiteX8" fmla="*/ 411154 w 2146076"/>
              <a:gd name="connsiteY8" fmla="*/ 23869 h 3258388"/>
              <a:gd name="connsiteX0" fmla="*/ 411154 w 2374416"/>
              <a:gd name="connsiteY0" fmla="*/ 23869 h 3258388"/>
              <a:gd name="connsiteX1" fmla="*/ 322444 w 2374416"/>
              <a:gd name="connsiteY1" fmla="*/ 1798077 h 3258388"/>
              <a:gd name="connsiteX2" fmla="*/ 704581 w 2374416"/>
              <a:gd name="connsiteY2" fmla="*/ 3258388 h 3258388"/>
              <a:gd name="connsiteX3" fmla="*/ 1216372 w 2374416"/>
              <a:gd name="connsiteY3" fmla="*/ 1948202 h 3258388"/>
              <a:gd name="connsiteX4" fmla="*/ 1707692 w 2374416"/>
              <a:gd name="connsiteY4" fmla="*/ 3251564 h 3258388"/>
              <a:gd name="connsiteX5" fmla="*/ 2144420 w 2374416"/>
              <a:gd name="connsiteY5" fmla="*/ 1750310 h 3258388"/>
              <a:gd name="connsiteX6" fmla="*/ 1926056 w 2374416"/>
              <a:gd name="connsiteY6" fmla="*/ 17045 h 3258388"/>
              <a:gd name="connsiteX7" fmla="*/ 1175429 w 2374416"/>
              <a:gd name="connsiteY7" fmla="*/ 153522 h 3258388"/>
              <a:gd name="connsiteX8" fmla="*/ 411154 w 2374416"/>
              <a:gd name="connsiteY8" fmla="*/ 23869 h 3258388"/>
              <a:gd name="connsiteX0" fmla="*/ 411154 w 2441693"/>
              <a:gd name="connsiteY0" fmla="*/ 23869 h 3258388"/>
              <a:gd name="connsiteX1" fmla="*/ 322444 w 2441693"/>
              <a:gd name="connsiteY1" fmla="*/ 1798077 h 3258388"/>
              <a:gd name="connsiteX2" fmla="*/ 704581 w 2441693"/>
              <a:gd name="connsiteY2" fmla="*/ 3258388 h 3258388"/>
              <a:gd name="connsiteX3" fmla="*/ 1216372 w 2441693"/>
              <a:gd name="connsiteY3" fmla="*/ 1948202 h 3258388"/>
              <a:gd name="connsiteX4" fmla="*/ 1707692 w 2441693"/>
              <a:gd name="connsiteY4" fmla="*/ 3251564 h 3258388"/>
              <a:gd name="connsiteX5" fmla="*/ 2144420 w 2441693"/>
              <a:gd name="connsiteY5" fmla="*/ 1750310 h 3258388"/>
              <a:gd name="connsiteX6" fmla="*/ 1926056 w 2441693"/>
              <a:gd name="connsiteY6" fmla="*/ 17045 h 3258388"/>
              <a:gd name="connsiteX7" fmla="*/ 1175429 w 2441693"/>
              <a:gd name="connsiteY7" fmla="*/ 153522 h 3258388"/>
              <a:gd name="connsiteX8" fmla="*/ 411154 w 2441693"/>
              <a:gd name="connsiteY8" fmla="*/ 23869 h 3258388"/>
              <a:gd name="connsiteX0" fmla="*/ 411154 w 2377348"/>
              <a:gd name="connsiteY0" fmla="*/ 23869 h 3258388"/>
              <a:gd name="connsiteX1" fmla="*/ 322444 w 2377348"/>
              <a:gd name="connsiteY1" fmla="*/ 1798077 h 3258388"/>
              <a:gd name="connsiteX2" fmla="*/ 704581 w 2377348"/>
              <a:gd name="connsiteY2" fmla="*/ 3258388 h 3258388"/>
              <a:gd name="connsiteX3" fmla="*/ 1216372 w 2377348"/>
              <a:gd name="connsiteY3" fmla="*/ 1948202 h 3258388"/>
              <a:gd name="connsiteX4" fmla="*/ 1707692 w 2377348"/>
              <a:gd name="connsiteY4" fmla="*/ 3251564 h 3258388"/>
              <a:gd name="connsiteX5" fmla="*/ 2144420 w 2377348"/>
              <a:gd name="connsiteY5" fmla="*/ 1750310 h 3258388"/>
              <a:gd name="connsiteX6" fmla="*/ 1926056 w 2377348"/>
              <a:gd name="connsiteY6" fmla="*/ 17045 h 3258388"/>
              <a:gd name="connsiteX7" fmla="*/ 1175429 w 2377348"/>
              <a:gd name="connsiteY7" fmla="*/ 153522 h 3258388"/>
              <a:gd name="connsiteX8" fmla="*/ 411154 w 2377348"/>
              <a:gd name="connsiteY8" fmla="*/ 23869 h 3258388"/>
              <a:gd name="connsiteX0" fmla="*/ 411154 w 2424220"/>
              <a:gd name="connsiteY0" fmla="*/ 23869 h 3258388"/>
              <a:gd name="connsiteX1" fmla="*/ 322444 w 2424220"/>
              <a:gd name="connsiteY1" fmla="*/ 1798077 h 3258388"/>
              <a:gd name="connsiteX2" fmla="*/ 704581 w 2424220"/>
              <a:gd name="connsiteY2" fmla="*/ 3258388 h 3258388"/>
              <a:gd name="connsiteX3" fmla="*/ 1216372 w 2424220"/>
              <a:gd name="connsiteY3" fmla="*/ 1948202 h 3258388"/>
              <a:gd name="connsiteX4" fmla="*/ 1707692 w 2424220"/>
              <a:gd name="connsiteY4" fmla="*/ 3251564 h 3258388"/>
              <a:gd name="connsiteX5" fmla="*/ 2144420 w 2424220"/>
              <a:gd name="connsiteY5" fmla="*/ 1750310 h 3258388"/>
              <a:gd name="connsiteX6" fmla="*/ 1926056 w 2424220"/>
              <a:gd name="connsiteY6" fmla="*/ 17045 h 3258388"/>
              <a:gd name="connsiteX7" fmla="*/ 1175429 w 2424220"/>
              <a:gd name="connsiteY7" fmla="*/ 153522 h 3258388"/>
              <a:gd name="connsiteX8" fmla="*/ 411154 w 2424220"/>
              <a:gd name="connsiteY8" fmla="*/ 23869 h 3258388"/>
              <a:gd name="connsiteX0" fmla="*/ 411154 w 2449010"/>
              <a:gd name="connsiteY0" fmla="*/ 23869 h 3258388"/>
              <a:gd name="connsiteX1" fmla="*/ 322444 w 2449010"/>
              <a:gd name="connsiteY1" fmla="*/ 1798077 h 3258388"/>
              <a:gd name="connsiteX2" fmla="*/ 704581 w 2449010"/>
              <a:gd name="connsiteY2" fmla="*/ 3258388 h 3258388"/>
              <a:gd name="connsiteX3" fmla="*/ 1216372 w 2449010"/>
              <a:gd name="connsiteY3" fmla="*/ 1948202 h 3258388"/>
              <a:gd name="connsiteX4" fmla="*/ 1707692 w 2449010"/>
              <a:gd name="connsiteY4" fmla="*/ 3251564 h 3258388"/>
              <a:gd name="connsiteX5" fmla="*/ 2144420 w 2449010"/>
              <a:gd name="connsiteY5" fmla="*/ 1750310 h 3258388"/>
              <a:gd name="connsiteX6" fmla="*/ 1926056 w 2449010"/>
              <a:gd name="connsiteY6" fmla="*/ 17045 h 3258388"/>
              <a:gd name="connsiteX7" fmla="*/ 1175429 w 2449010"/>
              <a:gd name="connsiteY7" fmla="*/ 153522 h 3258388"/>
              <a:gd name="connsiteX8" fmla="*/ 411154 w 2449010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3593" h="3258388">
                <a:moveTo>
                  <a:pt x="411154" y="23869"/>
                </a:moveTo>
                <a:cubicBezTo>
                  <a:pt x="-257586" y="355964"/>
                  <a:pt x="22194" y="1036078"/>
                  <a:pt x="322444" y="1798077"/>
                </a:cubicBezTo>
                <a:cubicBezTo>
                  <a:pt x="338366" y="2660163"/>
                  <a:pt x="545357" y="3249289"/>
                  <a:pt x="704581" y="3258388"/>
                </a:cubicBezTo>
                <a:cubicBezTo>
                  <a:pt x="1018479" y="3247015"/>
                  <a:pt x="779644" y="1925457"/>
                  <a:pt x="1216372" y="1948202"/>
                </a:cubicBezTo>
                <a:cubicBezTo>
                  <a:pt x="1580313" y="1945929"/>
                  <a:pt x="1473406" y="3281133"/>
                  <a:pt x="1707692" y="3251564"/>
                </a:cubicBezTo>
                <a:cubicBezTo>
                  <a:pt x="2048886" y="3121910"/>
                  <a:pt x="2001118" y="2180214"/>
                  <a:pt x="2144420" y="1750310"/>
                </a:cubicBezTo>
                <a:cubicBezTo>
                  <a:pt x="2451495" y="1080432"/>
                  <a:pt x="2681232" y="64812"/>
                  <a:pt x="1926056" y="17045"/>
                </a:cubicBezTo>
                <a:lnTo>
                  <a:pt x="1175429" y="153522"/>
                </a:lnTo>
                <a:cubicBezTo>
                  <a:pt x="920671" y="110304"/>
                  <a:pt x="679560" y="-62566"/>
                  <a:pt x="411154" y="238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9" name="Group 102">
            <a:extLst>
              <a:ext uri="{FF2B5EF4-FFF2-40B4-BE49-F238E27FC236}">
                <a16:creationId xmlns:a16="http://schemas.microsoft.com/office/drawing/2014/main" id="{C4998218-3E4E-4117-BB19-F76AE3BA58E0}"/>
              </a:ext>
            </a:extLst>
          </p:cNvPr>
          <p:cNvGrpSpPr>
            <a:grpSpLocks noChangeAspect="1"/>
          </p:cNvGrpSpPr>
          <p:nvPr/>
        </p:nvGrpSpPr>
        <p:grpSpPr>
          <a:xfrm>
            <a:off x="6612876" y="2045497"/>
            <a:ext cx="221332" cy="360000"/>
            <a:chOff x="2071598" y="2060848"/>
            <a:chExt cx="1917605" cy="3137144"/>
          </a:xfrm>
          <a:solidFill>
            <a:schemeClr val="accent4"/>
          </a:solidFill>
        </p:grpSpPr>
        <p:sp>
          <p:nvSpPr>
            <p:cNvPr id="90" name="Freeform 103">
              <a:extLst>
                <a:ext uri="{FF2B5EF4-FFF2-40B4-BE49-F238E27FC236}">
                  <a16:creationId xmlns:a16="http://schemas.microsoft.com/office/drawing/2014/main" id="{09F6BB43-5DF2-4677-A089-45165A615B94}"/>
                </a:ext>
              </a:extLst>
            </p:cNvPr>
            <p:cNvSpPr/>
            <p:nvPr/>
          </p:nvSpPr>
          <p:spPr>
            <a:xfrm>
              <a:off x="2483768" y="206084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104">
              <a:extLst>
                <a:ext uri="{FF2B5EF4-FFF2-40B4-BE49-F238E27FC236}">
                  <a16:creationId xmlns:a16="http://schemas.microsoft.com/office/drawing/2014/main" id="{2FFD5661-3C76-462B-B84D-9B3C52680FCB}"/>
                </a:ext>
              </a:extLst>
            </p:cNvPr>
            <p:cNvSpPr/>
            <p:nvPr/>
          </p:nvSpPr>
          <p:spPr>
            <a:xfrm rot="21253755">
              <a:off x="2170737" y="2710023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105">
              <a:extLst>
                <a:ext uri="{FF2B5EF4-FFF2-40B4-BE49-F238E27FC236}">
                  <a16:creationId xmlns:a16="http://schemas.microsoft.com/office/drawing/2014/main" id="{8A78F495-42EE-40E3-9C23-3ACA1D66215B}"/>
                </a:ext>
              </a:extLst>
            </p:cNvPr>
            <p:cNvSpPr/>
            <p:nvPr/>
          </p:nvSpPr>
          <p:spPr>
            <a:xfrm rot="20634645">
              <a:off x="2071598" y="3466865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106">
              <a:extLst>
                <a:ext uri="{FF2B5EF4-FFF2-40B4-BE49-F238E27FC236}">
                  <a16:creationId xmlns:a16="http://schemas.microsoft.com/office/drawing/2014/main" id="{B10E1D9C-917E-47D2-A4F5-D6A6ACBAE1DD}"/>
                </a:ext>
              </a:extLst>
            </p:cNvPr>
            <p:cNvSpPr/>
            <p:nvPr/>
          </p:nvSpPr>
          <p:spPr>
            <a:xfrm rot="19632933">
              <a:off x="2257651" y="418223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4" name="Freeform 107">
            <a:extLst>
              <a:ext uri="{FF2B5EF4-FFF2-40B4-BE49-F238E27FC236}">
                <a16:creationId xmlns:a16="http://schemas.microsoft.com/office/drawing/2014/main" id="{E387DEBC-6529-4761-910F-067E7B1D01D2}"/>
              </a:ext>
            </a:extLst>
          </p:cNvPr>
          <p:cNvSpPr>
            <a:spLocks noChangeAspect="1"/>
          </p:cNvSpPr>
          <p:nvPr/>
        </p:nvSpPr>
        <p:spPr>
          <a:xfrm>
            <a:off x="7232016" y="2045497"/>
            <a:ext cx="115441" cy="360000"/>
          </a:xfrm>
          <a:custGeom>
            <a:avLst/>
            <a:gdLst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25685 w 779830"/>
              <a:gd name="connsiteY0" fmla="*/ 1331843 h 2449001"/>
              <a:gd name="connsiteX1" fmla="*/ 537004 w 779830"/>
              <a:gd name="connsiteY1" fmla="*/ 1379551 h 2449001"/>
              <a:gd name="connsiteX2" fmla="*/ 758434 w 779830"/>
              <a:gd name="connsiteY2" fmla="*/ 1406369 h 2449001"/>
              <a:gd name="connsiteX3" fmla="*/ 620492 w 779830"/>
              <a:gd name="connsiteY3" fmla="*/ 1741335 h 2449001"/>
              <a:gd name="connsiteX4" fmla="*/ 604589 w 779830"/>
              <a:gd name="connsiteY4" fmla="*/ 2441050 h 2449001"/>
              <a:gd name="connsiteX5" fmla="*/ 314367 w 779830"/>
              <a:gd name="connsiteY5" fmla="*/ 2445025 h 2449001"/>
              <a:gd name="connsiteX6" fmla="*/ 207024 w 779830"/>
              <a:gd name="connsiteY6" fmla="*/ 1673750 h 2449001"/>
              <a:gd name="connsiteX7" fmla="*/ 203049 w 779830"/>
              <a:gd name="connsiteY7" fmla="*/ 2441050 h 2449001"/>
              <a:gd name="connsiteX8" fmla="*/ 131487 w 779830"/>
              <a:gd name="connsiteY8" fmla="*/ 2449001 h 2449001"/>
              <a:gd name="connsiteX9" fmla="*/ 290 w 779830"/>
              <a:gd name="connsiteY9" fmla="*/ 1701579 h 2449001"/>
              <a:gd name="connsiteX10" fmla="*/ 95803 w 779830"/>
              <a:gd name="connsiteY10" fmla="*/ 1597201 h 2449001"/>
              <a:gd name="connsiteX11" fmla="*/ 84332 w 779830"/>
              <a:gd name="connsiteY11" fmla="*/ 1389262 h 2449001"/>
              <a:gd name="connsiteX12" fmla="*/ 334245 w 779830"/>
              <a:gd name="connsiteY12" fmla="*/ 1375575 h 2449001"/>
              <a:gd name="connsiteX13" fmla="*/ 425685 w 779830"/>
              <a:gd name="connsiteY13" fmla="*/ 1331843 h 2449001"/>
              <a:gd name="connsiteX14" fmla="*/ 238828 w 779830"/>
              <a:gd name="connsiteY14" fmla="*/ 0 h 2449001"/>
              <a:gd name="connsiteX15" fmla="*/ 552904 w 779830"/>
              <a:gd name="connsiteY15" fmla="*/ 0 h 2449001"/>
              <a:gd name="connsiteX16" fmla="*/ 684102 w 779830"/>
              <a:gd name="connsiteY16" fmla="*/ 962108 h 2449001"/>
              <a:gd name="connsiteX17" fmla="*/ 719882 w 779830"/>
              <a:gd name="connsiteY17" fmla="*/ 1307990 h 2449001"/>
              <a:gd name="connsiteX18" fmla="*/ 409781 w 779830"/>
              <a:gd name="connsiteY18" fmla="*/ 1268233 h 2449001"/>
              <a:gd name="connsiteX19" fmla="*/ 99681 w 779830"/>
              <a:gd name="connsiteY19" fmla="*/ 1288111 h 2449001"/>
              <a:gd name="connsiteX20" fmla="*/ 119559 w 779830"/>
              <a:gd name="connsiteY20" fmla="*/ 1017766 h 2449001"/>
              <a:gd name="connsiteX21" fmla="*/ 238828 w 779830"/>
              <a:gd name="connsiteY21" fmla="*/ 0 h 2449001"/>
              <a:gd name="connsiteX0" fmla="*/ 425766 w 779911"/>
              <a:gd name="connsiteY0" fmla="*/ 1331843 h 2449001"/>
              <a:gd name="connsiteX1" fmla="*/ 537085 w 779911"/>
              <a:gd name="connsiteY1" fmla="*/ 1379551 h 2449001"/>
              <a:gd name="connsiteX2" fmla="*/ 758515 w 779911"/>
              <a:gd name="connsiteY2" fmla="*/ 1406369 h 2449001"/>
              <a:gd name="connsiteX3" fmla="*/ 620573 w 779911"/>
              <a:gd name="connsiteY3" fmla="*/ 1741335 h 2449001"/>
              <a:gd name="connsiteX4" fmla="*/ 604670 w 779911"/>
              <a:gd name="connsiteY4" fmla="*/ 2441050 h 2449001"/>
              <a:gd name="connsiteX5" fmla="*/ 314448 w 779911"/>
              <a:gd name="connsiteY5" fmla="*/ 2445025 h 2449001"/>
              <a:gd name="connsiteX6" fmla="*/ 207105 w 779911"/>
              <a:gd name="connsiteY6" fmla="*/ 1673750 h 2449001"/>
              <a:gd name="connsiteX7" fmla="*/ 203130 w 779911"/>
              <a:gd name="connsiteY7" fmla="*/ 2441050 h 2449001"/>
              <a:gd name="connsiteX8" fmla="*/ 131568 w 779911"/>
              <a:gd name="connsiteY8" fmla="*/ 2449001 h 2449001"/>
              <a:gd name="connsiteX9" fmla="*/ 371 w 779911"/>
              <a:gd name="connsiteY9" fmla="*/ 1701579 h 2449001"/>
              <a:gd name="connsiteX10" fmla="*/ 95884 w 779911"/>
              <a:gd name="connsiteY10" fmla="*/ 1597201 h 2449001"/>
              <a:gd name="connsiteX11" fmla="*/ 84413 w 779911"/>
              <a:gd name="connsiteY11" fmla="*/ 1389262 h 2449001"/>
              <a:gd name="connsiteX12" fmla="*/ 334326 w 779911"/>
              <a:gd name="connsiteY12" fmla="*/ 1375575 h 2449001"/>
              <a:gd name="connsiteX13" fmla="*/ 425766 w 779911"/>
              <a:gd name="connsiteY13" fmla="*/ 1331843 h 2449001"/>
              <a:gd name="connsiteX14" fmla="*/ 238909 w 779911"/>
              <a:gd name="connsiteY14" fmla="*/ 0 h 2449001"/>
              <a:gd name="connsiteX15" fmla="*/ 552985 w 779911"/>
              <a:gd name="connsiteY15" fmla="*/ 0 h 2449001"/>
              <a:gd name="connsiteX16" fmla="*/ 684183 w 779911"/>
              <a:gd name="connsiteY16" fmla="*/ 962108 h 2449001"/>
              <a:gd name="connsiteX17" fmla="*/ 719963 w 779911"/>
              <a:gd name="connsiteY17" fmla="*/ 1307990 h 2449001"/>
              <a:gd name="connsiteX18" fmla="*/ 409862 w 779911"/>
              <a:gd name="connsiteY18" fmla="*/ 1268233 h 2449001"/>
              <a:gd name="connsiteX19" fmla="*/ 99762 w 779911"/>
              <a:gd name="connsiteY19" fmla="*/ 1288111 h 2449001"/>
              <a:gd name="connsiteX20" fmla="*/ 119640 w 779911"/>
              <a:gd name="connsiteY20" fmla="*/ 1017766 h 2449001"/>
              <a:gd name="connsiteX21" fmla="*/ 238909 w 779911"/>
              <a:gd name="connsiteY21" fmla="*/ 0 h 2449001"/>
              <a:gd name="connsiteX0" fmla="*/ 425696 w 779841"/>
              <a:gd name="connsiteY0" fmla="*/ 1331843 h 2449001"/>
              <a:gd name="connsiteX1" fmla="*/ 537015 w 779841"/>
              <a:gd name="connsiteY1" fmla="*/ 1379551 h 2449001"/>
              <a:gd name="connsiteX2" fmla="*/ 758445 w 779841"/>
              <a:gd name="connsiteY2" fmla="*/ 1406369 h 2449001"/>
              <a:gd name="connsiteX3" fmla="*/ 620503 w 779841"/>
              <a:gd name="connsiteY3" fmla="*/ 1741335 h 2449001"/>
              <a:gd name="connsiteX4" fmla="*/ 604600 w 779841"/>
              <a:gd name="connsiteY4" fmla="*/ 2441050 h 2449001"/>
              <a:gd name="connsiteX5" fmla="*/ 314378 w 779841"/>
              <a:gd name="connsiteY5" fmla="*/ 2445025 h 2449001"/>
              <a:gd name="connsiteX6" fmla="*/ 207035 w 779841"/>
              <a:gd name="connsiteY6" fmla="*/ 1673750 h 2449001"/>
              <a:gd name="connsiteX7" fmla="*/ 203060 w 779841"/>
              <a:gd name="connsiteY7" fmla="*/ 2441050 h 2449001"/>
              <a:gd name="connsiteX8" fmla="*/ 131498 w 779841"/>
              <a:gd name="connsiteY8" fmla="*/ 2449001 h 2449001"/>
              <a:gd name="connsiteX9" fmla="*/ 301 w 779841"/>
              <a:gd name="connsiteY9" fmla="*/ 1701579 h 2449001"/>
              <a:gd name="connsiteX10" fmla="*/ 95814 w 779841"/>
              <a:gd name="connsiteY10" fmla="*/ 1597201 h 2449001"/>
              <a:gd name="connsiteX11" fmla="*/ 84343 w 779841"/>
              <a:gd name="connsiteY11" fmla="*/ 1389262 h 2449001"/>
              <a:gd name="connsiteX12" fmla="*/ 334256 w 779841"/>
              <a:gd name="connsiteY12" fmla="*/ 1375575 h 2449001"/>
              <a:gd name="connsiteX13" fmla="*/ 425696 w 779841"/>
              <a:gd name="connsiteY13" fmla="*/ 1331843 h 2449001"/>
              <a:gd name="connsiteX14" fmla="*/ 238839 w 779841"/>
              <a:gd name="connsiteY14" fmla="*/ 0 h 2449001"/>
              <a:gd name="connsiteX15" fmla="*/ 552915 w 779841"/>
              <a:gd name="connsiteY15" fmla="*/ 0 h 2449001"/>
              <a:gd name="connsiteX16" fmla="*/ 684113 w 779841"/>
              <a:gd name="connsiteY16" fmla="*/ 962108 h 2449001"/>
              <a:gd name="connsiteX17" fmla="*/ 719893 w 779841"/>
              <a:gd name="connsiteY17" fmla="*/ 1307990 h 2449001"/>
              <a:gd name="connsiteX18" fmla="*/ 409792 w 779841"/>
              <a:gd name="connsiteY18" fmla="*/ 1268233 h 2449001"/>
              <a:gd name="connsiteX19" fmla="*/ 99692 w 779841"/>
              <a:gd name="connsiteY19" fmla="*/ 1288111 h 2449001"/>
              <a:gd name="connsiteX20" fmla="*/ 119570 w 779841"/>
              <a:gd name="connsiteY20" fmla="*/ 1017766 h 2449001"/>
              <a:gd name="connsiteX21" fmla="*/ 238839 w 779841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19570 w 794874"/>
              <a:gd name="connsiteY20" fmla="*/ 1017766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1314"/>
              <a:gd name="connsiteY0" fmla="*/ 1331843 h 2449001"/>
              <a:gd name="connsiteX1" fmla="*/ 537015 w 791314"/>
              <a:gd name="connsiteY1" fmla="*/ 1379551 h 2449001"/>
              <a:gd name="connsiteX2" fmla="*/ 758445 w 791314"/>
              <a:gd name="connsiteY2" fmla="*/ 1406369 h 2449001"/>
              <a:gd name="connsiteX3" fmla="*/ 620503 w 791314"/>
              <a:gd name="connsiteY3" fmla="*/ 1741335 h 2449001"/>
              <a:gd name="connsiteX4" fmla="*/ 604600 w 791314"/>
              <a:gd name="connsiteY4" fmla="*/ 2441050 h 2449001"/>
              <a:gd name="connsiteX5" fmla="*/ 314378 w 791314"/>
              <a:gd name="connsiteY5" fmla="*/ 2445025 h 2449001"/>
              <a:gd name="connsiteX6" fmla="*/ 207035 w 791314"/>
              <a:gd name="connsiteY6" fmla="*/ 1673750 h 2449001"/>
              <a:gd name="connsiteX7" fmla="*/ 203060 w 791314"/>
              <a:gd name="connsiteY7" fmla="*/ 2441050 h 2449001"/>
              <a:gd name="connsiteX8" fmla="*/ 131498 w 791314"/>
              <a:gd name="connsiteY8" fmla="*/ 2449001 h 2449001"/>
              <a:gd name="connsiteX9" fmla="*/ 301 w 791314"/>
              <a:gd name="connsiteY9" fmla="*/ 1701579 h 2449001"/>
              <a:gd name="connsiteX10" fmla="*/ 95814 w 791314"/>
              <a:gd name="connsiteY10" fmla="*/ 1597201 h 2449001"/>
              <a:gd name="connsiteX11" fmla="*/ 84343 w 791314"/>
              <a:gd name="connsiteY11" fmla="*/ 1389262 h 2449001"/>
              <a:gd name="connsiteX12" fmla="*/ 334256 w 791314"/>
              <a:gd name="connsiteY12" fmla="*/ 1375575 h 2449001"/>
              <a:gd name="connsiteX13" fmla="*/ 425696 w 791314"/>
              <a:gd name="connsiteY13" fmla="*/ 1331843 h 2449001"/>
              <a:gd name="connsiteX14" fmla="*/ 218310 w 791314"/>
              <a:gd name="connsiteY14" fmla="*/ 0 h 2449001"/>
              <a:gd name="connsiteX15" fmla="*/ 570023 w 791314"/>
              <a:gd name="connsiteY15" fmla="*/ 3422 h 2449001"/>
              <a:gd name="connsiteX16" fmla="*/ 677271 w 791314"/>
              <a:gd name="connsiteY16" fmla="*/ 938156 h 2449001"/>
              <a:gd name="connsiteX17" fmla="*/ 719893 w 791314"/>
              <a:gd name="connsiteY17" fmla="*/ 1307990 h 2449001"/>
              <a:gd name="connsiteX18" fmla="*/ 409792 w 791314"/>
              <a:gd name="connsiteY18" fmla="*/ 1268233 h 2449001"/>
              <a:gd name="connsiteX19" fmla="*/ 99692 w 791314"/>
              <a:gd name="connsiteY19" fmla="*/ 1288111 h 2449001"/>
              <a:gd name="connsiteX20" fmla="*/ 133257 w 791314"/>
              <a:gd name="connsiteY20" fmla="*/ 945913 h 2449001"/>
              <a:gd name="connsiteX21" fmla="*/ 218310 w 791314"/>
              <a:gd name="connsiteY21" fmla="*/ 0 h 2449001"/>
              <a:gd name="connsiteX0" fmla="*/ 425696 w 791740"/>
              <a:gd name="connsiteY0" fmla="*/ 1331843 h 2449001"/>
              <a:gd name="connsiteX1" fmla="*/ 537015 w 791740"/>
              <a:gd name="connsiteY1" fmla="*/ 1379551 h 2449001"/>
              <a:gd name="connsiteX2" fmla="*/ 775553 w 791740"/>
              <a:gd name="connsiteY2" fmla="*/ 1406369 h 2449001"/>
              <a:gd name="connsiteX3" fmla="*/ 620503 w 791740"/>
              <a:gd name="connsiteY3" fmla="*/ 1741335 h 2449001"/>
              <a:gd name="connsiteX4" fmla="*/ 604600 w 791740"/>
              <a:gd name="connsiteY4" fmla="*/ 2441050 h 2449001"/>
              <a:gd name="connsiteX5" fmla="*/ 314378 w 791740"/>
              <a:gd name="connsiteY5" fmla="*/ 2445025 h 2449001"/>
              <a:gd name="connsiteX6" fmla="*/ 207035 w 791740"/>
              <a:gd name="connsiteY6" fmla="*/ 1673750 h 2449001"/>
              <a:gd name="connsiteX7" fmla="*/ 203060 w 791740"/>
              <a:gd name="connsiteY7" fmla="*/ 2441050 h 2449001"/>
              <a:gd name="connsiteX8" fmla="*/ 131498 w 791740"/>
              <a:gd name="connsiteY8" fmla="*/ 2449001 h 2449001"/>
              <a:gd name="connsiteX9" fmla="*/ 301 w 791740"/>
              <a:gd name="connsiteY9" fmla="*/ 1701579 h 2449001"/>
              <a:gd name="connsiteX10" fmla="*/ 95814 w 791740"/>
              <a:gd name="connsiteY10" fmla="*/ 1597201 h 2449001"/>
              <a:gd name="connsiteX11" fmla="*/ 84343 w 791740"/>
              <a:gd name="connsiteY11" fmla="*/ 1389262 h 2449001"/>
              <a:gd name="connsiteX12" fmla="*/ 334256 w 791740"/>
              <a:gd name="connsiteY12" fmla="*/ 1375575 h 2449001"/>
              <a:gd name="connsiteX13" fmla="*/ 425696 w 791740"/>
              <a:gd name="connsiteY13" fmla="*/ 1331843 h 2449001"/>
              <a:gd name="connsiteX14" fmla="*/ 218310 w 791740"/>
              <a:gd name="connsiteY14" fmla="*/ 0 h 2449001"/>
              <a:gd name="connsiteX15" fmla="*/ 570023 w 791740"/>
              <a:gd name="connsiteY15" fmla="*/ 3422 h 2449001"/>
              <a:gd name="connsiteX16" fmla="*/ 677271 w 791740"/>
              <a:gd name="connsiteY16" fmla="*/ 938156 h 2449001"/>
              <a:gd name="connsiteX17" fmla="*/ 719893 w 791740"/>
              <a:gd name="connsiteY17" fmla="*/ 1307990 h 2449001"/>
              <a:gd name="connsiteX18" fmla="*/ 409792 w 791740"/>
              <a:gd name="connsiteY18" fmla="*/ 1268233 h 2449001"/>
              <a:gd name="connsiteX19" fmla="*/ 99692 w 791740"/>
              <a:gd name="connsiteY19" fmla="*/ 1288111 h 2449001"/>
              <a:gd name="connsiteX20" fmla="*/ 133257 w 791740"/>
              <a:gd name="connsiteY20" fmla="*/ 945913 h 2449001"/>
              <a:gd name="connsiteX21" fmla="*/ 218310 w 791740"/>
              <a:gd name="connsiteY21" fmla="*/ 0 h 2449001"/>
              <a:gd name="connsiteX0" fmla="*/ 425696 w 798638"/>
              <a:gd name="connsiteY0" fmla="*/ 1331843 h 2449001"/>
              <a:gd name="connsiteX1" fmla="*/ 537015 w 798638"/>
              <a:gd name="connsiteY1" fmla="*/ 1379551 h 2449001"/>
              <a:gd name="connsiteX2" fmla="*/ 775553 w 798638"/>
              <a:gd name="connsiteY2" fmla="*/ 1406369 h 2449001"/>
              <a:gd name="connsiteX3" fmla="*/ 620503 w 798638"/>
              <a:gd name="connsiteY3" fmla="*/ 1741335 h 2449001"/>
              <a:gd name="connsiteX4" fmla="*/ 604600 w 798638"/>
              <a:gd name="connsiteY4" fmla="*/ 2441050 h 2449001"/>
              <a:gd name="connsiteX5" fmla="*/ 314378 w 798638"/>
              <a:gd name="connsiteY5" fmla="*/ 2445025 h 2449001"/>
              <a:gd name="connsiteX6" fmla="*/ 207035 w 798638"/>
              <a:gd name="connsiteY6" fmla="*/ 1673750 h 2449001"/>
              <a:gd name="connsiteX7" fmla="*/ 203060 w 798638"/>
              <a:gd name="connsiteY7" fmla="*/ 2441050 h 2449001"/>
              <a:gd name="connsiteX8" fmla="*/ 131498 w 798638"/>
              <a:gd name="connsiteY8" fmla="*/ 2449001 h 2449001"/>
              <a:gd name="connsiteX9" fmla="*/ 301 w 798638"/>
              <a:gd name="connsiteY9" fmla="*/ 1701579 h 2449001"/>
              <a:gd name="connsiteX10" fmla="*/ 95814 w 798638"/>
              <a:gd name="connsiteY10" fmla="*/ 1597201 h 2449001"/>
              <a:gd name="connsiteX11" fmla="*/ 84343 w 798638"/>
              <a:gd name="connsiteY11" fmla="*/ 1389262 h 2449001"/>
              <a:gd name="connsiteX12" fmla="*/ 334256 w 798638"/>
              <a:gd name="connsiteY12" fmla="*/ 1375575 h 2449001"/>
              <a:gd name="connsiteX13" fmla="*/ 425696 w 798638"/>
              <a:gd name="connsiteY13" fmla="*/ 1331843 h 2449001"/>
              <a:gd name="connsiteX14" fmla="*/ 218310 w 798638"/>
              <a:gd name="connsiteY14" fmla="*/ 0 h 2449001"/>
              <a:gd name="connsiteX15" fmla="*/ 570023 w 798638"/>
              <a:gd name="connsiteY15" fmla="*/ 3422 h 2449001"/>
              <a:gd name="connsiteX16" fmla="*/ 677271 w 798638"/>
              <a:gd name="connsiteY16" fmla="*/ 938156 h 2449001"/>
              <a:gd name="connsiteX17" fmla="*/ 719893 w 798638"/>
              <a:gd name="connsiteY17" fmla="*/ 1307990 h 2449001"/>
              <a:gd name="connsiteX18" fmla="*/ 409792 w 798638"/>
              <a:gd name="connsiteY18" fmla="*/ 1268233 h 2449001"/>
              <a:gd name="connsiteX19" fmla="*/ 99692 w 798638"/>
              <a:gd name="connsiteY19" fmla="*/ 1288111 h 2449001"/>
              <a:gd name="connsiteX20" fmla="*/ 133257 w 798638"/>
              <a:gd name="connsiteY20" fmla="*/ 945913 h 2449001"/>
              <a:gd name="connsiteX21" fmla="*/ 218310 w 798638"/>
              <a:gd name="connsiteY21" fmla="*/ 0 h 2449001"/>
              <a:gd name="connsiteX0" fmla="*/ 425696 w 798137"/>
              <a:gd name="connsiteY0" fmla="*/ 1331843 h 2449001"/>
              <a:gd name="connsiteX1" fmla="*/ 537015 w 798137"/>
              <a:gd name="connsiteY1" fmla="*/ 1379551 h 2449001"/>
              <a:gd name="connsiteX2" fmla="*/ 775553 w 798137"/>
              <a:gd name="connsiteY2" fmla="*/ 1406369 h 2449001"/>
              <a:gd name="connsiteX3" fmla="*/ 613659 w 798137"/>
              <a:gd name="connsiteY3" fmla="*/ 1785816 h 2449001"/>
              <a:gd name="connsiteX4" fmla="*/ 604600 w 798137"/>
              <a:gd name="connsiteY4" fmla="*/ 2441050 h 2449001"/>
              <a:gd name="connsiteX5" fmla="*/ 314378 w 798137"/>
              <a:gd name="connsiteY5" fmla="*/ 2445025 h 2449001"/>
              <a:gd name="connsiteX6" fmla="*/ 207035 w 798137"/>
              <a:gd name="connsiteY6" fmla="*/ 1673750 h 2449001"/>
              <a:gd name="connsiteX7" fmla="*/ 203060 w 798137"/>
              <a:gd name="connsiteY7" fmla="*/ 2441050 h 2449001"/>
              <a:gd name="connsiteX8" fmla="*/ 131498 w 798137"/>
              <a:gd name="connsiteY8" fmla="*/ 2449001 h 2449001"/>
              <a:gd name="connsiteX9" fmla="*/ 301 w 798137"/>
              <a:gd name="connsiteY9" fmla="*/ 1701579 h 2449001"/>
              <a:gd name="connsiteX10" fmla="*/ 95814 w 798137"/>
              <a:gd name="connsiteY10" fmla="*/ 1597201 h 2449001"/>
              <a:gd name="connsiteX11" fmla="*/ 84343 w 798137"/>
              <a:gd name="connsiteY11" fmla="*/ 1389262 h 2449001"/>
              <a:gd name="connsiteX12" fmla="*/ 334256 w 798137"/>
              <a:gd name="connsiteY12" fmla="*/ 1375575 h 2449001"/>
              <a:gd name="connsiteX13" fmla="*/ 425696 w 798137"/>
              <a:gd name="connsiteY13" fmla="*/ 1331843 h 2449001"/>
              <a:gd name="connsiteX14" fmla="*/ 218310 w 798137"/>
              <a:gd name="connsiteY14" fmla="*/ 0 h 2449001"/>
              <a:gd name="connsiteX15" fmla="*/ 570023 w 798137"/>
              <a:gd name="connsiteY15" fmla="*/ 3422 h 2449001"/>
              <a:gd name="connsiteX16" fmla="*/ 677271 w 798137"/>
              <a:gd name="connsiteY16" fmla="*/ 938156 h 2449001"/>
              <a:gd name="connsiteX17" fmla="*/ 719893 w 798137"/>
              <a:gd name="connsiteY17" fmla="*/ 1307990 h 2449001"/>
              <a:gd name="connsiteX18" fmla="*/ 409792 w 798137"/>
              <a:gd name="connsiteY18" fmla="*/ 1268233 h 2449001"/>
              <a:gd name="connsiteX19" fmla="*/ 99692 w 798137"/>
              <a:gd name="connsiteY19" fmla="*/ 1288111 h 2449001"/>
              <a:gd name="connsiteX20" fmla="*/ 133257 w 798137"/>
              <a:gd name="connsiteY20" fmla="*/ 945913 h 2449001"/>
              <a:gd name="connsiteX21" fmla="*/ 218310 w 798137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07035 w 797686"/>
              <a:gd name="connsiteY6" fmla="*/ 1673750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24143 w 797686"/>
              <a:gd name="connsiteY6" fmla="*/ 1721654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05179 w 777169"/>
              <a:gd name="connsiteY0" fmla="*/ 1331843 h 2449001"/>
              <a:gd name="connsiteX1" fmla="*/ 516498 w 777169"/>
              <a:gd name="connsiteY1" fmla="*/ 1379551 h 2449001"/>
              <a:gd name="connsiteX2" fmla="*/ 755036 w 777169"/>
              <a:gd name="connsiteY2" fmla="*/ 1406369 h 2449001"/>
              <a:gd name="connsiteX3" fmla="*/ 593142 w 777169"/>
              <a:gd name="connsiteY3" fmla="*/ 1785816 h 2449001"/>
              <a:gd name="connsiteX4" fmla="*/ 584083 w 777169"/>
              <a:gd name="connsiteY4" fmla="*/ 2441050 h 2449001"/>
              <a:gd name="connsiteX5" fmla="*/ 293861 w 777169"/>
              <a:gd name="connsiteY5" fmla="*/ 2445025 h 2449001"/>
              <a:gd name="connsiteX6" fmla="*/ 203626 w 777169"/>
              <a:gd name="connsiteY6" fmla="*/ 1721654 h 2449001"/>
              <a:gd name="connsiteX7" fmla="*/ 182543 w 777169"/>
              <a:gd name="connsiteY7" fmla="*/ 2441050 h 2449001"/>
              <a:gd name="connsiteX8" fmla="*/ 110981 w 777169"/>
              <a:gd name="connsiteY8" fmla="*/ 2449001 h 2449001"/>
              <a:gd name="connsiteX9" fmla="*/ 313 w 777169"/>
              <a:gd name="connsiteY9" fmla="*/ 1749481 h 2449001"/>
              <a:gd name="connsiteX10" fmla="*/ 92405 w 777169"/>
              <a:gd name="connsiteY10" fmla="*/ 1641682 h 2449001"/>
              <a:gd name="connsiteX11" fmla="*/ 63826 w 777169"/>
              <a:gd name="connsiteY11" fmla="*/ 1389262 h 2449001"/>
              <a:gd name="connsiteX12" fmla="*/ 313739 w 777169"/>
              <a:gd name="connsiteY12" fmla="*/ 1375575 h 2449001"/>
              <a:gd name="connsiteX13" fmla="*/ 405179 w 777169"/>
              <a:gd name="connsiteY13" fmla="*/ 1331843 h 2449001"/>
              <a:gd name="connsiteX14" fmla="*/ 197793 w 777169"/>
              <a:gd name="connsiteY14" fmla="*/ 0 h 2449001"/>
              <a:gd name="connsiteX15" fmla="*/ 549506 w 777169"/>
              <a:gd name="connsiteY15" fmla="*/ 3422 h 2449001"/>
              <a:gd name="connsiteX16" fmla="*/ 656754 w 777169"/>
              <a:gd name="connsiteY16" fmla="*/ 938156 h 2449001"/>
              <a:gd name="connsiteX17" fmla="*/ 699376 w 777169"/>
              <a:gd name="connsiteY17" fmla="*/ 1307990 h 2449001"/>
              <a:gd name="connsiteX18" fmla="*/ 389275 w 777169"/>
              <a:gd name="connsiteY18" fmla="*/ 1268233 h 2449001"/>
              <a:gd name="connsiteX19" fmla="*/ 79175 w 777169"/>
              <a:gd name="connsiteY19" fmla="*/ 1288111 h 2449001"/>
              <a:gd name="connsiteX20" fmla="*/ 112740 w 777169"/>
              <a:gd name="connsiteY20" fmla="*/ 945913 h 2449001"/>
              <a:gd name="connsiteX21" fmla="*/ 197793 w 777169"/>
              <a:gd name="connsiteY21" fmla="*/ 0 h 2449001"/>
              <a:gd name="connsiteX0" fmla="*/ 413332 w 785322"/>
              <a:gd name="connsiteY0" fmla="*/ 1331843 h 2449001"/>
              <a:gd name="connsiteX1" fmla="*/ 524651 w 785322"/>
              <a:gd name="connsiteY1" fmla="*/ 1379551 h 2449001"/>
              <a:gd name="connsiteX2" fmla="*/ 763189 w 785322"/>
              <a:gd name="connsiteY2" fmla="*/ 1406369 h 2449001"/>
              <a:gd name="connsiteX3" fmla="*/ 601295 w 785322"/>
              <a:gd name="connsiteY3" fmla="*/ 1785816 h 2449001"/>
              <a:gd name="connsiteX4" fmla="*/ 592236 w 785322"/>
              <a:gd name="connsiteY4" fmla="*/ 2441050 h 2449001"/>
              <a:gd name="connsiteX5" fmla="*/ 302014 w 785322"/>
              <a:gd name="connsiteY5" fmla="*/ 2445025 h 2449001"/>
              <a:gd name="connsiteX6" fmla="*/ 211779 w 785322"/>
              <a:gd name="connsiteY6" fmla="*/ 1721654 h 2449001"/>
              <a:gd name="connsiteX7" fmla="*/ 190696 w 785322"/>
              <a:gd name="connsiteY7" fmla="*/ 2441050 h 2449001"/>
              <a:gd name="connsiteX8" fmla="*/ 119134 w 785322"/>
              <a:gd name="connsiteY8" fmla="*/ 2449001 h 2449001"/>
              <a:gd name="connsiteX9" fmla="*/ 8466 w 785322"/>
              <a:gd name="connsiteY9" fmla="*/ 1749481 h 2449001"/>
              <a:gd name="connsiteX10" fmla="*/ 100558 w 785322"/>
              <a:gd name="connsiteY10" fmla="*/ 1641682 h 2449001"/>
              <a:gd name="connsiteX11" fmla="*/ 71979 w 785322"/>
              <a:gd name="connsiteY11" fmla="*/ 1389262 h 2449001"/>
              <a:gd name="connsiteX12" fmla="*/ 321892 w 785322"/>
              <a:gd name="connsiteY12" fmla="*/ 1375575 h 2449001"/>
              <a:gd name="connsiteX13" fmla="*/ 413332 w 785322"/>
              <a:gd name="connsiteY13" fmla="*/ 1331843 h 2449001"/>
              <a:gd name="connsiteX14" fmla="*/ 205946 w 785322"/>
              <a:gd name="connsiteY14" fmla="*/ 0 h 2449001"/>
              <a:gd name="connsiteX15" fmla="*/ 557659 w 785322"/>
              <a:gd name="connsiteY15" fmla="*/ 3422 h 2449001"/>
              <a:gd name="connsiteX16" fmla="*/ 664907 w 785322"/>
              <a:gd name="connsiteY16" fmla="*/ 938156 h 2449001"/>
              <a:gd name="connsiteX17" fmla="*/ 707529 w 785322"/>
              <a:gd name="connsiteY17" fmla="*/ 1307990 h 2449001"/>
              <a:gd name="connsiteX18" fmla="*/ 397428 w 785322"/>
              <a:gd name="connsiteY18" fmla="*/ 1268233 h 2449001"/>
              <a:gd name="connsiteX19" fmla="*/ 87328 w 785322"/>
              <a:gd name="connsiteY19" fmla="*/ 1288111 h 2449001"/>
              <a:gd name="connsiteX20" fmla="*/ 120893 w 785322"/>
              <a:gd name="connsiteY20" fmla="*/ 945913 h 2449001"/>
              <a:gd name="connsiteX21" fmla="*/ 205946 w 785322"/>
              <a:gd name="connsiteY21" fmla="*/ 0 h 2449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85322" h="2449001">
                <a:moveTo>
                  <a:pt x="413332" y="1331843"/>
                </a:moveTo>
                <a:cubicBezTo>
                  <a:pt x="470316" y="1339795"/>
                  <a:pt x="487545" y="1363648"/>
                  <a:pt x="524651" y="1379551"/>
                </a:cubicBezTo>
                <a:cubicBezTo>
                  <a:pt x="598461" y="1388490"/>
                  <a:pt x="730438" y="1342684"/>
                  <a:pt x="763189" y="1406369"/>
                </a:cubicBezTo>
                <a:cubicBezTo>
                  <a:pt x="860365" y="1644887"/>
                  <a:pt x="606378" y="1660931"/>
                  <a:pt x="601295" y="1785816"/>
                </a:cubicBezTo>
                <a:cubicBezTo>
                  <a:pt x="592018" y="1995200"/>
                  <a:pt x="585610" y="2024932"/>
                  <a:pt x="592236" y="2441050"/>
                </a:cubicBezTo>
                <a:lnTo>
                  <a:pt x="302014" y="2445025"/>
                </a:lnTo>
                <a:cubicBezTo>
                  <a:pt x="266233" y="2198535"/>
                  <a:pt x="340856" y="1660357"/>
                  <a:pt x="211779" y="1721654"/>
                </a:cubicBezTo>
                <a:cubicBezTo>
                  <a:pt x="170697" y="1762736"/>
                  <a:pt x="192021" y="2185283"/>
                  <a:pt x="190696" y="2441050"/>
                </a:cubicBezTo>
                <a:cubicBezTo>
                  <a:pt x="146301" y="2445688"/>
                  <a:pt x="179432" y="2445688"/>
                  <a:pt x="119134" y="2449001"/>
                </a:cubicBezTo>
                <a:cubicBezTo>
                  <a:pt x="103231" y="1623390"/>
                  <a:pt x="60150" y="1875377"/>
                  <a:pt x="8466" y="1749481"/>
                </a:cubicBezTo>
                <a:cubicBezTo>
                  <a:pt x="-31697" y="1604092"/>
                  <a:pt x="83130" y="1642413"/>
                  <a:pt x="100558" y="1641682"/>
                </a:cubicBezTo>
                <a:cubicBezTo>
                  <a:pt x="5622" y="1561516"/>
                  <a:pt x="-3874" y="1450657"/>
                  <a:pt x="71979" y="1389262"/>
                </a:cubicBezTo>
                <a:cubicBezTo>
                  <a:pt x="119567" y="1358010"/>
                  <a:pt x="239728" y="1375575"/>
                  <a:pt x="321892" y="1375575"/>
                </a:cubicBezTo>
                <a:cubicBezTo>
                  <a:pt x="347071" y="1360998"/>
                  <a:pt x="364299" y="1334493"/>
                  <a:pt x="413332" y="1331843"/>
                </a:cubicBezTo>
                <a:close/>
                <a:moveTo>
                  <a:pt x="205946" y="0"/>
                </a:moveTo>
                <a:lnTo>
                  <a:pt x="557659" y="3422"/>
                </a:lnTo>
                <a:cubicBezTo>
                  <a:pt x="580863" y="327547"/>
                  <a:pt x="489978" y="820211"/>
                  <a:pt x="664907" y="938156"/>
                </a:cubicBezTo>
                <a:cubicBezTo>
                  <a:pt x="834535" y="1061401"/>
                  <a:pt x="785141" y="1256861"/>
                  <a:pt x="707529" y="1307990"/>
                </a:cubicBezTo>
                <a:cubicBezTo>
                  <a:pt x="596211" y="1362324"/>
                  <a:pt x="496819" y="1313291"/>
                  <a:pt x="397428" y="1268233"/>
                </a:cubicBezTo>
                <a:cubicBezTo>
                  <a:pt x="324542" y="1317265"/>
                  <a:pt x="192020" y="1358347"/>
                  <a:pt x="87328" y="1288111"/>
                </a:cubicBezTo>
                <a:cubicBezTo>
                  <a:pt x="-33267" y="1184744"/>
                  <a:pt x="58608" y="985670"/>
                  <a:pt x="120893" y="945913"/>
                </a:cubicBezTo>
                <a:cubicBezTo>
                  <a:pt x="259584" y="846619"/>
                  <a:pt x="211126" y="365206"/>
                  <a:pt x="20594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Freeform 108">
            <a:extLst>
              <a:ext uri="{FF2B5EF4-FFF2-40B4-BE49-F238E27FC236}">
                <a16:creationId xmlns:a16="http://schemas.microsoft.com/office/drawing/2014/main" id="{58140152-F04F-4DE8-B618-16043939A73E}"/>
              </a:ext>
            </a:extLst>
          </p:cNvPr>
          <p:cNvSpPr/>
          <p:nvPr/>
        </p:nvSpPr>
        <p:spPr>
          <a:xfrm>
            <a:off x="4861480" y="2037091"/>
            <a:ext cx="341005" cy="376812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Oval 8">
            <a:extLst>
              <a:ext uri="{FF2B5EF4-FFF2-40B4-BE49-F238E27FC236}">
                <a16:creationId xmlns:a16="http://schemas.microsoft.com/office/drawing/2014/main" id="{2D13C322-014E-41DC-B9FD-D36A27F965E4}"/>
              </a:ext>
            </a:extLst>
          </p:cNvPr>
          <p:cNvSpPr/>
          <p:nvPr/>
        </p:nvSpPr>
        <p:spPr>
          <a:xfrm>
            <a:off x="5430443" y="2045477"/>
            <a:ext cx="358193" cy="360040"/>
          </a:xfrm>
          <a:custGeom>
            <a:avLst/>
            <a:gdLst/>
            <a:ahLst/>
            <a:cxnLst/>
            <a:rect l="l" t="t" r="r" b="b"/>
            <a:pathLst>
              <a:path w="3068057" h="3083879">
                <a:moveTo>
                  <a:pt x="1943022" y="0"/>
                </a:moveTo>
                <a:cubicBezTo>
                  <a:pt x="2091435" y="0"/>
                  <a:pt x="2214809" y="107202"/>
                  <a:pt x="2232575" y="249298"/>
                </a:cubicBezTo>
                <a:cubicBezTo>
                  <a:pt x="2066806" y="323095"/>
                  <a:pt x="1966497" y="475331"/>
                  <a:pt x="1992863" y="623272"/>
                </a:cubicBezTo>
                <a:lnTo>
                  <a:pt x="2032344" y="614884"/>
                </a:lnTo>
                <a:cubicBezTo>
                  <a:pt x="2007703" y="472429"/>
                  <a:pt x="2119863" y="324636"/>
                  <a:pt x="2294697" y="266187"/>
                </a:cubicBezTo>
                <a:cubicBezTo>
                  <a:pt x="2304190" y="260641"/>
                  <a:pt x="2314409" y="260119"/>
                  <a:pt x="2324748" y="260119"/>
                </a:cubicBezTo>
                <a:cubicBezTo>
                  <a:pt x="2491310" y="260119"/>
                  <a:pt x="2626336" y="395145"/>
                  <a:pt x="2626336" y="561708"/>
                </a:cubicBezTo>
                <a:lnTo>
                  <a:pt x="2609021" y="647481"/>
                </a:lnTo>
                <a:lnTo>
                  <a:pt x="2626336" y="647481"/>
                </a:lnTo>
                <a:lnTo>
                  <a:pt x="2626336" y="656343"/>
                </a:lnTo>
                <a:cubicBezTo>
                  <a:pt x="2762823" y="669742"/>
                  <a:pt x="2867295" y="786613"/>
                  <a:pt x="2867295" y="927882"/>
                </a:cubicBezTo>
                <a:lnTo>
                  <a:pt x="2850464" y="1011252"/>
                </a:lnTo>
                <a:cubicBezTo>
                  <a:pt x="2978255" y="1064152"/>
                  <a:pt x="3068057" y="1190111"/>
                  <a:pt x="3068057" y="1337042"/>
                </a:cubicBezTo>
                <a:cubicBezTo>
                  <a:pt x="3068057" y="1418703"/>
                  <a:pt x="3040320" y="1493884"/>
                  <a:pt x="2992210" y="1551889"/>
                </a:cubicBezTo>
                <a:cubicBezTo>
                  <a:pt x="2909241" y="1651289"/>
                  <a:pt x="2791782" y="1696238"/>
                  <a:pt x="2686704" y="1660749"/>
                </a:cubicBezTo>
                <a:lnTo>
                  <a:pt x="2673794" y="1698968"/>
                </a:lnTo>
                <a:cubicBezTo>
                  <a:pt x="2768232" y="1730865"/>
                  <a:pt x="2870956" y="1707121"/>
                  <a:pt x="2955415" y="1640323"/>
                </a:cubicBezTo>
                <a:cubicBezTo>
                  <a:pt x="2993943" y="1688574"/>
                  <a:pt x="3012247" y="1750635"/>
                  <a:pt x="3012247" y="1816968"/>
                </a:cubicBezTo>
                <a:cubicBezTo>
                  <a:pt x="3012247" y="1986406"/>
                  <a:pt x="2892829" y="2127952"/>
                  <a:pt x="2733451" y="2161496"/>
                </a:cubicBezTo>
                <a:cubicBezTo>
                  <a:pt x="2570803" y="2185843"/>
                  <a:pt x="2422847" y="2122052"/>
                  <a:pt x="2373218" y="2004561"/>
                </a:cubicBezTo>
                <a:cubicBezTo>
                  <a:pt x="2397575" y="1987765"/>
                  <a:pt x="2417022" y="1964396"/>
                  <a:pt x="2431421" y="1936987"/>
                </a:cubicBezTo>
                <a:cubicBezTo>
                  <a:pt x="2469123" y="1865220"/>
                  <a:pt x="2466430" y="1776674"/>
                  <a:pt x="2424327" y="1703750"/>
                </a:cubicBezTo>
                <a:lnTo>
                  <a:pt x="2390880" y="1723060"/>
                </a:lnTo>
                <a:cubicBezTo>
                  <a:pt x="2426033" y="1783948"/>
                  <a:pt x="2428758" y="1857660"/>
                  <a:pt x="2398065" y="1917447"/>
                </a:cubicBezTo>
                <a:cubicBezTo>
                  <a:pt x="2386618" y="1939743"/>
                  <a:pt x="2371177" y="1958844"/>
                  <a:pt x="2348681" y="1969064"/>
                </a:cubicBezTo>
                <a:lnTo>
                  <a:pt x="2314536" y="1978212"/>
                </a:lnTo>
                <a:lnTo>
                  <a:pt x="2320989" y="1994504"/>
                </a:lnTo>
                <a:cubicBezTo>
                  <a:pt x="2292439" y="2010252"/>
                  <a:pt x="2259301" y="2017439"/>
                  <a:pt x="2224883" y="2015050"/>
                </a:cubicBezTo>
                <a:cubicBezTo>
                  <a:pt x="2157880" y="2010397"/>
                  <a:pt x="2096183" y="1970105"/>
                  <a:pt x="2062112" y="1908746"/>
                </a:cubicBezTo>
                <a:lnTo>
                  <a:pt x="2028307" y="1927422"/>
                </a:lnTo>
                <a:cubicBezTo>
                  <a:pt x="2069101" y="2000945"/>
                  <a:pt x="2143517" y="2048870"/>
                  <a:pt x="2224395" y="2053708"/>
                </a:cubicBezTo>
                <a:cubicBezTo>
                  <a:pt x="2263912" y="2056070"/>
                  <a:pt x="2302036" y="2047984"/>
                  <a:pt x="2335071" y="2030056"/>
                </a:cubicBezTo>
                <a:cubicBezTo>
                  <a:pt x="2400196" y="2159379"/>
                  <a:pt x="2567325" y="2230480"/>
                  <a:pt x="2748680" y="2204554"/>
                </a:cubicBezTo>
                <a:cubicBezTo>
                  <a:pt x="2767068" y="2240602"/>
                  <a:pt x="2774723" y="2281713"/>
                  <a:pt x="2774723" y="2324613"/>
                </a:cubicBezTo>
                <a:cubicBezTo>
                  <a:pt x="2774723" y="2444667"/>
                  <a:pt x="2714770" y="2550720"/>
                  <a:pt x="2619461" y="2609132"/>
                </a:cubicBezTo>
                <a:cubicBezTo>
                  <a:pt x="2594093" y="2739763"/>
                  <a:pt x="2496512" y="2844553"/>
                  <a:pt x="2368919" y="2876858"/>
                </a:cubicBezTo>
                <a:cubicBezTo>
                  <a:pt x="2184369" y="2908073"/>
                  <a:pt x="2016372" y="2826285"/>
                  <a:pt x="1978290" y="2684161"/>
                </a:cubicBezTo>
                <a:lnTo>
                  <a:pt x="1939323" y="2694602"/>
                </a:lnTo>
                <a:cubicBezTo>
                  <a:pt x="1970494" y="2810931"/>
                  <a:pt x="2075973" y="2892306"/>
                  <a:pt x="2210223" y="2912307"/>
                </a:cubicBezTo>
                <a:cubicBezTo>
                  <a:pt x="2165434" y="3014618"/>
                  <a:pt x="2062317" y="3083879"/>
                  <a:pt x="1943022" y="3083879"/>
                </a:cubicBezTo>
                <a:cubicBezTo>
                  <a:pt x="1804718" y="3083879"/>
                  <a:pt x="1736151" y="2990782"/>
                  <a:pt x="1657612" y="2862428"/>
                </a:cubicBezTo>
                <a:cubicBezTo>
                  <a:pt x="1632100" y="2775963"/>
                  <a:pt x="1598588" y="2449530"/>
                  <a:pt x="1653064" y="2147091"/>
                </a:cubicBezTo>
                <a:cubicBezTo>
                  <a:pt x="1775302" y="2294672"/>
                  <a:pt x="1947360" y="2360889"/>
                  <a:pt x="2101389" y="2319520"/>
                </a:cubicBezTo>
                <a:lnTo>
                  <a:pt x="2085913" y="2268654"/>
                </a:lnTo>
                <a:cubicBezTo>
                  <a:pt x="1935632" y="2308197"/>
                  <a:pt x="1765039" y="2228547"/>
                  <a:pt x="1652548" y="2065927"/>
                </a:cubicBezTo>
                <a:cubicBezTo>
                  <a:pt x="1594744" y="1988631"/>
                  <a:pt x="1552933" y="1543383"/>
                  <a:pt x="1647107" y="1210118"/>
                </a:cubicBezTo>
                <a:cubicBezTo>
                  <a:pt x="1757451" y="1073526"/>
                  <a:pt x="1924310" y="1023711"/>
                  <a:pt x="2044795" y="1095494"/>
                </a:cubicBezTo>
                <a:lnTo>
                  <a:pt x="2046624" y="1092427"/>
                </a:lnTo>
                <a:cubicBezTo>
                  <a:pt x="2044963" y="1115904"/>
                  <a:pt x="2049817" y="1139574"/>
                  <a:pt x="2059741" y="1162003"/>
                </a:cubicBezTo>
                <a:cubicBezTo>
                  <a:pt x="2085174" y="1219476"/>
                  <a:pt x="2140055" y="1259997"/>
                  <a:pt x="2204060" y="1268556"/>
                </a:cubicBezTo>
                <a:lnTo>
                  <a:pt x="2208020" y="1238949"/>
                </a:lnTo>
                <a:cubicBezTo>
                  <a:pt x="2154665" y="1231814"/>
                  <a:pt x="2108853" y="1198319"/>
                  <a:pt x="2087448" y="1150798"/>
                </a:cubicBezTo>
                <a:cubicBezTo>
                  <a:pt x="2064784" y="1100476"/>
                  <a:pt x="2073123" y="1042569"/>
                  <a:pt x="2109077" y="1000639"/>
                </a:cubicBezTo>
                <a:cubicBezTo>
                  <a:pt x="2142987" y="961090"/>
                  <a:pt x="2196315" y="941798"/>
                  <a:pt x="2249471" y="949847"/>
                </a:cubicBezTo>
                <a:lnTo>
                  <a:pt x="2253988" y="920317"/>
                </a:lnTo>
                <a:cubicBezTo>
                  <a:pt x="2190211" y="910645"/>
                  <a:pt x="2126205" y="934132"/>
                  <a:pt x="2085632" y="982099"/>
                </a:cubicBezTo>
                <a:lnTo>
                  <a:pt x="2052614" y="1055246"/>
                </a:lnTo>
                <a:cubicBezTo>
                  <a:pt x="1928226" y="988072"/>
                  <a:pt x="1765306" y="1028878"/>
                  <a:pt x="1646726" y="1149851"/>
                </a:cubicBezTo>
                <a:cubicBezTo>
                  <a:pt x="1576863" y="1018908"/>
                  <a:pt x="1584053" y="461235"/>
                  <a:pt x="1633436" y="269593"/>
                </a:cubicBezTo>
                <a:cubicBezTo>
                  <a:pt x="1697428" y="119029"/>
                  <a:pt x="1776459" y="0"/>
                  <a:pt x="1943022" y="0"/>
                </a:cubicBezTo>
                <a:close/>
                <a:moveTo>
                  <a:pt x="1125035" y="0"/>
                </a:moveTo>
                <a:cubicBezTo>
                  <a:pt x="1263339" y="0"/>
                  <a:pt x="1331906" y="93097"/>
                  <a:pt x="1410445" y="221451"/>
                </a:cubicBezTo>
                <a:cubicBezTo>
                  <a:pt x="1435957" y="307916"/>
                  <a:pt x="1469469" y="634350"/>
                  <a:pt x="1414993" y="936788"/>
                </a:cubicBezTo>
                <a:cubicBezTo>
                  <a:pt x="1292755" y="789207"/>
                  <a:pt x="1120697" y="722990"/>
                  <a:pt x="966668" y="764359"/>
                </a:cubicBezTo>
                <a:lnTo>
                  <a:pt x="982144" y="815225"/>
                </a:lnTo>
                <a:cubicBezTo>
                  <a:pt x="1132425" y="775682"/>
                  <a:pt x="1303018" y="855332"/>
                  <a:pt x="1415509" y="1017952"/>
                </a:cubicBezTo>
                <a:cubicBezTo>
                  <a:pt x="1473313" y="1095249"/>
                  <a:pt x="1515123" y="1540497"/>
                  <a:pt x="1420950" y="1873762"/>
                </a:cubicBezTo>
                <a:cubicBezTo>
                  <a:pt x="1310606" y="2010353"/>
                  <a:pt x="1143747" y="2060168"/>
                  <a:pt x="1023262" y="1988385"/>
                </a:cubicBezTo>
                <a:lnTo>
                  <a:pt x="1021433" y="1991453"/>
                </a:lnTo>
                <a:cubicBezTo>
                  <a:pt x="1023094" y="1967976"/>
                  <a:pt x="1018240" y="1944306"/>
                  <a:pt x="1008316" y="1921877"/>
                </a:cubicBezTo>
                <a:cubicBezTo>
                  <a:pt x="982883" y="1864403"/>
                  <a:pt x="928002" y="1823883"/>
                  <a:pt x="863997" y="1815323"/>
                </a:cubicBezTo>
                <a:lnTo>
                  <a:pt x="860037" y="1844930"/>
                </a:lnTo>
                <a:cubicBezTo>
                  <a:pt x="913392" y="1852066"/>
                  <a:pt x="959204" y="1885560"/>
                  <a:pt x="980609" y="1933082"/>
                </a:cubicBezTo>
                <a:cubicBezTo>
                  <a:pt x="1003273" y="1983404"/>
                  <a:pt x="994934" y="2041310"/>
                  <a:pt x="958980" y="2083241"/>
                </a:cubicBezTo>
                <a:cubicBezTo>
                  <a:pt x="925070" y="2122789"/>
                  <a:pt x="871742" y="2142082"/>
                  <a:pt x="818586" y="2134033"/>
                </a:cubicBezTo>
                <a:lnTo>
                  <a:pt x="814069" y="2163562"/>
                </a:lnTo>
                <a:cubicBezTo>
                  <a:pt x="877846" y="2173235"/>
                  <a:pt x="941852" y="2149747"/>
                  <a:pt x="982425" y="2101780"/>
                </a:cubicBezTo>
                <a:lnTo>
                  <a:pt x="1015443" y="2028633"/>
                </a:lnTo>
                <a:cubicBezTo>
                  <a:pt x="1139831" y="2095808"/>
                  <a:pt x="1302751" y="2055001"/>
                  <a:pt x="1421331" y="1934029"/>
                </a:cubicBezTo>
                <a:cubicBezTo>
                  <a:pt x="1491194" y="2064971"/>
                  <a:pt x="1484003" y="2622644"/>
                  <a:pt x="1434621" y="2814287"/>
                </a:cubicBezTo>
                <a:cubicBezTo>
                  <a:pt x="1370629" y="2964850"/>
                  <a:pt x="1291598" y="3083879"/>
                  <a:pt x="1125035" y="3083879"/>
                </a:cubicBezTo>
                <a:cubicBezTo>
                  <a:pt x="976622" y="3083879"/>
                  <a:pt x="853248" y="2976677"/>
                  <a:pt x="835482" y="2834581"/>
                </a:cubicBezTo>
                <a:cubicBezTo>
                  <a:pt x="1001251" y="2760784"/>
                  <a:pt x="1101560" y="2608549"/>
                  <a:pt x="1075194" y="2460607"/>
                </a:cubicBezTo>
                <a:lnTo>
                  <a:pt x="1035713" y="2468996"/>
                </a:lnTo>
                <a:cubicBezTo>
                  <a:pt x="1060354" y="2611450"/>
                  <a:pt x="948194" y="2759243"/>
                  <a:pt x="773360" y="2817692"/>
                </a:cubicBezTo>
                <a:cubicBezTo>
                  <a:pt x="763867" y="2823239"/>
                  <a:pt x="753648" y="2823760"/>
                  <a:pt x="743309" y="2823760"/>
                </a:cubicBezTo>
                <a:cubicBezTo>
                  <a:pt x="576747" y="2823760"/>
                  <a:pt x="441721" y="2688734"/>
                  <a:pt x="441721" y="2522172"/>
                </a:cubicBezTo>
                <a:lnTo>
                  <a:pt x="459036" y="2436399"/>
                </a:lnTo>
                <a:lnTo>
                  <a:pt x="441721" y="2436399"/>
                </a:lnTo>
                <a:lnTo>
                  <a:pt x="441721" y="2427537"/>
                </a:lnTo>
                <a:cubicBezTo>
                  <a:pt x="305234" y="2414137"/>
                  <a:pt x="200762" y="2297266"/>
                  <a:pt x="200762" y="2155997"/>
                </a:cubicBezTo>
                <a:lnTo>
                  <a:pt x="217593" y="2072628"/>
                </a:lnTo>
                <a:cubicBezTo>
                  <a:pt x="89802" y="2019727"/>
                  <a:pt x="0" y="1893768"/>
                  <a:pt x="0" y="1746838"/>
                </a:cubicBezTo>
                <a:cubicBezTo>
                  <a:pt x="0" y="1665177"/>
                  <a:pt x="27737" y="1589996"/>
                  <a:pt x="75847" y="1531990"/>
                </a:cubicBezTo>
                <a:cubicBezTo>
                  <a:pt x="158816" y="1432590"/>
                  <a:pt x="276275" y="1387641"/>
                  <a:pt x="381353" y="1423131"/>
                </a:cubicBezTo>
                <a:lnTo>
                  <a:pt x="394263" y="1384911"/>
                </a:lnTo>
                <a:cubicBezTo>
                  <a:pt x="299825" y="1353014"/>
                  <a:pt x="197101" y="1376758"/>
                  <a:pt x="112642" y="1443556"/>
                </a:cubicBezTo>
                <a:cubicBezTo>
                  <a:pt x="74114" y="1395305"/>
                  <a:pt x="55810" y="1333244"/>
                  <a:pt x="55810" y="1266911"/>
                </a:cubicBezTo>
                <a:cubicBezTo>
                  <a:pt x="55810" y="1097473"/>
                  <a:pt x="175228" y="955927"/>
                  <a:pt x="334606" y="922383"/>
                </a:cubicBezTo>
                <a:cubicBezTo>
                  <a:pt x="497254" y="898036"/>
                  <a:pt x="645210" y="961827"/>
                  <a:pt x="694839" y="1079319"/>
                </a:cubicBezTo>
                <a:cubicBezTo>
                  <a:pt x="670482" y="1096114"/>
                  <a:pt x="651035" y="1119484"/>
                  <a:pt x="636636" y="1146893"/>
                </a:cubicBezTo>
                <a:cubicBezTo>
                  <a:pt x="598934" y="1218660"/>
                  <a:pt x="601627" y="1307205"/>
                  <a:pt x="643730" y="1380130"/>
                </a:cubicBezTo>
                <a:lnTo>
                  <a:pt x="677177" y="1360819"/>
                </a:lnTo>
                <a:cubicBezTo>
                  <a:pt x="642024" y="1299932"/>
                  <a:pt x="639299" y="1226219"/>
                  <a:pt x="669992" y="1166433"/>
                </a:cubicBezTo>
                <a:cubicBezTo>
                  <a:pt x="681439" y="1144136"/>
                  <a:pt x="696880" y="1125036"/>
                  <a:pt x="719376" y="1114815"/>
                </a:cubicBezTo>
                <a:lnTo>
                  <a:pt x="753521" y="1105667"/>
                </a:lnTo>
                <a:lnTo>
                  <a:pt x="747068" y="1089375"/>
                </a:lnTo>
                <a:cubicBezTo>
                  <a:pt x="775618" y="1073627"/>
                  <a:pt x="808756" y="1066440"/>
                  <a:pt x="843174" y="1068829"/>
                </a:cubicBezTo>
                <a:cubicBezTo>
                  <a:pt x="910177" y="1073482"/>
                  <a:pt x="971874" y="1113774"/>
                  <a:pt x="1005945" y="1175134"/>
                </a:cubicBezTo>
                <a:lnTo>
                  <a:pt x="1039750" y="1156458"/>
                </a:lnTo>
                <a:cubicBezTo>
                  <a:pt x="998956" y="1082934"/>
                  <a:pt x="924540" y="1035010"/>
                  <a:pt x="843662" y="1030172"/>
                </a:cubicBezTo>
                <a:cubicBezTo>
                  <a:pt x="804145" y="1027809"/>
                  <a:pt x="766021" y="1035895"/>
                  <a:pt x="732986" y="1053824"/>
                </a:cubicBezTo>
                <a:cubicBezTo>
                  <a:pt x="667861" y="924500"/>
                  <a:pt x="500732" y="853399"/>
                  <a:pt x="319377" y="879325"/>
                </a:cubicBezTo>
                <a:cubicBezTo>
                  <a:pt x="300989" y="843277"/>
                  <a:pt x="293334" y="802167"/>
                  <a:pt x="293334" y="759266"/>
                </a:cubicBezTo>
                <a:cubicBezTo>
                  <a:pt x="293334" y="639212"/>
                  <a:pt x="353287" y="533159"/>
                  <a:pt x="448596" y="474747"/>
                </a:cubicBezTo>
                <a:cubicBezTo>
                  <a:pt x="473964" y="344116"/>
                  <a:pt x="571545" y="239326"/>
                  <a:pt x="699138" y="207021"/>
                </a:cubicBezTo>
                <a:cubicBezTo>
                  <a:pt x="883688" y="175806"/>
                  <a:pt x="1051685" y="257594"/>
                  <a:pt x="1089767" y="399718"/>
                </a:cubicBezTo>
                <a:lnTo>
                  <a:pt x="1128734" y="389277"/>
                </a:lnTo>
                <a:cubicBezTo>
                  <a:pt x="1097563" y="272948"/>
                  <a:pt x="992084" y="191573"/>
                  <a:pt x="857834" y="171572"/>
                </a:cubicBezTo>
                <a:cubicBezTo>
                  <a:pt x="902623" y="69261"/>
                  <a:pt x="1005740" y="0"/>
                  <a:pt x="11250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7" name="Group 110">
            <a:extLst>
              <a:ext uri="{FF2B5EF4-FFF2-40B4-BE49-F238E27FC236}">
                <a16:creationId xmlns:a16="http://schemas.microsoft.com/office/drawing/2014/main" id="{02953C2A-A659-48B6-9822-892E796D3FA1}"/>
              </a:ext>
            </a:extLst>
          </p:cNvPr>
          <p:cNvGrpSpPr/>
          <p:nvPr/>
        </p:nvGrpSpPr>
        <p:grpSpPr>
          <a:xfrm>
            <a:off x="4292080" y="2037091"/>
            <a:ext cx="341005" cy="376812"/>
            <a:chOff x="4835382" y="73243"/>
            <a:chExt cx="2920830" cy="3227535"/>
          </a:xfrm>
          <a:solidFill>
            <a:schemeClr val="accent4"/>
          </a:solidFill>
        </p:grpSpPr>
        <p:sp>
          <p:nvSpPr>
            <p:cNvPr id="98" name="Freeform 111">
              <a:extLst>
                <a:ext uri="{FF2B5EF4-FFF2-40B4-BE49-F238E27FC236}">
                  <a16:creationId xmlns:a16="http://schemas.microsoft.com/office/drawing/2014/main" id="{77CC61D4-2523-4C66-AB62-9D12EC0E64F4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Oval 37">
              <a:extLst>
                <a:ext uri="{FF2B5EF4-FFF2-40B4-BE49-F238E27FC236}">
                  <a16:creationId xmlns:a16="http://schemas.microsoft.com/office/drawing/2014/main" id="{2F71EE5A-07DB-4128-9DEB-932FA57A4217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0" name="Rectangle 19">
            <a:extLst>
              <a:ext uri="{FF2B5EF4-FFF2-40B4-BE49-F238E27FC236}">
                <a16:creationId xmlns:a16="http://schemas.microsoft.com/office/drawing/2014/main" id="{539C01A1-0227-4DE0-AECB-E3A9A3B79AB6}"/>
              </a:ext>
            </a:extLst>
          </p:cNvPr>
          <p:cNvSpPr/>
          <p:nvPr/>
        </p:nvSpPr>
        <p:spPr>
          <a:xfrm>
            <a:off x="3734269" y="2057538"/>
            <a:ext cx="305600" cy="335918"/>
          </a:xfrm>
          <a:custGeom>
            <a:avLst/>
            <a:gdLst/>
            <a:ahLst/>
            <a:cxnLst/>
            <a:rect l="l" t="t" r="r" b="b"/>
            <a:pathLst>
              <a:path w="2926108" h="3216409">
                <a:moveTo>
                  <a:pt x="1150286" y="2039882"/>
                </a:moveTo>
                <a:cubicBezTo>
                  <a:pt x="1216487" y="2110220"/>
                  <a:pt x="1249586" y="2238485"/>
                  <a:pt x="1348889" y="2250897"/>
                </a:cubicBezTo>
                <a:cubicBezTo>
                  <a:pt x="1452327" y="2213659"/>
                  <a:pt x="1530941" y="2147458"/>
                  <a:pt x="1597142" y="2052295"/>
                </a:cubicBezTo>
                <a:cubicBezTo>
                  <a:pt x="1634380" y="2030228"/>
                  <a:pt x="1712994" y="2049536"/>
                  <a:pt x="1721269" y="2072982"/>
                </a:cubicBezTo>
                <a:cubicBezTo>
                  <a:pt x="1533700" y="2362611"/>
                  <a:pt x="1615072" y="2763954"/>
                  <a:pt x="1568179" y="2830155"/>
                </a:cubicBezTo>
                <a:cubicBezTo>
                  <a:pt x="1391644" y="2965315"/>
                  <a:pt x="1231658" y="2893598"/>
                  <a:pt x="1063398" y="2925319"/>
                </a:cubicBezTo>
                <a:cubicBezTo>
                  <a:pt x="925479" y="2954282"/>
                  <a:pt x="820660" y="3107371"/>
                  <a:pt x="686879" y="3148747"/>
                </a:cubicBezTo>
                <a:cubicBezTo>
                  <a:pt x="536548" y="3184606"/>
                  <a:pt x="373804" y="3224602"/>
                  <a:pt x="215198" y="3214948"/>
                </a:cubicBezTo>
                <a:cubicBezTo>
                  <a:pt x="93829" y="3209431"/>
                  <a:pt x="71763" y="3046687"/>
                  <a:pt x="136584" y="2925318"/>
                </a:cubicBezTo>
                <a:cubicBezTo>
                  <a:pt x="168305" y="2828775"/>
                  <a:pt x="121415" y="2802571"/>
                  <a:pt x="107623" y="2710165"/>
                </a:cubicBezTo>
                <a:cubicBezTo>
                  <a:pt x="111150" y="2693172"/>
                  <a:pt x="127647" y="2691385"/>
                  <a:pt x="158288" y="2695563"/>
                </a:cubicBezTo>
                <a:lnTo>
                  <a:pt x="158288" y="2626239"/>
                </a:lnTo>
                <a:lnTo>
                  <a:pt x="266288" y="2626239"/>
                </a:lnTo>
                <a:lnTo>
                  <a:pt x="266288" y="2708276"/>
                </a:lnTo>
                <a:lnTo>
                  <a:pt x="307224" y="2711894"/>
                </a:lnTo>
                <a:lnTo>
                  <a:pt x="307224" y="2626239"/>
                </a:lnTo>
                <a:lnTo>
                  <a:pt x="415224" y="2626239"/>
                </a:lnTo>
                <a:lnTo>
                  <a:pt x="415224" y="2711420"/>
                </a:lnTo>
                <a:cubicBezTo>
                  <a:pt x="428487" y="2711947"/>
                  <a:pt x="442136" y="2710942"/>
                  <a:pt x="456160" y="2708700"/>
                </a:cubicBezTo>
                <a:lnTo>
                  <a:pt x="456160" y="2617963"/>
                </a:lnTo>
                <a:lnTo>
                  <a:pt x="564160" y="2617963"/>
                </a:lnTo>
                <a:lnTo>
                  <a:pt x="564160" y="2692500"/>
                </a:lnTo>
                <a:cubicBezTo>
                  <a:pt x="577696" y="2691220"/>
                  <a:pt x="591289" y="2688332"/>
                  <a:pt x="605096" y="2684680"/>
                </a:cubicBezTo>
                <a:lnTo>
                  <a:pt x="605096" y="2601411"/>
                </a:lnTo>
                <a:lnTo>
                  <a:pt x="713096" y="2601411"/>
                </a:lnTo>
                <a:lnTo>
                  <a:pt x="713096" y="2654658"/>
                </a:lnTo>
                <a:lnTo>
                  <a:pt x="754032" y="2641463"/>
                </a:lnTo>
                <a:lnTo>
                  <a:pt x="754032" y="2580721"/>
                </a:lnTo>
                <a:lnTo>
                  <a:pt x="862032" y="2580721"/>
                </a:lnTo>
                <a:lnTo>
                  <a:pt x="862032" y="2599792"/>
                </a:lnTo>
                <a:cubicBezTo>
                  <a:pt x="897454" y="2584791"/>
                  <a:pt x="934214" y="2567836"/>
                  <a:pt x="972371" y="2548802"/>
                </a:cubicBezTo>
                <a:cubicBezTo>
                  <a:pt x="1030297" y="2506047"/>
                  <a:pt x="939271" y="2219176"/>
                  <a:pt x="947546" y="2122633"/>
                </a:cubicBezTo>
                <a:cubicBezTo>
                  <a:pt x="957201" y="2082636"/>
                  <a:pt x="1082706" y="2067466"/>
                  <a:pt x="1150286" y="2039882"/>
                </a:cubicBezTo>
                <a:close/>
                <a:moveTo>
                  <a:pt x="394278" y="1320337"/>
                </a:moveTo>
                <a:cubicBezTo>
                  <a:pt x="356565" y="1315036"/>
                  <a:pt x="316914" y="1320983"/>
                  <a:pt x="277262" y="1344774"/>
                </a:cubicBezTo>
                <a:cubicBezTo>
                  <a:pt x="169686" y="1368221"/>
                  <a:pt x="281399" y="1532343"/>
                  <a:pt x="314500" y="1626128"/>
                </a:cubicBezTo>
                <a:cubicBezTo>
                  <a:pt x="335188" y="1715776"/>
                  <a:pt x="306225" y="1838523"/>
                  <a:pt x="376563" y="1820593"/>
                </a:cubicBezTo>
                <a:cubicBezTo>
                  <a:pt x="535169" y="1786113"/>
                  <a:pt x="681363" y="1673020"/>
                  <a:pt x="628954" y="1493726"/>
                </a:cubicBezTo>
                <a:cubicBezTo>
                  <a:pt x="603094" y="1453384"/>
                  <a:pt x="507414" y="1336241"/>
                  <a:pt x="394278" y="1320337"/>
                </a:cubicBezTo>
                <a:close/>
                <a:moveTo>
                  <a:pt x="1526804" y="66"/>
                </a:moveTo>
                <a:cubicBezTo>
                  <a:pt x="2066065" y="2824"/>
                  <a:pt x="2621877" y="129710"/>
                  <a:pt x="2896335" y="1038593"/>
                </a:cubicBezTo>
                <a:cubicBezTo>
                  <a:pt x="3057700" y="1564063"/>
                  <a:pt x="2532230" y="2366749"/>
                  <a:pt x="2064686" y="2292273"/>
                </a:cubicBezTo>
                <a:cubicBezTo>
                  <a:pt x="1885392" y="2267447"/>
                  <a:pt x="1950214" y="2015056"/>
                  <a:pt x="1555767" y="1940580"/>
                </a:cubicBezTo>
                <a:cubicBezTo>
                  <a:pt x="1179249" y="1868862"/>
                  <a:pt x="732393" y="2186075"/>
                  <a:pt x="554478" y="2159871"/>
                </a:cubicBezTo>
                <a:cubicBezTo>
                  <a:pt x="466211" y="2141942"/>
                  <a:pt x="394493" y="1904722"/>
                  <a:pt x="364151" y="1932305"/>
                </a:cubicBezTo>
                <a:cubicBezTo>
                  <a:pt x="322774" y="1970922"/>
                  <a:pt x="405526" y="2146079"/>
                  <a:pt x="467589" y="2205384"/>
                </a:cubicBezTo>
                <a:cubicBezTo>
                  <a:pt x="525515" y="2241243"/>
                  <a:pt x="732393" y="2202626"/>
                  <a:pt x="873070" y="2139183"/>
                </a:cubicBezTo>
                <a:cubicBezTo>
                  <a:pt x="913066" y="2128149"/>
                  <a:pt x="870312" y="2253655"/>
                  <a:pt x="877208" y="2333648"/>
                </a:cubicBezTo>
                <a:lnTo>
                  <a:pt x="862033" y="2337135"/>
                </a:lnTo>
                <a:lnTo>
                  <a:pt x="862033" y="2415799"/>
                </a:lnTo>
                <a:lnTo>
                  <a:pt x="754033" y="2415799"/>
                </a:lnTo>
                <a:lnTo>
                  <a:pt x="754033" y="2360695"/>
                </a:lnTo>
                <a:lnTo>
                  <a:pt x="713097" y="2366601"/>
                </a:lnTo>
                <a:lnTo>
                  <a:pt x="713097" y="2428213"/>
                </a:lnTo>
                <a:lnTo>
                  <a:pt x="605097" y="2428213"/>
                </a:lnTo>
                <a:lnTo>
                  <a:pt x="605097" y="2379641"/>
                </a:lnTo>
                <a:lnTo>
                  <a:pt x="564161" y="2382960"/>
                </a:lnTo>
                <a:lnTo>
                  <a:pt x="564161" y="2436489"/>
                </a:lnTo>
                <a:lnTo>
                  <a:pt x="456161" y="2436489"/>
                </a:lnTo>
                <a:lnTo>
                  <a:pt x="456161" y="2388351"/>
                </a:lnTo>
                <a:lnTo>
                  <a:pt x="415225" y="2389346"/>
                </a:lnTo>
                <a:lnTo>
                  <a:pt x="415225" y="2436489"/>
                </a:lnTo>
                <a:lnTo>
                  <a:pt x="307225" y="2436489"/>
                </a:lnTo>
                <a:lnTo>
                  <a:pt x="307225" y="2386989"/>
                </a:lnTo>
                <a:cubicBezTo>
                  <a:pt x="293173" y="2387203"/>
                  <a:pt x="279516" y="2386340"/>
                  <a:pt x="266289" y="2385150"/>
                </a:cubicBezTo>
                <a:lnTo>
                  <a:pt x="266289" y="2428213"/>
                </a:lnTo>
                <a:lnTo>
                  <a:pt x="158289" y="2428213"/>
                </a:lnTo>
                <a:lnTo>
                  <a:pt x="158289" y="2370613"/>
                </a:lnTo>
                <a:cubicBezTo>
                  <a:pt x="107017" y="2360332"/>
                  <a:pt x="72014" y="2345184"/>
                  <a:pt x="62108" y="2325373"/>
                </a:cubicBezTo>
                <a:cubicBezTo>
                  <a:pt x="37284" y="2261930"/>
                  <a:pt x="103484" y="2223314"/>
                  <a:pt x="124172" y="2172284"/>
                </a:cubicBezTo>
                <a:cubicBezTo>
                  <a:pt x="111759" y="2144700"/>
                  <a:pt x="74522" y="2141942"/>
                  <a:pt x="86934" y="2089533"/>
                </a:cubicBezTo>
                <a:cubicBezTo>
                  <a:pt x="96588" y="2053674"/>
                  <a:pt x="242782" y="2030228"/>
                  <a:pt x="264849" y="1994369"/>
                </a:cubicBezTo>
                <a:cubicBezTo>
                  <a:pt x="273125" y="1919892"/>
                  <a:pt x="-4093" y="1721291"/>
                  <a:pt x="45" y="1671639"/>
                </a:cubicBezTo>
                <a:cubicBezTo>
                  <a:pt x="12458" y="1619230"/>
                  <a:pt x="124172" y="1558546"/>
                  <a:pt x="190373" y="1477174"/>
                </a:cubicBezTo>
                <a:cubicBezTo>
                  <a:pt x="222094" y="1438557"/>
                  <a:pt x="80038" y="1267538"/>
                  <a:pt x="91072" y="1224783"/>
                </a:cubicBezTo>
                <a:cubicBezTo>
                  <a:pt x="111760" y="1092381"/>
                  <a:pt x="240023" y="943429"/>
                  <a:pt x="264849" y="703451"/>
                </a:cubicBezTo>
                <a:cubicBezTo>
                  <a:pt x="342084" y="332450"/>
                  <a:pt x="961338" y="-5451"/>
                  <a:pt x="1526804" y="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Freeform 114">
            <a:extLst>
              <a:ext uri="{FF2B5EF4-FFF2-40B4-BE49-F238E27FC236}">
                <a16:creationId xmlns:a16="http://schemas.microsoft.com/office/drawing/2014/main" id="{FA2B0D04-CA28-4C77-8E5B-DD0D219D156B}"/>
              </a:ext>
            </a:extLst>
          </p:cNvPr>
          <p:cNvSpPr>
            <a:spLocks noChangeAspect="1"/>
          </p:cNvSpPr>
          <p:nvPr/>
        </p:nvSpPr>
        <p:spPr>
          <a:xfrm>
            <a:off x="7672979" y="2045497"/>
            <a:ext cx="373296" cy="360000"/>
          </a:xfrm>
          <a:custGeom>
            <a:avLst/>
            <a:gdLst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955441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745816" h="3316502">
                <a:moveTo>
                  <a:pt x="2500704" y="2026790"/>
                </a:moveTo>
                <a:cubicBezTo>
                  <a:pt x="2380149" y="2047261"/>
                  <a:pt x="2334656" y="2081381"/>
                  <a:pt x="2261868" y="2108676"/>
                </a:cubicBezTo>
                <a:cubicBezTo>
                  <a:pt x="2220926" y="2245154"/>
                  <a:pt x="2248220" y="2327040"/>
                  <a:pt x="2364227" y="2313393"/>
                </a:cubicBezTo>
                <a:cubicBezTo>
                  <a:pt x="2491606" y="2272450"/>
                  <a:pt x="2502979" y="2190563"/>
                  <a:pt x="2500704" y="2026790"/>
                </a:cubicBezTo>
                <a:close/>
                <a:moveTo>
                  <a:pt x="1245112" y="2026790"/>
                </a:moveTo>
                <a:cubicBezTo>
                  <a:pt x="1242837" y="2190563"/>
                  <a:pt x="1254210" y="2272450"/>
                  <a:pt x="1381589" y="2313393"/>
                </a:cubicBezTo>
                <a:cubicBezTo>
                  <a:pt x="1497596" y="2327040"/>
                  <a:pt x="1524890" y="2245154"/>
                  <a:pt x="1483948" y="2108676"/>
                </a:cubicBezTo>
                <a:cubicBezTo>
                  <a:pt x="1411160" y="2081381"/>
                  <a:pt x="1365667" y="2047261"/>
                  <a:pt x="1245112" y="2026790"/>
                </a:cubicBezTo>
                <a:close/>
                <a:moveTo>
                  <a:pt x="3185000" y="1670667"/>
                </a:moveTo>
                <a:cubicBezTo>
                  <a:pt x="3206444" y="1672444"/>
                  <a:pt x="3226596" y="1679339"/>
                  <a:pt x="3244509" y="1692418"/>
                </a:cubicBezTo>
                <a:cubicBezTo>
                  <a:pt x="3340044" y="1731086"/>
                  <a:pt x="3210389" y="1885761"/>
                  <a:pt x="3380986" y="1856191"/>
                </a:cubicBezTo>
                <a:cubicBezTo>
                  <a:pt x="3424203" y="1826621"/>
                  <a:pt x="3528837" y="1837994"/>
                  <a:pt x="3599350" y="1903959"/>
                </a:cubicBezTo>
                <a:cubicBezTo>
                  <a:pt x="3647117" y="1983571"/>
                  <a:pt x="3783594" y="2056359"/>
                  <a:pt x="3735827" y="2142795"/>
                </a:cubicBezTo>
                <a:cubicBezTo>
                  <a:pt x="3653941" y="2374806"/>
                  <a:pt x="3606173" y="2422574"/>
                  <a:pt x="3572054" y="2620466"/>
                </a:cubicBezTo>
                <a:cubicBezTo>
                  <a:pt x="3574328" y="2882048"/>
                  <a:pt x="3542485" y="3061744"/>
                  <a:pt x="3551583" y="3316502"/>
                </a:cubicBezTo>
                <a:lnTo>
                  <a:pt x="3292276" y="3302855"/>
                </a:lnTo>
                <a:cubicBezTo>
                  <a:pt x="3310472" y="3025350"/>
                  <a:pt x="3315022" y="2788789"/>
                  <a:pt x="3271804" y="2511284"/>
                </a:cubicBezTo>
                <a:cubicBezTo>
                  <a:pt x="3217213" y="2465791"/>
                  <a:pt x="3189917" y="2399828"/>
                  <a:pt x="3278628" y="2272449"/>
                </a:cubicBezTo>
                <a:cubicBezTo>
                  <a:pt x="3244509" y="2190562"/>
                  <a:pt x="3271804" y="2142795"/>
                  <a:pt x="3128502" y="2108675"/>
                </a:cubicBezTo>
                <a:cubicBezTo>
                  <a:pt x="3042066" y="2051809"/>
                  <a:pt x="2921512" y="2165541"/>
                  <a:pt x="2869195" y="2019965"/>
                </a:cubicBezTo>
                <a:cubicBezTo>
                  <a:pt x="2821427" y="1896567"/>
                  <a:pt x="3034887" y="1658228"/>
                  <a:pt x="3185000" y="1670667"/>
                </a:cubicBezTo>
                <a:close/>
                <a:moveTo>
                  <a:pt x="560816" y="1670667"/>
                </a:moveTo>
                <a:cubicBezTo>
                  <a:pt x="710929" y="1658228"/>
                  <a:pt x="924389" y="1896567"/>
                  <a:pt x="876621" y="2019965"/>
                </a:cubicBezTo>
                <a:cubicBezTo>
                  <a:pt x="824304" y="2165541"/>
                  <a:pt x="703750" y="2051809"/>
                  <a:pt x="617314" y="2108675"/>
                </a:cubicBezTo>
                <a:cubicBezTo>
                  <a:pt x="474012" y="2142795"/>
                  <a:pt x="501307" y="2190562"/>
                  <a:pt x="467188" y="2272449"/>
                </a:cubicBezTo>
                <a:cubicBezTo>
                  <a:pt x="555899" y="2399828"/>
                  <a:pt x="528603" y="2465791"/>
                  <a:pt x="474012" y="2511284"/>
                </a:cubicBezTo>
                <a:cubicBezTo>
                  <a:pt x="430794" y="2788789"/>
                  <a:pt x="435344" y="3025350"/>
                  <a:pt x="453540" y="3302855"/>
                </a:cubicBezTo>
                <a:lnTo>
                  <a:pt x="194233" y="3316502"/>
                </a:lnTo>
                <a:cubicBezTo>
                  <a:pt x="203331" y="3061744"/>
                  <a:pt x="171488" y="2882048"/>
                  <a:pt x="173762" y="2620466"/>
                </a:cubicBezTo>
                <a:cubicBezTo>
                  <a:pt x="139643" y="2422574"/>
                  <a:pt x="91875" y="2374806"/>
                  <a:pt x="9989" y="2142795"/>
                </a:cubicBezTo>
                <a:cubicBezTo>
                  <a:pt x="-37778" y="2056359"/>
                  <a:pt x="98699" y="1983571"/>
                  <a:pt x="146466" y="1903959"/>
                </a:cubicBezTo>
                <a:cubicBezTo>
                  <a:pt x="216979" y="1837994"/>
                  <a:pt x="321613" y="1826621"/>
                  <a:pt x="364830" y="1856191"/>
                </a:cubicBezTo>
                <a:cubicBezTo>
                  <a:pt x="535427" y="1885761"/>
                  <a:pt x="405772" y="1731086"/>
                  <a:pt x="501307" y="1692418"/>
                </a:cubicBezTo>
                <a:cubicBezTo>
                  <a:pt x="519220" y="1679339"/>
                  <a:pt x="539372" y="1672444"/>
                  <a:pt x="560816" y="1670667"/>
                </a:cubicBezTo>
                <a:close/>
                <a:moveTo>
                  <a:pt x="2609647" y="1003649"/>
                </a:moveTo>
                <a:cubicBezTo>
                  <a:pt x="2444889" y="994437"/>
                  <a:pt x="2381715" y="1312839"/>
                  <a:pt x="2234575" y="1385343"/>
                </a:cubicBezTo>
                <a:cubicBezTo>
                  <a:pt x="2013936" y="1460406"/>
                  <a:pt x="1963895" y="1651474"/>
                  <a:pt x="1968444" y="1951725"/>
                </a:cubicBezTo>
                <a:cubicBezTo>
                  <a:pt x="1979817" y="2035887"/>
                  <a:pt x="2134492" y="1956274"/>
                  <a:pt x="2248223" y="1897134"/>
                </a:cubicBezTo>
                <a:cubicBezTo>
                  <a:pt x="2393799" y="1812972"/>
                  <a:pt x="2839626" y="1121486"/>
                  <a:pt x="2644008" y="1010029"/>
                </a:cubicBezTo>
                <a:cubicBezTo>
                  <a:pt x="2632066" y="1006333"/>
                  <a:pt x="2620631" y="1004263"/>
                  <a:pt x="2609647" y="1003649"/>
                </a:cubicBezTo>
                <a:close/>
                <a:moveTo>
                  <a:pt x="1136169" y="1003649"/>
                </a:moveTo>
                <a:cubicBezTo>
                  <a:pt x="1125185" y="1004263"/>
                  <a:pt x="1113750" y="1006333"/>
                  <a:pt x="1101808" y="1010029"/>
                </a:cubicBezTo>
                <a:cubicBezTo>
                  <a:pt x="906190" y="1121486"/>
                  <a:pt x="1352017" y="1812972"/>
                  <a:pt x="1497593" y="1897134"/>
                </a:cubicBezTo>
                <a:cubicBezTo>
                  <a:pt x="1611324" y="1956274"/>
                  <a:pt x="1765999" y="2035887"/>
                  <a:pt x="1777372" y="1951725"/>
                </a:cubicBezTo>
                <a:cubicBezTo>
                  <a:pt x="1781921" y="1651474"/>
                  <a:pt x="1731880" y="1460406"/>
                  <a:pt x="1511241" y="1385343"/>
                </a:cubicBezTo>
                <a:cubicBezTo>
                  <a:pt x="1364101" y="1312839"/>
                  <a:pt x="1300927" y="994437"/>
                  <a:pt x="1136169" y="1003649"/>
                </a:cubicBezTo>
                <a:close/>
                <a:moveTo>
                  <a:pt x="665081" y="96"/>
                </a:moveTo>
                <a:cubicBezTo>
                  <a:pt x="1486802" y="-2174"/>
                  <a:pt x="1309537" y="573200"/>
                  <a:pt x="1862679" y="634117"/>
                </a:cubicBezTo>
                <a:cubicBezTo>
                  <a:pt x="2415888" y="573192"/>
                  <a:pt x="2259021" y="-2174"/>
                  <a:pt x="3080735" y="96"/>
                </a:cubicBezTo>
                <a:cubicBezTo>
                  <a:pt x="3608448" y="-9003"/>
                  <a:pt x="3767673" y="636991"/>
                  <a:pt x="3619822" y="921320"/>
                </a:cubicBezTo>
                <a:cubicBezTo>
                  <a:pt x="3590251" y="1010030"/>
                  <a:pt x="3519739" y="941793"/>
                  <a:pt x="3456049" y="955441"/>
                </a:cubicBezTo>
                <a:cubicBezTo>
                  <a:pt x="3416937" y="1011300"/>
                  <a:pt x="3385716" y="1096130"/>
                  <a:pt x="3370271" y="1159232"/>
                </a:cubicBezTo>
                <a:lnTo>
                  <a:pt x="3189917" y="1317105"/>
                </a:lnTo>
                <a:cubicBezTo>
                  <a:pt x="3271804" y="1426286"/>
                  <a:pt x="3258156" y="1555942"/>
                  <a:pt x="3155798" y="1596884"/>
                </a:cubicBezTo>
                <a:cubicBezTo>
                  <a:pt x="2973828" y="1651475"/>
                  <a:pt x="2866920" y="1726538"/>
                  <a:pt x="2848723" y="1842544"/>
                </a:cubicBezTo>
                <a:cubicBezTo>
                  <a:pt x="2830525" y="2001768"/>
                  <a:pt x="2832803" y="2481714"/>
                  <a:pt x="2650831" y="2518108"/>
                </a:cubicBezTo>
                <a:cubicBezTo>
                  <a:pt x="2498431" y="2522657"/>
                  <a:pt x="2373325" y="2513559"/>
                  <a:pt x="2193630" y="2531756"/>
                </a:cubicBezTo>
                <a:cubicBezTo>
                  <a:pt x="2088997" y="2522657"/>
                  <a:pt x="1998012" y="2349785"/>
                  <a:pt x="1941147" y="2211033"/>
                </a:cubicBezTo>
                <a:lnTo>
                  <a:pt x="1872908" y="2313392"/>
                </a:lnTo>
                <a:lnTo>
                  <a:pt x="1804669" y="2211033"/>
                </a:lnTo>
                <a:cubicBezTo>
                  <a:pt x="1747804" y="2349785"/>
                  <a:pt x="1656819" y="2522657"/>
                  <a:pt x="1552186" y="2531756"/>
                </a:cubicBezTo>
                <a:cubicBezTo>
                  <a:pt x="1372491" y="2513559"/>
                  <a:pt x="1247385" y="2522657"/>
                  <a:pt x="1094985" y="2518108"/>
                </a:cubicBezTo>
                <a:cubicBezTo>
                  <a:pt x="913013" y="2481714"/>
                  <a:pt x="915291" y="2001768"/>
                  <a:pt x="897093" y="1842544"/>
                </a:cubicBezTo>
                <a:cubicBezTo>
                  <a:pt x="878896" y="1726538"/>
                  <a:pt x="771988" y="1651475"/>
                  <a:pt x="590018" y="1596884"/>
                </a:cubicBezTo>
                <a:cubicBezTo>
                  <a:pt x="487660" y="1555942"/>
                  <a:pt x="474012" y="1426286"/>
                  <a:pt x="555899" y="1317105"/>
                </a:cubicBezTo>
                <a:cubicBezTo>
                  <a:pt x="497354" y="1247580"/>
                  <a:pt x="494034" y="1228756"/>
                  <a:pt x="380265" y="1173717"/>
                </a:cubicBezTo>
                <a:cubicBezTo>
                  <a:pt x="350099" y="1122687"/>
                  <a:pt x="319933" y="1057172"/>
                  <a:pt x="289767" y="1006142"/>
                </a:cubicBezTo>
                <a:cubicBezTo>
                  <a:pt x="226077" y="992494"/>
                  <a:pt x="155565" y="1010030"/>
                  <a:pt x="125994" y="921320"/>
                </a:cubicBezTo>
                <a:cubicBezTo>
                  <a:pt x="-21857" y="636991"/>
                  <a:pt x="137368" y="-9003"/>
                  <a:pt x="665081" y="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Rounded Rectangle 31">
            <a:extLst>
              <a:ext uri="{FF2B5EF4-FFF2-40B4-BE49-F238E27FC236}">
                <a16:creationId xmlns:a16="http://schemas.microsoft.com/office/drawing/2014/main" id="{BC4955D7-F391-47E6-8A0F-684B8392D604}"/>
              </a:ext>
            </a:extLst>
          </p:cNvPr>
          <p:cNvSpPr>
            <a:spLocks noChangeAspect="1"/>
          </p:cNvSpPr>
          <p:nvPr/>
        </p:nvSpPr>
        <p:spPr>
          <a:xfrm>
            <a:off x="3760469" y="2821406"/>
            <a:ext cx="253200" cy="360000"/>
          </a:xfrm>
          <a:custGeom>
            <a:avLst/>
            <a:gdLst/>
            <a:ahLst/>
            <a:cxnLst/>
            <a:rect l="l" t="t" r="r" b="b"/>
            <a:pathLst>
              <a:path w="2273269" h="3232141">
                <a:moveTo>
                  <a:pt x="1301358" y="1224998"/>
                </a:moveTo>
                <a:cubicBezTo>
                  <a:pt x="1288512" y="1224739"/>
                  <a:pt x="1275404" y="1226994"/>
                  <a:pt x="1262722" y="1232060"/>
                </a:cubicBezTo>
                <a:cubicBezTo>
                  <a:pt x="1224020" y="1247517"/>
                  <a:pt x="1200469" y="1284678"/>
                  <a:pt x="1200858" y="1323955"/>
                </a:cubicBezTo>
                <a:lnTo>
                  <a:pt x="1068969" y="1816173"/>
                </a:lnTo>
                <a:lnTo>
                  <a:pt x="975827" y="1468563"/>
                </a:lnTo>
                <a:cubicBezTo>
                  <a:pt x="965224" y="1428990"/>
                  <a:pt x="932065" y="1401484"/>
                  <a:pt x="893889" y="1396168"/>
                </a:cubicBezTo>
                <a:cubicBezTo>
                  <a:pt x="887581" y="1395290"/>
                  <a:pt x="881136" y="1395017"/>
                  <a:pt x="874749" y="1397368"/>
                </a:cubicBezTo>
                <a:lnTo>
                  <a:pt x="873048" y="1397069"/>
                </a:lnTo>
                <a:cubicBezTo>
                  <a:pt x="871822" y="1397102"/>
                  <a:pt x="870599" y="1397158"/>
                  <a:pt x="869409" y="1397702"/>
                </a:cubicBezTo>
                <a:lnTo>
                  <a:pt x="854690" y="1398625"/>
                </a:lnTo>
                <a:cubicBezTo>
                  <a:pt x="852870" y="1399112"/>
                  <a:pt x="851076" y="1399648"/>
                  <a:pt x="849610" y="1401148"/>
                </a:cubicBezTo>
                <a:cubicBezTo>
                  <a:pt x="820426" y="1408603"/>
                  <a:pt x="795399" y="1429720"/>
                  <a:pt x="783580" y="1459921"/>
                </a:cubicBezTo>
                <a:lnTo>
                  <a:pt x="576552" y="1988920"/>
                </a:lnTo>
                <a:lnTo>
                  <a:pt x="360960" y="1988920"/>
                </a:lnTo>
                <a:cubicBezTo>
                  <a:pt x="306335" y="1988920"/>
                  <a:pt x="262052" y="2033203"/>
                  <a:pt x="262052" y="2087828"/>
                </a:cubicBezTo>
                <a:cubicBezTo>
                  <a:pt x="262052" y="2142453"/>
                  <a:pt x="306335" y="2186736"/>
                  <a:pt x="360960" y="2186736"/>
                </a:cubicBezTo>
                <a:lnTo>
                  <a:pt x="624414" y="2186736"/>
                </a:lnTo>
                <a:cubicBezTo>
                  <a:pt x="655679" y="2194749"/>
                  <a:pt x="687884" y="2184847"/>
                  <a:pt x="710155" y="2162843"/>
                </a:cubicBezTo>
                <a:cubicBezTo>
                  <a:pt x="728043" y="2149675"/>
                  <a:pt x="740236" y="2129868"/>
                  <a:pt x="742804" y="2106901"/>
                </a:cubicBezTo>
                <a:lnTo>
                  <a:pt x="861090" y="1804659"/>
                </a:lnTo>
                <a:lnTo>
                  <a:pt x="967256" y="2200878"/>
                </a:lnTo>
                <a:cubicBezTo>
                  <a:pt x="956121" y="2251327"/>
                  <a:pt x="986997" y="2301788"/>
                  <a:pt x="1037612" y="2315350"/>
                </a:cubicBezTo>
                <a:cubicBezTo>
                  <a:pt x="1044252" y="2317129"/>
                  <a:pt x="1050915" y="2318189"/>
                  <a:pt x="1057633" y="2316605"/>
                </a:cubicBezTo>
                <a:cubicBezTo>
                  <a:pt x="1061264" y="2317900"/>
                  <a:pt x="1065062" y="2318350"/>
                  <a:pt x="1068971" y="2317315"/>
                </a:cubicBezTo>
                <a:cubicBezTo>
                  <a:pt x="1072878" y="2318349"/>
                  <a:pt x="1076674" y="2317900"/>
                  <a:pt x="1080303" y="2316605"/>
                </a:cubicBezTo>
                <a:lnTo>
                  <a:pt x="1100326" y="2315350"/>
                </a:lnTo>
                <a:cubicBezTo>
                  <a:pt x="1150941" y="2301788"/>
                  <a:pt x="1181817" y="2251327"/>
                  <a:pt x="1170682" y="2200878"/>
                </a:cubicBezTo>
                <a:lnTo>
                  <a:pt x="1320238" y="1642726"/>
                </a:lnTo>
                <a:lnTo>
                  <a:pt x="1513977" y="2127797"/>
                </a:lnTo>
                <a:cubicBezTo>
                  <a:pt x="1531567" y="2171838"/>
                  <a:pt x="1577262" y="2196260"/>
                  <a:pt x="1621871" y="2186737"/>
                </a:cubicBezTo>
                <a:lnTo>
                  <a:pt x="1878495" y="2186737"/>
                </a:lnTo>
                <a:cubicBezTo>
                  <a:pt x="1933120" y="2186737"/>
                  <a:pt x="1977403" y="2142454"/>
                  <a:pt x="1977403" y="2087829"/>
                </a:cubicBezTo>
                <a:cubicBezTo>
                  <a:pt x="1977403" y="2033204"/>
                  <a:pt x="1933120" y="1988921"/>
                  <a:pt x="1878495" y="1988921"/>
                </a:cubicBezTo>
                <a:lnTo>
                  <a:pt x="1671520" y="1988921"/>
                </a:lnTo>
                <a:lnTo>
                  <a:pt x="1391261" y="1287226"/>
                </a:lnTo>
                <a:cubicBezTo>
                  <a:pt x="1376065" y="1249180"/>
                  <a:pt x="1339894" y="1225775"/>
                  <a:pt x="1301358" y="1224998"/>
                </a:cubicBezTo>
                <a:close/>
                <a:moveTo>
                  <a:pt x="335892" y="524745"/>
                </a:moveTo>
                <a:lnTo>
                  <a:pt x="1937377" y="524745"/>
                </a:lnTo>
                <a:cubicBezTo>
                  <a:pt x="1996486" y="524745"/>
                  <a:pt x="2044403" y="572662"/>
                  <a:pt x="2044403" y="631771"/>
                </a:cubicBezTo>
                <a:lnTo>
                  <a:pt x="2044403" y="2898384"/>
                </a:lnTo>
                <a:cubicBezTo>
                  <a:pt x="2044403" y="2957493"/>
                  <a:pt x="1996486" y="3005410"/>
                  <a:pt x="1937377" y="3005410"/>
                </a:cubicBezTo>
                <a:lnTo>
                  <a:pt x="335892" y="3005410"/>
                </a:lnTo>
                <a:cubicBezTo>
                  <a:pt x="276783" y="3005410"/>
                  <a:pt x="228866" y="2957493"/>
                  <a:pt x="228866" y="2898384"/>
                </a:cubicBezTo>
                <a:lnTo>
                  <a:pt x="228866" y="631771"/>
                </a:lnTo>
                <a:cubicBezTo>
                  <a:pt x="228866" y="572662"/>
                  <a:pt x="276783" y="524745"/>
                  <a:pt x="335892" y="524745"/>
                </a:cubicBezTo>
                <a:close/>
                <a:moveTo>
                  <a:pt x="245659" y="437009"/>
                </a:moveTo>
                <a:cubicBezTo>
                  <a:pt x="179890" y="437009"/>
                  <a:pt x="126573" y="490326"/>
                  <a:pt x="126573" y="556095"/>
                </a:cubicBezTo>
                <a:lnTo>
                  <a:pt x="126573" y="2974061"/>
                </a:lnTo>
                <a:cubicBezTo>
                  <a:pt x="126573" y="3039830"/>
                  <a:pt x="179890" y="3093147"/>
                  <a:pt x="245659" y="3093147"/>
                </a:cubicBezTo>
                <a:lnTo>
                  <a:pt x="2027611" y="3093147"/>
                </a:lnTo>
                <a:cubicBezTo>
                  <a:pt x="2093380" y="3093147"/>
                  <a:pt x="2146697" y="3039830"/>
                  <a:pt x="2146697" y="2974061"/>
                </a:cubicBezTo>
                <a:lnTo>
                  <a:pt x="2146697" y="556095"/>
                </a:lnTo>
                <a:cubicBezTo>
                  <a:pt x="2146697" y="490326"/>
                  <a:pt x="2093380" y="437009"/>
                  <a:pt x="2027611" y="437009"/>
                </a:cubicBezTo>
                <a:close/>
                <a:moveTo>
                  <a:pt x="974181" y="0"/>
                </a:moveTo>
                <a:lnTo>
                  <a:pt x="1299087" y="0"/>
                </a:lnTo>
                <a:cubicBezTo>
                  <a:pt x="1327680" y="0"/>
                  <a:pt x="1350860" y="23180"/>
                  <a:pt x="1350860" y="51773"/>
                </a:cubicBezTo>
                <a:lnTo>
                  <a:pt x="1350860" y="155306"/>
                </a:lnTo>
                <a:lnTo>
                  <a:pt x="1381614" y="155306"/>
                </a:lnTo>
                <a:cubicBezTo>
                  <a:pt x="1410207" y="155306"/>
                  <a:pt x="1433387" y="178486"/>
                  <a:pt x="1433387" y="207079"/>
                </a:cubicBezTo>
                <a:lnTo>
                  <a:pt x="1433387" y="298015"/>
                </a:lnTo>
                <a:lnTo>
                  <a:pt x="2081269" y="298015"/>
                </a:lnTo>
                <a:cubicBezTo>
                  <a:pt x="2187308" y="298015"/>
                  <a:pt x="2273269" y="383976"/>
                  <a:pt x="2273269" y="490015"/>
                </a:cubicBezTo>
                <a:lnTo>
                  <a:pt x="2273269" y="3040141"/>
                </a:lnTo>
                <a:cubicBezTo>
                  <a:pt x="2273269" y="3146180"/>
                  <a:pt x="2187308" y="3232141"/>
                  <a:pt x="2081269" y="3232141"/>
                </a:cubicBezTo>
                <a:lnTo>
                  <a:pt x="192000" y="3232141"/>
                </a:lnTo>
                <a:cubicBezTo>
                  <a:pt x="85961" y="3232141"/>
                  <a:pt x="0" y="3146180"/>
                  <a:pt x="0" y="3040141"/>
                </a:cubicBezTo>
                <a:lnTo>
                  <a:pt x="0" y="490015"/>
                </a:lnTo>
                <a:cubicBezTo>
                  <a:pt x="0" y="383976"/>
                  <a:pt x="85961" y="298015"/>
                  <a:pt x="192000" y="298015"/>
                </a:cubicBezTo>
                <a:lnTo>
                  <a:pt x="839881" y="298015"/>
                </a:lnTo>
                <a:lnTo>
                  <a:pt x="839881" y="207079"/>
                </a:lnTo>
                <a:cubicBezTo>
                  <a:pt x="839881" y="178486"/>
                  <a:pt x="863061" y="155306"/>
                  <a:pt x="891654" y="155306"/>
                </a:cubicBezTo>
                <a:lnTo>
                  <a:pt x="922408" y="155306"/>
                </a:lnTo>
                <a:lnTo>
                  <a:pt x="922408" y="51773"/>
                </a:lnTo>
                <a:cubicBezTo>
                  <a:pt x="922408" y="23180"/>
                  <a:pt x="945588" y="0"/>
                  <a:pt x="97418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Oval 47">
            <a:extLst>
              <a:ext uri="{FF2B5EF4-FFF2-40B4-BE49-F238E27FC236}">
                <a16:creationId xmlns:a16="http://schemas.microsoft.com/office/drawing/2014/main" id="{6FA97EC7-2DD1-4542-8061-1B38FEB3AB96}"/>
              </a:ext>
            </a:extLst>
          </p:cNvPr>
          <p:cNvSpPr>
            <a:spLocks noChangeAspect="1"/>
          </p:cNvSpPr>
          <p:nvPr/>
        </p:nvSpPr>
        <p:spPr>
          <a:xfrm>
            <a:off x="8209997" y="2045497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303187" y="480874"/>
                </a:moveTo>
                <a:lnTo>
                  <a:pt x="1303187" y="1303187"/>
                </a:lnTo>
                <a:lnTo>
                  <a:pt x="480874" y="1303187"/>
                </a:lnTo>
                <a:lnTo>
                  <a:pt x="480874" y="1936813"/>
                </a:lnTo>
                <a:lnTo>
                  <a:pt x="1303187" y="1936813"/>
                </a:lnTo>
                <a:lnTo>
                  <a:pt x="1303187" y="2759126"/>
                </a:lnTo>
                <a:lnTo>
                  <a:pt x="1936813" y="2759126"/>
                </a:lnTo>
                <a:lnTo>
                  <a:pt x="1936813" y="1936813"/>
                </a:lnTo>
                <a:lnTo>
                  <a:pt x="2759126" y="1936813"/>
                </a:lnTo>
                <a:lnTo>
                  <a:pt x="2759126" y="1303187"/>
                </a:lnTo>
                <a:lnTo>
                  <a:pt x="1936813" y="1303187"/>
                </a:lnTo>
                <a:lnTo>
                  <a:pt x="1936813" y="480874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Oval 50">
            <a:extLst>
              <a:ext uri="{FF2B5EF4-FFF2-40B4-BE49-F238E27FC236}">
                <a16:creationId xmlns:a16="http://schemas.microsoft.com/office/drawing/2014/main" id="{530FA610-ACE7-4BC2-8921-C42FEF57E6D9}"/>
              </a:ext>
            </a:extLst>
          </p:cNvPr>
          <p:cNvSpPr>
            <a:spLocks noChangeAspect="1"/>
          </p:cNvSpPr>
          <p:nvPr/>
        </p:nvSpPr>
        <p:spPr>
          <a:xfrm>
            <a:off x="4303211" y="2821406"/>
            <a:ext cx="318743" cy="360000"/>
          </a:xfrm>
          <a:custGeom>
            <a:avLst/>
            <a:gdLst/>
            <a:ahLst/>
            <a:cxnLst/>
            <a:rect l="l" t="t" r="r" b="b"/>
            <a:pathLst>
              <a:path w="2868687" h="3240000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Heart 17">
            <a:extLst>
              <a:ext uri="{FF2B5EF4-FFF2-40B4-BE49-F238E27FC236}">
                <a16:creationId xmlns:a16="http://schemas.microsoft.com/office/drawing/2014/main" id="{B55EB50B-0803-43D5-BA6D-72B9012EDC89}"/>
              </a:ext>
            </a:extLst>
          </p:cNvPr>
          <p:cNvSpPr/>
          <p:nvPr/>
        </p:nvSpPr>
        <p:spPr>
          <a:xfrm>
            <a:off x="6027872" y="2833290"/>
            <a:ext cx="340626" cy="333972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Rounded Rectangle 25">
            <a:extLst>
              <a:ext uri="{FF2B5EF4-FFF2-40B4-BE49-F238E27FC236}">
                <a16:creationId xmlns:a16="http://schemas.microsoft.com/office/drawing/2014/main" id="{3737488D-4B29-4242-8962-39042F0B78B6}"/>
              </a:ext>
            </a:extLst>
          </p:cNvPr>
          <p:cNvSpPr/>
          <p:nvPr/>
        </p:nvSpPr>
        <p:spPr>
          <a:xfrm>
            <a:off x="5440459" y="2858907"/>
            <a:ext cx="338160" cy="284999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7" name="Chord 32">
            <a:extLst>
              <a:ext uri="{FF2B5EF4-FFF2-40B4-BE49-F238E27FC236}">
                <a16:creationId xmlns:a16="http://schemas.microsoft.com/office/drawing/2014/main" id="{E7F923DA-BE0E-4F51-939B-1326A704E0A6}"/>
              </a:ext>
            </a:extLst>
          </p:cNvPr>
          <p:cNvSpPr/>
          <p:nvPr/>
        </p:nvSpPr>
        <p:spPr>
          <a:xfrm>
            <a:off x="4862902" y="2833809"/>
            <a:ext cx="338160" cy="335194"/>
          </a:xfrm>
          <a:custGeom>
            <a:avLst/>
            <a:gdLst/>
            <a:ahLst/>
            <a:cxnLst/>
            <a:rect l="l" t="t" r="r" b="b"/>
            <a:pathLst>
              <a:path w="3240000" h="321158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Rounded Rectangle 40">
            <a:extLst>
              <a:ext uri="{FF2B5EF4-FFF2-40B4-BE49-F238E27FC236}">
                <a16:creationId xmlns:a16="http://schemas.microsoft.com/office/drawing/2014/main" id="{3ACE160B-119F-4464-8CE4-0890C0443D5F}"/>
              </a:ext>
            </a:extLst>
          </p:cNvPr>
          <p:cNvSpPr/>
          <p:nvPr/>
        </p:nvSpPr>
        <p:spPr>
          <a:xfrm rot="2942052">
            <a:off x="6566376" y="2834205"/>
            <a:ext cx="314333" cy="334403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ed Rectangle 7">
            <a:extLst>
              <a:ext uri="{FF2B5EF4-FFF2-40B4-BE49-F238E27FC236}">
                <a16:creationId xmlns:a16="http://schemas.microsoft.com/office/drawing/2014/main" id="{67FD0C55-FBA5-4555-BCF2-96E9D8BB735E}"/>
              </a:ext>
            </a:extLst>
          </p:cNvPr>
          <p:cNvSpPr>
            <a:spLocks noChangeAspect="1"/>
          </p:cNvSpPr>
          <p:nvPr/>
        </p:nvSpPr>
        <p:spPr>
          <a:xfrm rot="18924894" flipH="1">
            <a:off x="4976755" y="3535534"/>
            <a:ext cx="110455" cy="432000"/>
          </a:xfrm>
          <a:custGeom>
            <a:avLst/>
            <a:gdLst/>
            <a:ahLst/>
            <a:cxnLst/>
            <a:rect l="l" t="t" r="r" b="b"/>
            <a:pathLst>
              <a:path w="1081111" h="4228323">
                <a:moveTo>
                  <a:pt x="335224" y="1867922"/>
                </a:moveTo>
                <a:cubicBezTo>
                  <a:pt x="355105" y="1839562"/>
                  <a:pt x="441066" y="1818228"/>
                  <a:pt x="544096" y="1818228"/>
                </a:cubicBezTo>
                <a:cubicBezTo>
                  <a:pt x="661845" y="1818228"/>
                  <a:pt x="757300" y="1846093"/>
                  <a:pt x="757300" y="1880465"/>
                </a:cubicBezTo>
                <a:lnTo>
                  <a:pt x="754850" y="1887560"/>
                </a:lnTo>
                <a:lnTo>
                  <a:pt x="757869" y="1887560"/>
                </a:lnTo>
                <a:lnTo>
                  <a:pt x="757869" y="2839818"/>
                </a:lnTo>
                <a:cubicBezTo>
                  <a:pt x="757869" y="2972331"/>
                  <a:pt x="662287" y="3079754"/>
                  <a:pt x="544381" y="3079754"/>
                </a:cubicBezTo>
                <a:cubicBezTo>
                  <a:pt x="426475" y="3079754"/>
                  <a:pt x="330892" y="2972330"/>
                  <a:pt x="330892" y="2839818"/>
                </a:cubicBezTo>
                <a:cubicBezTo>
                  <a:pt x="330892" y="2522399"/>
                  <a:pt x="330893" y="2204979"/>
                  <a:pt x="330893" y="1887560"/>
                </a:cubicBezTo>
                <a:lnTo>
                  <a:pt x="333343" y="1887560"/>
                </a:lnTo>
                <a:cubicBezTo>
                  <a:pt x="331423" y="1885549"/>
                  <a:pt x="330893" y="1883025"/>
                  <a:pt x="330893" y="1880465"/>
                </a:cubicBezTo>
                <a:cubicBezTo>
                  <a:pt x="330893" y="1876168"/>
                  <a:pt x="332384" y="1871973"/>
                  <a:pt x="335224" y="1867922"/>
                </a:cubicBezTo>
                <a:close/>
                <a:moveTo>
                  <a:pt x="40017" y="122059"/>
                </a:moveTo>
                <a:cubicBezTo>
                  <a:pt x="33211" y="132011"/>
                  <a:pt x="29637" y="142314"/>
                  <a:pt x="29637" y="152868"/>
                </a:cubicBezTo>
                <a:cubicBezTo>
                  <a:pt x="29637" y="201406"/>
                  <a:pt x="105246" y="244661"/>
                  <a:pt x="223474" y="271871"/>
                </a:cubicBezTo>
                <a:lnTo>
                  <a:pt x="259635" y="468058"/>
                </a:lnTo>
                <a:cubicBezTo>
                  <a:pt x="103865" y="495856"/>
                  <a:pt x="0" y="547115"/>
                  <a:pt x="0" y="605632"/>
                </a:cubicBezTo>
                <a:cubicBezTo>
                  <a:pt x="0" y="658669"/>
                  <a:pt x="85325" y="705745"/>
                  <a:pt x="217400" y="734580"/>
                </a:cubicBezTo>
                <a:lnTo>
                  <a:pt x="217063" y="737117"/>
                </a:lnTo>
                <a:lnTo>
                  <a:pt x="217063" y="2943282"/>
                </a:lnTo>
                <a:cubicBezTo>
                  <a:pt x="217063" y="3039089"/>
                  <a:pt x="294931" y="3121078"/>
                  <a:pt x="405721" y="3153265"/>
                </a:cubicBezTo>
                <a:cubicBezTo>
                  <a:pt x="400324" y="3160310"/>
                  <a:pt x="397646" y="3168520"/>
                  <a:pt x="397646" y="3177204"/>
                </a:cubicBezTo>
                <a:lnTo>
                  <a:pt x="397646" y="3194256"/>
                </a:lnTo>
                <a:cubicBezTo>
                  <a:pt x="397646" y="3224314"/>
                  <a:pt x="429716" y="3248680"/>
                  <a:pt x="469276" y="3248680"/>
                </a:cubicBezTo>
                <a:lnTo>
                  <a:pt x="496274" y="3248680"/>
                </a:lnTo>
                <a:cubicBezTo>
                  <a:pt x="503831" y="3569617"/>
                  <a:pt x="518631" y="3867052"/>
                  <a:pt x="514761" y="4228323"/>
                </a:cubicBezTo>
                <a:lnTo>
                  <a:pt x="577573" y="4091802"/>
                </a:lnTo>
                <a:cubicBezTo>
                  <a:pt x="580481" y="3794896"/>
                  <a:pt x="583388" y="3537508"/>
                  <a:pt x="586278" y="3248680"/>
                </a:cubicBezTo>
                <a:lnTo>
                  <a:pt x="611834" y="3248680"/>
                </a:lnTo>
                <a:cubicBezTo>
                  <a:pt x="651395" y="3248680"/>
                  <a:pt x="683465" y="3224314"/>
                  <a:pt x="683465" y="3194256"/>
                </a:cubicBezTo>
                <a:lnTo>
                  <a:pt x="683465" y="3177205"/>
                </a:lnTo>
                <a:cubicBezTo>
                  <a:pt x="683465" y="3168518"/>
                  <a:pt x="680787" y="3160307"/>
                  <a:pt x="675388" y="3153262"/>
                </a:cubicBezTo>
                <a:cubicBezTo>
                  <a:pt x="786180" y="3121079"/>
                  <a:pt x="864048" y="3039089"/>
                  <a:pt x="864048" y="2943282"/>
                </a:cubicBezTo>
                <a:lnTo>
                  <a:pt x="864048" y="737117"/>
                </a:lnTo>
                <a:cubicBezTo>
                  <a:pt x="864048" y="736269"/>
                  <a:pt x="864042" y="735422"/>
                  <a:pt x="863712" y="734579"/>
                </a:cubicBezTo>
                <a:cubicBezTo>
                  <a:pt x="995786" y="705744"/>
                  <a:pt x="1081111" y="658669"/>
                  <a:pt x="1081111" y="605632"/>
                </a:cubicBezTo>
                <a:cubicBezTo>
                  <a:pt x="1081111" y="547115"/>
                  <a:pt x="977246" y="495856"/>
                  <a:pt x="821477" y="468058"/>
                </a:cubicBezTo>
                <a:lnTo>
                  <a:pt x="857637" y="271871"/>
                </a:lnTo>
                <a:cubicBezTo>
                  <a:pt x="975865" y="244661"/>
                  <a:pt x="1051474" y="201406"/>
                  <a:pt x="1051474" y="152868"/>
                </a:cubicBezTo>
                <a:cubicBezTo>
                  <a:pt x="1051474" y="68441"/>
                  <a:pt x="822728" y="0"/>
                  <a:pt x="540555" y="0"/>
                </a:cubicBezTo>
                <a:cubicBezTo>
                  <a:pt x="293654" y="0"/>
                  <a:pt x="87658" y="52400"/>
                  <a:pt x="40017" y="12205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0" name="Rounded Rectangle 17">
            <a:extLst>
              <a:ext uri="{FF2B5EF4-FFF2-40B4-BE49-F238E27FC236}">
                <a16:creationId xmlns:a16="http://schemas.microsoft.com/office/drawing/2014/main" id="{6E79F3CC-EBE0-4AD4-974E-2160A9571828}"/>
              </a:ext>
            </a:extLst>
          </p:cNvPr>
          <p:cNvSpPr>
            <a:spLocks noChangeAspect="1"/>
          </p:cNvSpPr>
          <p:nvPr/>
        </p:nvSpPr>
        <p:spPr>
          <a:xfrm>
            <a:off x="8276866" y="2821406"/>
            <a:ext cx="226262" cy="360000"/>
          </a:xfrm>
          <a:custGeom>
            <a:avLst/>
            <a:gdLst/>
            <a:ahLst/>
            <a:cxnLst/>
            <a:rect l="l" t="t" r="r" b="b"/>
            <a:pathLst>
              <a:path w="2016224" h="3207971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1" name="Oval 21">
            <a:extLst>
              <a:ext uri="{FF2B5EF4-FFF2-40B4-BE49-F238E27FC236}">
                <a16:creationId xmlns:a16="http://schemas.microsoft.com/office/drawing/2014/main" id="{CE40DB04-8BC8-48A7-8481-E19E4499EC9C}"/>
              </a:ext>
            </a:extLst>
          </p:cNvPr>
          <p:cNvSpPr>
            <a:spLocks noChangeAspect="1"/>
          </p:cNvSpPr>
          <p:nvPr/>
        </p:nvSpPr>
        <p:spPr>
          <a:xfrm>
            <a:off x="7109736" y="2821406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799999" y="306000"/>
                </a:moveTo>
                <a:lnTo>
                  <a:pt x="1440000" y="306000"/>
                </a:lnTo>
                <a:lnTo>
                  <a:pt x="1440000" y="1308231"/>
                </a:lnTo>
                <a:lnTo>
                  <a:pt x="572043" y="807116"/>
                </a:lnTo>
                <a:lnTo>
                  <a:pt x="392043" y="1118885"/>
                </a:lnTo>
                <a:lnTo>
                  <a:pt x="1260000" y="1620000"/>
                </a:lnTo>
                <a:lnTo>
                  <a:pt x="392043" y="2121116"/>
                </a:lnTo>
                <a:lnTo>
                  <a:pt x="572043" y="2432885"/>
                </a:lnTo>
                <a:lnTo>
                  <a:pt x="1440000" y="1931769"/>
                </a:lnTo>
                <a:lnTo>
                  <a:pt x="1440000" y="2934000"/>
                </a:lnTo>
                <a:lnTo>
                  <a:pt x="1800000" y="2934000"/>
                </a:lnTo>
                <a:lnTo>
                  <a:pt x="1800000" y="1931769"/>
                </a:lnTo>
                <a:lnTo>
                  <a:pt x="2667957" y="2432884"/>
                </a:lnTo>
                <a:lnTo>
                  <a:pt x="2847957" y="2121116"/>
                </a:lnTo>
                <a:lnTo>
                  <a:pt x="1980000" y="1620000"/>
                </a:lnTo>
                <a:lnTo>
                  <a:pt x="2847958" y="1118885"/>
                </a:lnTo>
                <a:lnTo>
                  <a:pt x="2667957" y="807116"/>
                </a:lnTo>
                <a:lnTo>
                  <a:pt x="1800000" y="1308231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Oval 25">
            <a:extLst>
              <a:ext uri="{FF2B5EF4-FFF2-40B4-BE49-F238E27FC236}">
                <a16:creationId xmlns:a16="http://schemas.microsoft.com/office/drawing/2014/main" id="{B319FC87-969C-41F5-88B5-B820FF8FCAE2}"/>
              </a:ext>
            </a:extLst>
          </p:cNvPr>
          <p:cNvSpPr>
            <a:spLocks noChangeAspect="1"/>
          </p:cNvSpPr>
          <p:nvPr/>
        </p:nvSpPr>
        <p:spPr>
          <a:xfrm>
            <a:off x="7679872" y="2821406"/>
            <a:ext cx="359510" cy="360000"/>
          </a:xfrm>
          <a:custGeom>
            <a:avLst/>
            <a:gdLst/>
            <a:ahLst/>
            <a:cxnLst/>
            <a:rect l="l" t="t" r="r" b="b"/>
            <a:pathLst>
              <a:path w="3225370" h="3229762">
                <a:moveTo>
                  <a:pt x="1355872" y="0"/>
                </a:moveTo>
                <a:cubicBezTo>
                  <a:pt x="1564636" y="0"/>
                  <a:pt x="1733872" y="169236"/>
                  <a:pt x="1733872" y="378000"/>
                </a:cubicBezTo>
                <a:cubicBezTo>
                  <a:pt x="1733872" y="530834"/>
                  <a:pt x="1643169" y="662483"/>
                  <a:pt x="1512292" y="721255"/>
                </a:cubicBezTo>
                <a:lnTo>
                  <a:pt x="1607042" y="1169019"/>
                </a:lnTo>
                <a:cubicBezTo>
                  <a:pt x="1611319" y="1167786"/>
                  <a:pt x="1615651" y="1167712"/>
                  <a:pt x="1620000" y="1167712"/>
                </a:cubicBezTo>
                <a:cubicBezTo>
                  <a:pt x="1828764" y="1167712"/>
                  <a:pt x="1998000" y="1336948"/>
                  <a:pt x="1998000" y="1545712"/>
                </a:cubicBezTo>
                <a:lnTo>
                  <a:pt x="1996362" y="1567711"/>
                </a:lnTo>
                <a:lnTo>
                  <a:pt x="2525816" y="1711728"/>
                </a:lnTo>
                <a:cubicBezTo>
                  <a:pt x="2591164" y="1602543"/>
                  <a:pt x="2710810" y="1530128"/>
                  <a:pt x="2847370" y="1530128"/>
                </a:cubicBezTo>
                <a:cubicBezTo>
                  <a:pt x="3056134" y="1530128"/>
                  <a:pt x="3225370" y="1699364"/>
                  <a:pt x="3225370" y="1908128"/>
                </a:cubicBezTo>
                <a:cubicBezTo>
                  <a:pt x="3225370" y="2116892"/>
                  <a:pt x="3056134" y="2286128"/>
                  <a:pt x="2847370" y="2286128"/>
                </a:cubicBezTo>
                <a:cubicBezTo>
                  <a:pt x="2638606" y="2286128"/>
                  <a:pt x="2469370" y="2116892"/>
                  <a:pt x="2469370" y="1908128"/>
                </a:cubicBezTo>
                <a:lnTo>
                  <a:pt x="2475505" y="1847275"/>
                </a:lnTo>
                <a:lnTo>
                  <a:pt x="1957861" y="1706471"/>
                </a:lnTo>
                <a:cubicBezTo>
                  <a:pt x="1922674" y="1789256"/>
                  <a:pt x="1855841" y="1854310"/>
                  <a:pt x="1773397" y="1890608"/>
                </a:cubicBezTo>
                <a:lnTo>
                  <a:pt x="1908290" y="2478637"/>
                </a:lnTo>
                <a:cubicBezTo>
                  <a:pt x="2094333" y="2500701"/>
                  <a:pt x="2237929" y="2659462"/>
                  <a:pt x="2237929" y="2851762"/>
                </a:cubicBezTo>
                <a:cubicBezTo>
                  <a:pt x="2237929" y="3060526"/>
                  <a:pt x="2068693" y="3229762"/>
                  <a:pt x="1859929" y="3229762"/>
                </a:cubicBezTo>
                <a:cubicBezTo>
                  <a:pt x="1651165" y="3229762"/>
                  <a:pt x="1481929" y="3060526"/>
                  <a:pt x="1481929" y="2851762"/>
                </a:cubicBezTo>
                <a:cubicBezTo>
                  <a:pt x="1481929" y="2676759"/>
                  <a:pt x="1600854" y="2529533"/>
                  <a:pt x="1762693" y="2487978"/>
                </a:cubicBezTo>
                <a:lnTo>
                  <a:pt x="1632951" y="1922407"/>
                </a:lnTo>
                <a:cubicBezTo>
                  <a:pt x="1628677" y="1923639"/>
                  <a:pt x="1624347" y="1923712"/>
                  <a:pt x="1620000" y="1923712"/>
                </a:cubicBezTo>
                <a:cubicBezTo>
                  <a:pt x="1474614" y="1923712"/>
                  <a:pt x="1348399" y="1841634"/>
                  <a:pt x="1286703" y="1720478"/>
                </a:cubicBezTo>
                <a:lnTo>
                  <a:pt x="726463" y="1950491"/>
                </a:lnTo>
                <a:cubicBezTo>
                  <a:pt x="745503" y="1995553"/>
                  <a:pt x="756000" y="2045092"/>
                  <a:pt x="756000" y="2097083"/>
                </a:cubicBezTo>
                <a:cubicBezTo>
                  <a:pt x="756000" y="2305847"/>
                  <a:pt x="586764" y="2475083"/>
                  <a:pt x="378000" y="2475083"/>
                </a:cubicBezTo>
                <a:cubicBezTo>
                  <a:pt x="169236" y="2475083"/>
                  <a:pt x="0" y="2305847"/>
                  <a:pt x="0" y="2097083"/>
                </a:cubicBezTo>
                <a:cubicBezTo>
                  <a:pt x="0" y="1888319"/>
                  <a:pt x="169236" y="1719083"/>
                  <a:pt x="378000" y="1719083"/>
                </a:cubicBezTo>
                <a:cubicBezTo>
                  <a:pt x="481765" y="1719083"/>
                  <a:pt x="575764" y="1760894"/>
                  <a:pt x="643957" y="1828700"/>
                </a:cubicBezTo>
                <a:lnTo>
                  <a:pt x="1245626" y="1581679"/>
                </a:lnTo>
                <a:cubicBezTo>
                  <a:pt x="1242578" y="1569964"/>
                  <a:pt x="1242000" y="1557905"/>
                  <a:pt x="1242000" y="1545712"/>
                </a:cubicBezTo>
                <a:cubicBezTo>
                  <a:pt x="1242000" y="1391666"/>
                  <a:pt x="1334148" y="1259142"/>
                  <a:pt x="1466584" y="1200827"/>
                </a:cubicBezTo>
                <a:lnTo>
                  <a:pt x="1372109" y="754363"/>
                </a:lnTo>
                <a:cubicBezTo>
                  <a:pt x="1366762" y="755885"/>
                  <a:pt x="1361331" y="756000"/>
                  <a:pt x="1355872" y="756000"/>
                </a:cubicBezTo>
                <a:cubicBezTo>
                  <a:pt x="1147108" y="756000"/>
                  <a:pt x="977872" y="586764"/>
                  <a:pt x="977872" y="378000"/>
                </a:cubicBezTo>
                <a:cubicBezTo>
                  <a:pt x="977872" y="169236"/>
                  <a:pt x="1147108" y="0"/>
                  <a:pt x="13558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" name="Block Arc 20">
            <a:extLst>
              <a:ext uri="{FF2B5EF4-FFF2-40B4-BE49-F238E27FC236}">
                <a16:creationId xmlns:a16="http://schemas.microsoft.com/office/drawing/2014/main" id="{CE58735F-24B8-4BA7-8374-612DEF00203F}"/>
              </a:ext>
            </a:extLst>
          </p:cNvPr>
          <p:cNvSpPr>
            <a:spLocks noChangeAspect="1"/>
          </p:cNvSpPr>
          <p:nvPr/>
        </p:nvSpPr>
        <p:spPr>
          <a:xfrm rot="10800000">
            <a:off x="4296578" y="3571534"/>
            <a:ext cx="332010" cy="360000"/>
          </a:xfrm>
          <a:custGeom>
            <a:avLst/>
            <a:gdLst/>
            <a:ahLst/>
            <a:cxnLst/>
            <a:rect l="l" t="t" r="r" b="b"/>
            <a:pathLst>
              <a:path w="2958558" h="3207983">
                <a:moveTo>
                  <a:pt x="376920" y="2960896"/>
                </a:moveTo>
                <a:cubicBezTo>
                  <a:pt x="266613" y="2960896"/>
                  <a:pt x="177192" y="2871475"/>
                  <a:pt x="177192" y="2761168"/>
                </a:cubicBezTo>
                <a:cubicBezTo>
                  <a:pt x="177192" y="2650861"/>
                  <a:pt x="266613" y="2561440"/>
                  <a:pt x="376920" y="2561440"/>
                </a:cubicBezTo>
                <a:cubicBezTo>
                  <a:pt x="487227" y="2561440"/>
                  <a:pt x="576648" y="2650861"/>
                  <a:pt x="576648" y="2761168"/>
                </a:cubicBezTo>
                <a:cubicBezTo>
                  <a:pt x="576648" y="2871475"/>
                  <a:pt x="487227" y="2960896"/>
                  <a:pt x="376920" y="2960896"/>
                </a:cubicBezTo>
                <a:close/>
                <a:moveTo>
                  <a:pt x="376921" y="3072323"/>
                </a:moveTo>
                <a:cubicBezTo>
                  <a:pt x="539434" y="3072323"/>
                  <a:pt x="671176" y="2940581"/>
                  <a:pt x="671176" y="2778068"/>
                </a:cubicBezTo>
                <a:cubicBezTo>
                  <a:pt x="671176" y="2615555"/>
                  <a:pt x="539434" y="2483813"/>
                  <a:pt x="376921" y="2483813"/>
                </a:cubicBezTo>
                <a:cubicBezTo>
                  <a:pt x="214408" y="2483813"/>
                  <a:pt x="82666" y="2615555"/>
                  <a:pt x="82666" y="2778068"/>
                </a:cubicBezTo>
                <a:cubicBezTo>
                  <a:pt x="82666" y="2940581"/>
                  <a:pt x="214408" y="3072323"/>
                  <a:pt x="376921" y="3072323"/>
                </a:cubicBezTo>
                <a:close/>
                <a:moveTo>
                  <a:pt x="2379939" y="3207575"/>
                </a:moveTo>
                <a:cubicBezTo>
                  <a:pt x="2342159" y="3210380"/>
                  <a:pt x="2303308" y="3198772"/>
                  <a:pt x="2272342" y="3172087"/>
                </a:cubicBezTo>
                <a:cubicBezTo>
                  <a:pt x="2210411" y="3118717"/>
                  <a:pt x="2203469" y="3025247"/>
                  <a:pt x="2256839" y="2963315"/>
                </a:cubicBezTo>
                <a:cubicBezTo>
                  <a:pt x="2292137" y="2922355"/>
                  <a:pt x="2344975" y="2905450"/>
                  <a:pt x="2394194" y="2916618"/>
                </a:cubicBezTo>
                <a:lnTo>
                  <a:pt x="2482323" y="2842744"/>
                </a:lnTo>
                <a:lnTo>
                  <a:pt x="2486558" y="2847797"/>
                </a:lnTo>
                <a:cubicBezTo>
                  <a:pt x="2638916" y="2767056"/>
                  <a:pt x="2628462" y="2744879"/>
                  <a:pt x="2689889" y="2690172"/>
                </a:cubicBezTo>
                <a:cubicBezTo>
                  <a:pt x="2722819" y="2655246"/>
                  <a:pt x="2732363" y="2657367"/>
                  <a:pt x="2726376" y="2568558"/>
                </a:cubicBezTo>
                <a:lnTo>
                  <a:pt x="2730335" y="2568172"/>
                </a:lnTo>
                <a:lnTo>
                  <a:pt x="2726098" y="2568172"/>
                </a:lnTo>
                <a:lnTo>
                  <a:pt x="2726098" y="2140027"/>
                </a:lnTo>
                <a:lnTo>
                  <a:pt x="2686068" y="2140105"/>
                </a:lnTo>
                <a:cubicBezTo>
                  <a:pt x="2685662" y="1932305"/>
                  <a:pt x="2574529" y="1740506"/>
                  <a:pt x="2394530" y="1636956"/>
                </a:cubicBezTo>
                <a:cubicBezTo>
                  <a:pt x="2214320" y="1533284"/>
                  <a:pt x="1992511" y="1533845"/>
                  <a:pt x="1812826" y="1638426"/>
                </a:cubicBezTo>
                <a:cubicBezTo>
                  <a:pt x="1633353" y="1742884"/>
                  <a:pt x="1523189" y="1935240"/>
                  <a:pt x="1523830" y="2143038"/>
                </a:cubicBezTo>
                <a:lnTo>
                  <a:pt x="1483625" y="2143162"/>
                </a:lnTo>
                <a:lnTo>
                  <a:pt x="1483625" y="2568172"/>
                </a:lnTo>
                <a:lnTo>
                  <a:pt x="1479388" y="2568172"/>
                </a:lnTo>
                <a:lnTo>
                  <a:pt x="1483347" y="2568558"/>
                </a:lnTo>
                <a:cubicBezTo>
                  <a:pt x="1477359" y="2657367"/>
                  <a:pt x="1486903" y="2655246"/>
                  <a:pt x="1519833" y="2690172"/>
                </a:cubicBezTo>
                <a:cubicBezTo>
                  <a:pt x="1581261" y="2744879"/>
                  <a:pt x="1570806" y="2767057"/>
                  <a:pt x="1723166" y="2847797"/>
                </a:cubicBezTo>
                <a:lnTo>
                  <a:pt x="1727402" y="2842744"/>
                </a:lnTo>
                <a:lnTo>
                  <a:pt x="1815530" y="2916618"/>
                </a:lnTo>
                <a:cubicBezTo>
                  <a:pt x="1864749" y="2905450"/>
                  <a:pt x="1917587" y="2922356"/>
                  <a:pt x="1952884" y="2963315"/>
                </a:cubicBezTo>
                <a:cubicBezTo>
                  <a:pt x="2006254" y="3025247"/>
                  <a:pt x="1999313" y="3118717"/>
                  <a:pt x="1937381" y="3172087"/>
                </a:cubicBezTo>
                <a:cubicBezTo>
                  <a:pt x="1906416" y="3198772"/>
                  <a:pt x="1867565" y="3210380"/>
                  <a:pt x="1829785" y="3207575"/>
                </a:cubicBezTo>
                <a:cubicBezTo>
                  <a:pt x="1792004" y="3204769"/>
                  <a:pt x="1755294" y="3187551"/>
                  <a:pt x="1728609" y="3156586"/>
                </a:cubicBezTo>
                <a:cubicBezTo>
                  <a:pt x="1704170" y="3128225"/>
                  <a:pt x="1692377" y="3093251"/>
                  <a:pt x="1694258" y="3058558"/>
                </a:cubicBezTo>
                <a:lnTo>
                  <a:pt x="1607474" y="2985811"/>
                </a:lnTo>
                <a:lnTo>
                  <a:pt x="1609754" y="2983092"/>
                </a:lnTo>
                <a:cubicBezTo>
                  <a:pt x="1505378" y="2914609"/>
                  <a:pt x="1454899" y="2874388"/>
                  <a:pt x="1372959" y="2808609"/>
                </a:cubicBezTo>
                <a:cubicBezTo>
                  <a:pt x="1301402" y="2768123"/>
                  <a:pt x="1295976" y="2652344"/>
                  <a:pt x="1300245" y="2568172"/>
                </a:cubicBezTo>
                <a:lnTo>
                  <a:pt x="1296941" y="2568172"/>
                </a:lnTo>
                <a:lnTo>
                  <a:pt x="1296941" y="2143739"/>
                </a:lnTo>
                <a:lnTo>
                  <a:pt x="1251342" y="2143880"/>
                </a:lnTo>
                <a:cubicBezTo>
                  <a:pt x="1250400" y="1838694"/>
                  <a:pt x="1412261" y="1556194"/>
                  <a:pt x="1675942" y="1402813"/>
                </a:cubicBezTo>
                <a:cubicBezTo>
                  <a:pt x="1778114" y="1343381"/>
                  <a:pt x="1889554" y="1306836"/>
                  <a:pt x="2003205" y="1293823"/>
                </a:cubicBezTo>
                <a:lnTo>
                  <a:pt x="2003205" y="878785"/>
                </a:lnTo>
                <a:lnTo>
                  <a:pt x="1998176" y="878621"/>
                </a:lnTo>
                <a:cubicBezTo>
                  <a:pt x="2009560" y="630102"/>
                  <a:pt x="1847671" y="398939"/>
                  <a:pt x="1584243" y="287563"/>
                </a:cubicBezTo>
                <a:cubicBezTo>
                  <a:pt x="1373323" y="198386"/>
                  <a:pt x="1125012" y="198092"/>
                  <a:pt x="913796" y="286769"/>
                </a:cubicBezTo>
                <a:cubicBezTo>
                  <a:pt x="650203" y="397436"/>
                  <a:pt x="487575" y="627955"/>
                  <a:pt x="497878" y="876315"/>
                </a:cubicBezTo>
                <a:lnTo>
                  <a:pt x="492947" y="876461"/>
                </a:lnTo>
                <a:lnTo>
                  <a:pt x="492947" y="2424958"/>
                </a:lnTo>
                <a:cubicBezTo>
                  <a:pt x="646520" y="2471832"/>
                  <a:pt x="757382" y="2615059"/>
                  <a:pt x="757382" y="2784179"/>
                </a:cubicBezTo>
                <a:cubicBezTo>
                  <a:pt x="757382" y="2993324"/>
                  <a:pt x="587836" y="3162870"/>
                  <a:pt x="378691" y="3162870"/>
                </a:cubicBezTo>
                <a:cubicBezTo>
                  <a:pt x="169546" y="3162870"/>
                  <a:pt x="0" y="2993324"/>
                  <a:pt x="0" y="2784179"/>
                </a:cubicBezTo>
                <a:cubicBezTo>
                  <a:pt x="0" y="2610447"/>
                  <a:pt x="116991" y="2464039"/>
                  <a:pt x="276947" y="2421074"/>
                </a:cubicBezTo>
                <a:lnTo>
                  <a:pt x="276947" y="783746"/>
                </a:lnTo>
                <a:lnTo>
                  <a:pt x="281758" y="783746"/>
                </a:lnTo>
                <a:cubicBezTo>
                  <a:pt x="307533" y="493124"/>
                  <a:pt x="502412" y="231983"/>
                  <a:pt x="801266" y="95774"/>
                </a:cubicBezTo>
                <a:cubicBezTo>
                  <a:pt x="1082323" y="-32324"/>
                  <a:pt x="1416727" y="-31901"/>
                  <a:pt x="1697364" y="96907"/>
                </a:cubicBezTo>
                <a:cubicBezTo>
                  <a:pt x="1994951" y="233494"/>
                  <a:pt x="2188714" y="494056"/>
                  <a:pt x="2214549" y="783746"/>
                </a:cubicBezTo>
                <a:lnTo>
                  <a:pt x="2219205" y="783746"/>
                </a:lnTo>
                <a:lnTo>
                  <a:pt x="2219205" y="1295162"/>
                </a:lnTo>
                <a:cubicBezTo>
                  <a:pt x="2327099" y="1309357"/>
                  <a:pt x="2432799" y="1344641"/>
                  <a:pt x="2530224" y="1400656"/>
                </a:cubicBezTo>
                <a:cubicBezTo>
                  <a:pt x="2794677" y="1552703"/>
                  <a:pt x="2957961" y="1834385"/>
                  <a:pt x="2958558" y="2139573"/>
                </a:cubicBezTo>
                <a:lnTo>
                  <a:pt x="2912782" y="2139663"/>
                </a:lnTo>
                <a:lnTo>
                  <a:pt x="2912782" y="2568172"/>
                </a:lnTo>
                <a:lnTo>
                  <a:pt x="2909478" y="2568172"/>
                </a:lnTo>
                <a:cubicBezTo>
                  <a:pt x="2913747" y="2652344"/>
                  <a:pt x="2908320" y="2768123"/>
                  <a:pt x="2836763" y="2808609"/>
                </a:cubicBezTo>
                <a:cubicBezTo>
                  <a:pt x="2754824" y="2874388"/>
                  <a:pt x="2704345" y="2914609"/>
                  <a:pt x="2599970" y="2983091"/>
                </a:cubicBezTo>
                <a:lnTo>
                  <a:pt x="2602250" y="2985811"/>
                </a:lnTo>
                <a:lnTo>
                  <a:pt x="2515466" y="3058559"/>
                </a:lnTo>
                <a:cubicBezTo>
                  <a:pt x="2517346" y="3093252"/>
                  <a:pt x="2505554" y="3128225"/>
                  <a:pt x="2481114" y="3156586"/>
                </a:cubicBezTo>
                <a:cubicBezTo>
                  <a:pt x="2454429" y="3187551"/>
                  <a:pt x="2417719" y="3204769"/>
                  <a:pt x="2379939" y="32075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4" name="Block Arc 11">
            <a:extLst>
              <a:ext uri="{FF2B5EF4-FFF2-40B4-BE49-F238E27FC236}">
                <a16:creationId xmlns:a16="http://schemas.microsoft.com/office/drawing/2014/main" id="{EC46BC78-43DD-4A5D-A949-09CE3CF34740}"/>
              </a:ext>
            </a:extLst>
          </p:cNvPr>
          <p:cNvSpPr/>
          <p:nvPr/>
        </p:nvSpPr>
        <p:spPr>
          <a:xfrm rot="10800000">
            <a:off x="6614789" y="3560896"/>
            <a:ext cx="217507" cy="353911"/>
          </a:xfrm>
          <a:custGeom>
            <a:avLst/>
            <a:gdLst/>
            <a:ahLst/>
            <a:cxnLst/>
            <a:rect l="l" t="t" r="r" b="b"/>
            <a:pathLst>
              <a:path w="3636337" h="7138182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5" name="Rectangle 21">
            <a:extLst>
              <a:ext uri="{FF2B5EF4-FFF2-40B4-BE49-F238E27FC236}">
                <a16:creationId xmlns:a16="http://schemas.microsoft.com/office/drawing/2014/main" id="{3F6462EE-4D05-45B1-9D79-9629E726A186}"/>
              </a:ext>
            </a:extLst>
          </p:cNvPr>
          <p:cNvSpPr/>
          <p:nvPr/>
        </p:nvSpPr>
        <p:spPr>
          <a:xfrm>
            <a:off x="5437664" y="3655251"/>
            <a:ext cx="343751" cy="192566"/>
          </a:xfrm>
          <a:custGeom>
            <a:avLst/>
            <a:gdLst/>
            <a:ahLst/>
            <a:cxnLst/>
            <a:rect l="l" t="t" r="r" b="b"/>
            <a:pathLst>
              <a:path w="4560938" h="2554996">
                <a:moveTo>
                  <a:pt x="2315585" y="1351978"/>
                </a:moveTo>
                <a:lnTo>
                  <a:pt x="2315585" y="1608128"/>
                </a:lnTo>
                <a:cubicBezTo>
                  <a:pt x="2332000" y="1604085"/>
                  <a:pt x="2347685" y="1596777"/>
                  <a:pt x="2361832" y="1586519"/>
                </a:cubicBezTo>
                <a:cubicBezTo>
                  <a:pt x="2403345" y="1556419"/>
                  <a:pt x="2424829" y="1505846"/>
                  <a:pt x="2417675" y="1455070"/>
                </a:cubicBezTo>
                <a:cubicBezTo>
                  <a:pt x="2409025" y="1388817"/>
                  <a:pt x="2368208" y="1366470"/>
                  <a:pt x="2315585" y="1351978"/>
                </a:cubicBezTo>
                <a:close/>
                <a:moveTo>
                  <a:pt x="3612086" y="989467"/>
                </a:moveTo>
                <a:cubicBezTo>
                  <a:pt x="3453010" y="989467"/>
                  <a:pt x="3324054" y="1118423"/>
                  <a:pt x="3324054" y="1277499"/>
                </a:cubicBezTo>
                <a:cubicBezTo>
                  <a:pt x="3324054" y="1436575"/>
                  <a:pt x="3453010" y="1565531"/>
                  <a:pt x="3612086" y="1565531"/>
                </a:cubicBezTo>
                <a:cubicBezTo>
                  <a:pt x="3771162" y="1565531"/>
                  <a:pt x="3900118" y="1436575"/>
                  <a:pt x="3900118" y="1277499"/>
                </a:cubicBezTo>
                <a:cubicBezTo>
                  <a:pt x="3900118" y="1118423"/>
                  <a:pt x="3771162" y="989467"/>
                  <a:pt x="3612086" y="989467"/>
                </a:cubicBezTo>
                <a:close/>
                <a:moveTo>
                  <a:pt x="948854" y="989467"/>
                </a:moveTo>
                <a:cubicBezTo>
                  <a:pt x="789778" y="989467"/>
                  <a:pt x="660822" y="1118423"/>
                  <a:pt x="660822" y="1277499"/>
                </a:cubicBezTo>
                <a:cubicBezTo>
                  <a:pt x="660822" y="1436575"/>
                  <a:pt x="789778" y="1565531"/>
                  <a:pt x="948854" y="1565531"/>
                </a:cubicBezTo>
                <a:cubicBezTo>
                  <a:pt x="1107930" y="1565531"/>
                  <a:pt x="1236886" y="1436575"/>
                  <a:pt x="1236886" y="1277499"/>
                </a:cubicBezTo>
                <a:cubicBezTo>
                  <a:pt x="1236886" y="1118423"/>
                  <a:pt x="1107930" y="989467"/>
                  <a:pt x="948854" y="989467"/>
                </a:cubicBezTo>
                <a:close/>
                <a:moveTo>
                  <a:pt x="2247651" y="946230"/>
                </a:moveTo>
                <a:cubicBezTo>
                  <a:pt x="2230469" y="950266"/>
                  <a:pt x="2214012" y="957763"/>
                  <a:pt x="2199233" y="968479"/>
                </a:cubicBezTo>
                <a:cubicBezTo>
                  <a:pt x="2157721" y="998579"/>
                  <a:pt x="2136236" y="1049152"/>
                  <a:pt x="2143390" y="1099928"/>
                </a:cubicBezTo>
                <a:cubicBezTo>
                  <a:pt x="2157154" y="1167662"/>
                  <a:pt x="2197550" y="1197656"/>
                  <a:pt x="2247651" y="1217102"/>
                </a:cubicBezTo>
                <a:close/>
                <a:moveTo>
                  <a:pt x="2247651" y="785264"/>
                </a:moveTo>
                <a:lnTo>
                  <a:pt x="2315585" y="785264"/>
                </a:lnTo>
                <a:lnTo>
                  <a:pt x="2315585" y="832380"/>
                </a:lnTo>
                <a:cubicBezTo>
                  <a:pt x="2341411" y="835890"/>
                  <a:pt x="2366862" y="843587"/>
                  <a:pt x="2390991" y="855423"/>
                </a:cubicBezTo>
                <a:cubicBezTo>
                  <a:pt x="2474360" y="896319"/>
                  <a:pt x="2528313" y="979930"/>
                  <a:pt x="2531223" y="1072743"/>
                </a:cubicBezTo>
                <a:lnTo>
                  <a:pt x="2418963" y="1076264"/>
                </a:lnTo>
                <a:cubicBezTo>
                  <a:pt x="2417356" y="1025012"/>
                  <a:pt x="2387564" y="978842"/>
                  <a:pt x="2341528" y="956260"/>
                </a:cubicBezTo>
                <a:cubicBezTo>
                  <a:pt x="2333151" y="952151"/>
                  <a:pt x="2324486" y="948946"/>
                  <a:pt x="2315585" y="946938"/>
                </a:cubicBezTo>
                <a:lnTo>
                  <a:pt x="2315585" y="1239083"/>
                </a:lnTo>
                <a:cubicBezTo>
                  <a:pt x="2404308" y="1264638"/>
                  <a:pt x="2499083" y="1293869"/>
                  <a:pt x="2528899" y="1441205"/>
                </a:cubicBezTo>
                <a:cubicBezTo>
                  <a:pt x="2541347" y="1532528"/>
                  <a:pt x="2502457" y="1623287"/>
                  <a:pt x="2427762" y="1677447"/>
                </a:cubicBezTo>
                <a:cubicBezTo>
                  <a:pt x="2394006" y="1701923"/>
                  <a:pt x="2355419" y="1717125"/>
                  <a:pt x="2315585" y="1722661"/>
                </a:cubicBezTo>
                <a:lnTo>
                  <a:pt x="2315585" y="1769734"/>
                </a:lnTo>
                <a:lnTo>
                  <a:pt x="2247651" y="1769734"/>
                </a:lnTo>
                <a:lnTo>
                  <a:pt x="2247651" y="1722944"/>
                </a:lnTo>
                <a:cubicBezTo>
                  <a:pt x="2221084" y="1719537"/>
                  <a:pt x="2194881" y="1711743"/>
                  <a:pt x="2170074" y="1699575"/>
                </a:cubicBezTo>
                <a:cubicBezTo>
                  <a:pt x="2086705" y="1658679"/>
                  <a:pt x="2032752" y="1575069"/>
                  <a:pt x="2029842" y="1482255"/>
                </a:cubicBezTo>
                <a:lnTo>
                  <a:pt x="2142102" y="1478734"/>
                </a:lnTo>
                <a:cubicBezTo>
                  <a:pt x="2143709" y="1529986"/>
                  <a:pt x="2173501" y="1576156"/>
                  <a:pt x="2219537" y="1598738"/>
                </a:cubicBezTo>
                <a:cubicBezTo>
                  <a:pt x="2228602" y="1603184"/>
                  <a:pt x="2238004" y="1606573"/>
                  <a:pt x="2247651" y="1608616"/>
                </a:cubicBezTo>
                <a:lnTo>
                  <a:pt x="2247651" y="1335176"/>
                </a:lnTo>
                <a:cubicBezTo>
                  <a:pt x="2162261" y="1314127"/>
                  <a:pt x="2069489" y="1278142"/>
                  <a:pt x="2032173" y="1115597"/>
                </a:cubicBezTo>
                <a:cubicBezTo>
                  <a:pt x="2019217" y="1023646"/>
                  <a:pt x="2058125" y="932061"/>
                  <a:pt x="2133303" y="877552"/>
                </a:cubicBezTo>
                <a:cubicBezTo>
                  <a:pt x="2167670" y="852632"/>
                  <a:pt x="2207046" y="837325"/>
                  <a:pt x="2247651" y="832077"/>
                </a:cubicBezTo>
                <a:close/>
                <a:moveTo>
                  <a:pt x="2280470" y="617534"/>
                </a:moveTo>
                <a:cubicBezTo>
                  <a:pt x="1915981" y="617534"/>
                  <a:pt x="1620504" y="913011"/>
                  <a:pt x="1620504" y="1277500"/>
                </a:cubicBezTo>
                <a:cubicBezTo>
                  <a:pt x="1620504" y="1641989"/>
                  <a:pt x="1915981" y="1937466"/>
                  <a:pt x="2280470" y="1937466"/>
                </a:cubicBezTo>
                <a:cubicBezTo>
                  <a:pt x="2644959" y="1937466"/>
                  <a:pt x="2940436" y="1641989"/>
                  <a:pt x="2940436" y="1277500"/>
                </a:cubicBezTo>
                <a:cubicBezTo>
                  <a:pt x="2940436" y="913011"/>
                  <a:pt x="2644959" y="617534"/>
                  <a:pt x="2280470" y="617534"/>
                </a:cubicBezTo>
                <a:close/>
                <a:moveTo>
                  <a:pt x="284505" y="265281"/>
                </a:moveTo>
                <a:lnTo>
                  <a:pt x="4276434" y="265281"/>
                </a:lnTo>
                <a:lnTo>
                  <a:pt x="4276434" y="2289716"/>
                </a:lnTo>
                <a:lnTo>
                  <a:pt x="284505" y="2289716"/>
                </a:lnTo>
                <a:close/>
                <a:moveTo>
                  <a:pt x="180344" y="148161"/>
                </a:moveTo>
                <a:lnTo>
                  <a:pt x="180344" y="2406836"/>
                </a:lnTo>
                <a:lnTo>
                  <a:pt x="4380595" y="2406836"/>
                </a:lnTo>
                <a:lnTo>
                  <a:pt x="4380595" y="148161"/>
                </a:lnTo>
                <a:close/>
                <a:moveTo>
                  <a:pt x="0" y="0"/>
                </a:moveTo>
                <a:lnTo>
                  <a:pt x="4560938" y="0"/>
                </a:lnTo>
                <a:lnTo>
                  <a:pt x="4560938" y="2554996"/>
                </a:lnTo>
                <a:lnTo>
                  <a:pt x="0" y="255499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Round Same Side Corner Rectangle 8">
            <a:extLst>
              <a:ext uri="{FF2B5EF4-FFF2-40B4-BE49-F238E27FC236}">
                <a16:creationId xmlns:a16="http://schemas.microsoft.com/office/drawing/2014/main" id="{E77FE283-D30C-4187-B47D-87C28372B82C}"/>
              </a:ext>
            </a:extLst>
          </p:cNvPr>
          <p:cNvSpPr/>
          <p:nvPr/>
        </p:nvSpPr>
        <p:spPr>
          <a:xfrm>
            <a:off x="8212501" y="3588603"/>
            <a:ext cx="354992" cy="355536"/>
          </a:xfrm>
          <a:custGeom>
            <a:avLst/>
            <a:gdLst/>
            <a:ahLst/>
            <a:cxnLst/>
            <a:rect l="l" t="t" r="r" b="b"/>
            <a:pathLst>
              <a:path w="3197597" h="3202496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" name="Rounded Rectangle 51">
            <a:extLst>
              <a:ext uri="{FF2B5EF4-FFF2-40B4-BE49-F238E27FC236}">
                <a16:creationId xmlns:a16="http://schemas.microsoft.com/office/drawing/2014/main" id="{C4DC59AF-DC3F-4CF2-B6B9-78AA9367D365}"/>
              </a:ext>
            </a:extLst>
          </p:cNvPr>
          <p:cNvSpPr/>
          <p:nvPr/>
        </p:nvSpPr>
        <p:spPr>
          <a:xfrm rot="16200000" flipH="1">
            <a:off x="7112464" y="4219259"/>
            <a:ext cx="367987" cy="34655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8" name="Isosceles Triangle 5">
            <a:extLst>
              <a:ext uri="{FF2B5EF4-FFF2-40B4-BE49-F238E27FC236}">
                <a16:creationId xmlns:a16="http://schemas.microsoft.com/office/drawing/2014/main" id="{7C11AC43-7F4E-4ACC-B837-59E5BDBB4096}"/>
              </a:ext>
            </a:extLst>
          </p:cNvPr>
          <p:cNvSpPr>
            <a:spLocks noChangeAspect="1"/>
          </p:cNvSpPr>
          <p:nvPr/>
        </p:nvSpPr>
        <p:spPr>
          <a:xfrm>
            <a:off x="6060854" y="3614352"/>
            <a:ext cx="274662" cy="274365"/>
          </a:xfrm>
          <a:custGeom>
            <a:avLst/>
            <a:gdLst/>
            <a:ahLst/>
            <a:cxnLst/>
            <a:rect l="l" t="t" r="r" b="b"/>
            <a:pathLst>
              <a:path w="3229104" h="3225610">
                <a:moveTo>
                  <a:pt x="2311104" y="907633"/>
                </a:moveTo>
                <a:lnTo>
                  <a:pt x="3229104" y="907633"/>
                </a:lnTo>
                <a:lnTo>
                  <a:pt x="1769979" y="3097491"/>
                </a:lnTo>
                <a:close/>
                <a:moveTo>
                  <a:pt x="823" y="907633"/>
                </a:moveTo>
                <a:lnTo>
                  <a:pt x="918823" y="907633"/>
                </a:lnTo>
                <a:lnTo>
                  <a:pt x="1498048" y="3135591"/>
                </a:lnTo>
                <a:close/>
                <a:moveTo>
                  <a:pt x="1036980" y="907632"/>
                </a:moveTo>
                <a:lnTo>
                  <a:pt x="2192122" y="907632"/>
                </a:lnTo>
                <a:lnTo>
                  <a:pt x="1614551" y="3225610"/>
                </a:lnTo>
                <a:close/>
                <a:moveTo>
                  <a:pt x="2769693" y="0"/>
                </a:moveTo>
                <a:lnTo>
                  <a:pt x="3229104" y="792088"/>
                </a:lnTo>
                <a:lnTo>
                  <a:pt x="2310282" y="792088"/>
                </a:lnTo>
                <a:close/>
                <a:moveTo>
                  <a:pt x="1732713" y="0"/>
                </a:moveTo>
                <a:lnTo>
                  <a:pt x="2651535" y="0"/>
                </a:lnTo>
                <a:lnTo>
                  <a:pt x="2192124" y="792088"/>
                </a:lnTo>
                <a:close/>
                <a:moveTo>
                  <a:pt x="1614553" y="0"/>
                </a:moveTo>
                <a:lnTo>
                  <a:pt x="2073964" y="792088"/>
                </a:lnTo>
                <a:lnTo>
                  <a:pt x="1155142" y="792088"/>
                </a:lnTo>
                <a:close/>
                <a:moveTo>
                  <a:pt x="577571" y="0"/>
                </a:moveTo>
                <a:lnTo>
                  <a:pt x="1496393" y="0"/>
                </a:lnTo>
                <a:lnTo>
                  <a:pt x="1036982" y="792088"/>
                </a:lnTo>
                <a:close/>
                <a:moveTo>
                  <a:pt x="459411" y="0"/>
                </a:moveTo>
                <a:lnTo>
                  <a:pt x="918822" y="792088"/>
                </a:lnTo>
                <a:lnTo>
                  <a:pt x="0" y="7920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Trapezoid 22">
            <a:extLst>
              <a:ext uri="{FF2B5EF4-FFF2-40B4-BE49-F238E27FC236}">
                <a16:creationId xmlns:a16="http://schemas.microsoft.com/office/drawing/2014/main" id="{001F1DD7-843F-466E-9E33-682269349B3C}"/>
              </a:ext>
            </a:extLst>
          </p:cNvPr>
          <p:cNvSpPr>
            <a:spLocks noChangeAspect="1"/>
          </p:cNvSpPr>
          <p:nvPr/>
        </p:nvSpPr>
        <p:spPr>
          <a:xfrm>
            <a:off x="7109736" y="3659965"/>
            <a:ext cx="360000" cy="183139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0" name="Rounded Rectangle 20">
            <a:extLst>
              <a:ext uri="{FF2B5EF4-FFF2-40B4-BE49-F238E27FC236}">
                <a16:creationId xmlns:a16="http://schemas.microsoft.com/office/drawing/2014/main" id="{8FA9265D-2C6C-4FB9-8196-7B4D0BDD3784}"/>
              </a:ext>
            </a:extLst>
          </p:cNvPr>
          <p:cNvSpPr>
            <a:spLocks noChangeAspect="1"/>
          </p:cNvSpPr>
          <p:nvPr/>
        </p:nvSpPr>
        <p:spPr>
          <a:xfrm rot="2160000">
            <a:off x="7692804" y="3571534"/>
            <a:ext cx="333647" cy="360000"/>
          </a:xfrm>
          <a:custGeom>
            <a:avLst/>
            <a:gdLst/>
            <a:ahLst/>
            <a:cxnLst/>
            <a:rect l="l" t="t" r="r" b="b"/>
            <a:pathLst>
              <a:path w="2735240" h="2951283">
                <a:moveTo>
                  <a:pt x="945240" y="943134"/>
                </a:moveTo>
                <a:cubicBezTo>
                  <a:pt x="504657" y="1263236"/>
                  <a:pt x="406988" y="1879894"/>
                  <a:pt x="727090" y="2320477"/>
                </a:cubicBezTo>
                <a:cubicBezTo>
                  <a:pt x="1047193" y="2761060"/>
                  <a:pt x="1663850" y="2858729"/>
                  <a:pt x="2104434" y="2538627"/>
                </a:cubicBezTo>
                <a:cubicBezTo>
                  <a:pt x="2545017" y="2218524"/>
                  <a:pt x="2642686" y="1601867"/>
                  <a:pt x="2322584" y="1161283"/>
                </a:cubicBezTo>
                <a:cubicBezTo>
                  <a:pt x="2003839" y="722570"/>
                  <a:pt x="1391052" y="623866"/>
                  <a:pt x="951049" y="939346"/>
                </a:cubicBezTo>
                <a:lnTo>
                  <a:pt x="1557721" y="1618250"/>
                </a:lnTo>
                <a:cubicBezTo>
                  <a:pt x="1596798" y="1621348"/>
                  <a:pt x="1633874" y="1641400"/>
                  <a:pt x="1658719" y="1675596"/>
                </a:cubicBezTo>
                <a:cubicBezTo>
                  <a:pt x="1705470" y="1739944"/>
                  <a:pt x="1691206" y="1830007"/>
                  <a:pt x="1626858" y="1876758"/>
                </a:cubicBezTo>
                <a:cubicBezTo>
                  <a:pt x="1562511" y="1923509"/>
                  <a:pt x="1472448" y="1909245"/>
                  <a:pt x="1425696" y="1844897"/>
                </a:cubicBezTo>
                <a:cubicBezTo>
                  <a:pt x="1398776" y="1807844"/>
                  <a:pt x="1392087" y="1762265"/>
                  <a:pt x="1405709" y="1721944"/>
                </a:cubicBezTo>
                <a:lnTo>
                  <a:pt x="950242" y="939871"/>
                </a:lnTo>
                <a:cubicBezTo>
                  <a:pt x="948462" y="940800"/>
                  <a:pt x="946850" y="941964"/>
                  <a:pt x="945240" y="943134"/>
                </a:cubicBezTo>
                <a:close/>
                <a:moveTo>
                  <a:pt x="390013" y="178929"/>
                </a:moveTo>
                <a:cubicBezTo>
                  <a:pt x="223423" y="299964"/>
                  <a:pt x="186493" y="533130"/>
                  <a:pt x="307528" y="699721"/>
                </a:cubicBezTo>
                <a:cubicBezTo>
                  <a:pt x="392822" y="817118"/>
                  <a:pt x="533802" y="870124"/>
                  <a:pt x="667672" y="847235"/>
                </a:cubicBezTo>
                <a:lnTo>
                  <a:pt x="556452" y="694153"/>
                </a:lnTo>
                <a:lnTo>
                  <a:pt x="528500" y="714461"/>
                </a:lnTo>
                <a:cubicBezTo>
                  <a:pt x="498835" y="736014"/>
                  <a:pt x="457314" y="729437"/>
                  <a:pt x="435761" y="699772"/>
                </a:cubicBezTo>
                <a:lnTo>
                  <a:pt x="341779" y="570418"/>
                </a:lnTo>
                <a:cubicBezTo>
                  <a:pt x="320226" y="540753"/>
                  <a:pt x="326803" y="499231"/>
                  <a:pt x="356468" y="477679"/>
                </a:cubicBezTo>
                <a:lnTo>
                  <a:pt x="684509" y="239343"/>
                </a:lnTo>
                <a:cubicBezTo>
                  <a:pt x="714174" y="217790"/>
                  <a:pt x="755695" y="224366"/>
                  <a:pt x="777248" y="254031"/>
                </a:cubicBezTo>
                <a:lnTo>
                  <a:pt x="871230" y="383386"/>
                </a:lnTo>
                <a:cubicBezTo>
                  <a:pt x="892782" y="413051"/>
                  <a:pt x="886206" y="454572"/>
                  <a:pt x="856541" y="476125"/>
                </a:cubicBezTo>
                <a:lnTo>
                  <a:pt x="828590" y="496433"/>
                </a:lnTo>
                <a:lnTo>
                  <a:pt x="939810" y="649514"/>
                </a:lnTo>
                <a:cubicBezTo>
                  <a:pt x="1002947" y="529270"/>
                  <a:pt x="996100" y="378811"/>
                  <a:pt x="910806" y="261414"/>
                </a:cubicBezTo>
                <a:cubicBezTo>
                  <a:pt x="789771" y="94824"/>
                  <a:pt x="556604" y="57894"/>
                  <a:pt x="390013" y="178929"/>
                </a:cubicBezTo>
                <a:close/>
                <a:moveTo>
                  <a:pt x="326716" y="91807"/>
                </a:moveTo>
                <a:cubicBezTo>
                  <a:pt x="541423" y="-64186"/>
                  <a:pt x="841934" y="-16590"/>
                  <a:pt x="997927" y="198117"/>
                </a:cubicBezTo>
                <a:cubicBezTo>
                  <a:pt x="1090326" y="325293"/>
                  <a:pt x="1111296" y="482575"/>
                  <a:pt x="1067359" y="621566"/>
                </a:cubicBezTo>
                <a:cubicBezTo>
                  <a:pt x="1125087" y="596400"/>
                  <a:pt x="1184605" y="577365"/>
                  <a:pt x="1244892" y="563339"/>
                </a:cubicBezTo>
                <a:lnTo>
                  <a:pt x="1244892" y="425809"/>
                </a:lnTo>
                <a:lnTo>
                  <a:pt x="1238396" y="425809"/>
                </a:lnTo>
                <a:cubicBezTo>
                  <a:pt x="1203300" y="425809"/>
                  <a:pt x="1174849" y="397358"/>
                  <a:pt x="1174849" y="362262"/>
                </a:cubicBezTo>
                <a:lnTo>
                  <a:pt x="1174849" y="209229"/>
                </a:lnTo>
                <a:cubicBezTo>
                  <a:pt x="1174849" y="191681"/>
                  <a:pt x="1181962" y="175794"/>
                  <a:pt x="1193462" y="164294"/>
                </a:cubicBezTo>
                <a:cubicBezTo>
                  <a:pt x="1204961" y="152795"/>
                  <a:pt x="1220848" y="145682"/>
                  <a:pt x="1238396" y="145682"/>
                </a:cubicBezTo>
                <a:lnTo>
                  <a:pt x="1484804" y="145682"/>
                </a:lnTo>
                <a:cubicBezTo>
                  <a:pt x="1519900" y="145682"/>
                  <a:pt x="1548351" y="174133"/>
                  <a:pt x="1548351" y="209229"/>
                </a:cubicBezTo>
                <a:lnTo>
                  <a:pt x="1548351" y="362262"/>
                </a:lnTo>
                <a:cubicBezTo>
                  <a:pt x="1548351" y="397358"/>
                  <a:pt x="1519900" y="425809"/>
                  <a:pt x="1484804" y="425809"/>
                </a:cubicBezTo>
                <a:lnTo>
                  <a:pt x="1478305" y="425809"/>
                </a:lnTo>
                <a:lnTo>
                  <a:pt x="1478305" y="531522"/>
                </a:lnTo>
                <a:cubicBezTo>
                  <a:pt x="1867969" y="516696"/>
                  <a:pt x="2257580" y="690299"/>
                  <a:pt x="2504004" y="1029474"/>
                </a:cubicBezTo>
                <a:cubicBezTo>
                  <a:pt x="2896903" y="1570253"/>
                  <a:pt x="2777023" y="2327148"/>
                  <a:pt x="2236244" y="2720047"/>
                </a:cubicBezTo>
                <a:cubicBezTo>
                  <a:pt x="1695464" y="3112946"/>
                  <a:pt x="938569" y="2993066"/>
                  <a:pt x="545670" y="2452287"/>
                </a:cubicBezTo>
                <a:cubicBezTo>
                  <a:pt x="302842" y="2118063"/>
                  <a:pt x="255883" y="1701289"/>
                  <a:pt x="383624" y="1339097"/>
                </a:cubicBezTo>
                <a:lnTo>
                  <a:pt x="271337" y="1301981"/>
                </a:lnTo>
                <a:lnTo>
                  <a:pt x="269200" y="1308446"/>
                </a:lnTo>
                <a:cubicBezTo>
                  <a:pt x="258184" y="1341768"/>
                  <a:pt x="222242" y="1359852"/>
                  <a:pt x="188919" y="1348836"/>
                </a:cubicBezTo>
                <a:lnTo>
                  <a:pt x="43619" y="1300805"/>
                </a:lnTo>
                <a:cubicBezTo>
                  <a:pt x="10297" y="1289790"/>
                  <a:pt x="-7787" y="1253847"/>
                  <a:pt x="3228" y="1220525"/>
                </a:cubicBezTo>
                <a:lnTo>
                  <a:pt x="80565" y="986568"/>
                </a:lnTo>
                <a:cubicBezTo>
                  <a:pt x="86073" y="969906"/>
                  <a:pt x="97812" y="957056"/>
                  <a:pt x="112340" y="949746"/>
                </a:cubicBezTo>
                <a:cubicBezTo>
                  <a:pt x="126869" y="942436"/>
                  <a:pt x="144185" y="940669"/>
                  <a:pt x="160847" y="946177"/>
                </a:cubicBezTo>
                <a:lnTo>
                  <a:pt x="306147" y="994208"/>
                </a:lnTo>
                <a:cubicBezTo>
                  <a:pt x="339468" y="1005223"/>
                  <a:pt x="357552" y="1041166"/>
                  <a:pt x="346537" y="1074488"/>
                </a:cubicBezTo>
                <a:lnTo>
                  <a:pt x="344596" y="1080361"/>
                </a:lnTo>
                <a:lnTo>
                  <a:pt x="482601" y="1125980"/>
                </a:lnTo>
                <a:cubicBezTo>
                  <a:pt x="516519" y="1067404"/>
                  <a:pt x="556040" y="1011588"/>
                  <a:pt x="601675" y="959905"/>
                </a:cubicBezTo>
                <a:cubicBezTo>
                  <a:pt x="455910" y="958740"/>
                  <a:pt x="312806" y="890195"/>
                  <a:pt x="220407" y="763018"/>
                </a:cubicBezTo>
                <a:cubicBezTo>
                  <a:pt x="64413" y="548311"/>
                  <a:pt x="112009" y="247801"/>
                  <a:pt x="326716" y="9180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1" name="Trapezoid 28">
            <a:extLst>
              <a:ext uri="{FF2B5EF4-FFF2-40B4-BE49-F238E27FC236}">
                <a16:creationId xmlns:a16="http://schemas.microsoft.com/office/drawing/2014/main" id="{CF85642D-9D29-4662-A070-541232354418}"/>
              </a:ext>
            </a:extLst>
          </p:cNvPr>
          <p:cNvSpPr>
            <a:spLocks noChangeAspect="1"/>
          </p:cNvSpPr>
          <p:nvPr/>
        </p:nvSpPr>
        <p:spPr>
          <a:xfrm>
            <a:off x="3738542" y="3571534"/>
            <a:ext cx="297055" cy="360000"/>
          </a:xfrm>
          <a:custGeom>
            <a:avLst/>
            <a:gdLst/>
            <a:ahLst/>
            <a:cxnLst/>
            <a:rect l="l" t="t" r="r" b="b"/>
            <a:pathLst>
              <a:path w="2664297" h="3228846">
                <a:moveTo>
                  <a:pt x="2006233" y="1910002"/>
                </a:moveTo>
                <a:cubicBezTo>
                  <a:pt x="2195393" y="2270441"/>
                  <a:pt x="2396463" y="2592453"/>
                  <a:pt x="2218318" y="2693318"/>
                </a:cubicBezTo>
                <a:cubicBezTo>
                  <a:pt x="1760490" y="2959655"/>
                  <a:pt x="875097" y="3011972"/>
                  <a:pt x="413381" y="2693318"/>
                </a:cubicBezTo>
                <a:cubicBezTo>
                  <a:pt x="278026" y="2578660"/>
                  <a:pt x="448417" y="2270210"/>
                  <a:pt x="622358" y="1918652"/>
                </a:cubicBezTo>
                <a:close/>
                <a:moveTo>
                  <a:pt x="998355" y="318176"/>
                </a:moveTo>
                <a:lnTo>
                  <a:pt x="1054483" y="938365"/>
                </a:lnTo>
                <a:cubicBezTo>
                  <a:pt x="1073419" y="1202005"/>
                  <a:pt x="-94533" y="2544942"/>
                  <a:pt x="263185" y="2803859"/>
                </a:cubicBezTo>
                <a:cubicBezTo>
                  <a:pt x="799752" y="3120272"/>
                  <a:pt x="1828684" y="3068324"/>
                  <a:pt x="2360732" y="2803859"/>
                </a:cubicBezTo>
                <a:cubicBezTo>
                  <a:pt x="2817826" y="2582721"/>
                  <a:pt x="1567592" y="1249230"/>
                  <a:pt x="1559424" y="938364"/>
                </a:cubicBezTo>
                <a:lnTo>
                  <a:pt x="1635785" y="320808"/>
                </a:lnTo>
                <a:lnTo>
                  <a:pt x="1616510" y="323841"/>
                </a:lnTo>
                <a:cubicBezTo>
                  <a:pt x="1541035" y="362546"/>
                  <a:pt x="1432716" y="386340"/>
                  <a:pt x="1312455" y="386340"/>
                </a:cubicBezTo>
                <a:cubicBezTo>
                  <a:pt x="1186664" y="386340"/>
                  <a:pt x="1073940" y="360308"/>
                  <a:pt x="998355" y="318176"/>
                </a:cubicBezTo>
                <a:close/>
                <a:moveTo>
                  <a:pt x="1312455" y="60748"/>
                </a:moveTo>
                <a:cubicBezTo>
                  <a:pt x="1155275" y="60748"/>
                  <a:pt x="1027857" y="120035"/>
                  <a:pt x="1027857" y="193171"/>
                </a:cubicBezTo>
                <a:cubicBezTo>
                  <a:pt x="1027857" y="266307"/>
                  <a:pt x="1155275" y="325594"/>
                  <a:pt x="1312455" y="325594"/>
                </a:cubicBezTo>
                <a:cubicBezTo>
                  <a:pt x="1469634" y="325594"/>
                  <a:pt x="1597052" y="266307"/>
                  <a:pt x="1597052" y="193171"/>
                </a:cubicBezTo>
                <a:cubicBezTo>
                  <a:pt x="1597052" y="120035"/>
                  <a:pt x="1469634" y="60748"/>
                  <a:pt x="1312455" y="60748"/>
                </a:cubicBezTo>
                <a:close/>
                <a:moveTo>
                  <a:pt x="1312455" y="0"/>
                </a:moveTo>
                <a:cubicBezTo>
                  <a:pt x="1537130" y="0"/>
                  <a:pt x="1720121" y="83046"/>
                  <a:pt x="1726235" y="186847"/>
                </a:cubicBezTo>
                <a:cubicBezTo>
                  <a:pt x="1726742" y="186524"/>
                  <a:pt x="1727174" y="186120"/>
                  <a:pt x="1727606" y="185717"/>
                </a:cubicBezTo>
                <a:lnTo>
                  <a:pt x="1727102" y="190850"/>
                </a:lnTo>
                <a:cubicBezTo>
                  <a:pt x="1727595" y="191614"/>
                  <a:pt x="1727605" y="192391"/>
                  <a:pt x="1727605" y="193170"/>
                </a:cubicBezTo>
                <a:lnTo>
                  <a:pt x="1726271" y="199326"/>
                </a:lnTo>
                <a:lnTo>
                  <a:pt x="1655630" y="919826"/>
                </a:lnTo>
                <a:cubicBezTo>
                  <a:pt x="1665213" y="1268678"/>
                  <a:pt x="3079202" y="2735754"/>
                  <a:pt x="2542920" y="2983914"/>
                </a:cubicBezTo>
                <a:cubicBezTo>
                  <a:pt x="1918698" y="3280693"/>
                  <a:pt x="711513" y="3338989"/>
                  <a:pt x="81991" y="2983914"/>
                </a:cubicBezTo>
                <a:cubicBezTo>
                  <a:pt x="-337699" y="2693358"/>
                  <a:pt x="991496" y="1215684"/>
                  <a:pt x="969280" y="919828"/>
                </a:cubicBezTo>
                <a:lnTo>
                  <a:pt x="898640" y="199335"/>
                </a:lnTo>
                <a:cubicBezTo>
                  <a:pt x="897375" y="197339"/>
                  <a:pt x="897304" y="195258"/>
                  <a:pt x="897304" y="193170"/>
                </a:cubicBezTo>
                <a:lnTo>
                  <a:pt x="897808" y="190847"/>
                </a:lnTo>
                <a:lnTo>
                  <a:pt x="897305" y="185717"/>
                </a:lnTo>
                <a:lnTo>
                  <a:pt x="898687" y="186789"/>
                </a:lnTo>
                <a:cubicBezTo>
                  <a:pt x="904857" y="83015"/>
                  <a:pt x="1087821" y="0"/>
                  <a:pt x="13124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2" name="Rounded Rectangle 2">
            <a:extLst>
              <a:ext uri="{FF2B5EF4-FFF2-40B4-BE49-F238E27FC236}">
                <a16:creationId xmlns:a16="http://schemas.microsoft.com/office/drawing/2014/main" id="{56A49FD8-8956-4C25-A70C-E587F0207178}"/>
              </a:ext>
            </a:extLst>
          </p:cNvPr>
          <p:cNvSpPr/>
          <p:nvPr/>
        </p:nvSpPr>
        <p:spPr>
          <a:xfrm>
            <a:off x="4286165" y="4223696"/>
            <a:ext cx="352834" cy="352834"/>
          </a:xfrm>
          <a:custGeom>
            <a:avLst/>
            <a:gdLst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338560 w 3960440"/>
              <a:gd name="connsiteY3" fmla="*/ 1981614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960440" h="3960000">
                <a:moveTo>
                  <a:pt x="1979373" y="472350"/>
                </a:moveTo>
                <a:cubicBezTo>
                  <a:pt x="1228307" y="485871"/>
                  <a:pt x="850011" y="1078219"/>
                  <a:pt x="813783" y="1434034"/>
                </a:cubicBezTo>
                <a:cubicBezTo>
                  <a:pt x="787561" y="1781828"/>
                  <a:pt x="889690" y="2005359"/>
                  <a:pt x="1119009" y="2222584"/>
                </a:cubicBezTo>
                <a:cubicBezTo>
                  <a:pt x="1178964" y="2123026"/>
                  <a:pt x="1260199" y="1908547"/>
                  <a:pt x="1328015" y="1812920"/>
                </a:cubicBezTo>
                <a:cubicBezTo>
                  <a:pt x="1222115" y="1647651"/>
                  <a:pt x="1255483" y="1756375"/>
                  <a:pt x="1234998" y="1431771"/>
                </a:cubicBezTo>
                <a:cubicBezTo>
                  <a:pt x="1331609" y="922504"/>
                  <a:pt x="1719145" y="812633"/>
                  <a:pt x="2217373" y="891303"/>
                </a:cubicBezTo>
                <a:cubicBezTo>
                  <a:pt x="2693518" y="1016895"/>
                  <a:pt x="2787642" y="1344599"/>
                  <a:pt x="2783502" y="1606823"/>
                </a:cubicBezTo>
                <a:cubicBezTo>
                  <a:pt x="2771081" y="1743454"/>
                  <a:pt x="2679609" y="2064482"/>
                  <a:pt x="2456028" y="2225955"/>
                </a:cubicBezTo>
                <a:cubicBezTo>
                  <a:pt x="2192422" y="2399851"/>
                  <a:pt x="2004893" y="2209395"/>
                  <a:pt x="2026974" y="2018938"/>
                </a:cubicBezTo>
                <a:cubicBezTo>
                  <a:pt x="2072519" y="1810540"/>
                  <a:pt x="2086043" y="1754994"/>
                  <a:pt x="2135727" y="1554876"/>
                </a:cubicBezTo>
                <a:cubicBezTo>
                  <a:pt x="2195073" y="1382360"/>
                  <a:pt x="2084273" y="1259912"/>
                  <a:pt x="1915898" y="1219889"/>
                </a:cubicBezTo>
                <a:cubicBezTo>
                  <a:pt x="1750283" y="1186766"/>
                  <a:pt x="1626460" y="1331294"/>
                  <a:pt x="1589196" y="1434803"/>
                </a:cubicBezTo>
                <a:cubicBezTo>
                  <a:pt x="1499489" y="1732912"/>
                  <a:pt x="1614533" y="1824000"/>
                  <a:pt x="1574511" y="1939931"/>
                </a:cubicBezTo>
                <a:cubicBezTo>
                  <a:pt x="1332991" y="2671400"/>
                  <a:pt x="1220920" y="3468343"/>
                  <a:pt x="1339611" y="3487664"/>
                </a:cubicBezTo>
                <a:cubicBezTo>
                  <a:pt x="1434840" y="3497327"/>
                  <a:pt x="1730357" y="3129057"/>
                  <a:pt x="1887692" y="2422431"/>
                </a:cubicBezTo>
                <a:cubicBezTo>
                  <a:pt x="1985681" y="2531460"/>
                  <a:pt x="2093439" y="2747804"/>
                  <a:pt x="2336342" y="2720202"/>
                </a:cubicBezTo>
                <a:cubicBezTo>
                  <a:pt x="2693796" y="2666377"/>
                  <a:pt x="3092265" y="2401394"/>
                  <a:pt x="3176454" y="1627140"/>
                </a:cubicBezTo>
                <a:cubicBezTo>
                  <a:pt x="3254038" y="999456"/>
                  <a:pt x="2816023" y="430731"/>
                  <a:pt x="1979373" y="472350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3" name="Rounded Rectangle 8">
            <a:extLst>
              <a:ext uri="{FF2B5EF4-FFF2-40B4-BE49-F238E27FC236}">
                <a16:creationId xmlns:a16="http://schemas.microsoft.com/office/drawing/2014/main" id="{1C9D49A9-DC0D-4A16-A295-59E810656A6F}"/>
              </a:ext>
            </a:extLst>
          </p:cNvPr>
          <p:cNvSpPr/>
          <p:nvPr/>
        </p:nvSpPr>
        <p:spPr>
          <a:xfrm>
            <a:off x="3710633" y="4223696"/>
            <a:ext cx="352873" cy="352834"/>
          </a:xfrm>
          <a:custGeom>
            <a:avLst/>
            <a:gdLst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688485 w 3888432"/>
              <a:gd name="connsiteY5" fmla="*/ 147563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2688485 w 3888432"/>
              <a:gd name="connsiteY17" fmla="*/ 1475633 h 3960440"/>
              <a:gd name="connsiteX18" fmla="*/ 878058 w 3888432"/>
              <a:gd name="connsiteY18" fmla="*/ 648072 h 3960440"/>
              <a:gd name="connsiteX19" fmla="*/ 554477 w 3888432"/>
              <a:gd name="connsiteY19" fmla="*/ 971653 h 3960440"/>
              <a:gd name="connsiteX20" fmla="*/ 878058 w 3888432"/>
              <a:gd name="connsiteY20" fmla="*/ 1295234 h 3960440"/>
              <a:gd name="connsiteX21" fmla="*/ 1201639 w 3888432"/>
              <a:gd name="connsiteY21" fmla="*/ 971653 h 3960440"/>
              <a:gd name="connsiteX22" fmla="*/ 878058 w 3888432"/>
              <a:gd name="connsiteY22" fmla="*/ 648072 h 3960440"/>
              <a:gd name="connsiteX23" fmla="*/ 333511 w 3888432"/>
              <a:gd name="connsiteY23" fmla="*/ 0 h 3960440"/>
              <a:gd name="connsiteX24" fmla="*/ 3554921 w 3888432"/>
              <a:gd name="connsiteY24" fmla="*/ 0 h 3960440"/>
              <a:gd name="connsiteX25" fmla="*/ 3888432 w 3888432"/>
              <a:gd name="connsiteY25" fmla="*/ 333511 h 3960440"/>
              <a:gd name="connsiteX26" fmla="*/ 3888432 w 3888432"/>
              <a:gd name="connsiteY26" fmla="*/ 3626929 h 3960440"/>
              <a:gd name="connsiteX27" fmla="*/ 3554921 w 3888432"/>
              <a:gd name="connsiteY27" fmla="*/ 3960440 h 3960440"/>
              <a:gd name="connsiteX28" fmla="*/ 333511 w 3888432"/>
              <a:gd name="connsiteY28" fmla="*/ 3960440 h 3960440"/>
              <a:gd name="connsiteX29" fmla="*/ 0 w 3888432"/>
              <a:gd name="connsiteY29" fmla="*/ 3626929 h 3960440"/>
              <a:gd name="connsiteX30" fmla="*/ 0 w 3888432"/>
              <a:gd name="connsiteY30" fmla="*/ 333511 h 3960440"/>
              <a:gd name="connsiteX31" fmla="*/ 333511 w 3888432"/>
              <a:gd name="connsiteY31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888432" h="3960440">
                <a:moveTo>
                  <a:pt x="554477" y="1512168"/>
                </a:moveTo>
                <a:lnTo>
                  <a:pt x="554477" y="3312368"/>
                </a:lnTo>
                <a:lnTo>
                  <a:pt x="1201638" y="3312368"/>
                </a:lnTo>
                <a:lnTo>
                  <a:pt x="1201638" y="1512168"/>
                </a:lnTo>
                <a:lnTo>
                  <a:pt x="554477" y="1512168"/>
                </a:lnTo>
                <a:close/>
                <a:moveTo>
                  <a:pt x="2840340" y="1479943"/>
                </a:moveTo>
                <a:cubicBezTo>
                  <a:pt x="2293254" y="1484797"/>
                  <a:pt x="2254084" y="1780470"/>
                  <a:pt x="2136833" y="1785510"/>
                </a:cubicBezTo>
                <a:lnTo>
                  <a:pt x="2136833" y="1510185"/>
                </a:lnTo>
                <a:lnTo>
                  <a:pt x="1489672" y="1510185"/>
                </a:lnTo>
                <a:lnTo>
                  <a:pt x="1489672" y="3310385"/>
                </a:lnTo>
                <a:lnTo>
                  <a:pt x="2136833" y="3310385"/>
                </a:lnTo>
                <a:cubicBezTo>
                  <a:pt x="2140283" y="2925445"/>
                  <a:pt x="2133383" y="2560917"/>
                  <a:pt x="2147184" y="2155564"/>
                </a:cubicBezTo>
                <a:cubicBezTo>
                  <a:pt x="2187272" y="1842063"/>
                  <a:pt x="2668986" y="1938990"/>
                  <a:pt x="2673919" y="2138897"/>
                </a:cubicBezTo>
                <a:lnTo>
                  <a:pt x="2679688" y="3312366"/>
                </a:lnTo>
                <a:lnTo>
                  <a:pt x="3326849" y="3312366"/>
                </a:lnTo>
                <a:cubicBezTo>
                  <a:pt x="3329155" y="2917782"/>
                  <a:pt x="3331462" y="2523197"/>
                  <a:pt x="3333768" y="2128613"/>
                </a:cubicBezTo>
                <a:cubicBezTo>
                  <a:pt x="3339026" y="1942962"/>
                  <a:pt x="3184753" y="1475890"/>
                  <a:pt x="2840340" y="1479943"/>
                </a:cubicBezTo>
                <a:close/>
                <a:moveTo>
                  <a:pt x="878058" y="648072"/>
                </a:moveTo>
                <a:cubicBezTo>
                  <a:pt x="699349" y="648072"/>
                  <a:pt x="554477" y="792944"/>
                  <a:pt x="554477" y="971653"/>
                </a:cubicBezTo>
                <a:cubicBezTo>
                  <a:pt x="554477" y="1150362"/>
                  <a:pt x="699349" y="1295234"/>
                  <a:pt x="878058" y="1295234"/>
                </a:cubicBezTo>
                <a:cubicBezTo>
                  <a:pt x="1056767" y="1295234"/>
                  <a:pt x="1201639" y="1150362"/>
                  <a:pt x="1201639" y="971653"/>
                </a:cubicBezTo>
                <a:cubicBezTo>
                  <a:pt x="1201639" y="792944"/>
                  <a:pt x="1056767" y="648072"/>
                  <a:pt x="878058" y="648072"/>
                </a:cubicBezTo>
                <a:close/>
                <a:moveTo>
                  <a:pt x="333511" y="0"/>
                </a:moveTo>
                <a:lnTo>
                  <a:pt x="3554921" y="0"/>
                </a:lnTo>
                <a:cubicBezTo>
                  <a:pt x="3739114" y="0"/>
                  <a:pt x="3888432" y="149318"/>
                  <a:pt x="3888432" y="333511"/>
                </a:cubicBezTo>
                <a:lnTo>
                  <a:pt x="3888432" y="3626929"/>
                </a:lnTo>
                <a:cubicBezTo>
                  <a:pt x="3888432" y="3811122"/>
                  <a:pt x="3739114" y="3960440"/>
                  <a:pt x="3554921" y="3960440"/>
                </a:cubicBezTo>
                <a:lnTo>
                  <a:pt x="333511" y="3960440"/>
                </a:lnTo>
                <a:cubicBezTo>
                  <a:pt x="149318" y="3960440"/>
                  <a:pt x="0" y="3811122"/>
                  <a:pt x="0" y="3626929"/>
                </a:cubicBezTo>
                <a:lnTo>
                  <a:pt x="0" y="333511"/>
                </a:lnTo>
                <a:cubicBezTo>
                  <a:pt x="0" y="149318"/>
                  <a:pt x="149318" y="0"/>
                  <a:pt x="333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4" name="Rounded Rectangle 2">
            <a:extLst>
              <a:ext uri="{FF2B5EF4-FFF2-40B4-BE49-F238E27FC236}">
                <a16:creationId xmlns:a16="http://schemas.microsoft.com/office/drawing/2014/main" id="{5F08B4A6-F921-4039-984D-B5F468AFF9ED}"/>
              </a:ext>
            </a:extLst>
          </p:cNvPr>
          <p:cNvSpPr/>
          <p:nvPr/>
        </p:nvSpPr>
        <p:spPr>
          <a:xfrm>
            <a:off x="5433122" y="4223696"/>
            <a:ext cx="352834" cy="352834"/>
          </a:xfrm>
          <a:custGeom>
            <a:avLst/>
            <a:gdLst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155131 w 3960000"/>
              <a:gd name="connsiteY16" fmla="*/ 1419365 h 3960000"/>
              <a:gd name="connsiteX17" fmla="*/ 3207849 w 3960000"/>
              <a:gd name="connsiteY17" fmla="*/ 1493166 h 3960000"/>
              <a:gd name="connsiteX18" fmla="*/ 3407333 w 3960000"/>
              <a:gd name="connsiteY18" fmla="*/ 1117847 h 3960000"/>
              <a:gd name="connsiteX19" fmla="*/ 3108461 w 3960000"/>
              <a:gd name="connsiteY19" fmla="*/ 1185086 h 3960000"/>
              <a:gd name="connsiteX20" fmla="*/ 3334650 w 3960000"/>
              <a:gd name="connsiteY20" fmla="*/ 883134 h 3960000"/>
              <a:gd name="connsiteX21" fmla="*/ 2995677 w 3960000"/>
              <a:gd name="connsiteY21" fmla="*/ 1008938 h 3960000"/>
              <a:gd name="connsiteX22" fmla="*/ 2538382 w 3960000"/>
              <a:gd name="connsiteY22" fmla="*/ 802616 h 3960000"/>
              <a:gd name="connsiteX23" fmla="*/ 308009 w 3960000"/>
              <a:gd name="connsiteY23" fmla="*/ 0 h 3960000"/>
              <a:gd name="connsiteX24" fmla="*/ 3651991 w 3960000"/>
              <a:gd name="connsiteY24" fmla="*/ 0 h 3960000"/>
              <a:gd name="connsiteX25" fmla="*/ 3960000 w 3960000"/>
              <a:gd name="connsiteY25" fmla="*/ 308009 h 3960000"/>
              <a:gd name="connsiteX26" fmla="*/ 3960000 w 3960000"/>
              <a:gd name="connsiteY26" fmla="*/ 3651991 h 3960000"/>
              <a:gd name="connsiteX27" fmla="*/ 3651991 w 3960000"/>
              <a:gd name="connsiteY27" fmla="*/ 3960000 h 3960000"/>
              <a:gd name="connsiteX28" fmla="*/ 308009 w 3960000"/>
              <a:gd name="connsiteY28" fmla="*/ 3960000 h 3960000"/>
              <a:gd name="connsiteX29" fmla="*/ 0 w 3960000"/>
              <a:gd name="connsiteY29" fmla="*/ 3651991 h 3960000"/>
              <a:gd name="connsiteX30" fmla="*/ 0 w 3960000"/>
              <a:gd name="connsiteY30" fmla="*/ 308009 h 3960000"/>
              <a:gd name="connsiteX31" fmla="*/ 308009 w 3960000"/>
              <a:gd name="connsiteY31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207849 w 3960000"/>
              <a:gd name="connsiteY16" fmla="*/ 1493166 h 3960000"/>
              <a:gd name="connsiteX17" fmla="*/ 3407333 w 3960000"/>
              <a:gd name="connsiteY17" fmla="*/ 1117847 h 3960000"/>
              <a:gd name="connsiteX18" fmla="*/ 3108461 w 3960000"/>
              <a:gd name="connsiteY18" fmla="*/ 1185086 h 3960000"/>
              <a:gd name="connsiteX19" fmla="*/ 3334650 w 3960000"/>
              <a:gd name="connsiteY19" fmla="*/ 883134 h 3960000"/>
              <a:gd name="connsiteX20" fmla="*/ 2995677 w 3960000"/>
              <a:gd name="connsiteY20" fmla="*/ 1008938 h 3960000"/>
              <a:gd name="connsiteX21" fmla="*/ 2538382 w 3960000"/>
              <a:gd name="connsiteY21" fmla="*/ 802616 h 3960000"/>
              <a:gd name="connsiteX22" fmla="*/ 308009 w 3960000"/>
              <a:gd name="connsiteY22" fmla="*/ 0 h 3960000"/>
              <a:gd name="connsiteX23" fmla="*/ 3651991 w 3960000"/>
              <a:gd name="connsiteY23" fmla="*/ 0 h 3960000"/>
              <a:gd name="connsiteX24" fmla="*/ 3960000 w 3960000"/>
              <a:gd name="connsiteY24" fmla="*/ 308009 h 3960000"/>
              <a:gd name="connsiteX25" fmla="*/ 3960000 w 3960000"/>
              <a:gd name="connsiteY25" fmla="*/ 3651991 h 3960000"/>
              <a:gd name="connsiteX26" fmla="*/ 3651991 w 3960000"/>
              <a:gd name="connsiteY26" fmla="*/ 3960000 h 3960000"/>
              <a:gd name="connsiteX27" fmla="*/ 308009 w 3960000"/>
              <a:gd name="connsiteY27" fmla="*/ 3960000 h 3960000"/>
              <a:gd name="connsiteX28" fmla="*/ 0 w 3960000"/>
              <a:gd name="connsiteY28" fmla="*/ 3651991 h 3960000"/>
              <a:gd name="connsiteX29" fmla="*/ 0 w 3960000"/>
              <a:gd name="connsiteY29" fmla="*/ 308009 h 3960000"/>
              <a:gd name="connsiteX30" fmla="*/ 308009 w 3960000"/>
              <a:gd name="connsiteY30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08461 w 3960000"/>
              <a:gd name="connsiteY17" fmla="*/ 1185086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60000" h="3960000">
                <a:moveTo>
                  <a:pt x="3160999" y="1374274"/>
                </a:moveTo>
                <a:lnTo>
                  <a:pt x="3155132" y="1419362"/>
                </a:lnTo>
                <a:lnTo>
                  <a:pt x="3160999" y="1374274"/>
                </a:lnTo>
                <a:close/>
                <a:moveTo>
                  <a:pt x="2496208" y="770986"/>
                </a:moveTo>
                <a:cubicBezTo>
                  <a:pt x="2113414" y="770986"/>
                  <a:pt x="1929581" y="1106902"/>
                  <a:pt x="1921633" y="1292845"/>
                </a:cubicBezTo>
                <a:cubicBezTo>
                  <a:pt x="1914712" y="1454769"/>
                  <a:pt x="1928136" y="1522392"/>
                  <a:pt x="1942445" y="1570340"/>
                </a:cubicBezTo>
                <a:cubicBezTo>
                  <a:pt x="1547199" y="1510736"/>
                  <a:pt x="1237189" y="1330681"/>
                  <a:pt x="815277" y="836121"/>
                </a:cubicBezTo>
                <a:cubicBezTo>
                  <a:pt x="618819" y="1229038"/>
                  <a:pt x="733086" y="1558961"/>
                  <a:pt x="965659" y="1735195"/>
                </a:cubicBezTo>
                <a:cubicBezTo>
                  <a:pt x="864541" y="1716416"/>
                  <a:pt x="662904" y="1695759"/>
                  <a:pt x="570453" y="1629310"/>
                </a:cubicBezTo>
                <a:cubicBezTo>
                  <a:pt x="597898" y="2016450"/>
                  <a:pt x="990931" y="2177657"/>
                  <a:pt x="1196057" y="2257108"/>
                </a:cubicBezTo>
                <a:cubicBezTo>
                  <a:pt x="1113718" y="2275887"/>
                  <a:pt x="943857" y="2321380"/>
                  <a:pt x="813848" y="2296824"/>
                </a:cubicBezTo>
                <a:cubicBezTo>
                  <a:pt x="926523" y="2634848"/>
                  <a:pt x="1326064" y="2611755"/>
                  <a:pt x="1486410" y="2607420"/>
                </a:cubicBezTo>
                <a:cubicBezTo>
                  <a:pt x="1297174" y="2749708"/>
                  <a:pt x="1000058" y="2795794"/>
                  <a:pt x="489408" y="2829018"/>
                </a:cubicBezTo>
                <a:cubicBezTo>
                  <a:pt x="914827" y="3139596"/>
                  <a:pt x="1734874" y="3242281"/>
                  <a:pt x="2062787" y="3146219"/>
                </a:cubicBezTo>
                <a:cubicBezTo>
                  <a:pt x="2763394" y="2903535"/>
                  <a:pt x="2915370" y="2621267"/>
                  <a:pt x="3074271" y="2105563"/>
                </a:cubicBezTo>
                <a:cubicBezTo>
                  <a:pt x="3173740" y="1733406"/>
                  <a:pt x="3145310" y="1648999"/>
                  <a:pt x="3207849" y="1493166"/>
                </a:cubicBezTo>
                <a:cubicBezTo>
                  <a:pt x="3270388" y="1337333"/>
                  <a:pt x="3414210" y="1276468"/>
                  <a:pt x="3449507" y="1170564"/>
                </a:cubicBezTo>
                <a:cubicBezTo>
                  <a:pt x="3349883" y="1192977"/>
                  <a:pt x="3252716" y="1239516"/>
                  <a:pt x="3140091" y="1227260"/>
                </a:cubicBezTo>
                <a:cubicBezTo>
                  <a:pt x="3219995" y="1183499"/>
                  <a:pt x="3274317" y="996523"/>
                  <a:pt x="3324107" y="851504"/>
                </a:cubicBezTo>
                <a:cubicBezTo>
                  <a:pt x="3215037" y="921165"/>
                  <a:pt x="3152155" y="998691"/>
                  <a:pt x="2995677" y="1008938"/>
                </a:cubicBezTo>
                <a:cubicBezTo>
                  <a:pt x="2884471" y="881691"/>
                  <a:pt x="2678487" y="770986"/>
                  <a:pt x="2496208" y="770986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4" name="Rounded Rectangle 3">
            <a:extLst>
              <a:ext uri="{FF2B5EF4-FFF2-40B4-BE49-F238E27FC236}">
                <a16:creationId xmlns:a16="http://schemas.microsoft.com/office/drawing/2014/main" id="{E134B9E3-9F23-425B-B823-533F789B57CA}"/>
              </a:ext>
            </a:extLst>
          </p:cNvPr>
          <p:cNvSpPr>
            <a:spLocks noChangeAspect="1"/>
          </p:cNvSpPr>
          <p:nvPr/>
        </p:nvSpPr>
        <p:spPr>
          <a:xfrm>
            <a:off x="4855565" y="4223696"/>
            <a:ext cx="352834" cy="352834"/>
          </a:xfrm>
          <a:custGeom>
            <a:avLst/>
            <a:gdLst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59137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60000" h="3960000">
                <a:moveTo>
                  <a:pt x="2841893" y="181064"/>
                </a:moveTo>
                <a:cubicBezTo>
                  <a:pt x="2485731" y="190239"/>
                  <a:pt x="2106781" y="339266"/>
                  <a:pt x="2105790" y="859562"/>
                </a:cubicBezTo>
                <a:lnTo>
                  <a:pt x="2106860" y="863292"/>
                </a:lnTo>
                <a:lnTo>
                  <a:pt x="2106860" y="1248172"/>
                </a:lnTo>
                <a:lnTo>
                  <a:pt x="1691968" y="1248172"/>
                </a:lnTo>
                <a:lnTo>
                  <a:pt x="1691968" y="1824236"/>
                </a:lnTo>
                <a:lnTo>
                  <a:pt x="2106860" y="1824236"/>
                </a:lnTo>
                <a:lnTo>
                  <a:pt x="2106860" y="3779396"/>
                </a:lnTo>
                <a:lnTo>
                  <a:pt x="2754932" y="3779396"/>
                </a:lnTo>
                <a:lnTo>
                  <a:pt x="2754932" y="1824236"/>
                </a:lnTo>
                <a:lnTo>
                  <a:pt x="3305869" y="1813665"/>
                </a:lnTo>
                <a:lnTo>
                  <a:pt x="3348152" y="1248172"/>
                </a:lnTo>
                <a:lnTo>
                  <a:pt x="2754932" y="1248172"/>
                </a:lnTo>
                <a:lnTo>
                  <a:pt x="2754932" y="907124"/>
                </a:lnTo>
                <a:cubicBezTo>
                  <a:pt x="2746287" y="682909"/>
                  <a:pt x="3126764" y="685506"/>
                  <a:pt x="3369037" y="704441"/>
                </a:cubicBezTo>
                <a:cubicBezTo>
                  <a:pt x="3391941" y="556446"/>
                  <a:pt x="3409927" y="381656"/>
                  <a:pt x="3410216" y="195189"/>
                </a:cubicBezTo>
                <a:cubicBezTo>
                  <a:pt x="3239930" y="163882"/>
                  <a:pt x="3118909" y="173928"/>
                  <a:pt x="2841893" y="181064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5" name="Rounded Rectangle 10">
            <a:extLst>
              <a:ext uri="{FF2B5EF4-FFF2-40B4-BE49-F238E27FC236}">
                <a16:creationId xmlns:a16="http://schemas.microsoft.com/office/drawing/2014/main" id="{D9A70811-8A4A-4357-A287-21838679094A}"/>
              </a:ext>
            </a:extLst>
          </p:cNvPr>
          <p:cNvSpPr>
            <a:spLocks noChangeAspect="1"/>
          </p:cNvSpPr>
          <p:nvPr/>
        </p:nvSpPr>
        <p:spPr>
          <a:xfrm>
            <a:off x="6021140" y="4216530"/>
            <a:ext cx="354091" cy="360000"/>
          </a:xfrm>
          <a:custGeom>
            <a:avLst/>
            <a:gdLst/>
            <a:ahLst/>
            <a:cxnLst/>
            <a:rect l="l" t="t" r="r" b="b"/>
            <a:pathLst>
              <a:path w="3186824" h="3240000">
                <a:moveTo>
                  <a:pt x="2141174" y="1384899"/>
                </a:moveTo>
                <a:lnTo>
                  <a:pt x="2141174" y="1528887"/>
                </a:lnTo>
                <a:lnTo>
                  <a:pt x="1997174" y="1528887"/>
                </a:lnTo>
                <a:lnTo>
                  <a:pt x="1997174" y="1744911"/>
                </a:lnTo>
                <a:lnTo>
                  <a:pt x="2141174" y="1744911"/>
                </a:lnTo>
                <a:lnTo>
                  <a:pt x="2141174" y="1888899"/>
                </a:lnTo>
                <a:lnTo>
                  <a:pt x="2357174" y="1888899"/>
                </a:lnTo>
                <a:lnTo>
                  <a:pt x="2357174" y="1744911"/>
                </a:lnTo>
                <a:lnTo>
                  <a:pt x="2501174" y="1744911"/>
                </a:lnTo>
                <a:lnTo>
                  <a:pt x="2501174" y="1528887"/>
                </a:lnTo>
                <a:lnTo>
                  <a:pt x="2357174" y="1528887"/>
                </a:lnTo>
                <a:lnTo>
                  <a:pt x="2357174" y="1384899"/>
                </a:lnTo>
                <a:close/>
                <a:moveTo>
                  <a:pt x="1286582" y="1008157"/>
                </a:moveTo>
                <a:cubicBezTo>
                  <a:pt x="1148208" y="1006486"/>
                  <a:pt x="1009270" y="1051569"/>
                  <a:pt x="894997" y="1143711"/>
                </a:cubicBezTo>
                <a:cubicBezTo>
                  <a:pt x="666451" y="1327995"/>
                  <a:pt x="600947" y="1648602"/>
                  <a:pt x="738892" y="1907765"/>
                </a:cubicBezTo>
                <a:cubicBezTo>
                  <a:pt x="876837" y="2166928"/>
                  <a:pt x="1179371" y="2291639"/>
                  <a:pt x="1459875" y="2204971"/>
                </a:cubicBezTo>
                <a:cubicBezTo>
                  <a:pt x="1676459" y="2138053"/>
                  <a:pt x="1832801" y="1959669"/>
                  <a:pt x="1876637" y="1747242"/>
                </a:cubicBezTo>
                <a:lnTo>
                  <a:pt x="1879565" y="1747242"/>
                </a:lnTo>
                <a:lnTo>
                  <a:pt x="1879565" y="1728291"/>
                </a:lnTo>
                <a:cubicBezTo>
                  <a:pt x="1891883" y="1671800"/>
                  <a:pt x="1894168" y="1612713"/>
                  <a:pt x="1887545" y="1552862"/>
                </a:cubicBezTo>
                <a:lnTo>
                  <a:pt x="1879565" y="1553745"/>
                </a:lnTo>
                <a:lnTo>
                  <a:pt x="1879565" y="1531218"/>
                </a:lnTo>
                <a:lnTo>
                  <a:pt x="1231565" y="1531218"/>
                </a:lnTo>
                <a:lnTo>
                  <a:pt x="1231565" y="1747242"/>
                </a:lnTo>
                <a:lnTo>
                  <a:pt x="1565835" y="1747242"/>
                </a:lnTo>
                <a:cubicBezTo>
                  <a:pt x="1530201" y="1827940"/>
                  <a:pt x="1460959" y="1892348"/>
                  <a:pt x="1371795" y="1919897"/>
                </a:cubicBezTo>
                <a:cubicBezTo>
                  <a:pt x="1228031" y="1964316"/>
                  <a:pt x="1072976" y="1900399"/>
                  <a:pt x="1002277" y="1767573"/>
                </a:cubicBezTo>
                <a:cubicBezTo>
                  <a:pt x="931578" y="1634747"/>
                  <a:pt x="965150" y="1470429"/>
                  <a:pt x="1082284" y="1375980"/>
                </a:cubicBezTo>
                <a:cubicBezTo>
                  <a:pt x="1199418" y="1281531"/>
                  <a:pt x="1367118" y="1283556"/>
                  <a:pt x="1481937" y="1380807"/>
                </a:cubicBezTo>
                <a:lnTo>
                  <a:pt x="1674778" y="1153129"/>
                </a:lnTo>
                <a:cubicBezTo>
                  <a:pt x="1562764" y="1058254"/>
                  <a:pt x="1424955" y="1009828"/>
                  <a:pt x="1286582" y="1008157"/>
                </a:cubicBezTo>
                <a:close/>
                <a:moveTo>
                  <a:pt x="293028" y="0"/>
                </a:moveTo>
                <a:lnTo>
                  <a:pt x="2893796" y="0"/>
                </a:lnTo>
                <a:cubicBezTo>
                  <a:pt x="3055631" y="0"/>
                  <a:pt x="3186824" y="131193"/>
                  <a:pt x="3186824" y="293028"/>
                </a:cubicBezTo>
                <a:lnTo>
                  <a:pt x="3186824" y="2946972"/>
                </a:lnTo>
                <a:cubicBezTo>
                  <a:pt x="3186824" y="3108807"/>
                  <a:pt x="3055631" y="3240000"/>
                  <a:pt x="2893796" y="3240000"/>
                </a:cubicBezTo>
                <a:lnTo>
                  <a:pt x="293028" y="3240000"/>
                </a:lnTo>
                <a:cubicBezTo>
                  <a:pt x="131193" y="3240000"/>
                  <a:pt x="0" y="3108807"/>
                  <a:pt x="0" y="2946972"/>
                </a:cubicBezTo>
                <a:lnTo>
                  <a:pt x="0" y="293028"/>
                </a:lnTo>
                <a:cubicBezTo>
                  <a:pt x="0" y="131193"/>
                  <a:pt x="131193" y="0"/>
                  <a:pt x="29302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6" name="Block Arc 6">
            <a:extLst>
              <a:ext uri="{FF2B5EF4-FFF2-40B4-BE49-F238E27FC236}">
                <a16:creationId xmlns:a16="http://schemas.microsoft.com/office/drawing/2014/main" id="{E9DA8E8A-6F24-4440-8EBC-C3C852C90618}"/>
              </a:ext>
            </a:extLst>
          </p:cNvPr>
          <p:cNvSpPr/>
          <p:nvPr/>
        </p:nvSpPr>
        <p:spPr>
          <a:xfrm>
            <a:off x="6557572" y="4241324"/>
            <a:ext cx="331940" cy="335206"/>
          </a:xfrm>
          <a:custGeom>
            <a:avLst/>
            <a:gdLst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151233"/>
              <a:gd name="connsiteY0" fmla="*/ 2175617 h 3221116"/>
              <a:gd name="connsiteX1" fmla="*/ 2658205 w 3151233"/>
              <a:gd name="connsiteY1" fmla="*/ 2178566 h 3221116"/>
              <a:gd name="connsiteX2" fmla="*/ 2664630 w 3151233"/>
              <a:gd name="connsiteY2" fmla="*/ 2175617 h 3221116"/>
              <a:gd name="connsiteX3" fmla="*/ 1477043 w 3151233"/>
              <a:gd name="connsiteY3" fmla="*/ 1144372 h 3221116"/>
              <a:gd name="connsiteX4" fmla="*/ 1409070 w 3151233"/>
              <a:gd name="connsiteY4" fmla="*/ 1159393 h 3221116"/>
              <a:gd name="connsiteX5" fmla="*/ 1152384 w 3151233"/>
              <a:gd name="connsiteY5" fmla="*/ 1703728 h 3221116"/>
              <a:gd name="connsiteX6" fmla="*/ 1514013 w 3151233"/>
              <a:gd name="connsiteY6" fmla="*/ 2152290 h 3221116"/>
              <a:gd name="connsiteX7" fmla="*/ 1850815 w 3151233"/>
              <a:gd name="connsiteY7" fmla="*/ 1654259 h 3221116"/>
              <a:gd name="connsiteX8" fmla="*/ 1830467 w 3151233"/>
              <a:gd name="connsiteY8" fmla="*/ 1515986 h 3221116"/>
              <a:gd name="connsiteX9" fmla="*/ 1477043 w 3151233"/>
              <a:gd name="connsiteY9" fmla="*/ 1144372 h 3221116"/>
              <a:gd name="connsiteX10" fmla="*/ 1651152 w 3151233"/>
              <a:gd name="connsiteY10" fmla="*/ 501 h 3221116"/>
              <a:gd name="connsiteX11" fmla="*/ 2580395 w 3151233"/>
              <a:gd name="connsiteY11" fmla="*/ 324821 h 3221116"/>
              <a:gd name="connsiteX12" fmla="*/ 3030464 w 3151233"/>
              <a:gd name="connsiteY12" fmla="*/ 2249544 h 3221116"/>
              <a:gd name="connsiteX13" fmla="*/ 2585849 w 3151233"/>
              <a:gd name="connsiteY13" fmla="*/ 2588887 h 3221116"/>
              <a:gd name="connsiteX14" fmla="*/ 1973374 w 3151233"/>
              <a:gd name="connsiteY14" fmla="*/ 2195096 h 3221116"/>
              <a:gd name="connsiteX15" fmla="*/ 1390827 w 3151233"/>
              <a:gd name="connsiteY15" fmla="*/ 2527630 h 3221116"/>
              <a:gd name="connsiteX16" fmla="*/ 783896 w 3151233"/>
              <a:gd name="connsiteY16" fmla="*/ 1665044 h 3221116"/>
              <a:gd name="connsiteX17" fmla="*/ 1268509 w 3151233"/>
              <a:gd name="connsiteY17" fmla="*/ 819983 h 3221116"/>
              <a:gd name="connsiteX18" fmla="*/ 1328805 w 3151233"/>
              <a:gd name="connsiteY18" fmla="*/ 807930 h 3221116"/>
              <a:gd name="connsiteX19" fmla="*/ 1390827 w 3151233"/>
              <a:gd name="connsiteY19" fmla="*/ 802457 h 3221116"/>
              <a:gd name="connsiteX20" fmla="*/ 1462242 w 3151233"/>
              <a:gd name="connsiteY20" fmla="*/ 801708 h 3221116"/>
              <a:gd name="connsiteX21" fmla="*/ 1956122 w 3151233"/>
              <a:gd name="connsiteY21" fmla="*/ 1110076 h 3221116"/>
              <a:gd name="connsiteX22" fmla="*/ 1973374 w 3151233"/>
              <a:gd name="connsiteY22" fmla="*/ 875315 h 3221116"/>
              <a:gd name="connsiteX23" fmla="*/ 2333414 w 3151233"/>
              <a:gd name="connsiteY23" fmla="*/ 875315 h 3221116"/>
              <a:gd name="connsiteX24" fmla="*/ 2324788 w 3151233"/>
              <a:gd name="connsiteY24" fmla="*/ 2054049 h 3221116"/>
              <a:gd name="connsiteX25" fmla="*/ 2661746 w 3151233"/>
              <a:gd name="connsiteY25" fmla="*/ 2179658 h 3221116"/>
              <a:gd name="connsiteX26" fmla="*/ 2691046 w 3151233"/>
              <a:gd name="connsiteY26" fmla="*/ 2188689 h 3221116"/>
              <a:gd name="connsiteX27" fmla="*/ 2667011 w 3151233"/>
              <a:gd name="connsiteY27" fmla="*/ 2175828 h 3221116"/>
              <a:gd name="connsiteX28" fmla="*/ 2332141 w 3151233"/>
              <a:gd name="connsiteY28" fmla="*/ 653899 h 3221116"/>
              <a:gd name="connsiteX29" fmla="*/ 776764 w 3151233"/>
              <a:gd name="connsiteY29" fmla="*/ 749845 h 3221116"/>
              <a:gd name="connsiteX30" fmla="*/ 631487 w 3151233"/>
              <a:gd name="connsiteY30" fmla="*/ 2301392 h 3221116"/>
              <a:gd name="connsiteX31" fmla="*/ 2142017 w 3151233"/>
              <a:gd name="connsiteY31" fmla="*/ 2684410 h 3221116"/>
              <a:gd name="connsiteX32" fmla="*/ 2324866 w 3151233"/>
              <a:gd name="connsiteY32" fmla="*/ 3053856 h 3221116"/>
              <a:gd name="connsiteX33" fmla="*/ 294693 w 3151233"/>
              <a:gd name="connsiteY33" fmla="*/ 2539075 h 3221116"/>
              <a:gd name="connsiteX34" fmla="*/ 489947 w 3151233"/>
              <a:gd name="connsiteY34" fmla="*/ 453774 h 3221116"/>
              <a:gd name="connsiteX35" fmla="*/ 1651152 w 3151233"/>
              <a:gd name="connsiteY35" fmla="*/ 501 h 3221116"/>
              <a:gd name="connsiteX0" fmla="*/ 2664630 w 3161851"/>
              <a:gd name="connsiteY0" fmla="*/ 2175617 h 3221116"/>
              <a:gd name="connsiteX1" fmla="*/ 2658205 w 3161851"/>
              <a:gd name="connsiteY1" fmla="*/ 2178566 h 3221116"/>
              <a:gd name="connsiteX2" fmla="*/ 2664630 w 3161851"/>
              <a:gd name="connsiteY2" fmla="*/ 2175617 h 3221116"/>
              <a:gd name="connsiteX3" fmla="*/ 1477043 w 3161851"/>
              <a:gd name="connsiteY3" fmla="*/ 1144372 h 3221116"/>
              <a:gd name="connsiteX4" fmla="*/ 1409070 w 3161851"/>
              <a:gd name="connsiteY4" fmla="*/ 1159393 h 3221116"/>
              <a:gd name="connsiteX5" fmla="*/ 1152384 w 3161851"/>
              <a:gd name="connsiteY5" fmla="*/ 1703728 h 3221116"/>
              <a:gd name="connsiteX6" fmla="*/ 1514013 w 3161851"/>
              <a:gd name="connsiteY6" fmla="*/ 2152290 h 3221116"/>
              <a:gd name="connsiteX7" fmla="*/ 1850815 w 3161851"/>
              <a:gd name="connsiteY7" fmla="*/ 1654259 h 3221116"/>
              <a:gd name="connsiteX8" fmla="*/ 1830467 w 3161851"/>
              <a:gd name="connsiteY8" fmla="*/ 1515986 h 3221116"/>
              <a:gd name="connsiteX9" fmla="*/ 1477043 w 3161851"/>
              <a:gd name="connsiteY9" fmla="*/ 1144372 h 3221116"/>
              <a:gd name="connsiteX10" fmla="*/ 1651152 w 3161851"/>
              <a:gd name="connsiteY10" fmla="*/ 501 h 3221116"/>
              <a:gd name="connsiteX11" fmla="*/ 2580395 w 3161851"/>
              <a:gd name="connsiteY11" fmla="*/ 324821 h 3221116"/>
              <a:gd name="connsiteX12" fmla="*/ 3030464 w 3161851"/>
              <a:gd name="connsiteY12" fmla="*/ 2249544 h 3221116"/>
              <a:gd name="connsiteX13" fmla="*/ 2585849 w 3161851"/>
              <a:gd name="connsiteY13" fmla="*/ 2588887 h 3221116"/>
              <a:gd name="connsiteX14" fmla="*/ 1973374 w 3161851"/>
              <a:gd name="connsiteY14" fmla="*/ 2195096 h 3221116"/>
              <a:gd name="connsiteX15" fmla="*/ 1390827 w 3161851"/>
              <a:gd name="connsiteY15" fmla="*/ 2527630 h 3221116"/>
              <a:gd name="connsiteX16" fmla="*/ 783896 w 3161851"/>
              <a:gd name="connsiteY16" fmla="*/ 1665044 h 3221116"/>
              <a:gd name="connsiteX17" fmla="*/ 1268509 w 3161851"/>
              <a:gd name="connsiteY17" fmla="*/ 819983 h 3221116"/>
              <a:gd name="connsiteX18" fmla="*/ 1328805 w 3161851"/>
              <a:gd name="connsiteY18" fmla="*/ 807930 h 3221116"/>
              <a:gd name="connsiteX19" fmla="*/ 1390827 w 3161851"/>
              <a:gd name="connsiteY19" fmla="*/ 802457 h 3221116"/>
              <a:gd name="connsiteX20" fmla="*/ 1462242 w 3161851"/>
              <a:gd name="connsiteY20" fmla="*/ 801708 h 3221116"/>
              <a:gd name="connsiteX21" fmla="*/ 1956122 w 3161851"/>
              <a:gd name="connsiteY21" fmla="*/ 1110076 h 3221116"/>
              <a:gd name="connsiteX22" fmla="*/ 1973374 w 3161851"/>
              <a:gd name="connsiteY22" fmla="*/ 875315 h 3221116"/>
              <a:gd name="connsiteX23" fmla="*/ 2333414 w 3161851"/>
              <a:gd name="connsiteY23" fmla="*/ 875315 h 3221116"/>
              <a:gd name="connsiteX24" fmla="*/ 2324788 w 3161851"/>
              <a:gd name="connsiteY24" fmla="*/ 2054049 h 3221116"/>
              <a:gd name="connsiteX25" fmla="*/ 2661746 w 3161851"/>
              <a:gd name="connsiteY25" fmla="*/ 2179658 h 3221116"/>
              <a:gd name="connsiteX26" fmla="*/ 2691046 w 3161851"/>
              <a:gd name="connsiteY26" fmla="*/ 2188689 h 3221116"/>
              <a:gd name="connsiteX27" fmla="*/ 2667011 w 3161851"/>
              <a:gd name="connsiteY27" fmla="*/ 2175828 h 3221116"/>
              <a:gd name="connsiteX28" fmla="*/ 2332141 w 3161851"/>
              <a:gd name="connsiteY28" fmla="*/ 653899 h 3221116"/>
              <a:gd name="connsiteX29" fmla="*/ 776764 w 3161851"/>
              <a:gd name="connsiteY29" fmla="*/ 749845 h 3221116"/>
              <a:gd name="connsiteX30" fmla="*/ 631487 w 3161851"/>
              <a:gd name="connsiteY30" fmla="*/ 2301392 h 3221116"/>
              <a:gd name="connsiteX31" fmla="*/ 2142017 w 3161851"/>
              <a:gd name="connsiteY31" fmla="*/ 2684410 h 3221116"/>
              <a:gd name="connsiteX32" fmla="*/ 2324866 w 3161851"/>
              <a:gd name="connsiteY32" fmla="*/ 3053856 h 3221116"/>
              <a:gd name="connsiteX33" fmla="*/ 294693 w 3161851"/>
              <a:gd name="connsiteY33" fmla="*/ 2539075 h 3221116"/>
              <a:gd name="connsiteX34" fmla="*/ 489947 w 3161851"/>
              <a:gd name="connsiteY34" fmla="*/ 453774 h 3221116"/>
              <a:gd name="connsiteX35" fmla="*/ 1651152 w 3161851"/>
              <a:gd name="connsiteY35" fmla="*/ 501 h 3221116"/>
              <a:gd name="connsiteX0" fmla="*/ 2664630 w 3182629"/>
              <a:gd name="connsiteY0" fmla="*/ 2175617 h 3221116"/>
              <a:gd name="connsiteX1" fmla="*/ 2658205 w 3182629"/>
              <a:gd name="connsiteY1" fmla="*/ 2178566 h 3221116"/>
              <a:gd name="connsiteX2" fmla="*/ 2664630 w 3182629"/>
              <a:gd name="connsiteY2" fmla="*/ 2175617 h 3221116"/>
              <a:gd name="connsiteX3" fmla="*/ 1477043 w 3182629"/>
              <a:gd name="connsiteY3" fmla="*/ 1144372 h 3221116"/>
              <a:gd name="connsiteX4" fmla="*/ 1409070 w 3182629"/>
              <a:gd name="connsiteY4" fmla="*/ 1159393 h 3221116"/>
              <a:gd name="connsiteX5" fmla="*/ 1152384 w 3182629"/>
              <a:gd name="connsiteY5" fmla="*/ 1703728 h 3221116"/>
              <a:gd name="connsiteX6" fmla="*/ 1514013 w 3182629"/>
              <a:gd name="connsiteY6" fmla="*/ 2152290 h 3221116"/>
              <a:gd name="connsiteX7" fmla="*/ 1850815 w 3182629"/>
              <a:gd name="connsiteY7" fmla="*/ 1654259 h 3221116"/>
              <a:gd name="connsiteX8" fmla="*/ 1830467 w 3182629"/>
              <a:gd name="connsiteY8" fmla="*/ 1515986 h 3221116"/>
              <a:gd name="connsiteX9" fmla="*/ 1477043 w 3182629"/>
              <a:gd name="connsiteY9" fmla="*/ 1144372 h 3221116"/>
              <a:gd name="connsiteX10" fmla="*/ 1651152 w 3182629"/>
              <a:gd name="connsiteY10" fmla="*/ 501 h 3221116"/>
              <a:gd name="connsiteX11" fmla="*/ 2580395 w 3182629"/>
              <a:gd name="connsiteY11" fmla="*/ 324821 h 3221116"/>
              <a:gd name="connsiteX12" fmla="*/ 3030464 w 3182629"/>
              <a:gd name="connsiteY12" fmla="*/ 2249544 h 3221116"/>
              <a:gd name="connsiteX13" fmla="*/ 2585849 w 3182629"/>
              <a:gd name="connsiteY13" fmla="*/ 2588887 h 3221116"/>
              <a:gd name="connsiteX14" fmla="*/ 1973374 w 3182629"/>
              <a:gd name="connsiteY14" fmla="*/ 2195096 h 3221116"/>
              <a:gd name="connsiteX15" fmla="*/ 1390827 w 3182629"/>
              <a:gd name="connsiteY15" fmla="*/ 2527630 h 3221116"/>
              <a:gd name="connsiteX16" fmla="*/ 783896 w 3182629"/>
              <a:gd name="connsiteY16" fmla="*/ 1665044 h 3221116"/>
              <a:gd name="connsiteX17" fmla="*/ 1268509 w 3182629"/>
              <a:gd name="connsiteY17" fmla="*/ 819983 h 3221116"/>
              <a:gd name="connsiteX18" fmla="*/ 1328805 w 3182629"/>
              <a:gd name="connsiteY18" fmla="*/ 807930 h 3221116"/>
              <a:gd name="connsiteX19" fmla="*/ 1390827 w 3182629"/>
              <a:gd name="connsiteY19" fmla="*/ 802457 h 3221116"/>
              <a:gd name="connsiteX20" fmla="*/ 1462242 w 3182629"/>
              <a:gd name="connsiteY20" fmla="*/ 801708 h 3221116"/>
              <a:gd name="connsiteX21" fmla="*/ 1956122 w 3182629"/>
              <a:gd name="connsiteY21" fmla="*/ 1110076 h 3221116"/>
              <a:gd name="connsiteX22" fmla="*/ 1973374 w 3182629"/>
              <a:gd name="connsiteY22" fmla="*/ 875315 h 3221116"/>
              <a:gd name="connsiteX23" fmla="*/ 2333414 w 3182629"/>
              <a:gd name="connsiteY23" fmla="*/ 875315 h 3221116"/>
              <a:gd name="connsiteX24" fmla="*/ 2324788 w 3182629"/>
              <a:gd name="connsiteY24" fmla="*/ 2054049 h 3221116"/>
              <a:gd name="connsiteX25" fmla="*/ 2661746 w 3182629"/>
              <a:gd name="connsiteY25" fmla="*/ 2179658 h 3221116"/>
              <a:gd name="connsiteX26" fmla="*/ 2691046 w 3182629"/>
              <a:gd name="connsiteY26" fmla="*/ 2188689 h 3221116"/>
              <a:gd name="connsiteX27" fmla="*/ 2667011 w 3182629"/>
              <a:gd name="connsiteY27" fmla="*/ 2175828 h 3221116"/>
              <a:gd name="connsiteX28" fmla="*/ 2332141 w 3182629"/>
              <a:gd name="connsiteY28" fmla="*/ 653899 h 3221116"/>
              <a:gd name="connsiteX29" fmla="*/ 776764 w 3182629"/>
              <a:gd name="connsiteY29" fmla="*/ 749845 h 3221116"/>
              <a:gd name="connsiteX30" fmla="*/ 631487 w 3182629"/>
              <a:gd name="connsiteY30" fmla="*/ 2301392 h 3221116"/>
              <a:gd name="connsiteX31" fmla="*/ 2142017 w 3182629"/>
              <a:gd name="connsiteY31" fmla="*/ 2684410 h 3221116"/>
              <a:gd name="connsiteX32" fmla="*/ 2324866 w 3182629"/>
              <a:gd name="connsiteY32" fmla="*/ 3053856 h 3221116"/>
              <a:gd name="connsiteX33" fmla="*/ 294693 w 3182629"/>
              <a:gd name="connsiteY33" fmla="*/ 2539075 h 3221116"/>
              <a:gd name="connsiteX34" fmla="*/ 489947 w 3182629"/>
              <a:gd name="connsiteY34" fmla="*/ 453774 h 3221116"/>
              <a:gd name="connsiteX35" fmla="*/ 1651152 w 3182629"/>
              <a:gd name="connsiteY35" fmla="*/ 501 h 3221116"/>
              <a:gd name="connsiteX0" fmla="*/ 2664630 w 3189723"/>
              <a:gd name="connsiteY0" fmla="*/ 2175617 h 3221116"/>
              <a:gd name="connsiteX1" fmla="*/ 2658205 w 3189723"/>
              <a:gd name="connsiteY1" fmla="*/ 2178566 h 3221116"/>
              <a:gd name="connsiteX2" fmla="*/ 2664630 w 3189723"/>
              <a:gd name="connsiteY2" fmla="*/ 2175617 h 3221116"/>
              <a:gd name="connsiteX3" fmla="*/ 1477043 w 3189723"/>
              <a:gd name="connsiteY3" fmla="*/ 1144372 h 3221116"/>
              <a:gd name="connsiteX4" fmla="*/ 1409070 w 3189723"/>
              <a:gd name="connsiteY4" fmla="*/ 1159393 h 3221116"/>
              <a:gd name="connsiteX5" fmla="*/ 1152384 w 3189723"/>
              <a:gd name="connsiteY5" fmla="*/ 1703728 h 3221116"/>
              <a:gd name="connsiteX6" fmla="*/ 1514013 w 3189723"/>
              <a:gd name="connsiteY6" fmla="*/ 2152290 h 3221116"/>
              <a:gd name="connsiteX7" fmla="*/ 1850815 w 3189723"/>
              <a:gd name="connsiteY7" fmla="*/ 1654259 h 3221116"/>
              <a:gd name="connsiteX8" fmla="*/ 1830467 w 3189723"/>
              <a:gd name="connsiteY8" fmla="*/ 1515986 h 3221116"/>
              <a:gd name="connsiteX9" fmla="*/ 1477043 w 3189723"/>
              <a:gd name="connsiteY9" fmla="*/ 1144372 h 3221116"/>
              <a:gd name="connsiteX10" fmla="*/ 1651152 w 3189723"/>
              <a:gd name="connsiteY10" fmla="*/ 501 h 3221116"/>
              <a:gd name="connsiteX11" fmla="*/ 2580395 w 3189723"/>
              <a:gd name="connsiteY11" fmla="*/ 324821 h 3221116"/>
              <a:gd name="connsiteX12" fmla="*/ 3030464 w 3189723"/>
              <a:gd name="connsiteY12" fmla="*/ 2249544 h 3221116"/>
              <a:gd name="connsiteX13" fmla="*/ 2585849 w 3189723"/>
              <a:gd name="connsiteY13" fmla="*/ 2588887 h 3221116"/>
              <a:gd name="connsiteX14" fmla="*/ 1973374 w 3189723"/>
              <a:gd name="connsiteY14" fmla="*/ 2195096 h 3221116"/>
              <a:gd name="connsiteX15" fmla="*/ 1390827 w 3189723"/>
              <a:gd name="connsiteY15" fmla="*/ 2527630 h 3221116"/>
              <a:gd name="connsiteX16" fmla="*/ 783896 w 3189723"/>
              <a:gd name="connsiteY16" fmla="*/ 1665044 h 3221116"/>
              <a:gd name="connsiteX17" fmla="*/ 1268509 w 3189723"/>
              <a:gd name="connsiteY17" fmla="*/ 819983 h 3221116"/>
              <a:gd name="connsiteX18" fmla="*/ 1328805 w 3189723"/>
              <a:gd name="connsiteY18" fmla="*/ 807930 h 3221116"/>
              <a:gd name="connsiteX19" fmla="*/ 1390827 w 3189723"/>
              <a:gd name="connsiteY19" fmla="*/ 802457 h 3221116"/>
              <a:gd name="connsiteX20" fmla="*/ 1462242 w 3189723"/>
              <a:gd name="connsiteY20" fmla="*/ 801708 h 3221116"/>
              <a:gd name="connsiteX21" fmla="*/ 1956122 w 3189723"/>
              <a:gd name="connsiteY21" fmla="*/ 1110076 h 3221116"/>
              <a:gd name="connsiteX22" fmla="*/ 1973374 w 3189723"/>
              <a:gd name="connsiteY22" fmla="*/ 875315 h 3221116"/>
              <a:gd name="connsiteX23" fmla="*/ 2333414 w 3189723"/>
              <a:gd name="connsiteY23" fmla="*/ 875315 h 3221116"/>
              <a:gd name="connsiteX24" fmla="*/ 2324788 w 3189723"/>
              <a:gd name="connsiteY24" fmla="*/ 2054049 h 3221116"/>
              <a:gd name="connsiteX25" fmla="*/ 2661746 w 3189723"/>
              <a:gd name="connsiteY25" fmla="*/ 2179658 h 3221116"/>
              <a:gd name="connsiteX26" fmla="*/ 2691046 w 3189723"/>
              <a:gd name="connsiteY26" fmla="*/ 2188689 h 3221116"/>
              <a:gd name="connsiteX27" fmla="*/ 2667011 w 3189723"/>
              <a:gd name="connsiteY27" fmla="*/ 2175828 h 3221116"/>
              <a:gd name="connsiteX28" fmla="*/ 2332141 w 3189723"/>
              <a:gd name="connsiteY28" fmla="*/ 653899 h 3221116"/>
              <a:gd name="connsiteX29" fmla="*/ 776764 w 3189723"/>
              <a:gd name="connsiteY29" fmla="*/ 749845 h 3221116"/>
              <a:gd name="connsiteX30" fmla="*/ 631487 w 3189723"/>
              <a:gd name="connsiteY30" fmla="*/ 2301392 h 3221116"/>
              <a:gd name="connsiteX31" fmla="*/ 2142017 w 3189723"/>
              <a:gd name="connsiteY31" fmla="*/ 2684410 h 3221116"/>
              <a:gd name="connsiteX32" fmla="*/ 2324866 w 3189723"/>
              <a:gd name="connsiteY32" fmla="*/ 3053856 h 3221116"/>
              <a:gd name="connsiteX33" fmla="*/ 294693 w 3189723"/>
              <a:gd name="connsiteY33" fmla="*/ 2539075 h 3221116"/>
              <a:gd name="connsiteX34" fmla="*/ 489947 w 3189723"/>
              <a:gd name="connsiteY34" fmla="*/ 453774 h 3221116"/>
              <a:gd name="connsiteX35" fmla="*/ 1651152 w 3189723"/>
              <a:gd name="connsiteY35" fmla="*/ 501 h 322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189723" h="3221116">
                <a:moveTo>
                  <a:pt x="2664630" y="2175617"/>
                </a:moveTo>
                <a:lnTo>
                  <a:pt x="2658205" y="2178566"/>
                </a:lnTo>
                <a:cubicBezTo>
                  <a:pt x="2662222" y="2175972"/>
                  <a:pt x="2664284" y="2175096"/>
                  <a:pt x="2664630" y="2175617"/>
                </a:cubicBezTo>
                <a:close/>
                <a:moveTo>
                  <a:pt x="1477043" y="1144372"/>
                </a:moveTo>
                <a:lnTo>
                  <a:pt x="1409070" y="1159393"/>
                </a:lnTo>
                <a:cubicBezTo>
                  <a:pt x="1167974" y="1216277"/>
                  <a:pt x="1134894" y="1538245"/>
                  <a:pt x="1152384" y="1703728"/>
                </a:cubicBezTo>
                <a:cubicBezTo>
                  <a:pt x="1169874" y="1869211"/>
                  <a:pt x="1272747" y="2156947"/>
                  <a:pt x="1514013" y="2152290"/>
                </a:cubicBezTo>
                <a:cubicBezTo>
                  <a:pt x="1680659" y="2149073"/>
                  <a:pt x="1865876" y="1940767"/>
                  <a:pt x="1850815" y="1654259"/>
                </a:cubicBezTo>
                <a:cubicBezTo>
                  <a:pt x="1844015" y="1608142"/>
                  <a:pt x="1837162" y="1561942"/>
                  <a:pt x="1830467" y="1515986"/>
                </a:cubicBezTo>
                <a:cubicBezTo>
                  <a:pt x="1779361" y="1292438"/>
                  <a:pt x="1635542" y="1134285"/>
                  <a:pt x="1477043" y="1144372"/>
                </a:cubicBezTo>
                <a:close/>
                <a:moveTo>
                  <a:pt x="1651152" y="501"/>
                </a:moveTo>
                <a:cubicBezTo>
                  <a:pt x="1977584" y="8635"/>
                  <a:pt x="2235425" y="52153"/>
                  <a:pt x="2580395" y="324821"/>
                </a:cubicBezTo>
                <a:cubicBezTo>
                  <a:pt x="3000061" y="656529"/>
                  <a:pt x="3430704" y="1549940"/>
                  <a:pt x="3030464" y="2249544"/>
                </a:cubicBezTo>
                <a:cubicBezTo>
                  <a:pt x="2882259" y="2451798"/>
                  <a:pt x="2785813" y="2507403"/>
                  <a:pt x="2585849" y="2588887"/>
                </a:cubicBezTo>
                <a:cubicBezTo>
                  <a:pt x="2194785" y="2615774"/>
                  <a:pt x="1984876" y="2478759"/>
                  <a:pt x="1973374" y="2195096"/>
                </a:cubicBezTo>
                <a:cubicBezTo>
                  <a:pt x="1841986" y="2496540"/>
                  <a:pt x="1610941" y="2555551"/>
                  <a:pt x="1390827" y="2527630"/>
                </a:cubicBezTo>
                <a:cubicBezTo>
                  <a:pt x="1131071" y="2494680"/>
                  <a:pt x="853863" y="2136270"/>
                  <a:pt x="783896" y="1665044"/>
                </a:cubicBezTo>
                <a:cubicBezTo>
                  <a:pt x="715204" y="1202409"/>
                  <a:pt x="991941" y="900416"/>
                  <a:pt x="1268509" y="819983"/>
                </a:cubicBezTo>
                <a:cubicBezTo>
                  <a:pt x="1288264" y="814237"/>
                  <a:pt x="1308391" y="810536"/>
                  <a:pt x="1328805" y="807930"/>
                </a:cubicBezTo>
                <a:cubicBezTo>
                  <a:pt x="1349219" y="805325"/>
                  <a:pt x="1369921" y="803817"/>
                  <a:pt x="1390827" y="802457"/>
                </a:cubicBezTo>
                <a:cubicBezTo>
                  <a:pt x="1416795" y="800769"/>
                  <a:pt x="1355770" y="788713"/>
                  <a:pt x="1462242" y="801708"/>
                </a:cubicBezTo>
                <a:cubicBezTo>
                  <a:pt x="1599590" y="818472"/>
                  <a:pt x="1776043" y="890774"/>
                  <a:pt x="1956122" y="1110076"/>
                </a:cubicBezTo>
                <a:lnTo>
                  <a:pt x="1973374" y="875315"/>
                </a:lnTo>
                <a:lnTo>
                  <a:pt x="2333414" y="875315"/>
                </a:lnTo>
                <a:cubicBezTo>
                  <a:pt x="2330539" y="1325736"/>
                  <a:pt x="2327663" y="1603628"/>
                  <a:pt x="2324788" y="2054049"/>
                </a:cubicBezTo>
                <a:cubicBezTo>
                  <a:pt x="2290850" y="2479718"/>
                  <a:pt x="2627788" y="2217580"/>
                  <a:pt x="2661746" y="2179658"/>
                </a:cubicBezTo>
                <a:lnTo>
                  <a:pt x="2691046" y="2188689"/>
                </a:lnTo>
                <a:lnTo>
                  <a:pt x="2667011" y="2175828"/>
                </a:lnTo>
                <a:cubicBezTo>
                  <a:pt x="2945550" y="1655295"/>
                  <a:pt x="2803444" y="1009445"/>
                  <a:pt x="2332141" y="653899"/>
                </a:cubicBezTo>
                <a:cubicBezTo>
                  <a:pt x="1860838" y="298353"/>
                  <a:pt x="1200794" y="339069"/>
                  <a:pt x="776764" y="749845"/>
                </a:cubicBezTo>
                <a:cubicBezTo>
                  <a:pt x="352733" y="1160621"/>
                  <a:pt x="291083" y="1819040"/>
                  <a:pt x="631487" y="2301392"/>
                </a:cubicBezTo>
                <a:cubicBezTo>
                  <a:pt x="971891" y="2783745"/>
                  <a:pt x="1612904" y="2946283"/>
                  <a:pt x="2142017" y="2684410"/>
                </a:cubicBezTo>
                <a:lnTo>
                  <a:pt x="2324866" y="3053856"/>
                </a:lnTo>
                <a:cubicBezTo>
                  <a:pt x="1613730" y="3405817"/>
                  <a:pt x="752200" y="3187363"/>
                  <a:pt x="294693" y="2539075"/>
                </a:cubicBezTo>
                <a:cubicBezTo>
                  <a:pt x="-162814" y="1890787"/>
                  <a:pt x="-79956" y="1005863"/>
                  <a:pt x="489947" y="453774"/>
                </a:cubicBezTo>
                <a:cubicBezTo>
                  <a:pt x="810518" y="143225"/>
                  <a:pt x="1231454" y="-9956"/>
                  <a:pt x="1651152" y="50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7" name="Left Arrow 1">
            <a:extLst>
              <a:ext uri="{FF2B5EF4-FFF2-40B4-BE49-F238E27FC236}">
                <a16:creationId xmlns:a16="http://schemas.microsoft.com/office/drawing/2014/main" id="{AD24666F-8C46-4E93-8906-F8CA5451115B}"/>
              </a:ext>
            </a:extLst>
          </p:cNvPr>
          <p:cNvSpPr>
            <a:spLocks noChangeAspect="1"/>
          </p:cNvSpPr>
          <p:nvPr/>
        </p:nvSpPr>
        <p:spPr>
          <a:xfrm>
            <a:off x="8231065" y="4216530"/>
            <a:ext cx="369872" cy="360000"/>
          </a:xfrm>
          <a:custGeom>
            <a:avLst/>
            <a:gdLst/>
            <a:ahLst/>
            <a:cxnLst/>
            <a:rect l="l" t="t" r="r" b="b"/>
            <a:pathLst>
              <a:path w="3306630" h="3218379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8" name="Oval 35">
            <a:extLst>
              <a:ext uri="{FF2B5EF4-FFF2-40B4-BE49-F238E27FC236}">
                <a16:creationId xmlns:a16="http://schemas.microsoft.com/office/drawing/2014/main" id="{FA8CCA7F-9BA2-453F-B494-EDC24E99A951}"/>
              </a:ext>
            </a:extLst>
          </p:cNvPr>
          <p:cNvSpPr/>
          <p:nvPr/>
        </p:nvSpPr>
        <p:spPr>
          <a:xfrm>
            <a:off x="7735185" y="4217255"/>
            <a:ext cx="289606" cy="365156"/>
          </a:xfrm>
          <a:custGeom>
            <a:avLst/>
            <a:gdLst/>
            <a:ahLst/>
            <a:cxnLst/>
            <a:rect l="l" t="t" r="r" b="b"/>
            <a:pathLst>
              <a:path w="2548531" h="3213371">
                <a:moveTo>
                  <a:pt x="792000" y="2498954"/>
                </a:moveTo>
                <a:lnTo>
                  <a:pt x="792000" y="2641726"/>
                </a:lnTo>
                <a:cubicBezTo>
                  <a:pt x="463357" y="2661706"/>
                  <a:pt x="216000" y="2748872"/>
                  <a:pt x="216000" y="2853371"/>
                </a:cubicBezTo>
                <a:cubicBezTo>
                  <a:pt x="216000" y="2972665"/>
                  <a:pt x="538355" y="3069371"/>
                  <a:pt x="936000" y="3069371"/>
                </a:cubicBezTo>
                <a:cubicBezTo>
                  <a:pt x="1333645" y="3069371"/>
                  <a:pt x="1656000" y="2972665"/>
                  <a:pt x="1656000" y="2853371"/>
                </a:cubicBezTo>
                <a:cubicBezTo>
                  <a:pt x="1656000" y="2748872"/>
                  <a:pt x="1408644" y="2661706"/>
                  <a:pt x="1080000" y="2641726"/>
                </a:cubicBezTo>
                <a:lnTo>
                  <a:pt x="1080000" y="2498954"/>
                </a:lnTo>
                <a:cubicBezTo>
                  <a:pt x="1528614" y="2524263"/>
                  <a:pt x="1872000" y="2673393"/>
                  <a:pt x="1872000" y="2853371"/>
                </a:cubicBezTo>
                <a:cubicBezTo>
                  <a:pt x="1872000" y="3052194"/>
                  <a:pt x="1452939" y="3213371"/>
                  <a:pt x="936000" y="3213371"/>
                </a:cubicBezTo>
                <a:cubicBezTo>
                  <a:pt x="419061" y="3213371"/>
                  <a:pt x="0" y="3052194"/>
                  <a:pt x="0" y="2853371"/>
                </a:cubicBezTo>
                <a:cubicBezTo>
                  <a:pt x="0" y="2673393"/>
                  <a:pt x="343386" y="2524263"/>
                  <a:pt x="792000" y="2498954"/>
                </a:cubicBezTo>
                <a:close/>
                <a:moveTo>
                  <a:pt x="2190403" y="180020"/>
                </a:moveTo>
                <a:cubicBezTo>
                  <a:pt x="2388233" y="180020"/>
                  <a:pt x="2548531" y="236495"/>
                  <a:pt x="2548531" y="306081"/>
                </a:cubicBezTo>
                <a:lnTo>
                  <a:pt x="2548531" y="1314569"/>
                </a:lnTo>
                <a:cubicBezTo>
                  <a:pt x="2548531" y="1244983"/>
                  <a:pt x="2388233" y="1188508"/>
                  <a:pt x="2190403" y="1188508"/>
                </a:cubicBezTo>
                <a:cubicBezTo>
                  <a:pt x="1992574" y="1188508"/>
                  <a:pt x="1832276" y="1244983"/>
                  <a:pt x="1832276" y="1314569"/>
                </a:cubicBezTo>
                <a:cubicBezTo>
                  <a:pt x="1832276" y="1384155"/>
                  <a:pt x="1671978" y="1440630"/>
                  <a:pt x="1474148" y="1440630"/>
                </a:cubicBezTo>
                <a:cubicBezTo>
                  <a:pt x="1276318" y="1440630"/>
                  <a:pt x="1116020" y="1384155"/>
                  <a:pt x="1116020" y="1314569"/>
                </a:cubicBezTo>
                <a:lnTo>
                  <a:pt x="1116020" y="306081"/>
                </a:lnTo>
                <a:cubicBezTo>
                  <a:pt x="1116020" y="375667"/>
                  <a:pt x="1276318" y="432142"/>
                  <a:pt x="1474148" y="432142"/>
                </a:cubicBezTo>
                <a:cubicBezTo>
                  <a:pt x="1671978" y="432142"/>
                  <a:pt x="1832276" y="375667"/>
                  <a:pt x="1832276" y="306081"/>
                </a:cubicBezTo>
                <a:cubicBezTo>
                  <a:pt x="1832276" y="236495"/>
                  <a:pt x="1992574" y="180020"/>
                  <a:pt x="2190403" y="180020"/>
                </a:cubicBezTo>
                <a:close/>
                <a:moveTo>
                  <a:pt x="936000" y="0"/>
                </a:moveTo>
                <a:cubicBezTo>
                  <a:pt x="1035422" y="0"/>
                  <a:pt x="1116020" y="80598"/>
                  <a:pt x="1116020" y="180020"/>
                </a:cubicBezTo>
                <a:cubicBezTo>
                  <a:pt x="1116020" y="246019"/>
                  <a:pt x="1080504" y="303723"/>
                  <a:pt x="1026000" y="332457"/>
                </a:cubicBezTo>
                <a:lnTo>
                  <a:pt x="1026000" y="2887874"/>
                </a:lnTo>
                <a:lnTo>
                  <a:pt x="846000" y="2887874"/>
                </a:lnTo>
                <a:lnTo>
                  <a:pt x="846000" y="332457"/>
                </a:lnTo>
                <a:cubicBezTo>
                  <a:pt x="791497" y="303723"/>
                  <a:pt x="755980" y="246019"/>
                  <a:pt x="755980" y="180020"/>
                </a:cubicBezTo>
                <a:cubicBezTo>
                  <a:pt x="755980" y="80598"/>
                  <a:pt x="836578" y="0"/>
                  <a:pt x="936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3355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23478"/>
            <a:ext cx="9144000" cy="576064"/>
          </a:xfrm>
        </p:spPr>
        <p:txBody>
          <a:bodyPr/>
          <a:lstStyle/>
          <a:p>
            <a:r>
              <a:rPr lang="en-US" altLang="ko-KR" dirty="0"/>
              <a:t>Welcome!!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699542"/>
            <a:ext cx="9144000" cy="288032"/>
          </a:xfr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75656" y="1556087"/>
            <a:ext cx="6192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Get a modern PowerPoint  Presentation that is beautifully designed. I hope and I believe that this Template will your Time, Money and Reputation. Easy to change colors, photos and Text. Easy to change colors, photos and Text. Get a modern PowerPoint  Presentation that is beautifully designed.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9592" y="1059582"/>
            <a:ext cx="745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96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7452320" y="1290122"/>
            <a:ext cx="745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96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53433" y="4141068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3433" y="4447356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28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Our Services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275606"/>
            <a:ext cx="9144000" cy="3456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Oval 6"/>
          <p:cNvSpPr/>
          <p:nvPr/>
        </p:nvSpPr>
        <p:spPr>
          <a:xfrm>
            <a:off x="652611" y="1707654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Oval 8"/>
          <p:cNvSpPr/>
          <p:nvPr/>
        </p:nvSpPr>
        <p:spPr>
          <a:xfrm>
            <a:off x="634752" y="2715766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Oval 9"/>
          <p:cNvSpPr/>
          <p:nvPr/>
        </p:nvSpPr>
        <p:spPr>
          <a:xfrm>
            <a:off x="616893" y="3723878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300683" y="1530872"/>
            <a:ext cx="2664296" cy="929628"/>
            <a:chOff x="803640" y="3362835"/>
            <a:chExt cx="2059657" cy="929628"/>
          </a:xfrm>
        </p:grpSpPr>
        <p:sp>
          <p:nvSpPr>
            <p:cNvPr id="12" name="TextBox 11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300683" y="2538984"/>
            <a:ext cx="2664296" cy="929628"/>
            <a:chOff x="803640" y="3362835"/>
            <a:chExt cx="2059657" cy="929628"/>
          </a:xfrm>
        </p:grpSpPr>
        <p:sp>
          <p:nvSpPr>
            <p:cNvPr id="15" name="TextBox 14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300683" y="3547096"/>
            <a:ext cx="2664296" cy="929628"/>
            <a:chOff x="803640" y="3362835"/>
            <a:chExt cx="2059657" cy="929628"/>
          </a:xfrm>
        </p:grpSpPr>
        <p:sp>
          <p:nvSpPr>
            <p:cNvPr id="18" name="TextBox 17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0" name="Oval 19"/>
          <p:cNvSpPr/>
          <p:nvPr/>
        </p:nvSpPr>
        <p:spPr>
          <a:xfrm>
            <a:off x="5248647" y="1716037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Oval 20"/>
          <p:cNvSpPr/>
          <p:nvPr/>
        </p:nvSpPr>
        <p:spPr>
          <a:xfrm>
            <a:off x="5230788" y="2724149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Oval 21"/>
          <p:cNvSpPr/>
          <p:nvPr/>
        </p:nvSpPr>
        <p:spPr>
          <a:xfrm>
            <a:off x="5212929" y="3732261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5896719" y="1539255"/>
            <a:ext cx="2664296" cy="929628"/>
            <a:chOff x="803640" y="3362835"/>
            <a:chExt cx="2059657" cy="929628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896719" y="2547367"/>
            <a:ext cx="2664296" cy="929628"/>
            <a:chOff x="803640" y="3362835"/>
            <a:chExt cx="2059657" cy="929628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896719" y="3555479"/>
            <a:ext cx="2664296" cy="929628"/>
            <a:chOff x="803640" y="3362835"/>
            <a:chExt cx="2059657" cy="929628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554000" y="1653798"/>
            <a:ext cx="36000" cy="27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619207" y="1773236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3489" y="2772965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83489" y="3781077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217690" y="1779662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181972" y="2779391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05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81972" y="3787503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06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406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Our Team Layout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51520" y="3350185"/>
            <a:ext cx="1656184" cy="1366330"/>
            <a:chOff x="251520" y="3350185"/>
            <a:chExt cx="1656184" cy="1366330"/>
          </a:xfrm>
        </p:grpSpPr>
        <p:grpSp>
          <p:nvGrpSpPr>
            <p:cNvPr id="12" name="Group 11"/>
            <p:cNvGrpSpPr/>
            <p:nvPr/>
          </p:nvGrpSpPr>
          <p:grpSpPr>
            <a:xfrm>
              <a:off x="251520" y="3350185"/>
              <a:ext cx="1656184" cy="511791"/>
              <a:chOff x="3779911" y="3327771"/>
              <a:chExt cx="1584178" cy="511791"/>
            </a:xfrm>
            <a:noFill/>
          </p:grpSpPr>
          <p:sp>
            <p:nvSpPr>
              <p:cNvPr id="13" name="Text Placeholder 17"/>
              <p:cNvSpPr txBox="1">
                <a:spLocks/>
              </p:cNvSpPr>
              <p:nvPr/>
            </p:nvSpPr>
            <p:spPr>
              <a:xfrm>
                <a:off x="3779911" y="3327771"/>
                <a:ext cx="1584177" cy="246087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14" name="Text Placeholder 18"/>
              <p:cNvSpPr txBox="1">
                <a:spLocks/>
              </p:cNvSpPr>
              <p:nvPr/>
            </p:nvSpPr>
            <p:spPr>
              <a:xfrm>
                <a:off x="3779912" y="3589982"/>
                <a:ext cx="1584177" cy="249580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accent1"/>
                    </a:solidFill>
                    <a:cs typeface="Arial" pitchFamily="34" charset="0"/>
                  </a:rPr>
                  <a:t>Programmer</a:t>
                </a: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251520" y="3885518"/>
              <a:ext cx="16561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579609" y="3350185"/>
            <a:ext cx="1656184" cy="1366330"/>
            <a:chOff x="251520" y="3350185"/>
            <a:chExt cx="1656184" cy="1366330"/>
          </a:xfrm>
        </p:grpSpPr>
        <p:grpSp>
          <p:nvGrpSpPr>
            <p:cNvPr id="18" name="Group 17"/>
            <p:cNvGrpSpPr/>
            <p:nvPr/>
          </p:nvGrpSpPr>
          <p:grpSpPr>
            <a:xfrm>
              <a:off x="251520" y="3350185"/>
              <a:ext cx="1656184" cy="511791"/>
              <a:chOff x="3779911" y="3327771"/>
              <a:chExt cx="1584178" cy="511791"/>
            </a:xfrm>
            <a:noFill/>
          </p:grpSpPr>
          <p:sp>
            <p:nvSpPr>
              <p:cNvPr id="20" name="Text Placeholder 17"/>
              <p:cNvSpPr txBox="1">
                <a:spLocks/>
              </p:cNvSpPr>
              <p:nvPr/>
            </p:nvSpPr>
            <p:spPr>
              <a:xfrm>
                <a:off x="3779911" y="3327771"/>
                <a:ext cx="1584177" cy="246087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21" name="Text Placeholder 18"/>
              <p:cNvSpPr txBox="1">
                <a:spLocks/>
              </p:cNvSpPr>
              <p:nvPr/>
            </p:nvSpPr>
            <p:spPr>
              <a:xfrm>
                <a:off x="3779912" y="3589982"/>
                <a:ext cx="1584177" cy="249580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accent1"/>
                    </a:solidFill>
                    <a:cs typeface="Arial" pitchFamily="34" charset="0"/>
                  </a:rPr>
                  <a:t>Programmer</a:t>
                </a: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251520" y="3885518"/>
              <a:ext cx="16561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907698" y="3350185"/>
            <a:ext cx="1656184" cy="1366330"/>
            <a:chOff x="251520" y="3350185"/>
            <a:chExt cx="1656184" cy="1366330"/>
          </a:xfrm>
        </p:grpSpPr>
        <p:grpSp>
          <p:nvGrpSpPr>
            <p:cNvPr id="23" name="Group 22"/>
            <p:cNvGrpSpPr/>
            <p:nvPr/>
          </p:nvGrpSpPr>
          <p:grpSpPr>
            <a:xfrm>
              <a:off x="251520" y="3350185"/>
              <a:ext cx="1656184" cy="511791"/>
              <a:chOff x="3779911" y="3327771"/>
              <a:chExt cx="1584178" cy="511791"/>
            </a:xfrm>
            <a:noFill/>
          </p:grpSpPr>
          <p:sp>
            <p:nvSpPr>
              <p:cNvPr id="25" name="Text Placeholder 17"/>
              <p:cNvSpPr txBox="1">
                <a:spLocks/>
              </p:cNvSpPr>
              <p:nvPr/>
            </p:nvSpPr>
            <p:spPr>
              <a:xfrm>
                <a:off x="3779911" y="3327771"/>
                <a:ext cx="1584177" cy="246087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26" name="Text Placeholder 18"/>
              <p:cNvSpPr txBox="1">
                <a:spLocks/>
              </p:cNvSpPr>
              <p:nvPr/>
            </p:nvSpPr>
            <p:spPr>
              <a:xfrm>
                <a:off x="3779912" y="3589982"/>
                <a:ext cx="1584177" cy="249580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accent1"/>
                    </a:solidFill>
                    <a:cs typeface="Arial" pitchFamily="34" charset="0"/>
                  </a:rPr>
                  <a:t>Programmer</a:t>
                </a: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251520" y="3885518"/>
              <a:ext cx="16561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235788" y="3350185"/>
            <a:ext cx="1656184" cy="1366330"/>
            <a:chOff x="251520" y="3350185"/>
            <a:chExt cx="1656184" cy="1366330"/>
          </a:xfrm>
        </p:grpSpPr>
        <p:grpSp>
          <p:nvGrpSpPr>
            <p:cNvPr id="28" name="Group 27"/>
            <p:cNvGrpSpPr/>
            <p:nvPr/>
          </p:nvGrpSpPr>
          <p:grpSpPr>
            <a:xfrm>
              <a:off x="251520" y="3350185"/>
              <a:ext cx="1656184" cy="511791"/>
              <a:chOff x="3779911" y="3327771"/>
              <a:chExt cx="1584178" cy="511791"/>
            </a:xfrm>
            <a:noFill/>
          </p:grpSpPr>
          <p:sp>
            <p:nvSpPr>
              <p:cNvPr id="30" name="Text Placeholder 17"/>
              <p:cNvSpPr txBox="1">
                <a:spLocks/>
              </p:cNvSpPr>
              <p:nvPr/>
            </p:nvSpPr>
            <p:spPr>
              <a:xfrm>
                <a:off x="3779911" y="3327771"/>
                <a:ext cx="1584177" cy="246087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31" name="Text Placeholder 18"/>
              <p:cNvSpPr txBox="1">
                <a:spLocks/>
              </p:cNvSpPr>
              <p:nvPr/>
            </p:nvSpPr>
            <p:spPr>
              <a:xfrm>
                <a:off x="3779912" y="3589982"/>
                <a:ext cx="1584177" cy="249580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accent1"/>
                    </a:solidFill>
                    <a:cs typeface="Arial" pitchFamily="34" charset="0"/>
                  </a:rPr>
                  <a:t>Programmer</a:t>
                </a: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251520" y="3885518"/>
              <a:ext cx="16561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1C153C51-869D-4B56-A0F6-8DF088F4003A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29FD51A2-334B-40FC-803A-39FE4F524BBC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33" name="그림 개체 틀 32">
            <a:extLst>
              <a:ext uri="{FF2B5EF4-FFF2-40B4-BE49-F238E27FC236}">
                <a16:creationId xmlns:a16="http://schemas.microsoft.com/office/drawing/2014/main" id="{43A8F909-FEB5-444D-A52E-B6704F463417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35" name="그림 개체 틀 34">
            <a:extLst>
              <a:ext uri="{FF2B5EF4-FFF2-40B4-BE49-F238E27FC236}">
                <a16:creationId xmlns:a16="http://schemas.microsoft.com/office/drawing/2014/main" id="{E8352AB9-680C-47B5-8F98-4E774E9FD608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</p:spTree>
    <p:extLst>
      <p:ext uri="{BB962C8B-B14F-4D97-AF65-F5344CB8AC3E}">
        <p14:creationId xmlns:p14="http://schemas.microsoft.com/office/powerpoint/2010/main" val="3860310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Timeline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2015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69055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2016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0526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2017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51997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93471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13792" y="2891713"/>
            <a:ext cx="792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/>
        </p:nvSpPr>
        <p:spPr>
          <a:xfrm>
            <a:off x="3355263" y="2891713"/>
            <a:ext cx="792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/>
        </p:nvSpPr>
        <p:spPr>
          <a:xfrm>
            <a:off x="4996734" y="2891713"/>
            <a:ext cx="792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/>
        </p:nvSpPr>
        <p:spPr>
          <a:xfrm>
            <a:off x="6638205" y="2891713"/>
            <a:ext cx="792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421670" y="3195125"/>
            <a:ext cx="1734772" cy="1248833"/>
            <a:chOff x="421670" y="2818111"/>
            <a:chExt cx="1734772" cy="1248833"/>
          </a:xfrm>
        </p:grpSpPr>
        <p:sp>
          <p:nvSpPr>
            <p:cNvPr id="15" name="TextBox 14"/>
            <p:cNvSpPr txBox="1"/>
            <p:nvPr/>
          </p:nvSpPr>
          <p:spPr>
            <a:xfrm>
              <a:off x="421670" y="2818111"/>
              <a:ext cx="173477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21670" y="3886944"/>
              <a:ext cx="1734772" cy="18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063141" y="1429033"/>
            <a:ext cx="1734772" cy="1255148"/>
            <a:chOff x="2063141" y="1065139"/>
            <a:chExt cx="1734772" cy="1255148"/>
          </a:xfrm>
        </p:grpSpPr>
        <p:sp>
          <p:nvSpPr>
            <p:cNvPr id="16" name="TextBox 15"/>
            <p:cNvSpPr txBox="1"/>
            <p:nvPr/>
          </p:nvSpPr>
          <p:spPr>
            <a:xfrm>
              <a:off x="2063141" y="1304624"/>
              <a:ext cx="173477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63141" y="1065139"/>
              <a:ext cx="1734772" cy="18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636354" y="3195125"/>
            <a:ext cx="1734772" cy="1248833"/>
            <a:chOff x="421670" y="2818111"/>
            <a:chExt cx="1734772" cy="1248833"/>
          </a:xfrm>
        </p:grpSpPr>
        <p:sp>
          <p:nvSpPr>
            <p:cNvPr id="21" name="TextBox 20"/>
            <p:cNvSpPr txBox="1"/>
            <p:nvPr/>
          </p:nvSpPr>
          <p:spPr>
            <a:xfrm>
              <a:off x="421670" y="2818111"/>
              <a:ext cx="173477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21670" y="3886944"/>
              <a:ext cx="1734772" cy="18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987557" y="3195125"/>
            <a:ext cx="1734772" cy="1248833"/>
            <a:chOff x="421670" y="2818111"/>
            <a:chExt cx="1734772" cy="1248833"/>
          </a:xfrm>
        </p:grpSpPr>
        <p:sp>
          <p:nvSpPr>
            <p:cNvPr id="24" name="TextBox 23"/>
            <p:cNvSpPr txBox="1"/>
            <p:nvPr/>
          </p:nvSpPr>
          <p:spPr>
            <a:xfrm>
              <a:off x="421670" y="2818111"/>
              <a:ext cx="173477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21670" y="3886944"/>
              <a:ext cx="1734772" cy="18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371126" y="1429033"/>
            <a:ext cx="1734772" cy="1255148"/>
            <a:chOff x="2063141" y="1065139"/>
            <a:chExt cx="1734772" cy="1255148"/>
          </a:xfrm>
        </p:grpSpPr>
        <p:sp>
          <p:nvSpPr>
            <p:cNvPr id="28" name="TextBox 27"/>
            <p:cNvSpPr txBox="1"/>
            <p:nvPr/>
          </p:nvSpPr>
          <p:spPr>
            <a:xfrm>
              <a:off x="2063141" y="1304624"/>
              <a:ext cx="173477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063141" y="1065139"/>
              <a:ext cx="1734772" cy="18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0366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872859" y="2000387"/>
            <a:ext cx="3705951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5" name="Rectangle 24"/>
          <p:cNvSpPr/>
          <p:nvPr/>
        </p:nvSpPr>
        <p:spPr>
          <a:xfrm>
            <a:off x="4872859" y="2738677"/>
            <a:ext cx="3705951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Rectangle 25"/>
          <p:cNvSpPr/>
          <p:nvPr/>
        </p:nvSpPr>
        <p:spPr>
          <a:xfrm>
            <a:off x="4872859" y="3476967"/>
            <a:ext cx="3705951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4058860" y="987781"/>
            <a:ext cx="1052368" cy="3696329"/>
            <a:chOff x="4058860" y="987781"/>
            <a:chExt cx="1052368" cy="3696329"/>
          </a:xfrm>
        </p:grpSpPr>
        <p:sp>
          <p:nvSpPr>
            <p:cNvPr id="6" name="Rectangle 8"/>
            <p:cNvSpPr/>
            <p:nvPr/>
          </p:nvSpPr>
          <p:spPr>
            <a:xfrm rot="36931">
              <a:off x="4276045" y="3801165"/>
              <a:ext cx="592195" cy="863021"/>
            </a:xfrm>
            <a:custGeom>
              <a:avLst/>
              <a:gdLst/>
              <a:ahLst/>
              <a:cxnLst/>
              <a:rect l="l" t="t" r="r" b="b"/>
              <a:pathLst>
                <a:path w="1802378" h="1800199">
                  <a:moveTo>
                    <a:pt x="0" y="0"/>
                  </a:moveTo>
                  <a:lnTo>
                    <a:pt x="1802378" y="0"/>
                  </a:lnTo>
                  <a:lnTo>
                    <a:pt x="1802378" y="289727"/>
                  </a:lnTo>
                  <a:lnTo>
                    <a:pt x="1801366" y="289727"/>
                  </a:lnTo>
                  <a:lnTo>
                    <a:pt x="901188" y="1800199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70000"/>
                    <a:lumOff val="30000"/>
                  </a:schemeClr>
                </a:gs>
                <a:gs pos="100000">
                  <a:schemeClr val="accent2">
                    <a:lumMod val="70000"/>
                    <a:lumOff val="3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Rectangle 8"/>
            <p:cNvSpPr/>
            <p:nvPr/>
          </p:nvSpPr>
          <p:spPr>
            <a:xfrm>
              <a:off x="4468857" y="3793500"/>
              <a:ext cx="200342" cy="872829"/>
            </a:xfrm>
            <a:custGeom>
              <a:avLst/>
              <a:gdLst>
                <a:gd name="connsiteX0" fmla="*/ 0 w 1359043"/>
                <a:gd name="connsiteY0" fmla="*/ 0 h 1813992"/>
                <a:gd name="connsiteX1" fmla="*/ 1359043 w 1359043"/>
                <a:gd name="connsiteY1" fmla="*/ 0 h 1813992"/>
                <a:gd name="connsiteX2" fmla="*/ 1359043 w 1359043"/>
                <a:gd name="connsiteY2" fmla="*/ 212596 h 1813992"/>
                <a:gd name="connsiteX3" fmla="*/ 806822 w 1359043"/>
                <a:gd name="connsiteY3" fmla="*/ 1813992 h 1813992"/>
                <a:gd name="connsiteX4" fmla="*/ 1012 w 1359043"/>
                <a:gd name="connsiteY4" fmla="*/ 289727 h 1813992"/>
                <a:gd name="connsiteX5" fmla="*/ 0 w 1359043"/>
                <a:gd name="connsiteY5" fmla="*/ 289727 h 1813992"/>
                <a:gd name="connsiteX6" fmla="*/ 0 w 1359043"/>
                <a:gd name="connsiteY6" fmla="*/ 288030 h 1813992"/>
                <a:gd name="connsiteX7" fmla="*/ 0 w 1359043"/>
                <a:gd name="connsiteY7" fmla="*/ 0 h 1813992"/>
                <a:gd name="connsiteX0" fmla="*/ 0 w 1359043"/>
                <a:gd name="connsiteY0" fmla="*/ 0 h 1820658"/>
                <a:gd name="connsiteX1" fmla="*/ 1359043 w 1359043"/>
                <a:gd name="connsiteY1" fmla="*/ 0 h 1820658"/>
                <a:gd name="connsiteX2" fmla="*/ 1359043 w 1359043"/>
                <a:gd name="connsiteY2" fmla="*/ 212596 h 1820658"/>
                <a:gd name="connsiteX3" fmla="*/ 720119 w 1359043"/>
                <a:gd name="connsiteY3" fmla="*/ 1820658 h 1820658"/>
                <a:gd name="connsiteX4" fmla="*/ 1012 w 1359043"/>
                <a:gd name="connsiteY4" fmla="*/ 289727 h 1820658"/>
                <a:gd name="connsiteX5" fmla="*/ 0 w 1359043"/>
                <a:gd name="connsiteY5" fmla="*/ 289727 h 1820658"/>
                <a:gd name="connsiteX6" fmla="*/ 0 w 1359043"/>
                <a:gd name="connsiteY6" fmla="*/ 288030 h 1820658"/>
                <a:gd name="connsiteX7" fmla="*/ 0 w 1359043"/>
                <a:gd name="connsiteY7" fmla="*/ 0 h 1820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59043" h="1820658">
                  <a:moveTo>
                    <a:pt x="0" y="0"/>
                  </a:moveTo>
                  <a:lnTo>
                    <a:pt x="1359043" y="0"/>
                  </a:lnTo>
                  <a:lnTo>
                    <a:pt x="1359043" y="212596"/>
                  </a:lnTo>
                  <a:lnTo>
                    <a:pt x="720119" y="1820658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50000"/>
                    <a:lumOff val="50000"/>
                  </a:schemeClr>
                </a:gs>
                <a:gs pos="100000">
                  <a:schemeClr val="accent2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ectangle 2"/>
            <p:cNvSpPr/>
            <p:nvPr/>
          </p:nvSpPr>
          <p:spPr>
            <a:xfrm>
              <a:off x="4291066" y="1891296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0" y="0"/>
                  </a:moveTo>
                  <a:lnTo>
                    <a:pt x="99616" y="0"/>
                  </a:lnTo>
                  <a:lnTo>
                    <a:pt x="196906" y="63491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2"/>
            <p:cNvSpPr/>
            <p:nvPr/>
          </p:nvSpPr>
          <p:spPr>
            <a:xfrm>
              <a:off x="4486591" y="1953886"/>
              <a:ext cx="196906" cy="1950905"/>
            </a:xfrm>
            <a:custGeom>
              <a:avLst/>
              <a:gdLst/>
              <a:ahLst/>
              <a:cxnLst/>
              <a:rect l="l" t="t" r="r" b="b"/>
              <a:pathLst>
                <a:path w="196906" h="1950905">
                  <a:moveTo>
                    <a:pt x="0" y="0"/>
                  </a:moveTo>
                  <a:lnTo>
                    <a:pt x="101941" y="66527"/>
                  </a:lnTo>
                  <a:lnTo>
                    <a:pt x="196906" y="4552"/>
                  </a:lnTo>
                  <a:lnTo>
                    <a:pt x="196906" y="1950905"/>
                  </a:lnTo>
                  <a:lnTo>
                    <a:pt x="193201" y="1950905"/>
                  </a:lnTo>
                  <a:cubicBezTo>
                    <a:pt x="183184" y="1893988"/>
                    <a:pt x="144512" y="1851984"/>
                    <a:pt x="98453" y="1851984"/>
                  </a:cubicBezTo>
                  <a:cubicBezTo>
                    <a:pt x="52394" y="1851984"/>
                    <a:pt x="13723" y="1893988"/>
                    <a:pt x="3706" y="1950905"/>
                  </a:cubicBezTo>
                  <a:lnTo>
                    <a:pt x="0" y="195090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Rectangle 2"/>
            <p:cNvSpPr/>
            <p:nvPr/>
          </p:nvSpPr>
          <p:spPr>
            <a:xfrm>
              <a:off x="4683483" y="1895514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96435" y="0"/>
                  </a:moveTo>
                  <a:lnTo>
                    <a:pt x="196906" y="0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lnTo>
                    <a:pt x="0" y="6293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Isosceles Triangle 10"/>
            <p:cNvSpPr/>
            <p:nvPr/>
          </p:nvSpPr>
          <p:spPr>
            <a:xfrm rot="10800000">
              <a:off x="4468813" y="4423239"/>
              <a:ext cx="196906" cy="260871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" name="Parallelogram 15"/>
            <p:cNvSpPr/>
            <p:nvPr/>
          </p:nvSpPr>
          <p:spPr>
            <a:xfrm rot="16200000">
              <a:off x="4098945" y="947696"/>
              <a:ext cx="972197" cy="1052368"/>
            </a:xfrm>
            <a:custGeom>
              <a:avLst/>
              <a:gdLst/>
              <a:ahLst/>
              <a:cxnLst/>
              <a:rect l="l" t="t" r="r" b="b"/>
              <a:pathLst>
                <a:path w="2993176" h="3240001">
                  <a:moveTo>
                    <a:pt x="1299907" y="647892"/>
                  </a:moveTo>
                  <a:lnTo>
                    <a:pt x="665509" y="1620000"/>
                  </a:lnTo>
                  <a:lnTo>
                    <a:pt x="1299907" y="2592108"/>
                  </a:lnTo>
                  <a:lnTo>
                    <a:pt x="634398" y="2592108"/>
                  </a:lnTo>
                  <a:lnTo>
                    <a:pt x="0" y="1620000"/>
                  </a:lnTo>
                  <a:lnTo>
                    <a:pt x="634398" y="647892"/>
                  </a:lnTo>
                  <a:close/>
                  <a:moveTo>
                    <a:pt x="2993176" y="1620001"/>
                  </a:moveTo>
                  <a:lnTo>
                    <a:pt x="1913056" y="3240001"/>
                  </a:lnTo>
                  <a:lnTo>
                    <a:pt x="1782206" y="3043749"/>
                  </a:lnTo>
                  <a:lnTo>
                    <a:pt x="1110064" y="3043749"/>
                  </a:lnTo>
                  <a:cubicBezTo>
                    <a:pt x="1089036" y="3096599"/>
                    <a:pt x="1037333" y="3133759"/>
                    <a:pt x="976952" y="3133759"/>
                  </a:cubicBezTo>
                  <a:cubicBezTo>
                    <a:pt x="923853" y="3133759"/>
                    <a:pt x="877466" y="3105022"/>
                    <a:pt x="854540" y="3061058"/>
                  </a:cubicBezTo>
                  <a:lnTo>
                    <a:pt x="302383" y="3169763"/>
                  </a:lnTo>
                  <a:lnTo>
                    <a:pt x="302383" y="2809723"/>
                  </a:lnTo>
                  <a:lnTo>
                    <a:pt x="854540" y="2918427"/>
                  </a:lnTo>
                  <a:cubicBezTo>
                    <a:pt x="877466" y="2874463"/>
                    <a:pt x="923853" y="2845727"/>
                    <a:pt x="976952" y="2845727"/>
                  </a:cubicBezTo>
                  <a:cubicBezTo>
                    <a:pt x="1037333" y="2845727"/>
                    <a:pt x="1089036" y="2882887"/>
                    <a:pt x="1110064" y="2935737"/>
                  </a:cubicBezTo>
                  <a:lnTo>
                    <a:pt x="1710190" y="2935737"/>
                  </a:lnTo>
                  <a:lnTo>
                    <a:pt x="832936" y="1620001"/>
                  </a:lnTo>
                  <a:lnTo>
                    <a:pt x="1913056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683568" y="2013823"/>
            <a:ext cx="3705951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ectangle 21"/>
          <p:cNvSpPr/>
          <p:nvPr/>
        </p:nvSpPr>
        <p:spPr>
          <a:xfrm>
            <a:off x="683568" y="2752113"/>
            <a:ext cx="3705951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Rectangle 22"/>
          <p:cNvSpPr/>
          <p:nvPr/>
        </p:nvSpPr>
        <p:spPr>
          <a:xfrm>
            <a:off x="683568" y="3490403"/>
            <a:ext cx="3705951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081675" y="2026498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81675" y="2743103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81675" y="3523624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91680" y="2045722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691680" y="2762327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91680" y="3542848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11228" y="2393629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11228" y="3150268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11228" y="3906907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86278" y="2407529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86278" y="3164168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86278" y="3920807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27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rapezoid 18"/>
          <p:cNvSpPr/>
          <p:nvPr/>
        </p:nvSpPr>
        <p:spPr>
          <a:xfrm rot="5400000">
            <a:off x="3551985" y="2172250"/>
            <a:ext cx="2736052" cy="1518828"/>
          </a:xfrm>
          <a:prstGeom prst="trapezoid">
            <a:avLst>
              <a:gd name="adj" fmla="val 72234"/>
            </a:avLst>
          </a:prstGeom>
          <a:gradFill>
            <a:gsLst>
              <a:gs pos="0">
                <a:schemeClr val="accent1">
                  <a:lumMod val="50000"/>
                  <a:lumOff val="50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51681" y="1399883"/>
            <a:ext cx="540000" cy="306001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ounded Rectangle 5"/>
          <p:cNvSpPr/>
          <p:nvPr/>
        </p:nvSpPr>
        <p:spPr>
          <a:xfrm>
            <a:off x="1403648" y="1399883"/>
            <a:ext cx="540000" cy="3060017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ounded Rectangle 6"/>
          <p:cNvSpPr/>
          <p:nvPr/>
        </p:nvSpPr>
        <p:spPr>
          <a:xfrm>
            <a:off x="2155615" y="1399883"/>
            <a:ext cx="540000" cy="306001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ounded Rectangle 7"/>
          <p:cNvSpPr/>
          <p:nvPr/>
        </p:nvSpPr>
        <p:spPr>
          <a:xfrm>
            <a:off x="2907582" y="1399883"/>
            <a:ext cx="540000" cy="306001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ounded Rectangle 8"/>
          <p:cNvSpPr/>
          <p:nvPr/>
        </p:nvSpPr>
        <p:spPr>
          <a:xfrm>
            <a:off x="3659549" y="1399883"/>
            <a:ext cx="540000" cy="306001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Oval 4"/>
          <p:cNvSpPr/>
          <p:nvPr/>
        </p:nvSpPr>
        <p:spPr>
          <a:xfrm>
            <a:off x="5245101" y="2317823"/>
            <a:ext cx="1224136" cy="12241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6588224" y="2419626"/>
            <a:ext cx="2304256" cy="1048024"/>
            <a:chOff x="803640" y="3362835"/>
            <a:chExt cx="2059657" cy="1048024"/>
          </a:xfrm>
        </p:grpSpPr>
        <p:sp>
          <p:nvSpPr>
            <p:cNvPr id="12" name="TextBox 11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3411746">
            <a:off x="5587356" y="2382006"/>
            <a:ext cx="480665" cy="1023698"/>
            <a:chOff x="6777274" y="1831284"/>
            <a:chExt cx="552841" cy="1177414"/>
          </a:xfrm>
        </p:grpSpPr>
        <p:grpSp>
          <p:nvGrpSpPr>
            <p:cNvPr id="15" name="Group 14"/>
            <p:cNvGrpSpPr/>
            <p:nvPr/>
          </p:nvGrpSpPr>
          <p:grpSpPr>
            <a:xfrm>
              <a:off x="6939980" y="1831284"/>
              <a:ext cx="385719" cy="718117"/>
              <a:chOff x="6783521" y="1654812"/>
              <a:chExt cx="726841" cy="1353205"/>
            </a:xfrm>
          </p:grpSpPr>
          <p:sp>
            <p:nvSpPr>
              <p:cNvPr id="17" name="Freeform 16"/>
              <p:cNvSpPr/>
              <p:nvPr/>
            </p:nvSpPr>
            <p:spPr>
              <a:xfrm>
                <a:off x="6783521" y="1886618"/>
                <a:ext cx="726841" cy="1121399"/>
              </a:xfrm>
              <a:custGeom>
                <a:avLst/>
                <a:gdLst/>
                <a:ahLst/>
                <a:cxnLst/>
                <a:rect l="l" t="t" r="r" b="b"/>
                <a:pathLst>
                  <a:path w="726841" h="1121399">
                    <a:moveTo>
                      <a:pt x="236325" y="1049494"/>
                    </a:moveTo>
                    <a:lnTo>
                      <a:pt x="495287" y="1049494"/>
                    </a:lnTo>
                    <a:cubicBezTo>
                      <a:pt x="491080" y="1064561"/>
                      <a:pt x="487966" y="1079199"/>
                      <a:pt x="485273" y="1093187"/>
                    </a:cubicBezTo>
                    <a:lnTo>
                      <a:pt x="245258" y="1092728"/>
                    </a:lnTo>
                    <a:close/>
                    <a:moveTo>
                      <a:pt x="363421" y="203844"/>
                    </a:moveTo>
                    <a:cubicBezTo>
                      <a:pt x="401307" y="203844"/>
                      <a:pt x="432020" y="234557"/>
                      <a:pt x="432020" y="272443"/>
                    </a:cubicBezTo>
                    <a:cubicBezTo>
                      <a:pt x="432020" y="310329"/>
                      <a:pt x="401307" y="341042"/>
                      <a:pt x="363421" y="341042"/>
                    </a:cubicBezTo>
                    <a:cubicBezTo>
                      <a:pt x="325534" y="341042"/>
                      <a:pt x="294821" y="310329"/>
                      <a:pt x="294821" y="272443"/>
                    </a:cubicBezTo>
                    <a:cubicBezTo>
                      <a:pt x="294821" y="234557"/>
                      <a:pt x="325534" y="203844"/>
                      <a:pt x="363421" y="203844"/>
                    </a:cubicBezTo>
                    <a:close/>
                    <a:moveTo>
                      <a:pt x="363421" y="135244"/>
                    </a:moveTo>
                    <a:cubicBezTo>
                      <a:pt x="287648" y="135244"/>
                      <a:pt x="226222" y="196671"/>
                      <a:pt x="226222" y="272443"/>
                    </a:cubicBezTo>
                    <a:cubicBezTo>
                      <a:pt x="226222" y="348216"/>
                      <a:pt x="287648" y="409642"/>
                      <a:pt x="363421" y="409642"/>
                    </a:cubicBezTo>
                    <a:cubicBezTo>
                      <a:pt x="439193" y="409642"/>
                      <a:pt x="500619" y="348216"/>
                      <a:pt x="500619" y="272443"/>
                    </a:cubicBezTo>
                    <a:cubicBezTo>
                      <a:pt x="500619" y="196671"/>
                      <a:pt x="439193" y="135244"/>
                      <a:pt x="363421" y="135244"/>
                    </a:cubicBezTo>
                    <a:close/>
                    <a:moveTo>
                      <a:pt x="196200" y="0"/>
                    </a:moveTo>
                    <a:cubicBezTo>
                      <a:pt x="300307" y="58658"/>
                      <a:pt x="427219" y="59450"/>
                      <a:pt x="531959" y="2129"/>
                    </a:cubicBezTo>
                    <a:cubicBezTo>
                      <a:pt x="645195" y="251105"/>
                      <a:pt x="615578" y="521951"/>
                      <a:pt x="565642" y="749813"/>
                    </a:cubicBezTo>
                    <a:lnTo>
                      <a:pt x="726841" y="904479"/>
                    </a:lnTo>
                    <a:lnTo>
                      <a:pt x="700460" y="1113326"/>
                    </a:lnTo>
                    <a:lnTo>
                      <a:pt x="510728" y="982128"/>
                    </a:lnTo>
                    <a:lnTo>
                      <a:pt x="503274" y="1014651"/>
                    </a:lnTo>
                    <a:lnTo>
                      <a:pt x="228241" y="1014651"/>
                    </a:lnTo>
                    <a:cubicBezTo>
                      <a:pt x="226194" y="1005458"/>
                      <a:pt x="223902" y="996068"/>
                      <a:pt x="221524" y="986461"/>
                    </a:cubicBezTo>
                    <a:lnTo>
                      <a:pt x="26381" y="1121399"/>
                    </a:lnTo>
                    <a:lnTo>
                      <a:pt x="0" y="912552"/>
                    </a:lnTo>
                    <a:lnTo>
                      <a:pt x="162681" y="756465"/>
                    </a:lnTo>
                    <a:lnTo>
                      <a:pt x="163137" y="757906"/>
                    </a:lnTo>
                    <a:lnTo>
                      <a:pt x="165881" y="748957"/>
                    </a:lnTo>
                    <a:cubicBezTo>
                      <a:pt x="117348" y="521774"/>
                      <a:pt x="87568" y="246912"/>
                      <a:pt x="19620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Freeform 17"/>
              <p:cNvSpPr/>
              <p:nvPr/>
            </p:nvSpPr>
            <p:spPr>
              <a:xfrm>
                <a:off x="6997804" y="1654812"/>
                <a:ext cx="298274" cy="244742"/>
              </a:xfrm>
              <a:custGeom>
                <a:avLst/>
                <a:gdLst/>
                <a:ahLst/>
                <a:cxnLst/>
                <a:rect l="l" t="t" r="r" b="b"/>
                <a:pathLst>
                  <a:path w="298274" h="244742">
                    <a:moveTo>
                      <a:pt x="147328" y="0"/>
                    </a:moveTo>
                    <a:cubicBezTo>
                      <a:pt x="212319" y="65590"/>
                      <a:pt x="261867" y="134854"/>
                      <a:pt x="298274" y="206570"/>
                    </a:cubicBezTo>
                    <a:cubicBezTo>
                      <a:pt x="205418" y="258299"/>
                      <a:pt x="92251" y="257374"/>
                      <a:pt x="0" y="204273"/>
                    </a:cubicBezTo>
                    <a:cubicBezTo>
                      <a:pt x="35363" y="132633"/>
                      <a:pt x="83678" y="64016"/>
                      <a:pt x="1473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6" name="Freeform 15"/>
            <p:cNvSpPr/>
            <p:nvPr/>
          </p:nvSpPr>
          <p:spPr>
            <a:xfrm>
              <a:off x="6777274" y="2572267"/>
              <a:ext cx="552841" cy="436431"/>
            </a:xfrm>
            <a:custGeom>
              <a:avLst/>
              <a:gdLst/>
              <a:ahLst/>
              <a:cxnLst/>
              <a:rect l="l" t="t" r="r" b="b"/>
              <a:pathLst>
                <a:path w="935319" h="738371">
                  <a:moveTo>
                    <a:pt x="570246" y="5904"/>
                  </a:moveTo>
                  <a:cubicBezTo>
                    <a:pt x="462283" y="64891"/>
                    <a:pt x="426421" y="317189"/>
                    <a:pt x="649701" y="474399"/>
                  </a:cubicBezTo>
                  <a:cubicBezTo>
                    <a:pt x="593836" y="327977"/>
                    <a:pt x="630970" y="255746"/>
                    <a:pt x="667057" y="182470"/>
                  </a:cubicBezTo>
                  <a:cubicBezTo>
                    <a:pt x="667659" y="219721"/>
                    <a:pt x="629598" y="299814"/>
                    <a:pt x="723199" y="346469"/>
                  </a:cubicBezTo>
                  <a:cubicBezTo>
                    <a:pt x="679394" y="206128"/>
                    <a:pt x="864427" y="161920"/>
                    <a:pt x="670152" y="6949"/>
                  </a:cubicBezTo>
                  <a:cubicBezTo>
                    <a:pt x="951156" y="47548"/>
                    <a:pt x="868526" y="190548"/>
                    <a:pt x="935319" y="334595"/>
                  </a:cubicBezTo>
                  <a:cubicBezTo>
                    <a:pt x="886447" y="343095"/>
                    <a:pt x="815632" y="212619"/>
                    <a:pt x="831546" y="274410"/>
                  </a:cubicBezTo>
                  <a:cubicBezTo>
                    <a:pt x="915063" y="518579"/>
                    <a:pt x="665249" y="525551"/>
                    <a:pt x="744586" y="738371"/>
                  </a:cubicBezTo>
                  <a:cubicBezTo>
                    <a:pt x="498005" y="724435"/>
                    <a:pt x="570128" y="495242"/>
                    <a:pt x="454164" y="439509"/>
                  </a:cubicBezTo>
                  <a:cubicBezTo>
                    <a:pt x="422689" y="433882"/>
                    <a:pt x="384944" y="459601"/>
                    <a:pt x="454829" y="574141"/>
                  </a:cubicBezTo>
                  <a:cubicBezTo>
                    <a:pt x="47812" y="270832"/>
                    <a:pt x="333584" y="22904"/>
                    <a:pt x="570246" y="5904"/>
                  </a:cubicBezTo>
                  <a:close/>
                  <a:moveTo>
                    <a:pt x="0" y="0"/>
                  </a:moveTo>
                  <a:lnTo>
                    <a:pt x="9284" y="0"/>
                  </a:lnTo>
                  <a:lnTo>
                    <a:pt x="746" y="590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Oval 9"/>
          <p:cNvSpPr/>
          <p:nvPr/>
        </p:nvSpPr>
        <p:spPr>
          <a:xfrm>
            <a:off x="690633" y="1445644"/>
            <a:ext cx="462096" cy="462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Oval 19"/>
          <p:cNvSpPr/>
          <p:nvPr/>
        </p:nvSpPr>
        <p:spPr>
          <a:xfrm>
            <a:off x="1442600" y="1445644"/>
            <a:ext cx="462096" cy="462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Oval 20"/>
          <p:cNvSpPr/>
          <p:nvPr/>
        </p:nvSpPr>
        <p:spPr>
          <a:xfrm>
            <a:off x="2194567" y="1445644"/>
            <a:ext cx="462096" cy="462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Oval 21"/>
          <p:cNvSpPr/>
          <p:nvPr/>
        </p:nvSpPr>
        <p:spPr>
          <a:xfrm>
            <a:off x="2946534" y="1445644"/>
            <a:ext cx="462096" cy="462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Oval 22"/>
          <p:cNvSpPr/>
          <p:nvPr/>
        </p:nvSpPr>
        <p:spPr>
          <a:xfrm>
            <a:off x="3698501" y="1445644"/>
            <a:ext cx="462096" cy="462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658962" y="1475862"/>
            <a:ext cx="533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10126" y="1474107"/>
            <a:ext cx="533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61290" y="1472352"/>
            <a:ext cx="533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12454" y="1470597"/>
            <a:ext cx="533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04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63618" y="1468842"/>
            <a:ext cx="533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05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rot="16200000">
            <a:off x="-264216" y="3011307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 rot="16200000">
            <a:off x="487751" y="3011308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 rot="16200000">
            <a:off x="1239718" y="3011309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 rot="16200000">
            <a:off x="1991685" y="3011310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 rot="16200000">
            <a:off x="2743652" y="3011311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539416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AEB8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2970</Words>
  <Application>Microsoft Office PowerPoint</Application>
  <PresentationFormat>화면 슬라이드 쇼(16:9)</PresentationFormat>
  <Paragraphs>374</Paragraphs>
  <Slides>37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3</vt:i4>
      </vt:variant>
      <vt:variant>
        <vt:lpstr>슬라이드 제목</vt:lpstr>
      </vt:variant>
      <vt:variant>
        <vt:i4>37</vt:i4>
      </vt:variant>
    </vt:vector>
  </HeadingPairs>
  <TitlesOfParts>
    <vt:vector size="43" baseType="lpstr">
      <vt:lpstr>Arial Unicode MS</vt:lpstr>
      <vt:lpstr>맑은 고딕</vt:lpstr>
      <vt:lpstr>Arial</vt:lpstr>
      <vt:lpstr>Cover and End Slide Master</vt:lpstr>
      <vt:lpstr>Contents Slide Master</vt:lpstr>
      <vt:lpstr>Section Break Slide Master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79</cp:revision>
  <dcterms:created xsi:type="dcterms:W3CDTF">2016-12-05T23:26:54Z</dcterms:created>
  <dcterms:modified xsi:type="dcterms:W3CDTF">2018-07-16T08:04:01Z</dcterms:modified>
</cp:coreProperties>
</file>