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4" r:id="rId5"/>
    <p:sldId id="263" r:id="rId6"/>
    <p:sldId id="268" r:id="rId7"/>
    <p:sldId id="265" r:id="rId8"/>
    <p:sldId id="266" r:id="rId9"/>
    <p:sldId id="267" r:id="rId10"/>
    <p:sldId id="271" r:id="rId11"/>
    <p:sldId id="276" r:id="rId12"/>
    <p:sldId id="277" r:id="rId13"/>
    <p:sldId id="272" r:id="rId14"/>
    <p:sldId id="278" r:id="rId15"/>
    <p:sldId id="279" r:id="rId16"/>
    <p:sldId id="275" r:id="rId17"/>
    <p:sldId id="280" r:id="rId18"/>
    <p:sldId id="288" r:id="rId19"/>
    <p:sldId id="270" r:id="rId20"/>
    <p:sldId id="281" r:id="rId21"/>
    <p:sldId id="286" r:id="rId22"/>
    <p:sldId id="282" r:id="rId23"/>
    <p:sldId id="274" r:id="rId24"/>
    <p:sldId id="283" r:id="rId25"/>
    <p:sldId id="284" r:id="rId26"/>
    <p:sldId id="269" r:id="rId27"/>
    <p:sldId id="285" r:id="rId28"/>
    <p:sldId id="273" r:id="rId29"/>
    <p:sldId id="287" r:id="rId30"/>
    <p:sldId id="289" r:id="rId31"/>
    <p:sldId id="290" r:id="rId32"/>
    <p:sldId id="262" r:id="rId33"/>
    <p:sldId id="293" r:id="rId34"/>
    <p:sldId id="257" r:id="rId35"/>
    <p:sldId id="258" r:id="rId36"/>
    <p:sldId id="292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924" y="62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5D-4D03-8FD6-5A5FA352B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99920"/>
        <c:axId val="635098288"/>
      </c:barChart>
      <c:catAx>
        <c:axId val="63509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8288"/>
        <c:crosses val="autoZero"/>
        <c:auto val="1"/>
        <c:lblAlgn val="ctr"/>
        <c:lblOffset val="100"/>
        <c:noMultiLvlLbl val="0"/>
      </c:catAx>
      <c:valAx>
        <c:axId val="635098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9-4B85-976A-3089937A0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94480"/>
        <c:axId val="635097200"/>
      </c:barChart>
      <c:catAx>
        <c:axId val="63509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7200"/>
        <c:crosses val="autoZero"/>
        <c:auto val="1"/>
        <c:lblAlgn val="ctr"/>
        <c:lblOffset val="100"/>
        <c:noMultiLvlLbl val="0"/>
      </c:catAx>
      <c:valAx>
        <c:axId val="6350972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BE-499F-B95E-A2CD8E58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89584"/>
        <c:axId val="635090128"/>
      </c:barChart>
      <c:catAx>
        <c:axId val="63508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0128"/>
        <c:crosses val="autoZero"/>
        <c:auto val="1"/>
        <c:lblAlgn val="ctr"/>
        <c:lblOffset val="100"/>
        <c:noMultiLvlLbl val="0"/>
      </c:catAx>
      <c:valAx>
        <c:axId val="635090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8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6F-4EF0-8093-23F97003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95024"/>
        <c:axId val="635096112"/>
      </c:barChart>
      <c:catAx>
        <c:axId val="63509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6112"/>
        <c:crosses val="autoZero"/>
        <c:auto val="1"/>
        <c:lblAlgn val="ctr"/>
        <c:lblOffset val="100"/>
        <c:noMultiLvlLbl val="0"/>
      </c:catAx>
      <c:valAx>
        <c:axId val="635096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509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40-4D41-8A63-EF7A70A07974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40-4D41-8A63-EF7A70A0797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40-4D41-8A63-EF7A70A07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E-44BD-9A52-FB8032E533FB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CE-44BD-9A52-FB8032E533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CE-44BD-9A52-FB8032E53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6AC-405B-A51B-BE332AEF58A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D0-45AA-AFD5-A5F4A2A0D3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AC-405B-A51B-BE332AEF58A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D0-45AA-AFD5-A5F4A2A0D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27084784"/>
        <c:axId val="827078800"/>
      </c:barChart>
      <c:catAx>
        <c:axId val="827084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27078800"/>
        <c:crosses val="autoZero"/>
        <c:auto val="1"/>
        <c:lblAlgn val="ctr"/>
        <c:lblOffset val="100"/>
        <c:noMultiLvlLbl val="0"/>
      </c:catAx>
      <c:valAx>
        <c:axId val="8270788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270847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728192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5076"/>
            <a:ext cx="9144000" cy="61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2016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519772" y="519522"/>
            <a:ext cx="4104456" cy="4104456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21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" y="3291830"/>
            <a:ext cx="9144000" cy="648071"/>
          </a:xfr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3975905"/>
            <a:ext cx="9144000" cy="2880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29994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16200000">
            <a:off x="3477803" y="2325484"/>
            <a:ext cx="546072" cy="1840831"/>
            <a:chOff x="4025928" y="989855"/>
            <a:chExt cx="576064" cy="1941935"/>
          </a:xfrm>
          <a:solidFill>
            <a:schemeClr val="accent1">
              <a:alpha val="7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4025928" y="1563638"/>
              <a:ext cx="576064" cy="13681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Right Triangle 16"/>
            <p:cNvSpPr/>
            <p:nvPr/>
          </p:nvSpPr>
          <p:spPr>
            <a:xfrm flipH="1">
              <a:off x="4025992" y="989855"/>
              <a:ext cx="576000" cy="5760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28887" y="1131794"/>
            <a:ext cx="546072" cy="1842849"/>
            <a:chOff x="4025928" y="987726"/>
            <a:chExt cx="576064" cy="1944064"/>
          </a:xfrm>
          <a:solidFill>
            <a:schemeClr val="accent1"/>
          </a:solidFill>
        </p:grpSpPr>
        <p:sp>
          <p:nvSpPr>
            <p:cNvPr id="4" name="Rectangle 3"/>
            <p:cNvSpPr/>
            <p:nvPr/>
          </p:nvSpPr>
          <p:spPr>
            <a:xfrm>
              <a:off x="4025928" y="1563638"/>
              <a:ext cx="576064" cy="1368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flipH="1">
              <a:off x="4025992" y="987726"/>
              <a:ext cx="576000" cy="576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5223346" y="1780185"/>
            <a:ext cx="546072" cy="1842848"/>
            <a:chOff x="4025928" y="987727"/>
            <a:chExt cx="576064" cy="1944063"/>
          </a:xfrm>
          <a:solidFill>
            <a:schemeClr val="accent1">
              <a:alpha val="7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4025928" y="1563638"/>
              <a:ext cx="576064" cy="1368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4025992" y="987727"/>
              <a:ext cx="576000" cy="57600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4574958" y="2972863"/>
            <a:ext cx="546072" cy="1842849"/>
            <a:chOff x="4025928" y="987726"/>
            <a:chExt cx="576064" cy="194406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4025928" y="1563638"/>
              <a:ext cx="576064" cy="1368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4025992" y="987726"/>
              <a:ext cx="576000" cy="57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35720" y="2563107"/>
            <a:ext cx="13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613704" y="2128076"/>
            <a:ext cx="13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159743" y="3522585"/>
            <a:ext cx="13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0433" y="3107369"/>
            <a:ext cx="13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1347614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1667641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1987668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4685" y="3150995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4685" y="3471022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4685" y="3791049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9916" y="3635990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916" y="3956017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916" y="4276044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778" y="1951323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778" y="2271350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778" y="2591377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39552" y="699294"/>
            <a:ext cx="3456384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378" y="264375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F99D956-3DFE-4383-ABC2-6CE9472F190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65025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85557" y="1556930"/>
            <a:ext cx="3297807" cy="3254573"/>
            <a:chOff x="1888140" y="1940135"/>
            <a:chExt cx="3297807" cy="3254573"/>
          </a:xfrm>
          <a:solidFill>
            <a:schemeClr val="bg1">
              <a:lumMod val="95000"/>
            </a:schemeClr>
          </a:solidFill>
        </p:grpSpPr>
        <p:sp>
          <p:nvSpPr>
            <p:cNvPr id="5" name="Oval 21"/>
            <p:cNvSpPr>
              <a:spLocks noChangeAspect="1"/>
            </p:cNvSpPr>
            <p:nvPr/>
          </p:nvSpPr>
          <p:spPr>
            <a:xfrm>
              <a:off x="2451650" y="1940135"/>
              <a:ext cx="2143322" cy="216122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21"/>
            <p:cNvSpPr>
              <a:spLocks noChangeAspect="1"/>
            </p:cNvSpPr>
            <p:nvPr/>
          </p:nvSpPr>
          <p:spPr>
            <a:xfrm>
              <a:off x="4104324" y="1987840"/>
              <a:ext cx="1024351" cy="1032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21"/>
            <p:cNvSpPr>
              <a:spLocks noChangeAspect="1"/>
            </p:cNvSpPr>
            <p:nvPr/>
          </p:nvSpPr>
          <p:spPr>
            <a:xfrm>
              <a:off x="2202884" y="3909597"/>
              <a:ext cx="1024351" cy="1032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Oval 21"/>
            <p:cNvSpPr>
              <a:spLocks noChangeAspect="1"/>
            </p:cNvSpPr>
            <p:nvPr/>
          </p:nvSpPr>
          <p:spPr>
            <a:xfrm>
              <a:off x="1888140" y="2728946"/>
              <a:ext cx="754426" cy="76072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Oval 21"/>
            <p:cNvSpPr>
              <a:spLocks noChangeAspect="1"/>
            </p:cNvSpPr>
            <p:nvPr/>
          </p:nvSpPr>
          <p:spPr>
            <a:xfrm>
              <a:off x="3070626" y="4353562"/>
              <a:ext cx="834179" cy="84114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21"/>
            <p:cNvSpPr>
              <a:spLocks noChangeAspect="1"/>
            </p:cNvSpPr>
            <p:nvPr/>
          </p:nvSpPr>
          <p:spPr>
            <a:xfrm>
              <a:off x="4485168" y="4344387"/>
              <a:ext cx="700779" cy="70663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4009" y="710082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72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18538" y="1887397"/>
            <a:ext cx="2912276" cy="2503533"/>
            <a:chOff x="3995936" y="1131590"/>
            <a:chExt cx="3780122" cy="3249575"/>
          </a:xfrm>
        </p:grpSpPr>
        <p:sp>
          <p:nvSpPr>
            <p:cNvPr id="13" name="Diamond 5"/>
            <p:cNvSpPr/>
            <p:nvPr/>
          </p:nvSpPr>
          <p:spPr>
            <a:xfrm>
              <a:off x="3995936" y="1131590"/>
              <a:ext cx="3240001" cy="324957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"/>
            <p:cNvSpPr/>
            <p:nvPr/>
          </p:nvSpPr>
          <p:spPr>
            <a:xfrm>
              <a:off x="4319792" y="1419623"/>
              <a:ext cx="2592288" cy="1828721"/>
            </a:xfrm>
            <a:custGeom>
              <a:avLst/>
              <a:gdLst/>
              <a:ahLst/>
              <a:cxnLst/>
              <a:rect l="l" t="t" r="r" b="b"/>
              <a:pathLst>
                <a:path w="2592288" h="1828721">
                  <a:moveTo>
                    <a:pt x="0" y="0"/>
                  </a:moveTo>
                  <a:lnTo>
                    <a:pt x="2592288" y="0"/>
                  </a:lnTo>
                  <a:lnTo>
                    <a:pt x="2592288" y="980121"/>
                  </a:lnTo>
                  <a:lnTo>
                    <a:pt x="1302036" y="1828721"/>
                  </a:lnTo>
                  <a:lnTo>
                    <a:pt x="0" y="978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20717" y="1550822"/>
              <a:ext cx="2955341" cy="1163117"/>
            </a:xfrm>
            <a:custGeom>
              <a:avLst/>
              <a:gdLst>
                <a:gd name="connsiteX0" fmla="*/ 0 w 2955341"/>
                <a:gd name="connsiteY0" fmla="*/ 1163117 h 1163117"/>
                <a:gd name="connsiteX1" fmla="*/ 577901 w 2955341"/>
                <a:gd name="connsiteY1" fmla="*/ 833933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506931 w 2955341"/>
                <a:gd name="connsiteY4" fmla="*/ 811988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506931 w 2955341"/>
                <a:gd name="connsiteY4" fmla="*/ 811988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704441 w 2955341"/>
                <a:gd name="connsiteY4" fmla="*/ 702260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704441 w 2955341"/>
                <a:gd name="connsiteY4" fmla="*/ 833934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5341" h="1163117">
                  <a:moveTo>
                    <a:pt x="0" y="1163117"/>
                  </a:moveTo>
                  <a:lnTo>
                    <a:pt x="351130" y="716890"/>
                  </a:lnTo>
                  <a:lnTo>
                    <a:pt x="746150" y="1163117"/>
                  </a:lnTo>
                  <a:lnTo>
                    <a:pt x="1170432" y="409652"/>
                  </a:lnTo>
                  <a:lnTo>
                    <a:pt x="1704441" y="833934"/>
                  </a:lnTo>
                  <a:lnTo>
                    <a:pt x="2955341" y="0"/>
                  </a:lnTo>
                  <a:lnTo>
                    <a:pt x="2955341" y="0"/>
                  </a:lnTo>
                </a:path>
              </a:pathLst>
            </a:cu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18207" y="188084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30647" y="2268493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52141" y="2570577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076056" y="2178483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56897" y="72797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Oval 6"/>
          <p:cNvSpPr>
            <a:spLocks noChangeAspect="1"/>
          </p:cNvSpPr>
          <p:nvPr/>
        </p:nvSpPr>
        <p:spPr>
          <a:xfrm rot="678773">
            <a:off x="772953" y="829021"/>
            <a:ext cx="734112" cy="734122"/>
          </a:xfrm>
          <a:custGeom>
            <a:avLst/>
            <a:gdLst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38846 w 2792781"/>
              <a:gd name="connsiteY3" fmla="*/ 185917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23272 w 2792781"/>
              <a:gd name="connsiteY19" fmla="*/ 59444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492581 w 2792781"/>
              <a:gd name="connsiteY19" fmla="*/ 597455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16051 w 2792781"/>
              <a:gd name="connsiteY19" fmla="*/ 60527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16051 w 2792781"/>
              <a:gd name="connsiteY19" fmla="*/ 60527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861182 w 2792781"/>
              <a:gd name="connsiteY20" fmla="*/ 540791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810031 w 2792781"/>
              <a:gd name="connsiteY20" fmla="*/ 551024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789570 w 2792781"/>
              <a:gd name="connsiteY20" fmla="*/ 558246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  <a:gd name="connsiteX0" fmla="*/ 1284573 w 2792781"/>
              <a:gd name="connsiteY0" fmla="*/ 948871 h 2792819"/>
              <a:gd name="connsiteX1" fmla="*/ 1223832 w 2792781"/>
              <a:gd name="connsiteY1" fmla="*/ 962294 h 2792819"/>
              <a:gd name="connsiteX2" fmla="*/ 1043518 w 2792781"/>
              <a:gd name="connsiteY2" fmla="*/ 1430098 h 2792819"/>
              <a:gd name="connsiteX3" fmla="*/ 1386987 w 2792781"/>
              <a:gd name="connsiteY3" fmla="*/ 1849546 h 2792819"/>
              <a:gd name="connsiteX4" fmla="*/ 1618575 w 2792781"/>
              <a:gd name="connsiteY4" fmla="*/ 1404506 h 2792819"/>
              <a:gd name="connsiteX5" fmla="*/ 1600392 w 2792781"/>
              <a:gd name="connsiteY5" fmla="*/ 1280945 h 2792819"/>
              <a:gd name="connsiteX6" fmla="*/ 1284573 w 2792781"/>
              <a:gd name="connsiteY6" fmla="*/ 948871 h 2792819"/>
              <a:gd name="connsiteX7" fmla="*/ 1116072 w 2792781"/>
              <a:gd name="connsiteY7" fmla="*/ 28470 h 2792819"/>
              <a:gd name="connsiteX8" fmla="*/ 1712109 w 2792781"/>
              <a:gd name="connsiteY8" fmla="*/ 36298 h 2792819"/>
              <a:gd name="connsiteX9" fmla="*/ 2792464 w 2792781"/>
              <a:gd name="connsiteY9" fmla="*/ 1426096 h 2792819"/>
              <a:gd name="connsiteX10" fmla="*/ 2781970 w 2792781"/>
              <a:gd name="connsiteY10" fmla="*/ 1425874 h 2792819"/>
              <a:gd name="connsiteX11" fmla="*/ 2783658 w 2792781"/>
              <a:gd name="connsiteY11" fmla="*/ 1437884 h 2792819"/>
              <a:gd name="connsiteX12" fmla="*/ 2168456 w 2792781"/>
              <a:gd name="connsiteY12" fmla="*/ 1966753 h 2792819"/>
              <a:gd name="connsiteX13" fmla="*/ 1783469 w 2792781"/>
              <a:gd name="connsiteY13" fmla="*/ 1720806 h 2792819"/>
              <a:gd name="connsiteX14" fmla="*/ 1207530 w 2792781"/>
              <a:gd name="connsiteY14" fmla="*/ 2184949 h 2792819"/>
              <a:gd name="connsiteX15" fmla="*/ 665177 w 2792781"/>
              <a:gd name="connsiteY15" fmla="*/ 1414143 h 2792819"/>
              <a:gd name="connsiteX16" fmla="*/ 1098227 w 2792781"/>
              <a:gd name="connsiteY16" fmla="*/ 658997 h 2792819"/>
              <a:gd name="connsiteX17" fmla="*/ 1207530 w 2792781"/>
              <a:gd name="connsiteY17" fmla="*/ 643336 h 2792819"/>
              <a:gd name="connsiteX18" fmla="*/ 1538035 w 2792781"/>
              <a:gd name="connsiteY18" fmla="*/ 806954 h 2792819"/>
              <a:gd name="connsiteX19" fmla="*/ 1501006 w 2792781"/>
              <a:gd name="connsiteY19" fmla="*/ 608287 h 2792819"/>
              <a:gd name="connsiteX20" fmla="*/ 1777535 w 2792781"/>
              <a:gd name="connsiteY20" fmla="*/ 560654 h 2792819"/>
              <a:gd name="connsiteX21" fmla="*/ 1984595 w 2792781"/>
              <a:gd name="connsiteY21" fmla="*/ 1471384 h 2792819"/>
              <a:gd name="connsiteX22" fmla="*/ 2450537 w 2792781"/>
              <a:gd name="connsiteY22" fmla="*/ 1407048 h 2792819"/>
              <a:gd name="connsiteX23" fmla="*/ 2452602 w 2792781"/>
              <a:gd name="connsiteY23" fmla="*/ 1407078 h 2792819"/>
              <a:gd name="connsiteX24" fmla="*/ 1635320 w 2792781"/>
              <a:gd name="connsiteY24" fmla="*/ 367177 h 2792819"/>
              <a:gd name="connsiteX25" fmla="*/ 438131 w 2792781"/>
              <a:gd name="connsiteY25" fmla="*/ 951323 h 2792819"/>
              <a:gd name="connsiteX26" fmla="*/ 763976 w 2792781"/>
              <a:gd name="connsiteY26" fmla="*/ 2242956 h 2792819"/>
              <a:gd name="connsiteX27" fmla="*/ 2094995 w 2792781"/>
              <a:gd name="connsiteY27" fmla="*/ 2189301 h 2792819"/>
              <a:gd name="connsiteX28" fmla="*/ 2319549 w 2792781"/>
              <a:gd name="connsiteY28" fmla="*/ 2444158 h 2792819"/>
              <a:gd name="connsiteX29" fmla="*/ 560664 w 2792781"/>
              <a:gd name="connsiteY29" fmla="*/ 2515061 h 2792819"/>
              <a:gd name="connsiteX30" fmla="*/ 130073 w 2792781"/>
              <a:gd name="connsiteY30" fmla="*/ 808223 h 2792819"/>
              <a:gd name="connsiteX31" fmla="*/ 1116072 w 2792781"/>
              <a:gd name="connsiteY31" fmla="*/ 28470 h 27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781" h="2792819">
                <a:moveTo>
                  <a:pt x="1284573" y="948871"/>
                </a:moveTo>
                <a:lnTo>
                  <a:pt x="1223832" y="962294"/>
                </a:lnTo>
                <a:cubicBezTo>
                  <a:pt x="1087903" y="1014813"/>
                  <a:pt x="1016326" y="1282223"/>
                  <a:pt x="1043518" y="1430098"/>
                </a:cubicBezTo>
                <a:cubicBezTo>
                  <a:pt x="1070710" y="1577973"/>
                  <a:pt x="1171040" y="1859512"/>
                  <a:pt x="1386987" y="1849546"/>
                </a:cubicBezTo>
                <a:cubicBezTo>
                  <a:pt x="1565156" y="1841323"/>
                  <a:pt x="1632034" y="1660529"/>
                  <a:pt x="1618575" y="1404506"/>
                </a:cubicBezTo>
                <a:cubicBezTo>
                  <a:pt x="1612499" y="1363296"/>
                  <a:pt x="1606375" y="1322011"/>
                  <a:pt x="1600392" y="1280945"/>
                </a:cubicBezTo>
                <a:cubicBezTo>
                  <a:pt x="1554724" y="1081183"/>
                  <a:pt x="1426207" y="939857"/>
                  <a:pt x="1284573" y="948871"/>
                </a:cubicBezTo>
                <a:close/>
                <a:moveTo>
                  <a:pt x="1116072" y="28470"/>
                </a:moveTo>
                <a:cubicBezTo>
                  <a:pt x="1308266" y="-11007"/>
                  <a:pt x="1510998" y="-10375"/>
                  <a:pt x="1712109" y="36298"/>
                </a:cubicBezTo>
                <a:cubicBezTo>
                  <a:pt x="2355664" y="185651"/>
                  <a:pt x="2806475" y="765586"/>
                  <a:pt x="2792464" y="1426096"/>
                </a:cubicBezTo>
                <a:lnTo>
                  <a:pt x="2781970" y="1425874"/>
                </a:lnTo>
                <a:cubicBezTo>
                  <a:pt x="2783089" y="1429650"/>
                  <a:pt x="2783425" y="1433677"/>
                  <a:pt x="2783658" y="1437884"/>
                </a:cubicBezTo>
                <a:cubicBezTo>
                  <a:pt x="2789603" y="1608192"/>
                  <a:pt x="2605655" y="1963014"/>
                  <a:pt x="2168456" y="1966753"/>
                </a:cubicBezTo>
                <a:cubicBezTo>
                  <a:pt x="1956121" y="1961037"/>
                  <a:pt x="1801537" y="1793434"/>
                  <a:pt x="1783469" y="1720806"/>
                </a:cubicBezTo>
                <a:cubicBezTo>
                  <a:pt x="1685367" y="2135654"/>
                  <a:pt x="1439647" y="2214393"/>
                  <a:pt x="1207530" y="2184949"/>
                </a:cubicBezTo>
                <a:cubicBezTo>
                  <a:pt x="975413" y="2155505"/>
                  <a:pt x="727700" y="1835231"/>
                  <a:pt x="665177" y="1414143"/>
                </a:cubicBezTo>
                <a:cubicBezTo>
                  <a:pt x="603794" y="1000733"/>
                  <a:pt x="851086" y="730872"/>
                  <a:pt x="1098227" y="658997"/>
                </a:cubicBezTo>
                <a:cubicBezTo>
                  <a:pt x="1133533" y="648729"/>
                  <a:pt x="1170168" y="645766"/>
                  <a:pt x="1207530" y="643336"/>
                </a:cubicBezTo>
                <a:cubicBezTo>
                  <a:pt x="1393171" y="631265"/>
                  <a:pt x="1448206" y="703726"/>
                  <a:pt x="1538035" y="806954"/>
                </a:cubicBezTo>
                <a:cubicBezTo>
                  <a:pt x="1520299" y="728244"/>
                  <a:pt x="1516836" y="696354"/>
                  <a:pt x="1501006" y="608287"/>
                </a:cubicBezTo>
                <a:lnTo>
                  <a:pt x="1777535" y="560654"/>
                </a:lnTo>
                <a:lnTo>
                  <a:pt x="1984595" y="1471384"/>
                </a:lnTo>
                <a:cubicBezTo>
                  <a:pt x="2027521" y="1790522"/>
                  <a:pt x="2466004" y="1739910"/>
                  <a:pt x="2450537" y="1407048"/>
                </a:cubicBezTo>
                <a:lnTo>
                  <a:pt x="2452602" y="1407078"/>
                </a:lnTo>
                <a:cubicBezTo>
                  <a:pt x="2458083" y="912160"/>
                  <a:pt x="2118484" y="479307"/>
                  <a:pt x="1635320" y="367177"/>
                </a:cubicBezTo>
                <a:cubicBezTo>
                  <a:pt x="1148317" y="254156"/>
                  <a:pt x="648753" y="497908"/>
                  <a:pt x="438131" y="951323"/>
                </a:cubicBezTo>
                <a:cubicBezTo>
                  <a:pt x="227508" y="1404738"/>
                  <a:pt x="363478" y="1943711"/>
                  <a:pt x="763976" y="2242956"/>
                </a:cubicBezTo>
                <a:cubicBezTo>
                  <a:pt x="1164474" y="2542201"/>
                  <a:pt x="1719882" y="2519811"/>
                  <a:pt x="2094995" y="2189301"/>
                </a:cubicBezTo>
                <a:lnTo>
                  <a:pt x="2319549" y="2444158"/>
                </a:lnTo>
                <a:cubicBezTo>
                  <a:pt x="1823854" y="2880913"/>
                  <a:pt x="1089905" y="2910500"/>
                  <a:pt x="560664" y="2515061"/>
                </a:cubicBezTo>
                <a:cubicBezTo>
                  <a:pt x="31422" y="2119621"/>
                  <a:pt x="-148255" y="1407391"/>
                  <a:pt x="130073" y="808223"/>
                </a:cubicBezTo>
                <a:cubicBezTo>
                  <a:pt x="321423" y="396294"/>
                  <a:pt x="693246" y="115320"/>
                  <a:pt x="1116072" y="28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780" y="1795151"/>
            <a:ext cx="43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849067" y="1795151"/>
            <a:ext cx="430983" cy="28324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21"/>
          <p:cNvSpPr/>
          <p:nvPr/>
        </p:nvSpPr>
        <p:spPr>
          <a:xfrm rot="10800000">
            <a:off x="7615852" y="1643873"/>
            <a:ext cx="222330" cy="251064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Block Arc 14"/>
          <p:cNvSpPr/>
          <p:nvPr/>
        </p:nvSpPr>
        <p:spPr>
          <a:xfrm rot="16200000">
            <a:off x="6854108" y="1359884"/>
            <a:ext cx="435124" cy="43541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ounded Rectangle 7"/>
          <p:cNvSpPr/>
          <p:nvPr/>
        </p:nvSpPr>
        <p:spPr>
          <a:xfrm>
            <a:off x="6468043" y="1141072"/>
            <a:ext cx="283908" cy="4913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rapezoid 13"/>
          <p:cNvSpPr/>
          <p:nvPr/>
        </p:nvSpPr>
        <p:spPr>
          <a:xfrm>
            <a:off x="7466617" y="1179307"/>
            <a:ext cx="446596" cy="37762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11559" y="2001636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3" name="Rounded Rectangle 7"/>
          <p:cNvSpPr/>
          <p:nvPr/>
        </p:nvSpPr>
        <p:spPr>
          <a:xfrm>
            <a:off x="2609024" y="2984183"/>
            <a:ext cx="481919" cy="83399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18"/>
          <p:cNvSpPr/>
          <p:nvPr/>
        </p:nvSpPr>
        <p:spPr>
          <a:xfrm>
            <a:off x="654009" y="3049872"/>
            <a:ext cx="833998" cy="662629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Trapezoid 13"/>
          <p:cNvSpPr/>
          <p:nvPr/>
        </p:nvSpPr>
        <p:spPr>
          <a:xfrm>
            <a:off x="4211960" y="3035860"/>
            <a:ext cx="864096" cy="73064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76133" y="384421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2633" y="384421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9133" y="386420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ed Rectangle 7"/>
          <p:cNvSpPr/>
          <p:nvPr/>
        </p:nvSpPr>
        <p:spPr>
          <a:xfrm>
            <a:off x="5767801" y="1368118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Isosceles Triangle 68"/>
          <p:cNvSpPr/>
          <p:nvPr/>
        </p:nvSpPr>
        <p:spPr>
          <a:xfrm rot="10800000">
            <a:off x="6117730" y="2175806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Rectangle 9"/>
          <p:cNvSpPr/>
          <p:nvPr/>
        </p:nvSpPr>
        <p:spPr>
          <a:xfrm>
            <a:off x="7958223" y="168208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Oval 7"/>
          <p:cNvSpPr/>
          <p:nvPr/>
        </p:nvSpPr>
        <p:spPr>
          <a:xfrm>
            <a:off x="8536388" y="187262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 Same Side Corner Rectangle 11"/>
          <p:cNvSpPr/>
          <p:nvPr/>
        </p:nvSpPr>
        <p:spPr>
          <a:xfrm rot="9900000">
            <a:off x="5735247" y="966499"/>
            <a:ext cx="344802" cy="29284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Freeform 48"/>
          <p:cNvSpPr/>
          <p:nvPr/>
        </p:nvSpPr>
        <p:spPr>
          <a:xfrm>
            <a:off x="5500826" y="185089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Rectangle 36"/>
          <p:cNvSpPr/>
          <p:nvPr/>
        </p:nvSpPr>
        <p:spPr>
          <a:xfrm>
            <a:off x="5307109" y="140944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ounded Rectangle 27"/>
          <p:cNvSpPr/>
          <p:nvPr/>
        </p:nvSpPr>
        <p:spPr>
          <a:xfrm>
            <a:off x="7679941" y="792638"/>
            <a:ext cx="359934" cy="2764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ounded Rectangle 7"/>
          <p:cNvSpPr/>
          <p:nvPr/>
        </p:nvSpPr>
        <p:spPr>
          <a:xfrm>
            <a:off x="8531724" y="983170"/>
            <a:ext cx="365941" cy="3158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Donut 24"/>
          <p:cNvSpPr/>
          <p:nvPr/>
        </p:nvSpPr>
        <p:spPr>
          <a:xfrm>
            <a:off x="6758905" y="764148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Chord 38"/>
          <p:cNvSpPr/>
          <p:nvPr/>
        </p:nvSpPr>
        <p:spPr>
          <a:xfrm>
            <a:off x="7244406" y="835983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Heart 55"/>
          <p:cNvSpPr/>
          <p:nvPr/>
        </p:nvSpPr>
        <p:spPr>
          <a:xfrm>
            <a:off x="6255957" y="783383"/>
            <a:ext cx="309976" cy="309976"/>
          </a:xfrm>
          <a:prstGeom prst="hear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ound Same Side Corner Rectangle 8"/>
          <p:cNvSpPr/>
          <p:nvPr/>
        </p:nvSpPr>
        <p:spPr>
          <a:xfrm>
            <a:off x="5837308" y="2118682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Round Same Side Corner Rectangle 20"/>
          <p:cNvSpPr/>
          <p:nvPr/>
        </p:nvSpPr>
        <p:spPr>
          <a:xfrm rot="10800000">
            <a:off x="6085278" y="1093360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Block Arc 31"/>
          <p:cNvSpPr/>
          <p:nvPr/>
        </p:nvSpPr>
        <p:spPr>
          <a:xfrm>
            <a:off x="8046878" y="1054920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Round Same Side Corner Rectangle 36"/>
          <p:cNvSpPr/>
          <p:nvPr/>
        </p:nvSpPr>
        <p:spPr>
          <a:xfrm>
            <a:off x="8361454" y="140944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21"/>
          <p:cNvSpPr>
            <a:spLocks noChangeAspect="1"/>
          </p:cNvSpPr>
          <p:nvPr/>
        </p:nvSpPr>
        <p:spPr>
          <a:xfrm>
            <a:off x="6519072" y="169830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04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90085" y="1477291"/>
            <a:ext cx="6498339" cy="756000"/>
          </a:xfrm>
          <a:custGeom>
            <a:avLst/>
            <a:gdLst/>
            <a:ahLst/>
            <a:cxnLst/>
            <a:rect l="l" t="t" r="r" b="b"/>
            <a:pathLst>
              <a:path w="6498339" h="756000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435112" y="756000"/>
                </a:lnTo>
                <a:cubicBezTo>
                  <a:pt x="313181" y="659925"/>
                  <a:pt x="163227" y="599112"/>
                  <a:pt x="0" y="5842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26"/>
          <p:cNvSpPr/>
          <p:nvPr/>
        </p:nvSpPr>
        <p:spPr>
          <a:xfrm>
            <a:off x="2404639" y="2298836"/>
            <a:ext cx="5983785" cy="756000"/>
          </a:xfrm>
          <a:custGeom>
            <a:avLst/>
            <a:gdLst/>
            <a:ahLst/>
            <a:cxnLst/>
            <a:rect l="l" t="t" r="r" b="b"/>
            <a:pathLst>
              <a:path w="5983785" h="756000">
                <a:moveTo>
                  <a:pt x="0" y="0"/>
                </a:moveTo>
                <a:lnTo>
                  <a:pt x="5983785" y="0"/>
                </a:lnTo>
                <a:lnTo>
                  <a:pt x="5983785" y="756000"/>
                </a:lnTo>
                <a:lnTo>
                  <a:pt x="252297" y="756000"/>
                </a:lnTo>
                <a:cubicBezTo>
                  <a:pt x="260588" y="711245"/>
                  <a:pt x="264355" y="665156"/>
                  <a:pt x="264355" y="618187"/>
                </a:cubicBezTo>
                <a:cubicBezTo>
                  <a:pt x="264355" y="374972"/>
                  <a:pt x="163339" y="155350"/>
                  <a:pt x="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1908424" y="3120381"/>
            <a:ext cx="6480000" cy="756000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63771" y="1459893"/>
            <a:ext cx="1908608" cy="2411434"/>
            <a:chOff x="863771" y="1459893"/>
            <a:chExt cx="1908608" cy="2411434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863771" y="1459893"/>
              <a:ext cx="1908608" cy="2411434"/>
              <a:chOff x="1407747" y="409495"/>
              <a:chExt cx="4964453" cy="6272345"/>
            </a:xfrm>
            <a:grpFill/>
          </p:grpSpPr>
          <p:sp>
            <p:nvSpPr>
              <p:cNvPr id="6" name="Donut 5"/>
              <p:cNvSpPr/>
              <p:nvPr/>
            </p:nvSpPr>
            <p:spPr>
              <a:xfrm>
                <a:off x="1407747" y="1717391"/>
                <a:ext cx="4964453" cy="4964449"/>
              </a:xfrm>
              <a:prstGeom prst="donut">
                <a:avLst>
                  <a:gd name="adj" fmla="val 926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 rot="19457521">
                <a:off x="1961641" y="1354645"/>
                <a:ext cx="727496" cy="900126"/>
                <a:chOff x="4247964" y="1189551"/>
                <a:chExt cx="288032" cy="356380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301980" y="1401620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2160000">
                <a:off x="5200017" y="1372424"/>
                <a:ext cx="727496" cy="900126"/>
                <a:chOff x="4247964" y="1189551"/>
                <a:chExt cx="288032" cy="356380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4301980" y="1401620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343325" y="409495"/>
                <a:ext cx="1048423" cy="1564742"/>
                <a:chOff x="4241800" y="1250226"/>
                <a:chExt cx="288032" cy="42988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301980" y="1462295"/>
                  <a:ext cx="180000" cy="2178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241800" y="1250226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" name="Flowchart: Delay 16"/>
            <p:cNvSpPr/>
            <p:nvPr/>
          </p:nvSpPr>
          <p:spPr>
            <a:xfrm>
              <a:off x="1002019" y="2879998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lowchart: Delay 17"/>
            <p:cNvSpPr/>
            <p:nvPr/>
          </p:nvSpPr>
          <p:spPr>
            <a:xfrm rot="5400000">
              <a:off x="1710075" y="2133045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Flowchart: Delay 18"/>
            <p:cNvSpPr/>
            <p:nvPr/>
          </p:nvSpPr>
          <p:spPr>
            <a:xfrm rot="10800000">
              <a:off x="2418131" y="2868354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lowchart: Delay 19"/>
            <p:cNvSpPr/>
            <p:nvPr/>
          </p:nvSpPr>
          <p:spPr>
            <a:xfrm rot="16200000">
              <a:off x="1710077" y="3525854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46069" y="2400940"/>
            <a:ext cx="576008" cy="629422"/>
            <a:chOff x="1746069" y="2400940"/>
            <a:chExt cx="576008" cy="6294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1782077" y="2400940"/>
              <a:ext cx="7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2016077" y="2688354"/>
              <a:ext cx="7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46069" y="28863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Rectangle 9"/>
          <p:cNvSpPr/>
          <p:nvPr/>
        </p:nvSpPr>
        <p:spPr>
          <a:xfrm>
            <a:off x="7772332" y="16697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6"/>
          <p:cNvSpPr/>
          <p:nvPr/>
        </p:nvSpPr>
        <p:spPr>
          <a:xfrm>
            <a:off x="7772332" y="333583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36"/>
          <p:cNvSpPr/>
          <p:nvPr/>
        </p:nvSpPr>
        <p:spPr>
          <a:xfrm>
            <a:off x="7754833" y="2516033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059832" y="1515784"/>
            <a:ext cx="3724756" cy="678692"/>
            <a:chOff x="803640" y="3362835"/>
            <a:chExt cx="2059657" cy="678692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65706" y="2338731"/>
            <a:ext cx="3724756" cy="678692"/>
            <a:chOff x="803640" y="3362835"/>
            <a:chExt cx="2059657" cy="678692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71580" y="3161678"/>
            <a:ext cx="3724756" cy="678692"/>
            <a:chOff x="803640" y="3362835"/>
            <a:chExt cx="2059657" cy="678692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62555" y="4085659"/>
            <a:ext cx="70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238827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683568" y="572274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143" y="2084442"/>
            <a:ext cx="2491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712143" y="2987448"/>
            <a:ext cx="2479395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2D4DC47-4095-41D1-A72C-38F2DB9BD00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0D7663F-211C-4B5E-AD2F-D8E0281AED5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80D36B36-0615-4C06-A71C-ED5963AC810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1669A142-89E3-4582-883F-DCE3E1C27BC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D8C9CEA0-39D5-4AE6-8D6C-22B721568C7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F5F44214-EB01-4249-A132-86F02B55092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19097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xmlns="" id="{462A0F71-2005-42DB-975A-48C1DC7E6BAE}"/>
              </a:ext>
            </a:extLst>
          </p:cNvPr>
          <p:cNvGrpSpPr/>
          <p:nvPr/>
        </p:nvGrpSpPr>
        <p:grpSpPr>
          <a:xfrm>
            <a:off x="3681583" y="1281901"/>
            <a:ext cx="5390431" cy="3144693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xmlns="" id="{1A5640C3-F5D7-4310-A574-9543041B3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9">
              <a:extLst>
                <a:ext uri="{FF2B5EF4-FFF2-40B4-BE49-F238E27FC236}">
                  <a16:creationId xmlns:a16="http://schemas.microsoft.com/office/drawing/2014/main" xmlns="" id="{DD834949-2141-41FF-921D-78E61482F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0">
              <a:extLst>
                <a:ext uri="{FF2B5EF4-FFF2-40B4-BE49-F238E27FC236}">
                  <a16:creationId xmlns:a16="http://schemas.microsoft.com/office/drawing/2014/main" xmlns="" id="{2376A53F-B5A8-43B7-B51B-501C54905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">
              <a:extLst>
                <a:ext uri="{FF2B5EF4-FFF2-40B4-BE49-F238E27FC236}">
                  <a16:creationId xmlns:a16="http://schemas.microsoft.com/office/drawing/2014/main" xmlns="" id="{B6E0F3B3-DDC7-4E90-B153-E11DBAF42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Pentagon 3"/>
          <p:cNvSpPr/>
          <p:nvPr/>
        </p:nvSpPr>
        <p:spPr>
          <a:xfrm>
            <a:off x="0" y="0"/>
            <a:ext cx="3923928" cy="2283718"/>
          </a:xfrm>
          <a:prstGeom prst="homePlate">
            <a:avLst>
              <a:gd name="adj" fmla="val 292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3312368" cy="576064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chemeClr val="bg1"/>
                </a:solidFill>
              </a:rPr>
              <a:t>Worldmap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699542"/>
            <a:ext cx="3240360" cy="288032"/>
          </a:xfrm>
        </p:spPr>
        <p:txBody>
          <a:bodyPr/>
          <a:lstStyle/>
          <a:p>
            <a:pPr lvl="0" algn="l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18" y="1147224"/>
            <a:ext cx="2880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724396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041712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359028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676344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993660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310975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2615610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292080" y="3470573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458790" y="3330430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8133440" y="3687450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7700401" y="2211821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5442790" y="1560865"/>
            <a:ext cx="301420" cy="3014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33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3">
            <a:extLst>
              <a:ext uri="{FF2B5EF4-FFF2-40B4-BE49-F238E27FC236}">
                <a16:creationId xmlns:a16="http://schemas.microsoft.com/office/drawing/2014/main" xmlns="" id="{AF5CBE77-BEAB-4A62-985B-71DEEDCD8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294948"/>
              </p:ext>
            </p:extLst>
          </p:nvPr>
        </p:nvGraphicFramePr>
        <p:xfrm>
          <a:off x="6790237" y="1129101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3764" y="388116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097" y="365187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020" y="3320075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3" y="3435846"/>
            <a:ext cx="9139767" cy="1707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2826" y="3677748"/>
            <a:ext cx="1728192" cy="1081951"/>
            <a:chOff x="1062658" y="3986014"/>
            <a:chExt cx="1728192" cy="1081951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72666" y="3677748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2506" y="3677748"/>
            <a:ext cx="1728192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52345" y="3677748"/>
            <a:ext cx="1728192" cy="1081951"/>
            <a:chOff x="1062658" y="3986014"/>
            <a:chExt cx="1728192" cy="108195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561599256"/>
              </p:ext>
            </p:extLst>
          </p:nvPr>
        </p:nvGraphicFramePr>
        <p:xfrm>
          <a:off x="670718" y="1129101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3">
            <a:extLst>
              <a:ext uri="{FF2B5EF4-FFF2-40B4-BE49-F238E27FC236}">
                <a16:creationId xmlns:a16="http://schemas.microsoft.com/office/drawing/2014/main" xmlns="" id="{81D745D6-2923-4849-B678-B72239E19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334808"/>
              </p:ext>
            </p:extLst>
          </p:nvPr>
        </p:nvGraphicFramePr>
        <p:xfrm>
          <a:off x="2710558" y="1129101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3">
            <a:extLst>
              <a:ext uri="{FF2B5EF4-FFF2-40B4-BE49-F238E27FC236}">
                <a16:creationId xmlns:a16="http://schemas.microsoft.com/office/drawing/2014/main" xmlns="" id="{B930AFB0-DC94-4B17-880C-F83944AF8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792824"/>
              </p:ext>
            </p:extLst>
          </p:nvPr>
        </p:nvGraphicFramePr>
        <p:xfrm>
          <a:off x="4750398" y="1129101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225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E4D7060-832C-45A5-845F-E2371690CD9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7614"/>
            <a:ext cx="6797476" cy="34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9634" y="3356905"/>
            <a:ext cx="3816424" cy="1545071"/>
            <a:chOff x="5076056" y="2073670"/>
            <a:chExt cx="3504380" cy="1545071"/>
          </a:xfrm>
        </p:grpSpPr>
        <p:sp>
          <p:nvSpPr>
            <p:cNvPr id="13" name="TextBox 12"/>
            <p:cNvSpPr txBox="1"/>
            <p:nvPr/>
          </p:nvSpPr>
          <p:spPr>
            <a:xfrm>
              <a:off x="5076056" y="2418412"/>
              <a:ext cx="35043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46C533A-18DC-4784-8EB5-925214AFF28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5996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10654"/>
            <a:ext cx="9144000" cy="2354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77024" y="885102"/>
            <a:ext cx="2886863" cy="4005663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835695" y="2684286"/>
            <a:ext cx="931331" cy="93133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3995936" y="2106747"/>
            <a:ext cx="4521003" cy="1113075"/>
            <a:chOff x="300361" y="1376682"/>
            <a:chExt cx="2936827" cy="1113075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25603" y="3363838"/>
            <a:ext cx="19686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rapezoid 13"/>
          <p:cNvSpPr/>
          <p:nvPr/>
        </p:nvSpPr>
        <p:spPr>
          <a:xfrm>
            <a:off x="2086599" y="2968358"/>
            <a:ext cx="429521" cy="36318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45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71034"/>
              </p:ext>
            </p:extLst>
          </p:nvPr>
        </p:nvGraphicFramePr>
        <p:xfrm>
          <a:off x="787829" y="1243353"/>
          <a:ext cx="1548000" cy="342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03304"/>
              </p:ext>
            </p:extLst>
          </p:nvPr>
        </p:nvGraphicFramePr>
        <p:xfrm>
          <a:off x="2792109" y="1243353"/>
          <a:ext cx="1548000" cy="342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$180</a:t>
                      </a:r>
                      <a:endParaRPr lang="ko-KR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56889"/>
              </p:ext>
            </p:extLst>
          </p:nvPr>
        </p:nvGraphicFramePr>
        <p:xfrm>
          <a:off x="4796389" y="1243353"/>
          <a:ext cx="1548000" cy="342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$200</a:t>
                      </a:r>
                      <a:endParaRPr lang="ko-KR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09484"/>
              </p:ext>
            </p:extLst>
          </p:nvPr>
        </p:nvGraphicFramePr>
        <p:xfrm>
          <a:off x="6800669" y="1243353"/>
          <a:ext cx="1548000" cy="342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$90</a:t>
                      </a:r>
                      <a:endParaRPr lang="ko-KR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37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51520" y="195486"/>
            <a:ext cx="2952328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3" name="Oval 2"/>
          <p:cNvSpPr/>
          <p:nvPr/>
        </p:nvSpPr>
        <p:spPr>
          <a:xfrm>
            <a:off x="2829178" y="661825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829178" y="172138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829178" y="2780939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829178" y="384049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0"/>
          <p:cNvSpPr/>
          <p:nvPr/>
        </p:nvSpPr>
        <p:spPr>
          <a:xfrm>
            <a:off x="3009040" y="849716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Pie 24"/>
          <p:cNvSpPr/>
          <p:nvPr/>
        </p:nvSpPr>
        <p:spPr>
          <a:xfrm>
            <a:off x="2970227" y="1859950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3013903" y="2988181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3009604" y="4027010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79912" y="682519"/>
            <a:ext cx="4320480" cy="678692"/>
            <a:chOff x="803640" y="3362835"/>
            <a:chExt cx="2059657" cy="67869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9912" y="1742076"/>
            <a:ext cx="4320480" cy="678692"/>
            <a:chOff x="803640" y="3362835"/>
            <a:chExt cx="2059657" cy="678692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79912" y="2801633"/>
            <a:ext cx="4320480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912" y="3861190"/>
            <a:ext cx="4320480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27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9552" y="1664813"/>
            <a:ext cx="8043192" cy="2995169"/>
            <a:chOff x="539552" y="1664813"/>
            <a:chExt cx="8043192" cy="2995169"/>
          </a:xfrm>
        </p:grpSpPr>
        <p:sp>
          <p:nvSpPr>
            <p:cNvPr id="9" name="Rectangle 8"/>
            <p:cNvSpPr/>
            <p:nvPr/>
          </p:nvSpPr>
          <p:spPr>
            <a:xfrm>
              <a:off x="4581165" y="3809320"/>
              <a:ext cx="3384376" cy="6406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Block Arc 6"/>
            <p:cNvSpPr/>
            <p:nvPr/>
          </p:nvSpPr>
          <p:spPr>
            <a:xfrm rot="10800000">
              <a:off x="3275856" y="1879355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>
              <a:off x="3275856" y="1879356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4487996" y="1737965"/>
              <a:ext cx="1060704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068" y="3809320"/>
              <a:ext cx="3384376" cy="640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595192" y="3672430"/>
              <a:ext cx="1060704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6200000">
              <a:off x="466400" y="3672430"/>
              <a:ext cx="1060704" cy="9144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84370" y="3898797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714" y="389879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1666" y="1454316"/>
            <a:ext cx="2553620" cy="1667073"/>
            <a:chOff x="300361" y="1376682"/>
            <a:chExt cx="2936827" cy="1667073"/>
          </a:xfrm>
        </p:grpSpPr>
        <p:sp>
          <p:nvSpPr>
            <p:cNvPr id="16" name="TextBox 15"/>
            <p:cNvSpPr txBox="1"/>
            <p:nvPr/>
          </p:nvSpPr>
          <p:spPr>
            <a:xfrm>
              <a:off x="300361" y="1658760"/>
              <a:ext cx="293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0543" y="1454316"/>
            <a:ext cx="2553620" cy="1667073"/>
            <a:chOff x="300361" y="1376682"/>
            <a:chExt cx="2936827" cy="1667073"/>
          </a:xfrm>
        </p:grpSpPr>
        <p:sp>
          <p:nvSpPr>
            <p:cNvPr id="19" name="TextBox 18"/>
            <p:cNvSpPr txBox="1"/>
            <p:nvPr/>
          </p:nvSpPr>
          <p:spPr>
            <a:xfrm>
              <a:off x="300361" y="1658760"/>
              <a:ext cx="293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5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907" y="813054"/>
            <a:ext cx="1919111" cy="860885"/>
            <a:chOff x="1472558" y="998559"/>
            <a:chExt cx="2765965" cy="860885"/>
          </a:xfrm>
        </p:grpSpPr>
        <p:sp>
          <p:nvSpPr>
            <p:cNvPr id="6" name="TextBox 5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907" y="2238003"/>
            <a:ext cx="1919111" cy="860885"/>
            <a:chOff x="1472558" y="998559"/>
            <a:chExt cx="2765965" cy="860885"/>
          </a:xfrm>
        </p:grpSpPr>
        <p:sp>
          <p:nvSpPr>
            <p:cNvPr id="9" name="TextBox 8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907" y="3805292"/>
            <a:ext cx="1919111" cy="860885"/>
            <a:chOff x="1472558" y="998559"/>
            <a:chExt cx="2765965" cy="860885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21"/>
          <p:cNvSpPr>
            <a:spLocks noChangeAspect="1"/>
          </p:cNvSpPr>
          <p:nvPr/>
        </p:nvSpPr>
        <p:spPr>
          <a:xfrm>
            <a:off x="1515234" y="3378500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1532187" y="1867123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7"/>
          <p:cNvSpPr/>
          <p:nvPr/>
        </p:nvSpPr>
        <p:spPr>
          <a:xfrm>
            <a:off x="1524725" y="451265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88224" y="814361"/>
            <a:ext cx="1919111" cy="860885"/>
            <a:chOff x="1472558" y="998559"/>
            <a:chExt cx="2765965" cy="86088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88224" y="2239310"/>
            <a:ext cx="1919111" cy="860885"/>
            <a:chOff x="1472558" y="998559"/>
            <a:chExt cx="2765965" cy="86088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88224" y="3806599"/>
            <a:ext cx="1919111" cy="860885"/>
            <a:chOff x="1472558" y="998559"/>
            <a:chExt cx="2765965" cy="86088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/>
          <p:cNvSpPr>
            <a:spLocks noChangeAspect="1"/>
          </p:cNvSpPr>
          <p:nvPr/>
        </p:nvSpPr>
        <p:spPr>
          <a:xfrm>
            <a:off x="7380551" y="337980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7397504" y="1868430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7"/>
          <p:cNvSpPr/>
          <p:nvPr/>
        </p:nvSpPr>
        <p:spPr>
          <a:xfrm>
            <a:off x="7390042" y="452572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561067F-0F06-4178-B637-400CF85B49A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xmlns="" id="{1B8C8DCC-ED78-4B11-AAEF-1A49F6EC6EE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xmlns="" id="{2A9EC802-C4C2-41B4-9FC3-02353B0EF2D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0484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eardrop 6"/>
          <p:cNvSpPr/>
          <p:nvPr/>
        </p:nvSpPr>
        <p:spPr>
          <a:xfrm rot="8100000">
            <a:off x="4114799" y="1753016"/>
            <a:ext cx="914400" cy="914401"/>
          </a:xfrm>
          <a:custGeom>
            <a:avLst/>
            <a:gdLst/>
            <a:ahLst/>
            <a:cxnLst/>
            <a:rect l="l" t="t" r="r" b="b"/>
            <a:pathLst>
              <a:path w="914400" h="914401">
                <a:moveTo>
                  <a:pt x="0" y="914400"/>
                </a:moveTo>
                <a:lnTo>
                  <a:pt x="0" y="457204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lnTo>
                  <a:pt x="914400" y="0"/>
                </a:lnTo>
                <a:lnTo>
                  <a:pt x="914400" y="457197"/>
                </a:lnTo>
                <a:cubicBezTo>
                  <a:pt x="914400" y="457198"/>
                  <a:pt x="914400" y="457199"/>
                  <a:pt x="914400" y="457201"/>
                </a:cubicBezTo>
                <a:cubicBezTo>
                  <a:pt x="914400" y="709706"/>
                  <a:pt x="709705" y="914401"/>
                  <a:pt x="457200" y="914401"/>
                </a:cubicBezTo>
                <a:close/>
              </a:path>
            </a:pathLst>
          </a:cu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6"/>
          <p:cNvSpPr/>
          <p:nvPr/>
        </p:nvSpPr>
        <p:spPr>
          <a:xfrm rot="2700000">
            <a:off x="3321218" y="2509723"/>
            <a:ext cx="914400" cy="914401"/>
          </a:xfrm>
          <a:custGeom>
            <a:avLst/>
            <a:gdLst/>
            <a:ahLst/>
            <a:cxnLst/>
            <a:rect l="l" t="t" r="r" b="b"/>
            <a:pathLst>
              <a:path w="914400" h="914401">
                <a:moveTo>
                  <a:pt x="0" y="914400"/>
                </a:moveTo>
                <a:lnTo>
                  <a:pt x="0" y="457204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lnTo>
                  <a:pt x="914400" y="0"/>
                </a:lnTo>
                <a:lnTo>
                  <a:pt x="914400" y="457197"/>
                </a:lnTo>
                <a:cubicBezTo>
                  <a:pt x="914400" y="457198"/>
                  <a:pt x="914400" y="457199"/>
                  <a:pt x="914400" y="457201"/>
                </a:cubicBezTo>
                <a:cubicBezTo>
                  <a:pt x="914400" y="709706"/>
                  <a:pt x="709705" y="914401"/>
                  <a:pt x="457200" y="914401"/>
                </a:cubicBezTo>
                <a:close/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ardrop 6"/>
          <p:cNvSpPr/>
          <p:nvPr/>
        </p:nvSpPr>
        <p:spPr>
          <a:xfrm rot="18900000">
            <a:off x="4114799" y="3265184"/>
            <a:ext cx="914400" cy="914401"/>
          </a:xfrm>
          <a:custGeom>
            <a:avLst/>
            <a:gdLst/>
            <a:ahLst/>
            <a:cxnLst/>
            <a:rect l="l" t="t" r="r" b="b"/>
            <a:pathLst>
              <a:path w="914400" h="914401">
                <a:moveTo>
                  <a:pt x="0" y="914400"/>
                </a:moveTo>
                <a:lnTo>
                  <a:pt x="0" y="457204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lnTo>
                  <a:pt x="914400" y="0"/>
                </a:lnTo>
                <a:lnTo>
                  <a:pt x="914400" y="457197"/>
                </a:lnTo>
                <a:cubicBezTo>
                  <a:pt x="914400" y="457198"/>
                  <a:pt x="914400" y="457199"/>
                  <a:pt x="914400" y="457201"/>
                </a:cubicBezTo>
                <a:cubicBezTo>
                  <a:pt x="914400" y="709706"/>
                  <a:pt x="709705" y="914401"/>
                  <a:pt x="457200" y="914401"/>
                </a:cubicBezTo>
                <a:close/>
              </a:path>
            </a:pathLst>
          </a:cu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6"/>
          <p:cNvSpPr/>
          <p:nvPr/>
        </p:nvSpPr>
        <p:spPr>
          <a:xfrm rot="2700000">
            <a:off x="4908380" y="2509723"/>
            <a:ext cx="914400" cy="914401"/>
          </a:xfrm>
          <a:custGeom>
            <a:avLst/>
            <a:gdLst/>
            <a:ahLst/>
            <a:cxnLst/>
            <a:rect l="l" t="t" r="r" b="b"/>
            <a:pathLst>
              <a:path w="914400" h="914401">
                <a:moveTo>
                  <a:pt x="0" y="914400"/>
                </a:moveTo>
                <a:lnTo>
                  <a:pt x="0" y="457204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lnTo>
                  <a:pt x="914400" y="0"/>
                </a:lnTo>
                <a:lnTo>
                  <a:pt x="914400" y="457197"/>
                </a:lnTo>
                <a:cubicBezTo>
                  <a:pt x="914400" y="457198"/>
                  <a:pt x="914400" y="457199"/>
                  <a:pt x="914400" y="457201"/>
                </a:cubicBezTo>
                <a:cubicBezTo>
                  <a:pt x="914400" y="709706"/>
                  <a:pt x="709705" y="914401"/>
                  <a:pt x="457200" y="914401"/>
                </a:cubicBezTo>
                <a:close/>
              </a:path>
            </a:pathLst>
          </a:cu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21"/>
          <p:cNvSpPr>
            <a:spLocks noChangeAspect="1"/>
          </p:cNvSpPr>
          <p:nvPr/>
        </p:nvSpPr>
        <p:spPr>
          <a:xfrm>
            <a:off x="3590963" y="279829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4425674" y="2039003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5218578" y="2805113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36"/>
          <p:cNvSpPr/>
          <p:nvPr/>
        </p:nvSpPr>
        <p:spPr>
          <a:xfrm>
            <a:off x="4409862" y="3583548"/>
            <a:ext cx="332174" cy="27767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580423" y="1409604"/>
            <a:ext cx="302284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0423" y="3584087"/>
            <a:ext cx="3022844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3674" y="3584087"/>
            <a:ext cx="3022844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3674" y="1409604"/>
            <a:ext cx="3022844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64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9871" y="2499742"/>
            <a:ext cx="1946251" cy="1953032"/>
          </a:xfrm>
          <a:custGeom>
            <a:avLst/>
            <a:gdLst>
              <a:gd name="connsiteX0" fmla="*/ 305796 w 1944216"/>
              <a:gd name="connsiteY0" fmla="*/ 0 h 1953032"/>
              <a:gd name="connsiteX1" fmla="*/ 440227 w 1944216"/>
              <a:gd name="connsiteY1" fmla="*/ 501707 h 1953032"/>
              <a:gd name="connsiteX2" fmla="*/ 441057 w 1944216"/>
              <a:gd name="connsiteY2" fmla="*/ 501707 h 1953032"/>
              <a:gd name="connsiteX3" fmla="*/ 487118 w 1944216"/>
              <a:gd name="connsiteY3" fmla="*/ 674936 h 1953032"/>
              <a:gd name="connsiteX4" fmla="*/ 486644 w 1944216"/>
              <a:gd name="connsiteY4" fmla="*/ 674936 h 1953032"/>
              <a:gd name="connsiteX5" fmla="*/ 548427 w 1944216"/>
              <a:gd name="connsiteY5" fmla="*/ 905512 h 1953032"/>
              <a:gd name="connsiteX6" fmla="*/ 613777 w 1944216"/>
              <a:gd name="connsiteY6" fmla="*/ 1151288 h 1953032"/>
              <a:gd name="connsiteX7" fmla="*/ 616347 w 1944216"/>
              <a:gd name="connsiteY7" fmla="*/ 1151294 h 1953032"/>
              <a:gd name="connsiteX8" fmla="*/ 616347 w 1944216"/>
              <a:gd name="connsiteY8" fmla="*/ 1152129 h 1953032"/>
              <a:gd name="connsiteX9" fmla="*/ 963091 w 1944216"/>
              <a:gd name="connsiteY9" fmla="*/ 1152129 h 1953032"/>
              <a:gd name="connsiteX10" fmla="*/ 1602741 w 1944216"/>
              <a:gd name="connsiteY10" fmla="*/ 1153669 h 1953032"/>
              <a:gd name="connsiteX11" fmla="*/ 1796867 w 1944216"/>
              <a:gd name="connsiteY11" fmla="*/ 501707 h 1953032"/>
              <a:gd name="connsiteX12" fmla="*/ 1852445 w 1944216"/>
              <a:gd name="connsiteY12" fmla="*/ 501707 h 1953032"/>
              <a:gd name="connsiteX13" fmla="*/ 1852445 w 1944216"/>
              <a:gd name="connsiteY13" fmla="*/ 503899 h 1953032"/>
              <a:gd name="connsiteX14" fmla="*/ 1880678 w 1944216"/>
              <a:gd name="connsiteY14" fmla="*/ 506601 h 1953032"/>
              <a:gd name="connsiteX15" fmla="*/ 1883944 w 1944216"/>
              <a:gd name="connsiteY15" fmla="*/ 507592 h 1953032"/>
              <a:gd name="connsiteX16" fmla="*/ 1940535 w 1944216"/>
              <a:gd name="connsiteY16" fmla="*/ 613499 h 1953032"/>
              <a:gd name="connsiteX17" fmla="*/ 1742623 w 1944216"/>
              <a:gd name="connsiteY17" fmla="*/ 1265630 h 1953032"/>
              <a:gd name="connsiteX18" fmla="*/ 1636716 w 1944216"/>
              <a:gd name="connsiteY18" fmla="*/ 1322221 h 1953032"/>
              <a:gd name="connsiteX19" fmla="*/ 1635884 w 1944216"/>
              <a:gd name="connsiteY19" fmla="*/ 1321969 h 1953032"/>
              <a:gd name="connsiteX20" fmla="*/ 660016 w 1944216"/>
              <a:gd name="connsiteY20" fmla="*/ 1321969 h 1953032"/>
              <a:gd name="connsiteX21" fmla="*/ 700378 w 1944216"/>
              <a:gd name="connsiteY21" fmla="*/ 1472600 h 1953032"/>
              <a:gd name="connsiteX22" fmla="*/ 1678511 w 1944216"/>
              <a:gd name="connsiteY22" fmla="*/ 1472600 h 1953032"/>
              <a:gd name="connsiteX23" fmla="*/ 1678511 w 1944216"/>
              <a:gd name="connsiteY23" fmla="*/ 1640438 h 1953032"/>
              <a:gd name="connsiteX24" fmla="*/ 1758697 w 1944216"/>
              <a:gd name="connsiteY24" fmla="*/ 1783795 h 1953032"/>
              <a:gd name="connsiteX25" fmla="*/ 1589460 w 1944216"/>
              <a:gd name="connsiteY25" fmla="*/ 1953032 h 1953032"/>
              <a:gd name="connsiteX26" fmla="*/ 1420223 w 1944216"/>
              <a:gd name="connsiteY26" fmla="*/ 1783795 h 1953032"/>
              <a:gd name="connsiteX27" fmla="*/ 1491967 w 1944216"/>
              <a:gd name="connsiteY27" fmla="*/ 1645830 h 1953032"/>
              <a:gd name="connsiteX28" fmla="*/ 746794 w 1944216"/>
              <a:gd name="connsiteY28" fmla="*/ 1645830 h 1953032"/>
              <a:gd name="connsiteX29" fmla="*/ 747053 w 1944216"/>
              <a:gd name="connsiteY29" fmla="*/ 1646798 h 1953032"/>
              <a:gd name="connsiteX30" fmla="*/ 817625 w 1944216"/>
              <a:gd name="connsiteY30" fmla="*/ 1783795 h 1953032"/>
              <a:gd name="connsiteX31" fmla="*/ 648388 w 1944216"/>
              <a:gd name="connsiteY31" fmla="*/ 1953032 h 1953032"/>
              <a:gd name="connsiteX32" fmla="*/ 479151 w 1944216"/>
              <a:gd name="connsiteY32" fmla="*/ 1783795 h 1953032"/>
              <a:gd name="connsiteX33" fmla="*/ 565162 w 1944216"/>
              <a:gd name="connsiteY33" fmla="*/ 1637276 h 1953032"/>
              <a:gd name="connsiteX34" fmla="*/ 175355 w 1944216"/>
              <a:gd name="connsiteY34" fmla="*/ 182498 h 1953032"/>
              <a:gd name="connsiteX35" fmla="*/ 0 w 1944216"/>
              <a:gd name="connsiteY35" fmla="*/ 182498 h 1953032"/>
              <a:gd name="connsiteX36" fmla="*/ 0 w 1944216"/>
              <a:gd name="connsiteY36" fmla="*/ 9269 h 1953032"/>
              <a:gd name="connsiteX37" fmla="*/ 305796 w 1944216"/>
              <a:gd name="connsiteY37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852445 w 1940535"/>
              <a:gd name="connsiteY12" fmla="*/ 501707 h 1953032"/>
              <a:gd name="connsiteX13" fmla="*/ 1852445 w 1940535"/>
              <a:gd name="connsiteY13" fmla="*/ 503899 h 1953032"/>
              <a:gd name="connsiteX14" fmla="*/ 1880678 w 1940535"/>
              <a:gd name="connsiteY14" fmla="*/ 506601 h 1953032"/>
              <a:gd name="connsiteX15" fmla="*/ 1940535 w 1940535"/>
              <a:gd name="connsiteY15" fmla="*/ 613499 h 1953032"/>
              <a:gd name="connsiteX16" fmla="*/ 1742623 w 1940535"/>
              <a:gd name="connsiteY16" fmla="*/ 1265630 h 1953032"/>
              <a:gd name="connsiteX17" fmla="*/ 1636716 w 1940535"/>
              <a:gd name="connsiteY17" fmla="*/ 1322221 h 1953032"/>
              <a:gd name="connsiteX18" fmla="*/ 1635884 w 1940535"/>
              <a:gd name="connsiteY18" fmla="*/ 1321969 h 1953032"/>
              <a:gd name="connsiteX19" fmla="*/ 660016 w 1940535"/>
              <a:gd name="connsiteY19" fmla="*/ 1321969 h 1953032"/>
              <a:gd name="connsiteX20" fmla="*/ 700378 w 1940535"/>
              <a:gd name="connsiteY20" fmla="*/ 1472600 h 1953032"/>
              <a:gd name="connsiteX21" fmla="*/ 1678511 w 1940535"/>
              <a:gd name="connsiteY21" fmla="*/ 1472600 h 1953032"/>
              <a:gd name="connsiteX22" fmla="*/ 1678511 w 1940535"/>
              <a:gd name="connsiteY22" fmla="*/ 1640438 h 1953032"/>
              <a:gd name="connsiteX23" fmla="*/ 1758697 w 1940535"/>
              <a:gd name="connsiteY23" fmla="*/ 1783795 h 1953032"/>
              <a:gd name="connsiteX24" fmla="*/ 1589460 w 1940535"/>
              <a:gd name="connsiteY24" fmla="*/ 1953032 h 1953032"/>
              <a:gd name="connsiteX25" fmla="*/ 1420223 w 1940535"/>
              <a:gd name="connsiteY25" fmla="*/ 1783795 h 1953032"/>
              <a:gd name="connsiteX26" fmla="*/ 1491967 w 1940535"/>
              <a:gd name="connsiteY26" fmla="*/ 1645830 h 1953032"/>
              <a:gd name="connsiteX27" fmla="*/ 746794 w 1940535"/>
              <a:gd name="connsiteY27" fmla="*/ 1645830 h 1953032"/>
              <a:gd name="connsiteX28" fmla="*/ 747053 w 1940535"/>
              <a:gd name="connsiteY28" fmla="*/ 1646798 h 1953032"/>
              <a:gd name="connsiteX29" fmla="*/ 817625 w 1940535"/>
              <a:gd name="connsiteY29" fmla="*/ 1783795 h 1953032"/>
              <a:gd name="connsiteX30" fmla="*/ 648388 w 1940535"/>
              <a:gd name="connsiteY30" fmla="*/ 1953032 h 1953032"/>
              <a:gd name="connsiteX31" fmla="*/ 479151 w 1940535"/>
              <a:gd name="connsiteY31" fmla="*/ 1783795 h 1953032"/>
              <a:gd name="connsiteX32" fmla="*/ 565162 w 1940535"/>
              <a:gd name="connsiteY32" fmla="*/ 1637276 h 1953032"/>
              <a:gd name="connsiteX33" fmla="*/ 175355 w 1940535"/>
              <a:gd name="connsiteY33" fmla="*/ 182498 h 1953032"/>
              <a:gd name="connsiteX34" fmla="*/ 0 w 1940535"/>
              <a:gd name="connsiteY34" fmla="*/ 182498 h 1953032"/>
              <a:gd name="connsiteX35" fmla="*/ 0 w 1940535"/>
              <a:gd name="connsiteY35" fmla="*/ 9269 h 1953032"/>
              <a:gd name="connsiteX36" fmla="*/ 305796 w 1940535"/>
              <a:gd name="connsiteY36" fmla="*/ 0 h 1953032"/>
              <a:gd name="connsiteX0" fmla="*/ 305796 w 1942940"/>
              <a:gd name="connsiteY0" fmla="*/ 0 h 1953032"/>
              <a:gd name="connsiteX1" fmla="*/ 440227 w 1942940"/>
              <a:gd name="connsiteY1" fmla="*/ 501707 h 1953032"/>
              <a:gd name="connsiteX2" fmla="*/ 441057 w 1942940"/>
              <a:gd name="connsiteY2" fmla="*/ 501707 h 1953032"/>
              <a:gd name="connsiteX3" fmla="*/ 487118 w 1942940"/>
              <a:gd name="connsiteY3" fmla="*/ 674936 h 1953032"/>
              <a:gd name="connsiteX4" fmla="*/ 486644 w 1942940"/>
              <a:gd name="connsiteY4" fmla="*/ 674936 h 1953032"/>
              <a:gd name="connsiteX5" fmla="*/ 548427 w 1942940"/>
              <a:gd name="connsiteY5" fmla="*/ 905512 h 1953032"/>
              <a:gd name="connsiteX6" fmla="*/ 613777 w 1942940"/>
              <a:gd name="connsiteY6" fmla="*/ 1151288 h 1953032"/>
              <a:gd name="connsiteX7" fmla="*/ 616347 w 1942940"/>
              <a:gd name="connsiteY7" fmla="*/ 1151294 h 1953032"/>
              <a:gd name="connsiteX8" fmla="*/ 616347 w 1942940"/>
              <a:gd name="connsiteY8" fmla="*/ 1152129 h 1953032"/>
              <a:gd name="connsiteX9" fmla="*/ 963091 w 1942940"/>
              <a:gd name="connsiteY9" fmla="*/ 1152129 h 1953032"/>
              <a:gd name="connsiteX10" fmla="*/ 1602741 w 1942940"/>
              <a:gd name="connsiteY10" fmla="*/ 1153669 h 1953032"/>
              <a:gd name="connsiteX11" fmla="*/ 1796867 w 1942940"/>
              <a:gd name="connsiteY11" fmla="*/ 501707 h 1953032"/>
              <a:gd name="connsiteX12" fmla="*/ 1852445 w 1942940"/>
              <a:gd name="connsiteY12" fmla="*/ 501707 h 1953032"/>
              <a:gd name="connsiteX13" fmla="*/ 1852445 w 1942940"/>
              <a:gd name="connsiteY13" fmla="*/ 503899 h 1953032"/>
              <a:gd name="connsiteX14" fmla="*/ 1940535 w 1942940"/>
              <a:gd name="connsiteY14" fmla="*/ 613499 h 1953032"/>
              <a:gd name="connsiteX15" fmla="*/ 1742623 w 1942940"/>
              <a:gd name="connsiteY15" fmla="*/ 1265630 h 1953032"/>
              <a:gd name="connsiteX16" fmla="*/ 1636716 w 1942940"/>
              <a:gd name="connsiteY16" fmla="*/ 1322221 h 1953032"/>
              <a:gd name="connsiteX17" fmla="*/ 1635884 w 1942940"/>
              <a:gd name="connsiteY17" fmla="*/ 1321969 h 1953032"/>
              <a:gd name="connsiteX18" fmla="*/ 660016 w 1942940"/>
              <a:gd name="connsiteY18" fmla="*/ 1321969 h 1953032"/>
              <a:gd name="connsiteX19" fmla="*/ 700378 w 1942940"/>
              <a:gd name="connsiteY19" fmla="*/ 1472600 h 1953032"/>
              <a:gd name="connsiteX20" fmla="*/ 1678511 w 1942940"/>
              <a:gd name="connsiteY20" fmla="*/ 1472600 h 1953032"/>
              <a:gd name="connsiteX21" fmla="*/ 1678511 w 1942940"/>
              <a:gd name="connsiteY21" fmla="*/ 1640438 h 1953032"/>
              <a:gd name="connsiteX22" fmla="*/ 1758697 w 1942940"/>
              <a:gd name="connsiteY22" fmla="*/ 1783795 h 1953032"/>
              <a:gd name="connsiteX23" fmla="*/ 1589460 w 1942940"/>
              <a:gd name="connsiteY23" fmla="*/ 1953032 h 1953032"/>
              <a:gd name="connsiteX24" fmla="*/ 1420223 w 1942940"/>
              <a:gd name="connsiteY24" fmla="*/ 1783795 h 1953032"/>
              <a:gd name="connsiteX25" fmla="*/ 1491967 w 1942940"/>
              <a:gd name="connsiteY25" fmla="*/ 1645830 h 1953032"/>
              <a:gd name="connsiteX26" fmla="*/ 746794 w 1942940"/>
              <a:gd name="connsiteY26" fmla="*/ 1645830 h 1953032"/>
              <a:gd name="connsiteX27" fmla="*/ 747053 w 1942940"/>
              <a:gd name="connsiteY27" fmla="*/ 1646798 h 1953032"/>
              <a:gd name="connsiteX28" fmla="*/ 817625 w 1942940"/>
              <a:gd name="connsiteY28" fmla="*/ 1783795 h 1953032"/>
              <a:gd name="connsiteX29" fmla="*/ 648388 w 1942940"/>
              <a:gd name="connsiteY29" fmla="*/ 1953032 h 1953032"/>
              <a:gd name="connsiteX30" fmla="*/ 479151 w 1942940"/>
              <a:gd name="connsiteY30" fmla="*/ 1783795 h 1953032"/>
              <a:gd name="connsiteX31" fmla="*/ 565162 w 1942940"/>
              <a:gd name="connsiteY31" fmla="*/ 1637276 h 1953032"/>
              <a:gd name="connsiteX32" fmla="*/ 175355 w 1942940"/>
              <a:gd name="connsiteY32" fmla="*/ 182498 h 1953032"/>
              <a:gd name="connsiteX33" fmla="*/ 0 w 1942940"/>
              <a:gd name="connsiteY33" fmla="*/ 182498 h 1953032"/>
              <a:gd name="connsiteX34" fmla="*/ 0 w 1942940"/>
              <a:gd name="connsiteY34" fmla="*/ 9269 h 1953032"/>
              <a:gd name="connsiteX35" fmla="*/ 305796 w 1942940"/>
              <a:gd name="connsiteY35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852445 w 1940535"/>
              <a:gd name="connsiteY12" fmla="*/ 501707 h 1953032"/>
              <a:gd name="connsiteX13" fmla="*/ 1940535 w 1940535"/>
              <a:gd name="connsiteY13" fmla="*/ 613499 h 1953032"/>
              <a:gd name="connsiteX14" fmla="*/ 1742623 w 1940535"/>
              <a:gd name="connsiteY14" fmla="*/ 1265630 h 1953032"/>
              <a:gd name="connsiteX15" fmla="*/ 1636716 w 1940535"/>
              <a:gd name="connsiteY15" fmla="*/ 1322221 h 1953032"/>
              <a:gd name="connsiteX16" fmla="*/ 1635884 w 1940535"/>
              <a:gd name="connsiteY16" fmla="*/ 1321969 h 1953032"/>
              <a:gd name="connsiteX17" fmla="*/ 660016 w 1940535"/>
              <a:gd name="connsiteY17" fmla="*/ 1321969 h 1953032"/>
              <a:gd name="connsiteX18" fmla="*/ 700378 w 1940535"/>
              <a:gd name="connsiteY18" fmla="*/ 1472600 h 1953032"/>
              <a:gd name="connsiteX19" fmla="*/ 1678511 w 1940535"/>
              <a:gd name="connsiteY19" fmla="*/ 1472600 h 1953032"/>
              <a:gd name="connsiteX20" fmla="*/ 1678511 w 1940535"/>
              <a:gd name="connsiteY20" fmla="*/ 1640438 h 1953032"/>
              <a:gd name="connsiteX21" fmla="*/ 1758697 w 1940535"/>
              <a:gd name="connsiteY21" fmla="*/ 1783795 h 1953032"/>
              <a:gd name="connsiteX22" fmla="*/ 1589460 w 1940535"/>
              <a:gd name="connsiteY22" fmla="*/ 1953032 h 1953032"/>
              <a:gd name="connsiteX23" fmla="*/ 1420223 w 1940535"/>
              <a:gd name="connsiteY23" fmla="*/ 1783795 h 1953032"/>
              <a:gd name="connsiteX24" fmla="*/ 1491967 w 1940535"/>
              <a:gd name="connsiteY24" fmla="*/ 1645830 h 1953032"/>
              <a:gd name="connsiteX25" fmla="*/ 746794 w 1940535"/>
              <a:gd name="connsiteY25" fmla="*/ 1645830 h 1953032"/>
              <a:gd name="connsiteX26" fmla="*/ 747053 w 1940535"/>
              <a:gd name="connsiteY26" fmla="*/ 1646798 h 1953032"/>
              <a:gd name="connsiteX27" fmla="*/ 817625 w 1940535"/>
              <a:gd name="connsiteY27" fmla="*/ 1783795 h 1953032"/>
              <a:gd name="connsiteX28" fmla="*/ 648388 w 1940535"/>
              <a:gd name="connsiteY28" fmla="*/ 1953032 h 1953032"/>
              <a:gd name="connsiteX29" fmla="*/ 479151 w 1940535"/>
              <a:gd name="connsiteY29" fmla="*/ 1783795 h 1953032"/>
              <a:gd name="connsiteX30" fmla="*/ 565162 w 1940535"/>
              <a:gd name="connsiteY30" fmla="*/ 1637276 h 1953032"/>
              <a:gd name="connsiteX31" fmla="*/ 175355 w 1940535"/>
              <a:gd name="connsiteY31" fmla="*/ 182498 h 1953032"/>
              <a:gd name="connsiteX32" fmla="*/ 0 w 1940535"/>
              <a:gd name="connsiteY32" fmla="*/ 182498 h 1953032"/>
              <a:gd name="connsiteX33" fmla="*/ 0 w 1940535"/>
              <a:gd name="connsiteY33" fmla="*/ 9269 h 1953032"/>
              <a:gd name="connsiteX34" fmla="*/ 305796 w 1940535"/>
              <a:gd name="connsiteY34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940535 w 1940535"/>
              <a:gd name="connsiteY12" fmla="*/ 613499 h 1953032"/>
              <a:gd name="connsiteX13" fmla="*/ 1742623 w 1940535"/>
              <a:gd name="connsiteY13" fmla="*/ 1265630 h 1953032"/>
              <a:gd name="connsiteX14" fmla="*/ 1636716 w 1940535"/>
              <a:gd name="connsiteY14" fmla="*/ 1322221 h 1953032"/>
              <a:gd name="connsiteX15" fmla="*/ 1635884 w 1940535"/>
              <a:gd name="connsiteY15" fmla="*/ 1321969 h 1953032"/>
              <a:gd name="connsiteX16" fmla="*/ 660016 w 1940535"/>
              <a:gd name="connsiteY16" fmla="*/ 1321969 h 1953032"/>
              <a:gd name="connsiteX17" fmla="*/ 700378 w 1940535"/>
              <a:gd name="connsiteY17" fmla="*/ 1472600 h 1953032"/>
              <a:gd name="connsiteX18" fmla="*/ 1678511 w 1940535"/>
              <a:gd name="connsiteY18" fmla="*/ 1472600 h 1953032"/>
              <a:gd name="connsiteX19" fmla="*/ 1678511 w 1940535"/>
              <a:gd name="connsiteY19" fmla="*/ 1640438 h 1953032"/>
              <a:gd name="connsiteX20" fmla="*/ 1758697 w 1940535"/>
              <a:gd name="connsiteY20" fmla="*/ 1783795 h 1953032"/>
              <a:gd name="connsiteX21" fmla="*/ 1589460 w 1940535"/>
              <a:gd name="connsiteY21" fmla="*/ 1953032 h 1953032"/>
              <a:gd name="connsiteX22" fmla="*/ 1420223 w 1940535"/>
              <a:gd name="connsiteY22" fmla="*/ 1783795 h 1953032"/>
              <a:gd name="connsiteX23" fmla="*/ 1491967 w 1940535"/>
              <a:gd name="connsiteY23" fmla="*/ 1645830 h 1953032"/>
              <a:gd name="connsiteX24" fmla="*/ 746794 w 1940535"/>
              <a:gd name="connsiteY24" fmla="*/ 1645830 h 1953032"/>
              <a:gd name="connsiteX25" fmla="*/ 747053 w 1940535"/>
              <a:gd name="connsiteY25" fmla="*/ 1646798 h 1953032"/>
              <a:gd name="connsiteX26" fmla="*/ 817625 w 1940535"/>
              <a:gd name="connsiteY26" fmla="*/ 1783795 h 1953032"/>
              <a:gd name="connsiteX27" fmla="*/ 648388 w 1940535"/>
              <a:gd name="connsiteY27" fmla="*/ 1953032 h 1953032"/>
              <a:gd name="connsiteX28" fmla="*/ 479151 w 1940535"/>
              <a:gd name="connsiteY28" fmla="*/ 1783795 h 1953032"/>
              <a:gd name="connsiteX29" fmla="*/ 565162 w 1940535"/>
              <a:gd name="connsiteY29" fmla="*/ 1637276 h 1953032"/>
              <a:gd name="connsiteX30" fmla="*/ 175355 w 1940535"/>
              <a:gd name="connsiteY30" fmla="*/ 182498 h 1953032"/>
              <a:gd name="connsiteX31" fmla="*/ 0 w 1940535"/>
              <a:gd name="connsiteY31" fmla="*/ 182498 h 1953032"/>
              <a:gd name="connsiteX32" fmla="*/ 0 w 1940535"/>
              <a:gd name="connsiteY32" fmla="*/ 9269 h 1953032"/>
              <a:gd name="connsiteX33" fmla="*/ 305796 w 1940535"/>
              <a:gd name="connsiteY33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940535 w 1940535"/>
              <a:gd name="connsiteY12" fmla="*/ 613499 h 1953032"/>
              <a:gd name="connsiteX13" fmla="*/ 1742623 w 1940535"/>
              <a:gd name="connsiteY13" fmla="*/ 1265630 h 1953032"/>
              <a:gd name="connsiteX14" fmla="*/ 1636716 w 1940535"/>
              <a:gd name="connsiteY14" fmla="*/ 1322221 h 1953032"/>
              <a:gd name="connsiteX15" fmla="*/ 1635884 w 1940535"/>
              <a:gd name="connsiteY15" fmla="*/ 1321969 h 1953032"/>
              <a:gd name="connsiteX16" fmla="*/ 660016 w 1940535"/>
              <a:gd name="connsiteY16" fmla="*/ 1321969 h 1953032"/>
              <a:gd name="connsiteX17" fmla="*/ 700378 w 1940535"/>
              <a:gd name="connsiteY17" fmla="*/ 1472600 h 1953032"/>
              <a:gd name="connsiteX18" fmla="*/ 1678511 w 1940535"/>
              <a:gd name="connsiteY18" fmla="*/ 1472600 h 1953032"/>
              <a:gd name="connsiteX19" fmla="*/ 1678511 w 1940535"/>
              <a:gd name="connsiteY19" fmla="*/ 1640438 h 1953032"/>
              <a:gd name="connsiteX20" fmla="*/ 1758697 w 1940535"/>
              <a:gd name="connsiteY20" fmla="*/ 1783795 h 1953032"/>
              <a:gd name="connsiteX21" fmla="*/ 1589460 w 1940535"/>
              <a:gd name="connsiteY21" fmla="*/ 1953032 h 1953032"/>
              <a:gd name="connsiteX22" fmla="*/ 1420223 w 1940535"/>
              <a:gd name="connsiteY22" fmla="*/ 1783795 h 1953032"/>
              <a:gd name="connsiteX23" fmla="*/ 1491967 w 1940535"/>
              <a:gd name="connsiteY23" fmla="*/ 1645830 h 1953032"/>
              <a:gd name="connsiteX24" fmla="*/ 746794 w 1940535"/>
              <a:gd name="connsiteY24" fmla="*/ 1645830 h 1953032"/>
              <a:gd name="connsiteX25" fmla="*/ 747053 w 1940535"/>
              <a:gd name="connsiteY25" fmla="*/ 1646798 h 1953032"/>
              <a:gd name="connsiteX26" fmla="*/ 817625 w 1940535"/>
              <a:gd name="connsiteY26" fmla="*/ 1783795 h 1953032"/>
              <a:gd name="connsiteX27" fmla="*/ 648388 w 1940535"/>
              <a:gd name="connsiteY27" fmla="*/ 1953032 h 1953032"/>
              <a:gd name="connsiteX28" fmla="*/ 479151 w 1940535"/>
              <a:gd name="connsiteY28" fmla="*/ 1783795 h 1953032"/>
              <a:gd name="connsiteX29" fmla="*/ 565162 w 1940535"/>
              <a:gd name="connsiteY29" fmla="*/ 1637276 h 1953032"/>
              <a:gd name="connsiteX30" fmla="*/ 175355 w 1940535"/>
              <a:gd name="connsiteY30" fmla="*/ 182498 h 1953032"/>
              <a:gd name="connsiteX31" fmla="*/ 0 w 1940535"/>
              <a:gd name="connsiteY31" fmla="*/ 182498 h 1953032"/>
              <a:gd name="connsiteX32" fmla="*/ 0 w 1940535"/>
              <a:gd name="connsiteY32" fmla="*/ 9269 h 1953032"/>
              <a:gd name="connsiteX33" fmla="*/ 305796 w 1940535"/>
              <a:gd name="connsiteY33" fmla="*/ 0 h 1953032"/>
              <a:gd name="connsiteX0" fmla="*/ 305796 w 1946251"/>
              <a:gd name="connsiteY0" fmla="*/ 0 h 1953032"/>
              <a:gd name="connsiteX1" fmla="*/ 440227 w 1946251"/>
              <a:gd name="connsiteY1" fmla="*/ 501707 h 1953032"/>
              <a:gd name="connsiteX2" fmla="*/ 441057 w 1946251"/>
              <a:gd name="connsiteY2" fmla="*/ 501707 h 1953032"/>
              <a:gd name="connsiteX3" fmla="*/ 487118 w 1946251"/>
              <a:gd name="connsiteY3" fmla="*/ 674936 h 1953032"/>
              <a:gd name="connsiteX4" fmla="*/ 486644 w 1946251"/>
              <a:gd name="connsiteY4" fmla="*/ 674936 h 1953032"/>
              <a:gd name="connsiteX5" fmla="*/ 548427 w 1946251"/>
              <a:gd name="connsiteY5" fmla="*/ 905512 h 1953032"/>
              <a:gd name="connsiteX6" fmla="*/ 613777 w 1946251"/>
              <a:gd name="connsiteY6" fmla="*/ 1151288 h 1953032"/>
              <a:gd name="connsiteX7" fmla="*/ 616347 w 1946251"/>
              <a:gd name="connsiteY7" fmla="*/ 1151294 h 1953032"/>
              <a:gd name="connsiteX8" fmla="*/ 616347 w 1946251"/>
              <a:gd name="connsiteY8" fmla="*/ 1152129 h 1953032"/>
              <a:gd name="connsiteX9" fmla="*/ 963091 w 1946251"/>
              <a:gd name="connsiteY9" fmla="*/ 1152129 h 1953032"/>
              <a:gd name="connsiteX10" fmla="*/ 1602741 w 1946251"/>
              <a:gd name="connsiteY10" fmla="*/ 1153669 h 1953032"/>
              <a:gd name="connsiteX11" fmla="*/ 1796867 w 1946251"/>
              <a:gd name="connsiteY11" fmla="*/ 501707 h 1953032"/>
              <a:gd name="connsiteX12" fmla="*/ 1940535 w 1946251"/>
              <a:gd name="connsiteY12" fmla="*/ 613499 h 1953032"/>
              <a:gd name="connsiteX13" fmla="*/ 1742623 w 1946251"/>
              <a:gd name="connsiteY13" fmla="*/ 1265630 h 1953032"/>
              <a:gd name="connsiteX14" fmla="*/ 1636716 w 1946251"/>
              <a:gd name="connsiteY14" fmla="*/ 1322221 h 1953032"/>
              <a:gd name="connsiteX15" fmla="*/ 1635884 w 1946251"/>
              <a:gd name="connsiteY15" fmla="*/ 1321969 h 1953032"/>
              <a:gd name="connsiteX16" fmla="*/ 660016 w 1946251"/>
              <a:gd name="connsiteY16" fmla="*/ 1321969 h 1953032"/>
              <a:gd name="connsiteX17" fmla="*/ 700378 w 1946251"/>
              <a:gd name="connsiteY17" fmla="*/ 1472600 h 1953032"/>
              <a:gd name="connsiteX18" fmla="*/ 1678511 w 1946251"/>
              <a:gd name="connsiteY18" fmla="*/ 1472600 h 1953032"/>
              <a:gd name="connsiteX19" fmla="*/ 1678511 w 1946251"/>
              <a:gd name="connsiteY19" fmla="*/ 1640438 h 1953032"/>
              <a:gd name="connsiteX20" fmla="*/ 1758697 w 1946251"/>
              <a:gd name="connsiteY20" fmla="*/ 1783795 h 1953032"/>
              <a:gd name="connsiteX21" fmla="*/ 1589460 w 1946251"/>
              <a:gd name="connsiteY21" fmla="*/ 1953032 h 1953032"/>
              <a:gd name="connsiteX22" fmla="*/ 1420223 w 1946251"/>
              <a:gd name="connsiteY22" fmla="*/ 1783795 h 1953032"/>
              <a:gd name="connsiteX23" fmla="*/ 1491967 w 1946251"/>
              <a:gd name="connsiteY23" fmla="*/ 1645830 h 1953032"/>
              <a:gd name="connsiteX24" fmla="*/ 746794 w 1946251"/>
              <a:gd name="connsiteY24" fmla="*/ 1645830 h 1953032"/>
              <a:gd name="connsiteX25" fmla="*/ 747053 w 1946251"/>
              <a:gd name="connsiteY25" fmla="*/ 1646798 h 1953032"/>
              <a:gd name="connsiteX26" fmla="*/ 817625 w 1946251"/>
              <a:gd name="connsiteY26" fmla="*/ 1783795 h 1953032"/>
              <a:gd name="connsiteX27" fmla="*/ 648388 w 1946251"/>
              <a:gd name="connsiteY27" fmla="*/ 1953032 h 1953032"/>
              <a:gd name="connsiteX28" fmla="*/ 479151 w 1946251"/>
              <a:gd name="connsiteY28" fmla="*/ 1783795 h 1953032"/>
              <a:gd name="connsiteX29" fmla="*/ 565162 w 1946251"/>
              <a:gd name="connsiteY29" fmla="*/ 1637276 h 1953032"/>
              <a:gd name="connsiteX30" fmla="*/ 175355 w 1946251"/>
              <a:gd name="connsiteY30" fmla="*/ 182498 h 1953032"/>
              <a:gd name="connsiteX31" fmla="*/ 0 w 1946251"/>
              <a:gd name="connsiteY31" fmla="*/ 182498 h 1953032"/>
              <a:gd name="connsiteX32" fmla="*/ 0 w 1946251"/>
              <a:gd name="connsiteY32" fmla="*/ 9269 h 1953032"/>
              <a:gd name="connsiteX33" fmla="*/ 305796 w 1946251"/>
              <a:gd name="connsiteY33" fmla="*/ 0 h 195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46251" h="1953032">
                <a:moveTo>
                  <a:pt x="305796" y="0"/>
                </a:moveTo>
                <a:lnTo>
                  <a:pt x="440227" y="501707"/>
                </a:lnTo>
                <a:lnTo>
                  <a:pt x="441057" y="501707"/>
                </a:lnTo>
                <a:lnTo>
                  <a:pt x="487118" y="674936"/>
                </a:lnTo>
                <a:lnTo>
                  <a:pt x="486644" y="674936"/>
                </a:lnTo>
                <a:lnTo>
                  <a:pt x="548427" y="905512"/>
                </a:lnTo>
                <a:lnTo>
                  <a:pt x="613777" y="1151288"/>
                </a:lnTo>
                <a:lnTo>
                  <a:pt x="616347" y="1151294"/>
                </a:lnTo>
                <a:lnTo>
                  <a:pt x="616347" y="1152129"/>
                </a:lnTo>
                <a:lnTo>
                  <a:pt x="963091" y="1152129"/>
                </a:lnTo>
                <a:lnTo>
                  <a:pt x="1602741" y="1153669"/>
                </a:lnTo>
                <a:lnTo>
                  <a:pt x="1796867" y="501707"/>
                </a:lnTo>
                <a:cubicBezTo>
                  <a:pt x="1879925" y="426429"/>
                  <a:pt x="1970018" y="548099"/>
                  <a:pt x="1940535" y="613499"/>
                </a:cubicBezTo>
                <a:lnTo>
                  <a:pt x="1742623" y="1265630"/>
                </a:lnTo>
                <a:cubicBezTo>
                  <a:pt x="1729005" y="1310503"/>
                  <a:pt x="1681589" y="1335840"/>
                  <a:pt x="1636716" y="1322221"/>
                </a:cubicBezTo>
                <a:lnTo>
                  <a:pt x="1635884" y="1321969"/>
                </a:lnTo>
                <a:lnTo>
                  <a:pt x="660016" y="1321969"/>
                </a:lnTo>
                <a:lnTo>
                  <a:pt x="700378" y="1472600"/>
                </a:lnTo>
                <a:lnTo>
                  <a:pt x="1678511" y="1472600"/>
                </a:lnTo>
                <a:lnTo>
                  <a:pt x="1678511" y="1640438"/>
                </a:lnTo>
                <a:cubicBezTo>
                  <a:pt x="1726758" y="1669888"/>
                  <a:pt x="1758697" y="1723112"/>
                  <a:pt x="1758697" y="1783795"/>
                </a:cubicBezTo>
                <a:cubicBezTo>
                  <a:pt x="1758697" y="1877262"/>
                  <a:pt x="1682927" y="1953032"/>
                  <a:pt x="1589460" y="1953032"/>
                </a:cubicBezTo>
                <a:cubicBezTo>
                  <a:pt x="1495993" y="1953032"/>
                  <a:pt x="1420223" y="1877262"/>
                  <a:pt x="1420223" y="1783795"/>
                </a:cubicBezTo>
                <a:cubicBezTo>
                  <a:pt x="1420223" y="1726710"/>
                  <a:pt x="1448488" y="1676225"/>
                  <a:pt x="1491967" y="1645830"/>
                </a:cubicBezTo>
                <a:lnTo>
                  <a:pt x="746794" y="1645830"/>
                </a:lnTo>
                <a:cubicBezTo>
                  <a:pt x="746880" y="1646153"/>
                  <a:pt x="746967" y="1646475"/>
                  <a:pt x="747053" y="1646798"/>
                </a:cubicBezTo>
                <a:cubicBezTo>
                  <a:pt x="789898" y="1677191"/>
                  <a:pt x="817625" y="1727255"/>
                  <a:pt x="817625" y="1783795"/>
                </a:cubicBezTo>
                <a:cubicBezTo>
                  <a:pt x="817625" y="1877262"/>
                  <a:pt x="741855" y="1953032"/>
                  <a:pt x="648388" y="1953032"/>
                </a:cubicBezTo>
                <a:cubicBezTo>
                  <a:pt x="554921" y="1953032"/>
                  <a:pt x="479151" y="1877262"/>
                  <a:pt x="479151" y="1783795"/>
                </a:cubicBezTo>
                <a:cubicBezTo>
                  <a:pt x="479151" y="1720736"/>
                  <a:pt x="513641" y="1665730"/>
                  <a:pt x="565162" y="1637276"/>
                </a:cubicBezTo>
                <a:lnTo>
                  <a:pt x="175355" y="182498"/>
                </a:lnTo>
                <a:lnTo>
                  <a:pt x="0" y="182498"/>
                </a:lnTo>
                <a:lnTo>
                  <a:pt x="0" y="9269"/>
                </a:lnTo>
                <a:lnTo>
                  <a:pt x="30579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3852085" y="2247713"/>
            <a:ext cx="648072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58969" y="2485934"/>
            <a:ext cx="648072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044089" y="295693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441789" y="177200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4206798" y="3129953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4760781" y="259084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arallelogram 15"/>
          <p:cNvSpPr/>
          <p:nvPr/>
        </p:nvSpPr>
        <p:spPr>
          <a:xfrm rot="16200000">
            <a:off x="3998744" y="237974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 Same Side Corner Rectangle 6"/>
          <p:cNvSpPr>
            <a:spLocks noChangeAspect="1"/>
          </p:cNvSpPr>
          <p:nvPr/>
        </p:nvSpPr>
        <p:spPr>
          <a:xfrm rot="2700000">
            <a:off x="4711103" y="1876658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11560" y="2140071"/>
            <a:ext cx="253948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616" y="3173327"/>
            <a:ext cx="2539483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4088" y="1708392"/>
            <a:ext cx="2539483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96136" y="2741648"/>
            <a:ext cx="2539483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885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2627619" y="1410492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627619" y="3939902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768249" y="1410492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768249" y="3939902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627619" y="2662487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768249" y="2662487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30"/>
          <p:cNvSpPr/>
          <p:nvPr/>
        </p:nvSpPr>
        <p:spPr>
          <a:xfrm>
            <a:off x="2861916" y="1645095"/>
            <a:ext cx="209072" cy="20846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ie 24"/>
          <p:cNvSpPr/>
          <p:nvPr/>
        </p:nvSpPr>
        <p:spPr>
          <a:xfrm>
            <a:off x="5983187" y="1626116"/>
            <a:ext cx="247791" cy="24641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Oval 7"/>
          <p:cNvSpPr/>
          <p:nvPr/>
        </p:nvSpPr>
        <p:spPr>
          <a:xfrm>
            <a:off x="2843520" y="4155803"/>
            <a:ext cx="245865" cy="245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36"/>
          <p:cNvSpPr/>
          <p:nvPr/>
        </p:nvSpPr>
        <p:spPr>
          <a:xfrm>
            <a:off x="5979117" y="4171767"/>
            <a:ext cx="255930" cy="21393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2844713" y="2887362"/>
            <a:ext cx="243478" cy="2279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27"/>
          <p:cNvSpPr/>
          <p:nvPr/>
        </p:nvSpPr>
        <p:spPr>
          <a:xfrm>
            <a:off x="5983187" y="2906151"/>
            <a:ext cx="247791" cy="1903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78082" y="1317646"/>
            <a:ext cx="2016224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85385" y="2569641"/>
            <a:ext cx="2016224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2688" y="3821636"/>
            <a:ext cx="2016224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1316936"/>
            <a:ext cx="2016224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2839" y="2568931"/>
            <a:ext cx="2016224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0142" y="3820926"/>
            <a:ext cx="2016224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xmlns="" id="{A0EA05DE-773D-4A80-BA4F-524D336216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3245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84441"/>
              </p:ext>
            </p:extLst>
          </p:nvPr>
        </p:nvGraphicFramePr>
        <p:xfrm>
          <a:off x="6948264" y="1712656"/>
          <a:ext cx="1656183" cy="269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1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28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7995"/>
              </p:ext>
            </p:extLst>
          </p:nvPr>
        </p:nvGraphicFramePr>
        <p:xfrm>
          <a:off x="3635896" y="1712656"/>
          <a:ext cx="1656185" cy="269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1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28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3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32900"/>
              </p:ext>
            </p:extLst>
          </p:nvPr>
        </p:nvGraphicFramePr>
        <p:xfrm>
          <a:off x="5112060" y="1419622"/>
          <a:ext cx="2016225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34935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3" y="2283718"/>
            <a:ext cx="280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934775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15617" y="3700025"/>
            <a:ext cx="6912766" cy="1175739"/>
            <a:chOff x="5100068" y="3074261"/>
            <a:chExt cx="3504381" cy="1175739"/>
          </a:xfrm>
        </p:grpSpPr>
        <p:sp>
          <p:nvSpPr>
            <p:cNvPr id="11" name="TextBox 10"/>
            <p:cNvSpPr txBox="1"/>
            <p:nvPr/>
          </p:nvSpPr>
          <p:spPr>
            <a:xfrm>
              <a:off x="5100068" y="3419003"/>
              <a:ext cx="350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0069" y="3074261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BF8B502-A306-4C6F-94BC-0FB529F9FED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FDDB33C4-0482-4301-92F9-1EEF7A8D178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41D37766-70D8-4159-ABA3-05C4AB0B065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171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xmlns="" id="{D5103C7A-C487-4407-B594-5369CFF1A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401629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2501395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13" name="Oval 7"/>
          <p:cNvSpPr/>
          <p:nvPr/>
        </p:nvSpPr>
        <p:spPr>
          <a:xfrm>
            <a:off x="1394419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3339868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58436660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16016" y="1376234"/>
            <a:ext cx="3672408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7775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35896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595891"/>
            <a:ext cx="2592288" cy="1944216"/>
          </a:xfrm>
        </p:spPr>
        <p:txBody>
          <a:bodyPr/>
          <a:lstStyle/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9466" y="1817825"/>
            <a:ext cx="4576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1635646"/>
            <a:ext cx="352839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867894"/>
            <a:ext cx="352839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3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635896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595891"/>
            <a:ext cx="2592288" cy="1944216"/>
          </a:xfrm>
        </p:spPr>
        <p:txBody>
          <a:bodyPr/>
          <a:lstStyle/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Columns </a:t>
            </a:r>
            <a:r>
              <a:rPr lang="en-US" altLang="ko-KR" sz="4800" dirty="0"/>
              <a:t>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9466" y="587330"/>
            <a:ext cx="4576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9466" y="2849999"/>
            <a:ext cx="4576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607754"/>
            <a:ext cx="352839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411510"/>
            <a:ext cx="352839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03998"/>
            <a:ext cx="352839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6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1296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3928" y="2211710"/>
            <a:ext cx="5220072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Section Break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3928" y="2787774"/>
            <a:ext cx="5220072" cy="288032"/>
          </a:xfrm>
        </p:spPr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C7DAE68-2A0A-4DEE-8012-4702CD3257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231BA4E-A270-4A42-BC23-E105B0C83821}"/>
              </a:ext>
            </a:extLst>
          </p:cNvPr>
          <p:cNvSpPr/>
          <p:nvPr/>
        </p:nvSpPr>
        <p:spPr>
          <a:xfrm>
            <a:off x="751845" y="2139702"/>
            <a:ext cx="1946251" cy="1953032"/>
          </a:xfrm>
          <a:custGeom>
            <a:avLst/>
            <a:gdLst>
              <a:gd name="connsiteX0" fmla="*/ 305796 w 1944216"/>
              <a:gd name="connsiteY0" fmla="*/ 0 h 1953032"/>
              <a:gd name="connsiteX1" fmla="*/ 440227 w 1944216"/>
              <a:gd name="connsiteY1" fmla="*/ 501707 h 1953032"/>
              <a:gd name="connsiteX2" fmla="*/ 441057 w 1944216"/>
              <a:gd name="connsiteY2" fmla="*/ 501707 h 1953032"/>
              <a:gd name="connsiteX3" fmla="*/ 487118 w 1944216"/>
              <a:gd name="connsiteY3" fmla="*/ 674936 h 1953032"/>
              <a:gd name="connsiteX4" fmla="*/ 486644 w 1944216"/>
              <a:gd name="connsiteY4" fmla="*/ 674936 h 1953032"/>
              <a:gd name="connsiteX5" fmla="*/ 548427 w 1944216"/>
              <a:gd name="connsiteY5" fmla="*/ 905512 h 1953032"/>
              <a:gd name="connsiteX6" fmla="*/ 613777 w 1944216"/>
              <a:gd name="connsiteY6" fmla="*/ 1151288 h 1953032"/>
              <a:gd name="connsiteX7" fmla="*/ 616347 w 1944216"/>
              <a:gd name="connsiteY7" fmla="*/ 1151294 h 1953032"/>
              <a:gd name="connsiteX8" fmla="*/ 616347 w 1944216"/>
              <a:gd name="connsiteY8" fmla="*/ 1152129 h 1953032"/>
              <a:gd name="connsiteX9" fmla="*/ 963091 w 1944216"/>
              <a:gd name="connsiteY9" fmla="*/ 1152129 h 1953032"/>
              <a:gd name="connsiteX10" fmla="*/ 1602741 w 1944216"/>
              <a:gd name="connsiteY10" fmla="*/ 1153669 h 1953032"/>
              <a:gd name="connsiteX11" fmla="*/ 1796867 w 1944216"/>
              <a:gd name="connsiteY11" fmla="*/ 501707 h 1953032"/>
              <a:gd name="connsiteX12" fmla="*/ 1852445 w 1944216"/>
              <a:gd name="connsiteY12" fmla="*/ 501707 h 1953032"/>
              <a:gd name="connsiteX13" fmla="*/ 1852445 w 1944216"/>
              <a:gd name="connsiteY13" fmla="*/ 503899 h 1953032"/>
              <a:gd name="connsiteX14" fmla="*/ 1880678 w 1944216"/>
              <a:gd name="connsiteY14" fmla="*/ 506601 h 1953032"/>
              <a:gd name="connsiteX15" fmla="*/ 1883944 w 1944216"/>
              <a:gd name="connsiteY15" fmla="*/ 507592 h 1953032"/>
              <a:gd name="connsiteX16" fmla="*/ 1940535 w 1944216"/>
              <a:gd name="connsiteY16" fmla="*/ 613499 h 1953032"/>
              <a:gd name="connsiteX17" fmla="*/ 1742623 w 1944216"/>
              <a:gd name="connsiteY17" fmla="*/ 1265630 h 1953032"/>
              <a:gd name="connsiteX18" fmla="*/ 1636716 w 1944216"/>
              <a:gd name="connsiteY18" fmla="*/ 1322221 h 1953032"/>
              <a:gd name="connsiteX19" fmla="*/ 1635884 w 1944216"/>
              <a:gd name="connsiteY19" fmla="*/ 1321969 h 1953032"/>
              <a:gd name="connsiteX20" fmla="*/ 660016 w 1944216"/>
              <a:gd name="connsiteY20" fmla="*/ 1321969 h 1953032"/>
              <a:gd name="connsiteX21" fmla="*/ 700378 w 1944216"/>
              <a:gd name="connsiteY21" fmla="*/ 1472600 h 1953032"/>
              <a:gd name="connsiteX22" fmla="*/ 1678511 w 1944216"/>
              <a:gd name="connsiteY22" fmla="*/ 1472600 h 1953032"/>
              <a:gd name="connsiteX23" fmla="*/ 1678511 w 1944216"/>
              <a:gd name="connsiteY23" fmla="*/ 1640438 h 1953032"/>
              <a:gd name="connsiteX24" fmla="*/ 1758697 w 1944216"/>
              <a:gd name="connsiteY24" fmla="*/ 1783795 h 1953032"/>
              <a:gd name="connsiteX25" fmla="*/ 1589460 w 1944216"/>
              <a:gd name="connsiteY25" fmla="*/ 1953032 h 1953032"/>
              <a:gd name="connsiteX26" fmla="*/ 1420223 w 1944216"/>
              <a:gd name="connsiteY26" fmla="*/ 1783795 h 1953032"/>
              <a:gd name="connsiteX27" fmla="*/ 1491967 w 1944216"/>
              <a:gd name="connsiteY27" fmla="*/ 1645830 h 1953032"/>
              <a:gd name="connsiteX28" fmla="*/ 746794 w 1944216"/>
              <a:gd name="connsiteY28" fmla="*/ 1645830 h 1953032"/>
              <a:gd name="connsiteX29" fmla="*/ 747053 w 1944216"/>
              <a:gd name="connsiteY29" fmla="*/ 1646798 h 1953032"/>
              <a:gd name="connsiteX30" fmla="*/ 817625 w 1944216"/>
              <a:gd name="connsiteY30" fmla="*/ 1783795 h 1953032"/>
              <a:gd name="connsiteX31" fmla="*/ 648388 w 1944216"/>
              <a:gd name="connsiteY31" fmla="*/ 1953032 h 1953032"/>
              <a:gd name="connsiteX32" fmla="*/ 479151 w 1944216"/>
              <a:gd name="connsiteY32" fmla="*/ 1783795 h 1953032"/>
              <a:gd name="connsiteX33" fmla="*/ 565162 w 1944216"/>
              <a:gd name="connsiteY33" fmla="*/ 1637276 h 1953032"/>
              <a:gd name="connsiteX34" fmla="*/ 175355 w 1944216"/>
              <a:gd name="connsiteY34" fmla="*/ 182498 h 1953032"/>
              <a:gd name="connsiteX35" fmla="*/ 0 w 1944216"/>
              <a:gd name="connsiteY35" fmla="*/ 182498 h 1953032"/>
              <a:gd name="connsiteX36" fmla="*/ 0 w 1944216"/>
              <a:gd name="connsiteY36" fmla="*/ 9269 h 1953032"/>
              <a:gd name="connsiteX37" fmla="*/ 305796 w 1944216"/>
              <a:gd name="connsiteY37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852445 w 1940535"/>
              <a:gd name="connsiteY12" fmla="*/ 501707 h 1953032"/>
              <a:gd name="connsiteX13" fmla="*/ 1852445 w 1940535"/>
              <a:gd name="connsiteY13" fmla="*/ 503899 h 1953032"/>
              <a:gd name="connsiteX14" fmla="*/ 1880678 w 1940535"/>
              <a:gd name="connsiteY14" fmla="*/ 506601 h 1953032"/>
              <a:gd name="connsiteX15" fmla="*/ 1940535 w 1940535"/>
              <a:gd name="connsiteY15" fmla="*/ 613499 h 1953032"/>
              <a:gd name="connsiteX16" fmla="*/ 1742623 w 1940535"/>
              <a:gd name="connsiteY16" fmla="*/ 1265630 h 1953032"/>
              <a:gd name="connsiteX17" fmla="*/ 1636716 w 1940535"/>
              <a:gd name="connsiteY17" fmla="*/ 1322221 h 1953032"/>
              <a:gd name="connsiteX18" fmla="*/ 1635884 w 1940535"/>
              <a:gd name="connsiteY18" fmla="*/ 1321969 h 1953032"/>
              <a:gd name="connsiteX19" fmla="*/ 660016 w 1940535"/>
              <a:gd name="connsiteY19" fmla="*/ 1321969 h 1953032"/>
              <a:gd name="connsiteX20" fmla="*/ 700378 w 1940535"/>
              <a:gd name="connsiteY20" fmla="*/ 1472600 h 1953032"/>
              <a:gd name="connsiteX21" fmla="*/ 1678511 w 1940535"/>
              <a:gd name="connsiteY21" fmla="*/ 1472600 h 1953032"/>
              <a:gd name="connsiteX22" fmla="*/ 1678511 w 1940535"/>
              <a:gd name="connsiteY22" fmla="*/ 1640438 h 1953032"/>
              <a:gd name="connsiteX23" fmla="*/ 1758697 w 1940535"/>
              <a:gd name="connsiteY23" fmla="*/ 1783795 h 1953032"/>
              <a:gd name="connsiteX24" fmla="*/ 1589460 w 1940535"/>
              <a:gd name="connsiteY24" fmla="*/ 1953032 h 1953032"/>
              <a:gd name="connsiteX25" fmla="*/ 1420223 w 1940535"/>
              <a:gd name="connsiteY25" fmla="*/ 1783795 h 1953032"/>
              <a:gd name="connsiteX26" fmla="*/ 1491967 w 1940535"/>
              <a:gd name="connsiteY26" fmla="*/ 1645830 h 1953032"/>
              <a:gd name="connsiteX27" fmla="*/ 746794 w 1940535"/>
              <a:gd name="connsiteY27" fmla="*/ 1645830 h 1953032"/>
              <a:gd name="connsiteX28" fmla="*/ 747053 w 1940535"/>
              <a:gd name="connsiteY28" fmla="*/ 1646798 h 1953032"/>
              <a:gd name="connsiteX29" fmla="*/ 817625 w 1940535"/>
              <a:gd name="connsiteY29" fmla="*/ 1783795 h 1953032"/>
              <a:gd name="connsiteX30" fmla="*/ 648388 w 1940535"/>
              <a:gd name="connsiteY30" fmla="*/ 1953032 h 1953032"/>
              <a:gd name="connsiteX31" fmla="*/ 479151 w 1940535"/>
              <a:gd name="connsiteY31" fmla="*/ 1783795 h 1953032"/>
              <a:gd name="connsiteX32" fmla="*/ 565162 w 1940535"/>
              <a:gd name="connsiteY32" fmla="*/ 1637276 h 1953032"/>
              <a:gd name="connsiteX33" fmla="*/ 175355 w 1940535"/>
              <a:gd name="connsiteY33" fmla="*/ 182498 h 1953032"/>
              <a:gd name="connsiteX34" fmla="*/ 0 w 1940535"/>
              <a:gd name="connsiteY34" fmla="*/ 182498 h 1953032"/>
              <a:gd name="connsiteX35" fmla="*/ 0 w 1940535"/>
              <a:gd name="connsiteY35" fmla="*/ 9269 h 1953032"/>
              <a:gd name="connsiteX36" fmla="*/ 305796 w 1940535"/>
              <a:gd name="connsiteY36" fmla="*/ 0 h 1953032"/>
              <a:gd name="connsiteX0" fmla="*/ 305796 w 1942940"/>
              <a:gd name="connsiteY0" fmla="*/ 0 h 1953032"/>
              <a:gd name="connsiteX1" fmla="*/ 440227 w 1942940"/>
              <a:gd name="connsiteY1" fmla="*/ 501707 h 1953032"/>
              <a:gd name="connsiteX2" fmla="*/ 441057 w 1942940"/>
              <a:gd name="connsiteY2" fmla="*/ 501707 h 1953032"/>
              <a:gd name="connsiteX3" fmla="*/ 487118 w 1942940"/>
              <a:gd name="connsiteY3" fmla="*/ 674936 h 1953032"/>
              <a:gd name="connsiteX4" fmla="*/ 486644 w 1942940"/>
              <a:gd name="connsiteY4" fmla="*/ 674936 h 1953032"/>
              <a:gd name="connsiteX5" fmla="*/ 548427 w 1942940"/>
              <a:gd name="connsiteY5" fmla="*/ 905512 h 1953032"/>
              <a:gd name="connsiteX6" fmla="*/ 613777 w 1942940"/>
              <a:gd name="connsiteY6" fmla="*/ 1151288 h 1953032"/>
              <a:gd name="connsiteX7" fmla="*/ 616347 w 1942940"/>
              <a:gd name="connsiteY7" fmla="*/ 1151294 h 1953032"/>
              <a:gd name="connsiteX8" fmla="*/ 616347 w 1942940"/>
              <a:gd name="connsiteY8" fmla="*/ 1152129 h 1953032"/>
              <a:gd name="connsiteX9" fmla="*/ 963091 w 1942940"/>
              <a:gd name="connsiteY9" fmla="*/ 1152129 h 1953032"/>
              <a:gd name="connsiteX10" fmla="*/ 1602741 w 1942940"/>
              <a:gd name="connsiteY10" fmla="*/ 1153669 h 1953032"/>
              <a:gd name="connsiteX11" fmla="*/ 1796867 w 1942940"/>
              <a:gd name="connsiteY11" fmla="*/ 501707 h 1953032"/>
              <a:gd name="connsiteX12" fmla="*/ 1852445 w 1942940"/>
              <a:gd name="connsiteY12" fmla="*/ 501707 h 1953032"/>
              <a:gd name="connsiteX13" fmla="*/ 1852445 w 1942940"/>
              <a:gd name="connsiteY13" fmla="*/ 503899 h 1953032"/>
              <a:gd name="connsiteX14" fmla="*/ 1940535 w 1942940"/>
              <a:gd name="connsiteY14" fmla="*/ 613499 h 1953032"/>
              <a:gd name="connsiteX15" fmla="*/ 1742623 w 1942940"/>
              <a:gd name="connsiteY15" fmla="*/ 1265630 h 1953032"/>
              <a:gd name="connsiteX16" fmla="*/ 1636716 w 1942940"/>
              <a:gd name="connsiteY16" fmla="*/ 1322221 h 1953032"/>
              <a:gd name="connsiteX17" fmla="*/ 1635884 w 1942940"/>
              <a:gd name="connsiteY17" fmla="*/ 1321969 h 1953032"/>
              <a:gd name="connsiteX18" fmla="*/ 660016 w 1942940"/>
              <a:gd name="connsiteY18" fmla="*/ 1321969 h 1953032"/>
              <a:gd name="connsiteX19" fmla="*/ 700378 w 1942940"/>
              <a:gd name="connsiteY19" fmla="*/ 1472600 h 1953032"/>
              <a:gd name="connsiteX20" fmla="*/ 1678511 w 1942940"/>
              <a:gd name="connsiteY20" fmla="*/ 1472600 h 1953032"/>
              <a:gd name="connsiteX21" fmla="*/ 1678511 w 1942940"/>
              <a:gd name="connsiteY21" fmla="*/ 1640438 h 1953032"/>
              <a:gd name="connsiteX22" fmla="*/ 1758697 w 1942940"/>
              <a:gd name="connsiteY22" fmla="*/ 1783795 h 1953032"/>
              <a:gd name="connsiteX23" fmla="*/ 1589460 w 1942940"/>
              <a:gd name="connsiteY23" fmla="*/ 1953032 h 1953032"/>
              <a:gd name="connsiteX24" fmla="*/ 1420223 w 1942940"/>
              <a:gd name="connsiteY24" fmla="*/ 1783795 h 1953032"/>
              <a:gd name="connsiteX25" fmla="*/ 1491967 w 1942940"/>
              <a:gd name="connsiteY25" fmla="*/ 1645830 h 1953032"/>
              <a:gd name="connsiteX26" fmla="*/ 746794 w 1942940"/>
              <a:gd name="connsiteY26" fmla="*/ 1645830 h 1953032"/>
              <a:gd name="connsiteX27" fmla="*/ 747053 w 1942940"/>
              <a:gd name="connsiteY27" fmla="*/ 1646798 h 1953032"/>
              <a:gd name="connsiteX28" fmla="*/ 817625 w 1942940"/>
              <a:gd name="connsiteY28" fmla="*/ 1783795 h 1953032"/>
              <a:gd name="connsiteX29" fmla="*/ 648388 w 1942940"/>
              <a:gd name="connsiteY29" fmla="*/ 1953032 h 1953032"/>
              <a:gd name="connsiteX30" fmla="*/ 479151 w 1942940"/>
              <a:gd name="connsiteY30" fmla="*/ 1783795 h 1953032"/>
              <a:gd name="connsiteX31" fmla="*/ 565162 w 1942940"/>
              <a:gd name="connsiteY31" fmla="*/ 1637276 h 1953032"/>
              <a:gd name="connsiteX32" fmla="*/ 175355 w 1942940"/>
              <a:gd name="connsiteY32" fmla="*/ 182498 h 1953032"/>
              <a:gd name="connsiteX33" fmla="*/ 0 w 1942940"/>
              <a:gd name="connsiteY33" fmla="*/ 182498 h 1953032"/>
              <a:gd name="connsiteX34" fmla="*/ 0 w 1942940"/>
              <a:gd name="connsiteY34" fmla="*/ 9269 h 1953032"/>
              <a:gd name="connsiteX35" fmla="*/ 305796 w 1942940"/>
              <a:gd name="connsiteY35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852445 w 1940535"/>
              <a:gd name="connsiteY12" fmla="*/ 501707 h 1953032"/>
              <a:gd name="connsiteX13" fmla="*/ 1940535 w 1940535"/>
              <a:gd name="connsiteY13" fmla="*/ 613499 h 1953032"/>
              <a:gd name="connsiteX14" fmla="*/ 1742623 w 1940535"/>
              <a:gd name="connsiteY14" fmla="*/ 1265630 h 1953032"/>
              <a:gd name="connsiteX15" fmla="*/ 1636716 w 1940535"/>
              <a:gd name="connsiteY15" fmla="*/ 1322221 h 1953032"/>
              <a:gd name="connsiteX16" fmla="*/ 1635884 w 1940535"/>
              <a:gd name="connsiteY16" fmla="*/ 1321969 h 1953032"/>
              <a:gd name="connsiteX17" fmla="*/ 660016 w 1940535"/>
              <a:gd name="connsiteY17" fmla="*/ 1321969 h 1953032"/>
              <a:gd name="connsiteX18" fmla="*/ 700378 w 1940535"/>
              <a:gd name="connsiteY18" fmla="*/ 1472600 h 1953032"/>
              <a:gd name="connsiteX19" fmla="*/ 1678511 w 1940535"/>
              <a:gd name="connsiteY19" fmla="*/ 1472600 h 1953032"/>
              <a:gd name="connsiteX20" fmla="*/ 1678511 w 1940535"/>
              <a:gd name="connsiteY20" fmla="*/ 1640438 h 1953032"/>
              <a:gd name="connsiteX21" fmla="*/ 1758697 w 1940535"/>
              <a:gd name="connsiteY21" fmla="*/ 1783795 h 1953032"/>
              <a:gd name="connsiteX22" fmla="*/ 1589460 w 1940535"/>
              <a:gd name="connsiteY22" fmla="*/ 1953032 h 1953032"/>
              <a:gd name="connsiteX23" fmla="*/ 1420223 w 1940535"/>
              <a:gd name="connsiteY23" fmla="*/ 1783795 h 1953032"/>
              <a:gd name="connsiteX24" fmla="*/ 1491967 w 1940535"/>
              <a:gd name="connsiteY24" fmla="*/ 1645830 h 1953032"/>
              <a:gd name="connsiteX25" fmla="*/ 746794 w 1940535"/>
              <a:gd name="connsiteY25" fmla="*/ 1645830 h 1953032"/>
              <a:gd name="connsiteX26" fmla="*/ 747053 w 1940535"/>
              <a:gd name="connsiteY26" fmla="*/ 1646798 h 1953032"/>
              <a:gd name="connsiteX27" fmla="*/ 817625 w 1940535"/>
              <a:gd name="connsiteY27" fmla="*/ 1783795 h 1953032"/>
              <a:gd name="connsiteX28" fmla="*/ 648388 w 1940535"/>
              <a:gd name="connsiteY28" fmla="*/ 1953032 h 1953032"/>
              <a:gd name="connsiteX29" fmla="*/ 479151 w 1940535"/>
              <a:gd name="connsiteY29" fmla="*/ 1783795 h 1953032"/>
              <a:gd name="connsiteX30" fmla="*/ 565162 w 1940535"/>
              <a:gd name="connsiteY30" fmla="*/ 1637276 h 1953032"/>
              <a:gd name="connsiteX31" fmla="*/ 175355 w 1940535"/>
              <a:gd name="connsiteY31" fmla="*/ 182498 h 1953032"/>
              <a:gd name="connsiteX32" fmla="*/ 0 w 1940535"/>
              <a:gd name="connsiteY32" fmla="*/ 182498 h 1953032"/>
              <a:gd name="connsiteX33" fmla="*/ 0 w 1940535"/>
              <a:gd name="connsiteY33" fmla="*/ 9269 h 1953032"/>
              <a:gd name="connsiteX34" fmla="*/ 305796 w 1940535"/>
              <a:gd name="connsiteY34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940535 w 1940535"/>
              <a:gd name="connsiteY12" fmla="*/ 613499 h 1953032"/>
              <a:gd name="connsiteX13" fmla="*/ 1742623 w 1940535"/>
              <a:gd name="connsiteY13" fmla="*/ 1265630 h 1953032"/>
              <a:gd name="connsiteX14" fmla="*/ 1636716 w 1940535"/>
              <a:gd name="connsiteY14" fmla="*/ 1322221 h 1953032"/>
              <a:gd name="connsiteX15" fmla="*/ 1635884 w 1940535"/>
              <a:gd name="connsiteY15" fmla="*/ 1321969 h 1953032"/>
              <a:gd name="connsiteX16" fmla="*/ 660016 w 1940535"/>
              <a:gd name="connsiteY16" fmla="*/ 1321969 h 1953032"/>
              <a:gd name="connsiteX17" fmla="*/ 700378 w 1940535"/>
              <a:gd name="connsiteY17" fmla="*/ 1472600 h 1953032"/>
              <a:gd name="connsiteX18" fmla="*/ 1678511 w 1940535"/>
              <a:gd name="connsiteY18" fmla="*/ 1472600 h 1953032"/>
              <a:gd name="connsiteX19" fmla="*/ 1678511 w 1940535"/>
              <a:gd name="connsiteY19" fmla="*/ 1640438 h 1953032"/>
              <a:gd name="connsiteX20" fmla="*/ 1758697 w 1940535"/>
              <a:gd name="connsiteY20" fmla="*/ 1783795 h 1953032"/>
              <a:gd name="connsiteX21" fmla="*/ 1589460 w 1940535"/>
              <a:gd name="connsiteY21" fmla="*/ 1953032 h 1953032"/>
              <a:gd name="connsiteX22" fmla="*/ 1420223 w 1940535"/>
              <a:gd name="connsiteY22" fmla="*/ 1783795 h 1953032"/>
              <a:gd name="connsiteX23" fmla="*/ 1491967 w 1940535"/>
              <a:gd name="connsiteY23" fmla="*/ 1645830 h 1953032"/>
              <a:gd name="connsiteX24" fmla="*/ 746794 w 1940535"/>
              <a:gd name="connsiteY24" fmla="*/ 1645830 h 1953032"/>
              <a:gd name="connsiteX25" fmla="*/ 747053 w 1940535"/>
              <a:gd name="connsiteY25" fmla="*/ 1646798 h 1953032"/>
              <a:gd name="connsiteX26" fmla="*/ 817625 w 1940535"/>
              <a:gd name="connsiteY26" fmla="*/ 1783795 h 1953032"/>
              <a:gd name="connsiteX27" fmla="*/ 648388 w 1940535"/>
              <a:gd name="connsiteY27" fmla="*/ 1953032 h 1953032"/>
              <a:gd name="connsiteX28" fmla="*/ 479151 w 1940535"/>
              <a:gd name="connsiteY28" fmla="*/ 1783795 h 1953032"/>
              <a:gd name="connsiteX29" fmla="*/ 565162 w 1940535"/>
              <a:gd name="connsiteY29" fmla="*/ 1637276 h 1953032"/>
              <a:gd name="connsiteX30" fmla="*/ 175355 w 1940535"/>
              <a:gd name="connsiteY30" fmla="*/ 182498 h 1953032"/>
              <a:gd name="connsiteX31" fmla="*/ 0 w 1940535"/>
              <a:gd name="connsiteY31" fmla="*/ 182498 h 1953032"/>
              <a:gd name="connsiteX32" fmla="*/ 0 w 1940535"/>
              <a:gd name="connsiteY32" fmla="*/ 9269 h 1953032"/>
              <a:gd name="connsiteX33" fmla="*/ 305796 w 1940535"/>
              <a:gd name="connsiteY33" fmla="*/ 0 h 1953032"/>
              <a:gd name="connsiteX0" fmla="*/ 305796 w 1940535"/>
              <a:gd name="connsiteY0" fmla="*/ 0 h 1953032"/>
              <a:gd name="connsiteX1" fmla="*/ 440227 w 1940535"/>
              <a:gd name="connsiteY1" fmla="*/ 501707 h 1953032"/>
              <a:gd name="connsiteX2" fmla="*/ 441057 w 1940535"/>
              <a:gd name="connsiteY2" fmla="*/ 501707 h 1953032"/>
              <a:gd name="connsiteX3" fmla="*/ 487118 w 1940535"/>
              <a:gd name="connsiteY3" fmla="*/ 674936 h 1953032"/>
              <a:gd name="connsiteX4" fmla="*/ 486644 w 1940535"/>
              <a:gd name="connsiteY4" fmla="*/ 674936 h 1953032"/>
              <a:gd name="connsiteX5" fmla="*/ 548427 w 1940535"/>
              <a:gd name="connsiteY5" fmla="*/ 905512 h 1953032"/>
              <a:gd name="connsiteX6" fmla="*/ 613777 w 1940535"/>
              <a:gd name="connsiteY6" fmla="*/ 1151288 h 1953032"/>
              <a:gd name="connsiteX7" fmla="*/ 616347 w 1940535"/>
              <a:gd name="connsiteY7" fmla="*/ 1151294 h 1953032"/>
              <a:gd name="connsiteX8" fmla="*/ 616347 w 1940535"/>
              <a:gd name="connsiteY8" fmla="*/ 1152129 h 1953032"/>
              <a:gd name="connsiteX9" fmla="*/ 963091 w 1940535"/>
              <a:gd name="connsiteY9" fmla="*/ 1152129 h 1953032"/>
              <a:gd name="connsiteX10" fmla="*/ 1602741 w 1940535"/>
              <a:gd name="connsiteY10" fmla="*/ 1153669 h 1953032"/>
              <a:gd name="connsiteX11" fmla="*/ 1796867 w 1940535"/>
              <a:gd name="connsiteY11" fmla="*/ 501707 h 1953032"/>
              <a:gd name="connsiteX12" fmla="*/ 1940535 w 1940535"/>
              <a:gd name="connsiteY12" fmla="*/ 613499 h 1953032"/>
              <a:gd name="connsiteX13" fmla="*/ 1742623 w 1940535"/>
              <a:gd name="connsiteY13" fmla="*/ 1265630 h 1953032"/>
              <a:gd name="connsiteX14" fmla="*/ 1636716 w 1940535"/>
              <a:gd name="connsiteY14" fmla="*/ 1322221 h 1953032"/>
              <a:gd name="connsiteX15" fmla="*/ 1635884 w 1940535"/>
              <a:gd name="connsiteY15" fmla="*/ 1321969 h 1953032"/>
              <a:gd name="connsiteX16" fmla="*/ 660016 w 1940535"/>
              <a:gd name="connsiteY16" fmla="*/ 1321969 h 1953032"/>
              <a:gd name="connsiteX17" fmla="*/ 700378 w 1940535"/>
              <a:gd name="connsiteY17" fmla="*/ 1472600 h 1953032"/>
              <a:gd name="connsiteX18" fmla="*/ 1678511 w 1940535"/>
              <a:gd name="connsiteY18" fmla="*/ 1472600 h 1953032"/>
              <a:gd name="connsiteX19" fmla="*/ 1678511 w 1940535"/>
              <a:gd name="connsiteY19" fmla="*/ 1640438 h 1953032"/>
              <a:gd name="connsiteX20" fmla="*/ 1758697 w 1940535"/>
              <a:gd name="connsiteY20" fmla="*/ 1783795 h 1953032"/>
              <a:gd name="connsiteX21" fmla="*/ 1589460 w 1940535"/>
              <a:gd name="connsiteY21" fmla="*/ 1953032 h 1953032"/>
              <a:gd name="connsiteX22" fmla="*/ 1420223 w 1940535"/>
              <a:gd name="connsiteY22" fmla="*/ 1783795 h 1953032"/>
              <a:gd name="connsiteX23" fmla="*/ 1491967 w 1940535"/>
              <a:gd name="connsiteY23" fmla="*/ 1645830 h 1953032"/>
              <a:gd name="connsiteX24" fmla="*/ 746794 w 1940535"/>
              <a:gd name="connsiteY24" fmla="*/ 1645830 h 1953032"/>
              <a:gd name="connsiteX25" fmla="*/ 747053 w 1940535"/>
              <a:gd name="connsiteY25" fmla="*/ 1646798 h 1953032"/>
              <a:gd name="connsiteX26" fmla="*/ 817625 w 1940535"/>
              <a:gd name="connsiteY26" fmla="*/ 1783795 h 1953032"/>
              <a:gd name="connsiteX27" fmla="*/ 648388 w 1940535"/>
              <a:gd name="connsiteY27" fmla="*/ 1953032 h 1953032"/>
              <a:gd name="connsiteX28" fmla="*/ 479151 w 1940535"/>
              <a:gd name="connsiteY28" fmla="*/ 1783795 h 1953032"/>
              <a:gd name="connsiteX29" fmla="*/ 565162 w 1940535"/>
              <a:gd name="connsiteY29" fmla="*/ 1637276 h 1953032"/>
              <a:gd name="connsiteX30" fmla="*/ 175355 w 1940535"/>
              <a:gd name="connsiteY30" fmla="*/ 182498 h 1953032"/>
              <a:gd name="connsiteX31" fmla="*/ 0 w 1940535"/>
              <a:gd name="connsiteY31" fmla="*/ 182498 h 1953032"/>
              <a:gd name="connsiteX32" fmla="*/ 0 w 1940535"/>
              <a:gd name="connsiteY32" fmla="*/ 9269 h 1953032"/>
              <a:gd name="connsiteX33" fmla="*/ 305796 w 1940535"/>
              <a:gd name="connsiteY33" fmla="*/ 0 h 1953032"/>
              <a:gd name="connsiteX0" fmla="*/ 305796 w 1946251"/>
              <a:gd name="connsiteY0" fmla="*/ 0 h 1953032"/>
              <a:gd name="connsiteX1" fmla="*/ 440227 w 1946251"/>
              <a:gd name="connsiteY1" fmla="*/ 501707 h 1953032"/>
              <a:gd name="connsiteX2" fmla="*/ 441057 w 1946251"/>
              <a:gd name="connsiteY2" fmla="*/ 501707 h 1953032"/>
              <a:gd name="connsiteX3" fmla="*/ 487118 w 1946251"/>
              <a:gd name="connsiteY3" fmla="*/ 674936 h 1953032"/>
              <a:gd name="connsiteX4" fmla="*/ 486644 w 1946251"/>
              <a:gd name="connsiteY4" fmla="*/ 674936 h 1953032"/>
              <a:gd name="connsiteX5" fmla="*/ 548427 w 1946251"/>
              <a:gd name="connsiteY5" fmla="*/ 905512 h 1953032"/>
              <a:gd name="connsiteX6" fmla="*/ 613777 w 1946251"/>
              <a:gd name="connsiteY6" fmla="*/ 1151288 h 1953032"/>
              <a:gd name="connsiteX7" fmla="*/ 616347 w 1946251"/>
              <a:gd name="connsiteY7" fmla="*/ 1151294 h 1953032"/>
              <a:gd name="connsiteX8" fmla="*/ 616347 w 1946251"/>
              <a:gd name="connsiteY8" fmla="*/ 1152129 h 1953032"/>
              <a:gd name="connsiteX9" fmla="*/ 963091 w 1946251"/>
              <a:gd name="connsiteY9" fmla="*/ 1152129 h 1953032"/>
              <a:gd name="connsiteX10" fmla="*/ 1602741 w 1946251"/>
              <a:gd name="connsiteY10" fmla="*/ 1153669 h 1953032"/>
              <a:gd name="connsiteX11" fmla="*/ 1796867 w 1946251"/>
              <a:gd name="connsiteY11" fmla="*/ 501707 h 1953032"/>
              <a:gd name="connsiteX12" fmla="*/ 1940535 w 1946251"/>
              <a:gd name="connsiteY12" fmla="*/ 613499 h 1953032"/>
              <a:gd name="connsiteX13" fmla="*/ 1742623 w 1946251"/>
              <a:gd name="connsiteY13" fmla="*/ 1265630 h 1953032"/>
              <a:gd name="connsiteX14" fmla="*/ 1636716 w 1946251"/>
              <a:gd name="connsiteY14" fmla="*/ 1322221 h 1953032"/>
              <a:gd name="connsiteX15" fmla="*/ 1635884 w 1946251"/>
              <a:gd name="connsiteY15" fmla="*/ 1321969 h 1953032"/>
              <a:gd name="connsiteX16" fmla="*/ 660016 w 1946251"/>
              <a:gd name="connsiteY16" fmla="*/ 1321969 h 1953032"/>
              <a:gd name="connsiteX17" fmla="*/ 700378 w 1946251"/>
              <a:gd name="connsiteY17" fmla="*/ 1472600 h 1953032"/>
              <a:gd name="connsiteX18" fmla="*/ 1678511 w 1946251"/>
              <a:gd name="connsiteY18" fmla="*/ 1472600 h 1953032"/>
              <a:gd name="connsiteX19" fmla="*/ 1678511 w 1946251"/>
              <a:gd name="connsiteY19" fmla="*/ 1640438 h 1953032"/>
              <a:gd name="connsiteX20" fmla="*/ 1758697 w 1946251"/>
              <a:gd name="connsiteY20" fmla="*/ 1783795 h 1953032"/>
              <a:gd name="connsiteX21" fmla="*/ 1589460 w 1946251"/>
              <a:gd name="connsiteY21" fmla="*/ 1953032 h 1953032"/>
              <a:gd name="connsiteX22" fmla="*/ 1420223 w 1946251"/>
              <a:gd name="connsiteY22" fmla="*/ 1783795 h 1953032"/>
              <a:gd name="connsiteX23" fmla="*/ 1491967 w 1946251"/>
              <a:gd name="connsiteY23" fmla="*/ 1645830 h 1953032"/>
              <a:gd name="connsiteX24" fmla="*/ 746794 w 1946251"/>
              <a:gd name="connsiteY24" fmla="*/ 1645830 h 1953032"/>
              <a:gd name="connsiteX25" fmla="*/ 747053 w 1946251"/>
              <a:gd name="connsiteY25" fmla="*/ 1646798 h 1953032"/>
              <a:gd name="connsiteX26" fmla="*/ 817625 w 1946251"/>
              <a:gd name="connsiteY26" fmla="*/ 1783795 h 1953032"/>
              <a:gd name="connsiteX27" fmla="*/ 648388 w 1946251"/>
              <a:gd name="connsiteY27" fmla="*/ 1953032 h 1953032"/>
              <a:gd name="connsiteX28" fmla="*/ 479151 w 1946251"/>
              <a:gd name="connsiteY28" fmla="*/ 1783795 h 1953032"/>
              <a:gd name="connsiteX29" fmla="*/ 565162 w 1946251"/>
              <a:gd name="connsiteY29" fmla="*/ 1637276 h 1953032"/>
              <a:gd name="connsiteX30" fmla="*/ 175355 w 1946251"/>
              <a:gd name="connsiteY30" fmla="*/ 182498 h 1953032"/>
              <a:gd name="connsiteX31" fmla="*/ 0 w 1946251"/>
              <a:gd name="connsiteY31" fmla="*/ 182498 h 1953032"/>
              <a:gd name="connsiteX32" fmla="*/ 0 w 1946251"/>
              <a:gd name="connsiteY32" fmla="*/ 9269 h 1953032"/>
              <a:gd name="connsiteX33" fmla="*/ 305796 w 1946251"/>
              <a:gd name="connsiteY33" fmla="*/ 0 h 195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46251" h="1953032">
                <a:moveTo>
                  <a:pt x="305796" y="0"/>
                </a:moveTo>
                <a:lnTo>
                  <a:pt x="440227" y="501707"/>
                </a:lnTo>
                <a:lnTo>
                  <a:pt x="441057" y="501707"/>
                </a:lnTo>
                <a:lnTo>
                  <a:pt x="487118" y="674936"/>
                </a:lnTo>
                <a:lnTo>
                  <a:pt x="486644" y="674936"/>
                </a:lnTo>
                <a:lnTo>
                  <a:pt x="548427" y="905512"/>
                </a:lnTo>
                <a:lnTo>
                  <a:pt x="613777" y="1151288"/>
                </a:lnTo>
                <a:lnTo>
                  <a:pt x="616347" y="1151294"/>
                </a:lnTo>
                <a:lnTo>
                  <a:pt x="616347" y="1152129"/>
                </a:lnTo>
                <a:lnTo>
                  <a:pt x="963091" y="1152129"/>
                </a:lnTo>
                <a:lnTo>
                  <a:pt x="1602741" y="1153669"/>
                </a:lnTo>
                <a:lnTo>
                  <a:pt x="1796867" y="501707"/>
                </a:lnTo>
                <a:cubicBezTo>
                  <a:pt x="1879925" y="426429"/>
                  <a:pt x="1970018" y="548099"/>
                  <a:pt x="1940535" y="613499"/>
                </a:cubicBezTo>
                <a:lnTo>
                  <a:pt x="1742623" y="1265630"/>
                </a:lnTo>
                <a:cubicBezTo>
                  <a:pt x="1729005" y="1310503"/>
                  <a:pt x="1681589" y="1335840"/>
                  <a:pt x="1636716" y="1322221"/>
                </a:cubicBezTo>
                <a:lnTo>
                  <a:pt x="1635884" y="1321969"/>
                </a:lnTo>
                <a:lnTo>
                  <a:pt x="660016" y="1321969"/>
                </a:lnTo>
                <a:lnTo>
                  <a:pt x="700378" y="1472600"/>
                </a:lnTo>
                <a:lnTo>
                  <a:pt x="1678511" y="1472600"/>
                </a:lnTo>
                <a:lnTo>
                  <a:pt x="1678511" y="1640438"/>
                </a:lnTo>
                <a:cubicBezTo>
                  <a:pt x="1726758" y="1669888"/>
                  <a:pt x="1758697" y="1723112"/>
                  <a:pt x="1758697" y="1783795"/>
                </a:cubicBezTo>
                <a:cubicBezTo>
                  <a:pt x="1758697" y="1877262"/>
                  <a:pt x="1682927" y="1953032"/>
                  <a:pt x="1589460" y="1953032"/>
                </a:cubicBezTo>
                <a:cubicBezTo>
                  <a:pt x="1495993" y="1953032"/>
                  <a:pt x="1420223" y="1877262"/>
                  <a:pt x="1420223" y="1783795"/>
                </a:cubicBezTo>
                <a:cubicBezTo>
                  <a:pt x="1420223" y="1726710"/>
                  <a:pt x="1448488" y="1676225"/>
                  <a:pt x="1491967" y="1645830"/>
                </a:cubicBezTo>
                <a:lnTo>
                  <a:pt x="746794" y="1645830"/>
                </a:lnTo>
                <a:cubicBezTo>
                  <a:pt x="746880" y="1646153"/>
                  <a:pt x="746967" y="1646475"/>
                  <a:pt x="747053" y="1646798"/>
                </a:cubicBezTo>
                <a:cubicBezTo>
                  <a:pt x="789898" y="1677191"/>
                  <a:pt x="817625" y="1727255"/>
                  <a:pt x="817625" y="1783795"/>
                </a:cubicBezTo>
                <a:cubicBezTo>
                  <a:pt x="817625" y="1877262"/>
                  <a:pt x="741855" y="1953032"/>
                  <a:pt x="648388" y="1953032"/>
                </a:cubicBezTo>
                <a:cubicBezTo>
                  <a:pt x="554921" y="1953032"/>
                  <a:pt x="479151" y="1877262"/>
                  <a:pt x="479151" y="1783795"/>
                </a:cubicBezTo>
                <a:cubicBezTo>
                  <a:pt x="479151" y="1720736"/>
                  <a:pt x="513641" y="1665730"/>
                  <a:pt x="565162" y="1637276"/>
                </a:cubicBezTo>
                <a:lnTo>
                  <a:pt x="175355" y="182498"/>
                </a:lnTo>
                <a:lnTo>
                  <a:pt x="0" y="182498"/>
                </a:lnTo>
                <a:lnTo>
                  <a:pt x="0" y="9269"/>
                </a:lnTo>
                <a:lnTo>
                  <a:pt x="30579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D2FE2AF3-0140-4C9D-A158-51576B45B158}"/>
              </a:ext>
            </a:extLst>
          </p:cNvPr>
          <p:cNvSpPr/>
          <p:nvPr/>
        </p:nvSpPr>
        <p:spPr>
          <a:xfrm>
            <a:off x="1184059" y="1887673"/>
            <a:ext cx="648072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012B4ADB-7A9E-4074-8CC0-5C493B79C69B}"/>
              </a:ext>
            </a:extLst>
          </p:cNvPr>
          <p:cNvSpPr/>
          <p:nvPr/>
        </p:nvSpPr>
        <p:spPr>
          <a:xfrm>
            <a:off x="1890943" y="2125894"/>
            <a:ext cx="648072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F929913A-AE05-492C-B13B-645E6A2E1EE9}"/>
              </a:ext>
            </a:extLst>
          </p:cNvPr>
          <p:cNvSpPr/>
          <p:nvPr/>
        </p:nvSpPr>
        <p:spPr>
          <a:xfrm>
            <a:off x="1376063" y="25968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xmlns="" id="{EFB9397C-712C-42E0-8617-00648237DA71}"/>
              </a:ext>
            </a:extLst>
          </p:cNvPr>
          <p:cNvSpPr/>
          <p:nvPr/>
        </p:nvSpPr>
        <p:spPr>
          <a:xfrm>
            <a:off x="1773763" y="141196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35AA31-96AF-4B2A-B77F-71CC1F5AA02D}"/>
              </a:ext>
            </a:extLst>
          </p:cNvPr>
          <p:cNvSpPr/>
          <p:nvPr/>
        </p:nvSpPr>
        <p:spPr>
          <a:xfrm>
            <a:off x="1538772" y="2769913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DF74E2BD-9F01-4308-91F0-4C5865ECAF0F}"/>
              </a:ext>
            </a:extLst>
          </p:cNvPr>
          <p:cNvSpPr/>
          <p:nvPr/>
        </p:nvSpPr>
        <p:spPr>
          <a:xfrm rot="2700000">
            <a:off x="2092755" y="223080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arallelogram 15">
            <a:extLst>
              <a:ext uri="{FF2B5EF4-FFF2-40B4-BE49-F238E27FC236}">
                <a16:creationId xmlns:a16="http://schemas.microsoft.com/office/drawing/2014/main" xmlns="" id="{296B1EA3-744A-4CA4-8A5B-AB908CE84484}"/>
              </a:ext>
            </a:extLst>
          </p:cNvPr>
          <p:cNvSpPr/>
          <p:nvPr/>
        </p:nvSpPr>
        <p:spPr>
          <a:xfrm rot="16200000">
            <a:off x="1330718" y="201970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xmlns="" id="{53FD5E07-2446-4023-8DB7-FF43BD4E2D83}"/>
              </a:ext>
            </a:extLst>
          </p:cNvPr>
          <p:cNvSpPr>
            <a:spLocks noChangeAspect="1"/>
          </p:cNvSpPr>
          <p:nvPr/>
        </p:nvSpPr>
        <p:spPr>
          <a:xfrm rot="2700000">
            <a:off x="2043077" y="1516618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4C0BF056-023B-4FBC-87BD-2794710FEF5B}"/>
              </a:ext>
            </a:extLst>
          </p:cNvPr>
          <p:cNvGrpSpPr/>
          <p:nvPr/>
        </p:nvGrpSpPr>
        <p:grpSpPr>
          <a:xfrm>
            <a:off x="3334747" y="1647552"/>
            <a:ext cx="1908608" cy="2411434"/>
            <a:chOff x="863771" y="1459893"/>
            <a:chExt cx="1908608" cy="2411434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xmlns="" id="{895DB28E-DF39-49D8-ADFB-B65644C82816}"/>
                </a:ext>
              </a:extLst>
            </p:cNvPr>
            <p:cNvGrpSpPr/>
            <p:nvPr/>
          </p:nvGrpSpPr>
          <p:grpSpPr>
            <a:xfrm>
              <a:off x="863771" y="1459893"/>
              <a:ext cx="1908608" cy="2411434"/>
              <a:chOff x="1407747" y="409495"/>
              <a:chExt cx="4964453" cy="6272345"/>
            </a:xfrm>
            <a:grpFill/>
          </p:grpSpPr>
          <p:sp>
            <p:nvSpPr>
              <p:cNvPr id="20" name="Donut 5">
                <a:extLst>
                  <a:ext uri="{FF2B5EF4-FFF2-40B4-BE49-F238E27FC236}">
                    <a16:creationId xmlns:a16="http://schemas.microsoft.com/office/drawing/2014/main" xmlns="" id="{ED2DD4AD-FC96-4EEF-BA54-A5EC28F93115}"/>
                  </a:ext>
                </a:extLst>
              </p:cNvPr>
              <p:cNvSpPr/>
              <p:nvPr/>
            </p:nvSpPr>
            <p:spPr>
              <a:xfrm>
                <a:off x="1407747" y="1717391"/>
                <a:ext cx="4964453" cy="4964449"/>
              </a:xfrm>
              <a:prstGeom prst="donut">
                <a:avLst>
                  <a:gd name="adj" fmla="val 926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" name="Group 6">
                <a:extLst>
                  <a:ext uri="{FF2B5EF4-FFF2-40B4-BE49-F238E27FC236}">
                    <a16:creationId xmlns:a16="http://schemas.microsoft.com/office/drawing/2014/main" xmlns="" id="{B6802705-52AE-4681-82A5-75C2B489112C}"/>
                  </a:ext>
                </a:extLst>
              </p:cNvPr>
              <p:cNvGrpSpPr/>
              <p:nvPr/>
            </p:nvGrpSpPr>
            <p:grpSpPr>
              <a:xfrm rot="19457521">
                <a:off x="1961641" y="1354645"/>
                <a:ext cx="727496" cy="900126"/>
                <a:chOff x="4247964" y="1189551"/>
                <a:chExt cx="288032" cy="356380"/>
              </a:xfrm>
              <a:grpFill/>
            </p:grpSpPr>
            <p:sp>
              <p:nvSpPr>
                <p:cNvPr id="28" name="Rectangle 14">
                  <a:extLst>
                    <a:ext uri="{FF2B5EF4-FFF2-40B4-BE49-F238E27FC236}">
                      <a16:creationId xmlns:a16="http://schemas.microsoft.com/office/drawing/2014/main" xmlns="" id="{F03AC8A4-B591-489D-ADAC-8104114E3F82}"/>
                    </a:ext>
                  </a:extLst>
                </p:cNvPr>
                <p:cNvSpPr/>
                <p:nvPr/>
              </p:nvSpPr>
              <p:spPr>
                <a:xfrm>
                  <a:off x="4301980" y="1401620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15">
                  <a:extLst>
                    <a:ext uri="{FF2B5EF4-FFF2-40B4-BE49-F238E27FC236}">
                      <a16:creationId xmlns:a16="http://schemas.microsoft.com/office/drawing/2014/main" xmlns="" id="{757692A5-455A-4CD8-8F9D-00B8D6318BBD}"/>
                    </a:ext>
                  </a:extLst>
                </p:cNvPr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xmlns="" id="{DF6D7B53-8725-466C-9DAB-0F4B1BB74586}"/>
                  </a:ext>
                </a:extLst>
              </p:cNvPr>
              <p:cNvGrpSpPr/>
              <p:nvPr/>
            </p:nvGrpSpPr>
            <p:grpSpPr>
              <a:xfrm rot="2160000">
                <a:off x="5200017" y="1372424"/>
                <a:ext cx="727496" cy="900126"/>
                <a:chOff x="4247964" y="1189551"/>
                <a:chExt cx="288032" cy="356380"/>
              </a:xfrm>
              <a:grpFill/>
            </p:grpSpPr>
            <p:sp>
              <p:nvSpPr>
                <p:cNvPr id="26" name="Rectangle 12">
                  <a:extLst>
                    <a:ext uri="{FF2B5EF4-FFF2-40B4-BE49-F238E27FC236}">
                      <a16:creationId xmlns:a16="http://schemas.microsoft.com/office/drawing/2014/main" xmlns="" id="{F3111662-9B99-42E5-A51A-A7BD0EEB56ED}"/>
                    </a:ext>
                  </a:extLst>
                </p:cNvPr>
                <p:cNvSpPr/>
                <p:nvPr/>
              </p:nvSpPr>
              <p:spPr>
                <a:xfrm>
                  <a:off x="4301980" y="1401620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13">
                  <a:extLst>
                    <a:ext uri="{FF2B5EF4-FFF2-40B4-BE49-F238E27FC236}">
                      <a16:creationId xmlns:a16="http://schemas.microsoft.com/office/drawing/2014/main" xmlns="" id="{642F02F3-42AD-4C0C-8B69-26D154DF097E}"/>
                    </a:ext>
                  </a:extLst>
                </p:cNvPr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xmlns="" id="{7AF34BFF-A15C-421B-ACC1-BDAA268E7524}"/>
                  </a:ext>
                </a:extLst>
              </p:cNvPr>
              <p:cNvGrpSpPr/>
              <p:nvPr/>
            </p:nvGrpSpPr>
            <p:grpSpPr>
              <a:xfrm>
                <a:off x="3343325" y="409495"/>
                <a:ext cx="1048423" cy="1564742"/>
                <a:chOff x="4241800" y="1250226"/>
                <a:chExt cx="288032" cy="429880"/>
              </a:xfrm>
              <a:grpFill/>
            </p:grpSpPr>
            <p:sp>
              <p:nvSpPr>
                <p:cNvPr id="24" name="Rectangle 10">
                  <a:extLst>
                    <a:ext uri="{FF2B5EF4-FFF2-40B4-BE49-F238E27FC236}">
                      <a16:creationId xmlns:a16="http://schemas.microsoft.com/office/drawing/2014/main" xmlns="" id="{140A1B67-AD30-4D03-BD1C-BD46B8EE7497}"/>
                    </a:ext>
                  </a:extLst>
                </p:cNvPr>
                <p:cNvSpPr/>
                <p:nvPr/>
              </p:nvSpPr>
              <p:spPr>
                <a:xfrm>
                  <a:off x="4301980" y="1462295"/>
                  <a:ext cx="180000" cy="2178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ounded Rectangle 11">
                  <a:extLst>
                    <a:ext uri="{FF2B5EF4-FFF2-40B4-BE49-F238E27FC236}">
                      <a16:creationId xmlns:a16="http://schemas.microsoft.com/office/drawing/2014/main" xmlns="" id="{DE5E5944-3C99-4C84-BC7D-9526BCF879E5}"/>
                    </a:ext>
                  </a:extLst>
                </p:cNvPr>
                <p:cNvSpPr/>
                <p:nvPr/>
              </p:nvSpPr>
              <p:spPr>
                <a:xfrm>
                  <a:off x="4241800" y="1250226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6" name="Flowchart: Delay 16">
              <a:extLst>
                <a:ext uri="{FF2B5EF4-FFF2-40B4-BE49-F238E27FC236}">
                  <a16:creationId xmlns:a16="http://schemas.microsoft.com/office/drawing/2014/main" xmlns="" id="{00DBDE76-E7A9-42AA-9244-E31F82DF09BB}"/>
                </a:ext>
              </a:extLst>
            </p:cNvPr>
            <p:cNvSpPr/>
            <p:nvPr/>
          </p:nvSpPr>
          <p:spPr>
            <a:xfrm>
              <a:off x="1002019" y="2879998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Flowchart: Delay 17">
              <a:extLst>
                <a:ext uri="{FF2B5EF4-FFF2-40B4-BE49-F238E27FC236}">
                  <a16:creationId xmlns:a16="http://schemas.microsoft.com/office/drawing/2014/main" xmlns="" id="{73CA74A1-4E5C-48F8-B23E-DE5F7F4C5E88}"/>
                </a:ext>
              </a:extLst>
            </p:cNvPr>
            <p:cNvSpPr/>
            <p:nvPr/>
          </p:nvSpPr>
          <p:spPr>
            <a:xfrm rot="5400000">
              <a:off x="1710075" y="2133045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lowchart: Delay 18">
              <a:extLst>
                <a:ext uri="{FF2B5EF4-FFF2-40B4-BE49-F238E27FC236}">
                  <a16:creationId xmlns:a16="http://schemas.microsoft.com/office/drawing/2014/main" xmlns="" id="{6C1576D0-CE76-4526-A8E2-8FD6E42FE9D8}"/>
                </a:ext>
              </a:extLst>
            </p:cNvPr>
            <p:cNvSpPr/>
            <p:nvPr/>
          </p:nvSpPr>
          <p:spPr>
            <a:xfrm rot="10800000">
              <a:off x="2418131" y="2868354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Flowchart: Delay 19">
              <a:extLst>
                <a:ext uri="{FF2B5EF4-FFF2-40B4-BE49-F238E27FC236}">
                  <a16:creationId xmlns:a16="http://schemas.microsoft.com/office/drawing/2014/main" xmlns="" id="{BED4259A-FF46-4E3C-8C00-972E8C10896B}"/>
                </a:ext>
              </a:extLst>
            </p:cNvPr>
            <p:cNvSpPr/>
            <p:nvPr/>
          </p:nvSpPr>
          <p:spPr>
            <a:xfrm rot="16200000">
              <a:off x="1710077" y="3525854"/>
              <a:ext cx="216000" cy="18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xmlns="" id="{5FCC5190-1013-4086-9826-D125BD8C09EC}"/>
              </a:ext>
            </a:extLst>
          </p:cNvPr>
          <p:cNvGrpSpPr/>
          <p:nvPr/>
        </p:nvGrpSpPr>
        <p:grpSpPr>
          <a:xfrm>
            <a:off x="4217045" y="2588599"/>
            <a:ext cx="576008" cy="629422"/>
            <a:chOff x="1746069" y="2400940"/>
            <a:chExt cx="576008" cy="6294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xmlns="" id="{CB206240-D253-4C26-B351-AFB4B57BA001}"/>
                </a:ext>
              </a:extLst>
            </p:cNvPr>
            <p:cNvSpPr/>
            <p:nvPr/>
          </p:nvSpPr>
          <p:spPr>
            <a:xfrm>
              <a:off x="1782077" y="2400940"/>
              <a:ext cx="7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xmlns="" id="{18AA6C8B-1279-46CC-A232-791F8E5657E3}"/>
                </a:ext>
              </a:extLst>
            </p:cNvPr>
            <p:cNvSpPr/>
            <p:nvPr/>
          </p:nvSpPr>
          <p:spPr>
            <a:xfrm rot="5400000">
              <a:off x="2016077" y="2688354"/>
              <a:ext cx="7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Oval 23">
              <a:extLst>
                <a:ext uri="{FF2B5EF4-FFF2-40B4-BE49-F238E27FC236}">
                  <a16:creationId xmlns:a16="http://schemas.microsoft.com/office/drawing/2014/main" xmlns="" id="{4A9F45C3-35B5-4FA2-A49F-C28A1698B800}"/>
                </a:ext>
              </a:extLst>
            </p:cNvPr>
            <p:cNvSpPr/>
            <p:nvPr/>
          </p:nvSpPr>
          <p:spPr>
            <a:xfrm>
              <a:off x="1746069" y="28863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C7A984BB-ADAB-4EEC-A0A1-1941379A82A0}"/>
              </a:ext>
            </a:extLst>
          </p:cNvPr>
          <p:cNvGrpSpPr/>
          <p:nvPr/>
        </p:nvGrpSpPr>
        <p:grpSpPr>
          <a:xfrm>
            <a:off x="5994823" y="1518146"/>
            <a:ext cx="2912276" cy="2503533"/>
            <a:chOff x="3995936" y="1131590"/>
            <a:chExt cx="3780122" cy="3249575"/>
          </a:xfrm>
        </p:grpSpPr>
        <p:sp>
          <p:nvSpPr>
            <p:cNvPr id="35" name="Diamond 5">
              <a:extLst>
                <a:ext uri="{FF2B5EF4-FFF2-40B4-BE49-F238E27FC236}">
                  <a16:creationId xmlns:a16="http://schemas.microsoft.com/office/drawing/2014/main" xmlns="" id="{F02BD426-2A79-414C-AF1A-A4E534FB7378}"/>
                </a:ext>
              </a:extLst>
            </p:cNvPr>
            <p:cNvSpPr/>
            <p:nvPr/>
          </p:nvSpPr>
          <p:spPr>
            <a:xfrm>
              <a:off x="3995936" y="1131590"/>
              <a:ext cx="3240001" cy="324957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xmlns="" id="{C1CE13D2-D0BE-4A55-B346-DBC5357D6BC4}"/>
                </a:ext>
              </a:extLst>
            </p:cNvPr>
            <p:cNvSpPr/>
            <p:nvPr/>
          </p:nvSpPr>
          <p:spPr>
            <a:xfrm>
              <a:off x="4319792" y="1419623"/>
              <a:ext cx="2592288" cy="1828721"/>
            </a:xfrm>
            <a:custGeom>
              <a:avLst/>
              <a:gdLst/>
              <a:ahLst/>
              <a:cxnLst/>
              <a:rect l="l" t="t" r="r" b="b"/>
              <a:pathLst>
                <a:path w="2592288" h="1828721">
                  <a:moveTo>
                    <a:pt x="0" y="0"/>
                  </a:moveTo>
                  <a:lnTo>
                    <a:pt x="2592288" y="0"/>
                  </a:lnTo>
                  <a:lnTo>
                    <a:pt x="2592288" y="980121"/>
                  </a:lnTo>
                  <a:lnTo>
                    <a:pt x="1302036" y="1828721"/>
                  </a:lnTo>
                  <a:lnTo>
                    <a:pt x="0" y="978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DE89735-50CB-43CE-A256-EA13ECBAB403}"/>
                </a:ext>
              </a:extLst>
            </p:cNvPr>
            <p:cNvSpPr/>
            <p:nvPr/>
          </p:nvSpPr>
          <p:spPr>
            <a:xfrm>
              <a:off x="4820717" y="1550822"/>
              <a:ext cx="2955341" cy="1163117"/>
            </a:xfrm>
            <a:custGeom>
              <a:avLst/>
              <a:gdLst>
                <a:gd name="connsiteX0" fmla="*/ 0 w 2955341"/>
                <a:gd name="connsiteY0" fmla="*/ 1163117 h 1163117"/>
                <a:gd name="connsiteX1" fmla="*/ 577901 w 2955341"/>
                <a:gd name="connsiteY1" fmla="*/ 833933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506931 w 2955341"/>
                <a:gd name="connsiteY4" fmla="*/ 811988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506931 w 2955341"/>
                <a:gd name="connsiteY4" fmla="*/ 811988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704441 w 2955341"/>
                <a:gd name="connsiteY4" fmla="*/ 702260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  <a:gd name="connsiteX0" fmla="*/ 0 w 2955341"/>
                <a:gd name="connsiteY0" fmla="*/ 1163117 h 1163117"/>
                <a:gd name="connsiteX1" fmla="*/ 351130 w 2955341"/>
                <a:gd name="connsiteY1" fmla="*/ 716890 h 1163117"/>
                <a:gd name="connsiteX2" fmla="*/ 746150 w 2955341"/>
                <a:gd name="connsiteY2" fmla="*/ 1163117 h 1163117"/>
                <a:gd name="connsiteX3" fmla="*/ 1170432 w 2955341"/>
                <a:gd name="connsiteY3" fmla="*/ 409652 h 1163117"/>
                <a:gd name="connsiteX4" fmla="*/ 1704441 w 2955341"/>
                <a:gd name="connsiteY4" fmla="*/ 833934 h 1163117"/>
                <a:gd name="connsiteX5" fmla="*/ 2955341 w 2955341"/>
                <a:gd name="connsiteY5" fmla="*/ 0 h 1163117"/>
                <a:gd name="connsiteX6" fmla="*/ 2955341 w 2955341"/>
                <a:gd name="connsiteY6" fmla="*/ 0 h 1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5341" h="1163117">
                  <a:moveTo>
                    <a:pt x="0" y="1163117"/>
                  </a:moveTo>
                  <a:lnTo>
                    <a:pt x="351130" y="716890"/>
                  </a:lnTo>
                  <a:lnTo>
                    <a:pt x="746150" y="1163117"/>
                  </a:lnTo>
                  <a:lnTo>
                    <a:pt x="1170432" y="409652"/>
                  </a:lnTo>
                  <a:lnTo>
                    <a:pt x="1704441" y="833934"/>
                  </a:lnTo>
                  <a:lnTo>
                    <a:pt x="2955341" y="0"/>
                  </a:lnTo>
                  <a:lnTo>
                    <a:pt x="2955341" y="0"/>
                  </a:lnTo>
                </a:path>
              </a:pathLst>
            </a:cu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xmlns="" id="{A54C063E-8BD8-4FC3-A6E6-DA47BF0C205E}"/>
                </a:ext>
              </a:extLst>
            </p:cNvPr>
            <p:cNvSpPr/>
            <p:nvPr/>
          </p:nvSpPr>
          <p:spPr>
            <a:xfrm>
              <a:off x="5918207" y="188084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16">
              <a:extLst>
                <a:ext uri="{FF2B5EF4-FFF2-40B4-BE49-F238E27FC236}">
                  <a16:creationId xmlns:a16="http://schemas.microsoft.com/office/drawing/2014/main" xmlns="" id="{B33E7D68-576B-4569-A855-1C9F16A109EF}"/>
                </a:ext>
              </a:extLst>
            </p:cNvPr>
            <p:cNvSpPr/>
            <p:nvPr/>
          </p:nvSpPr>
          <p:spPr>
            <a:xfrm>
              <a:off x="6430647" y="2268493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xmlns="" id="{038800EE-EA5C-4C8F-876C-87032F3A0F37}"/>
                </a:ext>
              </a:extLst>
            </p:cNvPr>
            <p:cNvSpPr/>
            <p:nvPr/>
          </p:nvSpPr>
          <p:spPr>
            <a:xfrm>
              <a:off x="5452141" y="2570577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18">
              <a:extLst>
                <a:ext uri="{FF2B5EF4-FFF2-40B4-BE49-F238E27FC236}">
                  <a16:creationId xmlns:a16="http://schemas.microsoft.com/office/drawing/2014/main" xmlns="" id="{F3A92D3B-F54E-40F1-B899-0EAB3D9A93A7}"/>
                </a:ext>
              </a:extLst>
            </p:cNvPr>
            <p:cNvSpPr/>
            <p:nvPr/>
          </p:nvSpPr>
          <p:spPr>
            <a:xfrm>
              <a:off x="5076056" y="2178483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03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A7D3F50-7C7F-4B7B-AD66-4AF0F623ACB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FA4D718-682E-4C47-A0BA-1CFB5324E26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A3CAFBB-5C5E-4783-ABAE-139465D7274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9DFC8EB-F628-46F0-9BA5-33D9C1F239A4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F03A98D2-CC17-4EF4-AC02-C3FBEE3B018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2C9C6C1A-78DA-493E-A91B-3CE48E9BF6B9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CC950237-D8DB-4207-B4D4-BC3F54F0148C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5A30BEC6-F7ED-4170-8E0D-50463F61C123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42CE38A7-3E69-4A79-BAAB-C1D13634594E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F732386C-DDFD-4AE5-91FC-B90100F105D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B8E77E71-0E11-4FD3-AB4E-198B6B76314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C3A5B63C-7203-4CCC-A335-FFD9B8D43FA5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49280AD8-80C3-4754-BE52-0AC864F0734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A1058161-6EF9-48D5-884F-E55B080B7EFB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CF55182B-094C-4430-B2D2-C0CFC8C103F9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E5CAE697-C0E3-46A8-9856-036E1AD499DD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06EF6847-61D0-4A24-A760-3326F1200F2E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8D2E23C8-F4AD-4411-A9E7-916707313F5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4EAAF76E-D95D-4411-9AB2-DC02665054D9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4732AB4F-80DD-4066-9B92-F3A4B1FC92CE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ED82751A-DDB1-4EF4-A125-4B66DF984B4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D468F8B7-E960-411A-8120-FC818A9A8E90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616465FE-31D5-46B3-8D66-C6155E3E274B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80D6E4D5-B68C-46C7-9459-F2AC1631336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775CFE3E-54A4-4890-B21E-322AB00A0C2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DD48C991-7512-4001-9384-D42827A45C9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CF6CB848-28DE-4284-A245-2B0EE7AA6E6A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03B05442-1A33-499E-B2AD-AE56D68672F4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56AF5972-D5DF-4EF5-9817-5980A80BFE96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D166D114-A37B-466E-9FC8-645E402B838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C64088A3-A60D-4215-8247-439E6508BFB9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35E6FBBA-A055-447D-8851-6EEBBA06B82A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F125DDA1-96B2-4136-8DC0-377CF5855CF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232D5280-31B0-40CC-BE8B-55A8F922D87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95331052-EE53-4FA0-B7B4-51B667741E3B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5C6099C7-939C-4B32-9E23-EDC6781DF373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DB34C772-04D9-4B4A-9A98-FF6A1D1187D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0479B3A7-8FE2-45FE-B5DD-1C8EF770C20D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ADF1AE2C-A7DB-4CA1-AE91-1FDAD21F6EA4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00A54223-39B2-48A0-A175-DE8437684FAC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E65E3C3C-9CDB-4C57-BAE5-43A42585F63F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8B67137A-D857-4C28-A192-6258A1DD85CC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394E9590-8BFD-4915-AE82-5081C4FAAA7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07A7B57A-EBCB-4BAD-A8F5-54438AEB372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7A6726E2-0C67-4A93-AB52-D8B40A88A92F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EF3B4C31-C3C1-4E0E-97DF-AB3972CC31B7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B6E9FC74-E666-43A8-A42C-686F3736E9AB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3B8CB02B-39EA-4D10-B5F1-E2715228BA3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F1A51E85-0C60-4F35-9C63-584740195AC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E41AD18E-183B-41CB-A398-67DE3D384BC3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9D2BBFA3-1CF9-4300-98E5-63D06CAEB75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59A49EB1-D77F-451A-BA13-8CD0F84DF96B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F5A5E9EB-F6D6-41A8-B1D3-52FEEC1FF4C7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D90B12FC-00D1-4416-BC6D-225ABE801A86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DADBFD22-8116-4ACD-A6DE-623CC60A8954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408E53-975C-406D-BFF7-F75A4841367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A412714-F1D6-43C7-82BB-66D3ACD9715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57C1AA2-BF66-43E2-9462-8FDA8AB7B2E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40ECB02-F028-43EE-926C-A14BA3820CD9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xmlns="" id="{2E09D103-F997-44F4-95C1-705AF36A135E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xmlns="" id="{96EA366A-B3E2-4E5C-B89E-411A4CF78B53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xmlns="" id="{2CCA9B60-D14D-4D7B-8813-D93F11BD24C9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xmlns="" id="{08928F7F-B805-48AF-B90D-1D2278E6504C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xmlns="" id="{A6EDFD68-FD53-4429-826C-31F4CA534C90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xmlns="" id="{1DB6CA5E-7399-4EE9-8AE8-EF7E2D1F567F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xmlns="" id="{E215656F-7FA5-4000-9D7F-42C9AB5932CA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xmlns="" id="{B7F0C940-4CC7-4600-B1D0-FD688AA49E48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xmlns="" id="{BA91FE83-DB70-48FD-984C-0B9C5351D1F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xmlns="" id="{5D22BAFD-0FE9-4CD7-AE21-86F378F9F6A8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xmlns="" id="{5DDE4597-E984-41CC-A324-3D118D1FCB8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xmlns="" id="{52653AAD-F59A-4C20-BF05-4A3FA890E738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xmlns="" id="{5A40A53A-D1ED-4B94-819D-D3B4497F5CD5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xmlns="" id="{2690E3C5-6BB3-4EA9-BF7D-0188ED6B042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xmlns="" id="{D6D9EAF8-2789-4A43-87F5-D38D584B0858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xmlns="" id="{CB7D95E0-92F5-4874-AC72-B756B1246E11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xmlns="" id="{F6E5035F-EDBE-4BB4-AB68-4C2F3F6F6B6D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xmlns="" id="{0C019A8D-A2D5-425C-A5A6-FFF81042F7CF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xmlns="" id="{2F1BF12C-D721-4ABC-B3EC-3C1291502AFB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xmlns="" id="{810B427C-E7D9-4D69-A5C9-45F61CF3AC0F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xmlns="" id="{290D43D6-3710-43E5-A905-1EE583664C69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xmlns="" id="{6BDA1558-D62F-4645-A840-39296F18384D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xmlns="" id="{ED10EBEC-7B60-4D2E-AD7A-960768C64F4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xmlns="" id="{652DC492-2B34-47C9-9333-125C48869247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xmlns="" id="{D446E95D-4C00-48F6-ABF8-049CAAEC1A62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xmlns="" id="{A17A510A-484B-446B-B582-4F492A963F94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xmlns="" id="{D3CB9736-964B-4BFD-8E73-11D89C532D0D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xmlns="" id="{20E2DA62-8D65-4694-B9C5-24E7AC576C7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xmlns="" id="{7ECDEDF7-0169-4B3B-A3EE-94C06306A23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xmlns="" id="{0668F18E-A41F-4BAD-B91F-F7FE969664B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xmlns="" id="{DA225075-E074-440F-91B9-5112C66D29BF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xmlns="" id="{37037ED0-D809-43B4-B8C3-1B65826C2F72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xmlns="" id="{45DD27D2-F062-4869-8095-2AFCF2B602C0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xmlns="" id="{F7A96464-D1F5-4E4C-997B-121C1D99A3B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xmlns="" id="{F2D0468B-7A23-4661-B7DC-6106AA79330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xmlns="" id="{51AF6295-4845-45BE-B1FE-59804AFF60FD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xmlns="" id="{77123C1F-427A-4961-B647-AFA72EB9C3F5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xmlns="" id="{1881EBD9-D7BF-4E6E-99A4-A74AAE959D5B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xmlns="" id="{F404B2F9-A01A-446A-BF96-3285CBCB6EB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xmlns="" id="{200A965B-F0FF-4C7D-B471-90BA992AD84C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xmlns="" id="{193DE25F-C3AF-4F4B-B643-B745809768FA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xmlns="" id="{817BFABC-C1DE-470A-8FF2-15C0F779212B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xmlns="" id="{E96811CC-DEE1-4FB9-93E4-2CEECB5A4AE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xmlns="" id="{3282C377-DAB2-48A2-8E52-A4D911051E45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xmlns="" id="{FE445EA1-9828-46A1-896A-9061F1278C3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4BEA43A-87A0-48BB-9701-3EE7898EC3A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8F773C9-E62E-4A64-ADBA-07FED6D2C749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ADB012A-3A63-4282-8717-60BCDFA7E33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D2E5597-E359-4CF5-B56B-2D881AAC79F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34139FAF-01B8-44AD-9975-43F4E92D852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88453F2A-7DBF-409A-82E2-001B1256AA5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5E094846-0E87-4E82-8A7D-F6629032976D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5F2BCB13-2E4F-431A-91EC-DFD78BE3442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49E01634-DEB7-41A9-AF3A-4A6CC526B84C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912EF1AE-5504-41B9-9EFC-8AFCFED5470D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E0C6BED5-B642-4C2B-801F-3D864FCC7F93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403033C4-A05F-4A24-8A33-0AD0A8D09A1C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BC745F69-D942-4744-A5FD-1091D482A68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20204A76-A7CA-433D-BD70-B8162564941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752BE210-A3B0-42EE-878B-CE1D5267AD9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92CEB0FC-822C-4DDE-8365-73B11C3611B0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B59A372D-F611-468F-A62C-DB7E9D6DFB6B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561D2F3E-98EA-49AA-8B50-2400CD5D822B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E34DD27A-3B15-47ED-B3AA-279AEF2DA5B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000E2B02-B8A4-4A8B-8C3B-80F9D5992DD5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40468736-53B3-4489-9421-8868EA341DB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5DE9AFA3-FDE1-4B3C-884A-798CA3A5A53C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B593541F-C39A-4E9E-A728-F1F712B71CB1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3B4FA269-951B-441E-9B33-16F23F992960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C6C29135-D902-4485-85CA-9CCCA9AB2C41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510814C6-E3A0-4A85-A68A-BB62BB3F62C7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41B1C081-9494-4224-8749-6F3FA76433CD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500D9E60-516E-4477-A30C-133B5D2713E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05575BF6-0D0B-484F-ABD9-DEE3A0412669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4F28A386-0FCF-464C-ABF1-98AEB298FFE1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4281A297-B763-40CE-99F3-6E2DB3942D57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C0FAF224-829C-4217-9BB8-D76884014A56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3E9E6CA8-1205-416B-B7D9-949978455EC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0CBB75F9-F084-4646-BA7A-2925D840339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6994DE11-3B4D-4A22-8CB2-BB208B2F237C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C1EFB6F2-7566-4A47-A6FF-AC6F2069A24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B3509087-B54E-4136-BF19-DFDF8A959E60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9650814E-77BE-456F-8BBF-857AE31FC993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9B58206B-38A5-41D6-8CF0-4703DBC292C4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49F37744-557A-49CB-8C35-F3804F71A61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22BB851A-2AF7-4CAB-97DF-F74012C0B37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2E5B9EE9-F615-4AB8-BACA-29C20C50B318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E087F4B9-8C92-4404-AF50-5C887C980680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932C116A-A6AA-4536-ABD9-FAE0822A066F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CA2E325D-D215-414E-8B44-EA828324083B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4587E955-F6F1-44AF-9BAB-56A60C4C528C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3E4BE764-2B3C-4797-9020-6009BC92A69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6CA986CF-323B-4279-A46F-1245477A42F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AA59062A-236C-4152-817C-A0BB6C826493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9FD0E456-830C-465D-B985-8FE9D568A504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5381501E-F3BB-4A7B-8275-EBE74E8B118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C6502291-48EF-458A-9617-9C3824D6E290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DF8662F8-AF2F-4891-8C79-EA211BF48497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31328A93-D652-4E7A-A0C9-8D42BD30060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F73344FB-13C7-4079-98F2-52BB92FFB1C4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37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Welcome!!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3658" y="156363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34761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384698" y="1876122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1684" y="4443958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12607A5-3C96-402D-9730-DAC1817311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8419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1600781" y="127560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346187" y="1275606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91593" y="127560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837000" y="1275606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1600781" y="2544703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346187" y="2529788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091593" y="2529788"/>
            <a:ext cx="677666" cy="6776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6837000" y="2544703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70168" y="2057867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980" y="2025280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5574" y="2025280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387" y="2057867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0168" y="3321424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0980" y="3321424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5574" y="3321424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6387" y="3321424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30"/>
          <p:cNvSpPr/>
          <p:nvPr/>
        </p:nvSpPr>
        <p:spPr>
          <a:xfrm>
            <a:off x="1807877" y="1476091"/>
            <a:ext cx="263469" cy="2626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ie 24"/>
          <p:cNvSpPr/>
          <p:nvPr/>
        </p:nvSpPr>
        <p:spPr>
          <a:xfrm>
            <a:off x="5270472" y="1455590"/>
            <a:ext cx="284777" cy="28320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3521721" y="1455589"/>
            <a:ext cx="316937" cy="3169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7017444" y="1464790"/>
            <a:ext cx="316776" cy="26479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7013356" y="2704788"/>
            <a:ext cx="324953" cy="32766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3542500" y="2754662"/>
            <a:ext cx="275377" cy="257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16"/>
          <p:cNvSpPr/>
          <p:nvPr/>
        </p:nvSpPr>
        <p:spPr>
          <a:xfrm rot="2700000">
            <a:off x="1840412" y="2696915"/>
            <a:ext cx="198401" cy="3774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7"/>
          <p:cNvSpPr/>
          <p:nvPr/>
        </p:nvSpPr>
        <p:spPr>
          <a:xfrm>
            <a:off x="5262130" y="2719408"/>
            <a:ext cx="301460" cy="2315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9"/>
          <p:cNvSpPr/>
          <p:nvPr/>
        </p:nvSpPr>
        <p:spPr>
          <a:xfrm>
            <a:off x="4054709" y="3687303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Donut 39"/>
          <p:cNvSpPr/>
          <p:nvPr/>
        </p:nvSpPr>
        <p:spPr>
          <a:xfrm>
            <a:off x="4325024" y="3957618"/>
            <a:ext cx="467481" cy="4674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3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B5E82DD-AEDD-4D1B-859A-9C08434277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178264AE-A384-4CE4-9351-5B56A171459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86DDD8D4-8CA0-4FAD-8C0E-991EDD51EE6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72C0"/>
                </a:solidFill>
              </a:rPr>
              <a:t>Our Team Layout</a:t>
            </a:r>
            <a:endParaRPr lang="ko-KR" altLang="en-US" dirty="0">
              <a:solidFill>
                <a:srgbClr val="0072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0072C0"/>
                </a:solidFill>
              </a:rPr>
              <a:t>Insert the title of your subtitle Here</a:t>
            </a:r>
          </a:p>
        </p:txBody>
      </p:sp>
      <p:sp>
        <p:nvSpPr>
          <p:cNvPr id="14" name="Frame 13"/>
          <p:cNvSpPr/>
          <p:nvPr/>
        </p:nvSpPr>
        <p:spPr>
          <a:xfrm>
            <a:off x="54848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8386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21924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88319"/>
            <a:ext cx="2106104" cy="64807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3518948" y="3774581"/>
            <a:ext cx="2106104" cy="6480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6354328" y="3760843"/>
            <a:ext cx="2106104" cy="648072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39" y="3856459"/>
            <a:ext cx="1872209" cy="511791"/>
            <a:chOff x="3779911" y="3327771"/>
            <a:chExt cx="1584178" cy="511791"/>
          </a:xfrm>
          <a:noFill/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5" y="3842721"/>
            <a:ext cx="1872209" cy="511791"/>
            <a:chOff x="3779911" y="3327771"/>
            <a:chExt cx="1584178" cy="511791"/>
          </a:xfrm>
          <a:noFill/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66151" y="3828983"/>
            <a:ext cx="1872209" cy="511791"/>
            <a:chOff x="3779911" y="3327771"/>
            <a:chExt cx="1584178" cy="511791"/>
          </a:xfrm>
          <a:noFill/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57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 Layout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64375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2016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5801" y="2643758"/>
            <a:ext cx="136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052" y="264375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64375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0679" y="2979701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4226929" y="2979701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6483179" y="2979701"/>
            <a:ext cx="72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86991" y="3291830"/>
            <a:ext cx="1431126" cy="1447643"/>
            <a:chOff x="486991" y="3568661"/>
            <a:chExt cx="1431126" cy="1447643"/>
          </a:xfrm>
        </p:grpSpPr>
        <p:sp>
          <p:nvSpPr>
            <p:cNvPr id="14" name="TextBox 13"/>
            <p:cNvSpPr txBox="1"/>
            <p:nvPr/>
          </p:nvSpPr>
          <p:spPr>
            <a:xfrm>
              <a:off x="486991" y="3568661"/>
              <a:ext cx="1431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991" y="4739305"/>
              <a:ext cx="1431126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25721" y="1340299"/>
            <a:ext cx="1431126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64451" y="3291830"/>
            <a:ext cx="1431126" cy="1447643"/>
            <a:chOff x="4964451" y="3568661"/>
            <a:chExt cx="1431126" cy="1447643"/>
          </a:xfrm>
        </p:grpSpPr>
        <p:sp>
          <p:nvSpPr>
            <p:cNvPr id="20" name="TextBox 19"/>
            <p:cNvSpPr txBox="1"/>
            <p:nvPr/>
          </p:nvSpPr>
          <p:spPr>
            <a:xfrm>
              <a:off x="4964451" y="3568661"/>
              <a:ext cx="1431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4451" y="4739305"/>
              <a:ext cx="1431126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03182" y="1340299"/>
            <a:ext cx="1431126" cy="1417356"/>
            <a:chOff x="803640" y="3362835"/>
            <a:chExt cx="2059657" cy="141735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96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DFFB7E61-BDA4-4F1C-B7A3-0F1AF076776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3" name="Rectangle 8"/>
          <p:cNvSpPr/>
          <p:nvPr/>
        </p:nvSpPr>
        <p:spPr>
          <a:xfrm flipH="1">
            <a:off x="0" y="2991915"/>
            <a:ext cx="9158631" cy="2151583"/>
          </a:xfrm>
          <a:custGeom>
            <a:avLst/>
            <a:gdLst>
              <a:gd name="connsiteX0" fmla="*/ 0 w 9144000"/>
              <a:gd name="connsiteY0" fmla="*/ 0 h 1419622"/>
              <a:gd name="connsiteX1" fmla="*/ 9144000 w 9144000"/>
              <a:gd name="connsiteY1" fmla="*/ 0 h 1419622"/>
              <a:gd name="connsiteX2" fmla="*/ 9144000 w 9144000"/>
              <a:gd name="connsiteY2" fmla="*/ 1419622 h 1419622"/>
              <a:gd name="connsiteX3" fmla="*/ 0 w 9144000"/>
              <a:gd name="connsiteY3" fmla="*/ 1419622 h 1419622"/>
              <a:gd name="connsiteX4" fmla="*/ 0 w 9144000"/>
              <a:gd name="connsiteY4" fmla="*/ 0 h 1419622"/>
              <a:gd name="connsiteX0" fmla="*/ 0 w 9144000"/>
              <a:gd name="connsiteY0" fmla="*/ 731961 h 2151583"/>
              <a:gd name="connsiteX1" fmla="*/ 6920179 w 9144000"/>
              <a:gd name="connsiteY1" fmla="*/ 0 h 2151583"/>
              <a:gd name="connsiteX2" fmla="*/ 9144000 w 9144000"/>
              <a:gd name="connsiteY2" fmla="*/ 731961 h 2151583"/>
              <a:gd name="connsiteX3" fmla="*/ 9144000 w 9144000"/>
              <a:gd name="connsiteY3" fmla="*/ 2151583 h 2151583"/>
              <a:gd name="connsiteX4" fmla="*/ 0 w 9144000"/>
              <a:gd name="connsiteY4" fmla="*/ 2151583 h 2151583"/>
              <a:gd name="connsiteX5" fmla="*/ 0 w 9144000"/>
              <a:gd name="connsiteY5" fmla="*/ 731961 h 2151583"/>
              <a:gd name="connsiteX0" fmla="*/ 21945 w 9144000"/>
              <a:gd name="connsiteY0" fmla="*/ 1156243 h 2151583"/>
              <a:gd name="connsiteX1" fmla="*/ 6920179 w 9144000"/>
              <a:gd name="connsiteY1" fmla="*/ 0 h 2151583"/>
              <a:gd name="connsiteX2" fmla="*/ 9144000 w 9144000"/>
              <a:gd name="connsiteY2" fmla="*/ 731961 h 2151583"/>
              <a:gd name="connsiteX3" fmla="*/ 9144000 w 9144000"/>
              <a:gd name="connsiteY3" fmla="*/ 2151583 h 2151583"/>
              <a:gd name="connsiteX4" fmla="*/ 0 w 9144000"/>
              <a:gd name="connsiteY4" fmla="*/ 2151583 h 2151583"/>
              <a:gd name="connsiteX5" fmla="*/ 21945 w 9144000"/>
              <a:gd name="connsiteY5" fmla="*/ 1156243 h 2151583"/>
              <a:gd name="connsiteX0" fmla="*/ 21945 w 9144000"/>
              <a:gd name="connsiteY0" fmla="*/ 1156243 h 2151583"/>
              <a:gd name="connsiteX1" fmla="*/ 6920179 w 9144000"/>
              <a:gd name="connsiteY1" fmla="*/ 0 h 2151583"/>
              <a:gd name="connsiteX2" fmla="*/ 9144000 w 9144000"/>
              <a:gd name="connsiteY2" fmla="*/ 731961 h 2151583"/>
              <a:gd name="connsiteX3" fmla="*/ 9144000 w 9144000"/>
              <a:gd name="connsiteY3" fmla="*/ 2151583 h 2151583"/>
              <a:gd name="connsiteX4" fmla="*/ 0 w 9144000"/>
              <a:gd name="connsiteY4" fmla="*/ 2151583 h 2151583"/>
              <a:gd name="connsiteX5" fmla="*/ 21945 w 9144000"/>
              <a:gd name="connsiteY5" fmla="*/ 1156243 h 2151583"/>
              <a:gd name="connsiteX0" fmla="*/ 21945 w 9144000"/>
              <a:gd name="connsiteY0" fmla="*/ 1156243 h 2151583"/>
              <a:gd name="connsiteX1" fmla="*/ 6920179 w 9144000"/>
              <a:gd name="connsiteY1" fmla="*/ 0 h 2151583"/>
              <a:gd name="connsiteX2" fmla="*/ 9144000 w 9144000"/>
              <a:gd name="connsiteY2" fmla="*/ 731961 h 2151583"/>
              <a:gd name="connsiteX3" fmla="*/ 9144000 w 9144000"/>
              <a:gd name="connsiteY3" fmla="*/ 2151583 h 2151583"/>
              <a:gd name="connsiteX4" fmla="*/ 0 w 9144000"/>
              <a:gd name="connsiteY4" fmla="*/ 2151583 h 2151583"/>
              <a:gd name="connsiteX5" fmla="*/ 21945 w 9144000"/>
              <a:gd name="connsiteY5" fmla="*/ 1156243 h 2151583"/>
              <a:gd name="connsiteX0" fmla="*/ 21945 w 9144000"/>
              <a:gd name="connsiteY0" fmla="*/ 1156243 h 2151583"/>
              <a:gd name="connsiteX1" fmla="*/ 6920179 w 9144000"/>
              <a:gd name="connsiteY1" fmla="*/ 0 h 2151583"/>
              <a:gd name="connsiteX2" fmla="*/ 9144000 w 9144000"/>
              <a:gd name="connsiteY2" fmla="*/ 731961 h 2151583"/>
              <a:gd name="connsiteX3" fmla="*/ 9144000 w 9144000"/>
              <a:gd name="connsiteY3" fmla="*/ 2151583 h 2151583"/>
              <a:gd name="connsiteX4" fmla="*/ 0 w 9144000"/>
              <a:gd name="connsiteY4" fmla="*/ 2151583 h 2151583"/>
              <a:gd name="connsiteX5" fmla="*/ 21945 w 9144000"/>
              <a:gd name="connsiteY5" fmla="*/ 1156243 h 2151583"/>
              <a:gd name="connsiteX0" fmla="*/ 21945 w 9144000"/>
              <a:gd name="connsiteY0" fmla="*/ 1156480 h 2151820"/>
              <a:gd name="connsiteX1" fmla="*/ 6920179 w 9144000"/>
              <a:gd name="connsiteY1" fmla="*/ 237 h 2151820"/>
              <a:gd name="connsiteX2" fmla="*/ 9144000 w 9144000"/>
              <a:gd name="connsiteY2" fmla="*/ 732198 h 2151820"/>
              <a:gd name="connsiteX3" fmla="*/ 9144000 w 9144000"/>
              <a:gd name="connsiteY3" fmla="*/ 2151820 h 2151820"/>
              <a:gd name="connsiteX4" fmla="*/ 0 w 9144000"/>
              <a:gd name="connsiteY4" fmla="*/ 2151820 h 2151820"/>
              <a:gd name="connsiteX5" fmla="*/ 21945 w 9144000"/>
              <a:gd name="connsiteY5" fmla="*/ 1156480 h 2151820"/>
              <a:gd name="connsiteX0" fmla="*/ 21945 w 9144000"/>
              <a:gd name="connsiteY0" fmla="*/ 1156258 h 2151598"/>
              <a:gd name="connsiteX1" fmla="*/ 6920179 w 9144000"/>
              <a:gd name="connsiteY1" fmla="*/ 15 h 2151598"/>
              <a:gd name="connsiteX2" fmla="*/ 9144000 w 9144000"/>
              <a:gd name="connsiteY2" fmla="*/ 731976 h 2151598"/>
              <a:gd name="connsiteX3" fmla="*/ 9144000 w 9144000"/>
              <a:gd name="connsiteY3" fmla="*/ 2151598 h 2151598"/>
              <a:gd name="connsiteX4" fmla="*/ 0 w 9144000"/>
              <a:gd name="connsiteY4" fmla="*/ 2151598 h 2151598"/>
              <a:gd name="connsiteX5" fmla="*/ 21945 w 9144000"/>
              <a:gd name="connsiteY5" fmla="*/ 1156258 h 2151598"/>
              <a:gd name="connsiteX0" fmla="*/ 21945 w 9144000"/>
              <a:gd name="connsiteY0" fmla="*/ 1156291 h 2151631"/>
              <a:gd name="connsiteX1" fmla="*/ 6920179 w 9144000"/>
              <a:gd name="connsiteY1" fmla="*/ 48 h 2151631"/>
              <a:gd name="connsiteX2" fmla="*/ 9144000 w 9144000"/>
              <a:gd name="connsiteY2" fmla="*/ 732009 h 2151631"/>
              <a:gd name="connsiteX3" fmla="*/ 9144000 w 9144000"/>
              <a:gd name="connsiteY3" fmla="*/ 2151631 h 2151631"/>
              <a:gd name="connsiteX4" fmla="*/ 0 w 9144000"/>
              <a:gd name="connsiteY4" fmla="*/ 2151631 h 2151631"/>
              <a:gd name="connsiteX5" fmla="*/ 21945 w 9144000"/>
              <a:gd name="connsiteY5" fmla="*/ 1156291 h 2151631"/>
              <a:gd name="connsiteX0" fmla="*/ 0 w 9158631"/>
              <a:gd name="connsiteY0" fmla="*/ 1185551 h 2151631"/>
              <a:gd name="connsiteX1" fmla="*/ 6934810 w 9158631"/>
              <a:gd name="connsiteY1" fmla="*/ 48 h 2151631"/>
              <a:gd name="connsiteX2" fmla="*/ 9158631 w 9158631"/>
              <a:gd name="connsiteY2" fmla="*/ 732009 h 2151631"/>
              <a:gd name="connsiteX3" fmla="*/ 9158631 w 9158631"/>
              <a:gd name="connsiteY3" fmla="*/ 2151631 h 2151631"/>
              <a:gd name="connsiteX4" fmla="*/ 14631 w 9158631"/>
              <a:gd name="connsiteY4" fmla="*/ 2151631 h 2151631"/>
              <a:gd name="connsiteX5" fmla="*/ 0 w 9158631"/>
              <a:gd name="connsiteY5" fmla="*/ 1185551 h 2151631"/>
              <a:gd name="connsiteX0" fmla="*/ 0 w 9158631"/>
              <a:gd name="connsiteY0" fmla="*/ 1185551 h 2151631"/>
              <a:gd name="connsiteX1" fmla="*/ 6934810 w 9158631"/>
              <a:gd name="connsiteY1" fmla="*/ 48 h 2151631"/>
              <a:gd name="connsiteX2" fmla="*/ 9158631 w 9158631"/>
              <a:gd name="connsiteY2" fmla="*/ 732009 h 2151631"/>
              <a:gd name="connsiteX3" fmla="*/ 9158631 w 9158631"/>
              <a:gd name="connsiteY3" fmla="*/ 2151631 h 2151631"/>
              <a:gd name="connsiteX4" fmla="*/ 14631 w 9158631"/>
              <a:gd name="connsiteY4" fmla="*/ 2151631 h 2151631"/>
              <a:gd name="connsiteX5" fmla="*/ 0 w 9158631"/>
              <a:gd name="connsiteY5" fmla="*/ 1185551 h 2151631"/>
              <a:gd name="connsiteX0" fmla="*/ 0 w 9158631"/>
              <a:gd name="connsiteY0" fmla="*/ 1185551 h 2151631"/>
              <a:gd name="connsiteX1" fmla="*/ 6934810 w 9158631"/>
              <a:gd name="connsiteY1" fmla="*/ 48 h 2151631"/>
              <a:gd name="connsiteX2" fmla="*/ 9158631 w 9158631"/>
              <a:gd name="connsiteY2" fmla="*/ 732009 h 2151631"/>
              <a:gd name="connsiteX3" fmla="*/ 9158631 w 9158631"/>
              <a:gd name="connsiteY3" fmla="*/ 2151631 h 2151631"/>
              <a:gd name="connsiteX4" fmla="*/ 14631 w 9158631"/>
              <a:gd name="connsiteY4" fmla="*/ 2151631 h 2151631"/>
              <a:gd name="connsiteX5" fmla="*/ 0 w 9158631"/>
              <a:gd name="connsiteY5" fmla="*/ 1185551 h 2151631"/>
              <a:gd name="connsiteX0" fmla="*/ 0 w 9158631"/>
              <a:gd name="connsiteY0" fmla="*/ 1185503 h 2151583"/>
              <a:gd name="connsiteX1" fmla="*/ 6934810 w 9158631"/>
              <a:gd name="connsiteY1" fmla="*/ 0 h 2151583"/>
              <a:gd name="connsiteX2" fmla="*/ 9158631 w 9158631"/>
              <a:gd name="connsiteY2" fmla="*/ 731961 h 2151583"/>
              <a:gd name="connsiteX3" fmla="*/ 9158631 w 9158631"/>
              <a:gd name="connsiteY3" fmla="*/ 2151583 h 2151583"/>
              <a:gd name="connsiteX4" fmla="*/ 14631 w 9158631"/>
              <a:gd name="connsiteY4" fmla="*/ 2151583 h 2151583"/>
              <a:gd name="connsiteX5" fmla="*/ 0 w 9158631"/>
              <a:gd name="connsiteY5" fmla="*/ 1185503 h 2151583"/>
              <a:gd name="connsiteX0" fmla="*/ 0 w 9158631"/>
              <a:gd name="connsiteY0" fmla="*/ 1185503 h 2151583"/>
              <a:gd name="connsiteX1" fmla="*/ 6934810 w 9158631"/>
              <a:gd name="connsiteY1" fmla="*/ 0 h 2151583"/>
              <a:gd name="connsiteX2" fmla="*/ 9158631 w 9158631"/>
              <a:gd name="connsiteY2" fmla="*/ 731961 h 2151583"/>
              <a:gd name="connsiteX3" fmla="*/ 9158631 w 9158631"/>
              <a:gd name="connsiteY3" fmla="*/ 2151583 h 2151583"/>
              <a:gd name="connsiteX4" fmla="*/ 14631 w 9158631"/>
              <a:gd name="connsiteY4" fmla="*/ 2151583 h 2151583"/>
              <a:gd name="connsiteX5" fmla="*/ 0 w 9158631"/>
              <a:gd name="connsiteY5" fmla="*/ 1185503 h 2151583"/>
              <a:gd name="connsiteX0" fmla="*/ 0 w 9158631"/>
              <a:gd name="connsiteY0" fmla="*/ 1185503 h 2151583"/>
              <a:gd name="connsiteX1" fmla="*/ 6934810 w 9158631"/>
              <a:gd name="connsiteY1" fmla="*/ 0 h 2151583"/>
              <a:gd name="connsiteX2" fmla="*/ 9158631 w 9158631"/>
              <a:gd name="connsiteY2" fmla="*/ 914841 h 2151583"/>
              <a:gd name="connsiteX3" fmla="*/ 9158631 w 9158631"/>
              <a:gd name="connsiteY3" fmla="*/ 2151583 h 2151583"/>
              <a:gd name="connsiteX4" fmla="*/ 14631 w 9158631"/>
              <a:gd name="connsiteY4" fmla="*/ 2151583 h 2151583"/>
              <a:gd name="connsiteX5" fmla="*/ 0 w 9158631"/>
              <a:gd name="connsiteY5" fmla="*/ 1185503 h 2151583"/>
              <a:gd name="connsiteX0" fmla="*/ 0 w 9158631"/>
              <a:gd name="connsiteY0" fmla="*/ 1185503 h 2151583"/>
              <a:gd name="connsiteX1" fmla="*/ 6934810 w 9158631"/>
              <a:gd name="connsiteY1" fmla="*/ 0 h 2151583"/>
              <a:gd name="connsiteX2" fmla="*/ 9158631 w 9158631"/>
              <a:gd name="connsiteY2" fmla="*/ 914841 h 2151583"/>
              <a:gd name="connsiteX3" fmla="*/ 9158631 w 9158631"/>
              <a:gd name="connsiteY3" fmla="*/ 2151583 h 2151583"/>
              <a:gd name="connsiteX4" fmla="*/ 14631 w 9158631"/>
              <a:gd name="connsiteY4" fmla="*/ 2151583 h 2151583"/>
              <a:gd name="connsiteX5" fmla="*/ 0 w 9158631"/>
              <a:gd name="connsiteY5" fmla="*/ 1185503 h 2151583"/>
              <a:gd name="connsiteX0" fmla="*/ 0 w 9158631"/>
              <a:gd name="connsiteY0" fmla="*/ 1185503 h 2151583"/>
              <a:gd name="connsiteX1" fmla="*/ 6934810 w 9158631"/>
              <a:gd name="connsiteY1" fmla="*/ 0 h 2151583"/>
              <a:gd name="connsiteX2" fmla="*/ 9158631 w 9158631"/>
              <a:gd name="connsiteY2" fmla="*/ 914841 h 2151583"/>
              <a:gd name="connsiteX3" fmla="*/ 9158631 w 9158631"/>
              <a:gd name="connsiteY3" fmla="*/ 2151583 h 2151583"/>
              <a:gd name="connsiteX4" fmla="*/ 14631 w 9158631"/>
              <a:gd name="connsiteY4" fmla="*/ 2151583 h 2151583"/>
              <a:gd name="connsiteX5" fmla="*/ 0 w 9158631"/>
              <a:gd name="connsiteY5" fmla="*/ 1185503 h 21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631" h="2151583">
                <a:moveTo>
                  <a:pt x="0" y="1185503"/>
                </a:moveTo>
                <a:lnTo>
                  <a:pt x="6934810" y="0"/>
                </a:lnTo>
                <a:cubicBezTo>
                  <a:pt x="7690714" y="309823"/>
                  <a:pt x="8358836" y="634278"/>
                  <a:pt x="9158631" y="914841"/>
                </a:cubicBezTo>
                <a:lnTo>
                  <a:pt x="9158631" y="2151583"/>
                </a:lnTo>
                <a:lnTo>
                  <a:pt x="14631" y="2151583"/>
                </a:lnTo>
                <a:lnTo>
                  <a:pt x="0" y="1185503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7624" y="3861080"/>
            <a:ext cx="6552728" cy="991073"/>
            <a:chOff x="5076056" y="2073670"/>
            <a:chExt cx="6016954" cy="991073"/>
          </a:xfrm>
        </p:grpSpPr>
        <p:sp>
          <p:nvSpPr>
            <p:cNvPr id="8" name="TextBox 7"/>
            <p:cNvSpPr txBox="1"/>
            <p:nvPr/>
          </p:nvSpPr>
          <p:spPr>
            <a:xfrm>
              <a:off x="5076056" y="2418412"/>
              <a:ext cx="6016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2073670"/>
              <a:ext cx="145464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17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480600" y="2367693"/>
            <a:ext cx="2115852" cy="2115852"/>
          </a:xfrm>
          <a:prstGeom prst="blockArc">
            <a:avLst>
              <a:gd name="adj1" fmla="val 21590014"/>
              <a:gd name="adj2" fmla="val 16405680"/>
              <a:gd name="adj3" fmla="val 101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5400000" flipH="1" flipV="1">
            <a:off x="3432928" y="2367693"/>
            <a:ext cx="2115852" cy="2115852"/>
          </a:xfrm>
          <a:prstGeom prst="blockArc">
            <a:avLst>
              <a:gd name="adj1" fmla="val 21496513"/>
              <a:gd name="adj2" fmla="val 17721114"/>
              <a:gd name="adj3" fmla="val 115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5400000">
            <a:off x="1893140" y="1311171"/>
            <a:ext cx="2115852" cy="2115852"/>
          </a:xfrm>
          <a:prstGeom prst="blockArc">
            <a:avLst>
              <a:gd name="adj1" fmla="val 2869218"/>
              <a:gd name="adj2" fmla="val 17062686"/>
              <a:gd name="adj3" fmla="val 12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259534" y="3075834"/>
            <a:ext cx="432048" cy="3724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/>
          <p:cNvSpPr/>
          <p:nvPr/>
        </p:nvSpPr>
        <p:spPr>
          <a:xfrm rot="12353748">
            <a:off x="3571666" y="2550677"/>
            <a:ext cx="432048" cy="37245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4088603" y="2334652"/>
            <a:ext cx="432048" cy="3724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Donut 24"/>
          <p:cNvSpPr/>
          <p:nvPr/>
        </p:nvSpPr>
        <p:spPr>
          <a:xfrm>
            <a:off x="1230517" y="3115104"/>
            <a:ext cx="616017" cy="62103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2670200" y="2143586"/>
            <a:ext cx="583509" cy="448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7"/>
          <p:cNvSpPr/>
          <p:nvPr/>
        </p:nvSpPr>
        <p:spPr>
          <a:xfrm>
            <a:off x="4220501" y="3115955"/>
            <a:ext cx="625772" cy="54003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588224" y="1347614"/>
            <a:ext cx="195250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88224" y="2549650"/>
            <a:ext cx="1952504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88224" y="3751685"/>
            <a:ext cx="1952504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ounded Rectangle 27"/>
          <p:cNvSpPr/>
          <p:nvPr/>
        </p:nvSpPr>
        <p:spPr>
          <a:xfrm>
            <a:off x="5928932" y="2800633"/>
            <a:ext cx="394424" cy="30297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7"/>
          <p:cNvSpPr/>
          <p:nvPr/>
        </p:nvSpPr>
        <p:spPr>
          <a:xfrm>
            <a:off x="5928932" y="1604020"/>
            <a:ext cx="406202" cy="35054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Donut 24"/>
          <p:cNvSpPr/>
          <p:nvPr/>
        </p:nvSpPr>
        <p:spPr>
          <a:xfrm>
            <a:off x="5928933" y="3984547"/>
            <a:ext cx="394424" cy="3976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48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2299</Words>
  <Application>Microsoft Office PowerPoint</Application>
  <PresentationFormat>On-screen Show (16:9)</PresentationFormat>
  <Paragraphs>295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82</cp:revision>
  <dcterms:created xsi:type="dcterms:W3CDTF">2016-12-05T23:26:54Z</dcterms:created>
  <dcterms:modified xsi:type="dcterms:W3CDTF">2018-07-19T03:52:35Z</dcterms:modified>
</cp:coreProperties>
</file>