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2" r:id="rId5"/>
    <p:sldId id="261" r:id="rId6"/>
    <p:sldId id="277" r:id="rId7"/>
    <p:sldId id="264" r:id="rId8"/>
    <p:sldId id="273" r:id="rId9"/>
    <p:sldId id="265" r:id="rId10"/>
    <p:sldId id="295" r:id="rId11"/>
    <p:sldId id="270" r:id="rId12"/>
    <p:sldId id="292" r:id="rId13"/>
    <p:sldId id="296" r:id="rId14"/>
    <p:sldId id="285" r:id="rId15"/>
    <p:sldId id="275" r:id="rId16"/>
    <p:sldId id="297" r:id="rId17"/>
    <p:sldId id="286" r:id="rId18"/>
    <p:sldId id="282" r:id="rId19"/>
    <p:sldId id="298" r:id="rId20"/>
    <p:sldId id="281" r:id="rId21"/>
    <p:sldId id="294" r:id="rId22"/>
    <p:sldId id="299" r:id="rId23"/>
    <p:sldId id="293" r:id="rId24"/>
    <p:sldId id="283" r:id="rId25"/>
    <p:sldId id="300" r:id="rId26"/>
    <p:sldId id="291" r:id="rId27"/>
    <p:sldId id="276" r:id="rId28"/>
    <p:sldId id="306" r:id="rId29"/>
    <p:sldId id="301" r:id="rId30"/>
    <p:sldId id="284" r:id="rId31"/>
    <p:sldId id="272" r:id="rId32"/>
    <p:sldId id="302" r:id="rId33"/>
    <p:sldId id="290" r:id="rId34"/>
    <p:sldId id="266" r:id="rId35"/>
    <p:sldId id="303" r:id="rId36"/>
    <p:sldId id="274" r:id="rId37"/>
    <p:sldId id="287" r:id="rId38"/>
    <p:sldId id="304" r:id="rId39"/>
    <p:sldId id="278" r:id="rId40"/>
    <p:sldId id="271" r:id="rId41"/>
    <p:sldId id="305" r:id="rId42"/>
    <p:sldId id="280" r:id="rId43"/>
    <p:sldId id="279" r:id="rId44"/>
    <p:sldId id="289" r:id="rId45"/>
    <p:sldId id="288" r:id="rId46"/>
    <p:sldId id="260" r:id="rId47"/>
    <p:sldId id="263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75-4B6E-9FF9-7F1E6F2F714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E75-4B6E-9FF9-7F1E6F2F714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E75-4B6E-9FF9-7F1E6F2F714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E75-4B6E-9FF9-7F1E6F2F714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5-4B6E-9FF9-7F1E6F2F7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F44-4ED8-AEC8-235578C4227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44-4ED8-AEC8-235578C422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4-4ED8-AEC8-235578C42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C87-4B1C-80E1-34D09353ED0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87-4B1C-80E1-34D09353ED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7-4B1C-80E1-34D09353E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BD9-43DF-A97A-358B2166E67C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D9-43DF-A97A-358B2166E6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9-43DF-A97A-358B2166E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67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924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852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486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22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59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1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  <p:sldLayoutId id="2147483733" r:id="rId19"/>
    <p:sldLayoutId id="2147483734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43654" y="1995422"/>
            <a:ext cx="63040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Free</a:t>
            </a:r>
          </a:p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943654" y="3608442"/>
            <a:ext cx="63040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18307" y="4583547"/>
            <a:ext cx="1555385" cy="382249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5B6D8-0872-474D-A267-4C9E1E194220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76771-4483-4449-873E-07722DFE36BB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Freeform 87">
            <a:extLst>
              <a:ext uri="{FF2B5EF4-FFF2-40B4-BE49-F238E27FC236}">
                <a16:creationId xmlns:a16="http://schemas.microsoft.com/office/drawing/2014/main" id="{77CEA7E7-E9C8-4F16-B56E-7C7ADDF1D851}"/>
              </a:ext>
            </a:extLst>
          </p:cNvPr>
          <p:cNvSpPr/>
          <p:nvPr/>
        </p:nvSpPr>
        <p:spPr>
          <a:xfrm>
            <a:off x="5145093" y="3901041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7" name="Group 88">
            <a:extLst>
              <a:ext uri="{FF2B5EF4-FFF2-40B4-BE49-F238E27FC236}">
                <a16:creationId xmlns:a16="http://schemas.microsoft.com/office/drawing/2014/main" id="{928661D8-60F6-4C63-AC66-C3C3E86B95FD}"/>
              </a:ext>
            </a:extLst>
          </p:cNvPr>
          <p:cNvGrpSpPr/>
          <p:nvPr/>
        </p:nvGrpSpPr>
        <p:grpSpPr>
          <a:xfrm>
            <a:off x="3910112" y="2602343"/>
            <a:ext cx="4376131" cy="3594419"/>
            <a:chOff x="2241333" y="2017415"/>
            <a:chExt cx="4653973" cy="3822630"/>
          </a:xfrm>
          <a:solidFill>
            <a:schemeClr val="bg1"/>
          </a:solidFill>
        </p:grpSpPr>
        <p:sp>
          <p:nvSpPr>
            <p:cNvPr id="38" name="Teardrop 3">
              <a:extLst>
                <a:ext uri="{FF2B5EF4-FFF2-40B4-BE49-F238E27FC236}">
                  <a16:creationId xmlns:a16="http://schemas.microsoft.com/office/drawing/2014/main" id="{3B76371F-C533-439D-B15C-9E4D0BB46669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9" name="Teardrop 3">
              <a:extLst>
                <a:ext uri="{FF2B5EF4-FFF2-40B4-BE49-F238E27FC236}">
                  <a16:creationId xmlns:a16="http://schemas.microsoft.com/office/drawing/2014/main" id="{27CACDB9-85CD-49B7-BC47-E465D95FF17F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:a16="http://schemas.microsoft.com/office/drawing/2014/main" id="{C6D8A045-6BB1-48E9-877A-D5E902F278F1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1139E8C0-56F2-4BE7-BA38-5E0238C27769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582DA6BB-2EB5-4DFE-9FD0-FB242AE9C637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3" name="Teardrop 3">
              <a:extLst>
                <a:ext uri="{FF2B5EF4-FFF2-40B4-BE49-F238E27FC236}">
                  <a16:creationId xmlns:a16="http://schemas.microsoft.com/office/drawing/2014/main" id="{2EB7FA0A-2EB5-494B-B13B-D058D33CDCD3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33">
            <a:extLst>
              <a:ext uri="{FF2B5EF4-FFF2-40B4-BE49-F238E27FC236}">
                <a16:creationId xmlns:a16="http://schemas.microsoft.com/office/drawing/2014/main" id="{07A73BE1-E702-4104-B2EF-C3D4B5A834D8}"/>
              </a:ext>
            </a:extLst>
          </p:cNvPr>
          <p:cNvSpPr>
            <a:spLocks/>
          </p:cNvSpPr>
          <p:nvPr/>
        </p:nvSpPr>
        <p:spPr>
          <a:xfrm rot="10800000">
            <a:off x="6705727" y="2994229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5" name="Round Same Side Corner Rectangle 24">
            <a:extLst>
              <a:ext uri="{FF2B5EF4-FFF2-40B4-BE49-F238E27FC236}">
                <a16:creationId xmlns:a16="http://schemas.microsoft.com/office/drawing/2014/main" id="{CD625DC3-07CA-4900-8AC8-9E0EE2FD0C2A}"/>
              </a:ext>
            </a:extLst>
          </p:cNvPr>
          <p:cNvSpPr>
            <a:spLocks noChangeAspect="1"/>
          </p:cNvSpPr>
          <p:nvPr/>
        </p:nvSpPr>
        <p:spPr>
          <a:xfrm rot="16200000">
            <a:off x="7377771" y="5408527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BDA1BA54-7DEA-4F23-8DCF-845FC5FC749C}"/>
              </a:ext>
            </a:extLst>
          </p:cNvPr>
          <p:cNvSpPr>
            <a:spLocks noChangeAspect="1"/>
          </p:cNvSpPr>
          <p:nvPr/>
        </p:nvSpPr>
        <p:spPr>
          <a:xfrm rot="19800000">
            <a:off x="4446927" y="5428021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D748066E-3422-4291-A266-9C3B67021991}"/>
              </a:ext>
            </a:extLst>
          </p:cNvPr>
          <p:cNvSpPr>
            <a:spLocks noChangeAspect="1"/>
          </p:cNvSpPr>
          <p:nvPr/>
        </p:nvSpPr>
        <p:spPr>
          <a:xfrm>
            <a:off x="7574929" y="4068515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Rounded Rectangle 24">
            <a:extLst>
              <a:ext uri="{FF2B5EF4-FFF2-40B4-BE49-F238E27FC236}">
                <a16:creationId xmlns:a16="http://schemas.microsoft.com/office/drawing/2014/main" id="{2264695A-1926-4AFD-95A4-A6F1E4CD342C}"/>
              </a:ext>
            </a:extLst>
          </p:cNvPr>
          <p:cNvSpPr>
            <a:spLocks noChangeAspect="1"/>
          </p:cNvSpPr>
          <p:nvPr/>
        </p:nvSpPr>
        <p:spPr>
          <a:xfrm>
            <a:off x="4309517" y="4091153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9" name="Freeform 100">
            <a:extLst>
              <a:ext uri="{FF2B5EF4-FFF2-40B4-BE49-F238E27FC236}">
                <a16:creationId xmlns:a16="http://schemas.microsoft.com/office/drawing/2014/main" id="{D508C32E-617D-43A6-9826-58ADE7AB3D19}"/>
              </a:ext>
            </a:extLst>
          </p:cNvPr>
          <p:cNvSpPr>
            <a:spLocks noChangeAspect="1"/>
          </p:cNvSpPr>
          <p:nvPr/>
        </p:nvSpPr>
        <p:spPr>
          <a:xfrm rot="8580000">
            <a:off x="5143122" y="2985085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50" name="Group 101">
            <a:extLst>
              <a:ext uri="{FF2B5EF4-FFF2-40B4-BE49-F238E27FC236}">
                <a16:creationId xmlns:a16="http://schemas.microsoft.com/office/drawing/2014/main" id="{37F5AB2D-113E-491D-8C40-DAA7D190B9CB}"/>
              </a:ext>
            </a:extLst>
          </p:cNvPr>
          <p:cNvGrpSpPr/>
          <p:nvPr/>
        </p:nvGrpSpPr>
        <p:grpSpPr>
          <a:xfrm>
            <a:off x="8623171" y="3784366"/>
            <a:ext cx="2791899" cy="890327"/>
            <a:chOff x="2079598" y="4257726"/>
            <a:chExt cx="2262901" cy="89032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CB4066-B04B-4A71-8F14-F79957078E4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7B3831-CC86-47BF-A8F1-C3C1BCC069E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04">
            <a:extLst>
              <a:ext uri="{FF2B5EF4-FFF2-40B4-BE49-F238E27FC236}">
                <a16:creationId xmlns:a16="http://schemas.microsoft.com/office/drawing/2014/main" id="{C96224F6-E79D-45D7-8DFB-FEB2389F7F9E}"/>
              </a:ext>
            </a:extLst>
          </p:cNvPr>
          <p:cNvGrpSpPr/>
          <p:nvPr/>
        </p:nvGrpSpPr>
        <p:grpSpPr>
          <a:xfrm>
            <a:off x="8315354" y="5442016"/>
            <a:ext cx="2791899" cy="890327"/>
            <a:chOff x="2079598" y="4257726"/>
            <a:chExt cx="2262901" cy="89032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8D167D-8F08-445E-A403-E0446BD91D7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70CD6F-4AE3-4601-962F-A3C9ADBF9FC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07">
            <a:extLst>
              <a:ext uri="{FF2B5EF4-FFF2-40B4-BE49-F238E27FC236}">
                <a16:creationId xmlns:a16="http://schemas.microsoft.com/office/drawing/2014/main" id="{E7D7AA51-6D48-40DE-8D20-C5E1A42958B7}"/>
              </a:ext>
            </a:extLst>
          </p:cNvPr>
          <p:cNvGrpSpPr/>
          <p:nvPr/>
        </p:nvGrpSpPr>
        <p:grpSpPr>
          <a:xfrm>
            <a:off x="7733291" y="2126716"/>
            <a:ext cx="2791899" cy="890327"/>
            <a:chOff x="2079598" y="4257726"/>
            <a:chExt cx="2262901" cy="89032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2C8629-4625-4ECD-8B40-D990AD3395A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712E8F-ED4F-4326-965D-1C3593F5E3B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110">
            <a:extLst>
              <a:ext uri="{FF2B5EF4-FFF2-40B4-BE49-F238E27FC236}">
                <a16:creationId xmlns:a16="http://schemas.microsoft.com/office/drawing/2014/main" id="{768F88E5-8E21-4BC0-98C2-54CB322651CF}"/>
              </a:ext>
            </a:extLst>
          </p:cNvPr>
          <p:cNvGrpSpPr/>
          <p:nvPr/>
        </p:nvGrpSpPr>
        <p:grpSpPr>
          <a:xfrm>
            <a:off x="1057904" y="5442016"/>
            <a:ext cx="2804354" cy="890327"/>
            <a:chOff x="2079598" y="4257726"/>
            <a:chExt cx="2262901" cy="89032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F247F7-B9FF-499D-B7C2-1EC6CE282664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8BEA6-745B-4D8F-A77B-D89BBCE61F2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113">
            <a:extLst>
              <a:ext uri="{FF2B5EF4-FFF2-40B4-BE49-F238E27FC236}">
                <a16:creationId xmlns:a16="http://schemas.microsoft.com/office/drawing/2014/main" id="{09A501C9-6637-49C4-B222-5301E2510B2A}"/>
              </a:ext>
            </a:extLst>
          </p:cNvPr>
          <p:cNvGrpSpPr/>
          <p:nvPr/>
        </p:nvGrpSpPr>
        <p:grpSpPr>
          <a:xfrm>
            <a:off x="741035" y="3784366"/>
            <a:ext cx="2804354" cy="890327"/>
            <a:chOff x="2079598" y="4257726"/>
            <a:chExt cx="2262901" cy="89032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8D9943-FC2A-489A-90E7-74B143C69D6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1BE03B-2506-422D-8507-617379000E6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116">
            <a:extLst>
              <a:ext uri="{FF2B5EF4-FFF2-40B4-BE49-F238E27FC236}">
                <a16:creationId xmlns:a16="http://schemas.microsoft.com/office/drawing/2014/main" id="{315F26F5-48C1-45FA-A624-F75B2A2BDEE0}"/>
              </a:ext>
            </a:extLst>
          </p:cNvPr>
          <p:cNvGrpSpPr/>
          <p:nvPr/>
        </p:nvGrpSpPr>
        <p:grpSpPr>
          <a:xfrm>
            <a:off x="1633968" y="2126716"/>
            <a:ext cx="2804354" cy="890327"/>
            <a:chOff x="2079598" y="4257726"/>
            <a:chExt cx="2262901" cy="8903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6C47E5-FEFA-4E40-BE48-D125BFC6B2C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9AA556-B08A-431F-9BC8-30CBF6F7ECD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0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644F8-BA32-4062-B9E9-FCB1CB15C92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7154A-036F-423F-86F9-05DA9CCA7D40}"/>
              </a:ext>
            </a:extLst>
          </p:cNvPr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0D0B-04F9-4693-A301-89446B1154CC}"/>
              </a:ext>
            </a:extLst>
          </p:cNvPr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EAA-7FB7-4C5F-84A0-08516E54193C}"/>
              </a:ext>
            </a:extLst>
          </p:cNvPr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2A61-3A5A-4C59-807C-B7598E78394D}"/>
              </a:ext>
            </a:extLst>
          </p:cNvPr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2BF10-BAB4-4366-AA3D-1FB127E773F8}"/>
              </a:ext>
            </a:extLst>
          </p:cNvPr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59BDF-C294-49F1-AEE2-442780D2AFD7}"/>
              </a:ext>
            </a:extLst>
          </p:cNvPr>
          <p:cNvSpPr/>
          <p:nvPr/>
        </p:nvSpPr>
        <p:spPr>
          <a:xfrm>
            <a:off x="506896" y="765313"/>
            <a:ext cx="7265504" cy="5327376"/>
          </a:xfrm>
          <a:prstGeom prst="roundRect">
            <a:avLst>
              <a:gd name="adj" fmla="val 56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1BCDF-5C22-4211-B425-4B88DBAA45FB}"/>
              </a:ext>
            </a:extLst>
          </p:cNvPr>
          <p:cNvSpPr txBox="1"/>
          <p:nvPr/>
        </p:nvSpPr>
        <p:spPr>
          <a:xfrm rot="16200000">
            <a:off x="-1840019" y="3244331"/>
            <a:ext cx="55957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3AD13-1918-4A34-A374-D121AF993915}"/>
              </a:ext>
            </a:extLst>
          </p:cNvPr>
          <p:cNvSpPr txBox="1"/>
          <p:nvPr/>
        </p:nvSpPr>
        <p:spPr>
          <a:xfrm>
            <a:off x="2872408" y="1263780"/>
            <a:ext cx="42204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53123-AF32-479D-AB66-56C1AC91A02D}"/>
              </a:ext>
            </a:extLst>
          </p:cNvPr>
          <p:cNvSpPr txBox="1"/>
          <p:nvPr/>
        </p:nvSpPr>
        <p:spPr>
          <a:xfrm>
            <a:off x="2872409" y="1796549"/>
            <a:ext cx="4220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DFDA-006A-41CA-8412-1C9C63990E27}"/>
              </a:ext>
            </a:extLst>
          </p:cNvPr>
          <p:cNvSpPr txBox="1"/>
          <p:nvPr/>
        </p:nvSpPr>
        <p:spPr>
          <a:xfrm>
            <a:off x="3379303" y="426029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5E0DA-3A9B-4236-B08C-0C5A2BF7A8A5}"/>
              </a:ext>
            </a:extLst>
          </p:cNvPr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Orange Po</a:t>
            </a:r>
            <a:r>
              <a:rPr lang="en-US" altLang="ko-KR" sz="2400" b="1" dirty="0">
                <a:solidFill>
                  <a:schemeClr val="bg1"/>
                </a:solidFill>
              </a:rPr>
              <a:t>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6834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8D476FB-9FE6-4247-9F07-72CE7969AAC1}"/>
              </a:ext>
            </a:extLst>
          </p:cNvPr>
          <p:cNvSpPr/>
          <p:nvPr/>
        </p:nvSpPr>
        <p:spPr>
          <a:xfrm rot="10800000">
            <a:off x="2471802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94CDC48-8625-4979-87FC-3CAFB93DF00F}"/>
              </a:ext>
            </a:extLst>
          </p:cNvPr>
          <p:cNvSpPr/>
          <p:nvPr/>
        </p:nvSpPr>
        <p:spPr>
          <a:xfrm rot="10800000">
            <a:off x="2565444" y="5154185"/>
            <a:ext cx="5328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584964-393B-452E-BE12-E0E0178B7750}"/>
              </a:ext>
            </a:extLst>
          </p:cNvPr>
          <p:cNvSpPr/>
          <p:nvPr/>
        </p:nvSpPr>
        <p:spPr>
          <a:xfrm rot="10800000">
            <a:off x="3827156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D2C7CA-50B3-4CA2-BE42-3B8A07A16866}"/>
              </a:ext>
            </a:extLst>
          </p:cNvPr>
          <p:cNvSpPr/>
          <p:nvPr/>
        </p:nvSpPr>
        <p:spPr>
          <a:xfrm rot="10800000">
            <a:off x="3920756" y="5154186"/>
            <a:ext cx="5364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0B5C147-28CF-486E-A7C7-59E307AC21B2}"/>
              </a:ext>
            </a:extLst>
          </p:cNvPr>
          <p:cNvSpPr/>
          <p:nvPr/>
        </p:nvSpPr>
        <p:spPr>
          <a:xfrm rot="10800000">
            <a:off x="1093434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18560AF-202F-4F7F-87AE-177469B03ED2}"/>
              </a:ext>
            </a:extLst>
          </p:cNvPr>
          <p:cNvSpPr/>
          <p:nvPr/>
        </p:nvSpPr>
        <p:spPr>
          <a:xfrm rot="10800000">
            <a:off x="1183434" y="5154186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C6456C41-E063-4289-9EEA-2B665A65E032}"/>
              </a:ext>
            </a:extLst>
          </p:cNvPr>
          <p:cNvSpPr/>
          <p:nvPr/>
        </p:nvSpPr>
        <p:spPr>
          <a:xfrm rot="10800000">
            <a:off x="5209082" y="2141314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DFC45009-0C02-4899-91E3-7AFA23EEE2A5}"/>
              </a:ext>
            </a:extLst>
          </p:cNvPr>
          <p:cNvSpPr/>
          <p:nvPr/>
        </p:nvSpPr>
        <p:spPr>
          <a:xfrm rot="10800000">
            <a:off x="5295524" y="5154187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B384A6-E2E6-48D1-9A40-A6D4E6C9D979}"/>
              </a:ext>
            </a:extLst>
          </p:cNvPr>
          <p:cNvGrpSpPr/>
          <p:nvPr/>
        </p:nvGrpSpPr>
        <p:grpSpPr>
          <a:xfrm>
            <a:off x="6665824" y="3161859"/>
            <a:ext cx="4611776" cy="734839"/>
            <a:chOff x="395534" y="3722056"/>
            <a:chExt cx="3972999" cy="734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B3A18F-076B-4482-B981-1F8751268A1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D4E450-B377-4783-BEEF-E10C44E79E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872E9-1038-4F1B-87D8-ABA280466615}"/>
              </a:ext>
            </a:extLst>
          </p:cNvPr>
          <p:cNvGrpSpPr/>
          <p:nvPr/>
        </p:nvGrpSpPr>
        <p:grpSpPr>
          <a:xfrm>
            <a:off x="6665824" y="3961281"/>
            <a:ext cx="4611776" cy="734839"/>
            <a:chOff x="395534" y="3722056"/>
            <a:chExt cx="3972999" cy="7348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1DD80E-6881-49D9-A52D-78A256525B0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1BBA9C-9928-40D8-8974-3E25D6B6EE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10401-AC82-43B0-AF3D-63C170F46DC7}"/>
              </a:ext>
            </a:extLst>
          </p:cNvPr>
          <p:cNvGrpSpPr/>
          <p:nvPr/>
        </p:nvGrpSpPr>
        <p:grpSpPr>
          <a:xfrm>
            <a:off x="6665824" y="4760705"/>
            <a:ext cx="4611776" cy="734839"/>
            <a:chOff x="395534" y="3722056"/>
            <a:chExt cx="3972999" cy="7348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E41631-6A5F-4A12-91B5-E2FA22B5133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D1D18-7EB7-41CE-80C0-63DE6C7E3A2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AA1B5-ABD5-4396-850B-443FCB827B07}"/>
              </a:ext>
            </a:extLst>
          </p:cNvPr>
          <p:cNvGrpSpPr/>
          <p:nvPr/>
        </p:nvGrpSpPr>
        <p:grpSpPr>
          <a:xfrm>
            <a:off x="6665824" y="5560129"/>
            <a:ext cx="4611776" cy="734839"/>
            <a:chOff x="395534" y="3722056"/>
            <a:chExt cx="3972999" cy="7348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258937-4315-4728-BB28-0C180734FFA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7FD8A4-8D8D-4A04-8C18-7351E54E0EC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AF5D43-686C-401E-A0C1-6B932F2F11D8}"/>
              </a:ext>
            </a:extLst>
          </p:cNvPr>
          <p:cNvGrpSpPr/>
          <p:nvPr/>
        </p:nvGrpSpPr>
        <p:grpSpPr>
          <a:xfrm>
            <a:off x="6496266" y="2141978"/>
            <a:ext cx="301202" cy="301202"/>
            <a:chOff x="4972700" y="3925047"/>
            <a:chExt cx="391388" cy="3913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1E9BF1-BF68-452A-A247-CB420836D9D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Chevron 35">
              <a:extLst>
                <a:ext uri="{FF2B5EF4-FFF2-40B4-BE49-F238E27FC236}">
                  <a16:creationId xmlns:a16="http://schemas.microsoft.com/office/drawing/2014/main" id="{D6B5EB5D-5C59-4220-AD99-0CFDBD470C4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accent3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113540FC-4153-4EB9-ADD7-555B64521E80}"/>
              </a:ext>
            </a:extLst>
          </p:cNvPr>
          <p:cNvGrpSpPr/>
          <p:nvPr/>
        </p:nvGrpSpPr>
        <p:grpSpPr>
          <a:xfrm>
            <a:off x="6942030" y="2113405"/>
            <a:ext cx="4335571" cy="824999"/>
            <a:chOff x="6856305" y="1982684"/>
            <a:chExt cx="3554810" cy="8249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78568A-B4E4-4A41-9B02-60D19FACEEA0}"/>
                </a:ext>
              </a:extLst>
            </p:cNvPr>
            <p:cNvSpPr txBox="1"/>
            <p:nvPr/>
          </p:nvSpPr>
          <p:spPr>
            <a:xfrm>
              <a:off x="6856305" y="1982684"/>
              <a:ext cx="355481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0BC0F2-C003-4FF7-AAB6-C8F479746EB0}"/>
                </a:ext>
              </a:extLst>
            </p:cNvPr>
            <p:cNvSpPr txBox="1"/>
            <p:nvPr/>
          </p:nvSpPr>
          <p:spPr>
            <a:xfrm>
              <a:off x="6856305" y="2346018"/>
              <a:ext cx="3554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3FC33B8-95EE-42CB-9A0F-430416FC8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033184"/>
              </p:ext>
            </p:extLst>
          </p:nvPr>
        </p:nvGraphicFramePr>
        <p:xfrm>
          <a:off x="630768" y="2408284"/>
          <a:ext cx="5749307" cy="32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DE7AE5A-C97F-4D49-BCA3-4CCEDD5350EC}"/>
              </a:ext>
            </a:extLst>
          </p:cNvPr>
          <p:cNvSpPr txBox="1"/>
          <p:nvPr/>
        </p:nvSpPr>
        <p:spPr>
          <a:xfrm>
            <a:off x="2476968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D836EA-53C9-46A6-A5C2-CB63184016CA}"/>
              </a:ext>
            </a:extLst>
          </p:cNvPr>
          <p:cNvSpPr txBox="1"/>
          <p:nvPr/>
        </p:nvSpPr>
        <p:spPr>
          <a:xfrm>
            <a:off x="3841374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4E07BF-E78C-4A36-88A8-BC0AA3D8CDB8}"/>
              </a:ext>
            </a:extLst>
          </p:cNvPr>
          <p:cNvSpPr txBox="1"/>
          <p:nvPr/>
        </p:nvSpPr>
        <p:spPr>
          <a:xfrm>
            <a:off x="1095629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B7B6C5-8BDE-41C6-BE09-101F1EDC804D}"/>
              </a:ext>
            </a:extLst>
          </p:cNvPr>
          <p:cNvSpPr txBox="1"/>
          <p:nvPr/>
        </p:nvSpPr>
        <p:spPr>
          <a:xfrm>
            <a:off x="5205781" y="2332120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305522F0-6CCD-436D-9E14-F201BA137657}"/>
              </a:ext>
            </a:extLst>
          </p:cNvPr>
          <p:cNvSpPr/>
          <p:nvPr/>
        </p:nvSpPr>
        <p:spPr>
          <a:xfrm>
            <a:off x="1308422" y="5777082"/>
            <a:ext cx="302999" cy="22219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68DA0B1E-3287-422A-9B1F-147DE486713E}"/>
              </a:ext>
            </a:extLst>
          </p:cNvPr>
          <p:cNvSpPr/>
          <p:nvPr/>
        </p:nvSpPr>
        <p:spPr>
          <a:xfrm>
            <a:off x="2671934" y="5732588"/>
            <a:ext cx="314786" cy="32003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CB6CDFA3-6751-4C6D-B9CE-25329ADE83D1}"/>
              </a:ext>
            </a:extLst>
          </p:cNvPr>
          <p:cNvSpPr/>
          <p:nvPr/>
        </p:nvSpPr>
        <p:spPr>
          <a:xfrm rot="18805991">
            <a:off x="4009704" y="5712485"/>
            <a:ext cx="342866" cy="3392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679903B-87A3-490F-8184-9954D3312278}"/>
              </a:ext>
            </a:extLst>
          </p:cNvPr>
          <p:cNvSpPr/>
          <p:nvPr/>
        </p:nvSpPr>
        <p:spPr>
          <a:xfrm>
            <a:off x="5398221" y="5777081"/>
            <a:ext cx="315148" cy="242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48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F9F7B-0B16-47DE-9DD6-1B86F0BD451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DA3F7-A13C-4EF6-9648-752B3FC232D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35">
            <a:extLst>
              <a:ext uri="{FF2B5EF4-FFF2-40B4-BE49-F238E27FC236}">
                <a16:creationId xmlns:a16="http://schemas.microsoft.com/office/drawing/2014/main" id="{F0F2B2C7-AF36-4F67-AAF2-E7C43B1E1DD4}"/>
              </a:ext>
            </a:extLst>
          </p:cNvPr>
          <p:cNvSpPr/>
          <p:nvPr/>
        </p:nvSpPr>
        <p:spPr>
          <a:xfrm rot="18900000">
            <a:off x="1462702" y="2314790"/>
            <a:ext cx="1660792" cy="1660792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9878B3-1604-446F-BC00-1391CEBFEC0E}"/>
              </a:ext>
            </a:extLst>
          </p:cNvPr>
          <p:cNvGrpSpPr/>
          <p:nvPr/>
        </p:nvGrpSpPr>
        <p:grpSpPr>
          <a:xfrm>
            <a:off x="4909727" y="2949967"/>
            <a:ext cx="886243" cy="886243"/>
            <a:chOff x="4909726" y="2492773"/>
            <a:chExt cx="886243" cy="886243"/>
          </a:xfrm>
          <a:solidFill>
            <a:schemeClr val="bg1"/>
          </a:solidFill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D281B0E3-68C8-464E-8161-A2D30DC73ECB}"/>
                </a:ext>
              </a:extLst>
            </p:cNvPr>
            <p:cNvSpPr/>
            <p:nvPr/>
          </p:nvSpPr>
          <p:spPr>
            <a:xfrm rot="18900000">
              <a:off x="4909726" y="249277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4">
              <a:extLst>
                <a:ext uri="{FF2B5EF4-FFF2-40B4-BE49-F238E27FC236}">
                  <a16:creationId xmlns:a16="http://schemas.microsoft.com/office/drawing/2014/main" id="{E36E0C0D-7370-4690-87CB-702AF97421DC}"/>
                </a:ext>
              </a:extLst>
            </p:cNvPr>
            <p:cNvSpPr/>
            <p:nvPr/>
          </p:nvSpPr>
          <p:spPr>
            <a:xfrm rot="18900000">
              <a:off x="4970966" y="255401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2E8378BC-A319-496D-B2B9-B76288D198D7}"/>
              </a:ext>
            </a:extLst>
          </p:cNvPr>
          <p:cNvGrpSpPr/>
          <p:nvPr/>
        </p:nvGrpSpPr>
        <p:grpSpPr>
          <a:xfrm>
            <a:off x="6673039" y="2974627"/>
            <a:ext cx="886243" cy="886243"/>
            <a:chOff x="6280371" y="2517433"/>
            <a:chExt cx="886243" cy="886243"/>
          </a:xfrm>
          <a:solidFill>
            <a:schemeClr val="bg1"/>
          </a:solidFill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A37B656E-B90E-4352-8C49-56C03776B3A0}"/>
                </a:ext>
              </a:extLst>
            </p:cNvPr>
            <p:cNvSpPr/>
            <p:nvPr/>
          </p:nvSpPr>
          <p:spPr>
            <a:xfrm rot="18900000">
              <a:off x="6280371" y="251743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45">
              <a:extLst>
                <a:ext uri="{FF2B5EF4-FFF2-40B4-BE49-F238E27FC236}">
                  <a16:creationId xmlns:a16="http://schemas.microsoft.com/office/drawing/2014/main" id="{4C8DD67C-179B-4FF6-B8D6-7CE86E5C5124}"/>
                </a:ext>
              </a:extLst>
            </p:cNvPr>
            <p:cNvSpPr/>
            <p:nvPr/>
          </p:nvSpPr>
          <p:spPr>
            <a:xfrm rot="18900000">
              <a:off x="6341610" y="257867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3B6921D1-9454-459B-AA37-2BCD7D3A85EF}"/>
              </a:ext>
            </a:extLst>
          </p:cNvPr>
          <p:cNvGrpSpPr/>
          <p:nvPr/>
        </p:nvGrpSpPr>
        <p:grpSpPr>
          <a:xfrm>
            <a:off x="8436351" y="2999287"/>
            <a:ext cx="886243" cy="886243"/>
            <a:chOff x="7651016" y="2542093"/>
            <a:chExt cx="886243" cy="886243"/>
          </a:xfrm>
          <a:solidFill>
            <a:schemeClr val="bg1"/>
          </a:solidFill>
        </p:grpSpPr>
        <p:sp>
          <p:nvSpPr>
            <p:cNvPr id="12" name="Rounded Rectangle 42">
              <a:extLst>
                <a:ext uri="{FF2B5EF4-FFF2-40B4-BE49-F238E27FC236}">
                  <a16:creationId xmlns:a16="http://schemas.microsoft.com/office/drawing/2014/main" id="{8C6766BD-E6E0-4718-A886-AB33EE935C16}"/>
                </a:ext>
              </a:extLst>
            </p:cNvPr>
            <p:cNvSpPr/>
            <p:nvPr/>
          </p:nvSpPr>
          <p:spPr>
            <a:xfrm rot="18900000">
              <a:off x="7651016" y="254209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46">
              <a:extLst>
                <a:ext uri="{FF2B5EF4-FFF2-40B4-BE49-F238E27FC236}">
                  <a16:creationId xmlns:a16="http://schemas.microsoft.com/office/drawing/2014/main" id="{028E554D-74E7-4FD7-B77F-E7845D4CD745}"/>
                </a:ext>
              </a:extLst>
            </p:cNvPr>
            <p:cNvSpPr/>
            <p:nvPr/>
          </p:nvSpPr>
          <p:spPr>
            <a:xfrm rot="18900000">
              <a:off x="7712254" y="260333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7">
            <a:extLst>
              <a:ext uri="{FF2B5EF4-FFF2-40B4-BE49-F238E27FC236}">
                <a16:creationId xmlns:a16="http://schemas.microsoft.com/office/drawing/2014/main" id="{C8ED3566-D94B-4E0E-B9BD-7CD2ED172F02}"/>
              </a:ext>
            </a:extLst>
          </p:cNvPr>
          <p:cNvGrpSpPr/>
          <p:nvPr/>
        </p:nvGrpSpPr>
        <p:grpSpPr>
          <a:xfrm>
            <a:off x="10199664" y="3023947"/>
            <a:ext cx="886243" cy="886243"/>
            <a:chOff x="10199663" y="2566753"/>
            <a:chExt cx="886243" cy="886243"/>
          </a:xfrm>
          <a:solidFill>
            <a:schemeClr val="bg1"/>
          </a:solidFill>
        </p:grpSpPr>
        <p:sp>
          <p:nvSpPr>
            <p:cNvPr id="15" name="Rounded Rectangle 43">
              <a:extLst>
                <a:ext uri="{FF2B5EF4-FFF2-40B4-BE49-F238E27FC236}">
                  <a16:creationId xmlns:a16="http://schemas.microsoft.com/office/drawing/2014/main" id="{EF29E45A-DFE1-427B-9CEC-954CF71FA448}"/>
                </a:ext>
              </a:extLst>
            </p:cNvPr>
            <p:cNvSpPr/>
            <p:nvPr/>
          </p:nvSpPr>
          <p:spPr>
            <a:xfrm rot="18900000">
              <a:off x="10199663" y="256675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47">
              <a:extLst>
                <a:ext uri="{FF2B5EF4-FFF2-40B4-BE49-F238E27FC236}">
                  <a16:creationId xmlns:a16="http://schemas.microsoft.com/office/drawing/2014/main" id="{F7325DD3-4AB4-45C0-BB5A-0BC3833B3879}"/>
                </a:ext>
              </a:extLst>
            </p:cNvPr>
            <p:cNvSpPr/>
            <p:nvPr/>
          </p:nvSpPr>
          <p:spPr>
            <a:xfrm rot="18900000">
              <a:off x="10260904" y="2627993"/>
              <a:ext cx="763760" cy="763760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180F74-A34A-40FF-9DE1-CE3D90D1B132}"/>
              </a:ext>
            </a:extLst>
          </p:cNvPr>
          <p:cNvCxnSpPr/>
          <p:nvPr/>
        </p:nvCxnSpPr>
        <p:spPr>
          <a:xfrm>
            <a:off x="4209875" y="2425748"/>
            <a:ext cx="11164" cy="3481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49B20-C241-4649-B103-C8596FDF9A3E}"/>
              </a:ext>
            </a:extLst>
          </p:cNvPr>
          <p:cNvGrpSpPr/>
          <p:nvPr/>
        </p:nvGrpSpPr>
        <p:grpSpPr>
          <a:xfrm>
            <a:off x="888026" y="4515015"/>
            <a:ext cx="2810144" cy="1725858"/>
            <a:chOff x="-475010" y="1114177"/>
            <a:chExt cx="3915564" cy="17258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B2D0E2-FA4C-479A-B473-A029114E402F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B3963B-ADCB-4BB5-9015-2F9E432B75DA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B924A9-A9F7-4149-A601-0C39921546DD}"/>
              </a:ext>
            </a:extLst>
          </p:cNvPr>
          <p:cNvGrpSpPr/>
          <p:nvPr/>
        </p:nvGrpSpPr>
        <p:grpSpPr>
          <a:xfrm>
            <a:off x="4572001" y="4182839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EC494B-F370-4969-AB72-5A15FC4FCE8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6CA097-54C7-40AD-B6C4-2F922C7105D3}"/>
              </a:ext>
            </a:extLst>
          </p:cNvPr>
          <p:cNvGrpSpPr/>
          <p:nvPr/>
        </p:nvGrpSpPr>
        <p:grpSpPr>
          <a:xfrm>
            <a:off x="6359772" y="4182839"/>
            <a:ext cx="1398891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4417DF-4B7F-4B18-B993-D69CB1A46FB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2F3923-38EE-4C41-BDCC-5D621E893882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3182F8-7A63-4D0F-9694-43A7AE643022}"/>
              </a:ext>
            </a:extLst>
          </p:cNvPr>
          <p:cNvGrpSpPr/>
          <p:nvPr/>
        </p:nvGrpSpPr>
        <p:grpSpPr>
          <a:xfrm>
            <a:off x="8147543" y="4182839"/>
            <a:ext cx="1398891" cy="1541191"/>
            <a:chOff x="-475010" y="1114178"/>
            <a:chExt cx="4241713" cy="15411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F6ECE4-BBBB-4939-A974-6A4BEA8F40F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32C278-57EA-477B-B129-56CD0822E66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CDC7F2-A98B-4F74-8B77-04B3206205A7}"/>
              </a:ext>
            </a:extLst>
          </p:cNvPr>
          <p:cNvGrpSpPr/>
          <p:nvPr/>
        </p:nvGrpSpPr>
        <p:grpSpPr>
          <a:xfrm>
            <a:off x="9935313" y="4182839"/>
            <a:ext cx="1414944" cy="1541191"/>
            <a:chOff x="-475010" y="1114178"/>
            <a:chExt cx="4241713" cy="15411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8D4AA3-94F8-4F40-BCBF-6980A646D46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5C77B-E817-469C-BCC4-13BAF1EB753F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3" name="Rectangle 7">
            <a:extLst>
              <a:ext uri="{FF2B5EF4-FFF2-40B4-BE49-F238E27FC236}">
                <a16:creationId xmlns:a16="http://schemas.microsoft.com/office/drawing/2014/main" id="{75B373B6-D4C2-4916-BFE5-6C186606E4E5}"/>
              </a:ext>
            </a:extLst>
          </p:cNvPr>
          <p:cNvSpPr/>
          <p:nvPr/>
        </p:nvSpPr>
        <p:spPr>
          <a:xfrm>
            <a:off x="10479193" y="325642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4818A564-C3BE-4197-A9AD-2CD4DBD1A34C}"/>
              </a:ext>
            </a:extLst>
          </p:cNvPr>
          <p:cNvSpPr/>
          <p:nvPr/>
        </p:nvSpPr>
        <p:spPr>
          <a:xfrm>
            <a:off x="6957260" y="325642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A9770B84-FA8F-40AC-B6F6-41EE951B05ED}"/>
              </a:ext>
            </a:extLst>
          </p:cNvPr>
          <p:cNvSpPr/>
          <p:nvPr/>
        </p:nvSpPr>
        <p:spPr>
          <a:xfrm>
            <a:off x="8714737" y="328820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339C0910-F687-4FC5-B4F3-499C07F04A5C}"/>
              </a:ext>
            </a:extLst>
          </p:cNvPr>
          <p:cNvSpPr/>
          <p:nvPr/>
        </p:nvSpPr>
        <p:spPr>
          <a:xfrm>
            <a:off x="5213538" y="323917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A2EC7095-A88B-4C01-8D76-02C8F6B56C70}"/>
              </a:ext>
            </a:extLst>
          </p:cNvPr>
          <p:cNvSpPr/>
          <p:nvPr/>
        </p:nvSpPr>
        <p:spPr>
          <a:xfrm rot="2700000">
            <a:off x="2127576" y="2751455"/>
            <a:ext cx="329710" cy="80790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0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C1853E-FB92-4A2F-9A1D-E9AED3E26E8D}"/>
              </a:ext>
            </a:extLst>
          </p:cNvPr>
          <p:cNvSpPr/>
          <p:nvPr/>
        </p:nvSpPr>
        <p:spPr>
          <a:xfrm>
            <a:off x="3516796" y="1997765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2A828-FBE5-4422-888E-BA2B903E56AA}"/>
              </a:ext>
            </a:extLst>
          </p:cNvPr>
          <p:cNvSpPr txBox="1"/>
          <p:nvPr/>
        </p:nvSpPr>
        <p:spPr>
          <a:xfrm>
            <a:off x="4239239" y="3012838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B3045-B97D-4444-99C1-1B1EC2EC69FE}"/>
              </a:ext>
            </a:extLst>
          </p:cNvPr>
          <p:cNvSpPr txBox="1"/>
          <p:nvPr/>
        </p:nvSpPr>
        <p:spPr>
          <a:xfrm>
            <a:off x="4239238" y="2192382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6FAAE-C315-429F-A681-8E426436E9F4}"/>
              </a:ext>
            </a:extLst>
          </p:cNvPr>
          <p:cNvSpPr txBox="1"/>
          <p:nvPr/>
        </p:nvSpPr>
        <p:spPr>
          <a:xfrm>
            <a:off x="4005471" y="3545607"/>
            <a:ext cx="418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TextGet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a modern PowerPoint  Presentation that is beautifully designed.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B240998-1B8F-4251-A51D-60C12CE5B087}"/>
              </a:ext>
            </a:extLst>
          </p:cNvPr>
          <p:cNvSpPr/>
          <p:nvPr/>
        </p:nvSpPr>
        <p:spPr>
          <a:xfrm rot="12056913">
            <a:off x="4113637" y="3016984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6DEB64-119C-43A8-85F2-E525ABF1B251}"/>
              </a:ext>
            </a:extLst>
          </p:cNvPr>
          <p:cNvGrpSpPr/>
          <p:nvPr/>
        </p:nvGrpSpPr>
        <p:grpSpPr>
          <a:xfrm>
            <a:off x="196164" y="2113960"/>
            <a:ext cx="2781298" cy="4601643"/>
            <a:chOff x="196164" y="2113960"/>
            <a:chExt cx="2781298" cy="46016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955716-2FFE-4FFF-B299-04C29E568F86}"/>
                </a:ext>
              </a:extLst>
            </p:cNvPr>
            <p:cNvGrpSpPr/>
            <p:nvPr/>
          </p:nvGrpSpPr>
          <p:grpSpPr>
            <a:xfrm flipV="1">
              <a:off x="196164" y="4434413"/>
              <a:ext cx="2781298" cy="2281190"/>
              <a:chOff x="160070" y="163202"/>
              <a:chExt cx="2781298" cy="2281190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E4B6EB-0FB9-4278-BC87-734DD3EFD559}"/>
                  </a:ext>
                </a:extLst>
              </p:cNvPr>
              <p:cNvSpPr/>
              <p:nvPr/>
            </p:nvSpPr>
            <p:spPr>
              <a:xfrm>
                <a:off x="160070" y="163845"/>
                <a:ext cx="140381" cy="140381"/>
              </a:xfrm>
              <a:custGeom>
                <a:avLst/>
                <a:gdLst>
                  <a:gd name="connsiteX0" fmla="*/ 53340 w 76200"/>
                  <a:gd name="connsiteY0" fmla="*/ 11081 h 76200"/>
                  <a:gd name="connsiteX1" fmla="*/ 42863 w 76200"/>
                  <a:gd name="connsiteY1" fmla="*/ 22511 h 76200"/>
                  <a:gd name="connsiteX2" fmla="*/ 32385 w 76200"/>
                  <a:gd name="connsiteY2" fmla="*/ 11081 h 76200"/>
                  <a:gd name="connsiteX3" fmla="*/ 11430 w 76200"/>
                  <a:gd name="connsiteY3" fmla="*/ 11081 h 76200"/>
                  <a:gd name="connsiteX4" fmla="*/ 11430 w 76200"/>
                  <a:gd name="connsiteY4" fmla="*/ 31083 h 76200"/>
                  <a:gd name="connsiteX5" fmla="*/ 21908 w 76200"/>
                  <a:gd name="connsiteY5" fmla="*/ 41561 h 76200"/>
                  <a:gd name="connsiteX6" fmla="*/ 11430 w 76200"/>
                  <a:gd name="connsiteY6" fmla="*/ 52991 h 76200"/>
                  <a:gd name="connsiteX7" fmla="*/ 11430 w 76200"/>
                  <a:gd name="connsiteY7" fmla="*/ 72993 h 76200"/>
                  <a:gd name="connsiteX8" fmla="*/ 32385 w 76200"/>
                  <a:gd name="connsiteY8" fmla="*/ 73946 h 76200"/>
                  <a:gd name="connsiteX9" fmla="*/ 42863 w 76200"/>
                  <a:gd name="connsiteY9" fmla="*/ 63468 h 76200"/>
                  <a:gd name="connsiteX10" fmla="*/ 53340 w 76200"/>
                  <a:gd name="connsiteY10" fmla="*/ 73946 h 76200"/>
                  <a:gd name="connsiteX11" fmla="*/ 74295 w 76200"/>
                  <a:gd name="connsiteY11" fmla="*/ 73946 h 76200"/>
                  <a:gd name="connsiteX12" fmla="*/ 74295 w 76200"/>
                  <a:gd name="connsiteY12" fmla="*/ 53943 h 76200"/>
                  <a:gd name="connsiteX13" fmla="*/ 63818 w 76200"/>
                  <a:gd name="connsiteY13" fmla="*/ 42513 h 76200"/>
                  <a:gd name="connsiteX14" fmla="*/ 74295 w 76200"/>
                  <a:gd name="connsiteY14" fmla="*/ 32036 h 76200"/>
                  <a:gd name="connsiteX15" fmla="*/ 74295 w 76200"/>
                  <a:gd name="connsiteY15" fmla="*/ 11081 h 76200"/>
                  <a:gd name="connsiteX16" fmla="*/ 53340 w 76200"/>
                  <a:gd name="connsiteY16" fmla="*/ 1108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081"/>
                    </a:moveTo>
                    <a:lnTo>
                      <a:pt x="42863" y="22511"/>
                    </a:lnTo>
                    <a:lnTo>
                      <a:pt x="32385" y="11081"/>
                    </a:lnTo>
                    <a:cubicBezTo>
                      <a:pt x="26670" y="6318"/>
                      <a:pt x="17145" y="6318"/>
                      <a:pt x="11430" y="11081"/>
                    </a:cubicBezTo>
                    <a:cubicBezTo>
                      <a:pt x="5715" y="15843"/>
                      <a:pt x="5715" y="26321"/>
                      <a:pt x="11430" y="31083"/>
                    </a:cubicBezTo>
                    <a:lnTo>
                      <a:pt x="21908" y="41561"/>
                    </a:lnTo>
                    <a:lnTo>
                      <a:pt x="11430" y="52991"/>
                    </a:lnTo>
                    <a:cubicBezTo>
                      <a:pt x="5715" y="58706"/>
                      <a:pt x="5715" y="68231"/>
                      <a:pt x="11430" y="72993"/>
                    </a:cubicBezTo>
                    <a:cubicBezTo>
                      <a:pt x="17145" y="77756"/>
                      <a:pt x="26670" y="79661"/>
                      <a:pt x="32385" y="73946"/>
                    </a:cubicBezTo>
                    <a:lnTo>
                      <a:pt x="42863" y="63468"/>
                    </a:lnTo>
                    <a:lnTo>
                      <a:pt x="53340" y="73946"/>
                    </a:lnTo>
                    <a:cubicBezTo>
                      <a:pt x="59055" y="79661"/>
                      <a:pt x="68580" y="79661"/>
                      <a:pt x="74295" y="73946"/>
                    </a:cubicBezTo>
                    <a:cubicBezTo>
                      <a:pt x="80010" y="68231"/>
                      <a:pt x="80010" y="58706"/>
                      <a:pt x="74295" y="53943"/>
                    </a:cubicBezTo>
                    <a:lnTo>
                      <a:pt x="63818" y="42513"/>
                    </a:lnTo>
                    <a:lnTo>
                      <a:pt x="74295" y="32036"/>
                    </a:lnTo>
                    <a:cubicBezTo>
                      <a:pt x="80010" y="26321"/>
                      <a:pt x="80010" y="16796"/>
                      <a:pt x="74295" y="11081"/>
                    </a:cubicBezTo>
                    <a:cubicBezTo>
                      <a:pt x="68580" y="5366"/>
                      <a:pt x="59055" y="6318"/>
                      <a:pt x="53340" y="110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0897EB-4451-4ED3-A607-9688F3ACEF47}"/>
                  </a:ext>
                </a:extLst>
              </p:cNvPr>
              <p:cNvSpPr/>
              <p:nvPr/>
            </p:nvSpPr>
            <p:spPr>
              <a:xfrm>
                <a:off x="491721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B157662-DF32-493D-9D1E-7355002AAC8A}"/>
                  </a:ext>
                </a:extLst>
              </p:cNvPr>
              <p:cNvSpPr/>
              <p:nvPr/>
            </p:nvSpPr>
            <p:spPr>
              <a:xfrm>
                <a:off x="821614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3342 w 76200"/>
                  <a:gd name="connsiteY11" fmla="*/ 74295 h 76200"/>
                  <a:gd name="connsiteX12" fmla="*/ 73342 w 76200"/>
                  <a:gd name="connsiteY12" fmla="*/ 54293 h 76200"/>
                  <a:gd name="connsiteX13" fmla="*/ 62865 w 76200"/>
                  <a:gd name="connsiteY13" fmla="*/ 43815 h 76200"/>
                  <a:gd name="connsiteX14" fmla="*/ 73342 w 76200"/>
                  <a:gd name="connsiteY14" fmla="*/ 33338 h 76200"/>
                  <a:gd name="connsiteX15" fmla="*/ 73342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3342" y="74295"/>
                    </a:cubicBezTo>
                    <a:cubicBezTo>
                      <a:pt x="79058" y="68580"/>
                      <a:pt x="79058" y="59055"/>
                      <a:pt x="73342" y="54293"/>
                    </a:cubicBezTo>
                    <a:lnTo>
                      <a:pt x="62865" y="43815"/>
                    </a:lnTo>
                    <a:lnTo>
                      <a:pt x="73342" y="33338"/>
                    </a:lnTo>
                    <a:cubicBezTo>
                      <a:pt x="79058" y="27623"/>
                      <a:pt x="79058" y="18098"/>
                      <a:pt x="73342" y="13335"/>
                    </a:cubicBezTo>
                    <a:cubicBezTo>
                      <a:pt x="67628" y="6668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93DCD5-11D6-4B5B-A888-F70430F535AB}"/>
                  </a:ext>
                </a:extLst>
              </p:cNvPr>
              <p:cNvSpPr/>
              <p:nvPr/>
            </p:nvSpPr>
            <p:spPr>
              <a:xfrm>
                <a:off x="1151509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2863 h 76200"/>
                  <a:gd name="connsiteX6" fmla="*/ 11430 w 76200"/>
                  <a:gd name="connsiteY6" fmla="*/ 53340 h 76200"/>
                  <a:gd name="connsiteX7" fmla="*/ 11430 w 76200"/>
                  <a:gd name="connsiteY7" fmla="*/ 73343 h 76200"/>
                  <a:gd name="connsiteX8" fmla="*/ 31433 w 76200"/>
                  <a:gd name="connsiteY8" fmla="*/ 73343 h 76200"/>
                  <a:gd name="connsiteX9" fmla="*/ 41910 w 76200"/>
                  <a:gd name="connsiteY9" fmla="*/ 62865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2863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3"/>
                    </a:cubicBezTo>
                    <a:cubicBezTo>
                      <a:pt x="17145" y="78105"/>
                      <a:pt x="26670" y="79058"/>
                      <a:pt x="31433" y="73343"/>
                    </a:cubicBezTo>
                    <a:lnTo>
                      <a:pt x="41910" y="62865"/>
                    </a:lnTo>
                    <a:lnTo>
                      <a:pt x="52388" y="74295"/>
                    </a:lnTo>
                    <a:cubicBezTo>
                      <a:pt x="58102" y="80010"/>
                      <a:pt x="67627" y="80010"/>
                      <a:pt x="72390" y="74295"/>
                    </a:cubicBezTo>
                    <a:cubicBezTo>
                      <a:pt x="78105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7" y="6668"/>
                      <a:pt x="58102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98044AF-A097-4D3D-BD42-6ABCBB2E7A60}"/>
                  </a:ext>
                </a:extLst>
              </p:cNvPr>
              <p:cNvSpPr/>
              <p:nvPr/>
            </p:nvSpPr>
            <p:spPr>
              <a:xfrm>
                <a:off x="1481405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8103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A2B5FF-E461-4DDC-AFFC-A3AAEF81F276}"/>
                  </a:ext>
                </a:extLst>
              </p:cNvPr>
              <p:cNvSpPr/>
              <p:nvPr/>
            </p:nvSpPr>
            <p:spPr>
              <a:xfrm>
                <a:off x="1813055" y="16320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4295 h 76200"/>
                  <a:gd name="connsiteX11" fmla="*/ 72390 w 76200"/>
                  <a:gd name="connsiteY11" fmla="*/ 74295 h 76200"/>
                  <a:gd name="connsiteX12" fmla="*/ 72390 w 76200"/>
                  <a:gd name="connsiteY12" fmla="*/ 54293 h 76200"/>
                  <a:gd name="connsiteX13" fmla="*/ 61913 w 76200"/>
                  <a:gd name="connsiteY13" fmla="*/ 43815 h 76200"/>
                  <a:gd name="connsiteX14" fmla="*/ 72390 w 76200"/>
                  <a:gd name="connsiteY14" fmla="*/ 33338 h 76200"/>
                  <a:gd name="connsiteX15" fmla="*/ 72390 w 76200"/>
                  <a:gd name="connsiteY15" fmla="*/ 13335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4295"/>
                    </a:lnTo>
                    <a:cubicBezTo>
                      <a:pt x="58103" y="80010"/>
                      <a:pt x="67628" y="80010"/>
                      <a:pt x="72390" y="74295"/>
                    </a:cubicBezTo>
                    <a:cubicBezTo>
                      <a:pt x="77153" y="68580"/>
                      <a:pt x="78105" y="59055"/>
                      <a:pt x="72390" y="54293"/>
                    </a:cubicBezTo>
                    <a:lnTo>
                      <a:pt x="61913" y="43815"/>
                    </a:lnTo>
                    <a:lnTo>
                      <a:pt x="72390" y="33338"/>
                    </a:lnTo>
                    <a:cubicBezTo>
                      <a:pt x="78105" y="27623"/>
                      <a:pt x="78105" y="18098"/>
                      <a:pt x="72390" y="13335"/>
                    </a:cubicBezTo>
                    <a:cubicBezTo>
                      <a:pt x="66675" y="8573"/>
                      <a:pt x="57150" y="6668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AAFB775-A8C1-434B-9FAB-4957121B4AA8}"/>
                  </a:ext>
                </a:extLst>
              </p:cNvPr>
              <p:cNvSpPr/>
              <p:nvPr/>
            </p:nvSpPr>
            <p:spPr>
              <a:xfrm>
                <a:off x="2142951" y="163202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FC1950-9819-4162-ACD6-835612DB2142}"/>
                  </a:ext>
                </a:extLst>
              </p:cNvPr>
              <p:cNvSpPr/>
              <p:nvPr/>
            </p:nvSpPr>
            <p:spPr>
              <a:xfrm>
                <a:off x="2472846" y="163202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6668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2004A39-1D94-4F46-A976-4DAB4D23148C}"/>
                  </a:ext>
                </a:extLst>
              </p:cNvPr>
              <p:cNvSpPr/>
              <p:nvPr/>
            </p:nvSpPr>
            <p:spPr>
              <a:xfrm>
                <a:off x="2800987" y="163202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2862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2862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6668"/>
                      <a:pt x="59055" y="6668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1D9EB6F-0C91-408E-8A10-A19F3FCF1242}"/>
                  </a:ext>
                </a:extLst>
              </p:cNvPr>
              <p:cNvSpPr/>
              <p:nvPr/>
            </p:nvSpPr>
            <p:spPr>
              <a:xfrm>
                <a:off x="161824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3343 w 76200"/>
                  <a:gd name="connsiteY14" fmla="*/ 31432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1432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3F3E124-D54C-47F1-B29C-E44B59F4FD73}"/>
                  </a:ext>
                </a:extLst>
              </p:cNvPr>
              <p:cNvSpPr/>
              <p:nvPr/>
            </p:nvSpPr>
            <p:spPr>
              <a:xfrm>
                <a:off x="491721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58C1F5-57E0-4E98-8032-245DEE791682}"/>
                  </a:ext>
                </a:extLst>
              </p:cNvPr>
              <p:cNvSpPr/>
              <p:nvPr/>
            </p:nvSpPr>
            <p:spPr>
              <a:xfrm>
                <a:off x="821614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4488FF6-E67B-40DD-9C49-E881FF5FC09C}"/>
                  </a:ext>
                </a:extLst>
              </p:cNvPr>
              <p:cNvSpPr/>
              <p:nvPr/>
            </p:nvSpPr>
            <p:spPr>
              <a:xfrm>
                <a:off x="1151509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F4CA0DC-6A88-4F19-8149-F4FAD7B459C3}"/>
                  </a:ext>
                </a:extLst>
              </p:cNvPr>
              <p:cNvSpPr/>
              <p:nvPr/>
            </p:nvSpPr>
            <p:spPr>
              <a:xfrm>
                <a:off x="1481405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25730D6-47D5-4D8C-B2F9-0E350C40A039}"/>
                  </a:ext>
                </a:extLst>
              </p:cNvPr>
              <p:cNvSpPr/>
              <p:nvPr/>
            </p:nvSpPr>
            <p:spPr>
              <a:xfrm>
                <a:off x="1813055" y="43168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7"/>
                      <a:pt x="57150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2D68F5-049F-4176-950A-E591866B4886}"/>
                  </a:ext>
                </a:extLst>
              </p:cNvPr>
              <p:cNvSpPr/>
              <p:nvPr/>
            </p:nvSpPr>
            <p:spPr>
              <a:xfrm>
                <a:off x="2142951" y="431681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2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C45CBBE-C95B-4C60-89EC-80392E724626}"/>
                  </a:ext>
                </a:extLst>
              </p:cNvPr>
              <p:cNvSpPr/>
              <p:nvPr/>
            </p:nvSpPr>
            <p:spPr>
              <a:xfrm>
                <a:off x="2472846" y="431681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2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2" y="41910"/>
                    </a:lnTo>
                    <a:lnTo>
                      <a:pt x="72390" y="31432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E2BB1B-F25A-400C-97C4-39016C1C3082}"/>
                  </a:ext>
                </a:extLst>
              </p:cNvPr>
              <p:cNvSpPr/>
              <p:nvPr/>
            </p:nvSpPr>
            <p:spPr>
              <a:xfrm>
                <a:off x="161824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3343 w 76200"/>
                  <a:gd name="connsiteY11" fmla="*/ 74295 h 76200"/>
                  <a:gd name="connsiteX12" fmla="*/ 73343 w 76200"/>
                  <a:gd name="connsiteY12" fmla="*/ 54293 h 76200"/>
                  <a:gd name="connsiteX13" fmla="*/ 62865 w 76200"/>
                  <a:gd name="connsiteY13" fmla="*/ 43815 h 76200"/>
                  <a:gd name="connsiteX14" fmla="*/ 73343 w 76200"/>
                  <a:gd name="connsiteY14" fmla="*/ 32385 h 76200"/>
                  <a:gd name="connsiteX15" fmla="*/ 73343 w 76200"/>
                  <a:gd name="connsiteY15" fmla="*/ 12383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9058"/>
                      <a:pt x="67628" y="79058"/>
                      <a:pt x="73343" y="74295"/>
                    </a:cubicBezTo>
                    <a:cubicBezTo>
                      <a:pt x="79058" y="69533"/>
                      <a:pt x="79058" y="59055"/>
                      <a:pt x="73343" y="54293"/>
                    </a:cubicBezTo>
                    <a:lnTo>
                      <a:pt x="62865" y="43815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2383"/>
                    </a:cubicBezTo>
                    <a:cubicBezTo>
                      <a:pt x="67628" y="7620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7626BC-778C-4099-92FF-123295C22298}"/>
                  </a:ext>
                </a:extLst>
              </p:cNvPr>
              <p:cNvSpPr/>
              <p:nvPr/>
            </p:nvSpPr>
            <p:spPr>
              <a:xfrm>
                <a:off x="491721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AB22F1B-04E2-4E66-B5EB-24641F265D9D}"/>
                  </a:ext>
                </a:extLst>
              </p:cNvPr>
              <p:cNvSpPr/>
              <p:nvPr/>
            </p:nvSpPr>
            <p:spPr>
              <a:xfrm>
                <a:off x="821614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E14FF82-503C-4B5E-B98C-7D46328ADAC6}"/>
                  </a:ext>
                </a:extLst>
              </p:cNvPr>
              <p:cNvSpPr/>
              <p:nvPr/>
            </p:nvSpPr>
            <p:spPr>
              <a:xfrm>
                <a:off x="1151509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7153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476254-1C59-4D96-8504-2C3BE472484D}"/>
                  </a:ext>
                </a:extLst>
              </p:cNvPr>
              <p:cNvSpPr/>
              <p:nvPr/>
            </p:nvSpPr>
            <p:spPr>
              <a:xfrm>
                <a:off x="1481405" y="69840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30768D-731D-41C4-9E1F-27405127A8F7}"/>
                  </a:ext>
                </a:extLst>
              </p:cNvPr>
              <p:cNvSpPr/>
              <p:nvPr/>
            </p:nvSpPr>
            <p:spPr>
              <a:xfrm>
                <a:off x="1811302" y="698403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BD860DC-225F-4DA0-9616-494D7D2D6B4D}"/>
                  </a:ext>
                </a:extLst>
              </p:cNvPr>
              <p:cNvSpPr/>
              <p:nvPr/>
            </p:nvSpPr>
            <p:spPr>
              <a:xfrm>
                <a:off x="2142951" y="698403"/>
                <a:ext cx="140381" cy="140381"/>
              </a:xfrm>
              <a:custGeom>
                <a:avLst/>
                <a:gdLst>
                  <a:gd name="connsiteX0" fmla="*/ 52387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7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2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7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7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7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2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5715"/>
                      <a:pt x="58103" y="5715"/>
                      <a:pt x="52387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F9747B6-5E17-4571-AF75-394863315187}"/>
                  </a:ext>
                </a:extLst>
              </p:cNvPr>
              <p:cNvSpPr/>
              <p:nvPr/>
            </p:nvSpPr>
            <p:spPr>
              <a:xfrm>
                <a:off x="161824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3343 w 76200"/>
                  <a:gd name="connsiteY14" fmla="*/ 31433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3343" y="31433"/>
                    </a:lnTo>
                    <a:cubicBezTo>
                      <a:pt x="79058" y="25718"/>
                      <a:pt x="79058" y="16193"/>
                      <a:pt x="73343" y="11430"/>
                    </a:cubicBezTo>
                    <a:cubicBezTo>
                      <a:pt x="67628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E0C23B-3FA8-4FAA-AB28-717FE228F263}"/>
                  </a:ext>
                </a:extLst>
              </p:cNvPr>
              <p:cNvSpPr/>
              <p:nvPr/>
            </p:nvSpPr>
            <p:spPr>
              <a:xfrm>
                <a:off x="491721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34EF7B8-8D0A-4F14-AB28-6ECCCEA99610}"/>
                  </a:ext>
                </a:extLst>
              </p:cNvPr>
              <p:cNvSpPr/>
              <p:nvPr/>
            </p:nvSpPr>
            <p:spPr>
              <a:xfrm>
                <a:off x="821614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10F90DF-6C9C-4222-8D44-744B487A416D}"/>
                  </a:ext>
                </a:extLst>
              </p:cNvPr>
              <p:cNvSpPr/>
              <p:nvPr/>
            </p:nvSpPr>
            <p:spPr>
              <a:xfrm>
                <a:off x="1151509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7152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B18560-BA65-4A36-8098-FCE6C2EE3553}"/>
                  </a:ext>
                </a:extLst>
              </p:cNvPr>
              <p:cNvSpPr/>
              <p:nvPr/>
            </p:nvSpPr>
            <p:spPr>
              <a:xfrm>
                <a:off x="1481405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9B555E7-3247-464E-8D46-16B7FF9713D1}"/>
                  </a:ext>
                </a:extLst>
              </p:cNvPr>
              <p:cNvSpPr/>
              <p:nvPr/>
            </p:nvSpPr>
            <p:spPr>
              <a:xfrm>
                <a:off x="1813055" y="966883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2"/>
                      <a:pt x="5715" y="67627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7153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7150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C5BBCD4-AA90-4347-8BEC-7F5950AA8BD3}"/>
                  </a:ext>
                </a:extLst>
              </p:cNvPr>
              <p:cNvSpPr/>
              <p:nvPr/>
            </p:nvSpPr>
            <p:spPr>
              <a:xfrm>
                <a:off x="161824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3343 w 76200"/>
                  <a:gd name="connsiteY14" fmla="*/ 32385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3343" y="32385"/>
                    </a:lnTo>
                    <a:cubicBezTo>
                      <a:pt x="79058" y="26670"/>
                      <a:pt x="79058" y="17145"/>
                      <a:pt x="73343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234CBDA-05F6-4905-85BE-3AE68FA19D36}"/>
                  </a:ext>
                </a:extLst>
              </p:cNvPr>
              <p:cNvSpPr/>
              <p:nvPr/>
            </p:nvSpPr>
            <p:spPr>
              <a:xfrm>
                <a:off x="491721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53539CC-279F-4436-934A-3C47F94133E3}"/>
                  </a:ext>
                </a:extLst>
              </p:cNvPr>
              <p:cNvSpPr/>
              <p:nvPr/>
            </p:nvSpPr>
            <p:spPr>
              <a:xfrm>
                <a:off x="821614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6AF3748-1335-4CA5-8AFC-0D7E7DA862DF}"/>
                  </a:ext>
                </a:extLst>
              </p:cNvPr>
              <p:cNvSpPr/>
              <p:nvPr/>
            </p:nvSpPr>
            <p:spPr>
              <a:xfrm>
                <a:off x="1151509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2" y="78105"/>
                      <a:pt x="67627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7627" y="5715"/>
                      <a:pt x="58102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87184F5-A3F3-4A87-9226-9A8FC997EBD2}"/>
                  </a:ext>
                </a:extLst>
              </p:cNvPr>
              <p:cNvSpPr/>
              <p:nvPr/>
            </p:nvSpPr>
            <p:spPr>
              <a:xfrm>
                <a:off x="1481405" y="1233607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8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3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3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8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3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3"/>
                    </a:lnTo>
                    <a:cubicBezTo>
                      <a:pt x="78105" y="25718"/>
                      <a:pt x="78105" y="16193"/>
                      <a:pt x="72390" y="11430"/>
                    </a:cubicBezTo>
                    <a:cubicBezTo>
                      <a:pt x="66675" y="6668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85D3287-3646-4191-9A5C-DF62CE83F7A4}"/>
                  </a:ext>
                </a:extLst>
              </p:cNvPr>
              <p:cNvSpPr/>
              <p:nvPr/>
            </p:nvSpPr>
            <p:spPr>
              <a:xfrm>
                <a:off x="160070" y="1500330"/>
                <a:ext cx="140381" cy="140381"/>
              </a:xfrm>
              <a:custGeom>
                <a:avLst/>
                <a:gdLst>
                  <a:gd name="connsiteX0" fmla="*/ 53340 w 76200"/>
                  <a:gd name="connsiteY0" fmla="*/ 11430 h 76200"/>
                  <a:gd name="connsiteX1" fmla="*/ 42863 w 76200"/>
                  <a:gd name="connsiteY1" fmla="*/ 21907 h 76200"/>
                  <a:gd name="connsiteX2" fmla="*/ 32385 w 76200"/>
                  <a:gd name="connsiteY2" fmla="*/ 11430 h 76200"/>
                  <a:gd name="connsiteX3" fmla="*/ 12383 w 76200"/>
                  <a:gd name="connsiteY3" fmla="*/ 11430 h 76200"/>
                  <a:gd name="connsiteX4" fmla="*/ 12383 w 76200"/>
                  <a:gd name="connsiteY4" fmla="*/ 31432 h 76200"/>
                  <a:gd name="connsiteX5" fmla="*/ 22860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4295 w 76200"/>
                  <a:gd name="connsiteY14" fmla="*/ 32385 h 76200"/>
                  <a:gd name="connsiteX15" fmla="*/ 74295 w 76200"/>
                  <a:gd name="connsiteY15" fmla="*/ 12382 h 76200"/>
                  <a:gd name="connsiteX16" fmla="*/ 53340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3340" y="11430"/>
                    </a:moveTo>
                    <a:lnTo>
                      <a:pt x="42863" y="21907"/>
                    </a:lnTo>
                    <a:lnTo>
                      <a:pt x="32385" y="11430"/>
                    </a:lnTo>
                    <a:cubicBezTo>
                      <a:pt x="26670" y="5715"/>
                      <a:pt x="17145" y="5715"/>
                      <a:pt x="12383" y="11430"/>
                    </a:cubicBezTo>
                    <a:cubicBezTo>
                      <a:pt x="7620" y="17145"/>
                      <a:pt x="6668" y="26670"/>
                      <a:pt x="12383" y="31432"/>
                    </a:cubicBezTo>
                    <a:lnTo>
                      <a:pt x="22860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4295" y="32385"/>
                    </a:lnTo>
                    <a:cubicBezTo>
                      <a:pt x="80010" y="26670"/>
                      <a:pt x="80010" y="17145"/>
                      <a:pt x="74295" y="12382"/>
                    </a:cubicBezTo>
                    <a:cubicBezTo>
                      <a:pt x="68580" y="7620"/>
                      <a:pt x="59055" y="6667"/>
                      <a:pt x="53340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3346344-DB3E-4E27-9EFB-DCE80E327BFE}"/>
                  </a:ext>
                </a:extLst>
              </p:cNvPr>
              <p:cNvSpPr/>
              <p:nvPr/>
            </p:nvSpPr>
            <p:spPr>
              <a:xfrm>
                <a:off x="491721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2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2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6675" y="7620"/>
                      <a:pt x="58103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FA6EBBA-FDC6-4C85-AFAA-9101DA51379D}"/>
                  </a:ext>
                </a:extLst>
              </p:cNvPr>
              <p:cNvSpPr/>
              <p:nvPr/>
            </p:nvSpPr>
            <p:spPr>
              <a:xfrm>
                <a:off x="821614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8" y="6667"/>
                      <a:pt x="58103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439678-0BDF-4287-94C4-8E87C9D59B75}"/>
                  </a:ext>
                </a:extLst>
              </p:cNvPr>
              <p:cNvSpPr/>
              <p:nvPr/>
            </p:nvSpPr>
            <p:spPr>
              <a:xfrm>
                <a:off x="1151509" y="150033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3340 h 76200"/>
                  <a:gd name="connsiteX7" fmla="*/ 11430 w 76200"/>
                  <a:gd name="connsiteY7" fmla="*/ 73342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2390 w 76200"/>
                  <a:gd name="connsiteY11" fmla="*/ 73342 h 76200"/>
                  <a:gd name="connsiteX12" fmla="*/ 72390 w 76200"/>
                  <a:gd name="connsiteY12" fmla="*/ 53340 h 76200"/>
                  <a:gd name="connsiteX13" fmla="*/ 61913 w 76200"/>
                  <a:gd name="connsiteY13" fmla="*/ 42863 h 76200"/>
                  <a:gd name="connsiteX14" fmla="*/ 72390 w 76200"/>
                  <a:gd name="connsiteY14" fmla="*/ 32385 h 76200"/>
                  <a:gd name="connsiteX15" fmla="*/ 72390 w 76200"/>
                  <a:gd name="connsiteY15" fmla="*/ 12382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3340"/>
                    </a:lnTo>
                    <a:cubicBezTo>
                      <a:pt x="5715" y="59055"/>
                      <a:pt x="5715" y="68580"/>
                      <a:pt x="11430" y="73342"/>
                    </a:cubicBezTo>
                    <a:cubicBezTo>
                      <a:pt x="17145" y="79057"/>
                      <a:pt x="26670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2" y="79057"/>
                      <a:pt x="67627" y="79057"/>
                      <a:pt x="72390" y="73342"/>
                    </a:cubicBezTo>
                    <a:cubicBezTo>
                      <a:pt x="78105" y="67628"/>
                      <a:pt x="78105" y="58103"/>
                      <a:pt x="72390" y="53340"/>
                    </a:cubicBezTo>
                    <a:lnTo>
                      <a:pt x="61913" y="42863"/>
                    </a:lnTo>
                    <a:lnTo>
                      <a:pt x="72390" y="32385"/>
                    </a:lnTo>
                    <a:cubicBezTo>
                      <a:pt x="78105" y="26670"/>
                      <a:pt x="78105" y="17145"/>
                      <a:pt x="72390" y="12382"/>
                    </a:cubicBezTo>
                    <a:cubicBezTo>
                      <a:pt x="67627" y="6667"/>
                      <a:pt x="58102" y="6667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6A087F-CA5C-4055-9CAF-5F735F1D197D}"/>
                  </a:ext>
                </a:extLst>
              </p:cNvPr>
              <p:cNvSpPr/>
              <p:nvPr/>
            </p:nvSpPr>
            <p:spPr>
              <a:xfrm>
                <a:off x="161824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3342 h 76200"/>
                  <a:gd name="connsiteX9" fmla="*/ 41910 w 76200"/>
                  <a:gd name="connsiteY9" fmla="*/ 62865 h 76200"/>
                  <a:gd name="connsiteX10" fmla="*/ 52388 w 76200"/>
                  <a:gd name="connsiteY10" fmla="*/ 73342 h 76200"/>
                  <a:gd name="connsiteX11" fmla="*/ 73343 w 76200"/>
                  <a:gd name="connsiteY11" fmla="*/ 73342 h 76200"/>
                  <a:gd name="connsiteX12" fmla="*/ 73343 w 76200"/>
                  <a:gd name="connsiteY12" fmla="*/ 53340 h 76200"/>
                  <a:gd name="connsiteX13" fmla="*/ 62865 w 76200"/>
                  <a:gd name="connsiteY13" fmla="*/ 42862 h 76200"/>
                  <a:gd name="connsiteX14" fmla="*/ 73343 w 76200"/>
                  <a:gd name="connsiteY14" fmla="*/ 31432 h 76200"/>
                  <a:gd name="connsiteX15" fmla="*/ 73343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6193" y="79057"/>
                      <a:pt x="25718" y="79057"/>
                      <a:pt x="31433" y="73342"/>
                    </a:cubicBezTo>
                    <a:lnTo>
                      <a:pt x="41910" y="62865"/>
                    </a:lnTo>
                    <a:lnTo>
                      <a:pt x="52388" y="73342"/>
                    </a:lnTo>
                    <a:cubicBezTo>
                      <a:pt x="58103" y="79057"/>
                      <a:pt x="67628" y="79057"/>
                      <a:pt x="73343" y="73342"/>
                    </a:cubicBezTo>
                    <a:cubicBezTo>
                      <a:pt x="79058" y="67628"/>
                      <a:pt x="79058" y="58103"/>
                      <a:pt x="73343" y="53340"/>
                    </a:cubicBezTo>
                    <a:lnTo>
                      <a:pt x="62865" y="42862"/>
                    </a:lnTo>
                    <a:lnTo>
                      <a:pt x="73343" y="31432"/>
                    </a:lnTo>
                    <a:cubicBezTo>
                      <a:pt x="79058" y="25717"/>
                      <a:pt x="79058" y="16192"/>
                      <a:pt x="73343" y="11430"/>
                    </a:cubicBezTo>
                    <a:cubicBezTo>
                      <a:pt x="67628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F59C9C7-8F37-4480-B48F-CC70930D3B74}"/>
                  </a:ext>
                </a:extLst>
              </p:cNvPr>
              <p:cNvSpPr/>
              <p:nvPr/>
            </p:nvSpPr>
            <p:spPr>
              <a:xfrm>
                <a:off x="491721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F707FBD-9206-49AC-BE33-38826A25EE35}"/>
                  </a:ext>
                </a:extLst>
              </p:cNvPr>
              <p:cNvSpPr/>
              <p:nvPr/>
            </p:nvSpPr>
            <p:spPr>
              <a:xfrm>
                <a:off x="821614" y="1768810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6667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7628" y="5715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D2ACD19-4C54-413D-92B6-19D39F1AD8BF}"/>
                  </a:ext>
                </a:extLst>
              </p:cNvPr>
              <p:cNvSpPr/>
              <p:nvPr/>
            </p:nvSpPr>
            <p:spPr>
              <a:xfrm>
                <a:off x="161824" y="203553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315BEB-C048-4564-B8B8-734BE3869170}"/>
                  </a:ext>
                </a:extLst>
              </p:cNvPr>
              <p:cNvSpPr/>
              <p:nvPr/>
            </p:nvSpPr>
            <p:spPr>
              <a:xfrm>
                <a:off x="491721" y="2035532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2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7 w 76200"/>
                  <a:gd name="connsiteY5" fmla="*/ 41910 h 76200"/>
                  <a:gd name="connsiteX6" fmla="*/ 11430 w 76200"/>
                  <a:gd name="connsiteY6" fmla="*/ 52388 h 76200"/>
                  <a:gd name="connsiteX7" fmla="*/ 11430 w 76200"/>
                  <a:gd name="connsiteY7" fmla="*/ 72390 h 76200"/>
                  <a:gd name="connsiteX8" fmla="*/ 31432 w 76200"/>
                  <a:gd name="connsiteY8" fmla="*/ 72390 h 76200"/>
                  <a:gd name="connsiteX9" fmla="*/ 41910 w 76200"/>
                  <a:gd name="connsiteY9" fmla="*/ 61913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8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2" y="11430"/>
                    </a:lnTo>
                    <a:cubicBezTo>
                      <a:pt x="25717" y="5715"/>
                      <a:pt x="16192" y="5715"/>
                      <a:pt x="11430" y="11430"/>
                    </a:cubicBezTo>
                    <a:cubicBezTo>
                      <a:pt x="5715" y="17145"/>
                      <a:pt x="5715" y="26670"/>
                      <a:pt x="11430" y="31432"/>
                    </a:cubicBezTo>
                    <a:lnTo>
                      <a:pt x="21907" y="41910"/>
                    </a:lnTo>
                    <a:lnTo>
                      <a:pt x="11430" y="52388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2" y="72390"/>
                    </a:cubicBezTo>
                    <a:lnTo>
                      <a:pt x="41910" y="61913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8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CE4E1A0-85C6-41EA-B220-14770501983C}"/>
                  </a:ext>
                </a:extLst>
              </p:cNvPr>
              <p:cNvSpPr/>
              <p:nvPr/>
            </p:nvSpPr>
            <p:spPr>
              <a:xfrm>
                <a:off x="161824" y="2304011"/>
                <a:ext cx="140381" cy="140381"/>
              </a:xfrm>
              <a:custGeom>
                <a:avLst/>
                <a:gdLst>
                  <a:gd name="connsiteX0" fmla="*/ 52388 w 76200"/>
                  <a:gd name="connsiteY0" fmla="*/ 11430 h 76200"/>
                  <a:gd name="connsiteX1" fmla="*/ 41910 w 76200"/>
                  <a:gd name="connsiteY1" fmla="*/ 21907 h 76200"/>
                  <a:gd name="connsiteX2" fmla="*/ 31433 w 76200"/>
                  <a:gd name="connsiteY2" fmla="*/ 11430 h 76200"/>
                  <a:gd name="connsiteX3" fmla="*/ 11430 w 76200"/>
                  <a:gd name="connsiteY3" fmla="*/ 11430 h 76200"/>
                  <a:gd name="connsiteX4" fmla="*/ 11430 w 76200"/>
                  <a:gd name="connsiteY4" fmla="*/ 31432 h 76200"/>
                  <a:gd name="connsiteX5" fmla="*/ 21908 w 76200"/>
                  <a:gd name="connsiteY5" fmla="*/ 41910 h 76200"/>
                  <a:gd name="connsiteX6" fmla="*/ 11430 w 76200"/>
                  <a:gd name="connsiteY6" fmla="*/ 52387 h 76200"/>
                  <a:gd name="connsiteX7" fmla="*/ 11430 w 76200"/>
                  <a:gd name="connsiteY7" fmla="*/ 72390 h 76200"/>
                  <a:gd name="connsiteX8" fmla="*/ 31433 w 76200"/>
                  <a:gd name="connsiteY8" fmla="*/ 72390 h 76200"/>
                  <a:gd name="connsiteX9" fmla="*/ 41910 w 76200"/>
                  <a:gd name="connsiteY9" fmla="*/ 61912 h 76200"/>
                  <a:gd name="connsiteX10" fmla="*/ 52388 w 76200"/>
                  <a:gd name="connsiteY10" fmla="*/ 72390 h 76200"/>
                  <a:gd name="connsiteX11" fmla="*/ 72390 w 76200"/>
                  <a:gd name="connsiteY11" fmla="*/ 72390 h 76200"/>
                  <a:gd name="connsiteX12" fmla="*/ 72390 w 76200"/>
                  <a:gd name="connsiteY12" fmla="*/ 52387 h 76200"/>
                  <a:gd name="connsiteX13" fmla="*/ 61913 w 76200"/>
                  <a:gd name="connsiteY13" fmla="*/ 41910 h 76200"/>
                  <a:gd name="connsiteX14" fmla="*/ 72390 w 76200"/>
                  <a:gd name="connsiteY14" fmla="*/ 31432 h 76200"/>
                  <a:gd name="connsiteX15" fmla="*/ 72390 w 76200"/>
                  <a:gd name="connsiteY15" fmla="*/ 11430 h 76200"/>
                  <a:gd name="connsiteX16" fmla="*/ 52388 w 76200"/>
                  <a:gd name="connsiteY16" fmla="*/ 1143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76200">
                    <a:moveTo>
                      <a:pt x="52388" y="11430"/>
                    </a:moveTo>
                    <a:lnTo>
                      <a:pt x="41910" y="21907"/>
                    </a:lnTo>
                    <a:lnTo>
                      <a:pt x="31433" y="11430"/>
                    </a:lnTo>
                    <a:cubicBezTo>
                      <a:pt x="25718" y="5715"/>
                      <a:pt x="16193" y="5715"/>
                      <a:pt x="11430" y="11430"/>
                    </a:cubicBezTo>
                    <a:cubicBezTo>
                      <a:pt x="6668" y="17145"/>
                      <a:pt x="5715" y="26670"/>
                      <a:pt x="11430" y="31432"/>
                    </a:cubicBezTo>
                    <a:lnTo>
                      <a:pt x="21908" y="41910"/>
                    </a:lnTo>
                    <a:lnTo>
                      <a:pt x="11430" y="52387"/>
                    </a:lnTo>
                    <a:cubicBezTo>
                      <a:pt x="5715" y="58103"/>
                      <a:pt x="5715" y="67628"/>
                      <a:pt x="11430" y="72390"/>
                    </a:cubicBezTo>
                    <a:cubicBezTo>
                      <a:pt x="17145" y="78105"/>
                      <a:pt x="26670" y="78105"/>
                      <a:pt x="31433" y="72390"/>
                    </a:cubicBezTo>
                    <a:lnTo>
                      <a:pt x="41910" y="61912"/>
                    </a:lnTo>
                    <a:lnTo>
                      <a:pt x="52388" y="72390"/>
                    </a:lnTo>
                    <a:cubicBezTo>
                      <a:pt x="58103" y="78105"/>
                      <a:pt x="67628" y="78105"/>
                      <a:pt x="72390" y="72390"/>
                    </a:cubicBezTo>
                    <a:cubicBezTo>
                      <a:pt x="78105" y="66675"/>
                      <a:pt x="78105" y="57150"/>
                      <a:pt x="72390" y="52387"/>
                    </a:cubicBezTo>
                    <a:lnTo>
                      <a:pt x="61913" y="41910"/>
                    </a:lnTo>
                    <a:lnTo>
                      <a:pt x="72390" y="31432"/>
                    </a:lnTo>
                    <a:cubicBezTo>
                      <a:pt x="78105" y="25717"/>
                      <a:pt x="78105" y="16192"/>
                      <a:pt x="72390" y="11430"/>
                    </a:cubicBezTo>
                    <a:cubicBezTo>
                      <a:pt x="66675" y="6667"/>
                      <a:pt x="58103" y="5715"/>
                      <a:pt x="52388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Cross 73">
              <a:extLst>
                <a:ext uri="{FF2B5EF4-FFF2-40B4-BE49-F238E27FC236}">
                  <a16:creationId xmlns:a16="http://schemas.microsoft.com/office/drawing/2014/main" id="{C344A648-2960-4BB0-96DA-39E80A77A380}"/>
                </a:ext>
              </a:extLst>
            </p:cNvPr>
            <p:cNvSpPr/>
            <p:nvPr/>
          </p:nvSpPr>
          <p:spPr>
            <a:xfrm rot="1642289">
              <a:off x="2560421" y="2113960"/>
              <a:ext cx="296040" cy="296040"/>
            </a:xfrm>
            <a:prstGeom prst="plus">
              <a:avLst>
                <a:gd name="adj" fmla="val 43777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aphic 185">
              <a:extLst>
                <a:ext uri="{FF2B5EF4-FFF2-40B4-BE49-F238E27FC236}">
                  <a16:creationId xmlns:a16="http://schemas.microsoft.com/office/drawing/2014/main" id="{6AA6B0E5-9A04-46E6-91DB-34C0E8ED3895}"/>
                </a:ext>
              </a:extLst>
            </p:cNvPr>
            <p:cNvGrpSpPr/>
            <p:nvPr/>
          </p:nvGrpSpPr>
          <p:grpSpPr>
            <a:xfrm rot="16200000">
              <a:off x="-150583" y="3027868"/>
              <a:ext cx="1668051" cy="346608"/>
              <a:chOff x="1542378" y="3369742"/>
              <a:chExt cx="1668051" cy="346608"/>
            </a:xfrm>
            <a:solidFill>
              <a:schemeClr val="accent1">
                <a:alpha val="44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930A2BB-C6C6-4A2B-9D3F-40804CCDD00A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CF1CD86-5744-48DC-9E02-C72947A062E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A955870-1FCD-46BF-8265-CDA981097AFC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A3B7262-F438-42DD-A8C4-D63923F34628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6D477E1-80F0-4FE6-940E-99B4954BB4EA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651A42A-E0D8-4BF2-9F48-0741A3604419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FBA6BC8-BC00-42B5-968C-F1CE87FE7A66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AE3BFC-F87D-4AF3-9E87-2C0D6B1618C9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8A55BB9-1AE2-4E4F-9B42-30720DB538DB}"/>
                </a:ext>
              </a:extLst>
            </p:cNvPr>
            <p:cNvSpPr/>
            <p:nvPr/>
          </p:nvSpPr>
          <p:spPr>
            <a:xfrm>
              <a:off x="1987777" y="4775695"/>
              <a:ext cx="184106" cy="193919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6" name="Cross 85">
            <a:extLst>
              <a:ext uri="{FF2B5EF4-FFF2-40B4-BE49-F238E27FC236}">
                <a16:creationId xmlns:a16="http://schemas.microsoft.com/office/drawing/2014/main" id="{A408D4A7-1693-473D-BA6D-7A4800A7B672}"/>
              </a:ext>
            </a:extLst>
          </p:cNvPr>
          <p:cNvSpPr/>
          <p:nvPr/>
        </p:nvSpPr>
        <p:spPr>
          <a:xfrm rot="1642289">
            <a:off x="7682386" y="227332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0E06E-6774-4B7B-ADBA-80D1533C0FC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2895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AEFD27F-A36B-46CD-9BDC-7E1C09B9718A}"/>
              </a:ext>
            </a:extLst>
          </p:cNvPr>
          <p:cNvSpPr/>
          <p:nvPr/>
        </p:nvSpPr>
        <p:spPr>
          <a:xfrm>
            <a:off x="993652" y="2071914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8830D7-D2B4-49EB-A36D-D72896C12A3E}"/>
              </a:ext>
            </a:extLst>
          </p:cNvPr>
          <p:cNvSpPr/>
          <p:nvPr/>
        </p:nvSpPr>
        <p:spPr>
          <a:xfrm>
            <a:off x="6501264" y="2071914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3A21157-F873-4E9C-8408-361A5536E7BD}"/>
              </a:ext>
            </a:extLst>
          </p:cNvPr>
          <p:cNvSpPr/>
          <p:nvPr/>
        </p:nvSpPr>
        <p:spPr>
          <a:xfrm>
            <a:off x="6501264" y="4338729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7DFE21E-1FB3-4F16-A539-F7E1AA109F97}"/>
              </a:ext>
            </a:extLst>
          </p:cNvPr>
          <p:cNvSpPr/>
          <p:nvPr/>
        </p:nvSpPr>
        <p:spPr>
          <a:xfrm>
            <a:off x="993652" y="4338729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60A3B3-ABC2-4666-BEBD-2961FC44EEBD}"/>
              </a:ext>
            </a:extLst>
          </p:cNvPr>
          <p:cNvGrpSpPr/>
          <p:nvPr/>
        </p:nvGrpSpPr>
        <p:grpSpPr>
          <a:xfrm>
            <a:off x="5139855" y="3172919"/>
            <a:ext cx="1932544" cy="1944464"/>
            <a:chOff x="3601392" y="2821184"/>
            <a:chExt cx="1932544" cy="1944464"/>
          </a:xfrm>
          <a:solidFill>
            <a:schemeClr val="bg1"/>
          </a:solidFill>
        </p:grpSpPr>
        <p:sp>
          <p:nvSpPr>
            <p:cNvPr id="9" name="Pie 7">
              <a:extLst>
                <a:ext uri="{FF2B5EF4-FFF2-40B4-BE49-F238E27FC236}">
                  <a16:creationId xmlns:a16="http://schemas.microsoft.com/office/drawing/2014/main" id="{991F3DA0-276D-469C-BAE5-9628A6FCE9D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8">
              <a:extLst>
                <a:ext uri="{FF2B5EF4-FFF2-40B4-BE49-F238E27FC236}">
                  <a16:creationId xmlns:a16="http://schemas.microsoft.com/office/drawing/2014/main" id="{B1D4EE11-C8A6-4235-8080-5D0F79F68D13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9">
              <a:extLst>
                <a:ext uri="{FF2B5EF4-FFF2-40B4-BE49-F238E27FC236}">
                  <a16:creationId xmlns:a16="http://schemas.microsoft.com/office/drawing/2014/main" id="{06F3986D-86FF-4E0A-BCBF-C29D210B8527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10">
              <a:extLst>
                <a:ext uri="{FF2B5EF4-FFF2-40B4-BE49-F238E27FC236}">
                  <a16:creationId xmlns:a16="http://schemas.microsoft.com/office/drawing/2014/main" id="{1670A197-FD4E-4010-BD68-5FDFACA11D92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75C8FF-0C4B-491A-B5AF-50A89EA81FD7}"/>
              </a:ext>
            </a:extLst>
          </p:cNvPr>
          <p:cNvGrpSpPr/>
          <p:nvPr/>
        </p:nvGrpSpPr>
        <p:grpSpPr>
          <a:xfrm>
            <a:off x="1411943" y="2251225"/>
            <a:ext cx="3672000" cy="1477329"/>
            <a:chOff x="5600058" y="1433695"/>
            <a:chExt cx="2840830" cy="10510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D9CA2-82CF-4316-BF18-601A6FBC9BB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973D91-976D-48E6-B145-3BA5106513A5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FC72D-7AB2-4003-B337-34DBAE5E4152}"/>
              </a:ext>
            </a:extLst>
          </p:cNvPr>
          <p:cNvGrpSpPr/>
          <p:nvPr/>
        </p:nvGrpSpPr>
        <p:grpSpPr>
          <a:xfrm>
            <a:off x="1411943" y="4518040"/>
            <a:ext cx="3672000" cy="1477329"/>
            <a:chOff x="5600058" y="1433695"/>
            <a:chExt cx="2840830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B69B5B-2CBE-4079-85D3-4184258896B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98B510-0F8E-406D-B998-B70F986BB88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C61A8E-8069-4E72-B9D1-9CC2EF61D566}"/>
              </a:ext>
            </a:extLst>
          </p:cNvPr>
          <p:cNvGrpSpPr/>
          <p:nvPr/>
        </p:nvGrpSpPr>
        <p:grpSpPr>
          <a:xfrm>
            <a:off x="7146407" y="4518040"/>
            <a:ext cx="3672000" cy="1477329"/>
            <a:chOff x="5600058" y="1433695"/>
            <a:chExt cx="2840830" cy="10510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EA158A-9754-4F58-9730-AB3F104A76E3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7D1487-08F9-45FC-BB59-BD139877C078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86D8B-F270-400A-850A-24798F6EB1D2}"/>
              </a:ext>
            </a:extLst>
          </p:cNvPr>
          <p:cNvGrpSpPr/>
          <p:nvPr/>
        </p:nvGrpSpPr>
        <p:grpSpPr>
          <a:xfrm>
            <a:off x="7146407" y="2251225"/>
            <a:ext cx="3672000" cy="1477329"/>
            <a:chOff x="5600058" y="1433695"/>
            <a:chExt cx="2840830" cy="10510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B748A-15D5-48A0-BFA0-9F5E39B1E23F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11A067-7E2C-455B-97B4-E294EE3CB891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A0F6FC28-EF75-43F5-9CEB-11B4D0B1C9F5}"/>
              </a:ext>
            </a:extLst>
          </p:cNvPr>
          <p:cNvSpPr/>
          <p:nvPr/>
        </p:nvSpPr>
        <p:spPr>
          <a:xfrm rot="2700000">
            <a:off x="5596123" y="35046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B67D414-A8FC-4C2E-ABE5-C38B49E47FBC}"/>
              </a:ext>
            </a:extLst>
          </p:cNvPr>
          <p:cNvSpPr/>
          <p:nvPr/>
        </p:nvSpPr>
        <p:spPr>
          <a:xfrm>
            <a:off x="5532116" y="441712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A64BE5B-9A50-4AB1-8BAE-C41797925AD5}"/>
              </a:ext>
            </a:extLst>
          </p:cNvPr>
          <p:cNvSpPr/>
          <p:nvPr/>
        </p:nvSpPr>
        <p:spPr>
          <a:xfrm flipH="1">
            <a:off x="6324347" y="356699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64D60AA9-D3E1-4F8D-89AA-70DD7C4A17A6}"/>
              </a:ext>
            </a:extLst>
          </p:cNvPr>
          <p:cNvSpPr/>
          <p:nvPr/>
        </p:nvSpPr>
        <p:spPr>
          <a:xfrm>
            <a:off x="6313339" y="442518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F28E96-FCF9-4ACD-AF82-8876BC5C2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774063"/>
              </p:ext>
            </p:extLst>
          </p:nvPr>
        </p:nvGraphicFramePr>
        <p:xfrm>
          <a:off x="101901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6D313D9-55D1-4D71-B5DD-99B653A1B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786751"/>
              </p:ext>
            </p:extLst>
          </p:nvPr>
        </p:nvGraphicFramePr>
        <p:xfrm>
          <a:off x="943789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D1F77AA-ACAA-4DC9-BA33-A4A99DE8D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624639"/>
              </p:ext>
            </p:extLst>
          </p:nvPr>
        </p:nvGraphicFramePr>
        <p:xfrm>
          <a:off x="382530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A9896D3-6DD1-486E-A16A-829B31302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60447"/>
              </p:ext>
            </p:extLst>
          </p:nvPr>
        </p:nvGraphicFramePr>
        <p:xfrm>
          <a:off x="663160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7E4CB-5A6E-4631-98D4-F6B0ED75CED3}"/>
              </a:ext>
            </a:extLst>
          </p:cNvPr>
          <p:cNvSpPr txBox="1"/>
          <p:nvPr/>
        </p:nvSpPr>
        <p:spPr>
          <a:xfrm>
            <a:off x="130971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43%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19DFB2-F2B9-42DC-A5D8-070C7B8D9C33}"/>
              </a:ext>
            </a:extLst>
          </p:cNvPr>
          <p:cNvGrpSpPr/>
          <p:nvPr/>
        </p:nvGrpSpPr>
        <p:grpSpPr>
          <a:xfrm>
            <a:off x="942266" y="5227528"/>
            <a:ext cx="1946160" cy="1068787"/>
            <a:chOff x="270024" y="1671303"/>
            <a:chExt cx="1773337" cy="10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02E472-9585-4162-AFB7-8882EC722451}"/>
              </a:ext>
            </a:extLst>
          </p:cNvPr>
          <p:cNvSpPr txBox="1"/>
          <p:nvPr/>
        </p:nvSpPr>
        <p:spPr>
          <a:xfrm>
            <a:off x="113111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70B5546-4000-4296-900A-E1EF3DE54105}"/>
              </a:ext>
            </a:extLst>
          </p:cNvPr>
          <p:cNvSpPr/>
          <p:nvPr/>
        </p:nvSpPr>
        <p:spPr>
          <a:xfrm>
            <a:off x="88934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AC969-A343-4A96-98C7-5E707454A010}"/>
              </a:ext>
            </a:extLst>
          </p:cNvPr>
          <p:cNvSpPr txBox="1"/>
          <p:nvPr/>
        </p:nvSpPr>
        <p:spPr>
          <a:xfrm>
            <a:off x="113111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64030-B691-49A1-BEC4-7217EFBAF7F2}"/>
              </a:ext>
            </a:extLst>
          </p:cNvPr>
          <p:cNvSpPr txBox="1"/>
          <p:nvPr/>
        </p:nvSpPr>
        <p:spPr>
          <a:xfrm>
            <a:off x="972859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92%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CBF79-31D5-4956-836E-393934BB0FD1}"/>
              </a:ext>
            </a:extLst>
          </p:cNvPr>
          <p:cNvGrpSpPr/>
          <p:nvPr/>
        </p:nvGrpSpPr>
        <p:grpSpPr>
          <a:xfrm>
            <a:off x="9361151" y="5227528"/>
            <a:ext cx="1946160" cy="1068787"/>
            <a:chOff x="270024" y="1671303"/>
            <a:chExt cx="1773337" cy="1079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77D56-38FF-4085-8983-301CE1000FA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E65163-F2E3-47A3-94CB-8E848BA8560D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EC09F8-7661-4857-95CD-77237934C09F}"/>
              </a:ext>
            </a:extLst>
          </p:cNvPr>
          <p:cNvSpPr txBox="1"/>
          <p:nvPr/>
        </p:nvSpPr>
        <p:spPr>
          <a:xfrm>
            <a:off x="955000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140">
            <a:extLst>
              <a:ext uri="{FF2B5EF4-FFF2-40B4-BE49-F238E27FC236}">
                <a16:creationId xmlns:a16="http://schemas.microsoft.com/office/drawing/2014/main" id="{A4C38CBD-4502-40D6-97D2-E6924E182F8B}"/>
              </a:ext>
            </a:extLst>
          </p:cNvPr>
          <p:cNvSpPr/>
          <p:nvPr/>
        </p:nvSpPr>
        <p:spPr>
          <a:xfrm>
            <a:off x="930823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2BA64-9206-4B68-9E87-3F2F67A1245C}"/>
              </a:ext>
            </a:extLst>
          </p:cNvPr>
          <p:cNvSpPr txBox="1"/>
          <p:nvPr/>
        </p:nvSpPr>
        <p:spPr>
          <a:xfrm>
            <a:off x="955000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AE2B1-8C3D-4D3E-ADA7-C2E76C2924CC}"/>
              </a:ext>
            </a:extLst>
          </p:cNvPr>
          <p:cNvSpPr txBox="1"/>
          <p:nvPr/>
        </p:nvSpPr>
        <p:spPr>
          <a:xfrm>
            <a:off x="411600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65%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77EFDC-A369-4F17-A5A9-5702A752D7AC}"/>
              </a:ext>
            </a:extLst>
          </p:cNvPr>
          <p:cNvGrpSpPr/>
          <p:nvPr/>
        </p:nvGrpSpPr>
        <p:grpSpPr>
          <a:xfrm>
            <a:off x="3748561" y="5227528"/>
            <a:ext cx="1946160" cy="1068787"/>
            <a:chOff x="270024" y="1671303"/>
            <a:chExt cx="1773337" cy="10794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A7E06-B76C-494F-BAD4-5200C7D16A2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5A9E7-B08E-4831-B33E-360AB1FBEA12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393741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369564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7EC5E0-3B5C-46DF-986D-F583701CB589}"/>
              </a:ext>
            </a:extLst>
          </p:cNvPr>
          <p:cNvSpPr txBox="1"/>
          <p:nvPr/>
        </p:nvSpPr>
        <p:spPr>
          <a:xfrm>
            <a:off x="393741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33679-50D5-4116-BF5D-275192D9B4A4}"/>
              </a:ext>
            </a:extLst>
          </p:cNvPr>
          <p:cNvSpPr txBox="1"/>
          <p:nvPr/>
        </p:nvSpPr>
        <p:spPr>
          <a:xfrm>
            <a:off x="692230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76%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7E30D-6A26-4EE7-BBDE-3A084C8DC698}"/>
              </a:ext>
            </a:extLst>
          </p:cNvPr>
          <p:cNvGrpSpPr/>
          <p:nvPr/>
        </p:nvGrpSpPr>
        <p:grpSpPr>
          <a:xfrm>
            <a:off x="6554856" y="5227528"/>
            <a:ext cx="1946160" cy="1068787"/>
            <a:chOff x="270024" y="1671303"/>
            <a:chExt cx="1773337" cy="10794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07B02-A517-4A0A-9A07-DA78448ADAF5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DBAF7F-7CEB-4347-8C3D-1536244009C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94F5FA7-7A71-411D-8F3A-24361D0CAA6E}"/>
              </a:ext>
            </a:extLst>
          </p:cNvPr>
          <p:cNvSpPr txBox="1"/>
          <p:nvPr/>
        </p:nvSpPr>
        <p:spPr>
          <a:xfrm>
            <a:off x="674370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ounded Rectangle 133">
            <a:extLst>
              <a:ext uri="{FF2B5EF4-FFF2-40B4-BE49-F238E27FC236}">
                <a16:creationId xmlns:a16="http://schemas.microsoft.com/office/drawing/2014/main" id="{1F46F478-1D47-451C-A270-43FD3B4A81EC}"/>
              </a:ext>
            </a:extLst>
          </p:cNvPr>
          <p:cNvSpPr/>
          <p:nvPr/>
        </p:nvSpPr>
        <p:spPr>
          <a:xfrm>
            <a:off x="650193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966664-77A0-4556-A71E-1E2070C05AD5}"/>
              </a:ext>
            </a:extLst>
          </p:cNvPr>
          <p:cNvSpPr txBox="1"/>
          <p:nvPr/>
        </p:nvSpPr>
        <p:spPr>
          <a:xfrm>
            <a:off x="674370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3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C98C6A07-5DC5-4C18-9D32-83C30E97B39D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8DFE42-5992-4392-B5DF-407F6159CFE2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017CB-0C32-4239-9817-5BEBD16C985D}"/>
              </a:ext>
            </a:extLst>
          </p:cNvPr>
          <p:cNvSpPr txBox="1"/>
          <p:nvPr/>
        </p:nvSpPr>
        <p:spPr>
          <a:xfrm flipH="1">
            <a:off x="1310391" y="1028932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CC7EC-B8F1-4E14-93DF-025083BF85F2}"/>
              </a:ext>
            </a:extLst>
          </p:cNvPr>
          <p:cNvSpPr txBox="1"/>
          <p:nvPr/>
        </p:nvSpPr>
        <p:spPr>
          <a:xfrm>
            <a:off x="1310391" y="3974966"/>
            <a:ext cx="4595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0BC62-3BEA-42A0-85CF-34D07F6A7D8B}"/>
              </a:ext>
            </a:extLst>
          </p:cNvPr>
          <p:cNvSpPr txBox="1"/>
          <p:nvPr/>
        </p:nvSpPr>
        <p:spPr>
          <a:xfrm>
            <a:off x="1310391" y="3138376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A25628-583B-427B-B7BB-E078B4119D6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2815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89E7FB-5F80-4663-B643-63878B53082E}"/>
              </a:ext>
            </a:extLst>
          </p:cNvPr>
          <p:cNvGrpSpPr/>
          <p:nvPr/>
        </p:nvGrpSpPr>
        <p:grpSpPr>
          <a:xfrm>
            <a:off x="3918822" y="2421995"/>
            <a:ext cx="2387328" cy="1661994"/>
            <a:chOff x="3017859" y="4283314"/>
            <a:chExt cx="1890849" cy="16619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393A97-78A3-443A-8E3E-DEC57777ED4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66EEBB-0B73-48E9-A15C-20F4677B3B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B76E2-EEFE-4386-AB82-3414CC368BDB}"/>
              </a:ext>
            </a:extLst>
          </p:cNvPr>
          <p:cNvGrpSpPr/>
          <p:nvPr/>
        </p:nvGrpSpPr>
        <p:grpSpPr>
          <a:xfrm>
            <a:off x="868620" y="4595389"/>
            <a:ext cx="2387328" cy="1292662"/>
            <a:chOff x="3017859" y="4283314"/>
            <a:chExt cx="1890849" cy="129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5E46BB-2877-4EB4-94FA-A6E7E15CD82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C873CF-C804-4928-B4A9-C49F4D772DD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0F100A-EB34-4D7E-9A77-ADE7DE3E48CB}"/>
              </a:ext>
            </a:extLst>
          </p:cNvPr>
          <p:cNvGrpSpPr/>
          <p:nvPr/>
        </p:nvGrpSpPr>
        <p:grpSpPr>
          <a:xfrm>
            <a:off x="868620" y="2421995"/>
            <a:ext cx="2387328" cy="1292662"/>
            <a:chOff x="3017859" y="4283314"/>
            <a:chExt cx="1890849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6D3B13-DB9C-43D9-8FF6-A169AA5057A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1E4C22-FB61-4B27-9DFF-13BCCEA1149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33F39B-5831-426D-B64D-602AE7E5DC9F}"/>
              </a:ext>
            </a:extLst>
          </p:cNvPr>
          <p:cNvGrpSpPr/>
          <p:nvPr/>
        </p:nvGrpSpPr>
        <p:grpSpPr>
          <a:xfrm>
            <a:off x="3918822" y="4595389"/>
            <a:ext cx="2387328" cy="1292662"/>
            <a:chOff x="3017859" y="4283314"/>
            <a:chExt cx="1890849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664AD1-AA6A-4ECC-989E-D7FBA2BE90D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25B117-D50E-40B6-8B48-4AB3DD5F6C7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C7A914-B882-4AD3-AF20-B6359A3D513C}"/>
              </a:ext>
            </a:extLst>
          </p:cNvPr>
          <p:cNvGrpSpPr/>
          <p:nvPr/>
        </p:nvGrpSpPr>
        <p:grpSpPr>
          <a:xfrm>
            <a:off x="6859943" y="1951114"/>
            <a:ext cx="4374643" cy="4381817"/>
            <a:chOff x="3923928" y="1671918"/>
            <a:chExt cx="4540696" cy="4548142"/>
          </a:xfrm>
        </p:grpSpPr>
        <p:sp>
          <p:nvSpPr>
            <p:cNvPr id="17" name="Bent Arrow 16">
              <a:extLst>
                <a:ext uri="{FF2B5EF4-FFF2-40B4-BE49-F238E27FC236}">
                  <a16:creationId xmlns:a16="http://schemas.microsoft.com/office/drawing/2014/main" id="{EB82E56D-02A3-4792-BB88-980606AB7562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Bent Arrow 17">
              <a:extLst>
                <a:ext uri="{FF2B5EF4-FFF2-40B4-BE49-F238E27FC236}">
                  <a16:creationId xmlns:a16="http://schemas.microsoft.com/office/drawing/2014/main" id="{2D007AF4-34BA-4FD9-9112-DD0EA7E9D2E0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9" name="Bent Arrow 18">
              <a:extLst>
                <a:ext uri="{FF2B5EF4-FFF2-40B4-BE49-F238E27FC236}">
                  <a16:creationId xmlns:a16="http://schemas.microsoft.com/office/drawing/2014/main" id="{51365114-8210-4CB9-8D1A-AACBBE77F783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0" name="Bent Arrow 19">
              <a:extLst>
                <a:ext uri="{FF2B5EF4-FFF2-40B4-BE49-F238E27FC236}">
                  <a16:creationId xmlns:a16="http://schemas.microsoft.com/office/drawing/2014/main" id="{649909BE-EB32-40D1-9C07-441CC310E967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74D1601-48E5-4B5B-9B3E-CFB1C1F9A768}"/>
              </a:ext>
            </a:extLst>
          </p:cNvPr>
          <p:cNvSpPr txBox="1"/>
          <p:nvPr/>
        </p:nvSpPr>
        <p:spPr>
          <a:xfrm>
            <a:off x="7079680" y="3133658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9D1BB0-991F-420B-82D8-CD85582BF65C}"/>
              </a:ext>
            </a:extLst>
          </p:cNvPr>
          <p:cNvSpPr txBox="1"/>
          <p:nvPr/>
        </p:nvSpPr>
        <p:spPr>
          <a:xfrm>
            <a:off x="9351646" y="2243652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22E87-986F-4CA1-ABC9-18DFBFA2757E}"/>
              </a:ext>
            </a:extLst>
          </p:cNvPr>
          <p:cNvSpPr txBox="1"/>
          <p:nvPr/>
        </p:nvSpPr>
        <p:spPr>
          <a:xfrm>
            <a:off x="7974320" y="5344188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33957-8473-4A95-A087-AC0F409FEA66}"/>
              </a:ext>
            </a:extLst>
          </p:cNvPr>
          <p:cNvSpPr txBox="1"/>
          <p:nvPr/>
        </p:nvSpPr>
        <p:spPr>
          <a:xfrm>
            <a:off x="10191359" y="4441992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B813E45-1CC7-467C-B479-55E2B9052CD9}"/>
              </a:ext>
            </a:extLst>
          </p:cNvPr>
          <p:cNvSpPr/>
          <p:nvPr/>
        </p:nvSpPr>
        <p:spPr>
          <a:xfrm>
            <a:off x="7635324" y="2465454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STRENGTHS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DAD9BE-24DD-4257-BBF1-8E97A17A05DD}"/>
              </a:ext>
            </a:extLst>
          </p:cNvPr>
          <p:cNvSpPr/>
          <p:nvPr/>
        </p:nvSpPr>
        <p:spPr>
          <a:xfrm>
            <a:off x="9213760" y="5565990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THREATS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49DC99-537E-49B6-8034-0BE8809FE08E}"/>
              </a:ext>
            </a:extLst>
          </p:cNvPr>
          <p:cNvSpPr/>
          <p:nvPr/>
        </p:nvSpPr>
        <p:spPr>
          <a:xfrm rot="5400000">
            <a:off x="9911298" y="3386916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WEAKNESS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C6DA69B-F855-4E76-A682-2CD3B71068E2}"/>
              </a:ext>
            </a:extLst>
          </p:cNvPr>
          <p:cNvSpPr/>
          <p:nvPr/>
        </p:nvSpPr>
        <p:spPr>
          <a:xfrm rot="5400000">
            <a:off x="6601066" y="4937716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OPPORTUNITIES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32500F-C1F6-4F00-8D85-F3F1450969CA}"/>
              </a:ext>
            </a:extLst>
          </p:cNvPr>
          <p:cNvGrpSpPr/>
          <p:nvPr/>
        </p:nvGrpSpPr>
        <p:grpSpPr>
          <a:xfrm>
            <a:off x="7985189" y="3060122"/>
            <a:ext cx="2177596" cy="2179560"/>
            <a:chOff x="5058700" y="2797181"/>
            <a:chExt cx="2308261" cy="231034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0C726AC-B4DF-4E8D-8837-02B9B671330F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40AC5045-E3E1-47FB-9918-304D21B647E3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363DABCD-E867-4E5F-B2C4-317D6A66D7AF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31BC14F2-3D5D-421A-99C0-38A7C6D3C3FC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356BE813-3A96-4A3E-BF8B-E66DDF71A417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740E4FC-A03A-4937-8D80-B3F32F0A08B6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7BA085D-5121-4841-8EC3-B795179965B7}"/>
              </a:ext>
            </a:extLst>
          </p:cNvPr>
          <p:cNvSpPr txBox="1"/>
          <p:nvPr/>
        </p:nvSpPr>
        <p:spPr>
          <a:xfrm>
            <a:off x="8626123" y="3965331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5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B7E9F4A-E3C5-405C-BC0D-8690B603628D}"/>
              </a:ext>
            </a:extLst>
          </p:cNvPr>
          <p:cNvSpPr>
            <a:spLocks noEditPoints="1"/>
          </p:cNvSpPr>
          <p:nvPr/>
        </p:nvSpPr>
        <p:spPr bwMode="auto">
          <a:xfrm>
            <a:off x="752561" y="2641952"/>
            <a:ext cx="5428682" cy="332459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DC4C6-7DBF-464F-99E0-A0276CCB6659}"/>
              </a:ext>
            </a:extLst>
          </p:cNvPr>
          <p:cNvSpPr txBox="1"/>
          <p:nvPr/>
        </p:nvSpPr>
        <p:spPr>
          <a:xfrm>
            <a:off x="6934984" y="1743095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3CACC-BE7A-489E-8913-4729A9AB4E83}"/>
              </a:ext>
            </a:extLst>
          </p:cNvPr>
          <p:cNvSpPr txBox="1"/>
          <p:nvPr/>
        </p:nvSpPr>
        <p:spPr>
          <a:xfrm>
            <a:off x="8316820" y="1804650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ACFF25-D400-454D-988A-8CA3DBBFBE24}"/>
              </a:ext>
            </a:extLst>
          </p:cNvPr>
          <p:cNvSpPr/>
          <p:nvPr/>
        </p:nvSpPr>
        <p:spPr>
          <a:xfrm>
            <a:off x="6996528" y="4921451"/>
            <a:ext cx="4475472" cy="126112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C51FA-CC43-4B0A-9BDC-BD5B78968E52}"/>
              </a:ext>
            </a:extLst>
          </p:cNvPr>
          <p:cNvSpPr txBox="1"/>
          <p:nvPr/>
        </p:nvSpPr>
        <p:spPr>
          <a:xfrm>
            <a:off x="7444017" y="5413118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85716-F227-4C43-AFEC-5AF4C0DF8157}"/>
              </a:ext>
            </a:extLst>
          </p:cNvPr>
          <p:cNvSpPr txBox="1"/>
          <p:nvPr/>
        </p:nvSpPr>
        <p:spPr>
          <a:xfrm>
            <a:off x="3262922" y="2122592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A8213-5906-4E41-A825-12790424DFEE}"/>
              </a:ext>
            </a:extLst>
          </p:cNvPr>
          <p:cNvSpPr txBox="1"/>
          <p:nvPr/>
        </p:nvSpPr>
        <p:spPr>
          <a:xfrm>
            <a:off x="3774293" y="5808880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A529-79C1-40E6-8A45-C0B3EB4AD87E}"/>
              </a:ext>
            </a:extLst>
          </p:cNvPr>
          <p:cNvSpPr txBox="1"/>
          <p:nvPr/>
        </p:nvSpPr>
        <p:spPr>
          <a:xfrm>
            <a:off x="1171978" y="5579675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977200-952C-4A6F-B026-9C4CAC8AA7B4}"/>
              </a:ext>
            </a:extLst>
          </p:cNvPr>
          <p:cNvCxnSpPr>
            <a:cxnSpLocks/>
          </p:cNvCxnSpPr>
          <p:nvPr/>
        </p:nvCxnSpPr>
        <p:spPr>
          <a:xfrm>
            <a:off x="4289625" y="5235176"/>
            <a:ext cx="132740" cy="573705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53FA2-F5FF-486E-B01C-7F5DFF6E5F9E}"/>
              </a:ext>
            </a:extLst>
          </p:cNvPr>
          <p:cNvCxnSpPr>
            <a:cxnSpLocks/>
            <a:stCxn id="22" idx="7"/>
            <a:endCxn id="7" idx="2"/>
          </p:cNvCxnSpPr>
          <p:nvPr/>
        </p:nvCxnSpPr>
        <p:spPr>
          <a:xfrm flipV="1">
            <a:off x="3524130" y="2491924"/>
            <a:ext cx="386864" cy="539077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A8046F-B2B7-4ED6-92CC-D43A60731855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1820050" y="5123556"/>
            <a:ext cx="461748" cy="45612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B22685-FF3E-46E9-92CD-131B052A2021}"/>
              </a:ext>
            </a:extLst>
          </p:cNvPr>
          <p:cNvGrpSpPr/>
          <p:nvPr/>
        </p:nvGrpSpPr>
        <p:grpSpPr>
          <a:xfrm>
            <a:off x="6960095" y="3305449"/>
            <a:ext cx="4626357" cy="719450"/>
            <a:chOff x="395534" y="3737445"/>
            <a:chExt cx="3972999" cy="719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3BC8CB-6567-41FE-A4F9-88541E36CCE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500B20-2E4B-461D-BC97-130E96EF6F74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3FC725-E81F-4D81-A2A4-ADAE0788D31E}"/>
              </a:ext>
            </a:extLst>
          </p:cNvPr>
          <p:cNvGrpSpPr/>
          <p:nvPr/>
        </p:nvGrpSpPr>
        <p:grpSpPr>
          <a:xfrm>
            <a:off x="6960095" y="4051224"/>
            <a:ext cx="4626357" cy="719450"/>
            <a:chOff x="395534" y="3737445"/>
            <a:chExt cx="3972999" cy="719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E7E4D2-5407-473D-92C4-BF395AC503D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A78010-CAD5-4CA1-9DC0-3BD47F202E2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6776DF-9A98-468C-960B-298205F46DC7}"/>
              </a:ext>
            </a:extLst>
          </p:cNvPr>
          <p:cNvGrpSpPr/>
          <p:nvPr/>
        </p:nvGrpSpPr>
        <p:grpSpPr>
          <a:xfrm>
            <a:off x="6960095" y="2559674"/>
            <a:ext cx="4626357" cy="719450"/>
            <a:chOff x="395534" y="3737445"/>
            <a:chExt cx="3972999" cy="719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65CC0-1FA1-4C2C-BFF0-CD69904413D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B55202-8D10-41F8-9C90-C92F22B45CB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2" name="직사각형 3">
            <a:extLst>
              <a:ext uri="{FF2B5EF4-FFF2-40B4-BE49-F238E27FC236}">
                <a16:creationId xmlns:a16="http://schemas.microsoft.com/office/drawing/2014/main" id="{3F34612B-BEEC-467F-BA5A-3B19C8F19030}"/>
              </a:ext>
            </a:extLst>
          </p:cNvPr>
          <p:cNvSpPr/>
          <p:nvPr/>
        </p:nvSpPr>
        <p:spPr>
          <a:xfrm>
            <a:off x="3057915" y="2951011"/>
            <a:ext cx="546205" cy="54620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94">
            <a:extLst>
              <a:ext uri="{FF2B5EF4-FFF2-40B4-BE49-F238E27FC236}">
                <a16:creationId xmlns:a16="http://schemas.microsoft.com/office/drawing/2014/main" id="{B2071B8B-FAD8-4429-A95D-CFB63FFD86A6}"/>
              </a:ext>
            </a:extLst>
          </p:cNvPr>
          <p:cNvSpPr/>
          <p:nvPr/>
        </p:nvSpPr>
        <p:spPr>
          <a:xfrm>
            <a:off x="2182679" y="4561335"/>
            <a:ext cx="676828" cy="65868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5">
            <a:extLst>
              <a:ext uri="{FF2B5EF4-FFF2-40B4-BE49-F238E27FC236}">
                <a16:creationId xmlns:a16="http://schemas.microsoft.com/office/drawing/2014/main" id="{12610B08-4818-4458-A9A9-808B58A133E5}"/>
              </a:ext>
            </a:extLst>
          </p:cNvPr>
          <p:cNvSpPr/>
          <p:nvPr/>
        </p:nvSpPr>
        <p:spPr>
          <a:xfrm>
            <a:off x="3943495" y="4612004"/>
            <a:ext cx="631354" cy="62317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A07020CC-AD9C-4794-8E55-2BD96A743E8C}"/>
              </a:ext>
            </a:extLst>
          </p:cNvPr>
          <p:cNvSpPr/>
          <p:nvPr/>
        </p:nvSpPr>
        <p:spPr>
          <a:xfrm flipH="1">
            <a:off x="9038423" y="5090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F56FF1-6981-4C9D-91BF-B7381BE8DB5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767D53-31B7-4885-BEBA-A9C48CFE380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FD463-0E12-4DED-BE0E-A4CE44E4CAAB}"/>
              </a:ext>
            </a:extLst>
          </p:cNvPr>
          <p:cNvGrpSpPr/>
          <p:nvPr/>
        </p:nvGrpSpPr>
        <p:grpSpPr>
          <a:xfrm>
            <a:off x="3692430" y="353972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629" y="307667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26CD95-7E6E-45D9-8ED4-93D7923498B8}"/>
              </a:ext>
            </a:extLst>
          </p:cNvPr>
          <p:cNvGrpSpPr/>
          <p:nvPr/>
        </p:nvGrpSpPr>
        <p:grpSpPr>
          <a:xfrm>
            <a:off x="4493262" y="1184830"/>
            <a:ext cx="5938122" cy="1087435"/>
            <a:chOff x="6102442" y="1483456"/>
            <a:chExt cx="5938122" cy="1087435"/>
          </a:xfrm>
        </p:grpSpPr>
        <p:sp>
          <p:nvSpPr>
            <p:cNvPr id="8" name="TextBox 7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0AAA164-8D70-4ABA-9D97-5162FC5CEF25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01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CF590C0-C03A-439A-AA3F-7A73E0E85F18}"/>
              </a:ext>
            </a:extLst>
          </p:cNvPr>
          <p:cNvGrpSpPr/>
          <p:nvPr/>
        </p:nvGrpSpPr>
        <p:grpSpPr>
          <a:xfrm>
            <a:off x="4501278" y="2323822"/>
            <a:ext cx="5938122" cy="1087435"/>
            <a:chOff x="6102442" y="1483456"/>
            <a:chExt cx="5938122" cy="108743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847369-F1D5-4506-BFB8-9010A353F3E9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9F4142-822B-4F68-AC6F-F414E3F7CA2D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C6D881C-70FF-4C4E-AC6D-D4A317B9340A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DA3248B-3D1A-495D-A0B2-BE6CABC427F6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02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4507EE-0F26-41C9-B8F6-D81383F7CB14}"/>
              </a:ext>
            </a:extLst>
          </p:cNvPr>
          <p:cNvGrpSpPr/>
          <p:nvPr/>
        </p:nvGrpSpPr>
        <p:grpSpPr>
          <a:xfrm>
            <a:off x="4509294" y="3462814"/>
            <a:ext cx="5938122" cy="1087435"/>
            <a:chOff x="6102442" y="1483456"/>
            <a:chExt cx="5938122" cy="108743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A7B427-83B6-4086-AA0E-4184ACF2D94F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C06B573-7716-476E-B7AF-933419F6A02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4FC0E2-E0E8-4BF3-AA3E-45AFCDA3071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C2CC240-6D38-49B7-ABC4-A0E26ECD626C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03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C3E12A-DB9F-444F-802E-1C290D185003}"/>
              </a:ext>
            </a:extLst>
          </p:cNvPr>
          <p:cNvGrpSpPr/>
          <p:nvPr/>
        </p:nvGrpSpPr>
        <p:grpSpPr>
          <a:xfrm>
            <a:off x="4517310" y="4601806"/>
            <a:ext cx="5938122" cy="1087435"/>
            <a:chOff x="6102442" y="1483456"/>
            <a:chExt cx="5938122" cy="108743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DE5296-E64B-4666-AAED-79D11153A084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581ED4A-C1EB-42CF-A63C-2F045BC790D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13288A8-7817-4E67-8712-9F374423631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5BCCD7B-5F90-4312-8AFE-DD8687B0D5A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04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9C841D1-FDE7-491E-8819-A2E039F41499}"/>
              </a:ext>
            </a:extLst>
          </p:cNvPr>
          <p:cNvSpPr txBox="1">
            <a:spLocks/>
          </p:cNvSpPr>
          <p:nvPr/>
        </p:nvSpPr>
        <p:spPr>
          <a:xfrm>
            <a:off x="8391161" y="372356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38FCC57-E9DD-49B0-965C-15FFBBB75B53}"/>
              </a:ext>
            </a:extLst>
          </p:cNvPr>
          <p:cNvSpPr txBox="1">
            <a:spLocks/>
          </p:cNvSpPr>
          <p:nvPr/>
        </p:nvSpPr>
        <p:spPr>
          <a:xfrm>
            <a:off x="656861" y="404208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CEACC-A85C-407B-BDF0-301BE55CE8F7}"/>
              </a:ext>
            </a:extLst>
          </p:cNvPr>
          <p:cNvSpPr txBox="1"/>
          <p:nvPr/>
        </p:nvSpPr>
        <p:spPr>
          <a:xfrm>
            <a:off x="656860" y="1931921"/>
            <a:ext cx="321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A7975-D518-486C-8500-BBA703CEF18F}"/>
              </a:ext>
            </a:extLst>
          </p:cNvPr>
          <p:cNvSpPr txBox="1"/>
          <p:nvPr/>
        </p:nvSpPr>
        <p:spPr>
          <a:xfrm>
            <a:off x="9638833" y="807807"/>
            <a:ext cx="20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C9F8B-C4B1-437F-AD01-D3FFB1328C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5805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A5A15-51F4-4716-8A80-9710C6D1521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DB339-4668-4ACA-BB72-5E0402ED36E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1E7CB-C158-4DB4-85F5-C2AA3AD4D65F}"/>
              </a:ext>
            </a:extLst>
          </p:cNvPr>
          <p:cNvSpPr txBox="1"/>
          <p:nvPr/>
        </p:nvSpPr>
        <p:spPr>
          <a:xfrm>
            <a:off x="6362521" y="2020392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11116-6766-446F-B455-CD3CA7037E91}"/>
              </a:ext>
            </a:extLst>
          </p:cNvPr>
          <p:cNvSpPr/>
          <p:nvPr/>
        </p:nvSpPr>
        <p:spPr>
          <a:xfrm>
            <a:off x="5690253" y="2104508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01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EBFEB-BF46-4115-A519-0548BC1A1862}"/>
              </a:ext>
            </a:extLst>
          </p:cNvPr>
          <p:cNvSpPr txBox="1"/>
          <p:nvPr/>
        </p:nvSpPr>
        <p:spPr>
          <a:xfrm>
            <a:off x="6362521" y="31862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1611C8-D1C0-4877-A158-765A0A3F9150}"/>
              </a:ext>
            </a:extLst>
          </p:cNvPr>
          <p:cNvSpPr/>
          <p:nvPr/>
        </p:nvSpPr>
        <p:spPr>
          <a:xfrm>
            <a:off x="5690253" y="3270366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02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2DC6C-DCBC-4D3D-AC35-A6F369E2E94D}"/>
              </a:ext>
            </a:extLst>
          </p:cNvPr>
          <p:cNvSpPr txBox="1"/>
          <p:nvPr/>
        </p:nvSpPr>
        <p:spPr>
          <a:xfrm>
            <a:off x="6362521" y="4352105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66506D-5FE0-4780-AD58-812E36FC0468}"/>
              </a:ext>
            </a:extLst>
          </p:cNvPr>
          <p:cNvSpPr/>
          <p:nvPr/>
        </p:nvSpPr>
        <p:spPr>
          <a:xfrm>
            <a:off x="5690253" y="4436222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03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9606A-614F-4DF7-99F8-E17F7BF7BD85}"/>
              </a:ext>
            </a:extLst>
          </p:cNvPr>
          <p:cNvSpPr txBox="1"/>
          <p:nvPr/>
        </p:nvSpPr>
        <p:spPr>
          <a:xfrm>
            <a:off x="6362521" y="551796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77B0E4-AAE5-4871-8E00-D8FFAA690BF5}"/>
              </a:ext>
            </a:extLst>
          </p:cNvPr>
          <p:cNvSpPr/>
          <p:nvPr/>
        </p:nvSpPr>
        <p:spPr>
          <a:xfrm>
            <a:off x="5690253" y="5602079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04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4F43B0-DFAD-42BC-8AA4-E16404904502}"/>
              </a:ext>
            </a:extLst>
          </p:cNvPr>
          <p:cNvGrpSpPr/>
          <p:nvPr/>
        </p:nvGrpSpPr>
        <p:grpSpPr>
          <a:xfrm>
            <a:off x="1010866" y="2429813"/>
            <a:ext cx="3650418" cy="3880562"/>
            <a:chOff x="2771800" y="2060848"/>
            <a:chExt cx="3653928" cy="388429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046C6DF-36AB-482B-9088-E0855D86F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Pie 6">
              <a:extLst>
                <a:ext uri="{FF2B5EF4-FFF2-40B4-BE49-F238E27FC236}">
                  <a16:creationId xmlns:a16="http://schemas.microsoft.com/office/drawing/2014/main" id="{FC73EB28-5709-4ECD-88E4-A2C642FC9E68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5" name="Pie 13">
              <a:extLst>
                <a:ext uri="{FF2B5EF4-FFF2-40B4-BE49-F238E27FC236}">
                  <a16:creationId xmlns:a16="http://schemas.microsoft.com/office/drawing/2014/main" id="{003E811A-77A0-42B3-B834-FA479003D01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Pie 14">
              <a:extLst>
                <a:ext uri="{FF2B5EF4-FFF2-40B4-BE49-F238E27FC236}">
                  <a16:creationId xmlns:a16="http://schemas.microsoft.com/office/drawing/2014/main" id="{F500886C-6B68-4BFA-BAEF-6563CB85FB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7" name="Pie 15">
              <a:extLst>
                <a:ext uri="{FF2B5EF4-FFF2-40B4-BE49-F238E27FC236}">
                  <a16:creationId xmlns:a16="http://schemas.microsoft.com/office/drawing/2014/main" id="{1122C345-D9D3-4846-87D7-DA6A6073C70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552323F9-9306-45C4-9618-92A30B25BBC6}"/>
              </a:ext>
            </a:extLst>
          </p:cNvPr>
          <p:cNvSpPr/>
          <p:nvPr/>
        </p:nvSpPr>
        <p:spPr>
          <a:xfrm>
            <a:off x="898858" y="2056594"/>
            <a:ext cx="3953351" cy="3953350"/>
          </a:xfrm>
          <a:prstGeom prst="arc">
            <a:avLst>
              <a:gd name="adj1" fmla="val 13483629"/>
              <a:gd name="adj2" fmla="val 2813791"/>
            </a:avLst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7E2F09-9548-47CA-82C9-19FD1CD13BF2}"/>
              </a:ext>
            </a:extLst>
          </p:cNvPr>
          <p:cNvSpPr/>
          <p:nvPr/>
        </p:nvSpPr>
        <p:spPr>
          <a:xfrm>
            <a:off x="1811066" y="2189757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8BAC94-01B2-4420-8186-C3C1A18D590F}"/>
              </a:ext>
            </a:extLst>
          </p:cNvPr>
          <p:cNvSpPr/>
          <p:nvPr/>
        </p:nvSpPr>
        <p:spPr>
          <a:xfrm>
            <a:off x="3691528" y="2189757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D640BE-A7B2-489C-A81F-1896C1B331DD}"/>
              </a:ext>
            </a:extLst>
          </p:cNvPr>
          <p:cNvSpPr/>
          <p:nvPr/>
        </p:nvSpPr>
        <p:spPr>
          <a:xfrm>
            <a:off x="4691139" y="3491560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F01104-B81F-40A3-B8BF-42F633DCA487}"/>
              </a:ext>
            </a:extLst>
          </p:cNvPr>
          <p:cNvSpPr/>
          <p:nvPr/>
        </p:nvSpPr>
        <p:spPr>
          <a:xfrm>
            <a:off x="4449152" y="4992339"/>
            <a:ext cx="240059" cy="24005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Isosceles Triangle 41">
            <a:extLst>
              <a:ext uri="{FF2B5EF4-FFF2-40B4-BE49-F238E27FC236}">
                <a16:creationId xmlns:a16="http://schemas.microsoft.com/office/drawing/2014/main" id="{5E901494-4BF7-445D-86C3-E07983AA50BE}"/>
              </a:ext>
            </a:extLst>
          </p:cNvPr>
          <p:cNvSpPr>
            <a:spLocks noChangeAspect="1"/>
          </p:cNvSpPr>
          <p:nvPr/>
        </p:nvSpPr>
        <p:spPr>
          <a:xfrm>
            <a:off x="2284311" y="3132276"/>
            <a:ext cx="258797" cy="32055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18FC6C58-352A-4D31-890F-787D9EEAC42F}"/>
              </a:ext>
            </a:extLst>
          </p:cNvPr>
          <p:cNvSpPr>
            <a:spLocks/>
          </p:cNvSpPr>
          <p:nvPr/>
        </p:nvSpPr>
        <p:spPr>
          <a:xfrm>
            <a:off x="3458995" y="4409562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ardrop 15">
            <a:extLst>
              <a:ext uri="{FF2B5EF4-FFF2-40B4-BE49-F238E27FC236}">
                <a16:creationId xmlns:a16="http://schemas.microsoft.com/office/drawing/2014/main" id="{C55EF0F2-882B-4FAE-BBC4-FF66F663A042}"/>
              </a:ext>
            </a:extLst>
          </p:cNvPr>
          <p:cNvSpPr>
            <a:spLocks noChangeAspect="1"/>
          </p:cNvSpPr>
          <p:nvPr/>
        </p:nvSpPr>
        <p:spPr>
          <a:xfrm rot="10138534">
            <a:off x="3030616" y="2999687"/>
            <a:ext cx="449989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0AA481F-1231-4218-A284-BF2FE9EF4E70}"/>
              </a:ext>
            </a:extLst>
          </p:cNvPr>
          <p:cNvSpPr>
            <a:spLocks noChangeAspect="1"/>
          </p:cNvSpPr>
          <p:nvPr/>
        </p:nvSpPr>
        <p:spPr>
          <a:xfrm>
            <a:off x="3559015" y="3650382"/>
            <a:ext cx="449989" cy="241189"/>
          </a:xfrm>
          <a:custGeom>
            <a:avLst/>
            <a:gdLst/>
            <a:ahLst/>
            <a:cxnLst/>
            <a:rect l="l" t="t" r="r" b="b"/>
            <a:pathLst>
              <a:path w="3932090" h="2444140">
                <a:moveTo>
                  <a:pt x="3752090" y="1724140"/>
                </a:moveTo>
                <a:lnTo>
                  <a:pt x="3932090" y="1724140"/>
                </a:lnTo>
                <a:lnTo>
                  <a:pt x="3932090" y="2444140"/>
                </a:lnTo>
                <a:lnTo>
                  <a:pt x="3752090" y="2444140"/>
                </a:lnTo>
                <a:close/>
                <a:moveTo>
                  <a:pt x="3507168" y="1724140"/>
                </a:moveTo>
                <a:lnTo>
                  <a:pt x="3687168" y="1724140"/>
                </a:lnTo>
                <a:lnTo>
                  <a:pt x="3687168" y="2444140"/>
                </a:lnTo>
                <a:lnTo>
                  <a:pt x="3507168" y="2444140"/>
                </a:lnTo>
                <a:close/>
                <a:moveTo>
                  <a:pt x="3262246" y="1724140"/>
                </a:moveTo>
                <a:lnTo>
                  <a:pt x="3442246" y="1724140"/>
                </a:lnTo>
                <a:lnTo>
                  <a:pt x="3442246" y="2444140"/>
                </a:lnTo>
                <a:lnTo>
                  <a:pt x="3262246" y="2444140"/>
                </a:lnTo>
                <a:close/>
                <a:moveTo>
                  <a:pt x="1055059" y="1724140"/>
                </a:moveTo>
                <a:lnTo>
                  <a:pt x="3143291" y="1724140"/>
                </a:lnTo>
                <a:lnTo>
                  <a:pt x="3143291" y="2444140"/>
                </a:lnTo>
                <a:lnTo>
                  <a:pt x="1055059" y="2444140"/>
                </a:lnTo>
                <a:close/>
                <a:moveTo>
                  <a:pt x="0" y="1724140"/>
                </a:moveTo>
                <a:lnTo>
                  <a:pt x="936104" y="1724140"/>
                </a:lnTo>
                <a:lnTo>
                  <a:pt x="936104" y="2444140"/>
                </a:lnTo>
                <a:lnTo>
                  <a:pt x="0" y="2444140"/>
                </a:lnTo>
                <a:close/>
                <a:moveTo>
                  <a:pt x="3762587" y="1589250"/>
                </a:moveTo>
                <a:lnTo>
                  <a:pt x="3765926" y="1589250"/>
                </a:lnTo>
                <a:lnTo>
                  <a:pt x="3765536" y="1590703"/>
                </a:lnTo>
                <a:close/>
                <a:moveTo>
                  <a:pt x="3220509" y="127090"/>
                </a:moveTo>
                <a:cubicBezTo>
                  <a:pt x="3119394" y="287890"/>
                  <a:pt x="3131085" y="531689"/>
                  <a:pt x="3167859" y="664285"/>
                </a:cubicBezTo>
                <a:cubicBezTo>
                  <a:pt x="3206229" y="802641"/>
                  <a:pt x="3326101" y="848242"/>
                  <a:pt x="3454497" y="918848"/>
                </a:cubicBezTo>
                <a:cubicBezTo>
                  <a:pt x="3570280" y="981111"/>
                  <a:pt x="3683530" y="1073194"/>
                  <a:pt x="3717026" y="1189260"/>
                </a:cubicBezTo>
                <a:cubicBezTo>
                  <a:pt x="3750313" y="1304598"/>
                  <a:pt x="3742628" y="1529634"/>
                  <a:pt x="3568800" y="1629993"/>
                </a:cubicBezTo>
                <a:cubicBezTo>
                  <a:pt x="3616998" y="1398869"/>
                  <a:pt x="3491441" y="1157349"/>
                  <a:pt x="3350531" y="1088131"/>
                </a:cubicBezTo>
                <a:cubicBezTo>
                  <a:pt x="3206654" y="1043087"/>
                  <a:pt x="3006067" y="916673"/>
                  <a:pt x="2942451" y="750665"/>
                </a:cubicBezTo>
                <a:cubicBezTo>
                  <a:pt x="2847039" y="501685"/>
                  <a:pt x="2971529" y="222502"/>
                  <a:pt x="3220509" y="127090"/>
                </a:cubicBezTo>
                <a:close/>
                <a:moveTo>
                  <a:pt x="3467790" y="0"/>
                </a:moveTo>
                <a:cubicBezTo>
                  <a:pt x="3400562" y="106909"/>
                  <a:pt x="3408335" y="269002"/>
                  <a:pt x="3432785" y="357161"/>
                </a:cubicBezTo>
                <a:cubicBezTo>
                  <a:pt x="3458296" y="449148"/>
                  <a:pt x="3537994" y="479466"/>
                  <a:pt x="3623360" y="526409"/>
                </a:cubicBezTo>
                <a:cubicBezTo>
                  <a:pt x="3700340" y="567806"/>
                  <a:pt x="3775635" y="629028"/>
                  <a:pt x="3797906" y="706196"/>
                </a:cubicBezTo>
                <a:cubicBezTo>
                  <a:pt x="3820036" y="782880"/>
                  <a:pt x="3814927" y="932498"/>
                  <a:pt x="3699356" y="999223"/>
                </a:cubicBezTo>
                <a:cubicBezTo>
                  <a:pt x="3731401" y="845558"/>
                  <a:pt x="3647923" y="684980"/>
                  <a:pt x="3554236" y="638959"/>
                </a:cubicBezTo>
                <a:cubicBezTo>
                  <a:pt x="3458578" y="609011"/>
                  <a:pt x="3325215" y="524963"/>
                  <a:pt x="3282919" y="414591"/>
                </a:cubicBezTo>
                <a:cubicBezTo>
                  <a:pt x="3219483" y="249054"/>
                  <a:pt x="3302253" y="63436"/>
                  <a:pt x="3467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60907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514B768-9EB1-4A39-8DAF-164929B29CF7}"/>
              </a:ext>
            </a:extLst>
          </p:cNvPr>
          <p:cNvSpPr/>
          <p:nvPr/>
        </p:nvSpPr>
        <p:spPr>
          <a:xfrm rot="18900000">
            <a:off x="4523118" y="2691555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9516C8-390A-495E-A654-3DD329B1F9D9}"/>
              </a:ext>
            </a:extLst>
          </p:cNvPr>
          <p:cNvGrpSpPr/>
          <p:nvPr/>
        </p:nvGrpSpPr>
        <p:grpSpPr>
          <a:xfrm>
            <a:off x="4523118" y="2691555"/>
            <a:ext cx="3145764" cy="3145764"/>
            <a:chOff x="3059832" y="2492896"/>
            <a:chExt cx="2886936" cy="2886936"/>
          </a:xfrm>
          <a:solidFill>
            <a:schemeClr val="bg1"/>
          </a:solidFill>
        </p:grpSpPr>
        <p:sp>
          <p:nvSpPr>
            <p:cNvPr id="6" name="Rounded Rectangle 30">
              <a:extLst>
                <a:ext uri="{FF2B5EF4-FFF2-40B4-BE49-F238E27FC236}">
                  <a16:creationId xmlns:a16="http://schemas.microsoft.com/office/drawing/2014/main" id="{85D12A5C-3670-41F7-9B50-42F24A3E12E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59C1BAD7-746C-4BB1-AFC8-AC5C36684EE9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id="{80BDD221-033E-40EB-BE6E-74F548800B70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ed Rectangle 33">
              <a:extLst>
                <a:ext uri="{FF2B5EF4-FFF2-40B4-BE49-F238E27FC236}">
                  <a16:creationId xmlns:a16="http://schemas.microsoft.com/office/drawing/2014/main" id="{A6754F1C-1BFB-4D6A-B75B-95ED8736ED52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5DA227-F821-4CEB-AC62-55FA79F219FC}"/>
              </a:ext>
            </a:extLst>
          </p:cNvPr>
          <p:cNvSpPr txBox="1"/>
          <p:nvPr/>
        </p:nvSpPr>
        <p:spPr>
          <a:xfrm>
            <a:off x="4523119" y="3025071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69D57-E2AF-471F-8A1F-A23329080EF1}"/>
              </a:ext>
            </a:extLst>
          </p:cNvPr>
          <p:cNvSpPr txBox="1"/>
          <p:nvPr/>
        </p:nvSpPr>
        <p:spPr>
          <a:xfrm>
            <a:off x="6163481" y="3025071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2C07D-C3BE-4210-8D2F-2C99FC0E9EAE}"/>
              </a:ext>
            </a:extLst>
          </p:cNvPr>
          <p:cNvSpPr txBox="1"/>
          <p:nvPr/>
        </p:nvSpPr>
        <p:spPr>
          <a:xfrm>
            <a:off x="4530328" y="4678943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A3884-ED24-4693-8A16-546A3A9959C6}"/>
              </a:ext>
            </a:extLst>
          </p:cNvPr>
          <p:cNvSpPr txBox="1"/>
          <p:nvPr/>
        </p:nvSpPr>
        <p:spPr>
          <a:xfrm>
            <a:off x="6170690" y="4678943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00B4F-D5D9-409D-A9BA-4B6AA3982B3C}"/>
              </a:ext>
            </a:extLst>
          </p:cNvPr>
          <p:cNvGrpSpPr/>
          <p:nvPr/>
        </p:nvGrpSpPr>
        <p:grpSpPr>
          <a:xfrm>
            <a:off x="8297284" y="2524347"/>
            <a:ext cx="2980057" cy="1315889"/>
            <a:chOff x="539552" y="2708920"/>
            <a:chExt cx="1872208" cy="1315889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3013E7-94DD-4CBF-820A-240D150288B1}"/>
              </a:ext>
            </a:extLst>
          </p:cNvPr>
          <p:cNvGrpSpPr/>
          <p:nvPr/>
        </p:nvGrpSpPr>
        <p:grpSpPr>
          <a:xfrm>
            <a:off x="8297284" y="4589727"/>
            <a:ext cx="2980057" cy="1315889"/>
            <a:chOff x="539552" y="2708920"/>
            <a:chExt cx="1872208" cy="1315889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A8BBA4-9BE9-4C2B-A1BC-6A719D341B4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5BBED5-07E5-401F-A53E-ADB0670A2576}"/>
              </a:ext>
            </a:extLst>
          </p:cNvPr>
          <p:cNvGrpSpPr/>
          <p:nvPr/>
        </p:nvGrpSpPr>
        <p:grpSpPr>
          <a:xfrm>
            <a:off x="891551" y="2521240"/>
            <a:ext cx="2980057" cy="1315889"/>
            <a:chOff x="539552" y="2708920"/>
            <a:chExt cx="1872208" cy="1315889"/>
          </a:xfrm>
        </p:grpSpPr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id="{3899EBC3-18F2-44BF-BEC8-AC23042F86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C4EC23-A63F-4013-BCA8-43B74E5D529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57CDA0-5906-415C-965D-E8921D6F85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95D392-B1C1-4D30-BEC1-D1645B583828}"/>
              </a:ext>
            </a:extLst>
          </p:cNvPr>
          <p:cNvGrpSpPr/>
          <p:nvPr/>
        </p:nvGrpSpPr>
        <p:grpSpPr>
          <a:xfrm>
            <a:off x="891551" y="4586620"/>
            <a:ext cx="2980057" cy="1315889"/>
            <a:chOff x="539552" y="2708920"/>
            <a:chExt cx="1872208" cy="1315889"/>
          </a:xfrm>
        </p:grpSpPr>
        <p:sp>
          <p:nvSpPr>
            <p:cNvPr id="27" name="Rounded Rectangle 56">
              <a:extLst>
                <a:ext uri="{FF2B5EF4-FFF2-40B4-BE49-F238E27FC236}">
                  <a16:creationId xmlns:a16="http://schemas.microsoft.com/office/drawing/2014/main" id="{51A2806D-2F2A-49FD-8D59-D14ABF8232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33DB3D-A487-4191-9FC5-DDA6373C642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7CD9E1-458B-4C3B-8B42-AFF8083D971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13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17D272-7E52-4C11-958F-2AD681C45633}"/>
              </a:ext>
            </a:extLst>
          </p:cNvPr>
          <p:cNvSpPr txBox="1"/>
          <p:nvPr/>
        </p:nvSpPr>
        <p:spPr>
          <a:xfrm>
            <a:off x="9251005" y="5793879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12083-CDB6-427E-AFC1-A9E1796B328F}"/>
              </a:ext>
            </a:extLst>
          </p:cNvPr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D4E2A3-2FC2-4D97-89C6-46E9B63910BF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6AA8D9-558E-4907-8262-B34875DE4C9C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2EAF9-A181-4F91-8552-1A566BBF224C}"/>
              </a:ext>
            </a:extLst>
          </p:cNvPr>
          <p:cNvSpPr txBox="1"/>
          <p:nvPr/>
        </p:nvSpPr>
        <p:spPr>
          <a:xfrm>
            <a:off x="2043955" y="558023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098BE-97C0-4FA6-8F77-D2346AEAA1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8868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F2549887-A125-443E-9EC0-4D06B41ACE4D}"/>
              </a:ext>
            </a:extLst>
          </p:cNvPr>
          <p:cNvSpPr/>
          <p:nvPr/>
        </p:nvSpPr>
        <p:spPr>
          <a:xfrm rot="20700000">
            <a:off x="2945114" y="580408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Trapezoid 3">
            <a:extLst>
              <a:ext uri="{FF2B5EF4-FFF2-40B4-BE49-F238E27FC236}">
                <a16:creationId xmlns:a16="http://schemas.microsoft.com/office/drawing/2014/main" id="{07460890-085D-40C6-A83A-83D7FDA5B875}"/>
              </a:ext>
            </a:extLst>
          </p:cNvPr>
          <p:cNvSpPr/>
          <p:nvPr/>
        </p:nvSpPr>
        <p:spPr>
          <a:xfrm>
            <a:off x="3004427" y="2408381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Down Arrow 1">
            <a:extLst>
              <a:ext uri="{FF2B5EF4-FFF2-40B4-BE49-F238E27FC236}">
                <a16:creationId xmlns:a16="http://schemas.microsoft.com/office/drawing/2014/main" id="{EDB4C356-6822-44CD-80F1-220D2EDE715E}"/>
              </a:ext>
            </a:extLst>
          </p:cNvPr>
          <p:cNvSpPr/>
          <p:nvPr/>
        </p:nvSpPr>
        <p:spPr>
          <a:xfrm rot="10800000" flipH="1">
            <a:off x="1124355" y="409878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7579C144-0504-4EF7-B365-B1649A2CAE33}"/>
              </a:ext>
            </a:extLst>
          </p:cNvPr>
          <p:cNvSpPr/>
          <p:nvPr/>
        </p:nvSpPr>
        <p:spPr>
          <a:xfrm rot="14270044">
            <a:off x="1124914" y="2381549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Frame 1">
            <a:extLst>
              <a:ext uri="{FF2B5EF4-FFF2-40B4-BE49-F238E27FC236}">
                <a16:creationId xmlns:a16="http://schemas.microsoft.com/office/drawing/2014/main" id="{BFF2AC8B-1032-4B89-B87F-0061AB9E07EC}"/>
              </a:ext>
            </a:extLst>
          </p:cNvPr>
          <p:cNvSpPr/>
          <p:nvPr/>
        </p:nvSpPr>
        <p:spPr>
          <a:xfrm>
            <a:off x="4906587" y="4079280"/>
            <a:ext cx="333838" cy="33383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Donut 15">
            <a:extLst>
              <a:ext uri="{FF2B5EF4-FFF2-40B4-BE49-F238E27FC236}">
                <a16:creationId xmlns:a16="http://schemas.microsoft.com/office/drawing/2014/main" id="{AE4D564B-7050-461A-BA7C-C705C2D4067B}"/>
              </a:ext>
            </a:extLst>
          </p:cNvPr>
          <p:cNvSpPr/>
          <p:nvPr/>
        </p:nvSpPr>
        <p:spPr>
          <a:xfrm>
            <a:off x="4906587" y="240196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FF77771D-D698-49F7-80DC-85E6AE11BB67}"/>
              </a:ext>
            </a:extLst>
          </p:cNvPr>
          <p:cNvSpPr/>
          <p:nvPr/>
        </p:nvSpPr>
        <p:spPr>
          <a:xfrm rot="18900000">
            <a:off x="4868480" y="5830004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Round Same Side Corner Rectangle 12">
            <a:extLst>
              <a:ext uri="{FF2B5EF4-FFF2-40B4-BE49-F238E27FC236}">
                <a16:creationId xmlns:a16="http://schemas.microsoft.com/office/drawing/2014/main" id="{6878856B-BE10-4232-A22B-6AF0AE68C13C}"/>
              </a:ext>
            </a:extLst>
          </p:cNvPr>
          <p:cNvSpPr/>
          <p:nvPr/>
        </p:nvSpPr>
        <p:spPr>
          <a:xfrm>
            <a:off x="1151840" y="583991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C806133-80A5-4EEA-ADD3-9E183251887B}"/>
              </a:ext>
            </a:extLst>
          </p:cNvPr>
          <p:cNvGrpSpPr/>
          <p:nvPr/>
        </p:nvGrpSpPr>
        <p:grpSpPr>
          <a:xfrm>
            <a:off x="6313927" y="3306066"/>
            <a:ext cx="5327572" cy="734839"/>
            <a:chOff x="395534" y="3722056"/>
            <a:chExt cx="3972999" cy="7348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4367DFF-64C5-4724-889D-20780C27268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ADD3EB1-9C10-48C0-B7B3-BD322B8F0E4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3C03B7-A850-433D-A012-BCD95C0A01F1}"/>
              </a:ext>
            </a:extLst>
          </p:cNvPr>
          <p:cNvGrpSpPr/>
          <p:nvPr/>
        </p:nvGrpSpPr>
        <p:grpSpPr>
          <a:xfrm>
            <a:off x="6313927" y="4428590"/>
            <a:ext cx="5327572" cy="734839"/>
            <a:chOff x="395534" y="3722056"/>
            <a:chExt cx="3972999" cy="73483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DBEF772-B730-43F9-8A9D-05A206D648B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8EF6460-E98B-4449-878A-71BB666CAE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5A7258-31D5-4B8F-A158-B6689FE6DB67}"/>
              </a:ext>
            </a:extLst>
          </p:cNvPr>
          <p:cNvGrpSpPr/>
          <p:nvPr/>
        </p:nvGrpSpPr>
        <p:grpSpPr>
          <a:xfrm>
            <a:off x="6313927" y="5551113"/>
            <a:ext cx="5327572" cy="734839"/>
            <a:chOff x="395534" y="3722056"/>
            <a:chExt cx="3972999" cy="73483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EE76A0A-2F1D-4118-A321-829035944DC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D4C74C-610E-4379-81BB-BFFBDE26263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1E6A80-DA45-4A62-B8C3-1BBE192ABC6A}"/>
              </a:ext>
            </a:extLst>
          </p:cNvPr>
          <p:cNvGrpSpPr/>
          <p:nvPr/>
        </p:nvGrpSpPr>
        <p:grpSpPr>
          <a:xfrm>
            <a:off x="6313927" y="2183542"/>
            <a:ext cx="5327572" cy="734839"/>
            <a:chOff x="395534" y="3722056"/>
            <a:chExt cx="3972999" cy="73483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29EB27E-893A-481E-9E29-9C0D3D63622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2D24FC7-115F-4EB9-BC77-F99931025C2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BDC25-D25E-47A2-905A-970E7C5C3DFF}"/>
              </a:ext>
            </a:extLst>
          </p:cNvPr>
          <p:cNvGrpSpPr/>
          <p:nvPr/>
        </p:nvGrpSpPr>
        <p:grpSpPr>
          <a:xfrm>
            <a:off x="883574" y="2139966"/>
            <a:ext cx="4576416" cy="4273052"/>
            <a:chOff x="6612693" y="1884735"/>
            <a:chExt cx="4810824" cy="449192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97F4A25-D90E-4FED-8CB0-E557D63A0CA5}"/>
                </a:ext>
              </a:extLst>
            </p:cNvPr>
            <p:cNvCxnSpPr>
              <a:cxnSpLocks/>
            </p:cNvCxnSpPr>
            <p:nvPr/>
          </p:nvCxnSpPr>
          <p:spPr>
            <a:xfrm>
              <a:off x="7476789" y="2316783"/>
              <a:ext cx="960137" cy="1190225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C53D658-CA7C-48D7-B2C9-B1CD0429A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6789" y="4124531"/>
              <a:ext cx="667036" cy="6165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5EE4393-1179-4F6E-98DE-80062D2C2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6789" y="4726857"/>
              <a:ext cx="938557" cy="1217752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CC0BFF-B841-49ED-B62A-AFEEB2CEB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8105" y="4729530"/>
              <a:ext cx="2" cy="783031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8B3400-7869-4C90-9E9B-590B0E7CD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4538" y="2748831"/>
              <a:ext cx="3567" cy="758177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CE0487A-4600-4016-A987-A30ADFE52A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20786" y="4729530"/>
              <a:ext cx="938635" cy="1215079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95B902-8D79-4E38-AF83-DE596BA60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4018" y="4130696"/>
              <a:ext cx="675403" cy="2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EB8B11D-0290-4D5E-98BD-427A1A374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2194" y="2316783"/>
              <a:ext cx="997227" cy="1173053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FD3B6CA-299A-428E-B553-7FE923FD4A2E}"/>
                </a:ext>
              </a:extLst>
            </p:cNvPr>
            <p:cNvSpPr/>
            <p:nvPr/>
          </p:nvSpPr>
          <p:spPr>
            <a:xfrm>
              <a:off x="6612693" y="1884735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08FB8C1D-B104-47CF-A311-3EE9F064B403}"/>
                </a:ext>
              </a:extLst>
            </p:cNvPr>
            <p:cNvSpPr/>
            <p:nvPr/>
          </p:nvSpPr>
          <p:spPr>
            <a:xfrm>
              <a:off x="8586057" y="1884735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39692C4-B982-4B96-83DA-2345FB4B4620}"/>
                </a:ext>
              </a:extLst>
            </p:cNvPr>
            <p:cNvSpPr/>
            <p:nvPr/>
          </p:nvSpPr>
          <p:spPr>
            <a:xfrm>
              <a:off x="10559421" y="1884735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48F40C8-4415-431B-92BE-3A2FAE0F5F01}"/>
                </a:ext>
              </a:extLst>
            </p:cNvPr>
            <p:cNvSpPr/>
            <p:nvPr/>
          </p:nvSpPr>
          <p:spPr>
            <a:xfrm>
              <a:off x="10559421" y="3698648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BC7B09A4-4F3F-42A2-B1BD-5C1ECCDAC8D8}"/>
                </a:ext>
              </a:extLst>
            </p:cNvPr>
            <p:cNvSpPr/>
            <p:nvPr/>
          </p:nvSpPr>
          <p:spPr>
            <a:xfrm>
              <a:off x="10559421" y="5512561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AAEF081-3A73-4491-9BAF-28CE585889B6}"/>
                </a:ext>
              </a:extLst>
            </p:cNvPr>
            <p:cNvSpPr/>
            <p:nvPr/>
          </p:nvSpPr>
          <p:spPr>
            <a:xfrm>
              <a:off x="8586057" y="5512561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94B793ED-2FAC-4AC5-8740-BDD33C367625}"/>
                </a:ext>
              </a:extLst>
            </p:cNvPr>
            <p:cNvSpPr/>
            <p:nvPr/>
          </p:nvSpPr>
          <p:spPr>
            <a:xfrm>
              <a:off x="6612693" y="5512561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B93A9B4-B40E-4043-A3E9-39CD2CCFFB3F}"/>
                </a:ext>
              </a:extLst>
            </p:cNvPr>
            <p:cNvSpPr/>
            <p:nvPr/>
          </p:nvSpPr>
          <p:spPr>
            <a:xfrm>
              <a:off x="6612693" y="3698648"/>
              <a:ext cx="864096" cy="8640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4" name="Trapezoid 18">
              <a:extLst>
                <a:ext uri="{FF2B5EF4-FFF2-40B4-BE49-F238E27FC236}">
                  <a16:creationId xmlns:a16="http://schemas.microsoft.com/office/drawing/2014/main" id="{3CE6C091-36DD-490B-9960-2B675C52BE41}"/>
                </a:ext>
              </a:extLst>
            </p:cNvPr>
            <p:cNvSpPr/>
            <p:nvPr/>
          </p:nvSpPr>
          <p:spPr>
            <a:xfrm rot="10800000">
              <a:off x="7907364" y="3492641"/>
              <a:ext cx="2235344" cy="1236889"/>
            </a:xfrm>
            <a:custGeom>
              <a:avLst/>
              <a:gdLst/>
              <a:ahLst/>
              <a:cxnLst/>
              <a:rect l="l" t="t" r="r" b="b"/>
              <a:pathLst>
                <a:path w="2513902" h="1391026">
                  <a:moveTo>
                    <a:pt x="1390337" y="97116"/>
                  </a:moveTo>
                  <a:lnTo>
                    <a:pt x="1390337" y="72919"/>
                  </a:lnTo>
                  <a:lnTo>
                    <a:pt x="1123565" y="72919"/>
                  </a:lnTo>
                  <a:lnTo>
                    <a:pt x="1123565" y="97116"/>
                  </a:lnTo>
                  <a:close/>
                  <a:moveTo>
                    <a:pt x="2178715" y="1323989"/>
                  </a:moveTo>
                  <a:lnTo>
                    <a:pt x="2178715" y="217871"/>
                  </a:lnTo>
                  <a:lnTo>
                    <a:pt x="335187" y="217871"/>
                  </a:lnTo>
                  <a:lnTo>
                    <a:pt x="335187" y="1323989"/>
                  </a:lnTo>
                  <a:close/>
                  <a:moveTo>
                    <a:pt x="2190205" y="1391026"/>
                  </a:moveTo>
                  <a:lnTo>
                    <a:pt x="323696" y="1391026"/>
                  </a:lnTo>
                  <a:cubicBezTo>
                    <a:pt x="293019" y="1391026"/>
                    <a:pt x="268149" y="1366157"/>
                    <a:pt x="268149" y="1335479"/>
                  </a:cubicBezTo>
                  <a:lnTo>
                    <a:pt x="268149" y="117315"/>
                  </a:lnTo>
                  <a:lnTo>
                    <a:pt x="0" y="117315"/>
                  </a:lnTo>
                  <a:lnTo>
                    <a:pt x="0" y="50278"/>
                  </a:lnTo>
                  <a:lnTo>
                    <a:pt x="65286" y="0"/>
                  </a:lnTo>
                  <a:lnTo>
                    <a:pt x="2448616" y="0"/>
                  </a:lnTo>
                  <a:lnTo>
                    <a:pt x="2513902" y="50278"/>
                  </a:lnTo>
                  <a:lnTo>
                    <a:pt x="2513902" y="117315"/>
                  </a:lnTo>
                  <a:lnTo>
                    <a:pt x="2245752" y="117315"/>
                  </a:lnTo>
                  <a:lnTo>
                    <a:pt x="2245752" y="1335479"/>
                  </a:lnTo>
                  <a:cubicBezTo>
                    <a:pt x="2245752" y="1366157"/>
                    <a:pt x="2220883" y="1391026"/>
                    <a:pt x="2190205" y="139102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99DC616-0DDD-48DD-A766-03BF02EDFE4C}"/>
              </a:ext>
            </a:extLst>
          </p:cNvPr>
          <p:cNvSpPr txBox="1"/>
          <p:nvPr/>
        </p:nvSpPr>
        <p:spPr>
          <a:xfrm>
            <a:off x="2523912" y="3923550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7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5B2DD-1E2E-4BF9-B6C2-E585426C1E5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DF96F-C2DC-4DAA-AEB4-0B4AC50CE73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95469C-EA46-4134-9F44-02A904512DF4}"/>
              </a:ext>
            </a:extLst>
          </p:cNvPr>
          <p:cNvGrpSpPr/>
          <p:nvPr/>
        </p:nvGrpSpPr>
        <p:grpSpPr>
          <a:xfrm>
            <a:off x="5120328" y="2376210"/>
            <a:ext cx="6211460" cy="2621055"/>
            <a:chOff x="5044058" y="1843612"/>
            <a:chExt cx="6211460" cy="2621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AEA7A8-115E-4C6B-9E4F-478B2CDAC67A}"/>
                </a:ext>
              </a:extLst>
            </p:cNvPr>
            <p:cNvSpPr txBox="1"/>
            <p:nvPr/>
          </p:nvSpPr>
          <p:spPr>
            <a:xfrm>
              <a:off x="5044059" y="2156343"/>
              <a:ext cx="619526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6142B-E04B-446A-B726-4EDCC9D92799}"/>
                </a:ext>
              </a:extLst>
            </p:cNvPr>
            <p:cNvSpPr txBox="1"/>
            <p:nvPr/>
          </p:nvSpPr>
          <p:spPr>
            <a:xfrm>
              <a:off x="5044058" y="1843612"/>
              <a:ext cx="621146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21ECFD-24AC-4205-A9F5-D4EDEDDA73AC}"/>
              </a:ext>
            </a:extLst>
          </p:cNvPr>
          <p:cNvSpPr/>
          <p:nvPr/>
        </p:nvSpPr>
        <p:spPr>
          <a:xfrm>
            <a:off x="96415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148C3-8B9F-4BF5-9682-252DAD4C9C2B}"/>
              </a:ext>
            </a:extLst>
          </p:cNvPr>
          <p:cNvSpPr txBox="1"/>
          <p:nvPr/>
        </p:nvSpPr>
        <p:spPr>
          <a:xfrm>
            <a:off x="169852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D19FB1-534E-493D-8EF1-7870AC41E81D}"/>
              </a:ext>
            </a:extLst>
          </p:cNvPr>
          <p:cNvSpPr/>
          <p:nvPr/>
        </p:nvSpPr>
        <p:spPr>
          <a:xfrm>
            <a:off x="455144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5F702-6642-4EAF-85D1-7C7A1994E167}"/>
              </a:ext>
            </a:extLst>
          </p:cNvPr>
          <p:cNvSpPr txBox="1"/>
          <p:nvPr/>
        </p:nvSpPr>
        <p:spPr>
          <a:xfrm>
            <a:off x="528581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AC5BDA-7E9E-4D0C-974C-C5713687E0E7}"/>
              </a:ext>
            </a:extLst>
          </p:cNvPr>
          <p:cNvSpPr/>
          <p:nvPr/>
        </p:nvSpPr>
        <p:spPr>
          <a:xfrm>
            <a:off x="813873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5D5A1-93C9-4896-9AD5-5A7E2330C610}"/>
              </a:ext>
            </a:extLst>
          </p:cNvPr>
          <p:cNvSpPr txBox="1"/>
          <p:nvPr/>
        </p:nvSpPr>
        <p:spPr>
          <a:xfrm>
            <a:off x="887310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36CEE-A589-4F0B-B1F6-A1BA21BE3369}"/>
              </a:ext>
            </a:extLst>
          </p:cNvPr>
          <p:cNvGrpSpPr/>
          <p:nvPr/>
        </p:nvGrpSpPr>
        <p:grpSpPr>
          <a:xfrm>
            <a:off x="1285113" y="2172097"/>
            <a:ext cx="2988560" cy="3195392"/>
            <a:chOff x="441611" y="1180105"/>
            <a:chExt cx="2872356" cy="3071146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F68FB2FC-58AC-427A-97B4-942AD7034887}"/>
                </a:ext>
              </a:extLst>
            </p:cNvPr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A656D8C0-50EA-4085-B844-3AC09EEE191B}"/>
                </a:ext>
              </a:extLst>
            </p:cNvPr>
            <p:cNvSpPr/>
            <p:nvPr/>
          </p:nvSpPr>
          <p:spPr>
            <a:xfrm rot="21043915">
              <a:off x="746970" y="1983891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0CC24BC1-3850-4139-8C7E-B7677B348B9A}"/>
                </a:ext>
              </a:extLst>
            </p:cNvPr>
            <p:cNvSpPr/>
            <p:nvPr/>
          </p:nvSpPr>
          <p:spPr>
            <a:xfrm rot="20351733">
              <a:off x="1492757" y="1344695"/>
              <a:ext cx="822464" cy="822464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2769EC2-DE15-423F-880F-1B9877A426DC}"/>
                </a:ext>
              </a:extLst>
            </p:cNvPr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D3A6EEE-4B86-4E7F-89D2-51D18CF62E32}"/>
                </a:ext>
              </a:extLst>
            </p:cNvPr>
            <p:cNvSpPr/>
            <p:nvPr/>
          </p:nvSpPr>
          <p:spPr>
            <a:xfrm rot="15011051">
              <a:off x="441611" y="1718841"/>
              <a:ext cx="1358831" cy="1358831"/>
            </a:xfrm>
            <a:prstGeom prst="arc">
              <a:avLst>
                <a:gd name="adj1" fmla="val 16194741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FAE6AF7-DD36-44ED-B760-06E6EB9F0B1C}"/>
                </a:ext>
              </a:extLst>
            </p:cNvPr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name="adj1" fmla="val 19315636"/>
                <a:gd name="adj2" fmla="val 3063482"/>
              </a:avLst>
            </a:prstGeom>
            <a:ln w="889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01A0A6-0671-4579-9B7E-22F6443CAF31}"/>
                </a:ext>
              </a:extLst>
            </p:cNvPr>
            <p:cNvSpPr txBox="1"/>
            <p:nvPr/>
          </p:nvSpPr>
          <p:spPr>
            <a:xfrm>
              <a:off x="1614387" y="3036617"/>
              <a:ext cx="1229421" cy="4201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7CA52-9D0F-4160-B94F-0523991A8974}"/>
                </a:ext>
              </a:extLst>
            </p:cNvPr>
            <p:cNvSpPr txBox="1"/>
            <p:nvPr/>
          </p:nvSpPr>
          <p:spPr>
            <a:xfrm>
              <a:off x="817486" y="2340043"/>
              <a:ext cx="867082" cy="2958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85A8B5-EC86-4B2E-BD85-D8B958CA373B}"/>
                </a:ext>
              </a:extLst>
            </p:cNvPr>
            <p:cNvSpPr txBox="1"/>
            <p:nvPr/>
          </p:nvSpPr>
          <p:spPr>
            <a:xfrm>
              <a:off x="1576968" y="1636132"/>
              <a:ext cx="652129" cy="24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CBA6CAD-C936-4477-BA8D-0744BD4230B7}"/>
              </a:ext>
            </a:extLst>
          </p:cNvPr>
          <p:cNvSpPr/>
          <p:nvPr/>
        </p:nvSpPr>
        <p:spPr>
          <a:xfrm flipH="1">
            <a:off x="1089272" y="58267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59B51E44-D81A-4F75-B4C0-6B4EBBCCFE35}"/>
              </a:ext>
            </a:extLst>
          </p:cNvPr>
          <p:cNvSpPr/>
          <p:nvPr/>
        </p:nvSpPr>
        <p:spPr>
          <a:xfrm>
            <a:off x="8226058" y="57464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6756CCE3-5272-4C8E-9700-3E679BE0C4AB}"/>
              </a:ext>
            </a:extLst>
          </p:cNvPr>
          <p:cNvSpPr>
            <a:spLocks noChangeAspect="1"/>
          </p:cNvSpPr>
          <p:nvPr/>
        </p:nvSpPr>
        <p:spPr>
          <a:xfrm>
            <a:off x="4685938" y="580207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893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C2803C-49E4-4AD3-A1F4-7D0D8C10FD90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FE590-FA44-41E1-899E-9E93EC2757BC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E2875-7CD2-4CED-8672-EF6B59A96BB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370B20-6A13-456D-B3FA-2A0F12A8113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C9BF27-5F15-4E5E-B2C8-196C237B6DBA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D863AD-418C-48B7-A64A-D945AFF69B1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35FA0C-4967-4CB7-A1AD-474D0C500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97C543-A6DF-4BA5-8303-AD6433E82A18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5F75B-8986-4A89-914B-D5D39B1C840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4E5334-B9B5-4D67-AE38-4FD2E8AF633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Freeform 31">
            <a:extLst>
              <a:ext uri="{FF2B5EF4-FFF2-40B4-BE49-F238E27FC236}">
                <a16:creationId xmlns:a16="http://schemas.microsoft.com/office/drawing/2014/main" id="{7F33BD9E-AADE-4F55-A9EC-585DF6EA0390}"/>
              </a:ext>
            </a:extLst>
          </p:cNvPr>
          <p:cNvSpPr>
            <a:spLocks noChangeAspect="1"/>
          </p:cNvSpPr>
          <p:nvPr/>
        </p:nvSpPr>
        <p:spPr>
          <a:xfrm flipH="1">
            <a:off x="1982266" y="306205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1E6FBB1F-7D0F-46A2-A9D9-3E1CB6C98587}"/>
              </a:ext>
            </a:extLst>
          </p:cNvPr>
          <p:cNvSpPr>
            <a:spLocks noChangeAspect="1"/>
          </p:cNvSpPr>
          <p:nvPr/>
        </p:nvSpPr>
        <p:spPr>
          <a:xfrm>
            <a:off x="6779464" y="1835585"/>
            <a:ext cx="1979413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BC74BF8-4FAA-45BD-AC27-F83EE2AD474C}"/>
              </a:ext>
            </a:extLst>
          </p:cNvPr>
          <p:cNvSpPr>
            <a:spLocks/>
          </p:cNvSpPr>
          <p:nvPr/>
        </p:nvSpPr>
        <p:spPr bwMode="auto">
          <a:xfrm>
            <a:off x="3124776" y="3209090"/>
            <a:ext cx="6248967" cy="1160647"/>
          </a:xfrm>
          <a:custGeom>
            <a:avLst/>
            <a:gdLst>
              <a:gd name="connsiteX0" fmla="*/ 5466852 w 6248967"/>
              <a:gd name="connsiteY0" fmla="*/ 756158 h 1160647"/>
              <a:gd name="connsiteX1" fmla="*/ 5504746 w 6248967"/>
              <a:gd name="connsiteY1" fmla="*/ 756158 h 1160647"/>
              <a:gd name="connsiteX2" fmla="*/ 5504746 w 6248967"/>
              <a:gd name="connsiteY2" fmla="*/ 757902 h 1160647"/>
              <a:gd name="connsiteX3" fmla="*/ 5504746 w 6248967"/>
              <a:gd name="connsiteY3" fmla="*/ 770106 h 1160647"/>
              <a:gd name="connsiteX4" fmla="*/ 5542639 w 6248967"/>
              <a:gd name="connsiteY4" fmla="*/ 770106 h 1160647"/>
              <a:gd name="connsiteX5" fmla="*/ 5542639 w 6248967"/>
              <a:gd name="connsiteY5" fmla="*/ 860767 h 1160647"/>
              <a:gd name="connsiteX6" fmla="*/ 5544032 w 6248967"/>
              <a:gd name="connsiteY6" fmla="*/ 860767 h 1160647"/>
              <a:gd name="connsiteX7" fmla="*/ 5553784 w 6248967"/>
              <a:gd name="connsiteY7" fmla="*/ 860767 h 1160647"/>
              <a:gd name="connsiteX8" fmla="*/ 5553784 w 6248967"/>
              <a:gd name="connsiteY8" fmla="*/ 993272 h 1160647"/>
              <a:gd name="connsiteX9" fmla="*/ 5556013 w 6248967"/>
              <a:gd name="connsiteY9" fmla="*/ 993272 h 1160647"/>
              <a:gd name="connsiteX10" fmla="*/ 5571616 w 6248967"/>
              <a:gd name="connsiteY10" fmla="*/ 993272 h 1160647"/>
              <a:gd name="connsiteX11" fmla="*/ 5571616 w 6248967"/>
              <a:gd name="connsiteY11" fmla="*/ 907260 h 1160647"/>
              <a:gd name="connsiteX12" fmla="*/ 5572452 w 6248967"/>
              <a:gd name="connsiteY12" fmla="*/ 906679 h 1160647"/>
              <a:gd name="connsiteX13" fmla="*/ 5578303 w 6248967"/>
              <a:gd name="connsiteY13" fmla="*/ 902611 h 1160647"/>
              <a:gd name="connsiteX14" fmla="*/ 5582761 w 6248967"/>
              <a:gd name="connsiteY14" fmla="*/ 903773 h 1160647"/>
              <a:gd name="connsiteX15" fmla="*/ 5582761 w 6248967"/>
              <a:gd name="connsiteY15" fmla="*/ 911910 h 1160647"/>
              <a:gd name="connsiteX16" fmla="*/ 5584990 w 6248967"/>
              <a:gd name="connsiteY16" fmla="*/ 910747 h 1160647"/>
              <a:gd name="connsiteX17" fmla="*/ 5600593 w 6248967"/>
              <a:gd name="connsiteY17" fmla="*/ 902611 h 1160647"/>
              <a:gd name="connsiteX18" fmla="*/ 5602544 w 6248967"/>
              <a:gd name="connsiteY18" fmla="*/ 902611 h 1160647"/>
              <a:gd name="connsiteX19" fmla="*/ 5616196 w 6248967"/>
              <a:gd name="connsiteY19" fmla="*/ 902611 h 1160647"/>
              <a:gd name="connsiteX20" fmla="*/ 5616196 w 6248967"/>
              <a:gd name="connsiteY20" fmla="*/ 1060687 h 1160647"/>
              <a:gd name="connsiteX21" fmla="*/ 5647403 w 6248967"/>
              <a:gd name="connsiteY21" fmla="*/ 1065337 h 1160647"/>
              <a:gd name="connsiteX22" fmla="*/ 5647403 w 6248967"/>
              <a:gd name="connsiteY22" fmla="*/ 1058363 h 1160647"/>
              <a:gd name="connsiteX23" fmla="*/ 5680838 w 6248967"/>
              <a:gd name="connsiteY23" fmla="*/ 1058363 h 1160647"/>
              <a:gd name="connsiteX24" fmla="*/ 5680838 w 6248967"/>
              <a:gd name="connsiteY24" fmla="*/ 1028142 h 1160647"/>
              <a:gd name="connsiteX25" fmla="*/ 5689754 w 6248967"/>
              <a:gd name="connsiteY25" fmla="*/ 1028142 h 1160647"/>
              <a:gd name="connsiteX26" fmla="*/ 5689754 w 6248967"/>
              <a:gd name="connsiteY26" fmla="*/ 988623 h 1160647"/>
              <a:gd name="connsiteX27" fmla="*/ 5696441 w 6248967"/>
              <a:gd name="connsiteY27" fmla="*/ 988623 h 1160647"/>
              <a:gd name="connsiteX28" fmla="*/ 5696441 w 6248967"/>
              <a:gd name="connsiteY28" fmla="*/ 949104 h 1160647"/>
              <a:gd name="connsiteX29" fmla="*/ 5712044 w 6248967"/>
              <a:gd name="connsiteY29" fmla="*/ 949104 h 1160647"/>
              <a:gd name="connsiteX30" fmla="*/ 5761082 w 6248967"/>
              <a:gd name="connsiteY30" fmla="*/ 928182 h 1160647"/>
              <a:gd name="connsiteX31" fmla="*/ 5763311 w 6248967"/>
              <a:gd name="connsiteY31" fmla="*/ 907260 h 1160647"/>
              <a:gd name="connsiteX32" fmla="*/ 5767769 w 6248967"/>
              <a:gd name="connsiteY32" fmla="*/ 928182 h 1160647"/>
              <a:gd name="connsiteX33" fmla="*/ 5819036 w 6248967"/>
              <a:gd name="connsiteY33" fmla="*/ 956078 h 1160647"/>
              <a:gd name="connsiteX34" fmla="*/ 5819036 w 6248967"/>
              <a:gd name="connsiteY34" fmla="*/ 951429 h 1160647"/>
              <a:gd name="connsiteX35" fmla="*/ 5832411 w 6248967"/>
              <a:gd name="connsiteY35" fmla="*/ 951429 h 1160647"/>
              <a:gd name="connsiteX36" fmla="*/ 5832411 w 6248967"/>
              <a:gd name="connsiteY36" fmla="*/ 988623 h 1160647"/>
              <a:gd name="connsiteX37" fmla="*/ 5839098 w 6248967"/>
              <a:gd name="connsiteY37" fmla="*/ 988623 h 1160647"/>
              <a:gd name="connsiteX38" fmla="*/ 5839098 w 6248967"/>
              <a:gd name="connsiteY38" fmla="*/ 1032791 h 1160647"/>
              <a:gd name="connsiteX39" fmla="*/ 5845785 w 6248967"/>
              <a:gd name="connsiteY39" fmla="*/ 1032791 h 1160647"/>
              <a:gd name="connsiteX40" fmla="*/ 5845785 w 6248967"/>
              <a:gd name="connsiteY40" fmla="*/ 1053713 h 1160647"/>
              <a:gd name="connsiteX41" fmla="*/ 5859159 w 6248967"/>
              <a:gd name="connsiteY41" fmla="*/ 1053713 h 1160647"/>
              <a:gd name="connsiteX42" fmla="*/ 5859159 w 6248967"/>
              <a:gd name="connsiteY42" fmla="*/ 1086258 h 1160647"/>
              <a:gd name="connsiteX43" fmla="*/ 5943861 w 6248967"/>
              <a:gd name="connsiteY43" fmla="*/ 1079284 h 1160647"/>
              <a:gd name="connsiteX44" fmla="*/ 5943861 w 6248967"/>
              <a:gd name="connsiteY44" fmla="*/ 1046739 h 1160647"/>
              <a:gd name="connsiteX45" fmla="*/ 5988441 w 6248967"/>
              <a:gd name="connsiteY45" fmla="*/ 1046739 h 1160647"/>
              <a:gd name="connsiteX46" fmla="*/ 5988441 w 6248967"/>
              <a:gd name="connsiteY46" fmla="*/ 1028142 h 1160647"/>
              <a:gd name="connsiteX47" fmla="*/ 6082060 w 6248967"/>
              <a:gd name="connsiteY47" fmla="*/ 1028142 h 1160647"/>
              <a:gd name="connsiteX48" fmla="*/ 6082060 w 6248967"/>
              <a:gd name="connsiteY48" fmla="*/ 1039765 h 1160647"/>
              <a:gd name="connsiteX49" fmla="*/ 6142243 w 6248967"/>
              <a:gd name="connsiteY49" fmla="*/ 1039765 h 1160647"/>
              <a:gd name="connsiteX50" fmla="*/ 6142243 w 6248967"/>
              <a:gd name="connsiteY50" fmla="*/ 1046739 h 1160647"/>
              <a:gd name="connsiteX51" fmla="*/ 6160075 w 6248967"/>
              <a:gd name="connsiteY51" fmla="*/ 1046739 h 1160647"/>
              <a:gd name="connsiteX52" fmla="*/ 6160075 w 6248967"/>
              <a:gd name="connsiteY52" fmla="*/ 1053713 h 1160647"/>
              <a:gd name="connsiteX53" fmla="*/ 6175678 w 6248967"/>
              <a:gd name="connsiteY53" fmla="*/ 1053713 h 1160647"/>
              <a:gd name="connsiteX54" fmla="*/ 6175678 w 6248967"/>
              <a:gd name="connsiteY54" fmla="*/ 1033706 h 1160647"/>
              <a:gd name="connsiteX55" fmla="*/ 6248967 w 6248967"/>
              <a:gd name="connsiteY55" fmla="*/ 1160647 h 1160647"/>
              <a:gd name="connsiteX56" fmla="*/ 3980101 w 6248967"/>
              <a:gd name="connsiteY56" fmla="*/ 1160647 h 1160647"/>
              <a:gd name="connsiteX57" fmla="*/ 3980101 w 6248967"/>
              <a:gd name="connsiteY57" fmla="*/ 1063012 h 1160647"/>
              <a:gd name="connsiteX58" fmla="*/ 3980937 w 6248967"/>
              <a:gd name="connsiteY58" fmla="*/ 1063593 h 1160647"/>
              <a:gd name="connsiteX59" fmla="*/ 3986788 w 6248967"/>
              <a:gd name="connsiteY59" fmla="*/ 1067661 h 1160647"/>
              <a:gd name="connsiteX60" fmla="*/ 3993475 w 6248967"/>
              <a:gd name="connsiteY60" fmla="*/ 1037441 h 1160647"/>
              <a:gd name="connsiteX61" fmla="*/ 3994311 w 6248967"/>
              <a:gd name="connsiteY61" fmla="*/ 1037441 h 1160647"/>
              <a:gd name="connsiteX62" fmla="*/ 4000162 w 6248967"/>
              <a:gd name="connsiteY62" fmla="*/ 1037441 h 1160647"/>
              <a:gd name="connsiteX63" fmla="*/ 4009078 w 6248967"/>
              <a:gd name="connsiteY63" fmla="*/ 967701 h 1160647"/>
              <a:gd name="connsiteX64" fmla="*/ 4004620 w 6248967"/>
              <a:gd name="connsiteY64" fmla="*/ 963052 h 1160647"/>
              <a:gd name="connsiteX65" fmla="*/ 4004620 w 6248967"/>
              <a:gd name="connsiteY65" fmla="*/ 962180 h 1160647"/>
              <a:gd name="connsiteX66" fmla="*/ 4004620 w 6248967"/>
              <a:gd name="connsiteY66" fmla="*/ 956078 h 1160647"/>
              <a:gd name="connsiteX67" fmla="*/ 4005456 w 6248967"/>
              <a:gd name="connsiteY67" fmla="*/ 955497 h 1160647"/>
              <a:gd name="connsiteX68" fmla="*/ 4011307 w 6248967"/>
              <a:gd name="connsiteY68" fmla="*/ 951429 h 1160647"/>
              <a:gd name="connsiteX69" fmla="*/ 4011586 w 6248967"/>
              <a:gd name="connsiteY69" fmla="*/ 949685 h 1160647"/>
              <a:gd name="connsiteX70" fmla="*/ 4013536 w 6248967"/>
              <a:gd name="connsiteY70" fmla="*/ 937481 h 1160647"/>
              <a:gd name="connsiteX71" fmla="*/ 4014094 w 6248967"/>
              <a:gd name="connsiteY71" fmla="*/ 939224 h 1160647"/>
              <a:gd name="connsiteX72" fmla="*/ 4017994 w 6248967"/>
              <a:gd name="connsiteY72" fmla="*/ 951429 h 1160647"/>
              <a:gd name="connsiteX73" fmla="*/ 4022452 w 6248967"/>
              <a:gd name="connsiteY73" fmla="*/ 956078 h 1160647"/>
              <a:gd name="connsiteX74" fmla="*/ 4022452 w 6248967"/>
              <a:gd name="connsiteY74" fmla="*/ 957240 h 1160647"/>
              <a:gd name="connsiteX75" fmla="*/ 4022452 w 6248967"/>
              <a:gd name="connsiteY75" fmla="*/ 965377 h 1160647"/>
              <a:gd name="connsiteX76" fmla="*/ 4017994 w 6248967"/>
              <a:gd name="connsiteY76" fmla="*/ 967701 h 1160647"/>
              <a:gd name="connsiteX77" fmla="*/ 4029140 w 6248967"/>
              <a:gd name="connsiteY77" fmla="*/ 1035116 h 1160647"/>
              <a:gd name="connsiteX78" fmla="*/ 4030254 w 6248967"/>
              <a:gd name="connsiteY78" fmla="*/ 1035116 h 1160647"/>
              <a:gd name="connsiteX79" fmla="*/ 4038056 w 6248967"/>
              <a:gd name="connsiteY79" fmla="*/ 1035116 h 1160647"/>
              <a:gd name="connsiteX80" fmla="*/ 4044743 w 6248967"/>
              <a:gd name="connsiteY80" fmla="*/ 1067661 h 1160647"/>
              <a:gd name="connsiteX81" fmla="*/ 4078178 w 6248967"/>
              <a:gd name="connsiteY81" fmla="*/ 1074635 h 1160647"/>
              <a:gd name="connsiteX82" fmla="*/ 4078178 w 6248967"/>
              <a:gd name="connsiteY82" fmla="*/ 1035116 h 1160647"/>
              <a:gd name="connsiteX83" fmla="*/ 4133903 w 6248967"/>
              <a:gd name="connsiteY83" fmla="*/ 1035116 h 1160647"/>
              <a:gd name="connsiteX84" fmla="*/ 4156193 w 6248967"/>
              <a:gd name="connsiteY84" fmla="*/ 1051389 h 1160647"/>
              <a:gd name="connsiteX85" fmla="*/ 4157586 w 6248967"/>
              <a:gd name="connsiteY85" fmla="*/ 1051389 h 1160647"/>
              <a:gd name="connsiteX86" fmla="*/ 4167338 w 6248967"/>
              <a:gd name="connsiteY86" fmla="*/ 1051389 h 1160647"/>
              <a:gd name="connsiteX87" fmla="*/ 4168731 w 6248967"/>
              <a:gd name="connsiteY87" fmla="*/ 1049355 h 1160647"/>
              <a:gd name="connsiteX88" fmla="*/ 4178483 w 6248967"/>
              <a:gd name="connsiteY88" fmla="*/ 1035116 h 1160647"/>
              <a:gd name="connsiteX89" fmla="*/ 4180434 w 6248967"/>
              <a:gd name="connsiteY89" fmla="*/ 1035116 h 1160647"/>
              <a:gd name="connsiteX90" fmla="*/ 4194086 w 6248967"/>
              <a:gd name="connsiteY90" fmla="*/ 1035116 h 1160647"/>
              <a:gd name="connsiteX91" fmla="*/ 4194086 w 6248967"/>
              <a:gd name="connsiteY91" fmla="*/ 1100206 h 1160647"/>
              <a:gd name="connsiteX92" fmla="*/ 4195201 w 6248967"/>
              <a:gd name="connsiteY92" fmla="*/ 1100497 h 1160647"/>
              <a:gd name="connsiteX93" fmla="*/ 4203002 w 6248967"/>
              <a:gd name="connsiteY93" fmla="*/ 1102531 h 1160647"/>
              <a:gd name="connsiteX94" fmla="*/ 4203002 w 6248967"/>
              <a:gd name="connsiteY94" fmla="*/ 1101369 h 1160647"/>
              <a:gd name="connsiteX95" fmla="*/ 4203002 w 6248967"/>
              <a:gd name="connsiteY95" fmla="*/ 1093232 h 1160647"/>
              <a:gd name="connsiteX96" fmla="*/ 4227522 w 6248967"/>
              <a:gd name="connsiteY96" fmla="*/ 1093232 h 1160647"/>
              <a:gd name="connsiteX97" fmla="*/ 4227522 w 6248967"/>
              <a:gd name="connsiteY97" fmla="*/ 995597 h 1160647"/>
              <a:gd name="connsiteX98" fmla="*/ 4281018 w 6248967"/>
              <a:gd name="connsiteY98" fmla="*/ 993272 h 1160647"/>
              <a:gd name="connsiteX99" fmla="*/ 4281018 w 6248967"/>
              <a:gd name="connsiteY99" fmla="*/ 991819 h 1160647"/>
              <a:gd name="connsiteX100" fmla="*/ 4281018 w 6248967"/>
              <a:gd name="connsiteY100" fmla="*/ 981649 h 1160647"/>
              <a:gd name="connsiteX101" fmla="*/ 4303308 w 6248967"/>
              <a:gd name="connsiteY101" fmla="*/ 981649 h 1160647"/>
              <a:gd name="connsiteX102" fmla="*/ 4303308 w 6248967"/>
              <a:gd name="connsiteY102" fmla="*/ 980487 h 1160647"/>
              <a:gd name="connsiteX103" fmla="*/ 4303308 w 6248967"/>
              <a:gd name="connsiteY103" fmla="*/ 972351 h 1160647"/>
              <a:gd name="connsiteX104" fmla="*/ 4347888 w 6248967"/>
              <a:gd name="connsiteY104" fmla="*/ 972351 h 1160647"/>
              <a:gd name="connsiteX105" fmla="*/ 4347888 w 6248967"/>
              <a:gd name="connsiteY105" fmla="*/ 993272 h 1160647"/>
              <a:gd name="connsiteX106" fmla="*/ 4350117 w 6248967"/>
              <a:gd name="connsiteY106" fmla="*/ 994435 h 1160647"/>
              <a:gd name="connsiteX107" fmla="*/ 4365720 w 6248967"/>
              <a:gd name="connsiteY107" fmla="*/ 1002571 h 1160647"/>
              <a:gd name="connsiteX108" fmla="*/ 4365720 w 6248967"/>
              <a:gd name="connsiteY108" fmla="*/ 1032791 h 1160647"/>
              <a:gd name="connsiteX109" fmla="*/ 4367113 w 6248967"/>
              <a:gd name="connsiteY109" fmla="*/ 1033373 h 1160647"/>
              <a:gd name="connsiteX110" fmla="*/ 4376865 w 6248967"/>
              <a:gd name="connsiteY110" fmla="*/ 1037441 h 1160647"/>
              <a:gd name="connsiteX111" fmla="*/ 4376865 w 6248967"/>
              <a:gd name="connsiteY111" fmla="*/ 1036279 h 1160647"/>
              <a:gd name="connsiteX112" fmla="*/ 4376865 w 6248967"/>
              <a:gd name="connsiteY112" fmla="*/ 1028142 h 1160647"/>
              <a:gd name="connsiteX113" fmla="*/ 4377980 w 6248967"/>
              <a:gd name="connsiteY113" fmla="*/ 1028142 h 1160647"/>
              <a:gd name="connsiteX114" fmla="*/ 4385782 w 6248967"/>
              <a:gd name="connsiteY114" fmla="*/ 1028142 h 1160647"/>
              <a:gd name="connsiteX115" fmla="*/ 4385782 w 6248967"/>
              <a:gd name="connsiteY115" fmla="*/ 1027270 h 1160647"/>
              <a:gd name="connsiteX116" fmla="*/ 4385782 w 6248967"/>
              <a:gd name="connsiteY116" fmla="*/ 1021168 h 1160647"/>
              <a:gd name="connsiteX117" fmla="*/ 4384667 w 6248967"/>
              <a:gd name="connsiteY117" fmla="*/ 1021168 h 1160647"/>
              <a:gd name="connsiteX118" fmla="*/ 4376865 w 6248967"/>
              <a:gd name="connsiteY118" fmla="*/ 1021168 h 1160647"/>
              <a:gd name="connsiteX119" fmla="*/ 4376865 w 6248967"/>
              <a:gd name="connsiteY119" fmla="*/ 1020006 h 1160647"/>
              <a:gd name="connsiteX120" fmla="*/ 4376865 w 6248967"/>
              <a:gd name="connsiteY120" fmla="*/ 1011870 h 1160647"/>
              <a:gd name="connsiteX121" fmla="*/ 4377980 w 6248967"/>
              <a:gd name="connsiteY121" fmla="*/ 1011870 h 1160647"/>
              <a:gd name="connsiteX122" fmla="*/ 4385782 w 6248967"/>
              <a:gd name="connsiteY122" fmla="*/ 1011870 h 1160647"/>
              <a:gd name="connsiteX123" fmla="*/ 4385782 w 6248967"/>
              <a:gd name="connsiteY123" fmla="*/ 1010707 h 1160647"/>
              <a:gd name="connsiteX124" fmla="*/ 4385782 w 6248967"/>
              <a:gd name="connsiteY124" fmla="*/ 1002571 h 1160647"/>
              <a:gd name="connsiteX125" fmla="*/ 4384667 w 6248967"/>
              <a:gd name="connsiteY125" fmla="*/ 1002571 h 1160647"/>
              <a:gd name="connsiteX126" fmla="*/ 4376865 w 6248967"/>
              <a:gd name="connsiteY126" fmla="*/ 1002571 h 1160647"/>
              <a:gd name="connsiteX127" fmla="*/ 4376865 w 6248967"/>
              <a:gd name="connsiteY127" fmla="*/ 1001409 h 1160647"/>
              <a:gd name="connsiteX128" fmla="*/ 4376865 w 6248967"/>
              <a:gd name="connsiteY128" fmla="*/ 993272 h 1160647"/>
              <a:gd name="connsiteX129" fmla="*/ 4377980 w 6248967"/>
              <a:gd name="connsiteY129" fmla="*/ 993272 h 1160647"/>
              <a:gd name="connsiteX130" fmla="*/ 4385782 w 6248967"/>
              <a:gd name="connsiteY130" fmla="*/ 993272 h 1160647"/>
              <a:gd name="connsiteX131" fmla="*/ 4385782 w 6248967"/>
              <a:gd name="connsiteY131" fmla="*/ 992401 h 1160647"/>
              <a:gd name="connsiteX132" fmla="*/ 4385782 w 6248967"/>
              <a:gd name="connsiteY132" fmla="*/ 986299 h 1160647"/>
              <a:gd name="connsiteX133" fmla="*/ 4384667 w 6248967"/>
              <a:gd name="connsiteY133" fmla="*/ 986299 h 1160647"/>
              <a:gd name="connsiteX134" fmla="*/ 4376865 w 6248967"/>
              <a:gd name="connsiteY134" fmla="*/ 986299 h 1160647"/>
              <a:gd name="connsiteX135" fmla="*/ 4376865 w 6248967"/>
              <a:gd name="connsiteY135" fmla="*/ 985136 h 1160647"/>
              <a:gd name="connsiteX136" fmla="*/ 4376865 w 6248967"/>
              <a:gd name="connsiteY136" fmla="*/ 977000 h 1160647"/>
              <a:gd name="connsiteX137" fmla="*/ 4377980 w 6248967"/>
              <a:gd name="connsiteY137" fmla="*/ 977000 h 1160647"/>
              <a:gd name="connsiteX138" fmla="*/ 4385782 w 6248967"/>
              <a:gd name="connsiteY138" fmla="*/ 977000 h 1160647"/>
              <a:gd name="connsiteX139" fmla="*/ 4385782 w 6248967"/>
              <a:gd name="connsiteY139" fmla="*/ 975838 h 1160647"/>
              <a:gd name="connsiteX140" fmla="*/ 4385782 w 6248967"/>
              <a:gd name="connsiteY140" fmla="*/ 967701 h 1160647"/>
              <a:gd name="connsiteX141" fmla="*/ 4384667 w 6248967"/>
              <a:gd name="connsiteY141" fmla="*/ 967701 h 1160647"/>
              <a:gd name="connsiteX142" fmla="*/ 4376865 w 6248967"/>
              <a:gd name="connsiteY142" fmla="*/ 967701 h 1160647"/>
              <a:gd name="connsiteX143" fmla="*/ 4376865 w 6248967"/>
              <a:gd name="connsiteY143" fmla="*/ 966830 h 1160647"/>
              <a:gd name="connsiteX144" fmla="*/ 4376865 w 6248967"/>
              <a:gd name="connsiteY144" fmla="*/ 960727 h 1160647"/>
              <a:gd name="connsiteX145" fmla="*/ 4377980 w 6248967"/>
              <a:gd name="connsiteY145" fmla="*/ 960727 h 1160647"/>
              <a:gd name="connsiteX146" fmla="*/ 4385782 w 6248967"/>
              <a:gd name="connsiteY146" fmla="*/ 960727 h 1160647"/>
              <a:gd name="connsiteX147" fmla="*/ 4385782 w 6248967"/>
              <a:gd name="connsiteY147" fmla="*/ 959565 h 1160647"/>
              <a:gd name="connsiteX148" fmla="*/ 4385782 w 6248967"/>
              <a:gd name="connsiteY148" fmla="*/ 951429 h 1160647"/>
              <a:gd name="connsiteX149" fmla="*/ 4384667 w 6248967"/>
              <a:gd name="connsiteY149" fmla="*/ 951429 h 1160647"/>
              <a:gd name="connsiteX150" fmla="*/ 4376865 w 6248967"/>
              <a:gd name="connsiteY150" fmla="*/ 951429 h 1160647"/>
              <a:gd name="connsiteX151" fmla="*/ 4376865 w 6248967"/>
              <a:gd name="connsiteY151" fmla="*/ 950267 h 1160647"/>
              <a:gd name="connsiteX152" fmla="*/ 4376865 w 6248967"/>
              <a:gd name="connsiteY152" fmla="*/ 942130 h 1160647"/>
              <a:gd name="connsiteX153" fmla="*/ 4377980 w 6248967"/>
              <a:gd name="connsiteY153" fmla="*/ 942130 h 1160647"/>
              <a:gd name="connsiteX154" fmla="*/ 4385782 w 6248967"/>
              <a:gd name="connsiteY154" fmla="*/ 942130 h 1160647"/>
              <a:gd name="connsiteX155" fmla="*/ 4385782 w 6248967"/>
              <a:gd name="connsiteY155" fmla="*/ 940968 h 1160647"/>
              <a:gd name="connsiteX156" fmla="*/ 4385782 w 6248967"/>
              <a:gd name="connsiteY156" fmla="*/ 932832 h 1160647"/>
              <a:gd name="connsiteX157" fmla="*/ 4384667 w 6248967"/>
              <a:gd name="connsiteY157" fmla="*/ 932832 h 1160647"/>
              <a:gd name="connsiteX158" fmla="*/ 4376865 w 6248967"/>
              <a:gd name="connsiteY158" fmla="*/ 932832 h 1160647"/>
              <a:gd name="connsiteX159" fmla="*/ 4376865 w 6248967"/>
              <a:gd name="connsiteY159" fmla="*/ 931960 h 1160647"/>
              <a:gd name="connsiteX160" fmla="*/ 4376865 w 6248967"/>
              <a:gd name="connsiteY160" fmla="*/ 925858 h 1160647"/>
              <a:gd name="connsiteX161" fmla="*/ 4377980 w 6248967"/>
              <a:gd name="connsiteY161" fmla="*/ 925858 h 1160647"/>
              <a:gd name="connsiteX162" fmla="*/ 4385782 w 6248967"/>
              <a:gd name="connsiteY162" fmla="*/ 925858 h 1160647"/>
              <a:gd name="connsiteX163" fmla="*/ 4385782 w 6248967"/>
              <a:gd name="connsiteY163" fmla="*/ 924695 h 1160647"/>
              <a:gd name="connsiteX164" fmla="*/ 4385782 w 6248967"/>
              <a:gd name="connsiteY164" fmla="*/ 916559 h 1160647"/>
              <a:gd name="connsiteX165" fmla="*/ 4384667 w 6248967"/>
              <a:gd name="connsiteY165" fmla="*/ 916559 h 1160647"/>
              <a:gd name="connsiteX166" fmla="*/ 4376865 w 6248967"/>
              <a:gd name="connsiteY166" fmla="*/ 916559 h 1160647"/>
              <a:gd name="connsiteX167" fmla="*/ 4376865 w 6248967"/>
              <a:gd name="connsiteY167" fmla="*/ 915397 h 1160647"/>
              <a:gd name="connsiteX168" fmla="*/ 4376865 w 6248967"/>
              <a:gd name="connsiteY168" fmla="*/ 907260 h 1160647"/>
              <a:gd name="connsiteX169" fmla="*/ 4377980 w 6248967"/>
              <a:gd name="connsiteY169" fmla="*/ 907260 h 1160647"/>
              <a:gd name="connsiteX170" fmla="*/ 4385782 w 6248967"/>
              <a:gd name="connsiteY170" fmla="*/ 907260 h 1160647"/>
              <a:gd name="connsiteX171" fmla="*/ 4385782 w 6248967"/>
              <a:gd name="connsiteY171" fmla="*/ 906389 h 1160647"/>
              <a:gd name="connsiteX172" fmla="*/ 4385782 w 6248967"/>
              <a:gd name="connsiteY172" fmla="*/ 900287 h 1160647"/>
              <a:gd name="connsiteX173" fmla="*/ 4384667 w 6248967"/>
              <a:gd name="connsiteY173" fmla="*/ 900287 h 1160647"/>
              <a:gd name="connsiteX174" fmla="*/ 4376865 w 6248967"/>
              <a:gd name="connsiteY174" fmla="*/ 900287 h 1160647"/>
              <a:gd name="connsiteX175" fmla="*/ 4376865 w 6248967"/>
              <a:gd name="connsiteY175" fmla="*/ 899124 h 1160647"/>
              <a:gd name="connsiteX176" fmla="*/ 4376865 w 6248967"/>
              <a:gd name="connsiteY176" fmla="*/ 890988 h 1160647"/>
              <a:gd name="connsiteX177" fmla="*/ 4377980 w 6248967"/>
              <a:gd name="connsiteY177" fmla="*/ 890988 h 1160647"/>
              <a:gd name="connsiteX178" fmla="*/ 4385782 w 6248967"/>
              <a:gd name="connsiteY178" fmla="*/ 890988 h 1160647"/>
              <a:gd name="connsiteX179" fmla="*/ 4385782 w 6248967"/>
              <a:gd name="connsiteY179" fmla="*/ 889826 h 1160647"/>
              <a:gd name="connsiteX180" fmla="*/ 4385782 w 6248967"/>
              <a:gd name="connsiteY180" fmla="*/ 881689 h 1160647"/>
              <a:gd name="connsiteX181" fmla="*/ 4384667 w 6248967"/>
              <a:gd name="connsiteY181" fmla="*/ 881689 h 1160647"/>
              <a:gd name="connsiteX182" fmla="*/ 4376865 w 6248967"/>
              <a:gd name="connsiteY182" fmla="*/ 881689 h 1160647"/>
              <a:gd name="connsiteX183" fmla="*/ 4376865 w 6248967"/>
              <a:gd name="connsiteY183" fmla="*/ 880527 h 1160647"/>
              <a:gd name="connsiteX184" fmla="*/ 4376865 w 6248967"/>
              <a:gd name="connsiteY184" fmla="*/ 872391 h 1160647"/>
              <a:gd name="connsiteX185" fmla="*/ 4377980 w 6248967"/>
              <a:gd name="connsiteY185" fmla="*/ 872391 h 1160647"/>
              <a:gd name="connsiteX186" fmla="*/ 4385782 w 6248967"/>
              <a:gd name="connsiteY186" fmla="*/ 872391 h 1160647"/>
              <a:gd name="connsiteX187" fmla="*/ 4385782 w 6248967"/>
              <a:gd name="connsiteY187" fmla="*/ 871519 h 1160647"/>
              <a:gd name="connsiteX188" fmla="*/ 4385782 w 6248967"/>
              <a:gd name="connsiteY188" fmla="*/ 865417 h 1160647"/>
              <a:gd name="connsiteX189" fmla="*/ 4384667 w 6248967"/>
              <a:gd name="connsiteY189" fmla="*/ 865417 h 1160647"/>
              <a:gd name="connsiteX190" fmla="*/ 4376865 w 6248967"/>
              <a:gd name="connsiteY190" fmla="*/ 865417 h 1160647"/>
              <a:gd name="connsiteX191" fmla="*/ 4376865 w 6248967"/>
              <a:gd name="connsiteY191" fmla="*/ 864255 h 1160647"/>
              <a:gd name="connsiteX192" fmla="*/ 4376865 w 6248967"/>
              <a:gd name="connsiteY192" fmla="*/ 856118 h 1160647"/>
              <a:gd name="connsiteX193" fmla="*/ 4377980 w 6248967"/>
              <a:gd name="connsiteY193" fmla="*/ 856118 h 1160647"/>
              <a:gd name="connsiteX194" fmla="*/ 4385782 w 6248967"/>
              <a:gd name="connsiteY194" fmla="*/ 856118 h 1160647"/>
              <a:gd name="connsiteX195" fmla="*/ 4385782 w 6248967"/>
              <a:gd name="connsiteY195" fmla="*/ 854956 h 1160647"/>
              <a:gd name="connsiteX196" fmla="*/ 4385782 w 6248967"/>
              <a:gd name="connsiteY196" fmla="*/ 846820 h 1160647"/>
              <a:gd name="connsiteX197" fmla="*/ 4384667 w 6248967"/>
              <a:gd name="connsiteY197" fmla="*/ 846820 h 1160647"/>
              <a:gd name="connsiteX198" fmla="*/ 4376865 w 6248967"/>
              <a:gd name="connsiteY198" fmla="*/ 846820 h 1160647"/>
              <a:gd name="connsiteX199" fmla="*/ 4376865 w 6248967"/>
              <a:gd name="connsiteY199" fmla="*/ 845657 h 1160647"/>
              <a:gd name="connsiteX200" fmla="*/ 4376865 w 6248967"/>
              <a:gd name="connsiteY200" fmla="*/ 837521 h 1160647"/>
              <a:gd name="connsiteX201" fmla="*/ 4377980 w 6248967"/>
              <a:gd name="connsiteY201" fmla="*/ 837521 h 1160647"/>
              <a:gd name="connsiteX202" fmla="*/ 4385782 w 6248967"/>
              <a:gd name="connsiteY202" fmla="*/ 837521 h 1160647"/>
              <a:gd name="connsiteX203" fmla="*/ 4385782 w 6248967"/>
              <a:gd name="connsiteY203" fmla="*/ 836649 h 1160647"/>
              <a:gd name="connsiteX204" fmla="*/ 4385782 w 6248967"/>
              <a:gd name="connsiteY204" fmla="*/ 830547 h 1160647"/>
              <a:gd name="connsiteX205" fmla="*/ 4384667 w 6248967"/>
              <a:gd name="connsiteY205" fmla="*/ 830547 h 1160647"/>
              <a:gd name="connsiteX206" fmla="*/ 4376865 w 6248967"/>
              <a:gd name="connsiteY206" fmla="*/ 830547 h 1160647"/>
              <a:gd name="connsiteX207" fmla="*/ 4376865 w 6248967"/>
              <a:gd name="connsiteY207" fmla="*/ 829385 h 1160647"/>
              <a:gd name="connsiteX208" fmla="*/ 4376865 w 6248967"/>
              <a:gd name="connsiteY208" fmla="*/ 821248 h 1160647"/>
              <a:gd name="connsiteX209" fmla="*/ 4377980 w 6248967"/>
              <a:gd name="connsiteY209" fmla="*/ 821248 h 1160647"/>
              <a:gd name="connsiteX210" fmla="*/ 4385782 w 6248967"/>
              <a:gd name="connsiteY210" fmla="*/ 821248 h 1160647"/>
              <a:gd name="connsiteX211" fmla="*/ 4384667 w 6248967"/>
              <a:gd name="connsiteY211" fmla="*/ 819505 h 1160647"/>
              <a:gd name="connsiteX212" fmla="*/ 4376865 w 6248967"/>
              <a:gd name="connsiteY212" fmla="*/ 807301 h 1160647"/>
              <a:gd name="connsiteX213" fmla="*/ 4376865 w 6248967"/>
              <a:gd name="connsiteY213" fmla="*/ 770106 h 1160647"/>
              <a:gd name="connsiteX214" fmla="*/ 4526209 w 6248967"/>
              <a:gd name="connsiteY214" fmla="*/ 770106 h 1160647"/>
              <a:gd name="connsiteX215" fmla="*/ 4539583 w 6248967"/>
              <a:gd name="connsiteY215" fmla="*/ 791028 h 1160647"/>
              <a:gd name="connsiteX216" fmla="*/ 4539583 w 6248967"/>
              <a:gd name="connsiteY216" fmla="*/ 837521 h 1160647"/>
              <a:gd name="connsiteX217" fmla="*/ 4538469 w 6248967"/>
              <a:gd name="connsiteY217" fmla="*/ 837521 h 1160647"/>
              <a:gd name="connsiteX218" fmla="*/ 4530667 w 6248967"/>
              <a:gd name="connsiteY218" fmla="*/ 837521 h 1160647"/>
              <a:gd name="connsiteX219" fmla="*/ 4530667 w 6248967"/>
              <a:gd name="connsiteY219" fmla="*/ 838683 h 1160647"/>
              <a:gd name="connsiteX220" fmla="*/ 4530667 w 6248967"/>
              <a:gd name="connsiteY220" fmla="*/ 846820 h 1160647"/>
              <a:gd name="connsiteX221" fmla="*/ 4531782 w 6248967"/>
              <a:gd name="connsiteY221" fmla="*/ 846820 h 1160647"/>
              <a:gd name="connsiteX222" fmla="*/ 4539583 w 6248967"/>
              <a:gd name="connsiteY222" fmla="*/ 846820 h 1160647"/>
              <a:gd name="connsiteX223" fmla="*/ 4539583 w 6248967"/>
              <a:gd name="connsiteY223" fmla="*/ 847982 h 1160647"/>
              <a:gd name="connsiteX224" fmla="*/ 4539583 w 6248967"/>
              <a:gd name="connsiteY224" fmla="*/ 856118 h 1160647"/>
              <a:gd name="connsiteX225" fmla="*/ 4538469 w 6248967"/>
              <a:gd name="connsiteY225" fmla="*/ 856118 h 1160647"/>
              <a:gd name="connsiteX226" fmla="*/ 4530667 w 6248967"/>
              <a:gd name="connsiteY226" fmla="*/ 856118 h 1160647"/>
              <a:gd name="connsiteX227" fmla="*/ 4530667 w 6248967"/>
              <a:gd name="connsiteY227" fmla="*/ 857280 h 1160647"/>
              <a:gd name="connsiteX228" fmla="*/ 4530667 w 6248967"/>
              <a:gd name="connsiteY228" fmla="*/ 865417 h 1160647"/>
              <a:gd name="connsiteX229" fmla="*/ 4531782 w 6248967"/>
              <a:gd name="connsiteY229" fmla="*/ 865417 h 1160647"/>
              <a:gd name="connsiteX230" fmla="*/ 4539583 w 6248967"/>
              <a:gd name="connsiteY230" fmla="*/ 865417 h 1160647"/>
              <a:gd name="connsiteX231" fmla="*/ 4539583 w 6248967"/>
              <a:gd name="connsiteY231" fmla="*/ 866289 h 1160647"/>
              <a:gd name="connsiteX232" fmla="*/ 4539583 w 6248967"/>
              <a:gd name="connsiteY232" fmla="*/ 872391 h 1160647"/>
              <a:gd name="connsiteX233" fmla="*/ 4538469 w 6248967"/>
              <a:gd name="connsiteY233" fmla="*/ 872391 h 1160647"/>
              <a:gd name="connsiteX234" fmla="*/ 4530667 w 6248967"/>
              <a:gd name="connsiteY234" fmla="*/ 872391 h 1160647"/>
              <a:gd name="connsiteX235" fmla="*/ 4530667 w 6248967"/>
              <a:gd name="connsiteY235" fmla="*/ 873553 h 1160647"/>
              <a:gd name="connsiteX236" fmla="*/ 4530667 w 6248967"/>
              <a:gd name="connsiteY236" fmla="*/ 881689 h 1160647"/>
              <a:gd name="connsiteX237" fmla="*/ 4531782 w 6248967"/>
              <a:gd name="connsiteY237" fmla="*/ 881689 h 1160647"/>
              <a:gd name="connsiteX238" fmla="*/ 4539583 w 6248967"/>
              <a:gd name="connsiteY238" fmla="*/ 881689 h 1160647"/>
              <a:gd name="connsiteX239" fmla="*/ 4539583 w 6248967"/>
              <a:gd name="connsiteY239" fmla="*/ 882852 h 1160647"/>
              <a:gd name="connsiteX240" fmla="*/ 4539583 w 6248967"/>
              <a:gd name="connsiteY240" fmla="*/ 890988 h 1160647"/>
              <a:gd name="connsiteX241" fmla="*/ 4538469 w 6248967"/>
              <a:gd name="connsiteY241" fmla="*/ 890988 h 1160647"/>
              <a:gd name="connsiteX242" fmla="*/ 4530667 w 6248967"/>
              <a:gd name="connsiteY242" fmla="*/ 890988 h 1160647"/>
              <a:gd name="connsiteX243" fmla="*/ 4530667 w 6248967"/>
              <a:gd name="connsiteY243" fmla="*/ 892150 h 1160647"/>
              <a:gd name="connsiteX244" fmla="*/ 4530667 w 6248967"/>
              <a:gd name="connsiteY244" fmla="*/ 900287 h 1160647"/>
              <a:gd name="connsiteX245" fmla="*/ 4531782 w 6248967"/>
              <a:gd name="connsiteY245" fmla="*/ 900287 h 1160647"/>
              <a:gd name="connsiteX246" fmla="*/ 4539583 w 6248967"/>
              <a:gd name="connsiteY246" fmla="*/ 900287 h 1160647"/>
              <a:gd name="connsiteX247" fmla="*/ 4539583 w 6248967"/>
              <a:gd name="connsiteY247" fmla="*/ 901158 h 1160647"/>
              <a:gd name="connsiteX248" fmla="*/ 4539583 w 6248967"/>
              <a:gd name="connsiteY248" fmla="*/ 907260 h 1160647"/>
              <a:gd name="connsiteX249" fmla="*/ 4538469 w 6248967"/>
              <a:gd name="connsiteY249" fmla="*/ 907260 h 1160647"/>
              <a:gd name="connsiteX250" fmla="*/ 4530667 w 6248967"/>
              <a:gd name="connsiteY250" fmla="*/ 907260 h 1160647"/>
              <a:gd name="connsiteX251" fmla="*/ 4530667 w 6248967"/>
              <a:gd name="connsiteY251" fmla="*/ 908423 h 1160647"/>
              <a:gd name="connsiteX252" fmla="*/ 4530667 w 6248967"/>
              <a:gd name="connsiteY252" fmla="*/ 916559 h 1160647"/>
              <a:gd name="connsiteX253" fmla="*/ 4531782 w 6248967"/>
              <a:gd name="connsiteY253" fmla="*/ 916559 h 1160647"/>
              <a:gd name="connsiteX254" fmla="*/ 4539583 w 6248967"/>
              <a:gd name="connsiteY254" fmla="*/ 916559 h 1160647"/>
              <a:gd name="connsiteX255" fmla="*/ 4539583 w 6248967"/>
              <a:gd name="connsiteY255" fmla="*/ 917721 h 1160647"/>
              <a:gd name="connsiteX256" fmla="*/ 4539583 w 6248967"/>
              <a:gd name="connsiteY256" fmla="*/ 925858 h 1160647"/>
              <a:gd name="connsiteX257" fmla="*/ 4538469 w 6248967"/>
              <a:gd name="connsiteY257" fmla="*/ 925858 h 1160647"/>
              <a:gd name="connsiteX258" fmla="*/ 4530667 w 6248967"/>
              <a:gd name="connsiteY258" fmla="*/ 925858 h 1160647"/>
              <a:gd name="connsiteX259" fmla="*/ 4530667 w 6248967"/>
              <a:gd name="connsiteY259" fmla="*/ 926729 h 1160647"/>
              <a:gd name="connsiteX260" fmla="*/ 4530667 w 6248967"/>
              <a:gd name="connsiteY260" fmla="*/ 932832 h 1160647"/>
              <a:gd name="connsiteX261" fmla="*/ 4531782 w 6248967"/>
              <a:gd name="connsiteY261" fmla="*/ 932832 h 1160647"/>
              <a:gd name="connsiteX262" fmla="*/ 4539583 w 6248967"/>
              <a:gd name="connsiteY262" fmla="*/ 932832 h 1160647"/>
              <a:gd name="connsiteX263" fmla="*/ 4539583 w 6248967"/>
              <a:gd name="connsiteY263" fmla="*/ 933994 h 1160647"/>
              <a:gd name="connsiteX264" fmla="*/ 4539583 w 6248967"/>
              <a:gd name="connsiteY264" fmla="*/ 942130 h 1160647"/>
              <a:gd name="connsiteX265" fmla="*/ 4538469 w 6248967"/>
              <a:gd name="connsiteY265" fmla="*/ 942130 h 1160647"/>
              <a:gd name="connsiteX266" fmla="*/ 4530667 w 6248967"/>
              <a:gd name="connsiteY266" fmla="*/ 942130 h 1160647"/>
              <a:gd name="connsiteX267" fmla="*/ 4530667 w 6248967"/>
              <a:gd name="connsiteY267" fmla="*/ 943292 h 1160647"/>
              <a:gd name="connsiteX268" fmla="*/ 4530667 w 6248967"/>
              <a:gd name="connsiteY268" fmla="*/ 951429 h 1160647"/>
              <a:gd name="connsiteX269" fmla="*/ 4531782 w 6248967"/>
              <a:gd name="connsiteY269" fmla="*/ 951429 h 1160647"/>
              <a:gd name="connsiteX270" fmla="*/ 4539583 w 6248967"/>
              <a:gd name="connsiteY270" fmla="*/ 951429 h 1160647"/>
              <a:gd name="connsiteX271" fmla="*/ 4539583 w 6248967"/>
              <a:gd name="connsiteY271" fmla="*/ 952591 h 1160647"/>
              <a:gd name="connsiteX272" fmla="*/ 4539583 w 6248967"/>
              <a:gd name="connsiteY272" fmla="*/ 960727 h 1160647"/>
              <a:gd name="connsiteX273" fmla="*/ 4538469 w 6248967"/>
              <a:gd name="connsiteY273" fmla="*/ 960727 h 1160647"/>
              <a:gd name="connsiteX274" fmla="*/ 4530667 w 6248967"/>
              <a:gd name="connsiteY274" fmla="*/ 960727 h 1160647"/>
              <a:gd name="connsiteX275" fmla="*/ 4530667 w 6248967"/>
              <a:gd name="connsiteY275" fmla="*/ 961599 h 1160647"/>
              <a:gd name="connsiteX276" fmla="*/ 4530667 w 6248967"/>
              <a:gd name="connsiteY276" fmla="*/ 967701 h 1160647"/>
              <a:gd name="connsiteX277" fmla="*/ 4531782 w 6248967"/>
              <a:gd name="connsiteY277" fmla="*/ 967701 h 1160647"/>
              <a:gd name="connsiteX278" fmla="*/ 4539583 w 6248967"/>
              <a:gd name="connsiteY278" fmla="*/ 967701 h 1160647"/>
              <a:gd name="connsiteX279" fmla="*/ 4539583 w 6248967"/>
              <a:gd name="connsiteY279" fmla="*/ 968864 h 1160647"/>
              <a:gd name="connsiteX280" fmla="*/ 4539583 w 6248967"/>
              <a:gd name="connsiteY280" fmla="*/ 977000 h 1160647"/>
              <a:gd name="connsiteX281" fmla="*/ 4538469 w 6248967"/>
              <a:gd name="connsiteY281" fmla="*/ 977000 h 1160647"/>
              <a:gd name="connsiteX282" fmla="*/ 4530667 w 6248967"/>
              <a:gd name="connsiteY282" fmla="*/ 977000 h 1160647"/>
              <a:gd name="connsiteX283" fmla="*/ 4530667 w 6248967"/>
              <a:gd name="connsiteY283" fmla="*/ 978162 h 1160647"/>
              <a:gd name="connsiteX284" fmla="*/ 4530667 w 6248967"/>
              <a:gd name="connsiteY284" fmla="*/ 986299 h 1160647"/>
              <a:gd name="connsiteX285" fmla="*/ 4531782 w 6248967"/>
              <a:gd name="connsiteY285" fmla="*/ 986299 h 1160647"/>
              <a:gd name="connsiteX286" fmla="*/ 4539583 w 6248967"/>
              <a:gd name="connsiteY286" fmla="*/ 986299 h 1160647"/>
              <a:gd name="connsiteX287" fmla="*/ 4539583 w 6248967"/>
              <a:gd name="connsiteY287" fmla="*/ 987170 h 1160647"/>
              <a:gd name="connsiteX288" fmla="*/ 4539583 w 6248967"/>
              <a:gd name="connsiteY288" fmla="*/ 993272 h 1160647"/>
              <a:gd name="connsiteX289" fmla="*/ 4538469 w 6248967"/>
              <a:gd name="connsiteY289" fmla="*/ 993272 h 1160647"/>
              <a:gd name="connsiteX290" fmla="*/ 4530667 w 6248967"/>
              <a:gd name="connsiteY290" fmla="*/ 993272 h 1160647"/>
              <a:gd name="connsiteX291" fmla="*/ 4530667 w 6248967"/>
              <a:gd name="connsiteY291" fmla="*/ 994435 h 1160647"/>
              <a:gd name="connsiteX292" fmla="*/ 4530667 w 6248967"/>
              <a:gd name="connsiteY292" fmla="*/ 1002571 h 1160647"/>
              <a:gd name="connsiteX293" fmla="*/ 4531782 w 6248967"/>
              <a:gd name="connsiteY293" fmla="*/ 1002571 h 1160647"/>
              <a:gd name="connsiteX294" fmla="*/ 4539583 w 6248967"/>
              <a:gd name="connsiteY294" fmla="*/ 1002571 h 1160647"/>
              <a:gd name="connsiteX295" fmla="*/ 4539583 w 6248967"/>
              <a:gd name="connsiteY295" fmla="*/ 1003733 h 1160647"/>
              <a:gd name="connsiteX296" fmla="*/ 4539583 w 6248967"/>
              <a:gd name="connsiteY296" fmla="*/ 1011870 h 1160647"/>
              <a:gd name="connsiteX297" fmla="*/ 4538469 w 6248967"/>
              <a:gd name="connsiteY297" fmla="*/ 1011870 h 1160647"/>
              <a:gd name="connsiteX298" fmla="*/ 4530667 w 6248967"/>
              <a:gd name="connsiteY298" fmla="*/ 1011870 h 1160647"/>
              <a:gd name="connsiteX299" fmla="*/ 4530667 w 6248967"/>
              <a:gd name="connsiteY299" fmla="*/ 1013032 h 1160647"/>
              <a:gd name="connsiteX300" fmla="*/ 4530667 w 6248967"/>
              <a:gd name="connsiteY300" fmla="*/ 1021168 h 1160647"/>
              <a:gd name="connsiteX301" fmla="*/ 4531782 w 6248967"/>
              <a:gd name="connsiteY301" fmla="*/ 1021168 h 1160647"/>
              <a:gd name="connsiteX302" fmla="*/ 4539583 w 6248967"/>
              <a:gd name="connsiteY302" fmla="*/ 1021168 h 1160647"/>
              <a:gd name="connsiteX303" fmla="*/ 4539583 w 6248967"/>
              <a:gd name="connsiteY303" fmla="*/ 1022040 h 1160647"/>
              <a:gd name="connsiteX304" fmla="*/ 4539583 w 6248967"/>
              <a:gd name="connsiteY304" fmla="*/ 1028142 h 1160647"/>
              <a:gd name="connsiteX305" fmla="*/ 4538469 w 6248967"/>
              <a:gd name="connsiteY305" fmla="*/ 1028142 h 1160647"/>
              <a:gd name="connsiteX306" fmla="*/ 4530667 w 6248967"/>
              <a:gd name="connsiteY306" fmla="*/ 1028142 h 1160647"/>
              <a:gd name="connsiteX307" fmla="*/ 4530667 w 6248967"/>
              <a:gd name="connsiteY307" fmla="*/ 1029304 h 1160647"/>
              <a:gd name="connsiteX308" fmla="*/ 4530667 w 6248967"/>
              <a:gd name="connsiteY308" fmla="*/ 1037441 h 1160647"/>
              <a:gd name="connsiteX309" fmla="*/ 4555186 w 6248967"/>
              <a:gd name="connsiteY309" fmla="*/ 1058363 h 1160647"/>
              <a:gd name="connsiteX310" fmla="*/ 4554072 w 6248967"/>
              <a:gd name="connsiteY310" fmla="*/ 1063012 h 1160647"/>
              <a:gd name="connsiteX311" fmla="*/ 4546270 w 6248967"/>
              <a:gd name="connsiteY311" fmla="*/ 1063012 h 1160647"/>
              <a:gd name="connsiteX312" fmla="*/ 4546270 w 6248967"/>
              <a:gd name="connsiteY312" fmla="*/ 1088583 h 1160647"/>
              <a:gd name="connsiteX313" fmla="*/ 4547385 w 6248967"/>
              <a:gd name="connsiteY313" fmla="*/ 1088583 h 1160647"/>
              <a:gd name="connsiteX314" fmla="*/ 4555186 w 6248967"/>
              <a:gd name="connsiteY314" fmla="*/ 1088583 h 1160647"/>
              <a:gd name="connsiteX315" fmla="*/ 4555186 w 6248967"/>
              <a:gd name="connsiteY315" fmla="*/ 1087130 h 1160647"/>
              <a:gd name="connsiteX316" fmla="*/ 4555186 w 6248967"/>
              <a:gd name="connsiteY316" fmla="*/ 1076960 h 1160647"/>
              <a:gd name="connsiteX317" fmla="*/ 4556301 w 6248967"/>
              <a:gd name="connsiteY317" fmla="*/ 1076379 h 1160647"/>
              <a:gd name="connsiteX318" fmla="*/ 4564102 w 6248967"/>
              <a:gd name="connsiteY318" fmla="*/ 1072311 h 1160647"/>
              <a:gd name="connsiteX319" fmla="*/ 4566053 w 6248967"/>
              <a:gd name="connsiteY319" fmla="*/ 1072311 h 1160647"/>
              <a:gd name="connsiteX320" fmla="*/ 4579706 w 6248967"/>
              <a:gd name="connsiteY320" fmla="*/ 1072311 h 1160647"/>
              <a:gd name="connsiteX321" fmla="*/ 4579706 w 6248967"/>
              <a:gd name="connsiteY321" fmla="*/ 1073473 h 1160647"/>
              <a:gd name="connsiteX322" fmla="*/ 4579706 w 6248967"/>
              <a:gd name="connsiteY322" fmla="*/ 1081609 h 1160647"/>
              <a:gd name="connsiteX323" fmla="*/ 4581377 w 6248967"/>
              <a:gd name="connsiteY323" fmla="*/ 1081609 h 1160647"/>
              <a:gd name="connsiteX324" fmla="*/ 4593080 w 6248967"/>
              <a:gd name="connsiteY324" fmla="*/ 1081609 h 1160647"/>
              <a:gd name="connsiteX325" fmla="*/ 4594194 w 6248967"/>
              <a:gd name="connsiteY325" fmla="*/ 1086258 h 1160647"/>
              <a:gd name="connsiteX326" fmla="*/ 4601996 w 6248967"/>
              <a:gd name="connsiteY326" fmla="*/ 1086258 h 1160647"/>
              <a:gd name="connsiteX327" fmla="*/ 4626515 w 6248967"/>
              <a:gd name="connsiteY327" fmla="*/ 1118803 h 1160647"/>
              <a:gd name="connsiteX328" fmla="*/ 4626515 w 6248967"/>
              <a:gd name="connsiteY328" fmla="*/ 1153673 h 1160647"/>
              <a:gd name="connsiteX329" fmla="*/ 4627629 w 6248967"/>
              <a:gd name="connsiteY329" fmla="*/ 1153673 h 1160647"/>
              <a:gd name="connsiteX330" fmla="*/ 4635431 w 6248967"/>
              <a:gd name="connsiteY330" fmla="*/ 1153673 h 1160647"/>
              <a:gd name="connsiteX331" fmla="*/ 4635431 w 6248967"/>
              <a:gd name="connsiteY331" fmla="*/ 1151639 h 1160647"/>
              <a:gd name="connsiteX332" fmla="*/ 4635431 w 6248967"/>
              <a:gd name="connsiteY332" fmla="*/ 1137401 h 1160647"/>
              <a:gd name="connsiteX333" fmla="*/ 4636267 w 6248967"/>
              <a:gd name="connsiteY333" fmla="*/ 1137401 h 1160647"/>
              <a:gd name="connsiteX334" fmla="*/ 4642118 w 6248967"/>
              <a:gd name="connsiteY334" fmla="*/ 1137401 h 1160647"/>
              <a:gd name="connsiteX335" fmla="*/ 4642118 w 6248967"/>
              <a:gd name="connsiteY335" fmla="*/ 1138563 h 1160647"/>
              <a:gd name="connsiteX336" fmla="*/ 4642118 w 6248967"/>
              <a:gd name="connsiteY336" fmla="*/ 1146699 h 1160647"/>
              <a:gd name="connsiteX337" fmla="*/ 4651034 w 6248967"/>
              <a:gd name="connsiteY337" fmla="*/ 1097882 h 1160647"/>
              <a:gd name="connsiteX338" fmla="*/ 4688927 w 6248967"/>
              <a:gd name="connsiteY338" fmla="*/ 1097882 h 1160647"/>
              <a:gd name="connsiteX339" fmla="*/ 4688927 w 6248967"/>
              <a:gd name="connsiteY339" fmla="*/ 1023493 h 1160647"/>
              <a:gd name="connsiteX340" fmla="*/ 4724591 w 6248967"/>
              <a:gd name="connsiteY340" fmla="*/ 1023493 h 1160647"/>
              <a:gd name="connsiteX341" fmla="*/ 4724591 w 6248967"/>
              <a:gd name="connsiteY341" fmla="*/ 1022621 h 1160647"/>
              <a:gd name="connsiteX342" fmla="*/ 4724591 w 6248967"/>
              <a:gd name="connsiteY342" fmla="*/ 1016519 h 1160647"/>
              <a:gd name="connsiteX343" fmla="*/ 4746882 w 6248967"/>
              <a:gd name="connsiteY343" fmla="*/ 1016519 h 1160647"/>
              <a:gd name="connsiteX344" fmla="*/ 4746882 w 6248967"/>
              <a:gd name="connsiteY344" fmla="*/ 977000 h 1160647"/>
              <a:gd name="connsiteX345" fmla="*/ 4742423 w 6248967"/>
              <a:gd name="connsiteY345" fmla="*/ 975256 h 1160647"/>
              <a:gd name="connsiteX346" fmla="*/ 4742423 w 6248967"/>
              <a:gd name="connsiteY346" fmla="*/ 963052 h 1160647"/>
              <a:gd name="connsiteX347" fmla="*/ 4746882 w 6248967"/>
              <a:gd name="connsiteY347" fmla="*/ 965377 h 1160647"/>
              <a:gd name="connsiteX348" fmla="*/ 4751340 w 6248967"/>
              <a:gd name="connsiteY348" fmla="*/ 942130 h 1160647"/>
              <a:gd name="connsiteX349" fmla="*/ 4755798 w 6248967"/>
              <a:gd name="connsiteY349" fmla="*/ 965377 h 1160647"/>
              <a:gd name="connsiteX350" fmla="*/ 4758305 w 6248967"/>
              <a:gd name="connsiteY350" fmla="*/ 962180 h 1160647"/>
              <a:gd name="connsiteX351" fmla="*/ 4760256 w 6248967"/>
              <a:gd name="connsiteY351" fmla="*/ 956078 h 1160647"/>
              <a:gd name="connsiteX352" fmla="*/ 4760813 w 6248967"/>
              <a:gd name="connsiteY352" fmla="*/ 954916 h 1160647"/>
              <a:gd name="connsiteX353" fmla="*/ 4764714 w 6248967"/>
              <a:gd name="connsiteY353" fmla="*/ 946779 h 1160647"/>
              <a:gd name="connsiteX354" fmla="*/ 4765271 w 6248967"/>
              <a:gd name="connsiteY354" fmla="*/ 945617 h 1160647"/>
              <a:gd name="connsiteX355" fmla="*/ 4769172 w 6248967"/>
              <a:gd name="connsiteY355" fmla="*/ 937481 h 1160647"/>
              <a:gd name="connsiteX356" fmla="*/ 4770565 w 6248967"/>
              <a:gd name="connsiteY356" fmla="*/ 936609 h 1160647"/>
              <a:gd name="connsiteX357" fmla="*/ 4780317 w 6248967"/>
              <a:gd name="connsiteY357" fmla="*/ 930507 h 1160647"/>
              <a:gd name="connsiteX358" fmla="*/ 4781989 w 6248967"/>
              <a:gd name="connsiteY358" fmla="*/ 929345 h 1160647"/>
              <a:gd name="connsiteX359" fmla="*/ 4793691 w 6248967"/>
              <a:gd name="connsiteY359" fmla="*/ 921208 h 1160647"/>
              <a:gd name="connsiteX360" fmla="*/ 4794527 w 6248967"/>
              <a:gd name="connsiteY360" fmla="*/ 920046 h 1160647"/>
              <a:gd name="connsiteX361" fmla="*/ 4800378 w 6248967"/>
              <a:gd name="connsiteY361" fmla="*/ 911910 h 1160647"/>
              <a:gd name="connsiteX362" fmla="*/ 4800935 w 6248967"/>
              <a:gd name="connsiteY362" fmla="*/ 909876 h 1160647"/>
              <a:gd name="connsiteX363" fmla="*/ 4804836 w 6248967"/>
              <a:gd name="connsiteY363" fmla="*/ 895637 h 1160647"/>
              <a:gd name="connsiteX364" fmla="*/ 4805393 w 6248967"/>
              <a:gd name="connsiteY364" fmla="*/ 897671 h 1160647"/>
              <a:gd name="connsiteX365" fmla="*/ 4809294 w 6248967"/>
              <a:gd name="connsiteY365" fmla="*/ 911910 h 1160647"/>
              <a:gd name="connsiteX366" fmla="*/ 4809851 w 6248967"/>
              <a:gd name="connsiteY366" fmla="*/ 912781 h 1160647"/>
              <a:gd name="connsiteX367" fmla="*/ 4813752 w 6248967"/>
              <a:gd name="connsiteY367" fmla="*/ 918884 h 1160647"/>
              <a:gd name="connsiteX368" fmla="*/ 4815145 w 6248967"/>
              <a:gd name="connsiteY368" fmla="*/ 920046 h 1160647"/>
              <a:gd name="connsiteX369" fmla="*/ 4824897 w 6248967"/>
              <a:gd name="connsiteY369" fmla="*/ 928182 h 1160647"/>
              <a:gd name="connsiteX370" fmla="*/ 4826012 w 6248967"/>
              <a:gd name="connsiteY370" fmla="*/ 929345 h 1160647"/>
              <a:gd name="connsiteX371" fmla="*/ 4833813 w 6248967"/>
              <a:gd name="connsiteY371" fmla="*/ 937481 h 1160647"/>
              <a:gd name="connsiteX372" fmla="*/ 4834928 w 6248967"/>
              <a:gd name="connsiteY372" fmla="*/ 938643 h 1160647"/>
              <a:gd name="connsiteX373" fmla="*/ 4842729 w 6248967"/>
              <a:gd name="connsiteY373" fmla="*/ 946779 h 1160647"/>
              <a:gd name="connsiteX374" fmla="*/ 4843008 w 6248967"/>
              <a:gd name="connsiteY374" fmla="*/ 947942 h 1160647"/>
              <a:gd name="connsiteX375" fmla="*/ 4844958 w 6248967"/>
              <a:gd name="connsiteY375" fmla="*/ 956078 h 1160647"/>
              <a:gd name="connsiteX376" fmla="*/ 4845237 w 6248967"/>
              <a:gd name="connsiteY376" fmla="*/ 957240 h 1160647"/>
              <a:gd name="connsiteX377" fmla="*/ 4847187 w 6248967"/>
              <a:gd name="connsiteY377" fmla="*/ 965377 h 1160647"/>
              <a:gd name="connsiteX378" fmla="*/ 4853874 w 6248967"/>
              <a:gd name="connsiteY378" fmla="*/ 942130 h 1160647"/>
              <a:gd name="connsiteX379" fmla="*/ 4858332 w 6248967"/>
              <a:gd name="connsiteY379" fmla="*/ 965377 h 1160647"/>
              <a:gd name="connsiteX380" fmla="*/ 4862790 w 6248967"/>
              <a:gd name="connsiteY380" fmla="*/ 967120 h 1160647"/>
              <a:gd name="connsiteX381" fmla="*/ 4862790 w 6248967"/>
              <a:gd name="connsiteY381" fmla="*/ 979325 h 1160647"/>
              <a:gd name="connsiteX382" fmla="*/ 4858332 w 6248967"/>
              <a:gd name="connsiteY382" fmla="*/ 1011870 h 1160647"/>
              <a:gd name="connsiteX383" fmla="*/ 4859447 w 6248967"/>
              <a:gd name="connsiteY383" fmla="*/ 1011870 h 1160647"/>
              <a:gd name="connsiteX384" fmla="*/ 4867248 w 6248967"/>
              <a:gd name="connsiteY384" fmla="*/ 1011870 h 1160647"/>
              <a:gd name="connsiteX385" fmla="*/ 4868084 w 6248967"/>
              <a:gd name="connsiteY385" fmla="*/ 1016519 h 1160647"/>
              <a:gd name="connsiteX386" fmla="*/ 4873935 w 6248967"/>
              <a:gd name="connsiteY386" fmla="*/ 1016519 h 1160647"/>
              <a:gd name="connsiteX387" fmla="*/ 4873935 w 6248967"/>
              <a:gd name="connsiteY387" fmla="*/ 1015357 h 1160647"/>
              <a:gd name="connsiteX388" fmla="*/ 4873935 w 6248967"/>
              <a:gd name="connsiteY388" fmla="*/ 1007220 h 1160647"/>
              <a:gd name="connsiteX389" fmla="*/ 4876164 w 6248967"/>
              <a:gd name="connsiteY389" fmla="*/ 1007220 h 1160647"/>
              <a:gd name="connsiteX390" fmla="*/ 4891767 w 6248967"/>
              <a:gd name="connsiteY390" fmla="*/ 1007220 h 1160647"/>
              <a:gd name="connsiteX391" fmla="*/ 4891767 w 6248967"/>
              <a:gd name="connsiteY391" fmla="*/ 1005186 h 1160647"/>
              <a:gd name="connsiteX392" fmla="*/ 4891767 w 6248967"/>
              <a:gd name="connsiteY392" fmla="*/ 990948 h 1160647"/>
              <a:gd name="connsiteX393" fmla="*/ 4929661 w 6248967"/>
              <a:gd name="connsiteY393" fmla="*/ 990948 h 1160647"/>
              <a:gd name="connsiteX394" fmla="*/ 4929661 w 6248967"/>
              <a:gd name="connsiteY394" fmla="*/ 992401 h 1160647"/>
              <a:gd name="connsiteX395" fmla="*/ 4929661 w 6248967"/>
              <a:gd name="connsiteY395" fmla="*/ 1002571 h 1160647"/>
              <a:gd name="connsiteX396" fmla="*/ 4949722 w 6248967"/>
              <a:gd name="connsiteY396" fmla="*/ 1002571 h 1160647"/>
              <a:gd name="connsiteX397" fmla="*/ 4949722 w 6248967"/>
              <a:gd name="connsiteY397" fmla="*/ 1004896 h 1160647"/>
              <a:gd name="connsiteX398" fmla="*/ 4949722 w 6248967"/>
              <a:gd name="connsiteY398" fmla="*/ 1021168 h 1160647"/>
              <a:gd name="connsiteX399" fmla="*/ 4945264 w 6248967"/>
              <a:gd name="connsiteY399" fmla="*/ 1022040 h 1160647"/>
              <a:gd name="connsiteX400" fmla="*/ 4945264 w 6248967"/>
              <a:gd name="connsiteY400" fmla="*/ 1028142 h 1160647"/>
              <a:gd name="connsiteX401" fmla="*/ 4949722 w 6248967"/>
              <a:gd name="connsiteY401" fmla="*/ 1029886 h 1160647"/>
              <a:gd name="connsiteX402" fmla="*/ 4949722 w 6248967"/>
              <a:gd name="connsiteY402" fmla="*/ 1042090 h 1160647"/>
              <a:gd name="connsiteX403" fmla="*/ 4945264 w 6248967"/>
              <a:gd name="connsiteY403" fmla="*/ 1046739 h 1160647"/>
              <a:gd name="connsiteX404" fmla="*/ 4945264 w 6248967"/>
              <a:gd name="connsiteY404" fmla="*/ 1102531 h 1160647"/>
              <a:gd name="connsiteX405" fmla="*/ 4947214 w 6248967"/>
              <a:gd name="connsiteY405" fmla="*/ 1102531 h 1160647"/>
              <a:gd name="connsiteX406" fmla="*/ 4960867 w 6248967"/>
              <a:gd name="connsiteY406" fmla="*/ 1102531 h 1160647"/>
              <a:gd name="connsiteX407" fmla="*/ 4962538 w 6248967"/>
              <a:gd name="connsiteY407" fmla="*/ 1107180 h 1160647"/>
              <a:gd name="connsiteX408" fmla="*/ 4974241 w 6248967"/>
              <a:gd name="connsiteY408" fmla="*/ 1107180 h 1160647"/>
              <a:gd name="connsiteX409" fmla="*/ 4974241 w 6248967"/>
              <a:gd name="connsiteY409" fmla="*/ 1109214 h 1160647"/>
              <a:gd name="connsiteX410" fmla="*/ 4974241 w 6248967"/>
              <a:gd name="connsiteY410" fmla="*/ 1123453 h 1160647"/>
              <a:gd name="connsiteX411" fmla="*/ 4975913 w 6248967"/>
              <a:gd name="connsiteY411" fmla="*/ 1123453 h 1160647"/>
              <a:gd name="connsiteX412" fmla="*/ 4987615 w 6248967"/>
              <a:gd name="connsiteY412" fmla="*/ 1123453 h 1160647"/>
              <a:gd name="connsiteX413" fmla="*/ 4987615 w 6248967"/>
              <a:gd name="connsiteY413" fmla="*/ 1121419 h 1160647"/>
              <a:gd name="connsiteX414" fmla="*/ 4987615 w 6248967"/>
              <a:gd name="connsiteY414" fmla="*/ 1107180 h 1160647"/>
              <a:gd name="connsiteX415" fmla="*/ 4989565 w 6248967"/>
              <a:gd name="connsiteY415" fmla="*/ 1106018 h 1160647"/>
              <a:gd name="connsiteX416" fmla="*/ 5003218 w 6248967"/>
              <a:gd name="connsiteY416" fmla="*/ 1097882 h 1160647"/>
              <a:gd name="connsiteX417" fmla="*/ 5003218 w 6248967"/>
              <a:gd name="connsiteY417" fmla="*/ 1076960 h 1160647"/>
              <a:gd name="connsiteX418" fmla="*/ 4998760 w 6248967"/>
              <a:gd name="connsiteY418" fmla="*/ 1053713 h 1160647"/>
              <a:gd name="connsiteX419" fmla="*/ 4999874 w 6248967"/>
              <a:gd name="connsiteY419" fmla="*/ 1053713 h 1160647"/>
              <a:gd name="connsiteX420" fmla="*/ 5007676 w 6248967"/>
              <a:gd name="connsiteY420" fmla="*/ 1053713 h 1160647"/>
              <a:gd name="connsiteX421" fmla="*/ 5027737 w 6248967"/>
              <a:gd name="connsiteY421" fmla="*/ 1051389 h 1160647"/>
              <a:gd name="connsiteX422" fmla="*/ 5027737 w 6248967"/>
              <a:gd name="connsiteY422" fmla="*/ 1050226 h 1160647"/>
              <a:gd name="connsiteX423" fmla="*/ 5027737 w 6248967"/>
              <a:gd name="connsiteY423" fmla="*/ 1042090 h 1160647"/>
              <a:gd name="connsiteX424" fmla="*/ 5029409 w 6248967"/>
              <a:gd name="connsiteY424" fmla="*/ 1042090 h 1160647"/>
              <a:gd name="connsiteX425" fmla="*/ 5041111 w 6248967"/>
              <a:gd name="connsiteY425" fmla="*/ 1042090 h 1160647"/>
              <a:gd name="connsiteX426" fmla="*/ 5041111 w 6248967"/>
              <a:gd name="connsiteY426" fmla="*/ 925858 h 1160647"/>
              <a:gd name="connsiteX427" fmla="*/ 5042226 w 6248967"/>
              <a:gd name="connsiteY427" fmla="*/ 925858 h 1160647"/>
              <a:gd name="connsiteX428" fmla="*/ 5050027 w 6248967"/>
              <a:gd name="connsiteY428" fmla="*/ 925858 h 1160647"/>
              <a:gd name="connsiteX429" fmla="*/ 5050027 w 6248967"/>
              <a:gd name="connsiteY429" fmla="*/ 923533 h 1160647"/>
              <a:gd name="connsiteX430" fmla="*/ 5050027 w 6248967"/>
              <a:gd name="connsiteY430" fmla="*/ 907260 h 1160647"/>
              <a:gd name="connsiteX431" fmla="*/ 5052256 w 6248967"/>
              <a:gd name="connsiteY431" fmla="*/ 860767 h 1160647"/>
              <a:gd name="connsiteX432" fmla="*/ 5053371 w 6248967"/>
              <a:gd name="connsiteY432" fmla="*/ 860767 h 1160647"/>
              <a:gd name="connsiteX433" fmla="*/ 5061172 w 6248967"/>
              <a:gd name="connsiteY433" fmla="*/ 860767 h 1160647"/>
              <a:gd name="connsiteX434" fmla="*/ 5061172 w 6248967"/>
              <a:gd name="connsiteY434" fmla="*/ 861930 h 1160647"/>
              <a:gd name="connsiteX435" fmla="*/ 5061172 w 6248967"/>
              <a:gd name="connsiteY435" fmla="*/ 870066 h 1160647"/>
              <a:gd name="connsiteX436" fmla="*/ 5065630 w 6248967"/>
              <a:gd name="connsiteY436" fmla="*/ 867741 h 1160647"/>
              <a:gd name="connsiteX437" fmla="*/ 5065630 w 6248967"/>
              <a:gd name="connsiteY437" fmla="*/ 851469 h 1160647"/>
              <a:gd name="connsiteX438" fmla="*/ 5067023 w 6248967"/>
              <a:gd name="connsiteY438" fmla="*/ 850888 h 1160647"/>
              <a:gd name="connsiteX439" fmla="*/ 5076775 w 6248967"/>
              <a:gd name="connsiteY439" fmla="*/ 846820 h 1160647"/>
              <a:gd name="connsiteX440" fmla="*/ 5077890 w 6248967"/>
              <a:gd name="connsiteY440" fmla="*/ 847401 h 1160647"/>
              <a:gd name="connsiteX441" fmla="*/ 5085691 w 6248967"/>
              <a:gd name="connsiteY441" fmla="*/ 851469 h 1160647"/>
              <a:gd name="connsiteX442" fmla="*/ 5087363 w 6248967"/>
              <a:gd name="connsiteY442" fmla="*/ 851469 h 1160647"/>
              <a:gd name="connsiteX443" fmla="*/ 5099065 w 6248967"/>
              <a:gd name="connsiteY443" fmla="*/ 851469 h 1160647"/>
              <a:gd name="connsiteX444" fmla="*/ 5099065 w 6248967"/>
              <a:gd name="connsiteY444" fmla="*/ 821248 h 1160647"/>
              <a:gd name="connsiteX445" fmla="*/ 5100180 w 6248967"/>
              <a:gd name="connsiteY445" fmla="*/ 821248 h 1160647"/>
              <a:gd name="connsiteX446" fmla="*/ 5107981 w 6248967"/>
              <a:gd name="connsiteY446" fmla="*/ 821248 h 1160647"/>
              <a:gd name="connsiteX447" fmla="*/ 5109374 w 6248967"/>
              <a:gd name="connsiteY447" fmla="*/ 825898 h 1160647"/>
              <a:gd name="connsiteX448" fmla="*/ 5119127 w 6248967"/>
              <a:gd name="connsiteY448" fmla="*/ 825898 h 1160647"/>
              <a:gd name="connsiteX449" fmla="*/ 5120241 w 6248967"/>
              <a:gd name="connsiteY449" fmla="*/ 821248 h 1160647"/>
              <a:gd name="connsiteX450" fmla="*/ 5128043 w 6248967"/>
              <a:gd name="connsiteY450" fmla="*/ 821248 h 1160647"/>
              <a:gd name="connsiteX451" fmla="*/ 5128043 w 6248967"/>
              <a:gd name="connsiteY451" fmla="*/ 856118 h 1160647"/>
              <a:gd name="connsiteX452" fmla="*/ 5129436 w 6248967"/>
              <a:gd name="connsiteY452" fmla="*/ 857280 h 1160647"/>
              <a:gd name="connsiteX453" fmla="*/ 5139188 w 6248967"/>
              <a:gd name="connsiteY453" fmla="*/ 865417 h 1160647"/>
              <a:gd name="connsiteX454" fmla="*/ 5161478 w 6248967"/>
              <a:gd name="connsiteY454" fmla="*/ 872391 h 1160647"/>
              <a:gd name="connsiteX455" fmla="*/ 5161478 w 6248967"/>
              <a:gd name="connsiteY455" fmla="*/ 870938 h 1160647"/>
              <a:gd name="connsiteX456" fmla="*/ 5161478 w 6248967"/>
              <a:gd name="connsiteY456" fmla="*/ 860767 h 1160647"/>
              <a:gd name="connsiteX457" fmla="*/ 5190455 w 6248967"/>
              <a:gd name="connsiteY457" fmla="*/ 851469 h 1160647"/>
              <a:gd name="connsiteX458" fmla="*/ 5190455 w 6248967"/>
              <a:gd name="connsiteY458" fmla="*/ 850307 h 1160647"/>
              <a:gd name="connsiteX459" fmla="*/ 5190455 w 6248967"/>
              <a:gd name="connsiteY459" fmla="*/ 842170 h 1160647"/>
              <a:gd name="connsiteX460" fmla="*/ 5191291 w 6248967"/>
              <a:gd name="connsiteY460" fmla="*/ 842170 h 1160647"/>
              <a:gd name="connsiteX461" fmla="*/ 5197142 w 6248967"/>
              <a:gd name="connsiteY461" fmla="*/ 842170 h 1160647"/>
              <a:gd name="connsiteX462" fmla="*/ 5197142 w 6248967"/>
              <a:gd name="connsiteY462" fmla="*/ 841299 h 1160647"/>
              <a:gd name="connsiteX463" fmla="*/ 5197142 w 6248967"/>
              <a:gd name="connsiteY463" fmla="*/ 835196 h 1160647"/>
              <a:gd name="connsiteX464" fmla="*/ 5199371 w 6248967"/>
              <a:gd name="connsiteY464" fmla="*/ 835196 h 1160647"/>
              <a:gd name="connsiteX465" fmla="*/ 5214974 w 6248967"/>
              <a:gd name="connsiteY465" fmla="*/ 835196 h 1160647"/>
              <a:gd name="connsiteX466" fmla="*/ 5214974 w 6248967"/>
              <a:gd name="connsiteY466" fmla="*/ 836068 h 1160647"/>
              <a:gd name="connsiteX467" fmla="*/ 5214974 w 6248967"/>
              <a:gd name="connsiteY467" fmla="*/ 842170 h 1160647"/>
              <a:gd name="connsiteX468" fmla="*/ 5216646 w 6248967"/>
              <a:gd name="connsiteY468" fmla="*/ 842170 h 1160647"/>
              <a:gd name="connsiteX469" fmla="*/ 5228348 w 6248967"/>
              <a:gd name="connsiteY469" fmla="*/ 842170 h 1160647"/>
              <a:gd name="connsiteX470" fmla="*/ 5228348 w 6248967"/>
              <a:gd name="connsiteY470" fmla="*/ 843914 h 1160647"/>
              <a:gd name="connsiteX471" fmla="*/ 5228348 w 6248967"/>
              <a:gd name="connsiteY471" fmla="*/ 856118 h 1160647"/>
              <a:gd name="connsiteX472" fmla="*/ 5252867 w 6248967"/>
              <a:gd name="connsiteY472" fmla="*/ 856118 h 1160647"/>
              <a:gd name="connsiteX473" fmla="*/ 5252867 w 6248967"/>
              <a:gd name="connsiteY473" fmla="*/ 854956 h 1160647"/>
              <a:gd name="connsiteX474" fmla="*/ 5252867 w 6248967"/>
              <a:gd name="connsiteY474" fmla="*/ 846820 h 1160647"/>
              <a:gd name="connsiteX475" fmla="*/ 5254260 w 6248967"/>
              <a:gd name="connsiteY475" fmla="*/ 846820 h 1160647"/>
              <a:gd name="connsiteX476" fmla="*/ 5264012 w 6248967"/>
              <a:gd name="connsiteY476" fmla="*/ 846820 h 1160647"/>
              <a:gd name="connsiteX477" fmla="*/ 5264012 w 6248967"/>
              <a:gd name="connsiteY477" fmla="*/ 845657 h 1160647"/>
              <a:gd name="connsiteX478" fmla="*/ 5264012 w 6248967"/>
              <a:gd name="connsiteY478" fmla="*/ 837521 h 1160647"/>
              <a:gd name="connsiteX479" fmla="*/ 5265684 w 6248967"/>
              <a:gd name="connsiteY479" fmla="*/ 837521 h 1160647"/>
              <a:gd name="connsiteX480" fmla="*/ 5277386 w 6248967"/>
              <a:gd name="connsiteY480" fmla="*/ 837521 h 1160647"/>
              <a:gd name="connsiteX481" fmla="*/ 5277386 w 6248967"/>
              <a:gd name="connsiteY481" fmla="*/ 838683 h 1160647"/>
              <a:gd name="connsiteX482" fmla="*/ 5277386 w 6248967"/>
              <a:gd name="connsiteY482" fmla="*/ 846820 h 1160647"/>
              <a:gd name="connsiteX483" fmla="*/ 5281844 w 6248967"/>
              <a:gd name="connsiteY483" fmla="*/ 791028 h 1160647"/>
              <a:gd name="connsiteX484" fmla="*/ 5382150 w 6248967"/>
              <a:gd name="connsiteY484" fmla="*/ 791028 h 1160647"/>
              <a:gd name="connsiteX485" fmla="*/ 5382150 w 6248967"/>
              <a:gd name="connsiteY485" fmla="*/ 865417 h 1160647"/>
              <a:gd name="connsiteX486" fmla="*/ 5384379 w 6248967"/>
              <a:gd name="connsiteY486" fmla="*/ 865417 h 1160647"/>
              <a:gd name="connsiteX487" fmla="*/ 5399982 w 6248967"/>
              <a:gd name="connsiteY487" fmla="*/ 865417 h 1160647"/>
              <a:gd name="connsiteX488" fmla="*/ 5399982 w 6248967"/>
              <a:gd name="connsiteY488" fmla="*/ 781729 h 1160647"/>
              <a:gd name="connsiteX489" fmla="*/ 5422272 w 6248967"/>
              <a:gd name="connsiteY489" fmla="*/ 770106 h 1160647"/>
              <a:gd name="connsiteX490" fmla="*/ 5451249 w 6248967"/>
              <a:gd name="connsiteY490" fmla="*/ 770106 h 1160647"/>
              <a:gd name="connsiteX491" fmla="*/ 5453200 w 6248967"/>
              <a:gd name="connsiteY491" fmla="*/ 768363 h 1160647"/>
              <a:gd name="connsiteX492" fmla="*/ 1102596 w 6248967"/>
              <a:gd name="connsiteY492" fmla="*/ 0 h 1160647"/>
              <a:gd name="connsiteX493" fmla="*/ 1104622 w 6248967"/>
              <a:gd name="connsiteY493" fmla="*/ 246443 h 1160647"/>
              <a:gd name="connsiteX494" fmla="*/ 1143129 w 6248967"/>
              <a:gd name="connsiteY494" fmla="*/ 326429 h 1160647"/>
              <a:gd name="connsiteX495" fmla="*/ 1145156 w 6248967"/>
              <a:gd name="connsiteY495" fmla="*/ 326429 h 1160647"/>
              <a:gd name="connsiteX496" fmla="*/ 1159343 w 6248967"/>
              <a:gd name="connsiteY496" fmla="*/ 326429 h 1160647"/>
              <a:gd name="connsiteX497" fmla="*/ 1159343 w 6248967"/>
              <a:gd name="connsiteY497" fmla="*/ 350208 h 1160647"/>
              <a:gd name="connsiteX498" fmla="*/ 1159850 w 6248967"/>
              <a:gd name="connsiteY498" fmla="*/ 351019 h 1160647"/>
              <a:gd name="connsiteX499" fmla="*/ 1163396 w 6248967"/>
              <a:gd name="connsiteY499" fmla="*/ 356694 h 1160647"/>
              <a:gd name="connsiteX500" fmla="*/ 1163396 w 6248967"/>
              <a:gd name="connsiteY500" fmla="*/ 471268 h 1160647"/>
              <a:gd name="connsiteX501" fmla="*/ 1165676 w 6248967"/>
              <a:gd name="connsiteY501" fmla="*/ 471268 h 1160647"/>
              <a:gd name="connsiteX502" fmla="*/ 1181637 w 6248967"/>
              <a:gd name="connsiteY502" fmla="*/ 471268 h 1160647"/>
              <a:gd name="connsiteX503" fmla="*/ 1181637 w 6248967"/>
              <a:gd name="connsiteY503" fmla="*/ 611783 h 1160647"/>
              <a:gd name="connsiteX504" fmla="*/ 1183157 w 6248967"/>
              <a:gd name="connsiteY504" fmla="*/ 611513 h 1160647"/>
              <a:gd name="connsiteX505" fmla="*/ 1193797 w 6248967"/>
              <a:gd name="connsiteY505" fmla="*/ 609622 h 1160647"/>
              <a:gd name="connsiteX506" fmla="*/ 1191770 w 6248967"/>
              <a:gd name="connsiteY506" fmla="*/ 698254 h 1160647"/>
              <a:gd name="connsiteX507" fmla="*/ 1193290 w 6248967"/>
              <a:gd name="connsiteY507" fmla="*/ 698525 h 1160647"/>
              <a:gd name="connsiteX508" fmla="*/ 1203930 w 6248967"/>
              <a:gd name="connsiteY508" fmla="*/ 700416 h 1160647"/>
              <a:gd name="connsiteX509" fmla="*/ 1204183 w 6248967"/>
              <a:gd name="connsiteY509" fmla="*/ 701227 h 1160647"/>
              <a:gd name="connsiteX510" fmla="*/ 1205957 w 6248967"/>
              <a:gd name="connsiteY510" fmla="*/ 706902 h 1160647"/>
              <a:gd name="connsiteX511" fmla="*/ 1206717 w 6248967"/>
              <a:gd name="connsiteY511" fmla="*/ 704470 h 1160647"/>
              <a:gd name="connsiteX512" fmla="*/ 1212037 w 6248967"/>
              <a:gd name="connsiteY512" fmla="*/ 687446 h 1160647"/>
              <a:gd name="connsiteX513" fmla="*/ 1213810 w 6248967"/>
              <a:gd name="connsiteY513" fmla="*/ 687446 h 1160647"/>
              <a:gd name="connsiteX514" fmla="*/ 1226224 w 6248967"/>
              <a:gd name="connsiteY514" fmla="*/ 687446 h 1160647"/>
              <a:gd name="connsiteX515" fmla="*/ 1226224 w 6248967"/>
              <a:gd name="connsiteY515" fmla="*/ 719872 h 1160647"/>
              <a:gd name="connsiteX516" fmla="*/ 1227237 w 6248967"/>
              <a:gd name="connsiteY516" fmla="*/ 720413 h 1160647"/>
              <a:gd name="connsiteX517" fmla="*/ 1234331 w 6248967"/>
              <a:gd name="connsiteY517" fmla="*/ 724196 h 1160647"/>
              <a:gd name="connsiteX518" fmla="*/ 1234331 w 6248967"/>
              <a:gd name="connsiteY518" fmla="*/ 725547 h 1160647"/>
              <a:gd name="connsiteX519" fmla="*/ 1234331 w 6248967"/>
              <a:gd name="connsiteY519" fmla="*/ 735005 h 1160647"/>
              <a:gd name="connsiteX520" fmla="*/ 1278918 w 6248967"/>
              <a:gd name="connsiteY520" fmla="*/ 735005 h 1160647"/>
              <a:gd name="connsiteX521" fmla="*/ 1278918 w 6248967"/>
              <a:gd name="connsiteY521" fmla="*/ 736086 h 1160647"/>
              <a:gd name="connsiteX522" fmla="*/ 1278918 w 6248967"/>
              <a:gd name="connsiteY522" fmla="*/ 743652 h 1160647"/>
              <a:gd name="connsiteX523" fmla="*/ 1280944 w 6248967"/>
              <a:gd name="connsiteY523" fmla="*/ 743652 h 1160647"/>
              <a:gd name="connsiteX524" fmla="*/ 1295131 w 6248967"/>
              <a:gd name="connsiteY524" fmla="*/ 743652 h 1160647"/>
              <a:gd name="connsiteX525" fmla="*/ 1295131 w 6248967"/>
              <a:gd name="connsiteY525" fmla="*/ 713387 h 1160647"/>
              <a:gd name="connsiteX526" fmla="*/ 1339718 w 6248967"/>
              <a:gd name="connsiteY526" fmla="*/ 713387 h 1160647"/>
              <a:gd name="connsiteX527" fmla="*/ 1339718 w 6248967"/>
              <a:gd name="connsiteY527" fmla="*/ 712036 h 1160647"/>
              <a:gd name="connsiteX528" fmla="*/ 1339718 w 6248967"/>
              <a:gd name="connsiteY528" fmla="*/ 702578 h 1160647"/>
              <a:gd name="connsiteX529" fmla="*/ 1340732 w 6248967"/>
              <a:gd name="connsiteY529" fmla="*/ 702578 h 1160647"/>
              <a:gd name="connsiteX530" fmla="*/ 1347825 w 6248967"/>
              <a:gd name="connsiteY530" fmla="*/ 702578 h 1160647"/>
              <a:gd name="connsiteX531" fmla="*/ 1347825 w 6248967"/>
              <a:gd name="connsiteY531" fmla="*/ 700687 h 1160647"/>
              <a:gd name="connsiteX532" fmla="*/ 1347825 w 6248967"/>
              <a:gd name="connsiteY532" fmla="*/ 687446 h 1160647"/>
              <a:gd name="connsiteX533" fmla="*/ 1348585 w 6248967"/>
              <a:gd name="connsiteY533" fmla="*/ 687446 h 1160647"/>
              <a:gd name="connsiteX534" fmla="*/ 1353905 w 6248967"/>
              <a:gd name="connsiteY534" fmla="*/ 687446 h 1160647"/>
              <a:gd name="connsiteX535" fmla="*/ 1353905 w 6248967"/>
              <a:gd name="connsiteY535" fmla="*/ 686365 h 1160647"/>
              <a:gd name="connsiteX536" fmla="*/ 1353905 w 6248967"/>
              <a:gd name="connsiteY536" fmla="*/ 678798 h 1160647"/>
              <a:gd name="connsiteX537" fmla="*/ 1355932 w 6248967"/>
              <a:gd name="connsiteY537" fmla="*/ 678798 h 1160647"/>
              <a:gd name="connsiteX538" fmla="*/ 1370119 w 6248967"/>
              <a:gd name="connsiteY538" fmla="*/ 678798 h 1160647"/>
              <a:gd name="connsiteX539" fmla="*/ 1370119 w 6248967"/>
              <a:gd name="connsiteY539" fmla="*/ 679879 h 1160647"/>
              <a:gd name="connsiteX540" fmla="*/ 1370119 w 6248967"/>
              <a:gd name="connsiteY540" fmla="*/ 687446 h 1160647"/>
              <a:gd name="connsiteX541" fmla="*/ 1392412 w 6248967"/>
              <a:gd name="connsiteY541" fmla="*/ 687446 h 1160647"/>
              <a:gd name="connsiteX542" fmla="*/ 1392412 w 6248967"/>
              <a:gd name="connsiteY542" fmla="*/ 685554 h 1160647"/>
              <a:gd name="connsiteX543" fmla="*/ 1392412 w 6248967"/>
              <a:gd name="connsiteY543" fmla="*/ 672313 h 1160647"/>
              <a:gd name="connsiteX544" fmla="*/ 1394186 w 6248967"/>
              <a:gd name="connsiteY544" fmla="*/ 672313 h 1160647"/>
              <a:gd name="connsiteX545" fmla="*/ 1406599 w 6248967"/>
              <a:gd name="connsiteY545" fmla="*/ 672313 h 1160647"/>
              <a:gd name="connsiteX546" fmla="*/ 1406599 w 6248967"/>
              <a:gd name="connsiteY546" fmla="*/ 696093 h 1160647"/>
              <a:gd name="connsiteX547" fmla="*/ 1407613 w 6248967"/>
              <a:gd name="connsiteY547" fmla="*/ 696093 h 1160647"/>
              <a:gd name="connsiteX548" fmla="*/ 1414706 w 6248967"/>
              <a:gd name="connsiteY548" fmla="*/ 696093 h 1160647"/>
              <a:gd name="connsiteX549" fmla="*/ 1414706 w 6248967"/>
              <a:gd name="connsiteY549" fmla="*/ 695012 h 1160647"/>
              <a:gd name="connsiteX550" fmla="*/ 1414706 w 6248967"/>
              <a:gd name="connsiteY550" fmla="*/ 687446 h 1160647"/>
              <a:gd name="connsiteX551" fmla="*/ 1416479 w 6248967"/>
              <a:gd name="connsiteY551" fmla="*/ 687446 h 1160647"/>
              <a:gd name="connsiteX552" fmla="*/ 1428893 w 6248967"/>
              <a:gd name="connsiteY552" fmla="*/ 687446 h 1160647"/>
              <a:gd name="connsiteX553" fmla="*/ 1428893 w 6248967"/>
              <a:gd name="connsiteY553" fmla="*/ 713387 h 1160647"/>
              <a:gd name="connsiteX554" fmla="*/ 1430920 w 6248967"/>
              <a:gd name="connsiteY554" fmla="*/ 713387 h 1160647"/>
              <a:gd name="connsiteX555" fmla="*/ 1445106 w 6248967"/>
              <a:gd name="connsiteY555" fmla="*/ 713387 h 1160647"/>
              <a:gd name="connsiteX556" fmla="*/ 1445106 w 6248967"/>
              <a:gd name="connsiteY556" fmla="*/ 715008 h 1160647"/>
              <a:gd name="connsiteX557" fmla="*/ 1445106 w 6248967"/>
              <a:gd name="connsiteY557" fmla="*/ 726358 h 1160647"/>
              <a:gd name="connsiteX558" fmla="*/ 1445866 w 6248967"/>
              <a:gd name="connsiteY558" fmla="*/ 726358 h 1160647"/>
              <a:gd name="connsiteX559" fmla="*/ 1451187 w 6248967"/>
              <a:gd name="connsiteY559" fmla="*/ 726358 h 1160647"/>
              <a:gd name="connsiteX560" fmla="*/ 1451187 w 6248967"/>
              <a:gd name="connsiteY560" fmla="*/ 725547 h 1160647"/>
              <a:gd name="connsiteX561" fmla="*/ 1451187 w 6248967"/>
              <a:gd name="connsiteY561" fmla="*/ 719872 h 1160647"/>
              <a:gd name="connsiteX562" fmla="*/ 1481587 w 6248967"/>
              <a:gd name="connsiteY562" fmla="*/ 719872 h 1160647"/>
              <a:gd name="connsiteX563" fmla="*/ 1481587 w 6248967"/>
              <a:gd name="connsiteY563" fmla="*/ 743652 h 1160647"/>
              <a:gd name="connsiteX564" fmla="*/ 1482600 w 6248967"/>
              <a:gd name="connsiteY564" fmla="*/ 743652 h 1160647"/>
              <a:gd name="connsiteX565" fmla="*/ 1489694 w 6248967"/>
              <a:gd name="connsiteY565" fmla="*/ 743652 h 1160647"/>
              <a:gd name="connsiteX566" fmla="*/ 1489694 w 6248967"/>
              <a:gd name="connsiteY566" fmla="*/ 744733 h 1160647"/>
              <a:gd name="connsiteX567" fmla="*/ 1489694 w 6248967"/>
              <a:gd name="connsiteY567" fmla="*/ 752299 h 1160647"/>
              <a:gd name="connsiteX568" fmla="*/ 1490454 w 6248967"/>
              <a:gd name="connsiteY568" fmla="*/ 752299 h 1160647"/>
              <a:gd name="connsiteX569" fmla="*/ 1495774 w 6248967"/>
              <a:gd name="connsiteY569" fmla="*/ 752299 h 1160647"/>
              <a:gd name="connsiteX570" fmla="*/ 1495774 w 6248967"/>
              <a:gd name="connsiteY570" fmla="*/ 750137 h 1160647"/>
              <a:gd name="connsiteX571" fmla="*/ 1495774 w 6248967"/>
              <a:gd name="connsiteY571" fmla="*/ 735005 h 1160647"/>
              <a:gd name="connsiteX572" fmla="*/ 1496787 w 6248967"/>
              <a:gd name="connsiteY572" fmla="*/ 735005 h 1160647"/>
              <a:gd name="connsiteX573" fmla="*/ 1503881 w 6248967"/>
              <a:gd name="connsiteY573" fmla="*/ 735005 h 1160647"/>
              <a:gd name="connsiteX574" fmla="*/ 1503881 w 6248967"/>
              <a:gd name="connsiteY574" fmla="*/ 736086 h 1160647"/>
              <a:gd name="connsiteX575" fmla="*/ 1503881 w 6248967"/>
              <a:gd name="connsiteY575" fmla="*/ 743652 h 1160647"/>
              <a:gd name="connsiteX576" fmla="*/ 1509201 w 6248967"/>
              <a:gd name="connsiteY576" fmla="*/ 741659 h 1160647"/>
              <a:gd name="connsiteX577" fmla="*/ 1509961 w 6248967"/>
              <a:gd name="connsiteY577" fmla="*/ 740679 h 1160647"/>
              <a:gd name="connsiteX578" fmla="*/ 1509961 w 6248967"/>
              <a:gd name="connsiteY578" fmla="*/ 735005 h 1160647"/>
              <a:gd name="connsiteX579" fmla="*/ 1548468 w 6248967"/>
              <a:gd name="connsiteY579" fmla="*/ 735005 h 1160647"/>
              <a:gd name="connsiteX580" fmla="*/ 1548468 w 6248967"/>
              <a:gd name="connsiteY580" fmla="*/ 758784 h 1160647"/>
              <a:gd name="connsiteX581" fmla="*/ 1550494 w 6248967"/>
              <a:gd name="connsiteY581" fmla="*/ 758784 h 1160647"/>
              <a:gd name="connsiteX582" fmla="*/ 1564681 w 6248967"/>
              <a:gd name="connsiteY582" fmla="*/ 758784 h 1160647"/>
              <a:gd name="connsiteX583" fmla="*/ 1564681 w 6248967"/>
              <a:gd name="connsiteY583" fmla="*/ 759865 h 1160647"/>
              <a:gd name="connsiteX584" fmla="*/ 1564681 w 6248967"/>
              <a:gd name="connsiteY584" fmla="*/ 767431 h 1160647"/>
              <a:gd name="connsiteX585" fmla="*/ 1566455 w 6248967"/>
              <a:gd name="connsiteY585" fmla="*/ 767431 h 1160647"/>
              <a:gd name="connsiteX586" fmla="*/ 1578868 w 6248967"/>
              <a:gd name="connsiteY586" fmla="*/ 767431 h 1160647"/>
              <a:gd name="connsiteX587" fmla="*/ 1578868 w 6248967"/>
              <a:gd name="connsiteY587" fmla="*/ 743652 h 1160647"/>
              <a:gd name="connsiteX588" fmla="*/ 1579881 w 6248967"/>
              <a:gd name="connsiteY588" fmla="*/ 743652 h 1160647"/>
              <a:gd name="connsiteX589" fmla="*/ 1586975 w 6248967"/>
              <a:gd name="connsiteY589" fmla="*/ 743652 h 1160647"/>
              <a:gd name="connsiteX590" fmla="*/ 1586975 w 6248967"/>
              <a:gd name="connsiteY590" fmla="*/ 711225 h 1160647"/>
              <a:gd name="connsiteX591" fmla="*/ 1587988 w 6248967"/>
              <a:gd name="connsiteY591" fmla="*/ 711225 h 1160647"/>
              <a:gd name="connsiteX592" fmla="*/ 1595082 w 6248967"/>
              <a:gd name="connsiteY592" fmla="*/ 711225 h 1160647"/>
              <a:gd name="connsiteX593" fmla="*/ 1595082 w 6248967"/>
              <a:gd name="connsiteY593" fmla="*/ 709334 h 1160647"/>
              <a:gd name="connsiteX594" fmla="*/ 1595082 w 6248967"/>
              <a:gd name="connsiteY594" fmla="*/ 696093 h 1160647"/>
              <a:gd name="connsiteX595" fmla="*/ 1593815 w 6248967"/>
              <a:gd name="connsiteY595" fmla="*/ 694471 h 1160647"/>
              <a:gd name="connsiteX596" fmla="*/ 1599135 w 6248967"/>
              <a:gd name="connsiteY596" fmla="*/ 683122 h 1160647"/>
              <a:gd name="connsiteX597" fmla="*/ 1607242 w 6248967"/>
              <a:gd name="connsiteY597" fmla="*/ 711225 h 1160647"/>
              <a:gd name="connsiteX598" fmla="*/ 1608002 w 6248967"/>
              <a:gd name="connsiteY598" fmla="*/ 711225 h 1160647"/>
              <a:gd name="connsiteX599" fmla="*/ 1613322 w 6248967"/>
              <a:gd name="connsiteY599" fmla="*/ 711225 h 1160647"/>
              <a:gd name="connsiteX600" fmla="*/ 1613322 w 6248967"/>
              <a:gd name="connsiteY600" fmla="*/ 605298 h 1160647"/>
              <a:gd name="connsiteX601" fmla="*/ 1614842 w 6248967"/>
              <a:gd name="connsiteY601" fmla="*/ 605298 h 1160647"/>
              <a:gd name="connsiteX602" fmla="*/ 1625482 w 6248967"/>
              <a:gd name="connsiteY602" fmla="*/ 605298 h 1160647"/>
              <a:gd name="connsiteX603" fmla="*/ 1625482 w 6248967"/>
              <a:gd name="connsiteY603" fmla="*/ 557739 h 1160647"/>
              <a:gd name="connsiteX604" fmla="*/ 1651829 w 6248967"/>
              <a:gd name="connsiteY604" fmla="*/ 557739 h 1160647"/>
              <a:gd name="connsiteX605" fmla="*/ 1651829 w 6248967"/>
              <a:gd name="connsiteY605" fmla="*/ 536121 h 1160647"/>
              <a:gd name="connsiteX606" fmla="*/ 1686283 w 6248967"/>
              <a:gd name="connsiteY606" fmla="*/ 536121 h 1160647"/>
              <a:gd name="connsiteX607" fmla="*/ 1686283 w 6248967"/>
              <a:gd name="connsiteY607" fmla="*/ 538553 h 1160647"/>
              <a:gd name="connsiteX608" fmla="*/ 1686283 w 6248967"/>
              <a:gd name="connsiteY608" fmla="*/ 555577 h 1160647"/>
              <a:gd name="connsiteX609" fmla="*/ 1688563 w 6248967"/>
              <a:gd name="connsiteY609" fmla="*/ 555577 h 1160647"/>
              <a:gd name="connsiteX610" fmla="*/ 1704523 w 6248967"/>
              <a:gd name="connsiteY610" fmla="*/ 555577 h 1160647"/>
              <a:gd name="connsiteX611" fmla="*/ 1704523 w 6248967"/>
              <a:gd name="connsiteY611" fmla="*/ 603136 h 1160647"/>
              <a:gd name="connsiteX612" fmla="*/ 1705536 w 6248967"/>
              <a:gd name="connsiteY612" fmla="*/ 603136 h 1160647"/>
              <a:gd name="connsiteX613" fmla="*/ 1712630 w 6248967"/>
              <a:gd name="connsiteY613" fmla="*/ 603136 h 1160647"/>
              <a:gd name="connsiteX614" fmla="*/ 1726817 w 6248967"/>
              <a:gd name="connsiteY614" fmla="*/ 607460 h 1160647"/>
              <a:gd name="connsiteX615" fmla="*/ 1726817 w 6248967"/>
              <a:gd name="connsiteY615" fmla="*/ 646372 h 1160647"/>
              <a:gd name="connsiteX616" fmla="*/ 1727830 w 6248967"/>
              <a:gd name="connsiteY616" fmla="*/ 646372 h 1160647"/>
              <a:gd name="connsiteX617" fmla="*/ 1734923 w 6248967"/>
              <a:gd name="connsiteY617" fmla="*/ 646372 h 1160647"/>
              <a:gd name="connsiteX618" fmla="*/ 1734923 w 6248967"/>
              <a:gd name="connsiteY618" fmla="*/ 647993 h 1160647"/>
              <a:gd name="connsiteX619" fmla="*/ 1734923 w 6248967"/>
              <a:gd name="connsiteY619" fmla="*/ 659342 h 1160647"/>
              <a:gd name="connsiteX620" fmla="*/ 1736950 w 6248967"/>
              <a:gd name="connsiteY620" fmla="*/ 659342 h 1160647"/>
              <a:gd name="connsiteX621" fmla="*/ 1751137 w 6248967"/>
              <a:gd name="connsiteY621" fmla="*/ 659342 h 1160647"/>
              <a:gd name="connsiteX622" fmla="*/ 1757217 w 6248967"/>
              <a:gd name="connsiteY622" fmla="*/ 665828 h 1160647"/>
              <a:gd name="connsiteX623" fmla="*/ 1757217 w 6248967"/>
              <a:gd name="connsiteY623" fmla="*/ 687446 h 1160647"/>
              <a:gd name="connsiteX624" fmla="*/ 1759497 w 6248967"/>
              <a:gd name="connsiteY624" fmla="*/ 687446 h 1160647"/>
              <a:gd name="connsiteX625" fmla="*/ 1775457 w 6248967"/>
              <a:gd name="connsiteY625" fmla="*/ 687446 h 1160647"/>
              <a:gd name="connsiteX626" fmla="*/ 1775457 w 6248967"/>
              <a:gd name="connsiteY626" fmla="*/ 688526 h 1160647"/>
              <a:gd name="connsiteX627" fmla="*/ 1775457 w 6248967"/>
              <a:gd name="connsiteY627" fmla="*/ 696093 h 1160647"/>
              <a:gd name="connsiteX628" fmla="*/ 1776724 w 6248967"/>
              <a:gd name="connsiteY628" fmla="*/ 696093 h 1160647"/>
              <a:gd name="connsiteX629" fmla="*/ 1785591 w 6248967"/>
              <a:gd name="connsiteY629" fmla="*/ 696093 h 1160647"/>
              <a:gd name="connsiteX630" fmla="*/ 1785591 w 6248967"/>
              <a:gd name="connsiteY630" fmla="*/ 698254 h 1160647"/>
              <a:gd name="connsiteX631" fmla="*/ 1785591 w 6248967"/>
              <a:gd name="connsiteY631" fmla="*/ 713387 h 1160647"/>
              <a:gd name="connsiteX632" fmla="*/ 1789644 w 6248967"/>
              <a:gd name="connsiteY632" fmla="*/ 711495 h 1160647"/>
              <a:gd name="connsiteX633" fmla="*/ 1789644 w 6248967"/>
              <a:gd name="connsiteY633" fmla="*/ 698254 h 1160647"/>
              <a:gd name="connsiteX634" fmla="*/ 1790657 w 6248967"/>
              <a:gd name="connsiteY634" fmla="*/ 698254 h 1160647"/>
              <a:gd name="connsiteX635" fmla="*/ 1797751 w 6248967"/>
              <a:gd name="connsiteY635" fmla="*/ 698254 h 1160647"/>
              <a:gd name="connsiteX636" fmla="*/ 1797751 w 6248967"/>
              <a:gd name="connsiteY636" fmla="*/ 699876 h 1160647"/>
              <a:gd name="connsiteX637" fmla="*/ 1797751 w 6248967"/>
              <a:gd name="connsiteY637" fmla="*/ 711225 h 1160647"/>
              <a:gd name="connsiteX638" fmla="*/ 1798511 w 6248967"/>
              <a:gd name="connsiteY638" fmla="*/ 711225 h 1160647"/>
              <a:gd name="connsiteX639" fmla="*/ 1803831 w 6248967"/>
              <a:gd name="connsiteY639" fmla="*/ 711225 h 1160647"/>
              <a:gd name="connsiteX640" fmla="*/ 1852471 w 6248967"/>
              <a:gd name="connsiteY640" fmla="*/ 706902 h 1160647"/>
              <a:gd name="connsiteX641" fmla="*/ 1852471 w 6248967"/>
              <a:gd name="connsiteY641" fmla="*/ 708253 h 1160647"/>
              <a:gd name="connsiteX642" fmla="*/ 1852471 w 6248967"/>
              <a:gd name="connsiteY642" fmla="*/ 717710 h 1160647"/>
              <a:gd name="connsiteX643" fmla="*/ 1853231 w 6248967"/>
              <a:gd name="connsiteY643" fmla="*/ 717710 h 1160647"/>
              <a:gd name="connsiteX644" fmla="*/ 1858552 w 6248967"/>
              <a:gd name="connsiteY644" fmla="*/ 717710 h 1160647"/>
              <a:gd name="connsiteX645" fmla="*/ 1858552 w 6248967"/>
              <a:gd name="connsiteY645" fmla="*/ 719872 h 1160647"/>
              <a:gd name="connsiteX646" fmla="*/ 1858552 w 6248967"/>
              <a:gd name="connsiteY646" fmla="*/ 735005 h 1160647"/>
              <a:gd name="connsiteX647" fmla="*/ 1860578 w 6248967"/>
              <a:gd name="connsiteY647" fmla="*/ 733654 h 1160647"/>
              <a:gd name="connsiteX648" fmla="*/ 1874765 w 6248967"/>
              <a:gd name="connsiteY648" fmla="*/ 724196 h 1160647"/>
              <a:gd name="connsiteX649" fmla="*/ 1880845 w 6248967"/>
              <a:gd name="connsiteY649" fmla="*/ 683122 h 1160647"/>
              <a:gd name="connsiteX650" fmla="*/ 1881605 w 6248967"/>
              <a:gd name="connsiteY650" fmla="*/ 682852 h 1160647"/>
              <a:gd name="connsiteX651" fmla="*/ 1886925 w 6248967"/>
              <a:gd name="connsiteY651" fmla="*/ 680960 h 1160647"/>
              <a:gd name="connsiteX652" fmla="*/ 1888952 w 6248967"/>
              <a:gd name="connsiteY652" fmla="*/ 611783 h 1160647"/>
              <a:gd name="connsiteX653" fmla="*/ 1890979 w 6248967"/>
              <a:gd name="connsiteY653" fmla="*/ 680960 h 1160647"/>
              <a:gd name="connsiteX654" fmla="*/ 1891739 w 6248967"/>
              <a:gd name="connsiteY654" fmla="*/ 681230 h 1160647"/>
              <a:gd name="connsiteX655" fmla="*/ 1897059 w 6248967"/>
              <a:gd name="connsiteY655" fmla="*/ 683122 h 1160647"/>
              <a:gd name="connsiteX656" fmla="*/ 1897059 w 6248967"/>
              <a:gd name="connsiteY656" fmla="*/ 596651 h 1160647"/>
              <a:gd name="connsiteX657" fmla="*/ 1901112 w 6248967"/>
              <a:gd name="connsiteY657" fmla="*/ 564224 h 1160647"/>
              <a:gd name="connsiteX658" fmla="*/ 1939619 w 6248967"/>
              <a:gd name="connsiteY658" fmla="*/ 564224 h 1160647"/>
              <a:gd name="connsiteX659" fmla="*/ 1939619 w 6248967"/>
              <a:gd name="connsiteY659" fmla="*/ 596651 h 1160647"/>
              <a:gd name="connsiteX660" fmla="*/ 1940379 w 6248967"/>
              <a:gd name="connsiteY660" fmla="*/ 596651 h 1160647"/>
              <a:gd name="connsiteX661" fmla="*/ 1945699 w 6248967"/>
              <a:gd name="connsiteY661" fmla="*/ 596651 h 1160647"/>
              <a:gd name="connsiteX662" fmla="*/ 1945699 w 6248967"/>
              <a:gd name="connsiteY662" fmla="*/ 514503 h 1160647"/>
              <a:gd name="connsiteX663" fmla="*/ 1947473 w 6248967"/>
              <a:gd name="connsiteY663" fmla="*/ 514503 h 1160647"/>
              <a:gd name="connsiteX664" fmla="*/ 1959886 w 6248967"/>
              <a:gd name="connsiteY664" fmla="*/ 514503 h 1160647"/>
              <a:gd name="connsiteX665" fmla="*/ 1959886 w 6248967"/>
              <a:gd name="connsiteY665" fmla="*/ 512612 h 1160647"/>
              <a:gd name="connsiteX666" fmla="*/ 1959886 w 6248967"/>
              <a:gd name="connsiteY666" fmla="*/ 499371 h 1160647"/>
              <a:gd name="connsiteX667" fmla="*/ 1982180 w 6248967"/>
              <a:gd name="connsiteY667" fmla="*/ 499371 h 1160647"/>
              <a:gd name="connsiteX668" fmla="*/ 1982180 w 6248967"/>
              <a:gd name="connsiteY668" fmla="*/ 498290 h 1160647"/>
              <a:gd name="connsiteX669" fmla="*/ 1982180 w 6248967"/>
              <a:gd name="connsiteY669" fmla="*/ 490724 h 1160647"/>
              <a:gd name="connsiteX670" fmla="*/ 1983953 w 6248967"/>
              <a:gd name="connsiteY670" fmla="*/ 490724 h 1160647"/>
              <a:gd name="connsiteX671" fmla="*/ 1996367 w 6248967"/>
              <a:gd name="connsiteY671" fmla="*/ 490724 h 1160647"/>
              <a:gd name="connsiteX672" fmla="*/ 1996367 w 6248967"/>
              <a:gd name="connsiteY672" fmla="*/ 491805 h 1160647"/>
              <a:gd name="connsiteX673" fmla="*/ 1996367 w 6248967"/>
              <a:gd name="connsiteY673" fmla="*/ 499371 h 1160647"/>
              <a:gd name="connsiteX674" fmla="*/ 1997127 w 6248967"/>
              <a:gd name="connsiteY674" fmla="*/ 499371 h 1160647"/>
              <a:gd name="connsiteX675" fmla="*/ 2002447 w 6248967"/>
              <a:gd name="connsiteY675" fmla="*/ 499371 h 1160647"/>
              <a:gd name="connsiteX676" fmla="*/ 2012580 w 6248967"/>
              <a:gd name="connsiteY676" fmla="*/ 495047 h 1160647"/>
              <a:gd name="connsiteX677" fmla="*/ 2016633 w 6248967"/>
              <a:gd name="connsiteY677" fmla="*/ 498290 h 1160647"/>
              <a:gd name="connsiteX678" fmla="*/ 2016633 w 6248967"/>
              <a:gd name="connsiteY678" fmla="*/ 490724 h 1160647"/>
              <a:gd name="connsiteX679" fmla="*/ 2018913 w 6248967"/>
              <a:gd name="connsiteY679" fmla="*/ 490724 h 1160647"/>
              <a:gd name="connsiteX680" fmla="*/ 2034874 w 6248967"/>
              <a:gd name="connsiteY680" fmla="*/ 490724 h 1160647"/>
              <a:gd name="connsiteX681" fmla="*/ 2034874 w 6248967"/>
              <a:gd name="connsiteY681" fmla="*/ 491805 h 1160647"/>
              <a:gd name="connsiteX682" fmla="*/ 2034874 w 6248967"/>
              <a:gd name="connsiteY682" fmla="*/ 499371 h 1160647"/>
              <a:gd name="connsiteX683" fmla="*/ 2065274 w 6248967"/>
              <a:gd name="connsiteY683" fmla="*/ 499371 h 1160647"/>
              <a:gd name="connsiteX684" fmla="*/ 2065274 w 6248967"/>
              <a:gd name="connsiteY684" fmla="*/ 500992 h 1160647"/>
              <a:gd name="connsiteX685" fmla="*/ 2065274 w 6248967"/>
              <a:gd name="connsiteY685" fmla="*/ 512342 h 1160647"/>
              <a:gd name="connsiteX686" fmla="*/ 2091621 w 6248967"/>
              <a:gd name="connsiteY686" fmla="*/ 512342 h 1160647"/>
              <a:gd name="connsiteX687" fmla="*/ 2091621 w 6248967"/>
              <a:gd name="connsiteY687" fmla="*/ 542606 h 1160647"/>
              <a:gd name="connsiteX688" fmla="*/ 2092381 w 6248967"/>
              <a:gd name="connsiteY688" fmla="*/ 542606 h 1160647"/>
              <a:gd name="connsiteX689" fmla="*/ 2097701 w 6248967"/>
              <a:gd name="connsiteY689" fmla="*/ 542606 h 1160647"/>
              <a:gd name="connsiteX690" fmla="*/ 2097701 w 6248967"/>
              <a:gd name="connsiteY690" fmla="*/ 543687 h 1160647"/>
              <a:gd name="connsiteX691" fmla="*/ 2097701 w 6248967"/>
              <a:gd name="connsiteY691" fmla="*/ 551254 h 1160647"/>
              <a:gd name="connsiteX692" fmla="*/ 2101755 w 6248967"/>
              <a:gd name="connsiteY692" fmla="*/ 581518 h 1160647"/>
              <a:gd name="connsiteX693" fmla="*/ 2102515 w 6248967"/>
              <a:gd name="connsiteY693" fmla="*/ 581518 h 1160647"/>
              <a:gd name="connsiteX694" fmla="*/ 2107835 w 6248967"/>
              <a:gd name="connsiteY694" fmla="*/ 581518 h 1160647"/>
              <a:gd name="connsiteX695" fmla="*/ 2107835 w 6248967"/>
              <a:gd name="connsiteY695" fmla="*/ 582329 h 1160647"/>
              <a:gd name="connsiteX696" fmla="*/ 2107835 w 6248967"/>
              <a:gd name="connsiteY696" fmla="*/ 588004 h 1160647"/>
              <a:gd name="connsiteX697" fmla="*/ 2108848 w 6248967"/>
              <a:gd name="connsiteY697" fmla="*/ 588004 h 1160647"/>
              <a:gd name="connsiteX698" fmla="*/ 2115941 w 6248967"/>
              <a:gd name="connsiteY698" fmla="*/ 588004 h 1160647"/>
              <a:gd name="connsiteX699" fmla="*/ 2115941 w 6248967"/>
              <a:gd name="connsiteY699" fmla="*/ 618269 h 1160647"/>
              <a:gd name="connsiteX700" fmla="*/ 2117968 w 6248967"/>
              <a:gd name="connsiteY700" fmla="*/ 618269 h 1160647"/>
              <a:gd name="connsiteX701" fmla="*/ 2132155 w 6248967"/>
              <a:gd name="connsiteY701" fmla="*/ 618269 h 1160647"/>
              <a:gd name="connsiteX702" fmla="*/ 2132155 w 6248967"/>
              <a:gd name="connsiteY702" fmla="*/ 642048 h 1160647"/>
              <a:gd name="connsiteX703" fmla="*/ 2134182 w 6248967"/>
              <a:gd name="connsiteY703" fmla="*/ 643669 h 1160647"/>
              <a:gd name="connsiteX704" fmla="*/ 2134182 w 6248967"/>
              <a:gd name="connsiteY704" fmla="*/ 655019 h 1160647"/>
              <a:gd name="connsiteX705" fmla="*/ 2134942 w 6248967"/>
              <a:gd name="connsiteY705" fmla="*/ 655019 h 1160647"/>
              <a:gd name="connsiteX706" fmla="*/ 2140262 w 6248967"/>
              <a:gd name="connsiteY706" fmla="*/ 655019 h 1160647"/>
              <a:gd name="connsiteX707" fmla="*/ 2140262 w 6248967"/>
              <a:gd name="connsiteY707" fmla="*/ 678798 h 1160647"/>
              <a:gd name="connsiteX708" fmla="*/ 2141528 w 6248967"/>
              <a:gd name="connsiteY708" fmla="*/ 678798 h 1160647"/>
              <a:gd name="connsiteX709" fmla="*/ 2150395 w 6248967"/>
              <a:gd name="connsiteY709" fmla="*/ 678798 h 1160647"/>
              <a:gd name="connsiteX710" fmla="*/ 2152422 w 6248967"/>
              <a:gd name="connsiteY710" fmla="*/ 682852 h 1160647"/>
              <a:gd name="connsiteX711" fmla="*/ 2152422 w 6248967"/>
              <a:gd name="connsiteY711" fmla="*/ 696093 h 1160647"/>
              <a:gd name="connsiteX712" fmla="*/ 2153942 w 6248967"/>
              <a:gd name="connsiteY712" fmla="*/ 694201 h 1160647"/>
              <a:gd name="connsiteX713" fmla="*/ 2164582 w 6248967"/>
              <a:gd name="connsiteY713" fmla="*/ 680960 h 1160647"/>
              <a:gd name="connsiteX714" fmla="*/ 2192956 w 6248967"/>
              <a:gd name="connsiteY714" fmla="*/ 680960 h 1160647"/>
              <a:gd name="connsiteX715" fmla="*/ 2192956 w 6248967"/>
              <a:gd name="connsiteY715" fmla="*/ 767431 h 1160647"/>
              <a:gd name="connsiteX716" fmla="*/ 2193716 w 6248967"/>
              <a:gd name="connsiteY716" fmla="*/ 767431 h 1160647"/>
              <a:gd name="connsiteX717" fmla="*/ 2199036 w 6248967"/>
              <a:gd name="connsiteY717" fmla="*/ 767431 h 1160647"/>
              <a:gd name="connsiteX718" fmla="*/ 2199796 w 6248967"/>
              <a:gd name="connsiteY718" fmla="*/ 766080 h 1160647"/>
              <a:gd name="connsiteX719" fmla="*/ 2205116 w 6248967"/>
              <a:gd name="connsiteY719" fmla="*/ 756622 h 1160647"/>
              <a:gd name="connsiteX720" fmla="*/ 2205116 w 6248967"/>
              <a:gd name="connsiteY720" fmla="*/ 758514 h 1160647"/>
              <a:gd name="connsiteX721" fmla="*/ 2205116 w 6248967"/>
              <a:gd name="connsiteY721" fmla="*/ 771755 h 1160647"/>
              <a:gd name="connsiteX722" fmla="*/ 2209169 w 6248967"/>
              <a:gd name="connsiteY722" fmla="*/ 726358 h 1160647"/>
              <a:gd name="connsiteX723" fmla="*/ 2209929 w 6248967"/>
              <a:gd name="connsiteY723" fmla="*/ 726358 h 1160647"/>
              <a:gd name="connsiteX724" fmla="*/ 2215249 w 6248967"/>
              <a:gd name="connsiteY724" fmla="*/ 726358 h 1160647"/>
              <a:gd name="connsiteX725" fmla="*/ 2215249 w 6248967"/>
              <a:gd name="connsiteY725" fmla="*/ 661504 h 1160647"/>
              <a:gd name="connsiteX726" fmla="*/ 2216263 w 6248967"/>
              <a:gd name="connsiteY726" fmla="*/ 661504 h 1160647"/>
              <a:gd name="connsiteX727" fmla="*/ 2223356 w 6248967"/>
              <a:gd name="connsiteY727" fmla="*/ 661504 h 1160647"/>
              <a:gd name="connsiteX728" fmla="*/ 2235516 w 6248967"/>
              <a:gd name="connsiteY728" fmla="*/ 618269 h 1160647"/>
              <a:gd name="connsiteX729" fmla="*/ 2236783 w 6248967"/>
              <a:gd name="connsiteY729" fmla="*/ 618269 h 1160647"/>
              <a:gd name="connsiteX730" fmla="*/ 2245650 w 6248967"/>
              <a:gd name="connsiteY730" fmla="*/ 618269 h 1160647"/>
              <a:gd name="connsiteX731" fmla="*/ 2255783 w 6248967"/>
              <a:gd name="connsiteY731" fmla="*/ 661504 h 1160647"/>
              <a:gd name="connsiteX732" fmla="*/ 2256796 w 6248967"/>
              <a:gd name="connsiteY732" fmla="*/ 661504 h 1160647"/>
              <a:gd name="connsiteX733" fmla="*/ 2263890 w 6248967"/>
              <a:gd name="connsiteY733" fmla="*/ 661504 h 1160647"/>
              <a:gd name="connsiteX734" fmla="*/ 2263890 w 6248967"/>
              <a:gd name="connsiteY734" fmla="*/ 700416 h 1160647"/>
              <a:gd name="connsiteX735" fmla="*/ 2265663 w 6248967"/>
              <a:gd name="connsiteY735" fmla="*/ 700416 h 1160647"/>
              <a:gd name="connsiteX736" fmla="*/ 2278077 w 6248967"/>
              <a:gd name="connsiteY736" fmla="*/ 700416 h 1160647"/>
              <a:gd name="connsiteX737" fmla="*/ 2278077 w 6248967"/>
              <a:gd name="connsiteY737" fmla="*/ 702578 h 1160647"/>
              <a:gd name="connsiteX738" fmla="*/ 2278077 w 6248967"/>
              <a:gd name="connsiteY738" fmla="*/ 717710 h 1160647"/>
              <a:gd name="connsiteX739" fmla="*/ 2282130 w 6248967"/>
              <a:gd name="connsiteY739" fmla="*/ 715549 h 1160647"/>
              <a:gd name="connsiteX740" fmla="*/ 2282130 w 6248967"/>
              <a:gd name="connsiteY740" fmla="*/ 700416 h 1160647"/>
              <a:gd name="connsiteX741" fmla="*/ 2283650 w 6248967"/>
              <a:gd name="connsiteY741" fmla="*/ 700416 h 1160647"/>
              <a:gd name="connsiteX742" fmla="*/ 2294290 w 6248967"/>
              <a:gd name="connsiteY742" fmla="*/ 700416 h 1160647"/>
              <a:gd name="connsiteX743" fmla="*/ 2294290 w 6248967"/>
              <a:gd name="connsiteY743" fmla="*/ 702037 h 1160647"/>
              <a:gd name="connsiteX744" fmla="*/ 2294290 w 6248967"/>
              <a:gd name="connsiteY744" fmla="*/ 713387 h 1160647"/>
              <a:gd name="connsiteX745" fmla="*/ 2324691 w 6248967"/>
              <a:gd name="connsiteY745" fmla="*/ 713387 h 1160647"/>
              <a:gd name="connsiteX746" fmla="*/ 2324691 w 6248967"/>
              <a:gd name="connsiteY746" fmla="*/ 676637 h 1160647"/>
              <a:gd name="connsiteX747" fmla="*/ 2325957 w 6248967"/>
              <a:gd name="connsiteY747" fmla="*/ 676637 h 1160647"/>
              <a:gd name="connsiteX748" fmla="*/ 2334824 w 6248967"/>
              <a:gd name="connsiteY748" fmla="*/ 676637 h 1160647"/>
              <a:gd name="connsiteX749" fmla="*/ 2334824 w 6248967"/>
              <a:gd name="connsiteY749" fmla="*/ 698254 h 1160647"/>
              <a:gd name="connsiteX750" fmla="*/ 2336851 w 6248967"/>
              <a:gd name="connsiteY750" fmla="*/ 665828 h 1160647"/>
              <a:gd name="connsiteX751" fmla="*/ 2359144 w 6248967"/>
              <a:gd name="connsiteY751" fmla="*/ 665828 h 1160647"/>
              <a:gd name="connsiteX752" fmla="*/ 2359144 w 6248967"/>
              <a:gd name="connsiteY752" fmla="*/ 664206 h 1160647"/>
              <a:gd name="connsiteX753" fmla="*/ 2359144 w 6248967"/>
              <a:gd name="connsiteY753" fmla="*/ 652857 h 1160647"/>
              <a:gd name="connsiteX754" fmla="*/ 2359904 w 6248967"/>
              <a:gd name="connsiteY754" fmla="*/ 652857 h 1160647"/>
              <a:gd name="connsiteX755" fmla="*/ 2365224 w 6248967"/>
              <a:gd name="connsiteY755" fmla="*/ 652857 h 1160647"/>
              <a:gd name="connsiteX756" fmla="*/ 2365224 w 6248967"/>
              <a:gd name="connsiteY756" fmla="*/ 650966 h 1160647"/>
              <a:gd name="connsiteX757" fmla="*/ 2365224 w 6248967"/>
              <a:gd name="connsiteY757" fmla="*/ 637725 h 1160647"/>
              <a:gd name="connsiteX758" fmla="*/ 2369278 w 6248967"/>
              <a:gd name="connsiteY758" fmla="*/ 644210 h 1160647"/>
              <a:gd name="connsiteX759" fmla="*/ 2371558 w 6248967"/>
              <a:gd name="connsiteY759" fmla="*/ 644210 h 1160647"/>
              <a:gd name="connsiteX760" fmla="*/ 2387518 w 6248967"/>
              <a:gd name="connsiteY760" fmla="*/ 644210 h 1160647"/>
              <a:gd name="connsiteX761" fmla="*/ 2387518 w 6248967"/>
              <a:gd name="connsiteY761" fmla="*/ 643399 h 1160647"/>
              <a:gd name="connsiteX762" fmla="*/ 2387518 w 6248967"/>
              <a:gd name="connsiteY762" fmla="*/ 637725 h 1160647"/>
              <a:gd name="connsiteX763" fmla="*/ 2388278 w 6248967"/>
              <a:gd name="connsiteY763" fmla="*/ 637725 h 1160647"/>
              <a:gd name="connsiteX764" fmla="*/ 2393598 w 6248967"/>
              <a:gd name="connsiteY764" fmla="*/ 637725 h 1160647"/>
              <a:gd name="connsiteX765" fmla="*/ 2393598 w 6248967"/>
              <a:gd name="connsiteY765" fmla="*/ 639076 h 1160647"/>
              <a:gd name="connsiteX766" fmla="*/ 2393598 w 6248967"/>
              <a:gd name="connsiteY766" fmla="*/ 648534 h 1160647"/>
              <a:gd name="connsiteX767" fmla="*/ 2432105 w 6248967"/>
              <a:gd name="connsiteY767" fmla="*/ 648534 h 1160647"/>
              <a:gd name="connsiteX768" fmla="*/ 2432105 w 6248967"/>
              <a:gd name="connsiteY768" fmla="*/ 786887 h 1160647"/>
              <a:gd name="connsiteX769" fmla="*/ 2433625 w 6248967"/>
              <a:gd name="connsiteY769" fmla="*/ 786887 h 1160647"/>
              <a:gd name="connsiteX770" fmla="*/ 2444265 w 6248967"/>
              <a:gd name="connsiteY770" fmla="*/ 786887 h 1160647"/>
              <a:gd name="connsiteX771" fmla="*/ 2444265 w 6248967"/>
              <a:gd name="connsiteY771" fmla="*/ 773917 h 1160647"/>
              <a:gd name="connsiteX772" fmla="*/ 2448319 w 6248967"/>
              <a:gd name="connsiteY772" fmla="*/ 773917 h 1160647"/>
              <a:gd name="connsiteX773" fmla="*/ 2448319 w 6248967"/>
              <a:gd name="connsiteY773" fmla="*/ 786887 h 1160647"/>
              <a:gd name="connsiteX774" fmla="*/ 2478719 w 6248967"/>
              <a:gd name="connsiteY774" fmla="*/ 786887 h 1160647"/>
              <a:gd name="connsiteX775" fmla="*/ 2478719 w 6248967"/>
              <a:gd name="connsiteY775" fmla="*/ 756622 h 1160647"/>
              <a:gd name="connsiteX776" fmla="*/ 2490879 w 6248967"/>
              <a:gd name="connsiteY776" fmla="*/ 756622 h 1160647"/>
              <a:gd name="connsiteX777" fmla="*/ 2503039 w 6248967"/>
              <a:gd name="connsiteY777" fmla="*/ 754461 h 1160647"/>
              <a:gd name="connsiteX778" fmla="*/ 2507093 w 6248967"/>
              <a:gd name="connsiteY778" fmla="*/ 756622 h 1160647"/>
              <a:gd name="connsiteX779" fmla="*/ 2517226 w 6248967"/>
              <a:gd name="connsiteY779" fmla="*/ 756622 h 1160647"/>
              <a:gd name="connsiteX780" fmla="*/ 2517226 w 6248967"/>
              <a:gd name="connsiteY780" fmla="*/ 786887 h 1160647"/>
              <a:gd name="connsiteX781" fmla="*/ 2525333 w 6248967"/>
              <a:gd name="connsiteY781" fmla="*/ 786887 h 1160647"/>
              <a:gd name="connsiteX782" fmla="*/ 2525333 w 6248967"/>
              <a:gd name="connsiteY782" fmla="*/ 804182 h 1160647"/>
              <a:gd name="connsiteX783" fmla="*/ 2534669 w 6248967"/>
              <a:gd name="connsiteY783" fmla="*/ 805087 h 1160647"/>
              <a:gd name="connsiteX784" fmla="*/ 2547627 w 6248967"/>
              <a:gd name="connsiteY784" fmla="*/ 805087 h 1160647"/>
              <a:gd name="connsiteX785" fmla="*/ 2547627 w 6248967"/>
              <a:gd name="connsiteY785" fmla="*/ 789049 h 1160647"/>
              <a:gd name="connsiteX786" fmla="*/ 2615583 w 6248967"/>
              <a:gd name="connsiteY786" fmla="*/ 789049 h 1160647"/>
              <a:gd name="connsiteX787" fmla="*/ 2615583 w 6248967"/>
              <a:gd name="connsiteY787" fmla="*/ 703796 h 1160647"/>
              <a:gd name="connsiteX788" fmla="*/ 2687591 w 6248967"/>
              <a:gd name="connsiteY788" fmla="*/ 703796 h 1160647"/>
              <a:gd name="connsiteX789" fmla="*/ 2687591 w 6248967"/>
              <a:gd name="connsiteY789" fmla="*/ 782564 h 1160647"/>
              <a:gd name="connsiteX790" fmla="*/ 2689495 w 6248967"/>
              <a:gd name="connsiteY790" fmla="*/ 782564 h 1160647"/>
              <a:gd name="connsiteX791" fmla="*/ 2690737 w 6248967"/>
              <a:gd name="connsiteY791" fmla="*/ 805087 h 1160647"/>
              <a:gd name="connsiteX792" fmla="*/ 2700413 w 6248967"/>
              <a:gd name="connsiteY792" fmla="*/ 805087 h 1160647"/>
              <a:gd name="connsiteX793" fmla="*/ 2701655 w 6248967"/>
              <a:gd name="connsiteY793" fmla="*/ 782564 h 1160647"/>
              <a:gd name="connsiteX794" fmla="*/ 2707735 w 6248967"/>
              <a:gd name="connsiteY794" fmla="*/ 782564 h 1160647"/>
              <a:gd name="connsiteX795" fmla="*/ 2708977 w 6248967"/>
              <a:gd name="connsiteY795" fmla="*/ 805087 h 1160647"/>
              <a:gd name="connsiteX796" fmla="*/ 2759599 w 6248967"/>
              <a:gd name="connsiteY796" fmla="*/ 805087 h 1160647"/>
              <a:gd name="connsiteX797" fmla="*/ 2759599 w 6248967"/>
              <a:gd name="connsiteY797" fmla="*/ 642059 h 1160647"/>
              <a:gd name="connsiteX798" fmla="*/ 2956926 w 6248967"/>
              <a:gd name="connsiteY798" fmla="*/ 642059 h 1160647"/>
              <a:gd name="connsiteX799" fmla="*/ 2956926 w 6248967"/>
              <a:gd name="connsiteY799" fmla="*/ 805087 h 1160647"/>
              <a:gd name="connsiteX800" fmla="*/ 2975623 w 6248967"/>
              <a:gd name="connsiteY800" fmla="*/ 805087 h 1160647"/>
              <a:gd name="connsiteX801" fmla="*/ 2975623 w 6248967"/>
              <a:gd name="connsiteY801" fmla="*/ 722394 h 1160647"/>
              <a:gd name="connsiteX802" fmla="*/ 3070743 w 6248967"/>
              <a:gd name="connsiteY802" fmla="*/ 722394 h 1160647"/>
              <a:gd name="connsiteX803" fmla="*/ 3082673 w 6248967"/>
              <a:gd name="connsiteY803" fmla="*/ 404253 h 1160647"/>
              <a:gd name="connsiteX804" fmla="*/ 3070513 w 6248967"/>
              <a:gd name="connsiteY804" fmla="*/ 382635 h 1160647"/>
              <a:gd name="connsiteX805" fmla="*/ 3064433 w 6248967"/>
              <a:gd name="connsiteY805" fmla="*/ 378311 h 1160647"/>
              <a:gd name="connsiteX806" fmla="*/ 3072540 w 6248967"/>
              <a:gd name="connsiteY806" fmla="*/ 354532 h 1160647"/>
              <a:gd name="connsiteX807" fmla="*/ 3072540 w 6248967"/>
              <a:gd name="connsiteY807" fmla="*/ 337238 h 1160647"/>
              <a:gd name="connsiteX808" fmla="*/ 3086727 w 6248967"/>
              <a:gd name="connsiteY808" fmla="*/ 337238 h 1160647"/>
              <a:gd name="connsiteX809" fmla="*/ 3086727 w 6248967"/>
              <a:gd name="connsiteY809" fmla="*/ 315620 h 1160647"/>
              <a:gd name="connsiteX810" fmla="*/ 3088753 w 6248967"/>
              <a:gd name="connsiteY810" fmla="*/ 311296 h 1160647"/>
              <a:gd name="connsiteX811" fmla="*/ 3088753 w 6248967"/>
              <a:gd name="connsiteY811" fmla="*/ 233472 h 1160647"/>
              <a:gd name="connsiteX812" fmla="*/ 3086727 w 6248967"/>
              <a:gd name="connsiteY812" fmla="*/ 226987 h 1160647"/>
              <a:gd name="connsiteX813" fmla="*/ 3092807 w 6248967"/>
              <a:gd name="connsiteY813" fmla="*/ 220501 h 1160647"/>
              <a:gd name="connsiteX814" fmla="*/ 3092807 w 6248967"/>
              <a:gd name="connsiteY814" fmla="*/ 162133 h 1160647"/>
              <a:gd name="connsiteX815" fmla="*/ 3094833 w 6248967"/>
              <a:gd name="connsiteY815" fmla="*/ 157810 h 1160647"/>
              <a:gd name="connsiteX816" fmla="*/ 3094833 w 6248967"/>
              <a:gd name="connsiteY816" fmla="*/ 101604 h 1160647"/>
              <a:gd name="connsiteX817" fmla="*/ 3096860 w 6248967"/>
              <a:gd name="connsiteY817" fmla="*/ 82148 h 1160647"/>
              <a:gd name="connsiteX818" fmla="*/ 3100914 w 6248967"/>
              <a:gd name="connsiteY818" fmla="*/ 99442 h 1160647"/>
              <a:gd name="connsiteX819" fmla="*/ 3102940 w 6248967"/>
              <a:gd name="connsiteY819" fmla="*/ 157810 h 1160647"/>
              <a:gd name="connsiteX820" fmla="*/ 3104967 w 6248967"/>
              <a:gd name="connsiteY820" fmla="*/ 220501 h 1160647"/>
              <a:gd name="connsiteX821" fmla="*/ 3111047 w 6248967"/>
              <a:gd name="connsiteY821" fmla="*/ 226987 h 1160647"/>
              <a:gd name="connsiteX822" fmla="*/ 3109020 w 6248967"/>
              <a:gd name="connsiteY822" fmla="*/ 233472 h 1160647"/>
              <a:gd name="connsiteX823" fmla="*/ 3109020 w 6248967"/>
              <a:gd name="connsiteY823" fmla="*/ 311296 h 1160647"/>
              <a:gd name="connsiteX824" fmla="*/ 3111047 w 6248967"/>
              <a:gd name="connsiteY824" fmla="*/ 315620 h 1160647"/>
              <a:gd name="connsiteX825" fmla="*/ 3111047 w 6248967"/>
              <a:gd name="connsiteY825" fmla="*/ 337238 h 1160647"/>
              <a:gd name="connsiteX826" fmla="*/ 3125234 w 6248967"/>
              <a:gd name="connsiteY826" fmla="*/ 337238 h 1160647"/>
              <a:gd name="connsiteX827" fmla="*/ 3125234 w 6248967"/>
              <a:gd name="connsiteY827" fmla="*/ 354532 h 1160647"/>
              <a:gd name="connsiteX828" fmla="*/ 3133341 w 6248967"/>
              <a:gd name="connsiteY828" fmla="*/ 378311 h 1160647"/>
              <a:gd name="connsiteX829" fmla="*/ 3127261 w 6248967"/>
              <a:gd name="connsiteY829" fmla="*/ 382635 h 1160647"/>
              <a:gd name="connsiteX830" fmla="*/ 3115100 w 6248967"/>
              <a:gd name="connsiteY830" fmla="*/ 404253 h 1160647"/>
              <a:gd name="connsiteX831" fmla="*/ 3123207 w 6248967"/>
              <a:gd name="connsiteY831" fmla="*/ 657181 h 1160647"/>
              <a:gd name="connsiteX832" fmla="*/ 3188061 w 6248967"/>
              <a:gd name="connsiteY832" fmla="*/ 657181 h 1160647"/>
              <a:gd name="connsiteX833" fmla="*/ 3188061 w 6248967"/>
              <a:gd name="connsiteY833" fmla="*/ 732843 h 1160647"/>
              <a:gd name="connsiteX834" fmla="*/ 3196168 w 6248967"/>
              <a:gd name="connsiteY834" fmla="*/ 732843 h 1160647"/>
              <a:gd name="connsiteX835" fmla="*/ 3198195 w 6248967"/>
              <a:gd name="connsiteY835" fmla="*/ 726358 h 1160647"/>
              <a:gd name="connsiteX836" fmla="*/ 3204275 w 6248967"/>
              <a:gd name="connsiteY836" fmla="*/ 726358 h 1160647"/>
              <a:gd name="connsiteX837" fmla="*/ 3206302 w 6248967"/>
              <a:gd name="connsiteY837" fmla="*/ 735005 h 1160647"/>
              <a:gd name="connsiteX838" fmla="*/ 3218462 w 6248967"/>
              <a:gd name="connsiteY838" fmla="*/ 735005 h 1160647"/>
              <a:gd name="connsiteX839" fmla="*/ 3218462 w 6248967"/>
              <a:gd name="connsiteY839" fmla="*/ 728519 h 1160647"/>
              <a:gd name="connsiteX840" fmla="*/ 3240755 w 6248967"/>
              <a:gd name="connsiteY840" fmla="*/ 728519 h 1160647"/>
              <a:gd name="connsiteX841" fmla="*/ 3240755 w 6248967"/>
              <a:gd name="connsiteY841" fmla="*/ 735005 h 1160647"/>
              <a:gd name="connsiteX842" fmla="*/ 3261022 w 6248967"/>
              <a:gd name="connsiteY842" fmla="*/ 735005 h 1160647"/>
              <a:gd name="connsiteX843" fmla="*/ 3261022 w 6248967"/>
              <a:gd name="connsiteY843" fmla="*/ 780402 h 1160647"/>
              <a:gd name="connsiteX844" fmla="*/ 3275209 w 6248967"/>
              <a:gd name="connsiteY844" fmla="*/ 780402 h 1160647"/>
              <a:gd name="connsiteX845" fmla="*/ 3275209 w 6248967"/>
              <a:gd name="connsiteY845" fmla="*/ 767431 h 1160647"/>
              <a:gd name="connsiteX846" fmla="*/ 3291423 w 6248967"/>
              <a:gd name="connsiteY846" fmla="*/ 767431 h 1160647"/>
              <a:gd name="connsiteX847" fmla="*/ 3291423 w 6248967"/>
              <a:gd name="connsiteY847" fmla="*/ 588004 h 1160647"/>
              <a:gd name="connsiteX848" fmla="*/ 3297503 w 6248967"/>
              <a:gd name="connsiteY848" fmla="*/ 581518 h 1160647"/>
              <a:gd name="connsiteX849" fmla="*/ 3370464 w 6248967"/>
              <a:gd name="connsiteY849" fmla="*/ 581518 h 1160647"/>
              <a:gd name="connsiteX850" fmla="*/ 3370464 w 6248967"/>
              <a:gd name="connsiteY850" fmla="*/ 590166 h 1160647"/>
              <a:gd name="connsiteX851" fmla="*/ 3380597 w 6248967"/>
              <a:gd name="connsiteY851" fmla="*/ 590166 h 1160647"/>
              <a:gd name="connsiteX852" fmla="*/ 3380597 w 6248967"/>
              <a:gd name="connsiteY852" fmla="*/ 704740 h 1160647"/>
              <a:gd name="connsiteX853" fmla="*/ 3402891 w 6248967"/>
              <a:gd name="connsiteY853" fmla="*/ 704740 h 1160647"/>
              <a:gd name="connsiteX854" fmla="*/ 3402891 w 6248967"/>
              <a:gd name="connsiteY854" fmla="*/ 637725 h 1160647"/>
              <a:gd name="connsiteX855" fmla="*/ 3429238 w 6248967"/>
              <a:gd name="connsiteY855" fmla="*/ 637725 h 1160647"/>
              <a:gd name="connsiteX856" fmla="*/ 3433291 w 6248967"/>
              <a:gd name="connsiteY856" fmla="*/ 633401 h 1160647"/>
              <a:gd name="connsiteX857" fmla="*/ 3441398 w 6248967"/>
              <a:gd name="connsiteY857" fmla="*/ 633401 h 1160647"/>
              <a:gd name="connsiteX858" fmla="*/ 3445451 w 6248967"/>
              <a:gd name="connsiteY858" fmla="*/ 637725 h 1160647"/>
              <a:gd name="connsiteX859" fmla="*/ 3467745 w 6248967"/>
              <a:gd name="connsiteY859" fmla="*/ 637725 h 1160647"/>
              <a:gd name="connsiteX860" fmla="*/ 3467745 w 6248967"/>
              <a:gd name="connsiteY860" fmla="*/ 520989 h 1160647"/>
              <a:gd name="connsiteX861" fmla="*/ 3524492 w 6248967"/>
              <a:gd name="connsiteY861" fmla="*/ 510180 h 1160647"/>
              <a:gd name="connsiteX862" fmla="*/ 3524492 w 6248967"/>
              <a:gd name="connsiteY862" fmla="*/ 511261 h 1160647"/>
              <a:gd name="connsiteX863" fmla="*/ 3524492 w 6248967"/>
              <a:gd name="connsiteY863" fmla="*/ 518827 h 1160647"/>
              <a:gd name="connsiteX864" fmla="*/ 3550839 w 6248967"/>
              <a:gd name="connsiteY864" fmla="*/ 518827 h 1160647"/>
              <a:gd name="connsiteX865" fmla="*/ 3550839 w 6248967"/>
              <a:gd name="connsiteY865" fmla="*/ 773917 h 1160647"/>
              <a:gd name="connsiteX866" fmla="*/ 3573133 w 6248967"/>
              <a:gd name="connsiteY866" fmla="*/ 773917 h 1160647"/>
              <a:gd name="connsiteX867" fmla="*/ 3573133 w 6248967"/>
              <a:gd name="connsiteY867" fmla="*/ 769593 h 1160647"/>
              <a:gd name="connsiteX868" fmla="*/ 3585293 w 6248967"/>
              <a:gd name="connsiteY868" fmla="*/ 769593 h 1160647"/>
              <a:gd name="connsiteX869" fmla="*/ 3585293 w 6248967"/>
              <a:gd name="connsiteY869" fmla="*/ 773917 h 1160647"/>
              <a:gd name="connsiteX870" fmla="*/ 3609613 w 6248967"/>
              <a:gd name="connsiteY870" fmla="*/ 773917 h 1160647"/>
              <a:gd name="connsiteX871" fmla="*/ 3609613 w 6248967"/>
              <a:gd name="connsiteY871" fmla="*/ 760946 h 1160647"/>
              <a:gd name="connsiteX872" fmla="*/ 3637987 w 6248967"/>
              <a:gd name="connsiteY872" fmla="*/ 760946 h 1160647"/>
              <a:gd name="connsiteX873" fmla="*/ 3650147 w 6248967"/>
              <a:gd name="connsiteY873" fmla="*/ 756622 h 1160647"/>
              <a:gd name="connsiteX874" fmla="*/ 3670414 w 6248967"/>
              <a:gd name="connsiteY874" fmla="*/ 760946 h 1160647"/>
              <a:gd name="connsiteX875" fmla="*/ 3670414 w 6248967"/>
              <a:gd name="connsiteY875" fmla="*/ 743652 h 1160647"/>
              <a:gd name="connsiteX876" fmla="*/ 3678521 w 6248967"/>
              <a:gd name="connsiteY876" fmla="*/ 743652 h 1160647"/>
              <a:gd name="connsiteX877" fmla="*/ 3678521 w 6248967"/>
              <a:gd name="connsiteY877" fmla="*/ 730681 h 1160647"/>
              <a:gd name="connsiteX878" fmla="*/ 3735268 w 6248967"/>
              <a:gd name="connsiteY878" fmla="*/ 730681 h 1160647"/>
              <a:gd name="connsiteX879" fmla="*/ 3735268 w 6248967"/>
              <a:gd name="connsiteY879" fmla="*/ 700416 h 1160647"/>
              <a:gd name="connsiteX880" fmla="*/ 3753508 w 6248967"/>
              <a:gd name="connsiteY880" fmla="*/ 700416 h 1160647"/>
              <a:gd name="connsiteX881" fmla="*/ 3753508 w 6248967"/>
              <a:gd name="connsiteY881" fmla="*/ 693931 h 1160647"/>
              <a:gd name="connsiteX882" fmla="*/ 3765668 w 6248967"/>
              <a:gd name="connsiteY882" fmla="*/ 693931 h 1160647"/>
              <a:gd name="connsiteX883" fmla="*/ 3765668 w 6248967"/>
              <a:gd name="connsiteY883" fmla="*/ 700416 h 1160647"/>
              <a:gd name="connsiteX884" fmla="*/ 3781882 w 6248967"/>
              <a:gd name="connsiteY884" fmla="*/ 700416 h 1160647"/>
              <a:gd name="connsiteX885" fmla="*/ 3781882 w 6248967"/>
              <a:gd name="connsiteY885" fmla="*/ 750137 h 1160647"/>
              <a:gd name="connsiteX886" fmla="*/ 3814309 w 6248967"/>
              <a:gd name="connsiteY886" fmla="*/ 750137 h 1160647"/>
              <a:gd name="connsiteX887" fmla="*/ 3814309 w 6248967"/>
              <a:gd name="connsiteY887" fmla="*/ 724196 h 1160647"/>
              <a:gd name="connsiteX888" fmla="*/ 3852816 w 6248967"/>
              <a:gd name="connsiteY888" fmla="*/ 724196 h 1160647"/>
              <a:gd name="connsiteX889" fmla="*/ 3852816 w 6248967"/>
              <a:gd name="connsiteY889" fmla="*/ 693931 h 1160647"/>
              <a:gd name="connsiteX890" fmla="*/ 3901457 w 6248967"/>
              <a:gd name="connsiteY890" fmla="*/ 693931 h 1160647"/>
              <a:gd name="connsiteX891" fmla="*/ 3901457 w 6248967"/>
              <a:gd name="connsiteY891" fmla="*/ 805087 h 1160647"/>
              <a:gd name="connsiteX892" fmla="*/ 3901457 w 6248967"/>
              <a:gd name="connsiteY892" fmla="*/ 818866 h 1160647"/>
              <a:gd name="connsiteX893" fmla="*/ 3967332 w 6248967"/>
              <a:gd name="connsiteY893" fmla="*/ 818866 h 1160647"/>
              <a:gd name="connsiteX894" fmla="*/ 3967332 w 6248967"/>
              <a:gd name="connsiteY894" fmla="*/ 924638 h 1160647"/>
              <a:gd name="connsiteX895" fmla="*/ 3967332 w 6248967"/>
              <a:gd name="connsiteY895" fmla="*/ 1030409 h 1160647"/>
              <a:gd name="connsiteX896" fmla="*/ 3967332 w 6248967"/>
              <a:gd name="connsiteY896" fmla="*/ 1160647 h 1160647"/>
              <a:gd name="connsiteX897" fmla="*/ 3901457 w 6248967"/>
              <a:gd name="connsiteY897" fmla="*/ 1160647 h 1160647"/>
              <a:gd name="connsiteX898" fmla="*/ 3730337 w 6248967"/>
              <a:gd name="connsiteY898" fmla="*/ 1160647 h 1160647"/>
              <a:gd name="connsiteX899" fmla="*/ 1373612 w 6248967"/>
              <a:gd name="connsiteY899" fmla="*/ 1160647 h 1160647"/>
              <a:gd name="connsiteX900" fmla="*/ 1200143 w 6248967"/>
              <a:gd name="connsiteY900" fmla="*/ 1160647 h 1160647"/>
              <a:gd name="connsiteX901" fmla="*/ 1088349 w 6248967"/>
              <a:gd name="connsiteY901" fmla="*/ 1160647 h 1160647"/>
              <a:gd name="connsiteX902" fmla="*/ 1036189 w 6248967"/>
              <a:gd name="connsiteY902" fmla="*/ 1160647 h 1160647"/>
              <a:gd name="connsiteX903" fmla="*/ 0 w 6248967"/>
              <a:gd name="connsiteY903" fmla="*/ 1160647 h 1160647"/>
              <a:gd name="connsiteX904" fmla="*/ 45065 w 6248967"/>
              <a:gd name="connsiteY904" fmla="*/ 1082592 h 1160647"/>
              <a:gd name="connsiteX905" fmla="*/ 85243 w 6248967"/>
              <a:gd name="connsiteY905" fmla="*/ 1079284 h 1160647"/>
              <a:gd name="connsiteX906" fmla="*/ 85243 w 6248967"/>
              <a:gd name="connsiteY906" fmla="*/ 1046739 h 1160647"/>
              <a:gd name="connsiteX907" fmla="*/ 129823 w 6248967"/>
              <a:gd name="connsiteY907" fmla="*/ 1046739 h 1160647"/>
              <a:gd name="connsiteX908" fmla="*/ 129823 w 6248967"/>
              <a:gd name="connsiteY908" fmla="*/ 1028142 h 1160647"/>
              <a:gd name="connsiteX909" fmla="*/ 223442 w 6248967"/>
              <a:gd name="connsiteY909" fmla="*/ 1028142 h 1160647"/>
              <a:gd name="connsiteX910" fmla="*/ 223442 w 6248967"/>
              <a:gd name="connsiteY910" fmla="*/ 1039765 h 1160647"/>
              <a:gd name="connsiteX911" fmla="*/ 283625 w 6248967"/>
              <a:gd name="connsiteY911" fmla="*/ 1039765 h 1160647"/>
              <a:gd name="connsiteX912" fmla="*/ 283625 w 6248967"/>
              <a:gd name="connsiteY912" fmla="*/ 1046739 h 1160647"/>
              <a:gd name="connsiteX913" fmla="*/ 301457 w 6248967"/>
              <a:gd name="connsiteY913" fmla="*/ 1046739 h 1160647"/>
              <a:gd name="connsiteX914" fmla="*/ 301457 w 6248967"/>
              <a:gd name="connsiteY914" fmla="*/ 1053713 h 1160647"/>
              <a:gd name="connsiteX915" fmla="*/ 317060 w 6248967"/>
              <a:gd name="connsiteY915" fmla="*/ 1053713 h 1160647"/>
              <a:gd name="connsiteX916" fmla="*/ 317060 w 6248967"/>
              <a:gd name="connsiteY916" fmla="*/ 949104 h 1160647"/>
              <a:gd name="connsiteX917" fmla="*/ 363870 w 6248967"/>
              <a:gd name="connsiteY917" fmla="*/ 935156 h 1160647"/>
              <a:gd name="connsiteX918" fmla="*/ 450801 w 6248967"/>
              <a:gd name="connsiteY918" fmla="*/ 935156 h 1160647"/>
              <a:gd name="connsiteX919" fmla="*/ 450801 w 6248967"/>
              <a:gd name="connsiteY919" fmla="*/ 767782 h 1160647"/>
              <a:gd name="connsiteX920" fmla="*/ 475320 w 6248967"/>
              <a:gd name="connsiteY920" fmla="*/ 756158 h 1160647"/>
              <a:gd name="connsiteX921" fmla="*/ 582313 w 6248967"/>
              <a:gd name="connsiteY921" fmla="*/ 737561 h 1160647"/>
              <a:gd name="connsiteX922" fmla="*/ 620206 w 6248967"/>
              <a:gd name="connsiteY922" fmla="*/ 749184 h 1160647"/>
              <a:gd name="connsiteX923" fmla="*/ 626893 w 6248967"/>
              <a:gd name="connsiteY923" fmla="*/ 756158 h 1160647"/>
              <a:gd name="connsiteX924" fmla="*/ 626893 w 6248967"/>
              <a:gd name="connsiteY924" fmla="*/ 1067661 h 1160647"/>
              <a:gd name="connsiteX925" fmla="*/ 642496 w 6248967"/>
              <a:gd name="connsiteY925" fmla="*/ 1067661 h 1160647"/>
              <a:gd name="connsiteX926" fmla="*/ 642496 w 6248967"/>
              <a:gd name="connsiteY926" fmla="*/ 942130 h 1160647"/>
              <a:gd name="connsiteX927" fmla="*/ 655870 w 6248967"/>
              <a:gd name="connsiteY927" fmla="*/ 942130 h 1160647"/>
              <a:gd name="connsiteX928" fmla="*/ 655870 w 6248967"/>
              <a:gd name="connsiteY928" fmla="*/ 930507 h 1160647"/>
              <a:gd name="connsiteX929" fmla="*/ 669244 w 6248967"/>
              <a:gd name="connsiteY929" fmla="*/ 923533 h 1160647"/>
              <a:gd name="connsiteX930" fmla="*/ 680389 w 6248967"/>
              <a:gd name="connsiteY930" fmla="*/ 923533 h 1160647"/>
              <a:gd name="connsiteX931" fmla="*/ 680389 w 6248967"/>
              <a:gd name="connsiteY931" fmla="*/ 911910 h 1160647"/>
              <a:gd name="connsiteX932" fmla="*/ 689305 w 6248967"/>
              <a:gd name="connsiteY932" fmla="*/ 904936 h 1160647"/>
              <a:gd name="connsiteX933" fmla="*/ 711596 w 6248967"/>
              <a:gd name="connsiteY933" fmla="*/ 904936 h 1160647"/>
              <a:gd name="connsiteX934" fmla="*/ 711596 w 6248967"/>
              <a:gd name="connsiteY934" fmla="*/ 942130 h 1160647"/>
              <a:gd name="connsiteX935" fmla="*/ 758405 w 6248967"/>
              <a:gd name="connsiteY935" fmla="*/ 942130 h 1160647"/>
              <a:gd name="connsiteX936" fmla="*/ 758405 w 6248967"/>
              <a:gd name="connsiteY936" fmla="*/ 1072311 h 1160647"/>
              <a:gd name="connsiteX937" fmla="*/ 776237 w 6248967"/>
              <a:gd name="connsiteY937" fmla="*/ 1072311 h 1160647"/>
              <a:gd name="connsiteX938" fmla="*/ 794069 w 6248967"/>
              <a:gd name="connsiteY938" fmla="*/ 1065337 h 1160647"/>
              <a:gd name="connsiteX939" fmla="*/ 794069 w 6248967"/>
              <a:gd name="connsiteY939" fmla="*/ 1056038 h 1160647"/>
              <a:gd name="connsiteX940" fmla="*/ 787382 w 6248967"/>
              <a:gd name="connsiteY940" fmla="*/ 1053713 h 1160647"/>
              <a:gd name="connsiteX941" fmla="*/ 787382 w 6248967"/>
              <a:gd name="connsiteY941" fmla="*/ 1046739 h 1160647"/>
              <a:gd name="connsiteX942" fmla="*/ 794069 w 6248967"/>
              <a:gd name="connsiteY942" fmla="*/ 1042090 h 1160647"/>
              <a:gd name="connsiteX943" fmla="*/ 794069 w 6248967"/>
              <a:gd name="connsiteY943" fmla="*/ 990948 h 1160647"/>
              <a:gd name="connsiteX944" fmla="*/ 787382 w 6248967"/>
              <a:gd name="connsiteY944" fmla="*/ 988623 h 1160647"/>
              <a:gd name="connsiteX945" fmla="*/ 787382 w 6248967"/>
              <a:gd name="connsiteY945" fmla="*/ 981649 h 1160647"/>
              <a:gd name="connsiteX946" fmla="*/ 794069 w 6248967"/>
              <a:gd name="connsiteY946" fmla="*/ 977000 h 1160647"/>
              <a:gd name="connsiteX947" fmla="*/ 798527 w 6248967"/>
              <a:gd name="connsiteY947" fmla="*/ 972351 h 1160647"/>
              <a:gd name="connsiteX948" fmla="*/ 798527 w 6248967"/>
              <a:gd name="connsiteY948" fmla="*/ 963052 h 1160647"/>
              <a:gd name="connsiteX949" fmla="*/ 794069 w 6248967"/>
              <a:gd name="connsiteY949" fmla="*/ 963052 h 1160647"/>
              <a:gd name="connsiteX950" fmla="*/ 794069 w 6248967"/>
              <a:gd name="connsiteY950" fmla="*/ 956078 h 1160647"/>
              <a:gd name="connsiteX951" fmla="*/ 800756 w 6248967"/>
              <a:gd name="connsiteY951" fmla="*/ 951429 h 1160647"/>
              <a:gd name="connsiteX952" fmla="*/ 836420 w 6248967"/>
              <a:gd name="connsiteY952" fmla="*/ 886339 h 1160647"/>
              <a:gd name="connsiteX953" fmla="*/ 831962 w 6248967"/>
              <a:gd name="connsiteY953" fmla="*/ 884014 h 1160647"/>
              <a:gd name="connsiteX954" fmla="*/ 831962 w 6248967"/>
              <a:gd name="connsiteY954" fmla="*/ 877040 h 1160647"/>
              <a:gd name="connsiteX955" fmla="*/ 838649 w 6248967"/>
              <a:gd name="connsiteY955" fmla="*/ 874715 h 1160647"/>
              <a:gd name="connsiteX956" fmla="*/ 838649 w 6248967"/>
              <a:gd name="connsiteY956" fmla="*/ 865417 h 1160647"/>
              <a:gd name="connsiteX957" fmla="*/ 843107 w 6248967"/>
              <a:gd name="connsiteY957" fmla="*/ 865417 h 1160647"/>
              <a:gd name="connsiteX958" fmla="*/ 843107 w 6248967"/>
              <a:gd name="connsiteY958" fmla="*/ 844495 h 1160647"/>
              <a:gd name="connsiteX959" fmla="*/ 838649 w 6248967"/>
              <a:gd name="connsiteY959" fmla="*/ 844495 h 1160647"/>
              <a:gd name="connsiteX960" fmla="*/ 838649 w 6248967"/>
              <a:gd name="connsiteY960" fmla="*/ 839846 h 1160647"/>
              <a:gd name="connsiteX961" fmla="*/ 843107 w 6248967"/>
              <a:gd name="connsiteY961" fmla="*/ 837521 h 1160647"/>
              <a:gd name="connsiteX962" fmla="*/ 854252 w 6248967"/>
              <a:gd name="connsiteY962" fmla="*/ 821248 h 1160647"/>
              <a:gd name="connsiteX963" fmla="*/ 856481 w 6248967"/>
              <a:gd name="connsiteY963" fmla="*/ 811950 h 1160647"/>
              <a:gd name="connsiteX964" fmla="*/ 856481 w 6248967"/>
              <a:gd name="connsiteY964" fmla="*/ 786379 h 1160647"/>
              <a:gd name="connsiteX965" fmla="*/ 856760 w 6248967"/>
              <a:gd name="connsiteY965" fmla="*/ 785507 h 1160647"/>
              <a:gd name="connsiteX966" fmla="*/ 858710 w 6248967"/>
              <a:gd name="connsiteY966" fmla="*/ 779405 h 1160647"/>
              <a:gd name="connsiteX967" fmla="*/ 858989 w 6248967"/>
              <a:gd name="connsiteY967" fmla="*/ 780277 h 1160647"/>
              <a:gd name="connsiteX968" fmla="*/ 860939 w 6248967"/>
              <a:gd name="connsiteY968" fmla="*/ 786379 h 1160647"/>
              <a:gd name="connsiteX969" fmla="*/ 863168 w 6248967"/>
              <a:gd name="connsiteY969" fmla="*/ 811950 h 1160647"/>
              <a:gd name="connsiteX970" fmla="*/ 863168 w 6248967"/>
              <a:gd name="connsiteY970" fmla="*/ 818924 h 1160647"/>
              <a:gd name="connsiteX971" fmla="*/ 874314 w 6248967"/>
              <a:gd name="connsiteY971" fmla="*/ 837521 h 1160647"/>
              <a:gd name="connsiteX972" fmla="*/ 878772 w 6248967"/>
              <a:gd name="connsiteY972" fmla="*/ 839846 h 1160647"/>
              <a:gd name="connsiteX973" fmla="*/ 878772 w 6248967"/>
              <a:gd name="connsiteY973" fmla="*/ 844495 h 1160647"/>
              <a:gd name="connsiteX974" fmla="*/ 876543 w 6248967"/>
              <a:gd name="connsiteY974" fmla="*/ 865417 h 1160647"/>
              <a:gd name="connsiteX975" fmla="*/ 881001 w 6248967"/>
              <a:gd name="connsiteY975" fmla="*/ 874715 h 1160647"/>
              <a:gd name="connsiteX976" fmla="*/ 885459 w 6248967"/>
              <a:gd name="connsiteY976" fmla="*/ 877040 h 1160647"/>
              <a:gd name="connsiteX977" fmla="*/ 885459 w 6248967"/>
              <a:gd name="connsiteY977" fmla="*/ 884014 h 1160647"/>
              <a:gd name="connsiteX978" fmla="*/ 881001 w 6248967"/>
              <a:gd name="connsiteY978" fmla="*/ 886339 h 1160647"/>
              <a:gd name="connsiteX979" fmla="*/ 907192 w 6248967"/>
              <a:gd name="connsiteY979" fmla="*/ 913654 h 1160647"/>
              <a:gd name="connsiteX980" fmla="*/ 907615 w 6248967"/>
              <a:gd name="connsiteY980" fmla="*/ 915339 h 1160647"/>
              <a:gd name="connsiteX981" fmla="*/ 953954 w 6248967"/>
              <a:gd name="connsiteY981" fmla="*/ 915339 h 1160647"/>
              <a:gd name="connsiteX982" fmla="*/ 990768 w 6248967"/>
              <a:gd name="connsiteY982" fmla="*/ 907956 h 1160647"/>
              <a:gd name="connsiteX983" fmla="*/ 990768 w 6248967"/>
              <a:gd name="connsiteY983" fmla="*/ 886329 h 1160647"/>
              <a:gd name="connsiteX984" fmla="*/ 942487 w 6248967"/>
              <a:gd name="connsiteY984" fmla="*/ 886329 h 1160647"/>
              <a:gd name="connsiteX985" fmla="*/ 942487 w 6248967"/>
              <a:gd name="connsiteY985" fmla="*/ 724196 h 1160647"/>
              <a:gd name="connsiteX986" fmla="*/ 962754 w 6248967"/>
              <a:gd name="connsiteY986" fmla="*/ 724196 h 1160647"/>
              <a:gd name="connsiteX987" fmla="*/ 963261 w 6248967"/>
              <a:gd name="connsiteY987" fmla="*/ 723115 h 1160647"/>
              <a:gd name="connsiteX988" fmla="*/ 966807 w 6248967"/>
              <a:gd name="connsiteY988" fmla="*/ 715549 h 1160647"/>
              <a:gd name="connsiteX989" fmla="*/ 968581 w 6248967"/>
              <a:gd name="connsiteY989" fmla="*/ 715819 h 1160647"/>
              <a:gd name="connsiteX990" fmla="*/ 980994 w 6248967"/>
              <a:gd name="connsiteY990" fmla="*/ 717710 h 1160647"/>
              <a:gd name="connsiteX991" fmla="*/ 981501 w 6248967"/>
              <a:gd name="connsiteY991" fmla="*/ 719062 h 1160647"/>
              <a:gd name="connsiteX992" fmla="*/ 985047 w 6248967"/>
              <a:gd name="connsiteY992" fmla="*/ 728519 h 1160647"/>
              <a:gd name="connsiteX993" fmla="*/ 1011394 w 6248967"/>
              <a:gd name="connsiteY993" fmla="*/ 730681 h 1160647"/>
              <a:gd name="connsiteX994" fmla="*/ 1011394 w 6248967"/>
              <a:gd name="connsiteY994" fmla="*/ 607460 h 1160647"/>
              <a:gd name="connsiteX995" fmla="*/ 1013421 w 6248967"/>
              <a:gd name="connsiteY995" fmla="*/ 607460 h 1160647"/>
              <a:gd name="connsiteX996" fmla="*/ 1027608 w 6248967"/>
              <a:gd name="connsiteY996" fmla="*/ 607460 h 1160647"/>
              <a:gd name="connsiteX997" fmla="*/ 1027608 w 6248967"/>
              <a:gd name="connsiteY997" fmla="*/ 471268 h 1160647"/>
              <a:gd name="connsiteX998" fmla="*/ 1029381 w 6248967"/>
              <a:gd name="connsiteY998" fmla="*/ 471268 h 1160647"/>
              <a:gd name="connsiteX999" fmla="*/ 1041795 w 6248967"/>
              <a:gd name="connsiteY999" fmla="*/ 471268 h 1160647"/>
              <a:gd name="connsiteX1000" fmla="*/ 1041795 w 6248967"/>
              <a:gd name="connsiteY1000" fmla="*/ 356694 h 1160647"/>
              <a:gd name="connsiteX1001" fmla="*/ 1045848 w 6248967"/>
              <a:gd name="connsiteY1001" fmla="*/ 328590 h 1160647"/>
              <a:gd name="connsiteX1002" fmla="*/ 1047875 w 6248967"/>
              <a:gd name="connsiteY1002" fmla="*/ 328590 h 1160647"/>
              <a:gd name="connsiteX1003" fmla="*/ 1062062 w 6248967"/>
              <a:gd name="connsiteY1003" fmla="*/ 328590 h 1160647"/>
              <a:gd name="connsiteX1004" fmla="*/ 1098542 w 6248967"/>
              <a:gd name="connsiteY1004" fmla="*/ 246443 h 1160647"/>
              <a:gd name="connsiteX1005" fmla="*/ 1102596 w 6248967"/>
              <a:gd name="connsiteY1005" fmla="*/ 0 h 11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</a:cxnLst>
            <a:rect l="l" t="t" r="r" b="b"/>
            <a:pathLst>
              <a:path w="6248967" h="116064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A2FE4E-8CBD-49C3-8433-A7EE3BDE76B7}"/>
              </a:ext>
            </a:extLst>
          </p:cNvPr>
          <p:cNvSpPr/>
          <p:nvPr/>
        </p:nvSpPr>
        <p:spPr>
          <a:xfrm rot="18900000">
            <a:off x="978686" y="2146290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3FA0D-5FE0-49BB-8347-3AAF9EE99A8F}"/>
              </a:ext>
            </a:extLst>
          </p:cNvPr>
          <p:cNvSpPr txBox="1"/>
          <p:nvPr/>
        </p:nvSpPr>
        <p:spPr>
          <a:xfrm>
            <a:off x="957805" y="2231511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A6F2C5-B77E-47F5-8536-20CA9DFEF79A}"/>
              </a:ext>
            </a:extLst>
          </p:cNvPr>
          <p:cNvGrpSpPr/>
          <p:nvPr/>
        </p:nvGrpSpPr>
        <p:grpSpPr>
          <a:xfrm>
            <a:off x="1590855" y="1938353"/>
            <a:ext cx="1960554" cy="863315"/>
            <a:chOff x="3233963" y="1954419"/>
            <a:chExt cx="1400520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71E47C-4900-4D57-A78C-E87361B5B9C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0F45BE-199A-4409-8F03-52FC2BC7222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090699F-4117-40FF-A367-FB7AB5D4F5A9}"/>
              </a:ext>
            </a:extLst>
          </p:cNvPr>
          <p:cNvSpPr/>
          <p:nvPr/>
        </p:nvSpPr>
        <p:spPr>
          <a:xfrm rot="18900000">
            <a:off x="3596686" y="2548274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891375-1196-42E5-8A78-8A68C423B025}"/>
              </a:ext>
            </a:extLst>
          </p:cNvPr>
          <p:cNvSpPr txBox="1"/>
          <p:nvPr/>
        </p:nvSpPr>
        <p:spPr>
          <a:xfrm>
            <a:off x="3575804" y="263349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C2503-1C97-4DEC-BA87-718EEAB8EF78}"/>
              </a:ext>
            </a:extLst>
          </p:cNvPr>
          <p:cNvGrpSpPr/>
          <p:nvPr/>
        </p:nvGrpSpPr>
        <p:grpSpPr>
          <a:xfrm>
            <a:off x="4208855" y="2340337"/>
            <a:ext cx="1960554" cy="863315"/>
            <a:chOff x="3233963" y="1954419"/>
            <a:chExt cx="1400520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84A53F-FF9D-4F2F-AF57-4565ED85246E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50BBE-B840-4A69-A0D8-4A5318651827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078A261-3330-4B90-B171-0627D4DF1A69}"/>
              </a:ext>
            </a:extLst>
          </p:cNvPr>
          <p:cNvSpPr/>
          <p:nvPr/>
        </p:nvSpPr>
        <p:spPr>
          <a:xfrm rot="18900000">
            <a:off x="8784088" y="2750030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00D8FC-2732-4611-9446-A122ED85BD1E}"/>
              </a:ext>
            </a:extLst>
          </p:cNvPr>
          <p:cNvSpPr txBox="1"/>
          <p:nvPr/>
        </p:nvSpPr>
        <p:spPr>
          <a:xfrm>
            <a:off x="8763206" y="2835251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FFE64-F523-4E2F-86A6-DC0EC210C54B}"/>
              </a:ext>
            </a:extLst>
          </p:cNvPr>
          <p:cNvGrpSpPr/>
          <p:nvPr/>
        </p:nvGrpSpPr>
        <p:grpSpPr>
          <a:xfrm>
            <a:off x="9396256" y="2542092"/>
            <a:ext cx="1960554" cy="863315"/>
            <a:chOff x="3233963" y="1954419"/>
            <a:chExt cx="1400520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7EAF5C-3F18-4AFB-B7FC-DD81F523DF9C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AE0DB3-1EA1-4287-9008-45844D09DFA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76D466-7EA8-42A9-BE68-956DCC9B576E}"/>
              </a:ext>
            </a:extLst>
          </p:cNvPr>
          <p:cNvSpPr/>
          <p:nvPr/>
        </p:nvSpPr>
        <p:spPr>
          <a:xfrm rot="18900000">
            <a:off x="6190388" y="3058794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9E1F81-3085-44D7-A2AB-88B3B0D834E2}"/>
              </a:ext>
            </a:extLst>
          </p:cNvPr>
          <p:cNvSpPr txBox="1"/>
          <p:nvPr/>
        </p:nvSpPr>
        <p:spPr>
          <a:xfrm>
            <a:off x="6169506" y="314401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DCD6CE-8FAC-4B12-9D97-F5010567156D}"/>
              </a:ext>
            </a:extLst>
          </p:cNvPr>
          <p:cNvGrpSpPr/>
          <p:nvPr/>
        </p:nvGrpSpPr>
        <p:grpSpPr>
          <a:xfrm>
            <a:off x="6802556" y="2850857"/>
            <a:ext cx="1960554" cy="863315"/>
            <a:chOff x="3233963" y="1954419"/>
            <a:chExt cx="1400520" cy="8633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FF627E-4F32-4026-8400-8E6D195A78B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90548A-0857-4B8F-A3CC-8DADC9DB76C4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33">
            <a:extLst>
              <a:ext uri="{FF2B5EF4-FFF2-40B4-BE49-F238E27FC236}">
                <a16:creationId xmlns:a16="http://schemas.microsoft.com/office/drawing/2014/main" id="{51FB67DD-76D0-4614-B99B-AEEBD5201680}"/>
              </a:ext>
            </a:extLst>
          </p:cNvPr>
          <p:cNvSpPr>
            <a:spLocks noChangeAspect="1"/>
          </p:cNvSpPr>
          <p:nvPr/>
        </p:nvSpPr>
        <p:spPr>
          <a:xfrm>
            <a:off x="8985775" y="3495961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5E689C-011A-48E2-9B78-5D913B675296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D3D5DE-4662-4D99-BCCB-521040DF87FF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08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oundRect">
            <a:avLst>
              <a:gd name="adj" fmla="val 109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159549" y="2827355"/>
            <a:ext cx="344554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dern Portfolio </a:t>
            </a: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aphic 100">
            <a:extLst>
              <a:ext uri="{FF2B5EF4-FFF2-40B4-BE49-F238E27FC236}">
                <a16:creationId xmlns:a16="http://schemas.microsoft.com/office/drawing/2014/main" id="{B1C8D50F-920A-49BB-8F3B-D83883E13F35}"/>
              </a:ext>
            </a:extLst>
          </p:cNvPr>
          <p:cNvGrpSpPr/>
          <p:nvPr/>
        </p:nvGrpSpPr>
        <p:grpSpPr>
          <a:xfrm rot="8100000">
            <a:off x="10736801" y="-823719"/>
            <a:ext cx="1552899" cy="2914586"/>
            <a:chOff x="9770176" y="2870964"/>
            <a:chExt cx="829627" cy="1557100"/>
          </a:xfrm>
          <a:solidFill>
            <a:schemeClr val="accent1">
              <a:alpha val="4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C36DE5A-0DE1-4EBE-A8E7-3E094918C4BF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17D67D-F06F-4BCC-952D-01576A89FB5D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21C3CC-D8F5-496D-9D02-9D482B9EE8FC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5E77A9-A590-48A8-9147-6D1D3FE38079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0378F3-2B88-4DB7-AB89-35C183B07602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93B5EE-FB51-40FD-A6E2-AEEC24F2CB7A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9B2657-4BCA-416C-A668-96083FDA8BC2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A265323-8C0E-4667-B066-516ADEF61377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5D349C-D691-4898-8B41-B2058A231184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8A85718-5C37-42C2-8920-61A832F680F7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441E0A-0443-413E-8F5C-74296BE49F87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8684F6-BD1D-45E1-B455-E785B1920E71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81AFE06-7F2E-41BA-9BF0-E445AF1A5DE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F4ECE8-11B6-43C3-88C5-7A711B670AE4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BF4B0-6C5C-4510-9F82-1155C784988E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CA159AA-B8B2-4AF6-9E0A-5B26F000B741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A8F2DD4-8922-47F0-B869-895EBE1463E7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11F5CD-BD37-4686-92F5-C05920951968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46B836C-84D4-480C-A369-090D9D4E837A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2352E6-5B62-4559-88EE-7E97BAC3957D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0A4690-8166-41FE-AC65-C8C1B64D49C6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950E02E-3CCE-45FE-B1C1-3384947825AC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C69015-BB63-409F-AB0A-60F91A817D6A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5DF664-35A9-48B6-B434-E4FD6FA7FC79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D7A1BFC-33D4-4377-B545-EBE4BD756408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0F7B39-CF5E-4260-9674-45F65C3776D6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EDB815E-53C9-4F2F-8CFC-045B822870CC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3E5E1C0-266C-4251-8BAF-48E74CA936F2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EA589F4-8793-433E-B642-3697E94843DE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4B3047-753E-42B7-BB16-1C6CD536C5F3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0E9829-B8D4-4490-B423-C2233B554B94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C047C86-98BF-48DC-85A7-0DFB797DB61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FCA43B1-33B9-4F67-B13A-7CBFE3F77F83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D8FC8C8-B641-49B8-B6D6-424A95BFB9A4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8ED330C-619D-4BCF-86C6-8DFA1AC778A7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1CE66B-7522-4400-8928-D675A96250C5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5F4560-59A2-448F-A1F7-A23E2E8E969F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436FCC3-0A53-4E86-8648-D1374D868C1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F8F6CB0-1BB3-4235-9F3D-232153171C43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616F08-A86E-46D0-848C-98560B11D919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F84B276-7690-4B02-8A6F-1AF2F287EA2E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81AEAE-EE49-4B70-BAE7-0B86347CDB8A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DF3772E-8FCF-4459-838A-3E3992273263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C09D63-D236-420E-94FC-623A69D836E7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0A990E7-7CE4-4355-9E6A-D26FE9C8D687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52DBE4-4F33-4F24-9E86-74D6AE591250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1F1BBB-E646-4321-9B42-0C383E77E098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ED92F7-114A-48DE-943C-89065A61EC16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ED803F4-F810-4968-8D09-75FB0AE7B3A6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6240DB1-5FAE-44A7-A6E6-5BD46262F17F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DF6FD44-FFA5-4E7B-A012-E5A154EA2B1A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A1AC152-EF44-4307-90BC-8113F4B62053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0C1A6C6-3FE8-47E3-BF7B-CF95E238EB25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163F02A-F3A6-4BF8-AFE4-F4DAED588358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2861AD9-A173-421B-9A4A-61F578F5331E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20F417B-6CD5-4429-893B-64217B8A649F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1CFDF61-CDEF-45C6-B97F-E09E719C4E0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4A3C97E-00D5-4D16-936B-1E984C4088B6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F7DB79-1702-473C-9C46-22F0E91CE32B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6450E5-961F-48B9-944A-7094B304BC95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8F4893-FC4E-4155-A646-EB4793708291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8907FC7-E580-4193-A84B-5DD4910F31D0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E5396C8-7549-48AE-898C-0C193ED61C6A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532AC0-0576-4362-95BC-7C3FBD02A2F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F790886-F450-4E8E-81B5-75BB28789247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E045EF6-E105-4741-AEF7-1795D0F35DC5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09A50-DC38-476B-8AA0-97E87211D45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83C5B8-5995-496E-B20B-B6A1E4F2361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515FB0-60D1-4C24-8FC5-5DAC4113B4B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756DED-DDEE-4C84-880F-1AA94969F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72092"/>
              </p:ext>
            </p:extLst>
          </p:nvPr>
        </p:nvGraphicFramePr>
        <p:xfrm>
          <a:off x="980456" y="2871234"/>
          <a:ext cx="10328366" cy="3375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3EB85B3C-8380-4C12-AF0F-4C4A6EAB0D26}"/>
              </a:ext>
            </a:extLst>
          </p:cNvPr>
          <p:cNvSpPr/>
          <p:nvPr/>
        </p:nvSpPr>
        <p:spPr>
          <a:xfrm>
            <a:off x="3209851" y="2325548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 Same Side Corner Rectangle 5">
            <a:extLst>
              <a:ext uri="{FF2B5EF4-FFF2-40B4-BE49-F238E27FC236}">
                <a16:creationId xmlns:a16="http://schemas.microsoft.com/office/drawing/2014/main" id="{CB51BCC8-3709-4D70-B5E5-DE79DA288A42}"/>
              </a:ext>
            </a:extLst>
          </p:cNvPr>
          <p:cNvSpPr/>
          <p:nvPr/>
        </p:nvSpPr>
        <p:spPr>
          <a:xfrm>
            <a:off x="7277068" y="2325548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F8CDA-A7E4-4B05-8B78-259BABE1D587}"/>
              </a:ext>
            </a:extLst>
          </p:cNvPr>
          <p:cNvSpPr txBox="1"/>
          <p:nvPr/>
        </p:nvSpPr>
        <p:spPr>
          <a:xfrm>
            <a:off x="4016663" y="2418352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445B2-4C44-47A7-A732-2ADDCB5DD9C0}"/>
              </a:ext>
            </a:extLst>
          </p:cNvPr>
          <p:cNvSpPr txBox="1"/>
          <p:nvPr/>
        </p:nvSpPr>
        <p:spPr>
          <a:xfrm>
            <a:off x="8083880" y="2418352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7CE24-C538-4373-9832-E9BCE3548B06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F8501-63F8-42E3-98FC-BD24E2622EDA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EEAA69A-065D-4A5B-990F-EB171CB51D6A}"/>
              </a:ext>
            </a:extLst>
          </p:cNvPr>
          <p:cNvSpPr/>
          <p:nvPr/>
        </p:nvSpPr>
        <p:spPr>
          <a:xfrm>
            <a:off x="1344723" y="4686353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BF6444B-03B7-4036-8396-01EADF295DC4}"/>
              </a:ext>
            </a:extLst>
          </p:cNvPr>
          <p:cNvSpPr/>
          <p:nvPr/>
        </p:nvSpPr>
        <p:spPr>
          <a:xfrm>
            <a:off x="4073965" y="3877444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08266A2-41B6-40CA-926E-1B9A544E784F}"/>
              </a:ext>
            </a:extLst>
          </p:cNvPr>
          <p:cNvSpPr/>
          <p:nvPr/>
        </p:nvSpPr>
        <p:spPr>
          <a:xfrm>
            <a:off x="6803209" y="3068534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DB90A71-0EC6-4C41-B97D-6FAA338D2050}"/>
              </a:ext>
            </a:extLst>
          </p:cNvPr>
          <p:cNvSpPr/>
          <p:nvPr/>
        </p:nvSpPr>
        <p:spPr>
          <a:xfrm>
            <a:off x="9532451" y="2259624"/>
            <a:ext cx="1379468" cy="1372660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36208A-BE63-4617-BD65-EB9A7AE8840A}"/>
              </a:ext>
            </a:extLst>
          </p:cNvPr>
          <p:cNvGrpSpPr/>
          <p:nvPr/>
        </p:nvGrpSpPr>
        <p:grpSpPr>
          <a:xfrm>
            <a:off x="927696" y="2949610"/>
            <a:ext cx="2213520" cy="1315889"/>
            <a:chOff x="539552" y="2708920"/>
            <a:chExt cx="1872208" cy="1315889"/>
          </a:xfrm>
        </p:grpSpPr>
        <p:sp>
          <p:nvSpPr>
            <p:cNvPr id="9" name="Rounded Rectangle 23">
              <a:extLst>
                <a:ext uri="{FF2B5EF4-FFF2-40B4-BE49-F238E27FC236}">
                  <a16:creationId xmlns:a16="http://schemas.microsoft.com/office/drawing/2014/main" id="{FDB1FCFE-4AF6-4A28-B0A3-1A9948BCFE9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5DA62A-9402-4A47-B418-A2EB6B8B2442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B9803B-13EC-45D7-BBAD-35668FFD532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849F75-601D-412F-8962-C125373C19E6}"/>
              </a:ext>
            </a:extLst>
          </p:cNvPr>
          <p:cNvGrpSpPr/>
          <p:nvPr/>
        </p:nvGrpSpPr>
        <p:grpSpPr>
          <a:xfrm>
            <a:off x="3656939" y="2180813"/>
            <a:ext cx="2213520" cy="1315889"/>
            <a:chOff x="539552" y="2708920"/>
            <a:chExt cx="1872208" cy="1315889"/>
          </a:xfrm>
        </p:grpSpPr>
        <p:sp>
          <p:nvSpPr>
            <p:cNvPr id="13" name="Rounded Rectangle 28">
              <a:extLst>
                <a:ext uri="{FF2B5EF4-FFF2-40B4-BE49-F238E27FC236}">
                  <a16:creationId xmlns:a16="http://schemas.microsoft.com/office/drawing/2014/main" id="{6C31DCA7-B15F-4342-8E68-EDE8649CAF6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5030A7-6504-4B46-A7F8-F7572DB06EC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30D513-B25C-455F-9824-150D6F3D3641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807A05-4C9E-4988-9F95-BC3F5A9F11F0}"/>
              </a:ext>
            </a:extLst>
          </p:cNvPr>
          <p:cNvGrpSpPr/>
          <p:nvPr/>
        </p:nvGrpSpPr>
        <p:grpSpPr>
          <a:xfrm>
            <a:off x="6386182" y="4895231"/>
            <a:ext cx="2213520" cy="1315889"/>
            <a:chOff x="539552" y="2708920"/>
            <a:chExt cx="1872208" cy="1315889"/>
          </a:xfrm>
        </p:grpSpPr>
        <p:sp>
          <p:nvSpPr>
            <p:cNvPr id="17" name="Rounded Rectangle 32">
              <a:extLst>
                <a:ext uri="{FF2B5EF4-FFF2-40B4-BE49-F238E27FC236}">
                  <a16:creationId xmlns:a16="http://schemas.microsoft.com/office/drawing/2014/main" id="{FB0CFEBE-0E32-4BE1-95A8-947461FB4D7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C2E272-ADF5-4E17-A1D9-F6AD5568F69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AC3541-2AF8-4FD2-86D6-898C60FEB40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E680B3-98E8-4917-AA47-F66C3BD317CC}"/>
              </a:ext>
            </a:extLst>
          </p:cNvPr>
          <p:cNvGrpSpPr/>
          <p:nvPr/>
        </p:nvGrpSpPr>
        <p:grpSpPr>
          <a:xfrm>
            <a:off x="9115425" y="4135959"/>
            <a:ext cx="2213520" cy="1315889"/>
            <a:chOff x="539552" y="2708920"/>
            <a:chExt cx="1872208" cy="1315889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41B260C2-EE0A-475C-8BB1-E2CC2DD7C6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8B3353-8574-4950-B2E6-37D90351E40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F8CB0A-B215-4A94-9BBD-45ADC0CEBBDD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4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606647" y="3574669"/>
            <a:ext cx="658520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500E5FE-E70A-4D9A-AF27-B755045050B2}"/>
              </a:ext>
            </a:extLst>
          </p:cNvPr>
          <p:cNvSpPr txBox="1">
            <a:spLocks/>
          </p:cNvSpPr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8076-135D-477B-B878-E9E439288DAA}"/>
              </a:ext>
            </a:extLst>
          </p:cNvPr>
          <p:cNvSpPr txBox="1"/>
          <p:nvPr/>
        </p:nvSpPr>
        <p:spPr>
          <a:xfrm>
            <a:off x="654755" y="4382546"/>
            <a:ext cx="2292726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CD269439-35FA-44E0-AAEF-7E71691B9DD2}"/>
              </a:ext>
            </a:extLst>
          </p:cNvPr>
          <p:cNvSpPr/>
          <p:nvPr/>
        </p:nvSpPr>
        <p:spPr>
          <a:xfrm rot="2700000">
            <a:off x="10606009" y="4961386"/>
            <a:ext cx="291982" cy="5234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624AC50-7186-4F55-B580-3828A4465C9E}"/>
              </a:ext>
            </a:extLst>
          </p:cNvPr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E483C-46B5-4DC5-9B95-96418DFC296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7E0FE-ECEE-48D4-8BE8-428F8D63D80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76498C-BC81-4F35-8321-261269C05DAC}"/>
              </a:ext>
            </a:extLst>
          </p:cNvPr>
          <p:cNvSpPr txBox="1"/>
          <p:nvPr/>
        </p:nvSpPr>
        <p:spPr>
          <a:xfrm>
            <a:off x="556031" y="2745939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CC2BC-49B6-4A28-A24B-6D5B37D8CACC}"/>
              </a:ext>
            </a:extLst>
          </p:cNvPr>
          <p:cNvSpPr txBox="1"/>
          <p:nvPr/>
        </p:nvSpPr>
        <p:spPr>
          <a:xfrm>
            <a:off x="556031" y="1663329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F1EB76-DAA1-495F-BA09-5284353195A8}"/>
              </a:ext>
            </a:extLst>
          </p:cNvPr>
          <p:cNvGrpSpPr/>
          <p:nvPr/>
        </p:nvGrpSpPr>
        <p:grpSpPr>
          <a:xfrm rot="10800000">
            <a:off x="5958714" y="1352720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D3647-2D58-422C-9174-F34147D66073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198D47-1923-4BE0-9D6F-88FD309BFAD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60B6EC-033C-45DF-8507-760FDA619C1E}"/>
              </a:ext>
            </a:extLst>
          </p:cNvPr>
          <p:cNvGrpSpPr/>
          <p:nvPr/>
        </p:nvGrpSpPr>
        <p:grpSpPr>
          <a:xfrm>
            <a:off x="10152676" y="461550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0D93B7-D003-4220-B101-972FB4C86124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D0309E-B2F6-4EB6-927B-4ACEE5123932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4C4AA-E6DB-4B11-8058-B1374A78BAE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FA4029-9ECD-4E50-8DAA-5CA5A7D31D7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94327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9C0D745D-DE6D-4E7A-B186-116E82FEA7E8}"/>
              </a:ext>
            </a:extLst>
          </p:cNvPr>
          <p:cNvSpPr/>
          <p:nvPr/>
        </p:nvSpPr>
        <p:spPr>
          <a:xfrm>
            <a:off x="4519159" y="3804705"/>
            <a:ext cx="2351766" cy="2825704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bg1"/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43C8965-CBEC-41C6-91BA-63C719F24F5E}"/>
              </a:ext>
            </a:extLst>
          </p:cNvPr>
          <p:cNvSpPr/>
          <p:nvPr/>
        </p:nvSpPr>
        <p:spPr>
          <a:xfrm>
            <a:off x="4221804" y="4406630"/>
            <a:ext cx="2947481" cy="1789889"/>
          </a:xfrm>
          <a:custGeom>
            <a:avLst/>
            <a:gdLst>
              <a:gd name="connsiteX0" fmla="*/ 0 w 2879387"/>
              <a:gd name="connsiteY0" fmla="*/ 175098 h 1789889"/>
              <a:gd name="connsiteX1" fmla="*/ 1498059 w 2879387"/>
              <a:gd name="connsiteY1" fmla="*/ 1789889 h 1789889"/>
              <a:gd name="connsiteX2" fmla="*/ 2879387 w 2879387"/>
              <a:gd name="connsiteY2" fmla="*/ 1420238 h 1789889"/>
              <a:gd name="connsiteX3" fmla="*/ 1400783 w 2879387"/>
              <a:gd name="connsiteY3" fmla="*/ 0 h 1789889"/>
              <a:gd name="connsiteX4" fmla="*/ 0 w 2879387"/>
              <a:gd name="connsiteY4" fmla="*/ 175098 h 1789889"/>
              <a:gd name="connsiteX0" fmla="*/ 0 w 2918298"/>
              <a:gd name="connsiteY0" fmla="*/ 194553 h 1789889"/>
              <a:gd name="connsiteX1" fmla="*/ 1536970 w 2918298"/>
              <a:gd name="connsiteY1" fmla="*/ 1789889 h 1789889"/>
              <a:gd name="connsiteX2" fmla="*/ 2918298 w 2918298"/>
              <a:gd name="connsiteY2" fmla="*/ 1420238 h 1789889"/>
              <a:gd name="connsiteX3" fmla="*/ 1439694 w 2918298"/>
              <a:gd name="connsiteY3" fmla="*/ 0 h 1789889"/>
              <a:gd name="connsiteX4" fmla="*/ 0 w 2918298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39694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29967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47481"/>
              <a:gd name="connsiteY0" fmla="*/ 194553 h 1789889"/>
              <a:gd name="connsiteX1" fmla="*/ 1536970 w 2947481"/>
              <a:gd name="connsiteY1" fmla="*/ 1789889 h 1789889"/>
              <a:gd name="connsiteX2" fmla="*/ 2947481 w 2947481"/>
              <a:gd name="connsiteY2" fmla="*/ 1429967 h 1789889"/>
              <a:gd name="connsiteX3" fmla="*/ 1400783 w 2947481"/>
              <a:gd name="connsiteY3" fmla="*/ 0 h 1789889"/>
              <a:gd name="connsiteX4" fmla="*/ 0 w 2947481"/>
              <a:gd name="connsiteY4" fmla="*/ 194553 h 178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81" h="1789889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5B2DD-1E2E-4BF9-B6C2-E585426C1E5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DF96F-C2DC-4DAA-AEB4-0B4AC50CE73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23C858F6-406B-4BEB-8835-53B59B6C8035}"/>
              </a:ext>
            </a:extLst>
          </p:cNvPr>
          <p:cNvGrpSpPr/>
          <p:nvPr/>
        </p:nvGrpSpPr>
        <p:grpSpPr>
          <a:xfrm>
            <a:off x="5346395" y="2782559"/>
            <a:ext cx="834680" cy="834680"/>
            <a:chOff x="5297755" y="2402180"/>
            <a:chExt cx="834680" cy="834680"/>
          </a:xfrm>
          <a:solidFill>
            <a:schemeClr val="bg1"/>
          </a:solidFill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7A4C8D31-86A6-4AE9-920F-1D207507D05A}"/>
                </a:ext>
              </a:extLst>
            </p:cNvPr>
            <p:cNvSpPr/>
            <p:nvPr/>
          </p:nvSpPr>
          <p:spPr>
            <a:xfrm rot="18900000">
              <a:off x="5297755" y="2402180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AD9EC195-D437-4DB5-915A-7BA8A41E5D27}"/>
                </a:ext>
              </a:extLst>
            </p:cNvPr>
            <p:cNvSpPr/>
            <p:nvPr/>
          </p:nvSpPr>
          <p:spPr>
            <a:xfrm rot="18900000">
              <a:off x="5355432" y="2459859"/>
              <a:ext cx="719323" cy="719323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D33276CB-BA0E-4937-88BB-95C55568F697}"/>
              </a:ext>
            </a:extLst>
          </p:cNvPr>
          <p:cNvGrpSpPr/>
          <p:nvPr/>
        </p:nvGrpSpPr>
        <p:grpSpPr>
          <a:xfrm>
            <a:off x="6095891" y="3568474"/>
            <a:ext cx="834680" cy="834680"/>
            <a:chOff x="6047251" y="3165629"/>
            <a:chExt cx="834680" cy="834680"/>
          </a:xfrm>
        </p:grpSpPr>
        <p:sp>
          <p:nvSpPr>
            <p:cNvPr id="31" name="Rounded Rectangle 46">
              <a:extLst>
                <a:ext uri="{FF2B5EF4-FFF2-40B4-BE49-F238E27FC236}">
                  <a16:creationId xmlns:a16="http://schemas.microsoft.com/office/drawing/2014/main" id="{273FB777-D078-4D9F-B13B-73AA84D5A027}"/>
                </a:ext>
              </a:extLst>
            </p:cNvPr>
            <p:cNvSpPr/>
            <p:nvPr/>
          </p:nvSpPr>
          <p:spPr>
            <a:xfrm rot="18900000">
              <a:off x="6047251" y="3165629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47">
              <a:extLst>
                <a:ext uri="{FF2B5EF4-FFF2-40B4-BE49-F238E27FC236}">
                  <a16:creationId xmlns:a16="http://schemas.microsoft.com/office/drawing/2014/main" id="{3F677D64-F245-4DC8-8E87-89BE10DE1D45}"/>
                </a:ext>
              </a:extLst>
            </p:cNvPr>
            <p:cNvSpPr/>
            <p:nvPr/>
          </p:nvSpPr>
          <p:spPr>
            <a:xfrm rot="18900000">
              <a:off x="6104929" y="3223308"/>
              <a:ext cx="719323" cy="719323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6">
            <a:extLst>
              <a:ext uri="{FF2B5EF4-FFF2-40B4-BE49-F238E27FC236}">
                <a16:creationId xmlns:a16="http://schemas.microsoft.com/office/drawing/2014/main" id="{90E6582E-01A3-4A85-A524-1BA1C78EFCC9}"/>
              </a:ext>
            </a:extLst>
          </p:cNvPr>
          <p:cNvGrpSpPr/>
          <p:nvPr/>
        </p:nvGrpSpPr>
        <p:grpSpPr>
          <a:xfrm>
            <a:off x="6095891" y="1996644"/>
            <a:ext cx="834680" cy="834680"/>
            <a:chOff x="6047251" y="1704813"/>
            <a:chExt cx="834680" cy="834680"/>
          </a:xfrm>
          <a:solidFill>
            <a:schemeClr val="bg1"/>
          </a:solidFill>
        </p:grpSpPr>
        <p:sp>
          <p:nvSpPr>
            <p:cNvPr id="34" name="Rounded Rectangle 50">
              <a:extLst>
                <a:ext uri="{FF2B5EF4-FFF2-40B4-BE49-F238E27FC236}">
                  <a16:creationId xmlns:a16="http://schemas.microsoft.com/office/drawing/2014/main" id="{0F51B49F-D57A-4B3B-9F7E-015C96815B25}"/>
                </a:ext>
              </a:extLst>
            </p:cNvPr>
            <p:cNvSpPr/>
            <p:nvPr/>
          </p:nvSpPr>
          <p:spPr>
            <a:xfrm rot="18900000">
              <a:off x="6047251" y="1704813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51">
              <a:extLst>
                <a:ext uri="{FF2B5EF4-FFF2-40B4-BE49-F238E27FC236}">
                  <a16:creationId xmlns:a16="http://schemas.microsoft.com/office/drawing/2014/main" id="{2E6CB1E8-54E3-407E-824F-B42994F7BA86}"/>
                </a:ext>
              </a:extLst>
            </p:cNvPr>
            <p:cNvSpPr/>
            <p:nvPr/>
          </p:nvSpPr>
          <p:spPr>
            <a:xfrm rot="18900000">
              <a:off x="6096807" y="1762492"/>
              <a:ext cx="719323" cy="719323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그룹 5">
            <a:extLst>
              <a:ext uri="{FF2B5EF4-FFF2-40B4-BE49-F238E27FC236}">
                <a16:creationId xmlns:a16="http://schemas.microsoft.com/office/drawing/2014/main" id="{E45A78B0-D904-4C95-A9F4-A7877CE17CAC}"/>
              </a:ext>
            </a:extLst>
          </p:cNvPr>
          <p:cNvGrpSpPr/>
          <p:nvPr/>
        </p:nvGrpSpPr>
        <p:grpSpPr>
          <a:xfrm>
            <a:off x="5346395" y="4354388"/>
            <a:ext cx="834680" cy="834680"/>
            <a:chOff x="5297755" y="4062557"/>
            <a:chExt cx="834680" cy="834680"/>
          </a:xfrm>
        </p:grpSpPr>
        <p:sp>
          <p:nvSpPr>
            <p:cNvPr id="37" name="Rounded Rectangle 54">
              <a:extLst>
                <a:ext uri="{FF2B5EF4-FFF2-40B4-BE49-F238E27FC236}">
                  <a16:creationId xmlns:a16="http://schemas.microsoft.com/office/drawing/2014/main" id="{B35A1C92-5249-4042-8D5B-61780310E036}"/>
                </a:ext>
              </a:extLst>
            </p:cNvPr>
            <p:cNvSpPr/>
            <p:nvPr/>
          </p:nvSpPr>
          <p:spPr>
            <a:xfrm rot="18900000">
              <a:off x="5297755" y="4062557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55">
              <a:extLst>
                <a:ext uri="{FF2B5EF4-FFF2-40B4-BE49-F238E27FC236}">
                  <a16:creationId xmlns:a16="http://schemas.microsoft.com/office/drawing/2014/main" id="{6278B2F5-DEF9-4D9A-9488-3939109DEC5E}"/>
                </a:ext>
              </a:extLst>
            </p:cNvPr>
            <p:cNvSpPr/>
            <p:nvPr/>
          </p:nvSpPr>
          <p:spPr>
            <a:xfrm rot="18900000">
              <a:off x="5355434" y="4120236"/>
              <a:ext cx="719323" cy="719323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CB4A897-3159-4FD7-A9B7-97ADE41B41A3}"/>
              </a:ext>
            </a:extLst>
          </p:cNvPr>
          <p:cNvSpPr txBox="1"/>
          <p:nvPr/>
        </p:nvSpPr>
        <p:spPr>
          <a:xfrm>
            <a:off x="7123548" y="2991113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F1BB55-83AF-458B-8975-3D5F4B4DAC30}"/>
              </a:ext>
            </a:extLst>
          </p:cNvPr>
          <p:cNvSpPr txBox="1"/>
          <p:nvPr/>
        </p:nvSpPr>
        <p:spPr>
          <a:xfrm>
            <a:off x="4497413" y="2222065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40F35-863D-44C6-A94E-4ECA01D1CAE1}"/>
              </a:ext>
            </a:extLst>
          </p:cNvPr>
          <p:cNvSpPr txBox="1"/>
          <p:nvPr/>
        </p:nvSpPr>
        <p:spPr>
          <a:xfrm>
            <a:off x="4497413" y="3717202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A3D7D2-97F6-42A1-A527-7F317D78A8C0}"/>
              </a:ext>
            </a:extLst>
          </p:cNvPr>
          <p:cNvSpPr txBox="1"/>
          <p:nvPr/>
        </p:nvSpPr>
        <p:spPr>
          <a:xfrm>
            <a:off x="7123548" y="4579809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41F855-46C0-42FA-B6FA-B787235F6058}"/>
              </a:ext>
            </a:extLst>
          </p:cNvPr>
          <p:cNvGrpSpPr/>
          <p:nvPr/>
        </p:nvGrpSpPr>
        <p:grpSpPr>
          <a:xfrm>
            <a:off x="7829256" y="4374701"/>
            <a:ext cx="3732630" cy="871880"/>
            <a:chOff x="-475010" y="1114177"/>
            <a:chExt cx="4241713" cy="8718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C94DD2-267B-453C-A81D-4D6DB2E24D94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D9C7F5-F264-489B-B84E-303AA4245C07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A20355-5612-4032-854A-0E14032C705C}"/>
              </a:ext>
            </a:extLst>
          </p:cNvPr>
          <p:cNvGrpSpPr/>
          <p:nvPr/>
        </p:nvGrpSpPr>
        <p:grpSpPr>
          <a:xfrm>
            <a:off x="7829256" y="2786005"/>
            <a:ext cx="3732630" cy="871880"/>
            <a:chOff x="-475010" y="1114177"/>
            <a:chExt cx="4241713" cy="8718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6BD747-6E9D-4E2D-A731-E97A977E5E5D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6CA605-8E1A-4BE6-BACC-9CE511DAA75A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04FFAF-E95A-403B-B44F-1DCCCF8E44C9}"/>
              </a:ext>
            </a:extLst>
          </p:cNvPr>
          <p:cNvGrpSpPr/>
          <p:nvPr/>
        </p:nvGrpSpPr>
        <p:grpSpPr>
          <a:xfrm>
            <a:off x="630115" y="3512094"/>
            <a:ext cx="3769915" cy="871880"/>
            <a:chOff x="-475010" y="1114177"/>
            <a:chExt cx="4241713" cy="8718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9FF4B-DBB2-40CB-B4E1-532D30177AE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7F4A4A-EE59-4199-AB79-2A3545F3DFC2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134532-8691-4AF6-AA03-7103F55106D1}"/>
              </a:ext>
            </a:extLst>
          </p:cNvPr>
          <p:cNvGrpSpPr/>
          <p:nvPr/>
        </p:nvGrpSpPr>
        <p:grpSpPr>
          <a:xfrm>
            <a:off x="630115" y="2016957"/>
            <a:ext cx="3769915" cy="871880"/>
            <a:chOff x="-475010" y="1114177"/>
            <a:chExt cx="4241713" cy="8718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1AA1F13-A3E9-4B5B-83D9-1CB5A3785069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9B10EB-6459-45EE-8C5A-CBB29387548C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ectangle 36">
            <a:extLst>
              <a:ext uri="{FF2B5EF4-FFF2-40B4-BE49-F238E27FC236}">
                <a16:creationId xmlns:a16="http://schemas.microsoft.com/office/drawing/2014/main" id="{FB559B91-703A-40C6-83FD-843185BE51EC}"/>
              </a:ext>
            </a:extLst>
          </p:cNvPr>
          <p:cNvSpPr/>
          <p:nvPr/>
        </p:nvSpPr>
        <p:spPr>
          <a:xfrm>
            <a:off x="6337946" y="2240778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A4E7DEB5-7DC4-41AE-8392-FE4F2868C370}"/>
              </a:ext>
            </a:extLst>
          </p:cNvPr>
          <p:cNvSpPr/>
          <p:nvPr/>
        </p:nvSpPr>
        <p:spPr>
          <a:xfrm>
            <a:off x="5575926" y="3073676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499F4F54-6388-4BBC-99B8-431DFC5E0412}"/>
              </a:ext>
            </a:extLst>
          </p:cNvPr>
          <p:cNvSpPr/>
          <p:nvPr/>
        </p:nvSpPr>
        <p:spPr>
          <a:xfrm>
            <a:off x="6348680" y="3827207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6B2A59A0-5804-40F7-9F12-2E726FD572B1}"/>
              </a:ext>
            </a:extLst>
          </p:cNvPr>
          <p:cNvSpPr/>
          <p:nvPr/>
        </p:nvSpPr>
        <p:spPr>
          <a:xfrm>
            <a:off x="5611716" y="45768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0291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27DE577-96D9-48CF-B6CB-A988EB62CD9A}"/>
              </a:ext>
            </a:extLst>
          </p:cNvPr>
          <p:cNvGrpSpPr/>
          <p:nvPr/>
        </p:nvGrpSpPr>
        <p:grpSpPr>
          <a:xfrm flipH="1">
            <a:off x="8170668" y="2884084"/>
            <a:ext cx="899776" cy="2699297"/>
            <a:chOff x="3121508" y="2884084"/>
            <a:chExt cx="899776" cy="2699297"/>
          </a:xfrm>
        </p:grpSpPr>
        <p:sp>
          <p:nvSpPr>
            <p:cNvPr id="170" name="Round Same Side Corner Rectangle 2">
              <a:extLst>
                <a:ext uri="{FF2B5EF4-FFF2-40B4-BE49-F238E27FC236}">
                  <a16:creationId xmlns:a16="http://schemas.microsoft.com/office/drawing/2014/main" id="{8B3FFB03-775A-4AED-837A-C4E55FCA384B}"/>
                </a:ext>
              </a:extLst>
            </p:cNvPr>
            <p:cNvSpPr/>
            <p:nvPr/>
          </p:nvSpPr>
          <p:spPr>
            <a:xfrm rot="11762195">
              <a:off x="3640797" y="2884084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1" name="Round Same Side Corner Rectangle 2">
              <a:extLst>
                <a:ext uri="{FF2B5EF4-FFF2-40B4-BE49-F238E27FC236}">
                  <a16:creationId xmlns:a16="http://schemas.microsoft.com/office/drawing/2014/main" id="{0CCD7CF0-DBBF-4BBF-A794-12A3A4748F09}"/>
                </a:ext>
              </a:extLst>
            </p:cNvPr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2" name="Round Same Side Corner Rectangle 2">
              <a:extLst>
                <a:ext uri="{FF2B5EF4-FFF2-40B4-BE49-F238E27FC236}">
                  <a16:creationId xmlns:a16="http://schemas.microsoft.com/office/drawing/2014/main" id="{0476E840-5ACD-47D6-84F3-64285000FDAF}"/>
                </a:ext>
              </a:extLst>
            </p:cNvPr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3" name="Round Same Side Corner Rectangle 2">
              <a:extLst>
                <a:ext uri="{FF2B5EF4-FFF2-40B4-BE49-F238E27FC236}">
                  <a16:creationId xmlns:a16="http://schemas.microsoft.com/office/drawing/2014/main" id="{357B46A4-D41B-4C30-8F68-9C187DBB878A}"/>
                </a:ext>
              </a:extLst>
            </p:cNvPr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EEC7B84-E08F-4365-ABF2-653BD18352E8}"/>
              </a:ext>
            </a:extLst>
          </p:cNvPr>
          <p:cNvGrpSpPr/>
          <p:nvPr/>
        </p:nvGrpSpPr>
        <p:grpSpPr>
          <a:xfrm>
            <a:off x="3121508" y="2884084"/>
            <a:ext cx="899776" cy="2699297"/>
            <a:chOff x="3121508" y="2884084"/>
            <a:chExt cx="899776" cy="2699297"/>
          </a:xfrm>
        </p:grpSpPr>
        <p:sp>
          <p:nvSpPr>
            <p:cNvPr id="164" name="Round Same Side Corner Rectangle 2">
              <a:extLst>
                <a:ext uri="{FF2B5EF4-FFF2-40B4-BE49-F238E27FC236}">
                  <a16:creationId xmlns:a16="http://schemas.microsoft.com/office/drawing/2014/main" id="{6DD7E685-DEFB-475E-A1EF-D169848FD82D}"/>
                </a:ext>
              </a:extLst>
            </p:cNvPr>
            <p:cNvSpPr/>
            <p:nvPr/>
          </p:nvSpPr>
          <p:spPr>
            <a:xfrm rot="11762195">
              <a:off x="3640797" y="2884084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5" name="Round Same Side Corner Rectangle 2">
              <a:extLst>
                <a:ext uri="{FF2B5EF4-FFF2-40B4-BE49-F238E27FC236}">
                  <a16:creationId xmlns:a16="http://schemas.microsoft.com/office/drawing/2014/main" id="{ECB6998E-9EE1-4666-9C6E-E7FA409F8D0A}"/>
                </a:ext>
              </a:extLst>
            </p:cNvPr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6" name="Round Same Side Corner Rectangle 2">
              <a:extLst>
                <a:ext uri="{FF2B5EF4-FFF2-40B4-BE49-F238E27FC236}">
                  <a16:creationId xmlns:a16="http://schemas.microsoft.com/office/drawing/2014/main" id="{927747DD-FE92-4F07-A282-8275A82752DD}"/>
                </a:ext>
              </a:extLst>
            </p:cNvPr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7" name="Round Same Side Corner Rectangle 2">
              <a:extLst>
                <a:ext uri="{FF2B5EF4-FFF2-40B4-BE49-F238E27FC236}">
                  <a16:creationId xmlns:a16="http://schemas.microsoft.com/office/drawing/2014/main" id="{FB5F27A2-029D-4086-8068-13F50665D4B2}"/>
                </a:ext>
              </a:extLst>
            </p:cNvPr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0" name="그룹 6">
            <a:extLst>
              <a:ext uri="{FF2B5EF4-FFF2-40B4-BE49-F238E27FC236}">
                <a16:creationId xmlns:a16="http://schemas.microsoft.com/office/drawing/2014/main" id="{85F6C9C6-A94B-42F3-9680-EB09A8E82918}"/>
              </a:ext>
            </a:extLst>
          </p:cNvPr>
          <p:cNvGrpSpPr/>
          <p:nvPr/>
        </p:nvGrpSpPr>
        <p:grpSpPr>
          <a:xfrm>
            <a:off x="3529668" y="3412926"/>
            <a:ext cx="1856554" cy="1763309"/>
            <a:chOff x="3432955" y="3105197"/>
            <a:chExt cx="1985378" cy="1885663"/>
          </a:xfrm>
          <a:solidFill>
            <a:schemeClr val="bg1">
              <a:alpha val="70000"/>
            </a:schemeClr>
          </a:solidFill>
        </p:grpSpPr>
        <p:sp>
          <p:nvSpPr>
            <p:cNvPr id="111" name="Freeform 88">
              <a:extLst>
                <a:ext uri="{FF2B5EF4-FFF2-40B4-BE49-F238E27FC236}">
                  <a16:creationId xmlns:a16="http://schemas.microsoft.com/office/drawing/2014/main" id="{6D675802-5333-475D-ABE5-6E899AADE439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89">
              <a:extLst>
                <a:ext uri="{FF2B5EF4-FFF2-40B4-BE49-F238E27FC236}">
                  <a16:creationId xmlns:a16="http://schemas.microsoft.com/office/drawing/2014/main" id="{00EE42C9-5F95-47BB-8E9D-9BBADA834D0E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3" name="Freeform 90">
              <a:extLst>
                <a:ext uri="{FF2B5EF4-FFF2-40B4-BE49-F238E27FC236}">
                  <a16:creationId xmlns:a16="http://schemas.microsoft.com/office/drawing/2014/main" id="{7B3A5DA3-905D-48B8-952E-63B155B4C316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7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그룹 5">
            <a:extLst>
              <a:ext uri="{FF2B5EF4-FFF2-40B4-BE49-F238E27FC236}">
                <a16:creationId xmlns:a16="http://schemas.microsoft.com/office/drawing/2014/main" id="{85DF8A4E-4874-464A-8454-5E4FA07B88A2}"/>
              </a:ext>
            </a:extLst>
          </p:cNvPr>
          <p:cNvGrpSpPr/>
          <p:nvPr/>
        </p:nvGrpSpPr>
        <p:grpSpPr>
          <a:xfrm>
            <a:off x="6795432" y="3412926"/>
            <a:ext cx="1856554" cy="1763310"/>
            <a:chOff x="6698719" y="3105197"/>
            <a:chExt cx="1985378" cy="1885664"/>
          </a:xfrm>
          <a:solidFill>
            <a:schemeClr val="bg1">
              <a:alpha val="70000"/>
            </a:schemeClr>
          </a:solidFill>
        </p:grpSpPr>
        <p:sp>
          <p:nvSpPr>
            <p:cNvPr id="115" name="Freeform 94">
              <a:extLst>
                <a:ext uri="{FF2B5EF4-FFF2-40B4-BE49-F238E27FC236}">
                  <a16:creationId xmlns:a16="http://schemas.microsoft.com/office/drawing/2014/main" id="{9715B6E1-AB5A-4D12-9E82-99E959EB15BB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6" name="Freeform 95">
              <a:extLst>
                <a:ext uri="{FF2B5EF4-FFF2-40B4-BE49-F238E27FC236}">
                  <a16:creationId xmlns:a16="http://schemas.microsoft.com/office/drawing/2014/main" id="{8BBE09ED-73AC-4B8F-8645-1DB02511FD1E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4EB3EEB5-F94E-4903-AE32-A8FDA65C20F7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1CA7F03-1735-41C9-9592-1D349A5F33BC}"/>
              </a:ext>
            </a:extLst>
          </p:cNvPr>
          <p:cNvGrpSpPr/>
          <p:nvPr/>
        </p:nvGrpSpPr>
        <p:grpSpPr>
          <a:xfrm>
            <a:off x="3697902" y="3906166"/>
            <a:ext cx="1615533" cy="678649"/>
            <a:chOff x="3233964" y="1954419"/>
            <a:chExt cx="2049169" cy="678649"/>
          </a:xfrm>
          <a:noFill/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21010E3-86C8-49B9-8E3E-9C11B594811C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51612AA-F6D8-4076-AA09-ECF541D7F4EC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그룹 2">
            <a:extLst>
              <a:ext uri="{FF2B5EF4-FFF2-40B4-BE49-F238E27FC236}">
                <a16:creationId xmlns:a16="http://schemas.microsoft.com/office/drawing/2014/main" id="{32424CE6-AF44-4E39-9502-CD50601D40B9}"/>
              </a:ext>
            </a:extLst>
          </p:cNvPr>
          <p:cNvGrpSpPr/>
          <p:nvPr/>
        </p:nvGrpSpPr>
        <p:grpSpPr>
          <a:xfrm>
            <a:off x="6966009" y="3906166"/>
            <a:ext cx="1615533" cy="678649"/>
            <a:chOff x="5196812" y="3553477"/>
            <a:chExt cx="1615533" cy="67864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9A42377-40CA-47BB-B075-37DC2B53D7C6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6CDA2A9-CE71-44E8-A09C-BF723D0E7194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4184D03-96E9-41E1-A028-DFAE9D7AC100}"/>
              </a:ext>
            </a:extLst>
          </p:cNvPr>
          <p:cNvGrpSpPr/>
          <p:nvPr/>
        </p:nvGrpSpPr>
        <p:grpSpPr>
          <a:xfrm>
            <a:off x="8193026" y="2058845"/>
            <a:ext cx="2492398" cy="675930"/>
            <a:chOff x="2079598" y="4287457"/>
            <a:chExt cx="2710798" cy="67593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4767831-2CEC-449E-9302-70DE2497DE5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BE866D2-CC5E-4B4F-B5CA-08F81F8BB2BF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4AB968D-3B59-49B2-AA2C-CDA7D4B9EDA2}"/>
              </a:ext>
            </a:extLst>
          </p:cNvPr>
          <p:cNvGrpSpPr/>
          <p:nvPr/>
        </p:nvGrpSpPr>
        <p:grpSpPr>
          <a:xfrm>
            <a:off x="8193026" y="5704460"/>
            <a:ext cx="2492398" cy="675930"/>
            <a:chOff x="2079598" y="4287457"/>
            <a:chExt cx="2710798" cy="675930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94AB50E-C776-497D-BA24-EE950D7DC938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7CF325F-2340-4DD1-9643-9FBAFDAADA8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4C6E102-F11D-40ED-B370-259A3EF3BF02}"/>
              </a:ext>
            </a:extLst>
          </p:cNvPr>
          <p:cNvGrpSpPr/>
          <p:nvPr/>
        </p:nvGrpSpPr>
        <p:grpSpPr>
          <a:xfrm>
            <a:off x="9171548" y="3262996"/>
            <a:ext cx="2267250" cy="692510"/>
            <a:chOff x="2079598" y="4270877"/>
            <a:chExt cx="2053645" cy="692510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BCBE064-02D8-4D56-A8CB-D75DA80617F4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8EAFB72-6C41-4786-AE3C-4856A3DE947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DC5071D-C818-4129-AC89-9ADB284D7A34}"/>
              </a:ext>
            </a:extLst>
          </p:cNvPr>
          <p:cNvGrpSpPr/>
          <p:nvPr/>
        </p:nvGrpSpPr>
        <p:grpSpPr>
          <a:xfrm>
            <a:off x="9171548" y="4483728"/>
            <a:ext cx="2267250" cy="692510"/>
            <a:chOff x="2079598" y="4270877"/>
            <a:chExt cx="2053645" cy="69251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49A923D-4EEA-4057-A09A-3E8501582C9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2C8C534-C76B-43E5-9621-CE49FF2BBA5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6384ADE-F86F-4749-89F1-05D9293DDBA0}"/>
              </a:ext>
            </a:extLst>
          </p:cNvPr>
          <p:cNvGrpSpPr/>
          <p:nvPr/>
        </p:nvGrpSpPr>
        <p:grpSpPr>
          <a:xfrm>
            <a:off x="1560168" y="2058844"/>
            <a:ext cx="2421224" cy="675930"/>
            <a:chOff x="2079598" y="4287457"/>
            <a:chExt cx="2710798" cy="67593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7764D57-0A82-457C-B7A5-1C36A5349C8C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A3BA-A574-4337-87E5-3DC6DA8A0C2C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931CD30-B215-4205-8358-269AB17149BE}"/>
              </a:ext>
            </a:extLst>
          </p:cNvPr>
          <p:cNvGrpSpPr/>
          <p:nvPr/>
        </p:nvGrpSpPr>
        <p:grpSpPr>
          <a:xfrm>
            <a:off x="1560168" y="5704459"/>
            <a:ext cx="2421224" cy="675930"/>
            <a:chOff x="2079598" y="4287457"/>
            <a:chExt cx="2710798" cy="67593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2D35353-5DE2-4418-A9A8-F765B80A7BC5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21C024F-F7D3-4BD2-85B1-EEA46396017D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F381EA1-01D3-4B90-81BA-B1E1F0BFB0F7}"/>
              </a:ext>
            </a:extLst>
          </p:cNvPr>
          <p:cNvGrpSpPr/>
          <p:nvPr/>
        </p:nvGrpSpPr>
        <p:grpSpPr>
          <a:xfrm>
            <a:off x="713469" y="3262996"/>
            <a:ext cx="2316311" cy="692510"/>
            <a:chOff x="2079598" y="4270877"/>
            <a:chExt cx="2053645" cy="692510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527E3D2-FA30-40C4-A9CA-6559DE9DFBC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86CA2A1-3B9B-4A40-ABDF-6DC1428AC8C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B1191D2-CA7F-4C18-A0A2-5FDE42F211EA}"/>
              </a:ext>
            </a:extLst>
          </p:cNvPr>
          <p:cNvGrpSpPr/>
          <p:nvPr/>
        </p:nvGrpSpPr>
        <p:grpSpPr>
          <a:xfrm>
            <a:off x="713469" y="4483728"/>
            <a:ext cx="2316311" cy="692510"/>
            <a:chOff x="2079598" y="4270877"/>
            <a:chExt cx="2053645" cy="69251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74754FF-9E57-4CAA-99E2-0EE677CB690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60B4AA4-D386-446F-9645-DC1C508B483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9A240E6-71F6-4C7C-BE5E-D580C114283E}"/>
              </a:ext>
            </a:extLst>
          </p:cNvPr>
          <p:cNvGrpSpPr/>
          <p:nvPr/>
        </p:nvGrpSpPr>
        <p:grpSpPr>
          <a:xfrm>
            <a:off x="5288235" y="2898062"/>
            <a:ext cx="1615533" cy="678649"/>
            <a:chOff x="3233964" y="1954419"/>
            <a:chExt cx="2049169" cy="678649"/>
          </a:xfrm>
          <a:noFill/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49B18EA-DFE1-4792-AC06-FACE9238DA8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6579B7C-F95D-44AC-8DCF-F2213A68F36F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A0E63BB-357D-403E-B1E6-1EDF693844F8}"/>
              </a:ext>
            </a:extLst>
          </p:cNvPr>
          <p:cNvGrpSpPr/>
          <p:nvPr/>
        </p:nvGrpSpPr>
        <p:grpSpPr>
          <a:xfrm>
            <a:off x="5603877" y="4033509"/>
            <a:ext cx="1023326" cy="589088"/>
            <a:chOff x="5636596" y="4645548"/>
            <a:chExt cx="1023326" cy="589088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258F977-B208-4F41-914F-FF08BAC26B2A}"/>
                </a:ext>
              </a:extLst>
            </p:cNvPr>
            <p:cNvSpPr/>
            <p:nvPr/>
          </p:nvSpPr>
          <p:spPr>
            <a:xfrm rot="8111569">
              <a:off x="5636596" y="4700980"/>
              <a:ext cx="464965" cy="533656"/>
            </a:xfrm>
            <a:custGeom>
              <a:avLst/>
              <a:gdLst>
                <a:gd name="connsiteX0" fmla="*/ 38343 w 464965"/>
                <a:gd name="connsiteY0" fmla="*/ 504748 h 533656"/>
                <a:gd name="connsiteX1" fmla="*/ 9435 w 464965"/>
                <a:gd name="connsiteY1" fmla="*/ 434958 h 533656"/>
                <a:gd name="connsiteX2" fmla="*/ 108133 w 464965"/>
                <a:gd name="connsiteY2" fmla="*/ 336260 h 533656"/>
                <a:gd name="connsiteX3" fmla="*/ 127989 w 464965"/>
                <a:gd name="connsiteY3" fmla="*/ 336260 h 533656"/>
                <a:gd name="connsiteX4" fmla="*/ 0 w 464965"/>
                <a:gd name="connsiteY4" fmla="*/ 208271 h 533656"/>
                <a:gd name="connsiteX5" fmla="*/ 67042 w 464965"/>
                <a:gd name="connsiteY5" fmla="*/ 3847 h 533656"/>
                <a:gd name="connsiteX6" fmla="*/ 70889 w 464965"/>
                <a:gd name="connsiteY6" fmla="*/ 0 h 533656"/>
                <a:gd name="connsiteX7" fmla="*/ 267568 w 464965"/>
                <a:gd name="connsiteY7" fmla="*/ 196679 h 533656"/>
                <a:gd name="connsiteX8" fmla="*/ 267568 w 464965"/>
                <a:gd name="connsiteY8" fmla="*/ 176824 h 533656"/>
                <a:gd name="connsiteX9" fmla="*/ 366266 w 464965"/>
                <a:gd name="connsiteY9" fmla="*/ 78126 h 533656"/>
                <a:gd name="connsiteX10" fmla="*/ 464965 w 464965"/>
                <a:gd name="connsiteY10" fmla="*/ 176824 h 533656"/>
                <a:gd name="connsiteX11" fmla="*/ 464965 w 464965"/>
                <a:gd name="connsiteY11" fmla="*/ 336259 h 533656"/>
                <a:gd name="connsiteX12" fmla="*/ 464965 w 464965"/>
                <a:gd name="connsiteY12" fmla="*/ 336260 h 533656"/>
                <a:gd name="connsiteX13" fmla="*/ 464965 w 464965"/>
                <a:gd name="connsiteY13" fmla="*/ 533656 h 533656"/>
                <a:gd name="connsiteX14" fmla="*/ 108133 w 464965"/>
                <a:gd name="connsiteY14" fmla="*/ 533656 h 533656"/>
                <a:gd name="connsiteX15" fmla="*/ 38343 w 464965"/>
                <a:gd name="connsiteY15" fmla="*/ 504748 h 53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965" h="533656">
                  <a:moveTo>
                    <a:pt x="38343" y="504748"/>
                  </a:moveTo>
                  <a:cubicBezTo>
                    <a:pt x="20482" y="486887"/>
                    <a:pt x="9435" y="462212"/>
                    <a:pt x="9435" y="434958"/>
                  </a:cubicBezTo>
                  <a:cubicBezTo>
                    <a:pt x="9435" y="380448"/>
                    <a:pt x="53623" y="336260"/>
                    <a:pt x="108133" y="336260"/>
                  </a:cubicBezTo>
                  <a:lnTo>
                    <a:pt x="127989" y="336260"/>
                  </a:lnTo>
                  <a:lnTo>
                    <a:pt x="0" y="208271"/>
                  </a:lnTo>
                  <a:lnTo>
                    <a:pt x="67042" y="3847"/>
                  </a:lnTo>
                  <a:lnTo>
                    <a:pt x="70889" y="0"/>
                  </a:lnTo>
                  <a:lnTo>
                    <a:pt x="267568" y="196679"/>
                  </a:lnTo>
                  <a:lnTo>
                    <a:pt x="267568" y="176824"/>
                  </a:lnTo>
                  <a:cubicBezTo>
                    <a:pt x="267568" y="122314"/>
                    <a:pt x="311757" y="78126"/>
                    <a:pt x="366266" y="78126"/>
                  </a:cubicBezTo>
                  <a:cubicBezTo>
                    <a:pt x="420776" y="78126"/>
                    <a:pt x="464964" y="122315"/>
                    <a:pt x="464965" y="176824"/>
                  </a:cubicBezTo>
                  <a:lnTo>
                    <a:pt x="464965" y="336259"/>
                  </a:lnTo>
                  <a:lnTo>
                    <a:pt x="464965" y="336260"/>
                  </a:lnTo>
                  <a:lnTo>
                    <a:pt x="464965" y="533656"/>
                  </a:lnTo>
                  <a:lnTo>
                    <a:pt x="108133" y="533656"/>
                  </a:lnTo>
                  <a:cubicBezTo>
                    <a:pt x="80878" y="533656"/>
                    <a:pt x="56204" y="522609"/>
                    <a:pt x="38343" y="504748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DA948E6-A567-4903-9F6C-9FA4917312C3}"/>
                </a:ext>
              </a:extLst>
            </p:cNvPr>
            <p:cNvSpPr/>
            <p:nvPr/>
          </p:nvSpPr>
          <p:spPr>
            <a:xfrm rot="8116529" flipH="1" flipV="1">
              <a:off x="6194957" y="4645548"/>
              <a:ext cx="464965" cy="533656"/>
            </a:xfrm>
            <a:custGeom>
              <a:avLst/>
              <a:gdLst>
                <a:gd name="connsiteX0" fmla="*/ 38343 w 464965"/>
                <a:gd name="connsiteY0" fmla="*/ 504748 h 533656"/>
                <a:gd name="connsiteX1" fmla="*/ 9435 w 464965"/>
                <a:gd name="connsiteY1" fmla="*/ 434958 h 533656"/>
                <a:gd name="connsiteX2" fmla="*/ 108133 w 464965"/>
                <a:gd name="connsiteY2" fmla="*/ 336260 h 533656"/>
                <a:gd name="connsiteX3" fmla="*/ 127989 w 464965"/>
                <a:gd name="connsiteY3" fmla="*/ 336260 h 533656"/>
                <a:gd name="connsiteX4" fmla="*/ 0 w 464965"/>
                <a:gd name="connsiteY4" fmla="*/ 208271 h 533656"/>
                <a:gd name="connsiteX5" fmla="*/ 67042 w 464965"/>
                <a:gd name="connsiteY5" fmla="*/ 3847 h 533656"/>
                <a:gd name="connsiteX6" fmla="*/ 70889 w 464965"/>
                <a:gd name="connsiteY6" fmla="*/ 0 h 533656"/>
                <a:gd name="connsiteX7" fmla="*/ 267568 w 464965"/>
                <a:gd name="connsiteY7" fmla="*/ 196679 h 533656"/>
                <a:gd name="connsiteX8" fmla="*/ 267568 w 464965"/>
                <a:gd name="connsiteY8" fmla="*/ 176824 h 533656"/>
                <a:gd name="connsiteX9" fmla="*/ 366266 w 464965"/>
                <a:gd name="connsiteY9" fmla="*/ 78126 h 533656"/>
                <a:gd name="connsiteX10" fmla="*/ 464965 w 464965"/>
                <a:gd name="connsiteY10" fmla="*/ 176824 h 533656"/>
                <a:gd name="connsiteX11" fmla="*/ 464965 w 464965"/>
                <a:gd name="connsiteY11" fmla="*/ 336259 h 533656"/>
                <a:gd name="connsiteX12" fmla="*/ 464965 w 464965"/>
                <a:gd name="connsiteY12" fmla="*/ 336260 h 533656"/>
                <a:gd name="connsiteX13" fmla="*/ 464965 w 464965"/>
                <a:gd name="connsiteY13" fmla="*/ 533656 h 533656"/>
                <a:gd name="connsiteX14" fmla="*/ 108133 w 464965"/>
                <a:gd name="connsiteY14" fmla="*/ 533656 h 533656"/>
                <a:gd name="connsiteX15" fmla="*/ 38343 w 464965"/>
                <a:gd name="connsiteY15" fmla="*/ 504748 h 53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965" h="533656">
                  <a:moveTo>
                    <a:pt x="38343" y="504748"/>
                  </a:moveTo>
                  <a:cubicBezTo>
                    <a:pt x="20482" y="486887"/>
                    <a:pt x="9435" y="462212"/>
                    <a:pt x="9435" y="434958"/>
                  </a:cubicBezTo>
                  <a:cubicBezTo>
                    <a:pt x="9435" y="380448"/>
                    <a:pt x="53623" y="336260"/>
                    <a:pt x="108133" y="336260"/>
                  </a:cubicBezTo>
                  <a:lnTo>
                    <a:pt x="127989" y="336260"/>
                  </a:lnTo>
                  <a:lnTo>
                    <a:pt x="0" y="208271"/>
                  </a:lnTo>
                  <a:lnTo>
                    <a:pt x="67042" y="3847"/>
                  </a:lnTo>
                  <a:lnTo>
                    <a:pt x="70889" y="0"/>
                  </a:lnTo>
                  <a:lnTo>
                    <a:pt x="267568" y="196679"/>
                  </a:lnTo>
                  <a:lnTo>
                    <a:pt x="267568" y="176824"/>
                  </a:lnTo>
                  <a:cubicBezTo>
                    <a:pt x="267568" y="122314"/>
                    <a:pt x="311757" y="78126"/>
                    <a:pt x="366266" y="78126"/>
                  </a:cubicBezTo>
                  <a:cubicBezTo>
                    <a:pt x="420776" y="78126"/>
                    <a:pt x="464964" y="122315"/>
                    <a:pt x="464965" y="176824"/>
                  </a:cubicBezTo>
                  <a:lnTo>
                    <a:pt x="464965" y="336259"/>
                  </a:lnTo>
                  <a:lnTo>
                    <a:pt x="464965" y="336260"/>
                  </a:lnTo>
                  <a:lnTo>
                    <a:pt x="464965" y="533656"/>
                  </a:lnTo>
                  <a:lnTo>
                    <a:pt x="108133" y="533656"/>
                  </a:lnTo>
                  <a:cubicBezTo>
                    <a:pt x="80878" y="533656"/>
                    <a:pt x="56204" y="522609"/>
                    <a:pt x="38343" y="504748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782180"/>
            <a:ext cx="3046452" cy="1740482"/>
            <a:chOff x="8070434" y="1467979"/>
            <a:chExt cx="2925465" cy="17404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467979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771448-0EED-4EFD-88DE-9CE141BFD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B5DC6-EA39-4F2C-A190-75CFB7ACAE9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C30D4-40AB-4E22-9BBB-A10BFE297CB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4491CD-1B1A-49D7-BDDF-09E7E6AB7CE6}"/>
              </a:ext>
            </a:extLst>
          </p:cNvPr>
          <p:cNvGrpSpPr/>
          <p:nvPr/>
        </p:nvGrpSpPr>
        <p:grpSpPr>
          <a:xfrm>
            <a:off x="4420888" y="2580531"/>
            <a:ext cx="3419425" cy="3456384"/>
            <a:chOff x="2051720" y="2132856"/>
            <a:chExt cx="3419425" cy="3456384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28A1BB26-FE01-430E-98E7-AD9221DB756E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BDE6A0D-1CAB-4DBD-9C84-B30FE88DCB63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82B110A2-020E-4F14-8025-6D9A459CD51F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5BD88C6E-1665-453C-BBB7-2187F50CF044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1D4DFD46-490D-4BC7-9F5F-DAFA0042D7A2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BA958411-CEF6-4887-9C00-DBD9DBCB4A20}"/>
              </a:ext>
            </a:extLst>
          </p:cNvPr>
          <p:cNvGrpSpPr/>
          <p:nvPr/>
        </p:nvGrpSpPr>
        <p:grpSpPr>
          <a:xfrm>
            <a:off x="6893093" y="2583092"/>
            <a:ext cx="3240000" cy="944910"/>
            <a:chOff x="6857924" y="2123332"/>
            <a:chExt cx="3240000" cy="9449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5B850-7220-4E9A-85D9-0469ABA5C725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F19947-0975-4E98-A5D1-E89EBB3D4D0E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23">
            <a:extLst>
              <a:ext uri="{FF2B5EF4-FFF2-40B4-BE49-F238E27FC236}">
                <a16:creationId xmlns:a16="http://schemas.microsoft.com/office/drawing/2014/main" id="{87019B70-108A-4D72-8020-F17848F84ED3}"/>
              </a:ext>
            </a:extLst>
          </p:cNvPr>
          <p:cNvGrpSpPr/>
          <p:nvPr/>
        </p:nvGrpSpPr>
        <p:grpSpPr>
          <a:xfrm>
            <a:off x="3398919" y="5092751"/>
            <a:ext cx="3240000" cy="944910"/>
            <a:chOff x="2625196" y="4635551"/>
            <a:chExt cx="3240000" cy="9449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A4BA81-02A0-47F0-9352-33832339C313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DAEF24-53F4-40C7-925E-09D7D9105E96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:a16="http://schemas.microsoft.com/office/drawing/2014/main" id="{CDBDB450-F061-46C9-BA01-98872EAA1E41}"/>
              </a:ext>
            </a:extLst>
          </p:cNvPr>
          <p:cNvGrpSpPr/>
          <p:nvPr/>
        </p:nvGrpSpPr>
        <p:grpSpPr>
          <a:xfrm>
            <a:off x="8075384" y="3837922"/>
            <a:ext cx="3240316" cy="944910"/>
            <a:chOff x="8040215" y="3360272"/>
            <a:chExt cx="3240316" cy="9449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171F61-5FBA-4DF0-964F-2A8482C49881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35F8F1-8B69-49DD-804D-B884D05BBE35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21">
            <a:extLst>
              <a:ext uri="{FF2B5EF4-FFF2-40B4-BE49-F238E27FC236}">
                <a16:creationId xmlns:a16="http://schemas.microsoft.com/office/drawing/2014/main" id="{80927D8E-A558-47CB-99FC-40F794F4A0D0}"/>
              </a:ext>
            </a:extLst>
          </p:cNvPr>
          <p:cNvGrpSpPr/>
          <p:nvPr/>
        </p:nvGrpSpPr>
        <p:grpSpPr>
          <a:xfrm>
            <a:off x="951857" y="2583092"/>
            <a:ext cx="3240000" cy="944910"/>
            <a:chOff x="916688" y="2125892"/>
            <a:chExt cx="3240000" cy="9449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5984F0-26AF-4194-8D48-FC2DC555F84B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49A933-4A7E-4D54-A072-3D106FC5AB5B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0035CDD8-3EF9-4E10-BDBF-F7FC5C97FFEB}"/>
              </a:ext>
            </a:extLst>
          </p:cNvPr>
          <p:cNvGrpSpPr/>
          <p:nvPr/>
        </p:nvGrpSpPr>
        <p:grpSpPr>
          <a:xfrm>
            <a:off x="2175388" y="3837922"/>
            <a:ext cx="3240000" cy="944910"/>
            <a:chOff x="1473068" y="3360271"/>
            <a:chExt cx="3240000" cy="9449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B9AA0C-6D2A-4985-B201-3C25DD1F7991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32F9C4-313F-4B9D-A9CD-1346EB0BEC6F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FC0F6A0-C76E-475F-8AC6-5316D8084C9B}"/>
              </a:ext>
            </a:extLst>
          </p:cNvPr>
          <p:cNvSpPr txBox="1"/>
          <p:nvPr/>
        </p:nvSpPr>
        <p:spPr>
          <a:xfrm>
            <a:off x="4402977" y="3143247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948C7-4A6B-4008-B099-3108ED33376C}"/>
              </a:ext>
            </a:extLst>
          </p:cNvPr>
          <p:cNvSpPr txBox="1"/>
          <p:nvPr/>
        </p:nvSpPr>
        <p:spPr>
          <a:xfrm>
            <a:off x="5672641" y="302905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F3AE2-7FDC-4D87-9307-FE8B7403F58D}"/>
              </a:ext>
            </a:extLst>
          </p:cNvPr>
          <p:cNvSpPr txBox="1"/>
          <p:nvPr/>
        </p:nvSpPr>
        <p:spPr>
          <a:xfrm>
            <a:off x="5690073" y="43930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EC2FFE-93B1-4DF1-A40E-09CA5512FB16}"/>
              </a:ext>
            </a:extLst>
          </p:cNvPr>
          <p:cNvSpPr txBox="1"/>
          <p:nvPr/>
        </p:nvSpPr>
        <p:spPr>
          <a:xfrm>
            <a:off x="6887947" y="42164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B06964-BA3E-4C2D-9A32-76A4A85F2D59}"/>
              </a:ext>
            </a:extLst>
          </p:cNvPr>
          <p:cNvSpPr txBox="1"/>
          <p:nvPr/>
        </p:nvSpPr>
        <p:spPr>
          <a:xfrm>
            <a:off x="6913149" y="567154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4288BC17-9D8C-4A63-9955-D72FF7635C13}"/>
              </a:ext>
            </a:extLst>
          </p:cNvPr>
          <p:cNvSpPr/>
          <p:nvPr/>
        </p:nvSpPr>
        <p:spPr>
          <a:xfrm>
            <a:off x="5991119" y="27555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076DC1B5-6CBE-4899-83F7-867177475C3F}"/>
              </a:ext>
            </a:extLst>
          </p:cNvPr>
          <p:cNvSpPr/>
          <p:nvPr/>
        </p:nvSpPr>
        <p:spPr>
          <a:xfrm>
            <a:off x="7264247" y="52687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FDE55B15-950B-47B2-B2DD-5CC44953BC05}"/>
              </a:ext>
            </a:extLst>
          </p:cNvPr>
          <p:cNvSpPr/>
          <p:nvPr/>
        </p:nvSpPr>
        <p:spPr>
          <a:xfrm>
            <a:off x="4642763" y="276906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45E89E4A-D18F-4DC1-A845-8DBCBC4C1DFB}"/>
              </a:ext>
            </a:extLst>
          </p:cNvPr>
          <p:cNvSpPr/>
          <p:nvPr/>
        </p:nvSpPr>
        <p:spPr>
          <a:xfrm>
            <a:off x="5988430" y="398830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406DE3C9-247F-4082-8345-BE8DE1EB9A89}"/>
              </a:ext>
            </a:extLst>
          </p:cNvPr>
          <p:cNvSpPr/>
          <p:nvPr/>
        </p:nvSpPr>
        <p:spPr>
          <a:xfrm>
            <a:off x="7226345" y="39574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094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EF3461B-4BAB-4D7C-AF1D-497AFC83857E}"/>
              </a:ext>
            </a:extLst>
          </p:cNvPr>
          <p:cNvSpPr/>
          <p:nvPr/>
        </p:nvSpPr>
        <p:spPr>
          <a:xfrm>
            <a:off x="1030113" y="2153755"/>
            <a:ext cx="10371908" cy="4246337"/>
          </a:xfrm>
          <a:prstGeom prst="roundRect">
            <a:avLst>
              <a:gd name="adj" fmla="val 3419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0B3A7C-CA0F-41EE-992B-A2E84DEEB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96276"/>
              </p:ext>
            </p:extLst>
          </p:nvPr>
        </p:nvGraphicFramePr>
        <p:xfrm>
          <a:off x="1125908" y="2250889"/>
          <a:ext cx="1018903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B17030C-2296-4CE4-BBE1-B23354D8A362}"/>
              </a:ext>
            </a:extLst>
          </p:cNvPr>
          <p:cNvGrpSpPr/>
          <p:nvPr/>
        </p:nvGrpSpPr>
        <p:grpSpPr>
          <a:xfrm>
            <a:off x="4429580" y="2296155"/>
            <a:ext cx="936104" cy="576064"/>
            <a:chOff x="1475656" y="1059343"/>
            <a:chExt cx="936104" cy="576064"/>
          </a:xfrm>
        </p:grpSpPr>
        <p:sp>
          <p:nvSpPr>
            <p:cNvPr id="7" name="Rounded Rectangle 49">
              <a:extLst>
                <a:ext uri="{FF2B5EF4-FFF2-40B4-BE49-F238E27FC236}">
                  <a16:creationId xmlns:a16="http://schemas.microsoft.com/office/drawing/2014/main" id="{2031B7EF-9921-4B76-8361-6A6D6BB329B6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" name="Rounded Rectangle 54">
              <a:extLst>
                <a:ext uri="{FF2B5EF4-FFF2-40B4-BE49-F238E27FC236}">
                  <a16:creationId xmlns:a16="http://schemas.microsoft.com/office/drawing/2014/main" id="{25D0CA82-41F0-46E1-BD25-C8E430CCC1FE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85DA0B-FA09-4FCC-BB79-83DB9290C7B2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94A255-30F7-44BC-B82D-D4D8970E504C}"/>
              </a:ext>
            </a:extLst>
          </p:cNvPr>
          <p:cNvGrpSpPr/>
          <p:nvPr/>
        </p:nvGrpSpPr>
        <p:grpSpPr>
          <a:xfrm>
            <a:off x="6403955" y="2296155"/>
            <a:ext cx="936104" cy="576064"/>
            <a:chOff x="1475656" y="1059343"/>
            <a:chExt cx="936104" cy="576064"/>
          </a:xfrm>
        </p:grpSpPr>
        <p:sp>
          <p:nvSpPr>
            <p:cNvPr id="11" name="Rounded Rectangle 56">
              <a:extLst>
                <a:ext uri="{FF2B5EF4-FFF2-40B4-BE49-F238E27FC236}">
                  <a16:creationId xmlns:a16="http://schemas.microsoft.com/office/drawing/2014/main" id="{D71C6AE0-2F1A-457F-8602-B742BD65EE7D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" name="Rounded Rectangle 57">
              <a:extLst>
                <a:ext uri="{FF2B5EF4-FFF2-40B4-BE49-F238E27FC236}">
                  <a16:creationId xmlns:a16="http://schemas.microsoft.com/office/drawing/2014/main" id="{FCAC8079-31FB-4D50-8617-524CA7C7E10A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FC952D-B35A-41B0-A4BA-F10EEDEF6F77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2FE78C-7D20-4060-A1B0-BD1FABA18388}"/>
              </a:ext>
            </a:extLst>
          </p:cNvPr>
          <p:cNvGrpSpPr/>
          <p:nvPr/>
        </p:nvGrpSpPr>
        <p:grpSpPr>
          <a:xfrm>
            <a:off x="8378330" y="2296155"/>
            <a:ext cx="936104" cy="576064"/>
            <a:chOff x="1475656" y="1059343"/>
            <a:chExt cx="936104" cy="576064"/>
          </a:xfrm>
        </p:grpSpPr>
        <p:sp>
          <p:nvSpPr>
            <p:cNvPr id="15" name="Rounded Rectangle 60">
              <a:extLst>
                <a:ext uri="{FF2B5EF4-FFF2-40B4-BE49-F238E27FC236}">
                  <a16:creationId xmlns:a16="http://schemas.microsoft.com/office/drawing/2014/main" id="{A417FD7A-80EB-4E22-8CE4-18549E4A8AEC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" name="Rounded Rectangle 61">
              <a:extLst>
                <a:ext uri="{FF2B5EF4-FFF2-40B4-BE49-F238E27FC236}">
                  <a16:creationId xmlns:a16="http://schemas.microsoft.com/office/drawing/2014/main" id="{45076D0D-8823-4E7C-89F8-022322EAF0C4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43C430-F88A-4135-88BB-4C0FCE5C3991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E0C7C-AAB9-4355-BB2C-BA0B7F49D651}"/>
              </a:ext>
            </a:extLst>
          </p:cNvPr>
          <p:cNvGrpSpPr/>
          <p:nvPr/>
        </p:nvGrpSpPr>
        <p:grpSpPr>
          <a:xfrm>
            <a:off x="10352706" y="2296155"/>
            <a:ext cx="936104" cy="576064"/>
            <a:chOff x="1475656" y="1059343"/>
            <a:chExt cx="936104" cy="576064"/>
          </a:xfrm>
        </p:grpSpPr>
        <p:sp>
          <p:nvSpPr>
            <p:cNvPr id="19" name="Rounded Rectangle 64">
              <a:extLst>
                <a:ext uri="{FF2B5EF4-FFF2-40B4-BE49-F238E27FC236}">
                  <a16:creationId xmlns:a16="http://schemas.microsoft.com/office/drawing/2014/main" id="{267FD288-D595-49CB-A6B0-4C8E571B90CB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20" name="Rounded Rectangle 65">
              <a:extLst>
                <a:ext uri="{FF2B5EF4-FFF2-40B4-BE49-F238E27FC236}">
                  <a16:creationId xmlns:a16="http://schemas.microsoft.com/office/drawing/2014/main" id="{D1FCEB4A-D13F-4F7D-8DBD-3BEB4854EE14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C2A38B-C9CB-426F-85DF-DE66EA7E14DD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B5DA37FF-E796-440D-8A86-9D4C70C9DD55}"/>
              </a:ext>
            </a:extLst>
          </p:cNvPr>
          <p:cNvSpPr/>
          <p:nvPr/>
        </p:nvSpPr>
        <p:spPr>
          <a:xfrm>
            <a:off x="3754123" y="3438209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Parallelogram 15">
            <a:extLst>
              <a:ext uri="{FF2B5EF4-FFF2-40B4-BE49-F238E27FC236}">
                <a16:creationId xmlns:a16="http://schemas.microsoft.com/office/drawing/2014/main" id="{1DA58A50-45A4-461B-B6F5-DD871E72EAE5}"/>
              </a:ext>
            </a:extLst>
          </p:cNvPr>
          <p:cNvSpPr/>
          <p:nvPr/>
        </p:nvSpPr>
        <p:spPr>
          <a:xfrm flipH="1">
            <a:off x="5716202" y="5222795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1A76132B-9ECF-450C-BB11-1C84B3889B0C}"/>
              </a:ext>
            </a:extLst>
          </p:cNvPr>
          <p:cNvSpPr/>
          <p:nvPr/>
        </p:nvSpPr>
        <p:spPr>
          <a:xfrm>
            <a:off x="5736146" y="5872869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336B30D-BD6E-4DAC-B88B-1F618F19386C}"/>
              </a:ext>
            </a:extLst>
          </p:cNvPr>
          <p:cNvSpPr/>
          <p:nvPr/>
        </p:nvSpPr>
        <p:spPr>
          <a:xfrm>
            <a:off x="3759047" y="3994223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C91959BD-88FB-45C1-894B-A5530C7E9987}"/>
              </a:ext>
            </a:extLst>
          </p:cNvPr>
          <p:cNvSpPr/>
          <p:nvPr/>
        </p:nvSpPr>
        <p:spPr>
          <a:xfrm>
            <a:off x="5764366" y="4031197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724672D5-D711-4EEF-A5D3-2D15E8C65FA2}"/>
              </a:ext>
            </a:extLst>
          </p:cNvPr>
          <p:cNvSpPr/>
          <p:nvPr/>
        </p:nvSpPr>
        <p:spPr>
          <a:xfrm>
            <a:off x="3758780" y="5233369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73F06F98-E691-4313-8689-F3179D0A48CE}"/>
              </a:ext>
            </a:extLst>
          </p:cNvPr>
          <p:cNvSpPr/>
          <p:nvPr/>
        </p:nvSpPr>
        <p:spPr>
          <a:xfrm>
            <a:off x="5723261" y="3390071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F0836DA-9926-4CE6-B3DA-2760C333409C}"/>
              </a:ext>
            </a:extLst>
          </p:cNvPr>
          <p:cNvSpPr/>
          <p:nvPr/>
        </p:nvSpPr>
        <p:spPr>
          <a:xfrm rot="2700000">
            <a:off x="5759102" y="4564159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DCFB4C1-844D-4484-AC7A-F81B8475B64E}"/>
              </a:ext>
            </a:extLst>
          </p:cNvPr>
          <p:cNvSpPr/>
          <p:nvPr/>
        </p:nvSpPr>
        <p:spPr>
          <a:xfrm>
            <a:off x="3755723" y="4619898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F92953BC-986E-46B5-8EC0-F749FE248CFB}"/>
              </a:ext>
            </a:extLst>
          </p:cNvPr>
          <p:cNvSpPr/>
          <p:nvPr/>
        </p:nvSpPr>
        <p:spPr>
          <a:xfrm>
            <a:off x="3748331" y="5859577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23041297-2581-471D-A34B-5A46248CEA8A}"/>
              </a:ext>
            </a:extLst>
          </p:cNvPr>
          <p:cNvSpPr/>
          <p:nvPr/>
        </p:nvSpPr>
        <p:spPr>
          <a:xfrm flipH="1">
            <a:off x="7618537" y="4007724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1B472946-64CA-4181-92F2-5EF6635C1CE4}"/>
              </a:ext>
            </a:extLst>
          </p:cNvPr>
          <p:cNvSpPr/>
          <p:nvPr/>
        </p:nvSpPr>
        <p:spPr>
          <a:xfrm rot="18805991">
            <a:off x="7625170" y="3380601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94DC4EF8-CA91-4FA0-B609-DB0EFA686121}"/>
              </a:ext>
            </a:extLst>
          </p:cNvPr>
          <p:cNvSpPr/>
          <p:nvPr/>
        </p:nvSpPr>
        <p:spPr>
          <a:xfrm rot="16200000">
            <a:off x="9602701" y="5848005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1042AEDC-F1F9-4612-8584-02BD83EF6F59}"/>
              </a:ext>
            </a:extLst>
          </p:cNvPr>
          <p:cNvSpPr>
            <a:spLocks noChangeAspect="1"/>
          </p:cNvSpPr>
          <p:nvPr/>
        </p:nvSpPr>
        <p:spPr>
          <a:xfrm rot="9900000">
            <a:off x="9565048" y="4005400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038EF62-AE18-49F7-9299-4C5A22349032}"/>
              </a:ext>
            </a:extLst>
          </p:cNvPr>
          <p:cNvSpPr/>
          <p:nvPr/>
        </p:nvSpPr>
        <p:spPr>
          <a:xfrm>
            <a:off x="7612966" y="5833550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C13A02-BA29-4674-97C7-F318D939BD4B}"/>
              </a:ext>
            </a:extLst>
          </p:cNvPr>
          <p:cNvSpPr/>
          <p:nvPr/>
        </p:nvSpPr>
        <p:spPr>
          <a:xfrm>
            <a:off x="7630338" y="4588495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BBB217BA-8E2E-45B4-83E7-AF80AC142692}"/>
              </a:ext>
            </a:extLst>
          </p:cNvPr>
          <p:cNvSpPr/>
          <p:nvPr/>
        </p:nvSpPr>
        <p:spPr>
          <a:xfrm>
            <a:off x="9587248" y="3428426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D50A0024-3957-47C7-B08F-FC32F8820762}"/>
              </a:ext>
            </a:extLst>
          </p:cNvPr>
          <p:cNvSpPr/>
          <p:nvPr/>
        </p:nvSpPr>
        <p:spPr>
          <a:xfrm>
            <a:off x="7704722" y="5153387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AFFB0F95-49EA-4ED6-BB26-55D0E9AB617D}"/>
              </a:ext>
            </a:extLst>
          </p:cNvPr>
          <p:cNvSpPr/>
          <p:nvPr/>
        </p:nvSpPr>
        <p:spPr>
          <a:xfrm>
            <a:off x="9565890" y="5304189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0146CC0C-E0F6-4E00-AC2B-6CA14E498145}"/>
              </a:ext>
            </a:extLst>
          </p:cNvPr>
          <p:cNvSpPr>
            <a:spLocks noChangeAspect="1"/>
          </p:cNvSpPr>
          <p:nvPr/>
        </p:nvSpPr>
        <p:spPr>
          <a:xfrm>
            <a:off x="9583542" y="4645256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4559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원형: 비어 있음 1">
            <a:extLst>
              <a:ext uri="{FF2B5EF4-FFF2-40B4-BE49-F238E27FC236}">
                <a16:creationId xmlns:a16="http://schemas.microsoft.com/office/drawing/2014/main" id="{B09FD1A0-DDA1-4F2B-8728-A93EFA39A55F}"/>
              </a:ext>
            </a:extLst>
          </p:cNvPr>
          <p:cNvSpPr/>
          <p:nvPr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E4445-E2DA-4783-8709-850CF85FF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3A525B-1B58-4F60-ADBF-E9A25A6F9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2401E-6CBC-4317-BB1F-FB8C78F4C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40B4E0-A8AC-4B25-BFF3-2678F9EF3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50D5EB-6501-49FB-9C29-0DE5C6654B76}"/>
              </a:ext>
            </a:extLst>
          </p:cNvPr>
          <p:cNvGrpSpPr/>
          <p:nvPr/>
        </p:nvGrpSpPr>
        <p:grpSpPr>
          <a:xfrm>
            <a:off x="4347658" y="2302309"/>
            <a:ext cx="3496686" cy="3888157"/>
            <a:chOff x="2808139" y="1972867"/>
            <a:chExt cx="3544350" cy="39411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1A5AB1-46D9-4C73-9E63-FB540B4422E4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22F8C5-3DB0-491E-94BB-B879ED78D6AD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ound Same Side Corner Rectangle 2">
                <a:extLst>
                  <a:ext uri="{FF2B5EF4-FFF2-40B4-BE49-F238E27FC236}">
                    <a16:creationId xmlns:a16="http://schemas.microsoft.com/office/drawing/2014/main" id="{2789E691-7481-4CDC-92D4-74D5B1C8B046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94499B-F94E-4640-894A-B2BFA1454FFC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60582E-9B0F-4150-A127-0D210EE9DA0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ound Same Side Corner Rectangle 2">
                <a:extLst>
                  <a:ext uri="{FF2B5EF4-FFF2-40B4-BE49-F238E27FC236}">
                    <a16:creationId xmlns:a16="http://schemas.microsoft.com/office/drawing/2014/main" id="{A6FDB460-709A-4EAA-B962-B7FAFD768D02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378FBE-CA45-491D-8DC7-84176E659012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7F58BD-56AB-4BDF-AE6D-F7B6F2A91DA1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 Same Side Corner Rectangle 2">
                <a:extLst>
                  <a:ext uri="{FF2B5EF4-FFF2-40B4-BE49-F238E27FC236}">
                    <a16:creationId xmlns:a16="http://schemas.microsoft.com/office/drawing/2014/main" id="{1BB1F42A-6FCC-4E0F-B16F-79EAB7808C15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F66329-4DD2-4B89-A263-FF9B27DA84B1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1D161E-9554-4A6A-97F1-E2AEC0063E9A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ound Same Side Corner Rectangle 2">
                <a:extLst>
                  <a:ext uri="{FF2B5EF4-FFF2-40B4-BE49-F238E27FC236}">
                    <a16:creationId xmlns:a16="http://schemas.microsoft.com/office/drawing/2014/main" id="{9A51E9A4-709F-4077-8F04-1C87E6991073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C63027-D548-4080-90D0-AFF56E2EA10F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BC0049-1686-4639-A801-4250FED25990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und Same Side Corner Rectangle 2">
                <a:extLst>
                  <a:ext uri="{FF2B5EF4-FFF2-40B4-BE49-F238E27FC236}">
                    <a16:creationId xmlns:a16="http://schemas.microsoft.com/office/drawing/2014/main" id="{FEF88913-02F8-4975-87DE-3F87B5B9A5E2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731E77-3495-4B0E-9B37-D213685CE645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78D39B-5283-4496-B642-4A8E54BFA93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ound Same Side Corner Rectangle 2">
                <a:extLst>
                  <a:ext uri="{FF2B5EF4-FFF2-40B4-BE49-F238E27FC236}">
                    <a16:creationId xmlns:a16="http://schemas.microsoft.com/office/drawing/2014/main" id="{7906149F-E775-449C-84FA-0EEEC560AF86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18C856-4A37-4BFA-92AD-5A2AF76B52F6}"/>
              </a:ext>
            </a:extLst>
          </p:cNvPr>
          <p:cNvGrpSpPr/>
          <p:nvPr/>
        </p:nvGrpSpPr>
        <p:grpSpPr>
          <a:xfrm>
            <a:off x="5455660" y="3839833"/>
            <a:ext cx="1280683" cy="733351"/>
            <a:chOff x="3340671" y="1947423"/>
            <a:chExt cx="1429684" cy="7333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8C6679-D13C-4A52-B790-5E8871254C1C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1D5B5-D5D3-4FAF-8602-7FF081D1A689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32D4D4-2D9F-47A3-983F-0DDF1067B8DF}"/>
              </a:ext>
            </a:extLst>
          </p:cNvPr>
          <p:cNvGrpSpPr/>
          <p:nvPr/>
        </p:nvGrpSpPr>
        <p:grpSpPr>
          <a:xfrm>
            <a:off x="6993217" y="5485086"/>
            <a:ext cx="3276000" cy="923330"/>
            <a:chOff x="2551706" y="4283314"/>
            <a:chExt cx="141682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612890-B047-495A-9DD5-3DE04B4D45C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756CEE-04FD-4708-B428-BB843BF4F90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E165B-FFAA-4581-816B-D0E1D31119AB}"/>
              </a:ext>
            </a:extLst>
          </p:cNvPr>
          <p:cNvGrpSpPr/>
          <p:nvPr/>
        </p:nvGrpSpPr>
        <p:grpSpPr>
          <a:xfrm>
            <a:off x="8213477" y="4092582"/>
            <a:ext cx="3276000" cy="923330"/>
            <a:chOff x="2551706" y="4283314"/>
            <a:chExt cx="1416829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CCE50B-9F25-433A-AC47-735FE4F8E9FC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03987C-97ED-4EE9-A42C-CAFB51DCCE4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9EAE4B-F28A-4727-8D28-4612EC0E2AAB}"/>
              </a:ext>
            </a:extLst>
          </p:cNvPr>
          <p:cNvGrpSpPr/>
          <p:nvPr/>
        </p:nvGrpSpPr>
        <p:grpSpPr>
          <a:xfrm>
            <a:off x="8213477" y="2700078"/>
            <a:ext cx="3276000" cy="923330"/>
            <a:chOff x="2551706" y="4283314"/>
            <a:chExt cx="14168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386CD-20F7-484D-AE0F-F1F6EE29873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E38811-8500-4CEC-B0C8-07B1FFE2011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087D14-0003-492E-A651-008ACF74ECE0}"/>
              </a:ext>
            </a:extLst>
          </p:cNvPr>
          <p:cNvGrpSpPr/>
          <p:nvPr/>
        </p:nvGrpSpPr>
        <p:grpSpPr>
          <a:xfrm>
            <a:off x="729762" y="4788834"/>
            <a:ext cx="3276000" cy="923330"/>
            <a:chOff x="2551706" y="4283314"/>
            <a:chExt cx="14168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67B184-7985-417F-9E07-F4967981248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8FCBD9-8BA5-455D-934C-073EBD1531F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A948D0-4551-4209-A050-4C8C5570EA8F}"/>
              </a:ext>
            </a:extLst>
          </p:cNvPr>
          <p:cNvGrpSpPr/>
          <p:nvPr/>
        </p:nvGrpSpPr>
        <p:grpSpPr>
          <a:xfrm>
            <a:off x="729762" y="3396330"/>
            <a:ext cx="3276000" cy="923330"/>
            <a:chOff x="2551706" y="4283314"/>
            <a:chExt cx="14168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E4C987-CC3F-408B-9E2E-A71EC9D01A0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631473-F938-4696-8BF3-01CA9C1B177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A2AAA3-8257-4FC0-9880-ACFAC3E28875}"/>
              </a:ext>
            </a:extLst>
          </p:cNvPr>
          <p:cNvGrpSpPr/>
          <p:nvPr/>
        </p:nvGrpSpPr>
        <p:grpSpPr>
          <a:xfrm>
            <a:off x="1948058" y="2003826"/>
            <a:ext cx="3276000" cy="923330"/>
            <a:chOff x="2551706" y="4283314"/>
            <a:chExt cx="141682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99CEDC-D3C3-4065-BBFD-81AD9F7393A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F7FFF0-A343-42D5-8516-881A88FD6BA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11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5679B8A8-B04A-4D27-A72E-285101F4FE66}"/>
              </a:ext>
            </a:extLst>
          </p:cNvPr>
          <p:cNvGrpSpPr/>
          <p:nvPr/>
        </p:nvGrpSpPr>
        <p:grpSpPr>
          <a:xfrm>
            <a:off x="2432402" y="2542973"/>
            <a:ext cx="8697593" cy="2381219"/>
            <a:chOff x="2432402" y="2516597"/>
            <a:chExt cx="8697593" cy="2381219"/>
          </a:xfrm>
        </p:grpSpPr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997CA696-DC7B-4C4E-ADD9-30877729855A}"/>
                </a:ext>
              </a:extLst>
            </p:cNvPr>
            <p:cNvSpPr/>
            <p:nvPr/>
          </p:nvSpPr>
          <p:spPr>
            <a:xfrm>
              <a:off x="8766097" y="2522200"/>
              <a:ext cx="2363898" cy="2363900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D89522-DD05-4635-81B6-21ACE8DE4395}"/>
                </a:ext>
              </a:extLst>
            </p:cNvPr>
            <p:cNvSpPr/>
            <p:nvPr/>
          </p:nvSpPr>
          <p:spPr>
            <a:xfrm>
              <a:off x="2432402" y="2522200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FD21350-B909-44CD-9534-AE728C8F6763}"/>
                </a:ext>
              </a:extLst>
            </p:cNvPr>
            <p:cNvSpPr/>
            <p:nvPr/>
          </p:nvSpPr>
          <p:spPr>
            <a:xfrm>
              <a:off x="6059990" y="2516597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8B14333-70AF-477F-A3F1-4016D8D007AB}"/>
                </a:ext>
              </a:extLst>
            </p:cNvPr>
            <p:cNvSpPr/>
            <p:nvPr/>
          </p:nvSpPr>
          <p:spPr>
            <a:xfrm>
              <a:off x="4280939" y="4804108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D73D7D9-7939-4B14-90E7-92E1EC51FF13}"/>
                </a:ext>
              </a:extLst>
            </p:cNvPr>
            <p:cNvSpPr/>
            <p:nvPr/>
          </p:nvSpPr>
          <p:spPr>
            <a:xfrm>
              <a:off x="7902771" y="4798691"/>
              <a:ext cx="210312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3F36DE-6A4A-489D-90E5-6D8FE66C0F8D}"/>
                </a:ext>
              </a:extLst>
            </p:cNvPr>
            <p:cNvSpPr/>
            <p:nvPr/>
          </p:nvSpPr>
          <p:spPr>
            <a:xfrm>
              <a:off x="9640041" y="2522200"/>
              <a:ext cx="36576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A9051B-90F8-4732-872F-57F3CA5A071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8480A-F945-43AC-96CB-D22D6021D8BC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74A2726-25EA-466F-B646-F357FB58DD14}"/>
              </a:ext>
            </a:extLst>
          </p:cNvPr>
          <p:cNvSpPr/>
          <p:nvPr/>
        </p:nvSpPr>
        <p:spPr>
          <a:xfrm>
            <a:off x="1676317" y="2212861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7E55B7B-D261-469E-9C64-F6D36C681543}"/>
              </a:ext>
            </a:extLst>
          </p:cNvPr>
          <p:cNvSpPr/>
          <p:nvPr/>
        </p:nvSpPr>
        <p:spPr>
          <a:xfrm>
            <a:off x="5296023" y="2212861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223D5DA-14A3-4BA5-9401-21B6D77A6548}"/>
              </a:ext>
            </a:extLst>
          </p:cNvPr>
          <p:cNvSpPr/>
          <p:nvPr/>
        </p:nvSpPr>
        <p:spPr>
          <a:xfrm>
            <a:off x="8883957" y="2212861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39931AB-0BAE-412D-A063-14BB753DED33}"/>
              </a:ext>
            </a:extLst>
          </p:cNvPr>
          <p:cNvSpPr/>
          <p:nvPr/>
        </p:nvSpPr>
        <p:spPr>
          <a:xfrm>
            <a:off x="3507271" y="4483689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0B382E5-0CEF-4FE2-9255-2D4FB823C80F}"/>
              </a:ext>
            </a:extLst>
          </p:cNvPr>
          <p:cNvSpPr/>
          <p:nvPr/>
        </p:nvSpPr>
        <p:spPr>
          <a:xfrm>
            <a:off x="7126737" y="4483689"/>
            <a:ext cx="756084" cy="756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CE5FFC-4596-4A50-891B-8AF688FB06E8}"/>
              </a:ext>
            </a:extLst>
          </p:cNvPr>
          <p:cNvGrpSpPr/>
          <p:nvPr/>
        </p:nvGrpSpPr>
        <p:grpSpPr>
          <a:xfrm>
            <a:off x="3667776" y="2373367"/>
            <a:ext cx="435077" cy="435077"/>
            <a:chOff x="1547664" y="3147814"/>
            <a:chExt cx="720080" cy="7200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C9BB4A-60B6-415B-B30C-73EDA372AF54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6" name="Chevron 50">
              <a:extLst>
                <a:ext uri="{FF2B5EF4-FFF2-40B4-BE49-F238E27FC236}">
                  <a16:creationId xmlns:a16="http://schemas.microsoft.com/office/drawing/2014/main" id="{1B0AD5BE-3618-4BF0-95D6-2A87C234B0B0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F868F0-CCC1-4333-841B-DB6819B9569C}"/>
              </a:ext>
            </a:extLst>
          </p:cNvPr>
          <p:cNvGrpSpPr/>
          <p:nvPr/>
        </p:nvGrpSpPr>
        <p:grpSpPr>
          <a:xfrm>
            <a:off x="7287242" y="2373367"/>
            <a:ext cx="435077" cy="435077"/>
            <a:chOff x="1547664" y="3147814"/>
            <a:chExt cx="720080" cy="7200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D6D747-5EBB-4249-957D-4091F51F57E6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9" name="Chevron 53">
              <a:extLst>
                <a:ext uri="{FF2B5EF4-FFF2-40B4-BE49-F238E27FC236}">
                  <a16:creationId xmlns:a16="http://schemas.microsoft.com/office/drawing/2014/main" id="{60049DD2-0057-46E8-99AE-51A2229B3D77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265BE38-AF18-4501-9E2E-F6730A0C52F1}"/>
              </a:ext>
            </a:extLst>
          </p:cNvPr>
          <p:cNvGrpSpPr/>
          <p:nvPr/>
        </p:nvGrpSpPr>
        <p:grpSpPr>
          <a:xfrm rot="10800000">
            <a:off x="5456528" y="4644194"/>
            <a:ext cx="435077" cy="435077"/>
            <a:chOff x="1547664" y="3147814"/>
            <a:chExt cx="720080" cy="7200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84E484-4639-43A4-8779-79EC138DDD2B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2" name="Chevron 56">
              <a:extLst>
                <a:ext uri="{FF2B5EF4-FFF2-40B4-BE49-F238E27FC236}">
                  <a16:creationId xmlns:a16="http://schemas.microsoft.com/office/drawing/2014/main" id="{6D0ECB22-0A20-4D8D-BC7E-FD5337B5F20B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AFA5FB-9132-425C-8363-FB673E634F01}"/>
              </a:ext>
            </a:extLst>
          </p:cNvPr>
          <p:cNvGrpSpPr/>
          <p:nvPr/>
        </p:nvGrpSpPr>
        <p:grpSpPr>
          <a:xfrm rot="5400000">
            <a:off x="10839647" y="3512990"/>
            <a:ext cx="435077" cy="435077"/>
            <a:chOff x="1547664" y="3147814"/>
            <a:chExt cx="720080" cy="72008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8975EC4-0512-42F8-A97B-B92250FE5B40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5" name="Chevron 59">
              <a:extLst>
                <a:ext uri="{FF2B5EF4-FFF2-40B4-BE49-F238E27FC236}">
                  <a16:creationId xmlns:a16="http://schemas.microsoft.com/office/drawing/2014/main" id="{E4D29604-0BAB-4B58-B642-A6000FB4DDD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BFFFF2-92C4-4689-ABD7-2F172BEDCAEE}"/>
              </a:ext>
            </a:extLst>
          </p:cNvPr>
          <p:cNvGrpSpPr/>
          <p:nvPr/>
        </p:nvGrpSpPr>
        <p:grpSpPr>
          <a:xfrm>
            <a:off x="891799" y="3160246"/>
            <a:ext cx="2378934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FEF9A-414D-4556-9D0A-65E7042DD5A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FB40BCD-88D0-45F2-86DB-CA586564935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44A133A-2B72-4878-A340-E86E52CBAF61}"/>
              </a:ext>
            </a:extLst>
          </p:cNvPr>
          <p:cNvGrpSpPr/>
          <p:nvPr/>
        </p:nvGrpSpPr>
        <p:grpSpPr>
          <a:xfrm>
            <a:off x="4484599" y="3160246"/>
            <a:ext cx="2378934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874739-9840-43DE-9E20-816B8CD0E1D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CAE114D-1845-4E90-A26A-1BA2F9AC92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32DDDA-E1A8-45D2-89BE-A7F5267EEBD8}"/>
              </a:ext>
            </a:extLst>
          </p:cNvPr>
          <p:cNvGrpSpPr/>
          <p:nvPr/>
        </p:nvGrpSpPr>
        <p:grpSpPr>
          <a:xfrm>
            <a:off x="8068615" y="3160246"/>
            <a:ext cx="2378934" cy="1048024"/>
            <a:chOff x="803640" y="3362835"/>
            <a:chExt cx="2059657" cy="104802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4D722FA-F033-437B-B10E-3C67620A99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EAD760-261C-4906-9932-732BD288BF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DF7C5F-2FAB-499E-918B-DF36FA7E76B6}"/>
              </a:ext>
            </a:extLst>
          </p:cNvPr>
          <p:cNvGrpSpPr/>
          <p:nvPr/>
        </p:nvGrpSpPr>
        <p:grpSpPr>
          <a:xfrm>
            <a:off x="2695847" y="5324145"/>
            <a:ext cx="2378934" cy="1048024"/>
            <a:chOff x="803640" y="3362835"/>
            <a:chExt cx="2059657" cy="104802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6C3E92-1D7B-4C9D-859B-C7E12919EC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6DA863A-B610-44D0-BC60-44D9CC1E81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300D40-DE82-4654-B5B9-5B969373434E}"/>
              </a:ext>
            </a:extLst>
          </p:cNvPr>
          <p:cNvGrpSpPr/>
          <p:nvPr/>
        </p:nvGrpSpPr>
        <p:grpSpPr>
          <a:xfrm>
            <a:off x="6315313" y="5324145"/>
            <a:ext cx="2378934" cy="1048024"/>
            <a:chOff x="803640" y="3362835"/>
            <a:chExt cx="2059657" cy="104802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CCF943-B37B-4A64-B6B4-345117B81FA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42F2F5-C78F-4587-8642-5DFD195DF5E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1" name="Isosceles Triangle 51">
            <a:extLst>
              <a:ext uri="{FF2B5EF4-FFF2-40B4-BE49-F238E27FC236}">
                <a16:creationId xmlns:a16="http://schemas.microsoft.com/office/drawing/2014/main" id="{C98F9D93-D055-4896-93A9-289BBCA0016A}"/>
              </a:ext>
            </a:extLst>
          </p:cNvPr>
          <p:cNvSpPr/>
          <p:nvPr/>
        </p:nvSpPr>
        <p:spPr>
          <a:xfrm>
            <a:off x="5503606" y="2448623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2" name="Oval 7">
            <a:extLst>
              <a:ext uri="{FF2B5EF4-FFF2-40B4-BE49-F238E27FC236}">
                <a16:creationId xmlns:a16="http://schemas.microsoft.com/office/drawing/2014/main" id="{E2E1AA95-20CC-449C-A4CF-9DB1E89372AE}"/>
              </a:ext>
            </a:extLst>
          </p:cNvPr>
          <p:cNvSpPr/>
          <p:nvPr/>
        </p:nvSpPr>
        <p:spPr>
          <a:xfrm>
            <a:off x="1868719" y="2408599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3" name="Rounded Rectangle 27">
            <a:extLst>
              <a:ext uri="{FF2B5EF4-FFF2-40B4-BE49-F238E27FC236}">
                <a16:creationId xmlns:a16="http://schemas.microsoft.com/office/drawing/2014/main" id="{DFCDA43F-A332-4D57-9946-5D65DD7643D6}"/>
              </a:ext>
            </a:extLst>
          </p:cNvPr>
          <p:cNvSpPr/>
          <p:nvPr/>
        </p:nvSpPr>
        <p:spPr>
          <a:xfrm>
            <a:off x="9087905" y="2448624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05A3D9CB-8DB0-418F-9176-985DB73DC073}"/>
              </a:ext>
            </a:extLst>
          </p:cNvPr>
          <p:cNvSpPr/>
          <p:nvPr/>
        </p:nvSpPr>
        <p:spPr>
          <a:xfrm>
            <a:off x="3698420" y="4668569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5" name="Round Same Side Corner Rectangle 36">
            <a:extLst>
              <a:ext uri="{FF2B5EF4-FFF2-40B4-BE49-F238E27FC236}">
                <a16:creationId xmlns:a16="http://schemas.microsoft.com/office/drawing/2014/main" id="{129523A9-304F-4D6E-A4C3-F1856A8A003B}"/>
              </a:ext>
            </a:extLst>
          </p:cNvPr>
          <p:cNvSpPr/>
          <p:nvPr/>
        </p:nvSpPr>
        <p:spPr>
          <a:xfrm>
            <a:off x="7307042" y="4679720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11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평행 사변형 1">
            <a:extLst>
              <a:ext uri="{FF2B5EF4-FFF2-40B4-BE49-F238E27FC236}">
                <a16:creationId xmlns:a16="http://schemas.microsoft.com/office/drawing/2014/main" id="{1EBD90C7-709C-41D0-9A6E-3D51B715A12F}"/>
              </a:ext>
            </a:extLst>
          </p:cNvPr>
          <p:cNvSpPr/>
          <p:nvPr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자유형: 도형 54">
            <a:extLst>
              <a:ext uri="{FF2B5EF4-FFF2-40B4-BE49-F238E27FC236}">
                <a16:creationId xmlns:a16="http://schemas.microsoft.com/office/drawing/2014/main" id="{7892F4C4-55ED-4F27-BCDB-259583333D6A}"/>
              </a:ext>
            </a:extLst>
          </p:cNvPr>
          <p:cNvSpPr/>
          <p:nvPr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평행 사변형 4">
            <a:extLst>
              <a:ext uri="{FF2B5EF4-FFF2-40B4-BE49-F238E27FC236}">
                <a16:creationId xmlns:a16="http://schemas.microsoft.com/office/drawing/2014/main" id="{EB15A0EB-6AA9-4E30-962D-0E5C3677C897}"/>
              </a:ext>
            </a:extLst>
          </p:cNvPr>
          <p:cNvSpPr/>
          <p:nvPr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840327" y="2672387"/>
            <a:ext cx="354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840327" y="4122399"/>
            <a:ext cx="2641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596239" y="47645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D32C-FC60-4955-B1FB-9BB97C9F4493}"/>
              </a:ext>
            </a:extLst>
          </p:cNvPr>
          <p:cNvSpPr txBox="1"/>
          <p:nvPr/>
        </p:nvSpPr>
        <p:spPr>
          <a:xfrm>
            <a:off x="5096729" y="6397424"/>
            <a:ext cx="25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CA9E6-927C-4031-8F48-E9C07CB75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19">
            <a:extLst>
              <a:ext uri="{FF2B5EF4-FFF2-40B4-BE49-F238E27FC236}">
                <a16:creationId xmlns:a16="http://schemas.microsoft.com/office/drawing/2014/main" id="{1622B695-F36A-4DB8-8CB8-A0A2BF76E203}"/>
              </a:ext>
            </a:extLst>
          </p:cNvPr>
          <p:cNvSpPr>
            <a:spLocks noChangeAspect="1"/>
          </p:cNvSpPr>
          <p:nvPr/>
        </p:nvSpPr>
        <p:spPr>
          <a:xfrm rot="16080000">
            <a:off x="1517976" y="2187841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Freeform 119">
            <a:extLst>
              <a:ext uri="{FF2B5EF4-FFF2-40B4-BE49-F238E27FC236}">
                <a16:creationId xmlns:a16="http://schemas.microsoft.com/office/drawing/2014/main" id="{8DC77244-6FE8-4175-A430-3EF63E209BE7}"/>
              </a:ext>
            </a:extLst>
          </p:cNvPr>
          <p:cNvSpPr>
            <a:spLocks noChangeAspect="1"/>
          </p:cNvSpPr>
          <p:nvPr/>
        </p:nvSpPr>
        <p:spPr>
          <a:xfrm rot="16080000">
            <a:off x="3548662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id="{C86BCF8C-BE16-48BD-A9E8-B60306510DC6}"/>
              </a:ext>
            </a:extLst>
          </p:cNvPr>
          <p:cNvSpPr>
            <a:spLocks noChangeAspect="1"/>
          </p:cNvSpPr>
          <p:nvPr/>
        </p:nvSpPr>
        <p:spPr>
          <a:xfrm rot="16080000">
            <a:off x="5579348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125">
            <a:extLst>
              <a:ext uri="{FF2B5EF4-FFF2-40B4-BE49-F238E27FC236}">
                <a16:creationId xmlns:a16="http://schemas.microsoft.com/office/drawing/2014/main" id="{3BE96DBD-D249-4501-ABDA-C62D33E8846B}"/>
              </a:ext>
            </a:extLst>
          </p:cNvPr>
          <p:cNvSpPr>
            <a:spLocks noChangeAspect="1"/>
          </p:cNvSpPr>
          <p:nvPr/>
        </p:nvSpPr>
        <p:spPr>
          <a:xfrm rot="16080000">
            <a:off x="7610034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Freeform 128">
            <a:extLst>
              <a:ext uri="{FF2B5EF4-FFF2-40B4-BE49-F238E27FC236}">
                <a16:creationId xmlns:a16="http://schemas.microsoft.com/office/drawing/2014/main" id="{03903382-73A7-4E41-AA49-35C0151017CD}"/>
              </a:ext>
            </a:extLst>
          </p:cNvPr>
          <p:cNvSpPr>
            <a:spLocks noChangeAspect="1"/>
          </p:cNvSpPr>
          <p:nvPr/>
        </p:nvSpPr>
        <p:spPr>
          <a:xfrm rot="16080000">
            <a:off x="9640718" y="2192405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398CC-13AD-4ED4-8256-7AF641897F67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F3EEF-E52D-41E4-842D-5E790B88A516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 119">
            <a:extLst>
              <a:ext uri="{FF2B5EF4-FFF2-40B4-BE49-F238E27FC236}">
                <a16:creationId xmlns:a16="http://schemas.microsoft.com/office/drawing/2014/main" id="{242A5333-3047-4472-A690-89588CD2F841}"/>
              </a:ext>
            </a:extLst>
          </p:cNvPr>
          <p:cNvSpPr/>
          <p:nvPr userDrawn="1"/>
        </p:nvSpPr>
        <p:spPr>
          <a:xfrm rot="15392080">
            <a:off x="1502054" y="2209881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2BBE4E-BF75-4E77-A514-BE526700C857}"/>
              </a:ext>
            </a:extLst>
          </p:cNvPr>
          <p:cNvSpPr/>
          <p:nvPr/>
        </p:nvSpPr>
        <p:spPr>
          <a:xfrm>
            <a:off x="962933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0820BC4-FF09-49BA-9C5E-3DF76870A30C}"/>
              </a:ext>
            </a:extLst>
          </p:cNvPr>
          <p:cNvSpPr/>
          <p:nvPr/>
        </p:nvSpPr>
        <p:spPr>
          <a:xfrm rot="10800000">
            <a:off x="3018122" y="3763692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B2693C2-4CDE-42F7-9ED9-1CF655DB9204}"/>
              </a:ext>
            </a:extLst>
          </p:cNvPr>
          <p:cNvSpPr/>
          <p:nvPr/>
        </p:nvSpPr>
        <p:spPr>
          <a:xfrm>
            <a:off x="5073311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4D37590-63F8-45AA-B4F6-F44454C61C97}"/>
              </a:ext>
            </a:extLst>
          </p:cNvPr>
          <p:cNvSpPr/>
          <p:nvPr/>
        </p:nvSpPr>
        <p:spPr>
          <a:xfrm rot="10800000">
            <a:off x="7128500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F000BCD-6DBD-44DA-931E-B28A563036C5}"/>
              </a:ext>
            </a:extLst>
          </p:cNvPr>
          <p:cNvSpPr/>
          <p:nvPr/>
        </p:nvSpPr>
        <p:spPr>
          <a:xfrm>
            <a:off x="9183689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38AA3-6D1B-4F5B-93E6-9FB4E2910477}"/>
              </a:ext>
            </a:extLst>
          </p:cNvPr>
          <p:cNvGrpSpPr/>
          <p:nvPr/>
        </p:nvGrpSpPr>
        <p:grpSpPr>
          <a:xfrm>
            <a:off x="1201383" y="4421426"/>
            <a:ext cx="1585840" cy="1822824"/>
            <a:chOff x="1985515" y="4307149"/>
            <a:chExt cx="2471032" cy="1822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6BD6D-D73C-4DF2-8529-28DA96A36787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03E0C-1E93-4B71-90E4-745F068CD32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11571A-AD1A-4F52-8FD5-8C6EEE20B8E0}"/>
              </a:ext>
            </a:extLst>
          </p:cNvPr>
          <p:cNvGrpSpPr/>
          <p:nvPr/>
        </p:nvGrpSpPr>
        <p:grpSpPr>
          <a:xfrm>
            <a:off x="3255959" y="4421426"/>
            <a:ext cx="1585840" cy="1822824"/>
            <a:chOff x="1985515" y="4307149"/>
            <a:chExt cx="247103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310FCA-FEDE-4AA3-A56E-E6FACC5457F4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7E7EFA-9E98-46E6-B8B9-BB33BF10B7E6}"/>
              </a:ext>
            </a:extLst>
          </p:cNvPr>
          <p:cNvGrpSpPr/>
          <p:nvPr/>
        </p:nvGrpSpPr>
        <p:grpSpPr>
          <a:xfrm>
            <a:off x="5310535" y="4421426"/>
            <a:ext cx="1585840" cy="1822824"/>
            <a:chOff x="1985515" y="4307149"/>
            <a:chExt cx="247103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A5CAD4-522F-40CE-81A1-7CCD2478AABF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03F93-02A1-4B66-A1BA-CD9212EB8348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5DA191-300B-48E9-A07D-23D74E3AD57E}"/>
              </a:ext>
            </a:extLst>
          </p:cNvPr>
          <p:cNvGrpSpPr/>
          <p:nvPr/>
        </p:nvGrpSpPr>
        <p:grpSpPr>
          <a:xfrm>
            <a:off x="9419687" y="4421426"/>
            <a:ext cx="1585840" cy="1822824"/>
            <a:chOff x="1985515" y="4307149"/>
            <a:chExt cx="247103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A64AB-DD6A-4E09-BE8C-EED0E1C545DA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A42644-D2B0-49BD-9D05-67F8FBE9439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D30092-E0F1-49A8-92ED-86F962060849}"/>
              </a:ext>
            </a:extLst>
          </p:cNvPr>
          <p:cNvGrpSpPr/>
          <p:nvPr/>
        </p:nvGrpSpPr>
        <p:grpSpPr>
          <a:xfrm>
            <a:off x="7365111" y="4421426"/>
            <a:ext cx="1585840" cy="1822824"/>
            <a:chOff x="1985515" y="4307149"/>
            <a:chExt cx="247103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F1B34-CEC7-4D68-B6FE-A50F6BCBFC8E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40E6C-B28E-496C-9747-DC5F4D9F77B2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119">
            <a:extLst>
              <a:ext uri="{FF2B5EF4-FFF2-40B4-BE49-F238E27FC236}">
                <a16:creationId xmlns:a16="http://schemas.microsoft.com/office/drawing/2014/main" id="{B40270A4-C3D9-4595-A521-00E2EE83BDE1}"/>
              </a:ext>
            </a:extLst>
          </p:cNvPr>
          <p:cNvSpPr/>
          <p:nvPr userDrawn="1"/>
        </p:nvSpPr>
        <p:spPr>
          <a:xfrm rot="15392080">
            <a:off x="3532740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Freeform 122">
            <a:extLst>
              <a:ext uri="{FF2B5EF4-FFF2-40B4-BE49-F238E27FC236}">
                <a16:creationId xmlns:a16="http://schemas.microsoft.com/office/drawing/2014/main" id="{1B51783F-F09C-4C29-95EB-4A61DCA258BB}"/>
              </a:ext>
            </a:extLst>
          </p:cNvPr>
          <p:cNvSpPr/>
          <p:nvPr userDrawn="1"/>
        </p:nvSpPr>
        <p:spPr>
          <a:xfrm rot="15392080">
            <a:off x="5563426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Freeform 125">
            <a:extLst>
              <a:ext uri="{FF2B5EF4-FFF2-40B4-BE49-F238E27FC236}">
                <a16:creationId xmlns:a16="http://schemas.microsoft.com/office/drawing/2014/main" id="{02712E4A-AF4E-44E5-8263-C50C2B0DFBFC}"/>
              </a:ext>
            </a:extLst>
          </p:cNvPr>
          <p:cNvSpPr/>
          <p:nvPr userDrawn="1"/>
        </p:nvSpPr>
        <p:spPr>
          <a:xfrm rot="15392080">
            <a:off x="7594112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Freeform 128">
            <a:extLst>
              <a:ext uri="{FF2B5EF4-FFF2-40B4-BE49-F238E27FC236}">
                <a16:creationId xmlns:a16="http://schemas.microsoft.com/office/drawing/2014/main" id="{837C833F-604F-4C20-B8F7-91B52C844797}"/>
              </a:ext>
            </a:extLst>
          </p:cNvPr>
          <p:cNvSpPr/>
          <p:nvPr userDrawn="1"/>
        </p:nvSpPr>
        <p:spPr>
          <a:xfrm rot="15392080">
            <a:off x="9624796" y="2214445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F31F11-1E3B-412B-9331-A9BF0074CA21}"/>
              </a:ext>
            </a:extLst>
          </p:cNvPr>
          <p:cNvSpPr txBox="1"/>
          <p:nvPr/>
        </p:nvSpPr>
        <p:spPr>
          <a:xfrm>
            <a:off x="1550755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CE5EA6-5CFD-479A-85C0-6EFD7213AAA1}"/>
              </a:ext>
            </a:extLst>
          </p:cNvPr>
          <p:cNvSpPr txBox="1"/>
          <p:nvPr/>
        </p:nvSpPr>
        <p:spPr>
          <a:xfrm>
            <a:off x="3605944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FE965D-FFFC-4537-8D1E-8EDC60A30FD6}"/>
              </a:ext>
            </a:extLst>
          </p:cNvPr>
          <p:cNvSpPr txBox="1"/>
          <p:nvPr/>
        </p:nvSpPr>
        <p:spPr>
          <a:xfrm>
            <a:off x="5661133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73F456-7036-43BD-A774-727791910FE4}"/>
              </a:ext>
            </a:extLst>
          </p:cNvPr>
          <p:cNvSpPr txBox="1"/>
          <p:nvPr/>
        </p:nvSpPr>
        <p:spPr>
          <a:xfrm>
            <a:off x="7716322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C029C-0433-44C0-9073-3C7A23CAF1D5}"/>
              </a:ext>
            </a:extLst>
          </p:cNvPr>
          <p:cNvSpPr txBox="1"/>
          <p:nvPr/>
        </p:nvSpPr>
        <p:spPr>
          <a:xfrm>
            <a:off x="9771511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5ADE4642-5989-4DC3-8F70-8AF6D613A79A}"/>
              </a:ext>
            </a:extLst>
          </p:cNvPr>
          <p:cNvSpPr/>
          <p:nvPr/>
        </p:nvSpPr>
        <p:spPr>
          <a:xfrm>
            <a:off x="1878053" y="246937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B6681DA8-7C41-499A-8D08-31FD67B813D3}"/>
              </a:ext>
            </a:extLst>
          </p:cNvPr>
          <p:cNvSpPr/>
          <p:nvPr/>
        </p:nvSpPr>
        <p:spPr>
          <a:xfrm rot="9900000">
            <a:off x="10014868" y="2489200"/>
            <a:ext cx="364907" cy="309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D1216A39-9DAE-45F6-A4FB-A60912AE8227}"/>
              </a:ext>
            </a:extLst>
          </p:cNvPr>
          <p:cNvSpPr/>
          <p:nvPr/>
        </p:nvSpPr>
        <p:spPr>
          <a:xfrm>
            <a:off x="3925021" y="2506985"/>
            <a:ext cx="330836" cy="2765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23899710-AFC6-4B6A-859B-8F46A5C69991}"/>
              </a:ext>
            </a:extLst>
          </p:cNvPr>
          <p:cNvSpPr/>
          <p:nvPr/>
        </p:nvSpPr>
        <p:spPr>
          <a:xfrm>
            <a:off x="5935454" y="250826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DCA231A9-4F2B-41E8-91FB-4F9DD84C9917}"/>
              </a:ext>
            </a:extLst>
          </p:cNvPr>
          <p:cNvSpPr/>
          <p:nvPr/>
        </p:nvSpPr>
        <p:spPr>
          <a:xfrm>
            <a:off x="7941418" y="2506961"/>
            <a:ext cx="358521" cy="283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8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자유형 31">
            <a:extLst>
              <a:ext uri="{FF2B5EF4-FFF2-40B4-BE49-F238E27FC236}">
                <a16:creationId xmlns:a16="http://schemas.microsoft.com/office/drawing/2014/main" id="{C0F14866-DA09-4E99-8051-5251D72DDD3C}"/>
              </a:ext>
            </a:extLst>
          </p:cNvPr>
          <p:cNvSpPr/>
          <p:nvPr/>
        </p:nvSpPr>
        <p:spPr>
          <a:xfrm rot="18900000">
            <a:off x="9242913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22F749A-799D-4EAF-AD96-9F32A8D407A4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F3E10B-F736-497C-87B3-9F52D9929A81}"/>
              </a:ext>
            </a:extLst>
          </p:cNvPr>
          <p:cNvGrpSpPr/>
          <p:nvPr/>
        </p:nvGrpSpPr>
        <p:grpSpPr>
          <a:xfrm>
            <a:off x="1037139" y="2398328"/>
            <a:ext cx="4618823" cy="1131223"/>
            <a:chOff x="611559" y="2708920"/>
            <a:chExt cx="2675111" cy="1131223"/>
          </a:xfrm>
        </p:grpSpPr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id="{02CB38B9-971C-4485-844D-EE9EE1862953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5A13EF-5EFA-4AD4-9600-331548FF9C4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ECDD54-13C8-4E55-B21C-01EBD3306DC1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B6F36-691A-4CFD-BF47-CED3C1CAAD7C}"/>
              </a:ext>
            </a:extLst>
          </p:cNvPr>
          <p:cNvGrpSpPr/>
          <p:nvPr/>
        </p:nvGrpSpPr>
        <p:grpSpPr>
          <a:xfrm>
            <a:off x="1037139" y="3718130"/>
            <a:ext cx="4618823" cy="1131223"/>
            <a:chOff x="611559" y="2708920"/>
            <a:chExt cx="2675111" cy="1131223"/>
          </a:xfrm>
        </p:grpSpPr>
        <p:sp>
          <p:nvSpPr>
            <p:cNvPr id="11" name="Rounded Rectangle 64">
              <a:extLst>
                <a:ext uri="{FF2B5EF4-FFF2-40B4-BE49-F238E27FC236}">
                  <a16:creationId xmlns:a16="http://schemas.microsoft.com/office/drawing/2014/main" id="{A67D6D23-0FC4-4B25-BF1C-50A43F42F97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631FEF-2E96-4DF1-ACB0-D43850780586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57941C-6F18-4820-95EB-8CB0A6F03B19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B8C65-BF8C-4A2E-9A47-E36A3D7B25B0}"/>
              </a:ext>
            </a:extLst>
          </p:cNvPr>
          <p:cNvGrpSpPr/>
          <p:nvPr/>
        </p:nvGrpSpPr>
        <p:grpSpPr>
          <a:xfrm>
            <a:off x="1037139" y="5037932"/>
            <a:ext cx="4618823" cy="1131223"/>
            <a:chOff x="611559" y="2708920"/>
            <a:chExt cx="2675111" cy="1131223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68A3CAF1-42B9-40BE-AF0A-96056DD2621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F6843-85AF-4B8F-AFE3-B842BB1DB5E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3A9D05-4A2E-42D8-B9A1-4C92CC0D803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FDA9E9-0866-425F-B8CB-C616F4B1B107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9882CC84-4F34-45DB-AB4E-59A5323AC9B0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id="{C6A82F07-DB22-4D05-9DDC-D78CA3D86DA4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24726E58-7678-4929-99ED-09B14C0EE640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8F7A3-561D-40E9-8FC7-443E958B157D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507326-02B9-49EB-B529-8BAB75E48203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1217B1-ACD7-476C-B55C-D04CA30F5E15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CC3FC0DB-4E6D-4081-8082-FDE3AA744DDB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68FEA09-C33A-4838-9F8A-CE80EDB79EEE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0A3F14FE-B2CB-443C-8D22-71EAD750FA5F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CE1C9AB4-7222-4424-8822-B09516ED0419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95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2C56F8-6240-4D41-A183-B9689775BF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E4FBD4-2524-40B2-B750-EDE591F78F4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A9584-1C13-4828-9886-86900EE0372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ED825-AD70-4C27-9361-1CA0746768C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8E2238ED-D2C3-4B0C-85B7-FA93C71A50D9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8020B474-F086-4B4B-92F5-0AFC05FC3235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5653320-40D9-4A21-8FED-37E75CDF15C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6A19308-10CB-4CD3-AFA2-7881C06A38D6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D3DBAB-B6F3-4001-9208-2EB49EBEECDD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03584A-E2F6-4AD7-A314-BD33295C7FC6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E693AB-20DE-4643-836F-0E0F217A70E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2122AD-95CF-49F9-9386-B3E47E2C334C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CBF16A-EB98-435C-B6C4-F5BC98BDE3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CF6FEC-9B0A-49ED-8EFA-77CA1A4416F8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82937-EB42-472F-BE26-952E63552C22}"/>
              </a:ext>
            </a:extLst>
          </p:cNvPr>
          <p:cNvGrpSpPr/>
          <p:nvPr/>
        </p:nvGrpSpPr>
        <p:grpSpPr>
          <a:xfrm>
            <a:off x="6474310" y="4134629"/>
            <a:ext cx="4438820" cy="677512"/>
            <a:chOff x="6417575" y="2011203"/>
            <a:chExt cx="2952328" cy="648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6865B7-B862-4D86-9FBF-21586EAA00B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B6CCAF-EEF7-4170-944A-0B1239A5BB2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99481-71B9-4B88-8868-8448C489E86A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A1CF03-4D1A-4D82-A181-2DE6F727534A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122D7E-4FB7-4AD1-AE12-9D278B8CCAE2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28441B-2A8D-48A1-9077-42F8714435DF}"/>
              </a:ext>
            </a:extLst>
          </p:cNvPr>
          <p:cNvGrpSpPr/>
          <p:nvPr/>
        </p:nvGrpSpPr>
        <p:grpSpPr>
          <a:xfrm>
            <a:off x="1053889" y="2217744"/>
            <a:ext cx="3457375" cy="3464783"/>
            <a:chOff x="755576" y="1988840"/>
            <a:chExt cx="3457375" cy="34647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CF211D-655E-4A35-9AB9-31B4555CB89A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64783"/>
              <a:chOff x="2050729" y="2195248"/>
              <a:chExt cx="3709400" cy="3717348"/>
            </a:xfrm>
          </p:grpSpPr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DBE2B928-95B2-40A0-AB9B-F2B4094313A9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356A3A6C-941D-497E-93F1-6BA09D56DF00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91DD3D42-78A5-409C-959B-6C781E59738E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4">
                <a:extLst>
                  <a:ext uri="{FF2B5EF4-FFF2-40B4-BE49-F238E27FC236}">
                    <a16:creationId xmlns:a16="http://schemas.microsoft.com/office/drawing/2014/main" id="{E1E811F6-02BA-4278-B112-C5B53DD4B90D}"/>
                  </a:ext>
                </a:extLst>
              </p:cNvPr>
              <p:cNvSpPr/>
              <p:nvPr/>
            </p:nvSpPr>
            <p:spPr>
              <a:xfrm rot="16200000">
                <a:off x="1939509" y="3965175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EC230D-1F62-4F8F-9330-84AD43CF88F4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55C747-F100-44F0-A420-3EAD77CDF30C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79857D-5307-4D00-85AD-77BF4B1CE72D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74B77F-DA6E-43D0-A9A3-D7A212F6791B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38C838-A261-4DD1-B2E2-6632B1C4DD8A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982599-4844-40D0-9E08-0C4367F9BEA0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ABA37F-6B99-496E-847E-E0CAACB739FC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Add Contents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159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858453" y="992356"/>
            <a:ext cx="2699792" cy="237626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3824655" y="972739"/>
            <a:ext cx="7077807" cy="4735514"/>
            <a:chOff x="886442" y="1648957"/>
            <a:chExt cx="3397525" cy="54447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98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1569708" y="527538"/>
            <a:ext cx="9688748" cy="5577840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9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8242025" y="696869"/>
            <a:ext cx="3084454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5022407" y="696869"/>
            <a:ext cx="3007359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AD3E72-D9A3-4B7C-8E98-87C75588CAA6}"/>
              </a:ext>
            </a:extLst>
          </p:cNvPr>
          <p:cNvGrpSpPr/>
          <p:nvPr/>
        </p:nvGrpSpPr>
        <p:grpSpPr>
          <a:xfrm>
            <a:off x="5317094" y="1077821"/>
            <a:ext cx="2417985" cy="4702358"/>
            <a:chOff x="3651644" y="919838"/>
            <a:chExt cx="1975714" cy="45236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5B5CB7-17E8-44E9-A684-72B23D5DA8C3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16ABA9-74BF-4902-8BAD-B64A9310A89E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8575260" y="1077822"/>
            <a:ext cx="2417985" cy="4702358"/>
            <a:chOff x="3651644" y="919838"/>
            <a:chExt cx="1975714" cy="45236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1168249" y="418193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1257851" y="2849622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834388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B2393-DC85-4A83-A66E-FBE9B7A338A9}"/>
              </a:ext>
            </a:extLst>
          </p:cNvPr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D01F5-4248-4CF1-934B-0F30BDC377CA}"/>
              </a:ext>
            </a:extLst>
          </p:cNvPr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1CCF3-0A93-4393-92E3-43DC3B837CC4}"/>
              </a:ext>
            </a:extLst>
          </p:cNvPr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45730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31932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9D9BE2-4839-4CAC-AAC4-EED758E73286}"/>
              </a:ext>
            </a:extLst>
          </p:cNvPr>
          <p:cNvGrpSpPr/>
          <p:nvPr/>
        </p:nvGrpSpPr>
        <p:grpSpPr>
          <a:xfrm>
            <a:off x="412475" y="1775975"/>
            <a:ext cx="4169253" cy="4398213"/>
            <a:chOff x="412475" y="1920407"/>
            <a:chExt cx="4032340" cy="42537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F61677-D6DE-477B-921D-A66D685CF88C}"/>
                </a:ext>
              </a:extLst>
            </p:cNvPr>
            <p:cNvGrpSpPr/>
            <p:nvPr/>
          </p:nvGrpSpPr>
          <p:grpSpPr>
            <a:xfrm>
              <a:off x="524483" y="2293626"/>
              <a:ext cx="3650418" cy="3880562"/>
              <a:chOff x="2771800" y="2060848"/>
              <a:chExt cx="3653928" cy="3884295"/>
            </a:xfrm>
          </p:grpSpPr>
          <p:sp>
            <p:nvSpPr>
              <p:cNvPr id="4" name="Freeform 11">
                <a:extLst>
                  <a:ext uri="{FF2B5EF4-FFF2-40B4-BE49-F238E27FC236}">
                    <a16:creationId xmlns:a16="http://schemas.microsoft.com/office/drawing/2014/main" id="{62832568-23ED-40B3-BC0C-6D6D800B86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5" name="Pie 6">
                <a:extLst>
                  <a:ext uri="{FF2B5EF4-FFF2-40B4-BE49-F238E27FC236}">
                    <a16:creationId xmlns:a16="http://schemas.microsoft.com/office/drawing/2014/main" id="{80CF5453-5C4A-4450-9652-D4C3DAF9E76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ie 13">
                <a:extLst>
                  <a:ext uri="{FF2B5EF4-FFF2-40B4-BE49-F238E27FC236}">
                    <a16:creationId xmlns:a16="http://schemas.microsoft.com/office/drawing/2014/main" id="{0066B5B0-23E2-426E-9879-31CAD3EBF322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ie 14">
                <a:extLst>
                  <a:ext uri="{FF2B5EF4-FFF2-40B4-BE49-F238E27FC236}">
                    <a16:creationId xmlns:a16="http://schemas.microsoft.com/office/drawing/2014/main" id="{C4A9040C-0AE9-4D2C-8790-210E07D3519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15">
                <a:extLst>
                  <a:ext uri="{FF2B5EF4-FFF2-40B4-BE49-F238E27FC236}">
                    <a16:creationId xmlns:a16="http://schemas.microsoft.com/office/drawing/2014/main" id="{8BC43D5C-3476-44F7-872A-82647E0D88EE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D814A2B-BCB3-4521-A454-6AA4C0321902}"/>
                </a:ext>
              </a:extLst>
            </p:cNvPr>
            <p:cNvSpPr/>
            <p:nvPr/>
          </p:nvSpPr>
          <p:spPr>
            <a:xfrm>
              <a:off x="412475" y="1920407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E64A7E-B037-44CD-A202-8F4F7AD6DCB1}"/>
                </a:ext>
              </a:extLst>
            </p:cNvPr>
            <p:cNvSpPr/>
            <p:nvPr/>
          </p:nvSpPr>
          <p:spPr>
            <a:xfrm>
              <a:off x="1324683" y="2053570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C6FB00-CFD3-4E7D-B3ED-0BF71E180801}"/>
                </a:ext>
              </a:extLst>
            </p:cNvPr>
            <p:cNvSpPr/>
            <p:nvPr/>
          </p:nvSpPr>
          <p:spPr>
            <a:xfrm>
              <a:off x="3205145" y="2053570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23FAD0-DCB5-4B42-B23E-D2773CE04698}"/>
                </a:ext>
              </a:extLst>
            </p:cNvPr>
            <p:cNvSpPr/>
            <p:nvPr/>
          </p:nvSpPr>
          <p:spPr>
            <a:xfrm>
              <a:off x="4204756" y="3355373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7BA16-E073-4D95-8AD4-924A27D45010}"/>
                </a:ext>
              </a:extLst>
            </p:cNvPr>
            <p:cNvSpPr/>
            <p:nvPr/>
          </p:nvSpPr>
          <p:spPr>
            <a:xfrm>
              <a:off x="3962769" y="4856152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Isosceles Triangle 41">
              <a:extLst>
                <a:ext uri="{FF2B5EF4-FFF2-40B4-BE49-F238E27FC236}">
                  <a16:creationId xmlns:a16="http://schemas.microsoft.com/office/drawing/2014/main" id="{0FD5783C-BECB-41B3-B658-0BD328936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7928" y="2996089"/>
              <a:ext cx="258797" cy="320551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9F1AE5CF-A456-4E62-9E1B-95E3EB1C6909}"/>
                </a:ext>
              </a:extLst>
            </p:cNvPr>
            <p:cNvSpPr>
              <a:spLocks/>
            </p:cNvSpPr>
            <p:nvPr/>
          </p:nvSpPr>
          <p:spPr>
            <a:xfrm>
              <a:off x="2972612" y="4273375"/>
              <a:ext cx="292493" cy="388019"/>
            </a:xfrm>
            <a:custGeom>
              <a:avLst/>
              <a:gdLst/>
              <a:ahLst/>
              <a:cxnLst/>
              <a:rect l="l" t="t" r="r" b="b"/>
              <a:pathLst>
                <a:path w="2044268" h="3675920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641CBF1B-4A31-447C-9849-9A16F366D9BB}"/>
                </a:ext>
              </a:extLst>
            </p:cNvPr>
            <p:cNvSpPr>
              <a:spLocks noChangeAspect="1"/>
            </p:cNvSpPr>
            <p:nvPr/>
          </p:nvSpPr>
          <p:spPr>
            <a:xfrm rot="10138534">
              <a:off x="2544233" y="2863500"/>
              <a:ext cx="449989" cy="367051"/>
            </a:xfrm>
            <a:custGeom>
              <a:avLst/>
              <a:gdLst/>
              <a:ahLst/>
              <a:cxnLst/>
              <a:rect l="l" t="t" r="r" b="b"/>
              <a:pathLst>
                <a:path w="4184701" h="3958584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C7E43B7B-EE7D-48F2-947C-053DA6AA0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2632" y="3514195"/>
              <a:ext cx="449989" cy="241189"/>
            </a:xfrm>
            <a:custGeom>
              <a:avLst/>
              <a:gdLst/>
              <a:ahLst/>
              <a:cxnLst/>
              <a:rect l="l" t="t" r="r" b="b"/>
              <a:pathLst>
                <a:path w="3932090" h="2444140">
                  <a:moveTo>
                    <a:pt x="3752090" y="1724140"/>
                  </a:moveTo>
                  <a:lnTo>
                    <a:pt x="3932090" y="1724140"/>
                  </a:lnTo>
                  <a:lnTo>
                    <a:pt x="3932090" y="2444140"/>
                  </a:lnTo>
                  <a:lnTo>
                    <a:pt x="3752090" y="2444140"/>
                  </a:lnTo>
                  <a:close/>
                  <a:moveTo>
                    <a:pt x="3507168" y="1724140"/>
                  </a:moveTo>
                  <a:lnTo>
                    <a:pt x="3687168" y="1724140"/>
                  </a:lnTo>
                  <a:lnTo>
                    <a:pt x="3687168" y="2444140"/>
                  </a:lnTo>
                  <a:lnTo>
                    <a:pt x="3507168" y="2444140"/>
                  </a:lnTo>
                  <a:close/>
                  <a:moveTo>
                    <a:pt x="3262246" y="1724140"/>
                  </a:moveTo>
                  <a:lnTo>
                    <a:pt x="3442246" y="1724140"/>
                  </a:lnTo>
                  <a:lnTo>
                    <a:pt x="3442246" y="2444140"/>
                  </a:lnTo>
                  <a:lnTo>
                    <a:pt x="3262246" y="2444140"/>
                  </a:lnTo>
                  <a:close/>
                  <a:moveTo>
                    <a:pt x="1055059" y="1724140"/>
                  </a:moveTo>
                  <a:lnTo>
                    <a:pt x="3143291" y="1724140"/>
                  </a:lnTo>
                  <a:lnTo>
                    <a:pt x="3143291" y="2444140"/>
                  </a:lnTo>
                  <a:lnTo>
                    <a:pt x="1055059" y="2444140"/>
                  </a:lnTo>
                  <a:close/>
                  <a:moveTo>
                    <a:pt x="0" y="1724140"/>
                  </a:moveTo>
                  <a:lnTo>
                    <a:pt x="936104" y="1724140"/>
                  </a:lnTo>
                  <a:lnTo>
                    <a:pt x="936104" y="2444140"/>
                  </a:lnTo>
                  <a:lnTo>
                    <a:pt x="0" y="2444140"/>
                  </a:lnTo>
                  <a:close/>
                  <a:moveTo>
                    <a:pt x="3762587" y="1589250"/>
                  </a:moveTo>
                  <a:lnTo>
                    <a:pt x="3765926" y="1589250"/>
                  </a:lnTo>
                  <a:lnTo>
                    <a:pt x="3765536" y="1590703"/>
                  </a:lnTo>
                  <a:close/>
                  <a:moveTo>
                    <a:pt x="3220509" y="127090"/>
                  </a:moveTo>
                  <a:cubicBezTo>
                    <a:pt x="3119394" y="287890"/>
                    <a:pt x="3131085" y="531689"/>
                    <a:pt x="3167859" y="664285"/>
                  </a:cubicBezTo>
                  <a:cubicBezTo>
                    <a:pt x="3206229" y="802641"/>
                    <a:pt x="3326101" y="848242"/>
                    <a:pt x="3454497" y="918848"/>
                  </a:cubicBezTo>
                  <a:cubicBezTo>
                    <a:pt x="3570280" y="981111"/>
                    <a:pt x="3683530" y="1073194"/>
                    <a:pt x="3717026" y="1189260"/>
                  </a:cubicBezTo>
                  <a:cubicBezTo>
                    <a:pt x="3750313" y="1304598"/>
                    <a:pt x="3742628" y="1529634"/>
                    <a:pt x="3568800" y="1629993"/>
                  </a:cubicBezTo>
                  <a:cubicBezTo>
                    <a:pt x="3616998" y="1398869"/>
                    <a:pt x="3491441" y="1157349"/>
                    <a:pt x="3350531" y="1088131"/>
                  </a:cubicBezTo>
                  <a:cubicBezTo>
                    <a:pt x="3206654" y="1043087"/>
                    <a:pt x="3006067" y="916673"/>
                    <a:pt x="2942451" y="750665"/>
                  </a:cubicBezTo>
                  <a:cubicBezTo>
                    <a:pt x="2847039" y="501685"/>
                    <a:pt x="2971529" y="222502"/>
                    <a:pt x="3220509" y="127090"/>
                  </a:cubicBezTo>
                  <a:close/>
                  <a:moveTo>
                    <a:pt x="3467790" y="0"/>
                  </a:moveTo>
                  <a:cubicBezTo>
                    <a:pt x="3400562" y="106909"/>
                    <a:pt x="3408335" y="269002"/>
                    <a:pt x="3432785" y="357161"/>
                  </a:cubicBezTo>
                  <a:cubicBezTo>
                    <a:pt x="3458296" y="449148"/>
                    <a:pt x="3537994" y="479466"/>
                    <a:pt x="3623360" y="526409"/>
                  </a:cubicBezTo>
                  <a:cubicBezTo>
                    <a:pt x="3700340" y="567806"/>
                    <a:pt x="3775635" y="629028"/>
                    <a:pt x="3797906" y="706196"/>
                  </a:cubicBezTo>
                  <a:cubicBezTo>
                    <a:pt x="3820036" y="782880"/>
                    <a:pt x="3814927" y="932498"/>
                    <a:pt x="3699356" y="999223"/>
                  </a:cubicBezTo>
                  <a:cubicBezTo>
                    <a:pt x="3731401" y="845558"/>
                    <a:pt x="3647923" y="684980"/>
                    <a:pt x="3554236" y="638959"/>
                  </a:cubicBezTo>
                  <a:cubicBezTo>
                    <a:pt x="3458578" y="609011"/>
                    <a:pt x="3325215" y="524963"/>
                    <a:pt x="3282919" y="414591"/>
                  </a:cubicBezTo>
                  <a:cubicBezTo>
                    <a:pt x="3219483" y="249054"/>
                    <a:pt x="3302253" y="63436"/>
                    <a:pt x="3467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" name="Freeform 87">
            <a:extLst>
              <a:ext uri="{FF2B5EF4-FFF2-40B4-BE49-F238E27FC236}">
                <a16:creationId xmlns:a16="http://schemas.microsoft.com/office/drawing/2014/main" id="{26E28638-4C76-4795-90C1-1C54B07FC1B9}"/>
              </a:ext>
            </a:extLst>
          </p:cNvPr>
          <p:cNvSpPr/>
          <p:nvPr/>
        </p:nvSpPr>
        <p:spPr>
          <a:xfrm>
            <a:off x="4777771" y="1611685"/>
            <a:ext cx="2228565" cy="3873764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6E473E9-A288-4913-B81B-E46352C0C939}"/>
              </a:ext>
            </a:extLst>
          </p:cNvPr>
          <p:cNvSpPr/>
          <p:nvPr/>
        </p:nvSpPr>
        <p:spPr>
          <a:xfrm>
            <a:off x="8210366" y="3137166"/>
            <a:ext cx="2351766" cy="2825704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E2C43B-1D2E-4C86-B101-DD0090EE4268}"/>
              </a:ext>
            </a:extLst>
          </p:cNvPr>
          <p:cNvSpPr/>
          <p:nvPr/>
        </p:nvSpPr>
        <p:spPr>
          <a:xfrm>
            <a:off x="7922739" y="3739091"/>
            <a:ext cx="2947481" cy="1789889"/>
          </a:xfrm>
          <a:custGeom>
            <a:avLst/>
            <a:gdLst>
              <a:gd name="connsiteX0" fmla="*/ 0 w 2879387"/>
              <a:gd name="connsiteY0" fmla="*/ 175098 h 1789889"/>
              <a:gd name="connsiteX1" fmla="*/ 1498059 w 2879387"/>
              <a:gd name="connsiteY1" fmla="*/ 1789889 h 1789889"/>
              <a:gd name="connsiteX2" fmla="*/ 2879387 w 2879387"/>
              <a:gd name="connsiteY2" fmla="*/ 1420238 h 1789889"/>
              <a:gd name="connsiteX3" fmla="*/ 1400783 w 2879387"/>
              <a:gd name="connsiteY3" fmla="*/ 0 h 1789889"/>
              <a:gd name="connsiteX4" fmla="*/ 0 w 2879387"/>
              <a:gd name="connsiteY4" fmla="*/ 175098 h 1789889"/>
              <a:gd name="connsiteX0" fmla="*/ 0 w 2918298"/>
              <a:gd name="connsiteY0" fmla="*/ 194553 h 1789889"/>
              <a:gd name="connsiteX1" fmla="*/ 1536970 w 2918298"/>
              <a:gd name="connsiteY1" fmla="*/ 1789889 h 1789889"/>
              <a:gd name="connsiteX2" fmla="*/ 2918298 w 2918298"/>
              <a:gd name="connsiteY2" fmla="*/ 1420238 h 1789889"/>
              <a:gd name="connsiteX3" fmla="*/ 1439694 w 2918298"/>
              <a:gd name="connsiteY3" fmla="*/ 0 h 1789889"/>
              <a:gd name="connsiteX4" fmla="*/ 0 w 2918298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39694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29967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47481"/>
              <a:gd name="connsiteY0" fmla="*/ 194553 h 1789889"/>
              <a:gd name="connsiteX1" fmla="*/ 1536970 w 2947481"/>
              <a:gd name="connsiteY1" fmla="*/ 1789889 h 1789889"/>
              <a:gd name="connsiteX2" fmla="*/ 2947481 w 2947481"/>
              <a:gd name="connsiteY2" fmla="*/ 1429967 h 1789889"/>
              <a:gd name="connsiteX3" fmla="*/ 1400783 w 2947481"/>
              <a:gd name="connsiteY3" fmla="*/ 0 h 1789889"/>
              <a:gd name="connsiteX4" fmla="*/ 0 w 2947481"/>
              <a:gd name="connsiteY4" fmla="*/ 194553 h 178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81" h="1789889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apezoid 18">
            <a:extLst>
              <a:ext uri="{FF2B5EF4-FFF2-40B4-BE49-F238E27FC236}">
                <a16:creationId xmlns:a16="http://schemas.microsoft.com/office/drawing/2014/main" id="{6079AE00-FE71-4745-8366-EBDFE2B46930}"/>
              </a:ext>
            </a:extLst>
          </p:cNvPr>
          <p:cNvSpPr/>
          <p:nvPr/>
        </p:nvSpPr>
        <p:spPr>
          <a:xfrm rot="10800000">
            <a:off x="7690832" y="1818575"/>
            <a:ext cx="2351767" cy="1301311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2C38325-B8E1-456B-AB9F-7CD5511448D3}"/>
              </a:ext>
            </a:extLst>
          </p:cNvPr>
          <p:cNvSpPr>
            <a:spLocks noChangeAspect="1"/>
          </p:cNvSpPr>
          <p:nvPr/>
        </p:nvSpPr>
        <p:spPr>
          <a:xfrm flipH="1">
            <a:off x="10184660" y="2739114"/>
            <a:ext cx="1442569" cy="1064066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B61C31B-3200-433B-9E8C-48F9F0743FCC}"/>
              </a:ext>
            </a:extLst>
          </p:cNvPr>
          <p:cNvSpPr>
            <a:spLocks/>
          </p:cNvSpPr>
          <p:nvPr/>
        </p:nvSpPr>
        <p:spPr bwMode="auto">
          <a:xfrm>
            <a:off x="4986361" y="5368310"/>
            <a:ext cx="6248967" cy="1160647"/>
          </a:xfrm>
          <a:custGeom>
            <a:avLst/>
            <a:gdLst>
              <a:gd name="connsiteX0" fmla="*/ 5466852 w 6248967"/>
              <a:gd name="connsiteY0" fmla="*/ 756158 h 1160647"/>
              <a:gd name="connsiteX1" fmla="*/ 5504746 w 6248967"/>
              <a:gd name="connsiteY1" fmla="*/ 756158 h 1160647"/>
              <a:gd name="connsiteX2" fmla="*/ 5504746 w 6248967"/>
              <a:gd name="connsiteY2" fmla="*/ 757902 h 1160647"/>
              <a:gd name="connsiteX3" fmla="*/ 5504746 w 6248967"/>
              <a:gd name="connsiteY3" fmla="*/ 770106 h 1160647"/>
              <a:gd name="connsiteX4" fmla="*/ 5542639 w 6248967"/>
              <a:gd name="connsiteY4" fmla="*/ 770106 h 1160647"/>
              <a:gd name="connsiteX5" fmla="*/ 5542639 w 6248967"/>
              <a:gd name="connsiteY5" fmla="*/ 860767 h 1160647"/>
              <a:gd name="connsiteX6" fmla="*/ 5544032 w 6248967"/>
              <a:gd name="connsiteY6" fmla="*/ 860767 h 1160647"/>
              <a:gd name="connsiteX7" fmla="*/ 5553784 w 6248967"/>
              <a:gd name="connsiteY7" fmla="*/ 860767 h 1160647"/>
              <a:gd name="connsiteX8" fmla="*/ 5553784 w 6248967"/>
              <a:gd name="connsiteY8" fmla="*/ 993272 h 1160647"/>
              <a:gd name="connsiteX9" fmla="*/ 5556013 w 6248967"/>
              <a:gd name="connsiteY9" fmla="*/ 993272 h 1160647"/>
              <a:gd name="connsiteX10" fmla="*/ 5571616 w 6248967"/>
              <a:gd name="connsiteY10" fmla="*/ 993272 h 1160647"/>
              <a:gd name="connsiteX11" fmla="*/ 5571616 w 6248967"/>
              <a:gd name="connsiteY11" fmla="*/ 907260 h 1160647"/>
              <a:gd name="connsiteX12" fmla="*/ 5572452 w 6248967"/>
              <a:gd name="connsiteY12" fmla="*/ 906679 h 1160647"/>
              <a:gd name="connsiteX13" fmla="*/ 5578303 w 6248967"/>
              <a:gd name="connsiteY13" fmla="*/ 902611 h 1160647"/>
              <a:gd name="connsiteX14" fmla="*/ 5582761 w 6248967"/>
              <a:gd name="connsiteY14" fmla="*/ 903773 h 1160647"/>
              <a:gd name="connsiteX15" fmla="*/ 5582761 w 6248967"/>
              <a:gd name="connsiteY15" fmla="*/ 911910 h 1160647"/>
              <a:gd name="connsiteX16" fmla="*/ 5584990 w 6248967"/>
              <a:gd name="connsiteY16" fmla="*/ 910747 h 1160647"/>
              <a:gd name="connsiteX17" fmla="*/ 5600593 w 6248967"/>
              <a:gd name="connsiteY17" fmla="*/ 902611 h 1160647"/>
              <a:gd name="connsiteX18" fmla="*/ 5602544 w 6248967"/>
              <a:gd name="connsiteY18" fmla="*/ 902611 h 1160647"/>
              <a:gd name="connsiteX19" fmla="*/ 5616196 w 6248967"/>
              <a:gd name="connsiteY19" fmla="*/ 902611 h 1160647"/>
              <a:gd name="connsiteX20" fmla="*/ 5616196 w 6248967"/>
              <a:gd name="connsiteY20" fmla="*/ 1060687 h 1160647"/>
              <a:gd name="connsiteX21" fmla="*/ 5647403 w 6248967"/>
              <a:gd name="connsiteY21" fmla="*/ 1065337 h 1160647"/>
              <a:gd name="connsiteX22" fmla="*/ 5647403 w 6248967"/>
              <a:gd name="connsiteY22" fmla="*/ 1058363 h 1160647"/>
              <a:gd name="connsiteX23" fmla="*/ 5680838 w 6248967"/>
              <a:gd name="connsiteY23" fmla="*/ 1058363 h 1160647"/>
              <a:gd name="connsiteX24" fmla="*/ 5680838 w 6248967"/>
              <a:gd name="connsiteY24" fmla="*/ 1028142 h 1160647"/>
              <a:gd name="connsiteX25" fmla="*/ 5689754 w 6248967"/>
              <a:gd name="connsiteY25" fmla="*/ 1028142 h 1160647"/>
              <a:gd name="connsiteX26" fmla="*/ 5689754 w 6248967"/>
              <a:gd name="connsiteY26" fmla="*/ 988623 h 1160647"/>
              <a:gd name="connsiteX27" fmla="*/ 5696441 w 6248967"/>
              <a:gd name="connsiteY27" fmla="*/ 988623 h 1160647"/>
              <a:gd name="connsiteX28" fmla="*/ 5696441 w 6248967"/>
              <a:gd name="connsiteY28" fmla="*/ 949104 h 1160647"/>
              <a:gd name="connsiteX29" fmla="*/ 5712044 w 6248967"/>
              <a:gd name="connsiteY29" fmla="*/ 949104 h 1160647"/>
              <a:gd name="connsiteX30" fmla="*/ 5761082 w 6248967"/>
              <a:gd name="connsiteY30" fmla="*/ 928182 h 1160647"/>
              <a:gd name="connsiteX31" fmla="*/ 5763311 w 6248967"/>
              <a:gd name="connsiteY31" fmla="*/ 907260 h 1160647"/>
              <a:gd name="connsiteX32" fmla="*/ 5767769 w 6248967"/>
              <a:gd name="connsiteY32" fmla="*/ 928182 h 1160647"/>
              <a:gd name="connsiteX33" fmla="*/ 5819036 w 6248967"/>
              <a:gd name="connsiteY33" fmla="*/ 956078 h 1160647"/>
              <a:gd name="connsiteX34" fmla="*/ 5819036 w 6248967"/>
              <a:gd name="connsiteY34" fmla="*/ 951429 h 1160647"/>
              <a:gd name="connsiteX35" fmla="*/ 5832411 w 6248967"/>
              <a:gd name="connsiteY35" fmla="*/ 951429 h 1160647"/>
              <a:gd name="connsiteX36" fmla="*/ 5832411 w 6248967"/>
              <a:gd name="connsiteY36" fmla="*/ 988623 h 1160647"/>
              <a:gd name="connsiteX37" fmla="*/ 5839098 w 6248967"/>
              <a:gd name="connsiteY37" fmla="*/ 988623 h 1160647"/>
              <a:gd name="connsiteX38" fmla="*/ 5839098 w 6248967"/>
              <a:gd name="connsiteY38" fmla="*/ 1032791 h 1160647"/>
              <a:gd name="connsiteX39" fmla="*/ 5845785 w 6248967"/>
              <a:gd name="connsiteY39" fmla="*/ 1032791 h 1160647"/>
              <a:gd name="connsiteX40" fmla="*/ 5845785 w 6248967"/>
              <a:gd name="connsiteY40" fmla="*/ 1053713 h 1160647"/>
              <a:gd name="connsiteX41" fmla="*/ 5859159 w 6248967"/>
              <a:gd name="connsiteY41" fmla="*/ 1053713 h 1160647"/>
              <a:gd name="connsiteX42" fmla="*/ 5859159 w 6248967"/>
              <a:gd name="connsiteY42" fmla="*/ 1086258 h 1160647"/>
              <a:gd name="connsiteX43" fmla="*/ 5943861 w 6248967"/>
              <a:gd name="connsiteY43" fmla="*/ 1079284 h 1160647"/>
              <a:gd name="connsiteX44" fmla="*/ 5943861 w 6248967"/>
              <a:gd name="connsiteY44" fmla="*/ 1046739 h 1160647"/>
              <a:gd name="connsiteX45" fmla="*/ 5988441 w 6248967"/>
              <a:gd name="connsiteY45" fmla="*/ 1046739 h 1160647"/>
              <a:gd name="connsiteX46" fmla="*/ 5988441 w 6248967"/>
              <a:gd name="connsiteY46" fmla="*/ 1028142 h 1160647"/>
              <a:gd name="connsiteX47" fmla="*/ 6082060 w 6248967"/>
              <a:gd name="connsiteY47" fmla="*/ 1028142 h 1160647"/>
              <a:gd name="connsiteX48" fmla="*/ 6082060 w 6248967"/>
              <a:gd name="connsiteY48" fmla="*/ 1039765 h 1160647"/>
              <a:gd name="connsiteX49" fmla="*/ 6142243 w 6248967"/>
              <a:gd name="connsiteY49" fmla="*/ 1039765 h 1160647"/>
              <a:gd name="connsiteX50" fmla="*/ 6142243 w 6248967"/>
              <a:gd name="connsiteY50" fmla="*/ 1046739 h 1160647"/>
              <a:gd name="connsiteX51" fmla="*/ 6160075 w 6248967"/>
              <a:gd name="connsiteY51" fmla="*/ 1046739 h 1160647"/>
              <a:gd name="connsiteX52" fmla="*/ 6160075 w 6248967"/>
              <a:gd name="connsiteY52" fmla="*/ 1053713 h 1160647"/>
              <a:gd name="connsiteX53" fmla="*/ 6175678 w 6248967"/>
              <a:gd name="connsiteY53" fmla="*/ 1053713 h 1160647"/>
              <a:gd name="connsiteX54" fmla="*/ 6175678 w 6248967"/>
              <a:gd name="connsiteY54" fmla="*/ 1033706 h 1160647"/>
              <a:gd name="connsiteX55" fmla="*/ 6248967 w 6248967"/>
              <a:gd name="connsiteY55" fmla="*/ 1160647 h 1160647"/>
              <a:gd name="connsiteX56" fmla="*/ 3980101 w 6248967"/>
              <a:gd name="connsiteY56" fmla="*/ 1160647 h 1160647"/>
              <a:gd name="connsiteX57" fmla="*/ 3980101 w 6248967"/>
              <a:gd name="connsiteY57" fmla="*/ 1063012 h 1160647"/>
              <a:gd name="connsiteX58" fmla="*/ 3980937 w 6248967"/>
              <a:gd name="connsiteY58" fmla="*/ 1063593 h 1160647"/>
              <a:gd name="connsiteX59" fmla="*/ 3986788 w 6248967"/>
              <a:gd name="connsiteY59" fmla="*/ 1067661 h 1160647"/>
              <a:gd name="connsiteX60" fmla="*/ 3993475 w 6248967"/>
              <a:gd name="connsiteY60" fmla="*/ 1037441 h 1160647"/>
              <a:gd name="connsiteX61" fmla="*/ 3994311 w 6248967"/>
              <a:gd name="connsiteY61" fmla="*/ 1037441 h 1160647"/>
              <a:gd name="connsiteX62" fmla="*/ 4000162 w 6248967"/>
              <a:gd name="connsiteY62" fmla="*/ 1037441 h 1160647"/>
              <a:gd name="connsiteX63" fmla="*/ 4009078 w 6248967"/>
              <a:gd name="connsiteY63" fmla="*/ 967701 h 1160647"/>
              <a:gd name="connsiteX64" fmla="*/ 4004620 w 6248967"/>
              <a:gd name="connsiteY64" fmla="*/ 963052 h 1160647"/>
              <a:gd name="connsiteX65" fmla="*/ 4004620 w 6248967"/>
              <a:gd name="connsiteY65" fmla="*/ 962180 h 1160647"/>
              <a:gd name="connsiteX66" fmla="*/ 4004620 w 6248967"/>
              <a:gd name="connsiteY66" fmla="*/ 956078 h 1160647"/>
              <a:gd name="connsiteX67" fmla="*/ 4005456 w 6248967"/>
              <a:gd name="connsiteY67" fmla="*/ 955497 h 1160647"/>
              <a:gd name="connsiteX68" fmla="*/ 4011307 w 6248967"/>
              <a:gd name="connsiteY68" fmla="*/ 951429 h 1160647"/>
              <a:gd name="connsiteX69" fmla="*/ 4011586 w 6248967"/>
              <a:gd name="connsiteY69" fmla="*/ 949685 h 1160647"/>
              <a:gd name="connsiteX70" fmla="*/ 4013536 w 6248967"/>
              <a:gd name="connsiteY70" fmla="*/ 937481 h 1160647"/>
              <a:gd name="connsiteX71" fmla="*/ 4014094 w 6248967"/>
              <a:gd name="connsiteY71" fmla="*/ 939224 h 1160647"/>
              <a:gd name="connsiteX72" fmla="*/ 4017994 w 6248967"/>
              <a:gd name="connsiteY72" fmla="*/ 951429 h 1160647"/>
              <a:gd name="connsiteX73" fmla="*/ 4022452 w 6248967"/>
              <a:gd name="connsiteY73" fmla="*/ 956078 h 1160647"/>
              <a:gd name="connsiteX74" fmla="*/ 4022452 w 6248967"/>
              <a:gd name="connsiteY74" fmla="*/ 957240 h 1160647"/>
              <a:gd name="connsiteX75" fmla="*/ 4022452 w 6248967"/>
              <a:gd name="connsiteY75" fmla="*/ 965377 h 1160647"/>
              <a:gd name="connsiteX76" fmla="*/ 4017994 w 6248967"/>
              <a:gd name="connsiteY76" fmla="*/ 967701 h 1160647"/>
              <a:gd name="connsiteX77" fmla="*/ 4029140 w 6248967"/>
              <a:gd name="connsiteY77" fmla="*/ 1035116 h 1160647"/>
              <a:gd name="connsiteX78" fmla="*/ 4030254 w 6248967"/>
              <a:gd name="connsiteY78" fmla="*/ 1035116 h 1160647"/>
              <a:gd name="connsiteX79" fmla="*/ 4038056 w 6248967"/>
              <a:gd name="connsiteY79" fmla="*/ 1035116 h 1160647"/>
              <a:gd name="connsiteX80" fmla="*/ 4044743 w 6248967"/>
              <a:gd name="connsiteY80" fmla="*/ 1067661 h 1160647"/>
              <a:gd name="connsiteX81" fmla="*/ 4078178 w 6248967"/>
              <a:gd name="connsiteY81" fmla="*/ 1074635 h 1160647"/>
              <a:gd name="connsiteX82" fmla="*/ 4078178 w 6248967"/>
              <a:gd name="connsiteY82" fmla="*/ 1035116 h 1160647"/>
              <a:gd name="connsiteX83" fmla="*/ 4133903 w 6248967"/>
              <a:gd name="connsiteY83" fmla="*/ 1035116 h 1160647"/>
              <a:gd name="connsiteX84" fmla="*/ 4156193 w 6248967"/>
              <a:gd name="connsiteY84" fmla="*/ 1051389 h 1160647"/>
              <a:gd name="connsiteX85" fmla="*/ 4157586 w 6248967"/>
              <a:gd name="connsiteY85" fmla="*/ 1051389 h 1160647"/>
              <a:gd name="connsiteX86" fmla="*/ 4167338 w 6248967"/>
              <a:gd name="connsiteY86" fmla="*/ 1051389 h 1160647"/>
              <a:gd name="connsiteX87" fmla="*/ 4168731 w 6248967"/>
              <a:gd name="connsiteY87" fmla="*/ 1049355 h 1160647"/>
              <a:gd name="connsiteX88" fmla="*/ 4178483 w 6248967"/>
              <a:gd name="connsiteY88" fmla="*/ 1035116 h 1160647"/>
              <a:gd name="connsiteX89" fmla="*/ 4180434 w 6248967"/>
              <a:gd name="connsiteY89" fmla="*/ 1035116 h 1160647"/>
              <a:gd name="connsiteX90" fmla="*/ 4194086 w 6248967"/>
              <a:gd name="connsiteY90" fmla="*/ 1035116 h 1160647"/>
              <a:gd name="connsiteX91" fmla="*/ 4194086 w 6248967"/>
              <a:gd name="connsiteY91" fmla="*/ 1100206 h 1160647"/>
              <a:gd name="connsiteX92" fmla="*/ 4195201 w 6248967"/>
              <a:gd name="connsiteY92" fmla="*/ 1100497 h 1160647"/>
              <a:gd name="connsiteX93" fmla="*/ 4203002 w 6248967"/>
              <a:gd name="connsiteY93" fmla="*/ 1102531 h 1160647"/>
              <a:gd name="connsiteX94" fmla="*/ 4203002 w 6248967"/>
              <a:gd name="connsiteY94" fmla="*/ 1101369 h 1160647"/>
              <a:gd name="connsiteX95" fmla="*/ 4203002 w 6248967"/>
              <a:gd name="connsiteY95" fmla="*/ 1093232 h 1160647"/>
              <a:gd name="connsiteX96" fmla="*/ 4227522 w 6248967"/>
              <a:gd name="connsiteY96" fmla="*/ 1093232 h 1160647"/>
              <a:gd name="connsiteX97" fmla="*/ 4227522 w 6248967"/>
              <a:gd name="connsiteY97" fmla="*/ 995597 h 1160647"/>
              <a:gd name="connsiteX98" fmla="*/ 4281018 w 6248967"/>
              <a:gd name="connsiteY98" fmla="*/ 993272 h 1160647"/>
              <a:gd name="connsiteX99" fmla="*/ 4281018 w 6248967"/>
              <a:gd name="connsiteY99" fmla="*/ 991819 h 1160647"/>
              <a:gd name="connsiteX100" fmla="*/ 4281018 w 6248967"/>
              <a:gd name="connsiteY100" fmla="*/ 981649 h 1160647"/>
              <a:gd name="connsiteX101" fmla="*/ 4303308 w 6248967"/>
              <a:gd name="connsiteY101" fmla="*/ 981649 h 1160647"/>
              <a:gd name="connsiteX102" fmla="*/ 4303308 w 6248967"/>
              <a:gd name="connsiteY102" fmla="*/ 980487 h 1160647"/>
              <a:gd name="connsiteX103" fmla="*/ 4303308 w 6248967"/>
              <a:gd name="connsiteY103" fmla="*/ 972351 h 1160647"/>
              <a:gd name="connsiteX104" fmla="*/ 4347888 w 6248967"/>
              <a:gd name="connsiteY104" fmla="*/ 972351 h 1160647"/>
              <a:gd name="connsiteX105" fmla="*/ 4347888 w 6248967"/>
              <a:gd name="connsiteY105" fmla="*/ 993272 h 1160647"/>
              <a:gd name="connsiteX106" fmla="*/ 4350117 w 6248967"/>
              <a:gd name="connsiteY106" fmla="*/ 994435 h 1160647"/>
              <a:gd name="connsiteX107" fmla="*/ 4365720 w 6248967"/>
              <a:gd name="connsiteY107" fmla="*/ 1002571 h 1160647"/>
              <a:gd name="connsiteX108" fmla="*/ 4365720 w 6248967"/>
              <a:gd name="connsiteY108" fmla="*/ 1032791 h 1160647"/>
              <a:gd name="connsiteX109" fmla="*/ 4367113 w 6248967"/>
              <a:gd name="connsiteY109" fmla="*/ 1033373 h 1160647"/>
              <a:gd name="connsiteX110" fmla="*/ 4376865 w 6248967"/>
              <a:gd name="connsiteY110" fmla="*/ 1037441 h 1160647"/>
              <a:gd name="connsiteX111" fmla="*/ 4376865 w 6248967"/>
              <a:gd name="connsiteY111" fmla="*/ 1036279 h 1160647"/>
              <a:gd name="connsiteX112" fmla="*/ 4376865 w 6248967"/>
              <a:gd name="connsiteY112" fmla="*/ 1028142 h 1160647"/>
              <a:gd name="connsiteX113" fmla="*/ 4377980 w 6248967"/>
              <a:gd name="connsiteY113" fmla="*/ 1028142 h 1160647"/>
              <a:gd name="connsiteX114" fmla="*/ 4385782 w 6248967"/>
              <a:gd name="connsiteY114" fmla="*/ 1028142 h 1160647"/>
              <a:gd name="connsiteX115" fmla="*/ 4385782 w 6248967"/>
              <a:gd name="connsiteY115" fmla="*/ 1027270 h 1160647"/>
              <a:gd name="connsiteX116" fmla="*/ 4385782 w 6248967"/>
              <a:gd name="connsiteY116" fmla="*/ 1021168 h 1160647"/>
              <a:gd name="connsiteX117" fmla="*/ 4384667 w 6248967"/>
              <a:gd name="connsiteY117" fmla="*/ 1021168 h 1160647"/>
              <a:gd name="connsiteX118" fmla="*/ 4376865 w 6248967"/>
              <a:gd name="connsiteY118" fmla="*/ 1021168 h 1160647"/>
              <a:gd name="connsiteX119" fmla="*/ 4376865 w 6248967"/>
              <a:gd name="connsiteY119" fmla="*/ 1020006 h 1160647"/>
              <a:gd name="connsiteX120" fmla="*/ 4376865 w 6248967"/>
              <a:gd name="connsiteY120" fmla="*/ 1011870 h 1160647"/>
              <a:gd name="connsiteX121" fmla="*/ 4377980 w 6248967"/>
              <a:gd name="connsiteY121" fmla="*/ 1011870 h 1160647"/>
              <a:gd name="connsiteX122" fmla="*/ 4385782 w 6248967"/>
              <a:gd name="connsiteY122" fmla="*/ 1011870 h 1160647"/>
              <a:gd name="connsiteX123" fmla="*/ 4385782 w 6248967"/>
              <a:gd name="connsiteY123" fmla="*/ 1010707 h 1160647"/>
              <a:gd name="connsiteX124" fmla="*/ 4385782 w 6248967"/>
              <a:gd name="connsiteY124" fmla="*/ 1002571 h 1160647"/>
              <a:gd name="connsiteX125" fmla="*/ 4384667 w 6248967"/>
              <a:gd name="connsiteY125" fmla="*/ 1002571 h 1160647"/>
              <a:gd name="connsiteX126" fmla="*/ 4376865 w 6248967"/>
              <a:gd name="connsiteY126" fmla="*/ 1002571 h 1160647"/>
              <a:gd name="connsiteX127" fmla="*/ 4376865 w 6248967"/>
              <a:gd name="connsiteY127" fmla="*/ 1001409 h 1160647"/>
              <a:gd name="connsiteX128" fmla="*/ 4376865 w 6248967"/>
              <a:gd name="connsiteY128" fmla="*/ 993272 h 1160647"/>
              <a:gd name="connsiteX129" fmla="*/ 4377980 w 6248967"/>
              <a:gd name="connsiteY129" fmla="*/ 993272 h 1160647"/>
              <a:gd name="connsiteX130" fmla="*/ 4385782 w 6248967"/>
              <a:gd name="connsiteY130" fmla="*/ 993272 h 1160647"/>
              <a:gd name="connsiteX131" fmla="*/ 4385782 w 6248967"/>
              <a:gd name="connsiteY131" fmla="*/ 992401 h 1160647"/>
              <a:gd name="connsiteX132" fmla="*/ 4385782 w 6248967"/>
              <a:gd name="connsiteY132" fmla="*/ 986299 h 1160647"/>
              <a:gd name="connsiteX133" fmla="*/ 4384667 w 6248967"/>
              <a:gd name="connsiteY133" fmla="*/ 986299 h 1160647"/>
              <a:gd name="connsiteX134" fmla="*/ 4376865 w 6248967"/>
              <a:gd name="connsiteY134" fmla="*/ 986299 h 1160647"/>
              <a:gd name="connsiteX135" fmla="*/ 4376865 w 6248967"/>
              <a:gd name="connsiteY135" fmla="*/ 985136 h 1160647"/>
              <a:gd name="connsiteX136" fmla="*/ 4376865 w 6248967"/>
              <a:gd name="connsiteY136" fmla="*/ 977000 h 1160647"/>
              <a:gd name="connsiteX137" fmla="*/ 4377980 w 6248967"/>
              <a:gd name="connsiteY137" fmla="*/ 977000 h 1160647"/>
              <a:gd name="connsiteX138" fmla="*/ 4385782 w 6248967"/>
              <a:gd name="connsiteY138" fmla="*/ 977000 h 1160647"/>
              <a:gd name="connsiteX139" fmla="*/ 4385782 w 6248967"/>
              <a:gd name="connsiteY139" fmla="*/ 975838 h 1160647"/>
              <a:gd name="connsiteX140" fmla="*/ 4385782 w 6248967"/>
              <a:gd name="connsiteY140" fmla="*/ 967701 h 1160647"/>
              <a:gd name="connsiteX141" fmla="*/ 4384667 w 6248967"/>
              <a:gd name="connsiteY141" fmla="*/ 967701 h 1160647"/>
              <a:gd name="connsiteX142" fmla="*/ 4376865 w 6248967"/>
              <a:gd name="connsiteY142" fmla="*/ 967701 h 1160647"/>
              <a:gd name="connsiteX143" fmla="*/ 4376865 w 6248967"/>
              <a:gd name="connsiteY143" fmla="*/ 966830 h 1160647"/>
              <a:gd name="connsiteX144" fmla="*/ 4376865 w 6248967"/>
              <a:gd name="connsiteY144" fmla="*/ 960727 h 1160647"/>
              <a:gd name="connsiteX145" fmla="*/ 4377980 w 6248967"/>
              <a:gd name="connsiteY145" fmla="*/ 960727 h 1160647"/>
              <a:gd name="connsiteX146" fmla="*/ 4385782 w 6248967"/>
              <a:gd name="connsiteY146" fmla="*/ 960727 h 1160647"/>
              <a:gd name="connsiteX147" fmla="*/ 4385782 w 6248967"/>
              <a:gd name="connsiteY147" fmla="*/ 959565 h 1160647"/>
              <a:gd name="connsiteX148" fmla="*/ 4385782 w 6248967"/>
              <a:gd name="connsiteY148" fmla="*/ 951429 h 1160647"/>
              <a:gd name="connsiteX149" fmla="*/ 4384667 w 6248967"/>
              <a:gd name="connsiteY149" fmla="*/ 951429 h 1160647"/>
              <a:gd name="connsiteX150" fmla="*/ 4376865 w 6248967"/>
              <a:gd name="connsiteY150" fmla="*/ 951429 h 1160647"/>
              <a:gd name="connsiteX151" fmla="*/ 4376865 w 6248967"/>
              <a:gd name="connsiteY151" fmla="*/ 950267 h 1160647"/>
              <a:gd name="connsiteX152" fmla="*/ 4376865 w 6248967"/>
              <a:gd name="connsiteY152" fmla="*/ 942130 h 1160647"/>
              <a:gd name="connsiteX153" fmla="*/ 4377980 w 6248967"/>
              <a:gd name="connsiteY153" fmla="*/ 942130 h 1160647"/>
              <a:gd name="connsiteX154" fmla="*/ 4385782 w 6248967"/>
              <a:gd name="connsiteY154" fmla="*/ 942130 h 1160647"/>
              <a:gd name="connsiteX155" fmla="*/ 4385782 w 6248967"/>
              <a:gd name="connsiteY155" fmla="*/ 940968 h 1160647"/>
              <a:gd name="connsiteX156" fmla="*/ 4385782 w 6248967"/>
              <a:gd name="connsiteY156" fmla="*/ 932832 h 1160647"/>
              <a:gd name="connsiteX157" fmla="*/ 4384667 w 6248967"/>
              <a:gd name="connsiteY157" fmla="*/ 932832 h 1160647"/>
              <a:gd name="connsiteX158" fmla="*/ 4376865 w 6248967"/>
              <a:gd name="connsiteY158" fmla="*/ 932832 h 1160647"/>
              <a:gd name="connsiteX159" fmla="*/ 4376865 w 6248967"/>
              <a:gd name="connsiteY159" fmla="*/ 931960 h 1160647"/>
              <a:gd name="connsiteX160" fmla="*/ 4376865 w 6248967"/>
              <a:gd name="connsiteY160" fmla="*/ 925858 h 1160647"/>
              <a:gd name="connsiteX161" fmla="*/ 4377980 w 6248967"/>
              <a:gd name="connsiteY161" fmla="*/ 925858 h 1160647"/>
              <a:gd name="connsiteX162" fmla="*/ 4385782 w 6248967"/>
              <a:gd name="connsiteY162" fmla="*/ 925858 h 1160647"/>
              <a:gd name="connsiteX163" fmla="*/ 4385782 w 6248967"/>
              <a:gd name="connsiteY163" fmla="*/ 924695 h 1160647"/>
              <a:gd name="connsiteX164" fmla="*/ 4385782 w 6248967"/>
              <a:gd name="connsiteY164" fmla="*/ 916559 h 1160647"/>
              <a:gd name="connsiteX165" fmla="*/ 4384667 w 6248967"/>
              <a:gd name="connsiteY165" fmla="*/ 916559 h 1160647"/>
              <a:gd name="connsiteX166" fmla="*/ 4376865 w 6248967"/>
              <a:gd name="connsiteY166" fmla="*/ 916559 h 1160647"/>
              <a:gd name="connsiteX167" fmla="*/ 4376865 w 6248967"/>
              <a:gd name="connsiteY167" fmla="*/ 915397 h 1160647"/>
              <a:gd name="connsiteX168" fmla="*/ 4376865 w 6248967"/>
              <a:gd name="connsiteY168" fmla="*/ 907260 h 1160647"/>
              <a:gd name="connsiteX169" fmla="*/ 4377980 w 6248967"/>
              <a:gd name="connsiteY169" fmla="*/ 907260 h 1160647"/>
              <a:gd name="connsiteX170" fmla="*/ 4385782 w 6248967"/>
              <a:gd name="connsiteY170" fmla="*/ 907260 h 1160647"/>
              <a:gd name="connsiteX171" fmla="*/ 4385782 w 6248967"/>
              <a:gd name="connsiteY171" fmla="*/ 906389 h 1160647"/>
              <a:gd name="connsiteX172" fmla="*/ 4385782 w 6248967"/>
              <a:gd name="connsiteY172" fmla="*/ 900287 h 1160647"/>
              <a:gd name="connsiteX173" fmla="*/ 4384667 w 6248967"/>
              <a:gd name="connsiteY173" fmla="*/ 900287 h 1160647"/>
              <a:gd name="connsiteX174" fmla="*/ 4376865 w 6248967"/>
              <a:gd name="connsiteY174" fmla="*/ 900287 h 1160647"/>
              <a:gd name="connsiteX175" fmla="*/ 4376865 w 6248967"/>
              <a:gd name="connsiteY175" fmla="*/ 899124 h 1160647"/>
              <a:gd name="connsiteX176" fmla="*/ 4376865 w 6248967"/>
              <a:gd name="connsiteY176" fmla="*/ 890988 h 1160647"/>
              <a:gd name="connsiteX177" fmla="*/ 4377980 w 6248967"/>
              <a:gd name="connsiteY177" fmla="*/ 890988 h 1160647"/>
              <a:gd name="connsiteX178" fmla="*/ 4385782 w 6248967"/>
              <a:gd name="connsiteY178" fmla="*/ 890988 h 1160647"/>
              <a:gd name="connsiteX179" fmla="*/ 4385782 w 6248967"/>
              <a:gd name="connsiteY179" fmla="*/ 889826 h 1160647"/>
              <a:gd name="connsiteX180" fmla="*/ 4385782 w 6248967"/>
              <a:gd name="connsiteY180" fmla="*/ 881689 h 1160647"/>
              <a:gd name="connsiteX181" fmla="*/ 4384667 w 6248967"/>
              <a:gd name="connsiteY181" fmla="*/ 881689 h 1160647"/>
              <a:gd name="connsiteX182" fmla="*/ 4376865 w 6248967"/>
              <a:gd name="connsiteY182" fmla="*/ 881689 h 1160647"/>
              <a:gd name="connsiteX183" fmla="*/ 4376865 w 6248967"/>
              <a:gd name="connsiteY183" fmla="*/ 880527 h 1160647"/>
              <a:gd name="connsiteX184" fmla="*/ 4376865 w 6248967"/>
              <a:gd name="connsiteY184" fmla="*/ 872391 h 1160647"/>
              <a:gd name="connsiteX185" fmla="*/ 4377980 w 6248967"/>
              <a:gd name="connsiteY185" fmla="*/ 872391 h 1160647"/>
              <a:gd name="connsiteX186" fmla="*/ 4385782 w 6248967"/>
              <a:gd name="connsiteY186" fmla="*/ 872391 h 1160647"/>
              <a:gd name="connsiteX187" fmla="*/ 4385782 w 6248967"/>
              <a:gd name="connsiteY187" fmla="*/ 871519 h 1160647"/>
              <a:gd name="connsiteX188" fmla="*/ 4385782 w 6248967"/>
              <a:gd name="connsiteY188" fmla="*/ 865417 h 1160647"/>
              <a:gd name="connsiteX189" fmla="*/ 4384667 w 6248967"/>
              <a:gd name="connsiteY189" fmla="*/ 865417 h 1160647"/>
              <a:gd name="connsiteX190" fmla="*/ 4376865 w 6248967"/>
              <a:gd name="connsiteY190" fmla="*/ 865417 h 1160647"/>
              <a:gd name="connsiteX191" fmla="*/ 4376865 w 6248967"/>
              <a:gd name="connsiteY191" fmla="*/ 864255 h 1160647"/>
              <a:gd name="connsiteX192" fmla="*/ 4376865 w 6248967"/>
              <a:gd name="connsiteY192" fmla="*/ 856118 h 1160647"/>
              <a:gd name="connsiteX193" fmla="*/ 4377980 w 6248967"/>
              <a:gd name="connsiteY193" fmla="*/ 856118 h 1160647"/>
              <a:gd name="connsiteX194" fmla="*/ 4385782 w 6248967"/>
              <a:gd name="connsiteY194" fmla="*/ 856118 h 1160647"/>
              <a:gd name="connsiteX195" fmla="*/ 4385782 w 6248967"/>
              <a:gd name="connsiteY195" fmla="*/ 854956 h 1160647"/>
              <a:gd name="connsiteX196" fmla="*/ 4385782 w 6248967"/>
              <a:gd name="connsiteY196" fmla="*/ 846820 h 1160647"/>
              <a:gd name="connsiteX197" fmla="*/ 4384667 w 6248967"/>
              <a:gd name="connsiteY197" fmla="*/ 846820 h 1160647"/>
              <a:gd name="connsiteX198" fmla="*/ 4376865 w 6248967"/>
              <a:gd name="connsiteY198" fmla="*/ 846820 h 1160647"/>
              <a:gd name="connsiteX199" fmla="*/ 4376865 w 6248967"/>
              <a:gd name="connsiteY199" fmla="*/ 845657 h 1160647"/>
              <a:gd name="connsiteX200" fmla="*/ 4376865 w 6248967"/>
              <a:gd name="connsiteY200" fmla="*/ 837521 h 1160647"/>
              <a:gd name="connsiteX201" fmla="*/ 4377980 w 6248967"/>
              <a:gd name="connsiteY201" fmla="*/ 837521 h 1160647"/>
              <a:gd name="connsiteX202" fmla="*/ 4385782 w 6248967"/>
              <a:gd name="connsiteY202" fmla="*/ 837521 h 1160647"/>
              <a:gd name="connsiteX203" fmla="*/ 4385782 w 6248967"/>
              <a:gd name="connsiteY203" fmla="*/ 836649 h 1160647"/>
              <a:gd name="connsiteX204" fmla="*/ 4385782 w 6248967"/>
              <a:gd name="connsiteY204" fmla="*/ 830547 h 1160647"/>
              <a:gd name="connsiteX205" fmla="*/ 4384667 w 6248967"/>
              <a:gd name="connsiteY205" fmla="*/ 830547 h 1160647"/>
              <a:gd name="connsiteX206" fmla="*/ 4376865 w 6248967"/>
              <a:gd name="connsiteY206" fmla="*/ 830547 h 1160647"/>
              <a:gd name="connsiteX207" fmla="*/ 4376865 w 6248967"/>
              <a:gd name="connsiteY207" fmla="*/ 829385 h 1160647"/>
              <a:gd name="connsiteX208" fmla="*/ 4376865 w 6248967"/>
              <a:gd name="connsiteY208" fmla="*/ 821248 h 1160647"/>
              <a:gd name="connsiteX209" fmla="*/ 4377980 w 6248967"/>
              <a:gd name="connsiteY209" fmla="*/ 821248 h 1160647"/>
              <a:gd name="connsiteX210" fmla="*/ 4385782 w 6248967"/>
              <a:gd name="connsiteY210" fmla="*/ 821248 h 1160647"/>
              <a:gd name="connsiteX211" fmla="*/ 4384667 w 6248967"/>
              <a:gd name="connsiteY211" fmla="*/ 819505 h 1160647"/>
              <a:gd name="connsiteX212" fmla="*/ 4376865 w 6248967"/>
              <a:gd name="connsiteY212" fmla="*/ 807301 h 1160647"/>
              <a:gd name="connsiteX213" fmla="*/ 4376865 w 6248967"/>
              <a:gd name="connsiteY213" fmla="*/ 770106 h 1160647"/>
              <a:gd name="connsiteX214" fmla="*/ 4526209 w 6248967"/>
              <a:gd name="connsiteY214" fmla="*/ 770106 h 1160647"/>
              <a:gd name="connsiteX215" fmla="*/ 4539583 w 6248967"/>
              <a:gd name="connsiteY215" fmla="*/ 791028 h 1160647"/>
              <a:gd name="connsiteX216" fmla="*/ 4539583 w 6248967"/>
              <a:gd name="connsiteY216" fmla="*/ 837521 h 1160647"/>
              <a:gd name="connsiteX217" fmla="*/ 4538469 w 6248967"/>
              <a:gd name="connsiteY217" fmla="*/ 837521 h 1160647"/>
              <a:gd name="connsiteX218" fmla="*/ 4530667 w 6248967"/>
              <a:gd name="connsiteY218" fmla="*/ 837521 h 1160647"/>
              <a:gd name="connsiteX219" fmla="*/ 4530667 w 6248967"/>
              <a:gd name="connsiteY219" fmla="*/ 838683 h 1160647"/>
              <a:gd name="connsiteX220" fmla="*/ 4530667 w 6248967"/>
              <a:gd name="connsiteY220" fmla="*/ 846820 h 1160647"/>
              <a:gd name="connsiteX221" fmla="*/ 4531782 w 6248967"/>
              <a:gd name="connsiteY221" fmla="*/ 846820 h 1160647"/>
              <a:gd name="connsiteX222" fmla="*/ 4539583 w 6248967"/>
              <a:gd name="connsiteY222" fmla="*/ 846820 h 1160647"/>
              <a:gd name="connsiteX223" fmla="*/ 4539583 w 6248967"/>
              <a:gd name="connsiteY223" fmla="*/ 847982 h 1160647"/>
              <a:gd name="connsiteX224" fmla="*/ 4539583 w 6248967"/>
              <a:gd name="connsiteY224" fmla="*/ 856118 h 1160647"/>
              <a:gd name="connsiteX225" fmla="*/ 4538469 w 6248967"/>
              <a:gd name="connsiteY225" fmla="*/ 856118 h 1160647"/>
              <a:gd name="connsiteX226" fmla="*/ 4530667 w 6248967"/>
              <a:gd name="connsiteY226" fmla="*/ 856118 h 1160647"/>
              <a:gd name="connsiteX227" fmla="*/ 4530667 w 6248967"/>
              <a:gd name="connsiteY227" fmla="*/ 857280 h 1160647"/>
              <a:gd name="connsiteX228" fmla="*/ 4530667 w 6248967"/>
              <a:gd name="connsiteY228" fmla="*/ 865417 h 1160647"/>
              <a:gd name="connsiteX229" fmla="*/ 4531782 w 6248967"/>
              <a:gd name="connsiteY229" fmla="*/ 865417 h 1160647"/>
              <a:gd name="connsiteX230" fmla="*/ 4539583 w 6248967"/>
              <a:gd name="connsiteY230" fmla="*/ 865417 h 1160647"/>
              <a:gd name="connsiteX231" fmla="*/ 4539583 w 6248967"/>
              <a:gd name="connsiteY231" fmla="*/ 866289 h 1160647"/>
              <a:gd name="connsiteX232" fmla="*/ 4539583 w 6248967"/>
              <a:gd name="connsiteY232" fmla="*/ 872391 h 1160647"/>
              <a:gd name="connsiteX233" fmla="*/ 4538469 w 6248967"/>
              <a:gd name="connsiteY233" fmla="*/ 872391 h 1160647"/>
              <a:gd name="connsiteX234" fmla="*/ 4530667 w 6248967"/>
              <a:gd name="connsiteY234" fmla="*/ 872391 h 1160647"/>
              <a:gd name="connsiteX235" fmla="*/ 4530667 w 6248967"/>
              <a:gd name="connsiteY235" fmla="*/ 873553 h 1160647"/>
              <a:gd name="connsiteX236" fmla="*/ 4530667 w 6248967"/>
              <a:gd name="connsiteY236" fmla="*/ 881689 h 1160647"/>
              <a:gd name="connsiteX237" fmla="*/ 4531782 w 6248967"/>
              <a:gd name="connsiteY237" fmla="*/ 881689 h 1160647"/>
              <a:gd name="connsiteX238" fmla="*/ 4539583 w 6248967"/>
              <a:gd name="connsiteY238" fmla="*/ 881689 h 1160647"/>
              <a:gd name="connsiteX239" fmla="*/ 4539583 w 6248967"/>
              <a:gd name="connsiteY239" fmla="*/ 882852 h 1160647"/>
              <a:gd name="connsiteX240" fmla="*/ 4539583 w 6248967"/>
              <a:gd name="connsiteY240" fmla="*/ 890988 h 1160647"/>
              <a:gd name="connsiteX241" fmla="*/ 4538469 w 6248967"/>
              <a:gd name="connsiteY241" fmla="*/ 890988 h 1160647"/>
              <a:gd name="connsiteX242" fmla="*/ 4530667 w 6248967"/>
              <a:gd name="connsiteY242" fmla="*/ 890988 h 1160647"/>
              <a:gd name="connsiteX243" fmla="*/ 4530667 w 6248967"/>
              <a:gd name="connsiteY243" fmla="*/ 892150 h 1160647"/>
              <a:gd name="connsiteX244" fmla="*/ 4530667 w 6248967"/>
              <a:gd name="connsiteY244" fmla="*/ 900287 h 1160647"/>
              <a:gd name="connsiteX245" fmla="*/ 4531782 w 6248967"/>
              <a:gd name="connsiteY245" fmla="*/ 900287 h 1160647"/>
              <a:gd name="connsiteX246" fmla="*/ 4539583 w 6248967"/>
              <a:gd name="connsiteY246" fmla="*/ 900287 h 1160647"/>
              <a:gd name="connsiteX247" fmla="*/ 4539583 w 6248967"/>
              <a:gd name="connsiteY247" fmla="*/ 901158 h 1160647"/>
              <a:gd name="connsiteX248" fmla="*/ 4539583 w 6248967"/>
              <a:gd name="connsiteY248" fmla="*/ 907260 h 1160647"/>
              <a:gd name="connsiteX249" fmla="*/ 4538469 w 6248967"/>
              <a:gd name="connsiteY249" fmla="*/ 907260 h 1160647"/>
              <a:gd name="connsiteX250" fmla="*/ 4530667 w 6248967"/>
              <a:gd name="connsiteY250" fmla="*/ 907260 h 1160647"/>
              <a:gd name="connsiteX251" fmla="*/ 4530667 w 6248967"/>
              <a:gd name="connsiteY251" fmla="*/ 908423 h 1160647"/>
              <a:gd name="connsiteX252" fmla="*/ 4530667 w 6248967"/>
              <a:gd name="connsiteY252" fmla="*/ 916559 h 1160647"/>
              <a:gd name="connsiteX253" fmla="*/ 4531782 w 6248967"/>
              <a:gd name="connsiteY253" fmla="*/ 916559 h 1160647"/>
              <a:gd name="connsiteX254" fmla="*/ 4539583 w 6248967"/>
              <a:gd name="connsiteY254" fmla="*/ 916559 h 1160647"/>
              <a:gd name="connsiteX255" fmla="*/ 4539583 w 6248967"/>
              <a:gd name="connsiteY255" fmla="*/ 917721 h 1160647"/>
              <a:gd name="connsiteX256" fmla="*/ 4539583 w 6248967"/>
              <a:gd name="connsiteY256" fmla="*/ 925858 h 1160647"/>
              <a:gd name="connsiteX257" fmla="*/ 4538469 w 6248967"/>
              <a:gd name="connsiteY257" fmla="*/ 925858 h 1160647"/>
              <a:gd name="connsiteX258" fmla="*/ 4530667 w 6248967"/>
              <a:gd name="connsiteY258" fmla="*/ 925858 h 1160647"/>
              <a:gd name="connsiteX259" fmla="*/ 4530667 w 6248967"/>
              <a:gd name="connsiteY259" fmla="*/ 926729 h 1160647"/>
              <a:gd name="connsiteX260" fmla="*/ 4530667 w 6248967"/>
              <a:gd name="connsiteY260" fmla="*/ 932832 h 1160647"/>
              <a:gd name="connsiteX261" fmla="*/ 4531782 w 6248967"/>
              <a:gd name="connsiteY261" fmla="*/ 932832 h 1160647"/>
              <a:gd name="connsiteX262" fmla="*/ 4539583 w 6248967"/>
              <a:gd name="connsiteY262" fmla="*/ 932832 h 1160647"/>
              <a:gd name="connsiteX263" fmla="*/ 4539583 w 6248967"/>
              <a:gd name="connsiteY263" fmla="*/ 933994 h 1160647"/>
              <a:gd name="connsiteX264" fmla="*/ 4539583 w 6248967"/>
              <a:gd name="connsiteY264" fmla="*/ 942130 h 1160647"/>
              <a:gd name="connsiteX265" fmla="*/ 4538469 w 6248967"/>
              <a:gd name="connsiteY265" fmla="*/ 942130 h 1160647"/>
              <a:gd name="connsiteX266" fmla="*/ 4530667 w 6248967"/>
              <a:gd name="connsiteY266" fmla="*/ 942130 h 1160647"/>
              <a:gd name="connsiteX267" fmla="*/ 4530667 w 6248967"/>
              <a:gd name="connsiteY267" fmla="*/ 943292 h 1160647"/>
              <a:gd name="connsiteX268" fmla="*/ 4530667 w 6248967"/>
              <a:gd name="connsiteY268" fmla="*/ 951429 h 1160647"/>
              <a:gd name="connsiteX269" fmla="*/ 4531782 w 6248967"/>
              <a:gd name="connsiteY269" fmla="*/ 951429 h 1160647"/>
              <a:gd name="connsiteX270" fmla="*/ 4539583 w 6248967"/>
              <a:gd name="connsiteY270" fmla="*/ 951429 h 1160647"/>
              <a:gd name="connsiteX271" fmla="*/ 4539583 w 6248967"/>
              <a:gd name="connsiteY271" fmla="*/ 952591 h 1160647"/>
              <a:gd name="connsiteX272" fmla="*/ 4539583 w 6248967"/>
              <a:gd name="connsiteY272" fmla="*/ 960727 h 1160647"/>
              <a:gd name="connsiteX273" fmla="*/ 4538469 w 6248967"/>
              <a:gd name="connsiteY273" fmla="*/ 960727 h 1160647"/>
              <a:gd name="connsiteX274" fmla="*/ 4530667 w 6248967"/>
              <a:gd name="connsiteY274" fmla="*/ 960727 h 1160647"/>
              <a:gd name="connsiteX275" fmla="*/ 4530667 w 6248967"/>
              <a:gd name="connsiteY275" fmla="*/ 961599 h 1160647"/>
              <a:gd name="connsiteX276" fmla="*/ 4530667 w 6248967"/>
              <a:gd name="connsiteY276" fmla="*/ 967701 h 1160647"/>
              <a:gd name="connsiteX277" fmla="*/ 4531782 w 6248967"/>
              <a:gd name="connsiteY277" fmla="*/ 967701 h 1160647"/>
              <a:gd name="connsiteX278" fmla="*/ 4539583 w 6248967"/>
              <a:gd name="connsiteY278" fmla="*/ 967701 h 1160647"/>
              <a:gd name="connsiteX279" fmla="*/ 4539583 w 6248967"/>
              <a:gd name="connsiteY279" fmla="*/ 968864 h 1160647"/>
              <a:gd name="connsiteX280" fmla="*/ 4539583 w 6248967"/>
              <a:gd name="connsiteY280" fmla="*/ 977000 h 1160647"/>
              <a:gd name="connsiteX281" fmla="*/ 4538469 w 6248967"/>
              <a:gd name="connsiteY281" fmla="*/ 977000 h 1160647"/>
              <a:gd name="connsiteX282" fmla="*/ 4530667 w 6248967"/>
              <a:gd name="connsiteY282" fmla="*/ 977000 h 1160647"/>
              <a:gd name="connsiteX283" fmla="*/ 4530667 w 6248967"/>
              <a:gd name="connsiteY283" fmla="*/ 978162 h 1160647"/>
              <a:gd name="connsiteX284" fmla="*/ 4530667 w 6248967"/>
              <a:gd name="connsiteY284" fmla="*/ 986299 h 1160647"/>
              <a:gd name="connsiteX285" fmla="*/ 4531782 w 6248967"/>
              <a:gd name="connsiteY285" fmla="*/ 986299 h 1160647"/>
              <a:gd name="connsiteX286" fmla="*/ 4539583 w 6248967"/>
              <a:gd name="connsiteY286" fmla="*/ 986299 h 1160647"/>
              <a:gd name="connsiteX287" fmla="*/ 4539583 w 6248967"/>
              <a:gd name="connsiteY287" fmla="*/ 987170 h 1160647"/>
              <a:gd name="connsiteX288" fmla="*/ 4539583 w 6248967"/>
              <a:gd name="connsiteY288" fmla="*/ 993272 h 1160647"/>
              <a:gd name="connsiteX289" fmla="*/ 4538469 w 6248967"/>
              <a:gd name="connsiteY289" fmla="*/ 993272 h 1160647"/>
              <a:gd name="connsiteX290" fmla="*/ 4530667 w 6248967"/>
              <a:gd name="connsiteY290" fmla="*/ 993272 h 1160647"/>
              <a:gd name="connsiteX291" fmla="*/ 4530667 w 6248967"/>
              <a:gd name="connsiteY291" fmla="*/ 994435 h 1160647"/>
              <a:gd name="connsiteX292" fmla="*/ 4530667 w 6248967"/>
              <a:gd name="connsiteY292" fmla="*/ 1002571 h 1160647"/>
              <a:gd name="connsiteX293" fmla="*/ 4531782 w 6248967"/>
              <a:gd name="connsiteY293" fmla="*/ 1002571 h 1160647"/>
              <a:gd name="connsiteX294" fmla="*/ 4539583 w 6248967"/>
              <a:gd name="connsiteY294" fmla="*/ 1002571 h 1160647"/>
              <a:gd name="connsiteX295" fmla="*/ 4539583 w 6248967"/>
              <a:gd name="connsiteY295" fmla="*/ 1003733 h 1160647"/>
              <a:gd name="connsiteX296" fmla="*/ 4539583 w 6248967"/>
              <a:gd name="connsiteY296" fmla="*/ 1011870 h 1160647"/>
              <a:gd name="connsiteX297" fmla="*/ 4538469 w 6248967"/>
              <a:gd name="connsiteY297" fmla="*/ 1011870 h 1160647"/>
              <a:gd name="connsiteX298" fmla="*/ 4530667 w 6248967"/>
              <a:gd name="connsiteY298" fmla="*/ 1011870 h 1160647"/>
              <a:gd name="connsiteX299" fmla="*/ 4530667 w 6248967"/>
              <a:gd name="connsiteY299" fmla="*/ 1013032 h 1160647"/>
              <a:gd name="connsiteX300" fmla="*/ 4530667 w 6248967"/>
              <a:gd name="connsiteY300" fmla="*/ 1021168 h 1160647"/>
              <a:gd name="connsiteX301" fmla="*/ 4531782 w 6248967"/>
              <a:gd name="connsiteY301" fmla="*/ 1021168 h 1160647"/>
              <a:gd name="connsiteX302" fmla="*/ 4539583 w 6248967"/>
              <a:gd name="connsiteY302" fmla="*/ 1021168 h 1160647"/>
              <a:gd name="connsiteX303" fmla="*/ 4539583 w 6248967"/>
              <a:gd name="connsiteY303" fmla="*/ 1022040 h 1160647"/>
              <a:gd name="connsiteX304" fmla="*/ 4539583 w 6248967"/>
              <a:gd name="connsiteY304" fmla="*/ 1028142 h 1160647"/>
              <a:gd name="connsiteX305" fmla="*/ 4538469 w 6248967"/>
              <a:gd name="connsiteY305" fmla="*/ 1028142 h 1160647"/>
              <a:gd name="connsiteX306" fmla="*/ 4530667 w 6248967"/>
              <a:gd name="connsiteY306" fmla="*/ 1028142 h 1160647"/>
              <a:gd name="connsiteX307" fmla="*/ 4530667 w 6248967"/>
              <a:gd name="connsiteY307" fmla="*/ 1029304 h 1160647"/>
              <a:gd name="connsiteX308" fmla="*/ 4530667 w 6248967"/>
              <a:gd name="connsiteY308" fmla="*/ 1037441 h 1160647"/>
              <a:gd name="connsiteX309" fmla="*/ 4555186 w 6248967"/>
              <a:gd name="connsiteY309" fmla="*/ 1058363 h 1160647"/>
              <a:gd name="connsiteX310" fmla="*/ 4554072 w 6248967"/>
              <a:gd name="connsiteY310" fmla="*/ 1063012 h 1160647"/>
              <a:gd name="connsiteX311" fmla="*/ 4546270 w 6248967"/>
              <a:gd name="connsiteY311" fmla="*/ 1063012 h 1160647"/>
              <a:gd name="connsiteX312" fmla="*/ 4546270 w 6248967"/>
              <a:gd name="connsiteY312" fmla="*/ 1088583 h 1160647"/>
              <a:gd name="connsiteX313" fmla="*/ 4547385 w 6248967"/>
              <a:gd name="connsiteY313" fmla="*/ 1088583 h 1160647"/>
              <a:gd name="connsiteX314" fmla="*/ 4555186 w 6248967"/>
              <a:gd name="connsiteY314" fmla="*/ 1088583 h 1160647"/>
              <a:gd name="connsiteX315" fmla="*/ 4555186 w 6248967"/>
              <a:gd name="connsiteY315" fmla="*/ 1087130 h 1160647"/>
              <a:gd name="connsiteX316" fmla="*/ 4555186 w 6248967"/>
              <a:gd name="connsiteY316" fmla="*/ 1076960 h 1160647"/>
              <a:gd name="connsiteX317" fmla="*/ 4556301 w 6248967"/>
              <a:gd name="connsiteY317" fmla="*/ 1076379 h 1160647"/>
              <a:gd name="connsiteX318" fmla="*/ 4564102 w 6248967"/>
              <a:gd name="connsiteY318" fmla="*/ 1072311 h 1160647"/>
              <a:gd name="connsiteX319" fmla="*/ 4566053 w 6248967"/>
              <a:gd name="connsiteY319" fmla="*/ 1072311 h 1160647"/>
              <a:gd name="connsiteX320" fmla="*/ 4579706 w 6248967"/>
              <a:gd name="connsiteY320" fmla="*/ 1072311 h 1160647"/>
              <a:gd name="connsiteX321" fmla="*/ 4579706 w 6248967"/>
              <a:gd name="connsiteY321" fmla="*/ 1073473 h 1160647"/>
              <a:gd name="connsiteX322" fmla="*/ 4579706 w 6248967"/>
              <a:gd name="connsiteY322" fmla="*/ 1081609 h 1160647"/>
              <a:gd name="connsiteX323" fmla="*/ 4581377 w 6248967"/>
              <a:gd name="connsiteY323" fmla="*/ 1081609 h 1160647"/>
              <a:gd name="connsiteX324" fmla="*/ 4593080 w 6248967"/>
              <a:gd name="connsiteY324" fmla="*/ 1081609 h 1160647"/>
              <a:gd name="connsiteX325" fmla="*/ 4594194 w 6248967"/>
              <a:gd name="connsiteY325" fmla="*/ 1086258 h 1160647"/>
              <a:gd name="connsiteX326" fmla="*/ 4601996 w 6248967"/>
              <a:gd name="connsiteY326" fmla="*/ 1086258 h 1160647"/>
              <a:gd name="connsiteX327" fmla="*/ 4626515 w 6248967"/>
              <a:gd name="connsiteY327" fmla="*/ 1118803 h 1160647"/>
              <a:gd name="connsiteX328" fmla="*/ 4626515 w 6248967"/>
              <a:gd name="connsiteY328" fmla="*/ 1153673 h 1160647"/>
              <a:gd name="connsiteX329" fmla="*/ 4627629 w 6248967"/>
              <a:gd name="connsiteY329" fmla="*/ 1153673 h 1160647"/>
              <a:gd name="connsiteX330" fmla="*/ 4635431 w 6248967"/>
              <a:gd name="connsiteY330" fmla="*/ 1153673 h 1160647"/>
              <a:gd name="connsiteX331" fmla="*/ 4635431 w 6248967"/>
              <a:gd name="connsiteY331" fmla="*/ 1151639 h 1160647"/>
              <a:gd name="connsiteX332" fmla="*/ 4635431 w 6248967"/>
              <a:gd name="connsiteY332" fmla="*/ 1137401 h 1160647"/>
              <a:gd name="connsiteX333" fmla="*/ 4636267 w 6248967"/>
              <a:gd name="connsiteY333" fmla="*/ 1137401 h 1160647"/>
              <a:gd name="connsiteX334" fmla="*/ 4642118 w 6248967"/>
              <a:gd name="connsiteY334" fmla="*/ 1137401 h 1160647"/>
              <a:gd name="connsiteX335" fmla="*/ 4642118 w 6248967"/>
              <a:gd name="connsiteY335" fmla="*/ 1138563 h 1160647"/>
              <a:gd name="connsiteX336" fmla="*/ 4642118 w 6248967"/>
              <a:gd name="connsiteY336" fmla="*/ 1146699 h 1160647"/>
              <a:gd name="connsiteX337" fmla="*/ 4651034 w 6248967"/>
              <a:gd name="connsiteY337" fmla="*/ 1097882 h 1160647"/>
              <a:gd name="connsiteX338" fmla="*/ 4688927 w 6248967"/>
              <a:gd name="connsiteY338" fmla="*/ 1097882 h 1160647"/>
              <a:gd name="connsiteX339" fmla="*/ 4688927 w 6248967"/>
              <a:gd name="connsiteY339" fmla="*/ 1023493 h 1160647"/>
              <a:gd name="connsiteX340" fmla="*/ 4724591 w 6248967"/>
              <a:gd name="connsiteY340" fmla="*/ 1023493 h 1160647"/>
              <a:gd name="connsiteX341" fmla="*/ 4724591 w 6248967"/>
              <a:gd name="connsiteY341" fmla="*/ 1022621 h 1160647"/>
              <a:gd name="connsiteX342" fmla="*/ 4724591 w 6248967"/>
              <a:gd name="connsiteY342" fmla="*/ 1016519 h 1160647"/>
              <a:gd name="connsiteX343" fmla="*/ 4746882 w 6248967"/>
              <a:gd name="connsiteY343" fmla="*/ 1016519 h 1160647"/>
              <a:gd name="connsiteX344" fmla="*/ 4746882 w 6248967"/>
              <a:gd name="connsiteY344" fmla="*/ 977000 h 1160647"/>
              <a:gd name="connsiteX345" fmla="*/ 4742423 w 6248967"/>
              <a:gd name="connsiteY345" fmla="*/ 975256 h 1160647"/>
              <a:gd name="connsiteX346" fmla="*/ 4742423 w 6248967"/>
              <a:gd name="connsiteY346" fmla="*/ 963052 h 1160647"/>
              <a:gd name="connsiteX347" fmla="*/ 4746882 w 6248967"/>
              <a:gd name="connsiteY347" fmla="*/ 965377 h 1160647"/>
              <a:gd name="connsiteX348" fmla="*/ 4751340 w 6248967"/>
              <a:gd name="connsiteY348" fmla="*/ 942130 h 1160647"/>
              <a:gd name="connsiteX349" fmla="*/ 4755798 w 6248967"/>
              <a:gd name="connsiteY349" fmla="*/ 965377 h 1160647"/>
              <a:gd name="connsiteX350" fmla="*/ 4758305 w 6248967"/>
              <a:gd name="connsiteY350" fmla="*/ 962180 h 1160647"/>
              <a:gd name="connsiteX351" fmla="*/ 4760256 w 6248967"/>
              <a:gd name="connsiteY351" fmla="*/ 956078 h 1160647"/>
              <a:gd name="connsiteX352" fmla="*/ 4760813 w 6248967"/>
              <a:gd name="connsiteY352" fmla="*/ 954916 h 1160647"/>
              <a:gd name="connsiteX353" fmla="*/ 4764714 w 6248967"/>
              <a:gd name="connsiteY353" fmla="*/ 946779 h 1160647"/>
              <a:gd name="connsiteX354" fmla="*/ 4765271 w 6248967"/>
              <a:gd name="connsiteY354" fmla="*/ 945617 h 1160647"/>
              <a:gd name="connsiteX355" fmla="*/ 4769172 w 6248967"/>
              <a:gd name="connsiteY355" fmla="*/ 937481 h 1160647"/>
              <a:gd name="connsiteX356" fmla="*/ 4770565 w 6248967"/>
              <a:gd name="connsiteY356" fmla="*/ 936609 h 1160647"/>
              <a:gd name="connsiteX357" fmla="*/ 4780317 w 6248967"/>
              <a:gd name="connsiteY357" fmla="*/ 930507 h 1160647"/>
              <a:gd name="connsiteX358" fmla="*/ 4781989 w 6248967"/>
              <a:gd name="connsiteY358" fmla="*/ 929345 h 1160647"/>
              <a:gd name="connsiteX359" fmla="*/ 4793691 w 6248967"/>
              <a:gd name="connsiteY359" fmla="*/ 921208 h 1160647"/>
              <a:gd name="connsiteX360" fmla="*/ 4794527 w 6248967"/>
              <a:gd name="connsiteY360" fmla="*/ 920046 h 1160647"/>
              <a:gd name="connsiteX361" fmla="*/ 4800378 w 6248967"/>
              <a:gd name="connsiteY361" fmla="*/ 911910 h 1160647"/>
              <a:gd name="connsiteX362" fmla="*/ 4800935 w 6248967"/>
              <a:gd name="connsiteY362" fmla="*/ 909876 h 1160647"/>
              <a:gd name="connsiteX363" fmla="*/ 4804836 w 6248967"/>
              <a:gd name="connsiteY363" fmla="*/ 895637 h 1160647"/>
              <a:gd name="connsiteX364" fmla="*/ 4805393 w 6248967"/>
              <a:gd name="connsiteY364" fmla="*/ 897671 h 1160647"/>
              <a:gd name="connsiteX365" fmla="*/ 4809294 w 6248967"/>
              <a:gd name="connsiteY365" fmla="*/ 911910 h 1160647"/>
              <a:gd name="connsiteX366" fmla="*/ 4809851 w 6248967"/>
              <a:gd name="connsiteY366" fmla="*/ 912781 h 1160647"/>
              <a:gd name="connsiteX367" fmla="*/ 4813752 w 6248967"/>
              <a:gd name="connsiteY367" fmla="*/ 918884 h 1160647"/>
              <a:gd name="connsiteX368" fmla="*/ 4815145 w 6248967"/>
              <a:gd name="connsiteY368" fmla="*/ 920046 h 1160647"/>
              <a:gd name="connsiteX369" fmla="*/ 4824897 w 6248967"/>
              <a:gd name="connsiteY369" fmla="*/ 928182 h 1160647"/>
              <a:gd name="connsiteX370" fmla="*/ 4826012 w 6248967"/>
              <a:gd name="connsiteY370" fmla="*/ 929345 h 1160647"/>
              <a:gd name="connsiteX371" fmla="*/ 4833813 w 6248967"/>
              <a:gd name="connsiteY371" fmla="*/ 937481 h 1160647"/>
              <a:gd name="connsiteX372" fmla="*/ 4834928 w 6248967"/>
              <a:gd name="connsiteY372" fmla="*/ 938643 h 1160647"/>
              <a:gd name="connsiteX373" fmla="*/ 4842729 w 6248967"/>
              <a:gd name="connsiteY373" fmla="*/ 946779 h 1160647"/>
              <a:gd name="connsiteX374" fmla="*/ 4843008 w 6248967"/>
              <a:gd name="connsiteY374" fmla="*/ 947942 h 1160647"/>
              <a:gd name="connsiteX375" fmla="*/ 4844958 w 6248967"/>
              <a:gd name="connsiteY375" fmla="*/ 956078 h 1160647"/>
              <a:gd name="connsiteX376" fmla="*/ 4845237 w 6248967"/>
              <a:gd name="connsiteY376" fmla="*/ 957240 h 1160647"/>
              <a:gd name="connsiteX377" fmla="*/ 4847187 w 6248967"/>
              <a:gd name="connsiteY377" fmla="*/ 965377 h 1160647"/>
              <a:gd name="connsiteX378" fmla="*/ 4853874 w 6248967"/>
              <a:gd name="connsiteY378" fmla="*/ 942130 h 1160647"/>
              <a:gd name="connsiteX379" fmla="*/ 4858332 w 6248967"/>
              <a:gd name="connsiteY379" fmla="*/ 965377 h 1160647"/>
              <a:gd name="connsiteX380" fmla="*/ 4862790 w 6248967"/>
              <a:gd name="connsiteY380" fmla="*/ 967120 h 1160647"/>
              <a:gd name="connsiteX381" fmla="*/ 4862790 w 6248967"/>
              <a:gd name="connsiteY381" fmla="*/ 979325 h 1160647"/>
              <a:gd name="connsiteX382" fmla="*/ 4858332 w 6248967"/>
              <a:gd name="connsiteY382" fmla="*/ 1011870 h 1160647"/>
              <a:gd name="connsiteX383" fmla="*/ 4859447 w 6248967"/>
              <a:gd name="connsiteY383" fmla="*/ 1011870 h 1160647"/>
              <a:gd name="connsiteX384" fmla="*/ 4867248 w 6248967"/>
              <a:gd name="connsiteY384" fmla="*/ 1011870 h 1160647"/>
              <a:gd name="connsiteX385" fmla="*/ 4868084 w 6248967"/>
              <a:gd name="connsiteY385" fmla="*/ 1016519 h 1160647"/>
              <a:gd name="connsiteX386" fmla="*/ 4873935 w 6248967"/>
              <a:gd name="connsiteY386" fmla="*/ 1016519 h 1160647"/>
              <a:gd name="connsiteX387" fmla="*/ 4873935 w 6248967"/>
              <a:gd name="connsiteY387" fmla="*/ 1015357 h 1160647"/>
              <a:gd name="connsiteX388" fmla="*/ 4873935 w 6248967"/>
              <a:gd name="connsiteY388" fmla="*/ 1007220 h 1160647"/>
              <a:gd name="connsiteX389" fmla="*/ 4876164 w 6248967"/>
              <a:gd name="connsiteY389" fmla="*/ 1007220 h 1160647"/>
              <a:gd name="connsiteX390" fmla="*/ 4891767 w 6248967"/>
              <a:gd name="connsiteY390" fmla="*/ 1007220 h 1160647"/>
              <a:gd name="connsiteX391" fmla="*/ 4891767 w 6248967"/>
              <a:gd name="connsiteY391" fmla="*/ 1005186 h 1160647"/>
              <a:gd name="connsiteX392" fmla="*/ 4891767 w 6248967"/>
              <a:gd name="connsiteY392" fmla="*/ 990948 h 1160647"/>
              <a:gd name="connsiteX393" fmla="*/ 4929661 w 6248967"/>
              <a:gd name="connsiteY393" fmla="*/ 990948 h 1160647"/>
              <a:gd name="connsiteX394" fmla="*/ 4929661 w 6248967"/>
              <a:gd name="connsiteY394" fmla="*/ 992401 h 1160647"/>
              <a:gd name="connsiteX395" fmla="*/ 4929661 w 6248967"/>
              <a:gd name="connsiteY395" fmla="*/ 1002571 h 1160647"/>
              <a:gd name="connsiteX396" fmla="*/ 4949722 w 6248967"/>
              <a:gd name="connsiteY396" fmla="*/ 1002571 h 1160647"/>
              <a:gd name="connsiteX397" fmla="*/ 4949722 w 6248967"/>
              <a:gd name="connsiteY397" fmla="*/ 1004896 h 1160647"/>
              <a:gd name="connsiteX398" fmla="*/ 4949722 w 6248967"/>
              <a:gd name="connsiteY398" fmla="*/ 1021168 h 1160647"/>
              <a:gd name="connsiteX399" fmla="*/ 4945264 w 6248967"/>
              <a:gd name="connsiteY399" fmla="*/ 1022040 h 1160647"/>
              <a:gd name="connsiteX400" fmla="*/ 4945264 w 6248967"/>
              <a:gd name="connsiteY400" fmla="*/ 1028142 h 1160647"/>
              <a:gd name="connsiteX401" fmla="*/ 4949722 w 6248967"/>
              <a:gd name="connsiteY401" fmla="*/ 1029886 h 1160647"/>
              <a:gd name="connsiteX402" fmla="*/ 4949722 w 6248967"/>
              <a:gd name="connsiteY402" fmla="*/ 1042090 h 1160647"/>
              <a:gd name="connsiteX403" fmla="*/ 4945264 w 6248967"/>
              <a:gd name="connsiteY403" fmla="*/ 1046739 h 1160647"/>
              <a:gd name="connsiteX404" fmla="*/ 4945264 w 6248967"/>
              <a:gd name="connsiteY404" fmla="*/ 1102531 h 1160647"/>
              <a:gd name="connsiteX405" fmla="*/ 4947214 w 6248967"/>
              <a:gd name="connsiteY405" fmla="*/ 1102531 h 1160647"/>
              <a:gd name="connsiteX406" fmla="*/ 4960867 w 6248967"/>
              <a:gd name="connsiteY406" fmla="*/ 1102531 h 1160647"/>
              <a:gd name="connsiteX407" fmla="*/ 4962538 w 6248967"/>
              <a:gd name="connsiteY407" fmla="*/ 1107180 h 1160647"/>
              <a:gd name="connsiteX408" fmla="*/ 4974241 w 6248967"/>
              <a:gd name="connsiteY408" fmla="*/ 1107180 h 1160647"/>
              <a:gd name="connsiteX409" fmla="*/ 4974241 w 6248967"/>
              <a:gd name="connsiteY409" fmla="*/ 1109214 h 1160647"/>
              <a:gd name="connsiteX410" fmla="*/ 4974241 w 6248967"/>
              <a:gd name="connsiteY410" fmla="*/ 1123453 h 1160647"/>
              <a:gd name="connsiteX411" fmla="*/ 4975913 w 6248967"/>
              <a:gd name="connsiteY411" fmla="*/ 1123453 h 1160647"/>
              <a:gd name="connsiteX412" fmla="*/ 4987615 w 6248967"/>
              <a:gd name="connsiteY412" fmla="*/ 1123453 h 1160647"/>
              <a:gd name="connsiteX413" fmla="*/ 4987615 w 6248967"/>
              <a:gd name="connsiteY413" fmla="*/ 1121419 h 1160647"/>
              <a:gd name="connsiteX414" fmla="*/ 4987615 w 6248967"/>
              <a:gd name="connsiteY414" fmla="*/ 1107180 h 1160647"/>
              <a:gd name="connsiteX415" fmla="*/ 4989565 w 6248967"/>
              <a:gd name="connsiteY415" fmla="*/ 1106018 h 1160647"/>
              <a:gd name="connsiteX416" fmla="*/ 5003218 w 6248967"/>
              <a:gd name="connsiteY416" fmla="*/ 1097882 h 1160647"/>
              <a:gd name="connsiteX417" fmla="*/ 5003218 w 6248967"/>
              <a:gd name="connsiteY417" fmla="*/ 1076960 h 1160647"/>
              <a:gd name="connsiteX418" fmla="*/ 4998760 w 6248967"/>
              <a:gd name="connsiteY418" fmla="*/ 1053713 h 1160647"/>
              <a:gd name="connsiteX419" fmla="*/ 4999874 w 6248967"/>
              <a:gd name="connsiteY419" fmla="*/ 1053713 h 1160647"/>
              <a:gd name="connsiteX420" fmla="*/ 5007676 w 6248967"/>
              <a:gd name="connsiteY420" fmla="*/ 1053713 h 1160647"/>
              <a:gd name="connsiteX421" fmla="*/ 5027737 w 6248967"/>
              <a:gd name="connsiteY421" fmla="*/ 1051389 h 1160647"/>
              <a:gd name="connsiteX422" fmla="*/ 5027737 w 6248967"/>
              <a:gd name="connsiteY422" fmla="*/ 1050226 h 1160647"/>
              <a:gd name="connsiteX423" fmla="*/ 5027737 w 6248967"/>
              <a:gd name="connsiteY423" fmla="*/ 1042090 h 1160647"/>
              <a:gd name="connsiteX424" fmla="*/ 5029409 w 6248967"/>
              <a:gd name="connsiteY424" fmla="*/ 1042090 h 1160647"/>
              <a:gd name="connsiteX425" fmla="*/ 5041111 w 6248967"/>
              <a:gd name="connsiteY425" fmla="*/ 1042090 h 1160647"/>
              <a:gd name="connsiteX426" fmla="*/ 5041111 w 6248967"/>
              <a:gd name="connsiteY426" fmla="*/ 925858 h 1160647"/>
              <a:gd name="connsiteX427" fmla="*/ 5042226 w 6248967"/>
              <a:gd name="connsiteY427" fmla="*/ 925858 h 1160647"/>
              <a:gd name="connsiteX428" fmla="*/ 5050027 w 6248967"/>
              <a:gd name="connsiteY428" fmla="*/ 925858 h 1160647"/>
              <a:gd name="connsiteX429" fmla="*/ 5050027 w 6248967"/>
              <a:gd name="connsiteY429" fmla="*/ 923533 h 1160647"/>
              <a:gd name="connsiteX430" fmla="*/ 5050027 w 6248967"/>
              <a:gd name="connsiteY430" fmla="*/ 907260 h 1160647"/>
              <a:gd name="connsiteX431" fmla="*/ 5052256 w 6248967"/>
              <a:gd name="connsiteY431" fmla="*/ 860767 h 1160647"/>
              <a:gd name="connsiteX432" fmla="*/ 5053371 w 6248967"/>
              <a:gd name="connsiteY432" fmla="*/ 860767 h 1160647"/>
              <a:gd name="connsiteX433" fmla="*/ 5061172 w 6248967"/>
              <a:gd name="connsiteY433" fmla="*/ 860767 h 1160647"/>
              <a:gd name="connsiteX434" fmla="*/ 5061172 w 6248967"/>
              <a:gd name="connsiteY434" fmla="*/ 861930 h 1160647"/>
              <a:gd name="connsiteX435" fmla="*/ 5061172 w 6248967"/>
              <a:gd name="connsiteY435" fmla="*/ 870066 h 1160647"/>
              <a:gd name="connsiteX436" fmla="*/ 5065630 w 6248967"/>
              <a:gd name="connsiteY436" fmla="*/ 867741 h 1160647"/>
              <a:gd name="connsiteX437" fmla="*/ 5065630 w 6248967"/>
              <a:gd name="connsiteY437" fmla="*/ 851469 h 1160647"/>
              <a:gd name="connsiteX438" fmla="*/ 5067023 w 6248967"/>
              <a:gd name="connsiteY438" fmla="*/ 850888 h 1160647"/>
              <a:gd name="connsiteX439" fmla="*/ 5076775 w 6248967"/>
              <a:gd name="connsiteY439" fmla="*/ 846820 h 1160647"/>
              <a:gd name="connsiteX440" fmla="*/ 5077890 w 6248967"/>
              <a:gd name="connsiteY440" fmla="*/ 847401 h 1160647"/>
              <a:gd name="connsiteX441" fmla="*/ 5085691 w 6248967"/>
              <a:gd name="connsiteY441" fmla="*/ 851469 h 1160647"/>
              <a:gd name="connsiteX442" fmla="*/ 5087363 w 6248967"/>
              <a:gd name="connsiteY442" fmla="*/ 851469 h 1160647"/>
              <a:gd name="connsiteX443" fmla="*/ 5099065 w 6248967"/>
              <a:gd name="connsiteY443" fmla="*/ 851469 h 1160647"/>
              <a:gd name="connsiteX444" fmla="*/ 5099065 w 6248967"/>
              <a:gd name="connsiteY444" fmla="*/ 821248 h 1160647"/>
              <a:gd name="connsiteX445" fmla="*/ 5100180 w 6248967"/>
              <a:gd name="connsiteY445" fmla="*/ 821248 h 1160647"/>
              <a:gd name="connsiteX446" fmla="*/ 5107981 w 6248967"/>
              <a:gd name="connsiteY446" fmla="*/ 821248 h 1160647"/>
              <a:gd name="connsiteX447" fmla="*/ 5109374 w 6248967"/>
              <a:gd name="connsiteY447" fmla="*/ 825898 h 1160647"/>
              <a:gd name="connsiteX448" fmla="*/ 5119127 w 6248967"/>
              <a:gd name="connsiteY448" fmla="*/ 825898 h 1160647"/>
              <a:gd name="connsiteX449" fmla="*/ 5120241 w 6248967"/>
              <a:gd name="connsiteY449" fmla="*/ 821248 h 1160647"/>
              <a:gd name="connsiteX450" fmla="*/ 5128043 w 6248967"/>
              <a:gd name="connsiteY450" fmla="*/ 821248 h 1160647"/>
              <a:gd name="connsiteX451" fmla="*/ 5128043 w 6248967"/>
              <a:gd name="connsiteY451" fmla="*/ 856118 h 1160647"/>
              <a:gd name="connsiteX452" fmla="*/ 5129436 w 6248967"/>
              <a:gd name="connsiteY452" fmla="*/ 857280 h 1160647"/>
              <a:gd name="connsiteX453" fmla="*/ 5139188 w 6248967"/>
              <a:gd name="connsiteY453" fmla="*/ 865417 h 1160647"/>
              <a:gd name="connsiteX454" fmla="*/ 5161478 w 6248967"/>
              <a:gd name="connsiteY454" fmla="*/ 872391 h 1160647"/>
              <a:gd name="connsiteX455" fmla="*/ 5161478 w 6248967"/>
              <a:gd name="connsiteY455" fmla="*/ 870938 h 1160647"/>
              <a:gd name="connsiteX456" fmla="*/ 5161478 w 6248967"/>
              <a:gd name="connsiteY456" fmla="*/ 860767 h 1160647"/>
              <a:gd name="connsiteX457" fmla="*/ 5190455 w 6248967"/>
              <a:gd name="connsiteY457" fmla="*/ 851469 h 1160647"/>
              <a:gd name="connsiteX458" fmla="*/ 5190455 w 6248967"/>
              <a:gd name="connsiteY458" fmla="*/ 850307 h 1160647"/>
              <a:gd name="connsiteX459" fmla="*/ 5190455 w 6248967"/>
              <a:gd name="connsiteY459" fmla="*/ 842170 h 1160647"/>
              <a:gd name="connsiteX460" fmla="*/ 5191291 w 6248967"/>
              <a:gd name="connsiteY460" fmla="*/ 842170 h 1160647"/>
              <a:gd name="connsiteX461" fmla="*/ 5197142 w 6248967"/>
              <a:gd name="connsiteY461" fmla="*/ 842170 h 1160647"/>
              <a:gd name="connsiteX462" fmla="*/ 5197142 w 6248967"/>
              <a:gd name="connsiteY462" fmla="*/ 841299 h 1160647"/>
              <a:gd name="connsiteX463" fmla="*/ 5197142 w 6248967"/>
              <a:gd name="connsiteY463" fmla="*/ 835196 h 1160647"/>
              <a:gd name="connsiteX464" fmla="*/ 5199371 w 6248967"/>
              <a:gd name="connsiteY464" fmla="*/ 835196 h 1160647"/>
              <a:gd name="connsiteX465" fmla="*/ 5214974 w 6248967"/>
              <a:gd name="connsiteY465" fmla="*/ 835196 h 1160647"/>
              <a:gd name="connsiteX466" fmla="*/ 5214974 w 6248967"/>
              <a:gd name="connsiteY466" fmla="*/ 836068 h 1160647"/>
              <a:gd name="connsiteX467" fmla="*/ 5214974 w 6248967"/>
              <a:gd name="connsiteY467" fmla="*/ 842170 h 1160647"/>
              <a:gd name="connsiteX468" fmla="*/ 5216646 w 6248967"/>
              <a:gd name="connsiteY468" fmla="*/ 842170 h 1160647"/>
              <a:gd name="connsiteX469" fmla="*/ 5228348 w 6248967"/>
              <a:gd name="connsiteY469" fmla="*/ 842170 h 1160647"/>
              <a:gd name="connsiteX470" fmla="*/ 5228348 w 6248967"/>
              <a:gd name="connsiteY470" fmla="*/ 843914 h 1160647"/>
              <a:gd name="connsiteX471" fmla="*/ 5228348 w 6248967"/>
              <a:gd name="connsiteY471" fmla="*/ 856118 h 1160647"/>
              <a:gd name="connsiteX472" fmla="*/ 5252867 w 6248967"/>
              <a:gd name="connsiteY472" fmla="*/ 856118 h 1160647"/>
              <a:gd name="connsiteX473" fmla="*/ 5252867 w 6248967"/>
              <a:gd name="connsiteY473" fmla="*/ 854956 h 1160647"/>
              <a:gd name="connsiteX474" fmla="*/ 5252867 w 6248967"/>
              <a:gd name="connsiteY474" fmla="*/ 846820 h 1160647"/>
              <a:gd name="connsiteX475" fmla="*/ 5254260 w 6248967"/>
              <a:gd name="connsiteY475" fmla="*/ 846820 h 1160647"/>
              <a:gd name="connsiteX476" fmla="*/ 5264012 w 6248967"/>
              <a:gd name="connsiteY476" fmla="*/ 846820 h 1160647"/>
              <a:gd name="connsiteX477" fmla="*/ 5264012 w 6248967"/>
              <a:gd name="connsiteY477" fmla="*/ 845657 h 1160647"/>
              <a:gd name="connsiteX478" fmla="*/ 5264012 w 6248967"/>
              <a:gd name="connsiteY478" fmla="*/ 837521 h 1160647"/>
              <a:gd name="connsiteX479" fmla="*/ 5265684 w 6248967"/>
              <a:gd name="connsiteY479" fmla="*/ 837521 h 1160647"/>
              <a:gd name="connsiteX480" fmla="*/ 5277386 w 6248967"/>
              <a:gd name="connsiteY480" fmla="*/ 837521 h 1160647"/>
              <a:gd name="connsiteX481" fmla="*/ 5277386 w 6248967"/>
              <a:gd name="connsiteY481" fmla="*/ 838683 h 1160647"/>
              <a:gd name="connsiteX482" fmla="*/ 5277386 w 6248967"/>
              <a:gd name="connsiteY482" fmla="*/ 846820 h 1160647"/>
              <a:gd name="connsiteX483" fmla="*/ 5281844 w 6248967"/>
              <a:gd name="connsiteY483" fmla="*/ 791028 h 1160647"/>
              <a:gd name="connsiteX484" fmla="*/ 5382150 w 6248967"/>
              <a:gd name="connsiteY484" fmla="*/ 791028 h 1160647"/>
              <a:gd name="connsiteX485" fmla="*/ 5382150 w 6248967"/>
              <a:gd name="connsiteY485" fmla="*/ 865417 h 1160647"/>
              <a:gd name="connsiteX486" fmla="*/ 5384379 w 6248967"/>
              <a:gd name="connsiteY486" fmla="*/ 865417 h 1160647"/>
              <a:gd name="connsiteX487" fmla="*/ 5399982 w 6248967"/>
              <a:gd name="connsiteY487" fmla="*/ 865417 h 1160647"/>
              <a:gd name="connsiteX488" fmla="*/ 5399982 w 6248967"/>
              <a:gd name="connsiteY488" fmla="*/ 781729 h 1160647"/>
              <a:gd name="connsiteX489" fmla="*/ 5422272 w 6248967"/>
              <a:gd name="connsiteY489" fmla="*/ 770106 h 1160647"/>
              <a:gd name="connsiteX490" fmla="*/ 5451249 w 6248967"/>
              <a:gd name="connsiteY490" fmla="*/ 770106 h 1160647"/>
              <a:gd name="connsiteX491" fmla="*/ 5453200 w 6248967"/>
              <a:gd name="connsiteY491" fmla="*/ 768363 h 1160647"/>
              <a:gd name="connsiteX492" fmla="*/ 1102596 w 6248967"/>
              <a:gd name="connsiteY492" fmla="*/ 0 h 1160647"/>
              <a:gd name="connsiteX493" fmla="*/ 1104622 w 6248967"/>
              <a:gd name="connsiteY493" fmla="*/ 246443 h 1160647"/>
              <a:gd name="connsiteX494" fmla="*/ 1143129 w 6248967"/>
              <a:gd name="connsiteY494" fmla="*/ 326429 h 1160647"/>
              <a:gd name="connsiteX495" fmla="*/ 1145156 w 6248967"/>
              <a:gd name="connsiteY495" fmla="*/ 326429 h 1160647"/>
              <a:gd name="connsiteX496" fmla="*/ 1159343 w 6248967"/>
              <a:gd name="connsiteY496" fmla="*/ 326429 h 1160647"/>
              <a:gd name="connsiteX497" fmla="*/ 1159343 w 6248967"/>
              <a:gd name="connsiteY497" fmla="*/ 350208 h 1160647"/>
              <a:gd name="connsiteX498" fmla="*/ 1159850 w 6248967"/>
              <a:gd name="connsiteY498" fmla="*/ 351019 h 1160647"/>
              <a:gd name="connsiteX499" fmla="*/ 1163396 w 6248967"/>
              <a:gd name="connsiteY499" fmla="*/ 356694 h 1160647"/>
              <a:gd name="connsiteX500" fmla="*/ 1163396 w 6248967"/>
              <a:gd name="connsiteY500" fmla="*/ 471268 h 1160647"/>
              <a:gd name="connsiteX501" fmla="*/ 1165676 w 6248967"/>
              <a:gd name="connsiteY501" fmla="*/ 471268 h 1160647"/>
              <a:gd name="connsiteX502" fmla="*/ 1181637 w 6248967"/>
              <a:gd name="connsiteY502" fmla="*/ 471268 h 1160647"/>
              <a:gd name="connsiteX503" fmla="*/ 1181637 w 6248967"/>
              <a:gd name="connsiteY503" fmla="*/ 611783 h 1160647"/>
              <a:gd name="connsiteX504" fmla="*/ 1183157 w 6248967"/>
              <a:gd name="connsiteY504" fmla="*/ 611513 h 1160647"/>
              <a:gd name="connsiteX505" fmla="*/ 1193797 w 6248967"/>
              <a:gd name="connsiteY505" fmla="*/ 609622 h 1160647"/>
              <a:gd name="connsiteX506" fmla="*/ 1191770 w 6248967"/>
              <a:gd name="connsiteY506" fmla="*/ 698254 h 1160647"/>
              <a:gd name="connsiteX507" fmla="*/ 1193290 w 6248967"/>
              <a:gd name="connsiteY507" fmla="*/ 698525 h 1160647"/>
              <a:gd name="connsiteX508" fmla="*/ 1203930 w 6248967"/>
              <a:gd name="connsiteY508" fmla="*/ 700416 h 1160647"/>
              <a:gd name="connsiteX509" fmla="*/ 1204183 w 6248967"/>
              <a:gd name="connsiteY509" fmla="*/ 701227 h 1160647"/>
              <a:gd name="connsiteX510" fmla="*/ 1205957 w 6248967"/>
              <a:gd name="connsiteY510" fmla="*/ 706902 h 1160647"/>
              <a:gd name="connsiteX511" fmla="*/ 1206717 w 6248967"/>
              <a:gd name="connsiteY511" fmla="*/ 704470 h 1160647"/>
              <a:gd name="connsiteX512" fmla="*/ 1212037 w 6248967"/>
              <a:gd name="connsiteY512" fmla="*/ 687446 h 1160647"/>
              <a:gd name="connsiteX513" fmla="*/ 1213810 w 6248967"/>
              <a:gd name="connsiteY513" fmla="*/ 687446 h 1160647"/>
              <a:gd name="connsiteX514" fmla="*/ 1226224 w 6248967"/>
              <a:gd name="connsiteY514" fmla="*/ 687446 h 1160647"/>
              <a:gd name="connsiteX515" fmla="*/ 1226224 w 6248967"/>
              <a:gd name="connsiteY515" fmla="*/ 719872 h 1160647"/>
              <a:gd name="connsiteX516" fmla="*/ 1227237 w 6248967"/>
              <a:gd name="connsiteY516" fmla="*/ 720413 h 1160647"/>
              <a:gd name="connsiteX517" fmla="*/ 1234331 w 6248967"/>
              <a:gd name="connsiteY517" fmla="*/ 724196 h 1160647"/>
              <a:gd name="connsiteX518" fmla="*/ 1234331 w 6248967"/>
              <a:gd name="connsiteY518" fmla="*/ 725547 h 1160647"/>
              <a:gd name="connsiteX519" fmla="*/ 1234331 w 6248967"/>
              <a:gd name="connsiteY519" fmla="*/ 735005 h 1160647"/>
              <a:gd name="connsiteX520" fmla="*/ 1278918 w 6248967"/>
              <a:gd name="connsiteY520" fmla="*/ 735005 h 1160647"/>
              <a:gd name="connsiteX521" fmla="*/ 1278918 w 6248967"/>
              <a:gd name="connsiteY521" fmla="*/ 736086 h 1160647"/>
              <a:gd name="connsiteX522" fmla="*/ 1278918 w 6248967"/>
              <a:gd name="connsiteY522" fmla="*/ 743652 h 1160647"/>
              <a:gd name="connsiteX523" fmla="*/ 1280944 w 6248967"/>
              <a:gd name="connsiteY523" fmla="*/ 743652 h 1160647"/>
              <a:gd name="connsiteX524" fmla="*/ 1295131 w 6248967"/>
              <a:gd name="connsiteY524" fmla="*/ 743652 h 1160647"/>
              <a:gd name="connsiteX525" fmla="*/ 1295131 w 6248967"/>
              <a:gd name="connsiteY525" fmla="*/ 713387 h 1160647"/>
              <a:gd name="connsiteX526" fmla="*/ 1339718 w 6248967"/>
              <a:gd name="connsiteY526" fmla="*/ 713387 h 1160647"/>
              <a:gd name="connsiteX527" fmla="*/ 1339718 w 6248967"/>
              <a:gd name="connsiteY527" fmla="*/ 712036 h 1160647"/>
              <a:gd name="connsiteX528" fmla="*/ 1339718 w 6248967"/>
              <a:gd name="connsiteY528" fmla="*/ 702578 h 1160647"/>
              <a:gd name="connsiteX529" fmla="*/ 1340732 w 6248967"/>
              <a:gd name="connsiteY529" fmla="*/ 702578 h 1160647"/>
              <a:gd name="connsiteX530" fmla="*/ 1347825 w 6248967"/>
              <a:gd name="connsiteY530" fmla="*/ 702578 h 1160647"/>
              <a:gd name="connsiteX531" fmla="*/ 1347825 w 6248967"/>
              <a:gd name="connsiteY531" fmla="*/ 700687 h 1160647"/>
              <a:gd name="connsiteX532" fmla="*/ 1347825 w 6248967"/>
              <a:gd name="connsiteY532" fmla="*/ 687446 h 1160647"/>
              <a:gd name="connsiteX533" fmla="*/ 1348585 w 6248967"/>
              <a:gd name="connsiteY533" fmla="*/ 687446 h 1160647"/>
              <a:gd name="connsiteX534" fmla="*/ 1353905 w 6248967"/>
              <a:gd name="connsiteY534" fmla="*/ 687446 h 1160647"/>
              <a:gd name="connsiteX535" fmla="*/ 1353905 w 6248967"/>
              <a:gd name="connsiteY535" fmla="*/ 686365 h 1160647"/>
              <a:gd name="connsiteX536" fmla="*/ 1353905 w 6248967"/>
              <a:gd name="connsiteY536" fmla="*/ 678798 h 1160647"/>
              <a:gd name="connsiteX537" fmla="*/ 1355932 w 6248967"/>
              <a:gd name="connsiteY537" fmla="*/ 678798 h 1160647"/>
              <a:gd name="connsiteX538" fmla="*/ 1370119 w 6248967"/>
              <a:gd name="connsiteY538" fmla="*/ 678798 h 1160647"/>
              <a:gd name="connsiteX539" fmla="*/ 1370119 w 6248967"/>
              <a:gd name="connsiteY539" fmla="*/ 679879 h 1160647"/>
              <a:gd name="connsiteX540" fmla="*/ 1370119 w 6248967"/>
              <a:gd name="connsiteY540" fmla="*/ 687446 h 1160647"/>
              <a:gd name="connsiteX541" fmla="*/ 1392412 w 6248967"/>
              <a:gd name="connsiteY541" fmla="*/ 687446 h 1160647"/>
              <a:gd name="connsiteX542" fmla="*/ 1392412 w 6248967"/>
              <a:gd name="connsiteY542" fmla="*/ 685554 h 1160647"/>
              <a:gd name="connsiteX543" fmla="*/ 1392412 w 6248967"/>
              <a:gd name="connsiteY543" fmla="*/ 672313 h 1160647"/>
              <a:gd name="connsiteX544" fmla="*/ 1394186 w 6248967"/>
              <a:gd name="connsiteY544" fmla="*/ 672313 h 1160647"/>
              <a:gd name="connsiteX545" fmla="*/ 1406599 w 6248967"/>
              <a:gd name="connsiteY545" fmla="*/ 672313 h 1160647"/>
              <a:gd name="connsiteX546" fmla="*/ 1406599 w 6248967"/>
              <a:gd name="connsiteY546" fmla="*/ 696093 h 1160647"/>
              <a:gd name="connsiteX547" fmla="*/ 1407613 w 6248967"/>
              <a:gd name="connsiteY547" fmla="*/ 696093 h 1160647"/>
              <a:gd name="connsiteX548" fmla="*/ 1414706 w 6248967"/>
              <a:gd name="connsiteY548" fmla="*/ 696093 h 1160647"/>
              <a:gd name="connsiteX549" fmla="*/ 1414706 w 6248967"/>
              <a:gd name="connsiteY549" fmla="*/ 695012 h 1160647"/>
              <a:gd name="connsiteX550" fmla="*/ 1414706 w 6248967"/>
              <a:gd name="connsiteY550" fmla="*/ 687446 h 1160647"/>
              <a:gd name="connsiteX551" fmla="*/ 1416479 w 6248967"/>
              <a:gd name="connsiteY551" fmla="*/ 687446 h 1160647"/>
              <a:gd name="connsiteX552" fmla="*/ 1428893 w 6248967"/>
              <a:gd name="connsiteY552" fmla="*/ 687446 h 1160647"/>
              <a:gd name="connsiteX553" fmla="*/ 1428893 w 6248967"/>
              <a:gd name="connsiteY553" fmla="*/ 713387 h 1160647"/>
              <a:gd name="connsiteX554" fmla="*/ 1430920 w 6248967"/>
              <a:gd name="connsiteY554" fmla="*/ 713387 h 1160647"/>
              <a:gd name="connsiteX555" fmla="*/ 1445106 w 6248967"/>
              <a:gd name="connsiteY555" fmla="*/ 713387 h 1160647"/>
              <a:gd name="connsiteX556" fmla="*/ 1445106 w 6248967"/>
              <a:gd name="connsiteY556" fmla="*/ 715008 h 1160647"/>
              <a:gd name="connsiteX557" fmla="*/ 1445106 w 6248967"/>
              <a:gd name="connsiteY557" fmla="*/ 726358 h 1160647"/>
              <a:gd name="connsiteX558" fmla="*/ 1445866 w 6248967"/>
              <a:gd name="connsiteY558" fmla="*/ 726358 h 1160647"/>
              <a:gd name="connsiteX559" fmla="*/ 1451187 w 6248967"/>
              <a:gd name="connsiteY559" fmla="*/ 726358 h 1160647"/>
              <a:gd name="connsiteX560" fmla="*/ 1451187 w 6248967"/>
              <a:gd name="connsiteY560" fmla="*/ 725547 h 1160647"/>
              <a:gd name="connsiteX561" fmla="*/ 1451187 w 6248967"/>
              <a:gd name="connsiteY561" fmla="*/ 719872 h 1160647"/>
              <a:gd name="connsiteX562" fmla="*/ 1481587 w 6248967"/>
              <a:gd name="connsiteY562" fmla="*/ 719872 h 1160647"/>
              <a:gd name="connsiteX563" fmla="*/ 1481587 w 6248967"/>
              <a:gd name="connsiteY563" fmla="*/ 743652 h 1160647"/>
              <a:gd name="connsiteX564" fmla="*/ 1482600 w 6248967"/>
              <a:gd name="connsiteY564" fmla="*/ 743652 h 1160647"/>
              <a:gd name="connsiteX565" fmla="*/ 1489694 w 6248967"/>
              <a:gd name="connsiteY565" fmla="*/ 743652 h 1160647"/>
              <a:gd name="connsiteX566" fmla="*/ 1489694 w 6248967"/>
              <a:gd name="connsiteY566" fmla="*/ 744733 h 1160647"/>
              <a:gd name="connsiteX567" fmla="*/ 1489694 w 6248967"/>
              <a:gd name="connsiteY567" fmla="*/ 752299 h 1160647"/>
              <a:gd name="connsiteX568" fmla="*/ 1490454 w 6248967"/>
              <a:gd name="connsiteY568" fmla="*/ 752299 h 1160647"/>
              <a:gd name="connsiteX569" fmla="*/ 1495774 w 6248967"/>
              <a:gd name="connsiteY569" fmla="*/ 752299 h 1160647"/>
              <a:gd name="connsiteX570" fmla="*/ 1495774 w 6248967"/>
              <a:gd name="connsiteY570" fmla="*/ 750137 h 1160647"/>
              <a:gd name="connsiteX571" fmla="*/ 1495774 w 6248967"/>
              <a:gd name="connsiteY571" fmla="*/ 735005 h 1160647"/>
              <a:gd name="connsiteX572" fmla="*/ 1496787 w 6248967"/>
              <a:gd name="connsiteY572" fmla="*/ 735005 h 1160647"/>
              <a:gd name="connsiteX573" fmla="*/ 1503881 w 6248967"/>
              <a:gd name="connsiteY573" fmla="*/ 735005 h 1160647"/>
              <a:gd name="connsiteX574" fmla="*/ 1503881 w 6248967"/>
              <a:gd name="connsiteY574" fmla="*/ 736086 h 1160647"/>
              <a:gd name="connsiteX575" fmla="*/ 1503881 w 6248967"/>
              <a:gd name="connsiteY575" fmla="*/ 743652 h 1160647"/>
              <a:gd name="connsiteX576" fmla="*/ 1509201 w 6248967"/>
              <a:gd name="connsiteY576" fmla="*/ 741659 h 1160647"/>
              <a:gd name="connsiteX577" fmla="*/ 1509961 w 6248967"/>
              <a:gd name="connsiteY577" fmla="*/ 740679 h 1160647"/>
              <a:gd name="connsiteX578" fmla="*/ 1509961 w 6248967"/>
              <a:gd name="connsiteY578" fmla="*/ 735005 h 1160647"/>
              <a:gd name="connsiteX579" fmla="*/ 1548468 w 6248967"/>
              <a:gd name="connsiteY579" fmla="*/ 735005 h 1160647"/>
              <a:gd name="connsiteX580" fmla="*/ 1548468 w 6248967"/>
              <a:gd name="connsiteY580" fmla="*/ 758784 h 1160647"/>
              <a:gd name="connsiteX581" fmla="*/ 1550494 w 6248967"/>
              <a:gd name="connsiteY581" fmla="*/ 758784 h 1160647"/>
              <a:gd name="connsiteX582" fmla="*/ 1564681 w 6248967"/>
              <a:gd name="connsiteY582" fmla="*/ 758784 h 1160647"/>
              <a:gd name="connsiteX583" fmla="*/ 1564681 w 6248967"/>
              <a:gd name="connsiteY583" fmla="*/ 759865 h 1160647"/>
              <a:gd name="connsiteX584" fmla="*/ 1564681 w 6248967"/>
              <a:gd name="connsiteY584" fmla="*/ 767431 h 1160647"/>
              <a:gd name="connsiteX585" fmla="*/ 1566455 w 6248967"/>
              <a:gd name="connsiteY585" fmla="*/ 767431 h 1160647"/>
              <a:gd name="connsiteX586" fmla="*/ 1578868 w 6248967"/>
              <a:gd name="connsiteY586" fmla="*/ 767431 h 1160647"/>
              <a:gd name="connsiteX587" fmla="*/ 1578868 w 6248967"/>
              <a:gd name="connsiteY587" fmla="*/ 743652 h 1160647"/>
              <a:gd name="connsiteX588" fmla="*/ 1579881 w 6248967"/>
              <a:gd name="connsiteY588" fmla="*/ 743652 h 1160647"/>
              <a:gd name="connsiteX589" fmla="*/ 1586975 w 6248967"/>
              <a:gd name="connsiteY589" fmla="*/ 743652 h 1160647"/>
              <a:gd name="connsiteX590" fmla="*/ 1586975 w 6248967"/>
              <a:gd name="connsiteY590" fmla="*/ 711225 h 1160647"/>
              <a:gd name="connsiteX591" fmla="*/ 1587988 w 6248967"/>
              <a:gd name="connsiteY591" fmla="*/ 711225 h 1160647"/>
              <a:gd name="connsiteX592" fmla="*/ 1595082 w 6248967"/>
              <a:gd name="connsiteY592" fmla="*/ 711225 h 1160647"/>
              <a:gd name="connsiteX593" fmla="*/ 1595082 w 6248967"/>
              <a:gd name="connsiteY593" fmla="*/ 709334 h 1160647"/>
              <a:gd name="connsiteX594" fmla="*/ 1595082 w 6248967"/>
              <a:gd name="connsiteY594" fmla="*/ 696093 h 1160647"/>
              <a:gd name="connsiteX595" fmla="*/ 1593815 w 6248967"/>
              <a:gd name="connsiteY595" fmla="*/ 694471 h 1160647"/>
              <a:gd name="connsiteX596" fmla="*/ 1599135 w 6248967"/>
              <a:gd name="connsiteY596" fmla="*/ 683122 h 1160647"/>
              <a:gd name="connsiteX597" fmla="*/ 1607242 w 6248967"/>
              <a:gd name="connsiteY597" fmla="*/ 711225 h 1160647"/>
              <a:gd name="connsiteX598" fmla="*/ 1608002 w 6248967"/>
              <a:gd name="connsiteY598" fmla="*/ 711225 h 1160647"/>
              <a:gd name="connsiteX599" fmla="*/ 1613322 w 6248967"/>
              <a:gd name="connsiteY599" fmla="*/ 711225 h 1160647"/>
              <a:gd name="connsiteX600" fmla="*/ 1613322 w 6248967"/>
              <a:gd name="connsiteY600" fmla="*/ 605298 h 1160647"/>
              <a:gd name="connsiteX601" fmla="*/ 1614842 w 6248967"/>
              <a:gd name="connsiteY601" fmla="*/ 605298 h 1160647"/>
              <a:gd name="connsiteX602" fmla="*/ 1625482 w 6248967"/>
              <a:gd name="connsiteY602" fmla="*/ 605298 h 1160647"/>
              <a:gd name="connsiteX603" fmla="*/ 1625482 w 6248967"/>
              <a:gd name="connsiteY603" fmla="*/ 557739 h 1160647"/>
              <a:gd name="connsiteX604" fmla="*/ 1651829 w 6248967"/>
              <a:gd name="connsiteY604" fmla="*/ 557739 h 1160647"/>
              <a:gd name="connsiteX605" fmla="*/ 1651829 w 6248967"/>
              <a:gd name="connsiteY605" fmla="*/ 536121 h 1160647"/>
              <a:gd name="connsiteX606" fmla="*/ 1686283 w 6248967"/>
              <a:gd name="connsiteY606" fmla="*/ 536121 h 1160647"/>
              <a:gd name="connsiteX607" fmla="*/ 1686283 w 6248967"/>
              <a:gd name="connsiteY607" fmla="*/ 538553 h 1160647"/>
              <a:gd name="connsiteX608" fmla="*/ 1686283 w 6248967"/>
              <a:gd name="connsiteY608" fmla="*/ 555577 h 1160647"/>
              <a:gd name="connsiteX609" fmla="*/ 1688563 w 6248967"/>
              <a:gd name="connsiteY609" fmla="*/ 555577 h 1160647"/>
              <a:gd name="connsiteX610" fmla="*/ 1704523 w 6248967"/>
              <a:gd name="connsiteY610" fmla="*/ 555577 h 1160647"/>
              <a:gd name="connsiteX611" fmla="*/ 1704523 w 6248967"/>
              <a:gd name="connsiteY611" fmla="*/ 603136 h 1160647"/>
              <a:gd name="connsiteX612" fmla="*/ 1705536 w 6248967"/>
              <a:gd name="connsiteY612" fmla="*/ 603136 h 1160647"/>
              <a:gd name="connsiteX613" fmla="*/ 1712630 w 6248967"/>
              <a:gd name="connsiteY613" fmla="*/ 603136 h 1160647"/>
              <a:gd name="connsiteX614" fmla="*/ 1726817 w 6248967"/>
              <a:gd name="connsiteY614" fmla="*/ 607460 h 1160647"/>
              <a:gd name="connsiteX615" fmla="*/ 1726817 w 6248967"/>
              <a:gd name="connsiteY615" fmla="*/ 646372 h 1160647"/>
              <a:gd name="connsiteX616" fmla="*/ 1727830 w 6248967"/>
              <a:gd name="connsiteY616" fmla="*/ 646372 h 1160647"/>
              <a:gd name="connsiteX617" fmla="*/ 1734923 w 6248967"/>
              <a:gd name="connsiteY617" fmla="*/ 646372 h 1160647"/>
              <a:gd name="connsiteX618" fmla="*/ 1734923 w 6248967"/>
              <a:gd name="connsiteY618" fmla="*/ 647993 h 1160647"/>
              <a:gd name="connsiteX619" fmla="*/ 1734923 w 6248967"/>
              <a:gd name="connsiteY619" fmla="*/ 659342 h 1160647"/>
              <a:gd name="connsiteX620" fmla="*/ 1736950 w 6248967"/>
              <a:gd name="connsiteY620" fmla="*/ 659342 h 1160647"/>
              <a:gd name="connsiteX621" fmla="*/ 1751137 w 6248967"/>
              <a:gd name="connsiteY621" fmla="*/ 659342 h 1160647"/>
              <a:gd name="connsiteX622" fmla="*/ 1757217 w 6248967"/>
              <a:gd name="connsiteY622" fmla="*/ 665828 h 1160647"/>
              <a:gd name="connsiteX623" fmla="*/ 1757217 w 6248967"/>
              <a:gd name="connsiteY623" fmla="*/ 687446 h 1160647"/>
              <a:gd name="connsiteX624" fmla="*/ 1759497 w 6248967"/>
              <a:gd name="connsiteY624" fmla="*/ 687446 h 1160647"/>
              <a:gd name="connsiteX625" fmla="*/ 1775457 w 6248967"/>
              <a:gd name="connsiteY625" fmla="*/ 687446 h 1160647"/>
              <a:gd name="connsiteX626" fmla="*/ 1775457 w 6248967"/>
              <a:gd name="connsiteY626" fmla="*/ 688526 h 1160647"/>
              <a:gd name="connsiteX627" fmla="*/ 1775457 w 6248967"/>
              <a:gd name="connsiteY627" fmla="*/ 696093 h 1160647"/>
              <a:gd name="connsiteX628" fmla="*/ 1776724 w 6248967"/>
              <a:gd name="connsiteY628" fmla="*/ 696093 h 1160647"/>
              <a:gd name="connsiteX629" fmla="*/ 1785591 w 6248967"/>
              <a:gd name="connsiteY629" fmla="*/ 696093 h 1160647"/>
              <a:gd name="connsiteX630" fmla="*/ 1785591 w 6248967"/>
              <a:gd name="connsiteY630" fmla="*/ 698254 h 1160647"/>
              <a:gd name="connsiteX631" fmla="*/ 1785591 w 6248967"/>
              <a:gd name="connsiteY631" fmla="*/ 713387 h 1160647"/>
              <a:gd name="connsiteX632" fmla="*/ 1789644 w 6248967"/>
              <a:gd name="connsiteY632" fmla="*/ 711495 h 1160647"/>
              <a:gd name="connsiteX633" fmla="*/ 1789644 w 6248967"/>
              <a:gd name="connsiteY633" fmla="*/ 698254 h 1160647"/>
              <a:gd name="connsiteX634" fmla="*/ 1790657 w 6248967"/>
              <a:gd name="connsiteY634" fmla="*/ 698254 h 1160647"/>
              <a:gd name="connsiteX635" fmla="*/ 1797751 w 6248967"/>
              <a:gd name="connsiteY635" fmla="*/ 698254 h 1160647"/>
              <a:gd name="connsiteX636" fmla="*/ 1797751 w 6248967"/>
              <a:gd name="connsiteY636" fmla="*/ 699876 h 1160647"/>
              <a:gd name="connsiteX637" fmla="*/ 1797751 w 6248967"/>
              <a:gd name="connsiteY637" fmla="*/ 711225 h 1160647"/>
              <a:gd name="connsiteX638" fmla="*/ 1798511 w 6248967"/>
              <a:gd name="connsiteY638" fmla="*/ 711225 h 1160647"/>
              <a:gd name="connsiteX639" fmla="*/ 1803831 w 6248967"/>
              <a:gd name="connsiteY639" fmla="*/ 711225 h 1160647"/>
              <a:gd name="connsiteX640" fmla="*/ 1852471 w 6248967"/>
              <a:gd name="connsiteY640" fmla="*/ 706902 h 1160647"/>
              <a:gd name="connsiteX641" fmla="*/ 1852471 w 6248967"/>
              <a:gd name="connsiteY641" fmla="*/ 708253 h 1160647"/>
              <a:gd name="connsiteX642" fmla="*/ 1852471 w 6248967"/>
              <a:gd name="connsiteY642" fmla="*/ 717710 h 1160647"/>
              <a:gd name="connsiteX643" fmla="*/ 1853231 w 6248967"/>
              <a:gd name="connsiteY643" fmla="*/ 717710 h 1160647"/>
              <a:gd name="connsiteX644" fmla="*/ 1858552 w 6248967"/>
              <a:gd name="connsiteY644" fmla="*/ 717710 h 1160647"/>
              <a:gd name="connsiteX645" fmla="*/ 1858552 w 6248967"/>
              <a:gd name="connsiteY645" fmla="*/ 719872 h 1160647"/>
              <a:gd name="connsiteX646" fmla="*/ 1858552 w 6248967"/>
              <a:gd name="connsiteY646" fmla="*/ 735005 h 1160647"/>
              <a:gd name="connsiteX647" fmla="*/ 1860578 w 6248967"/>
              <a:gd name="connsiteY647" fmla="*/ 733654 h 1160647"/>
              <a:gd name="connsiteX648" fmla="*/ 1874765 w 6248967"/>
              <a:gd name="connsiteY648" fmla="*/ 724196 h 1160647"/>
              <a:gd name="connsiteX649" fmla="*/ 1880845 w 6248967"/>
              <a:gd name="connsiteY649" fmla="*/ 683122 h 1160647"/>
              <a:gd name="connsiteX650" fmla="*/ 1881605 w 6248967"/>
              <a:gd name="connsiteY650" fmla="*/ 682852 h 1160647"/>
              <a:gd name="connsiteX651" fmla="*/ 1886925 w 6248967"/>
              <a:gd name="connsiteY651" fmla="*/ 680960 h 1160647"/>
              <a:gd name="connsiteX652" fmla="*/ 1888952 w 6248967"/>
              <a:gd name="connsiteY652" fmla="*/ 611783 h 1160647"/>
              <a:gd name="connsiteX653" fmla="*/ 1890979 w 6248967"/>
              <a:gd name="connsiteY653" fmla="*/ 680960 h 1160647"/>
              <a:gd name="connsiteX654" fmla="*/ 1891739 w 6248967"/>
              <a:gd name="connsiteY654" fmla="*/ 681230 h 1160647"/>
              <a:gd name="connsiteX655" fmla="*/ 1897059 w 6248967"/>
              <a:gd name="connsiteY655" fmla="*/ 683122 h 1160647"/>
              <a:gd name="connsiteX656" fmla="*/ 1897059 w 6248967"/>
              <a:gd name="connsiteY656" fmla="*/ 596651 h 1160647"/>
              <a:gd name="connsiteX657" fmla="*/ 1901112 w 6248967"/>
              <a:gd name="connsiteY657" fmla="*/ 564224 h 1160647"/>
              <a:gd name="connsiteX658" fmla="*/ 1939619 w 6248967"/>
              <a:gd name="connsiteY658" fmla="*/ 564224 h 1160647"/>
              <a:gd name="connsiteX659" fmla="*/ 1939619 w 6248967"/>
              <a:gd name="connsiteY659" fmla="*/ 596651 h 1160647"/>
              <a:gd name="connsiteX660" fmla="*/ 1940379 w 6248967"/>
              <a:gd name="connsiteY660" fmla="*/ 596651 h 1160647"/>
              <a:gd name="connsiteX661" fmla="*/ 1945699 w 6248967"/>
              <a:gd name="connsiteY661" fmla="*/ 596651 h 1160647"/>
              <a:gd name="connsiteX662" fmla="*/ 1945699 w 6248967"/>
              <a:gd name="connsiteY662" fmla="*/ 514503 h 1160647"/>
              <a:gd name="connsiteX663" fmla="*/ 1947473 w 6248967"/>
              <a:gd name="connsiteY663" fmla="*/ 514503 h 1160647"/>
              <a:gd name="connsiteX664" fmla="*/ 1959886 w 6248967"/>
              <a:gd name="connsiteY664" fmla="*/ 514503 h 1160647"/>
              <a:gd name="connsiteX665" fmla="*/ 1959886 w 6248967"/>
              <a:gd name="connsiteY665" fmla="*/ 512612 h 1160647"/>
              <a:gd name="connsiteX666" fmla="*/ 1959886 w 6248967"/>
              <a:gd name="connsiteY666" fmla="*/ 499371 h 1160647"/>
              <a:gd name="connsiteX667" fmla="*/ 1982180 w 6248967"/>
              <a:gd name="connsiteY667" fmla="*/ 499371 h 1160647"/>
              <a:gd name="connsiteX668" fmla="*/ 1982180 w 6248967"/>
              <a:gd name="connsiteY668" fmla="*/ 498290 h 1160647"/>
              <a:gd name="connsiteX669" fmla="*/ 1982180 w 6248967"/>
              <a:gd name="connsiteY669" fmla="*/ 490724 h 1160647"/>
              <a:gd name="connsiteX670" fmla="*/ 1983953 w 6248967"/>
              <a:gd name="connsiteY670" fmla="*/ 490724 h 1160647"/>
              <a:gd name="connsiteX671" fmla="*/ 1996367 w 6248967"/>
              <a:gd name="connsiteY671" fmla="*/ 490724 h 1160647"/>
              <a:gd name="connsiteX672" fmla="*/ 1996367 w 6248967"/>
              <a:gd name="connsiteY672" fmla="*/ 491805 h 1160647"/>
              <a:gd name="connsiteX673" fmla="*/ 1996367 w 6248967"/>
              <a:gd name="connsiteY673" fmla="*/ 499371 h 1160647"/>
              <a:gd name="connsiteX674" fmla="*/ 1997127 w 6248967"/>
              <a:gd name="connsiteY674" fmla="*/ 499371 h 1160647"/>
              <a:gd name="connsiteX675" fmla="*/ 2002447 w 6248967"/>
              <a:gd name="connsiteY675" fmla="*/ 499371 h 1160647"/>
              <a:gd name="connsiteX676" fmla="*/ 2012580 w 6248967"/>
              <a:gd name="connsiteY676" fmla="*/ 495047 h 1160647"/>
              <a:gd name="connsiteX677" fmla="*/ 2016633 w 6248967"/>
              <a:gd name="connsiteY677" fmla="*/ 498290 h 1160647"/>
              <a:gd name="connsiteX678" fmla="*/ 2016633 w 6248967"/>
              <a:gd name="connsiteY678" fmla="*/ 490724 h 1160647"/>
              <a:gd name="connsiteX679" fmla="*/ 2018913 w 6248967"/>
              <a:gd name="connsiteY679" fmla="*/ 490724 h 1160647"/>
              <a:gd name="connsiteX680" fmla="*/ 2034874 w 6248967"/>
              <a:gd name="connsiteY680" fmla="*/ 490724 h 1160647"/>
              <a:gd name="connsiteX681" fmla="*/ 2034874 w 6248967"/>
              <a:gd name="connsiteY681" fmla="*/ 491805 h 1160647"/>
              <a:gd name="connsiteX682" fmla="*/ 2034874 w 6248967"/>
              <a:gd name="connsiteY682" fmla="*/ 499371 h 1160647"/>
              <a:gd name="connsiteX683" fmla="*/ 2065274 w 6248967"/>
              <a:gd name="connsiteY683" fmla="*/ 499371 h 1160647"/>
              <a:gd name="connsiteX684" fmla="*/ 2065274 w 6248967"/>
              <a:gd name="connsiteY684" fmla="*/ 500992 h 1160647"/>
              <a:gd name="connsiteX685" fmla="*/ 2065274 w 6248967"/>
              <a:gd name="connsiteY685" fmla="*/ 512342 h 1160647"/>
              <a:gd name="connsiteX686" fmla="*/ 2091621 w 6248967"/>
              <a:gd name="connsiteY686" fmla="*/ 512342 h 1160647"/>
              <a:gd name="connsiteX687" fmla="*/ 2091621 w 6248967"/>
              <a:gd name="connsiteY687" fmla="*/ 542606 h 1160647"/>
              <a:gd name="connsiteX688" fmla="*/ 2092381 w 6248967"/>
              <a:gd name="connsiteY688" fmla="*/ 542606 h 1160647"/>
              <a:gd name="connsiteX689" fmla="*/ 2097701 w 6248967"/>
              <a:gd name="connsiteY689" fmla="*/ 542606 h 1160647"/>
              <a:gd name="connsiteX690" fmla="*/ 2097701 w 6248967"/>
              <a:gd name="connsiteY690" fmla="*/ 543687 h 1160647"/>
              <a:gd name="connsiteX691" fmla="*/ 2097701 w 6248967"/>
              <a:gd name="connsiteY691" fmla="*/ 551254 h 1160647"/>
              <a:gd name="connsiteX692" fmla="*/ 2101755 w 6248967"/>
              <a:gd name="connsiteY692" fmla="*/ 581518 h 1160647"/>
              <a:gd name="connsiteX693" fmla="*/ 2102515 w 6248967"/>
              <a:gd name="connsiteY693" fmla="*/ 581518 h 1160647"/>
              <a:gd name="connsiteX694" fmla="*/ 2107835 w 6248967"/>
              <a:gd name="connsiteY694" fmla="*/ 581518 h 1160647"/>
              <a:gd name="connsiteX695" fmla="*/ 2107835 w 6248967"/>
              <a:gd name="connsiteY695" fmla="*/ 582329 h 1160647"/>
              <a:gd name="connsiteX696" fmla="*/ 2107835 w 6248967"/>
              <a:gd name="connsiteY696" fmla="*/ 588004 h 1160647"/>
              <a:gd name="connsiteX697" fmla="*/ 2108848 w 6248967"/>
              <a:gd name="connsiteY697" fmla="*/ 588004 h 1160647"/>
              <a:gd name="connsiteX698" fmla="*/ 2115941 w 6248967"/>
              <a:gd name="connsiteY698" fmla="*/ 588004 h 1160647"/>
              <a:gd name="connsiteX699" fmla="*/ 2115941 w 6248967"/>
              <a:gd name="connsiteY699" fmla="*/ 618269 h 1160647"/>
              <a:gd name="connsiteX700" fmla="*/ 2117968 w 6248967"/>
              <a:gd name="connsiteY700" fmla="*/ 618269 h 1160647"/>
              <a:gd name="connsiteX701" fmla="*/ 2132155 w 6248967"/>
              <a:gd name="connsiteY701" fmla="*/ 618269 h 1160647"/>
              <a:gd name="connsiteX702" fmla="*/ 2132155 w 6248967"/>
              <a:gd name="connsiteY702" fmla="*/ 642048 h 1160647"/>
              <a:gd name="connsiteX703" fmla="*/ 2134182 w 6248967"/>
              <a:gd name="connsiteY703" fmla="*/ 643669 h 1160647"/>
              <a:gd name="connsiteX704" fmla="*/ 2134182 w 6248967"/>
              <a:gd name="connsiteY704" fmla="*/ 655019 h 1160647"/>
              <a:gd name="connsiteX705" fmla="*/ 2134942 w 6248967"/>
              <a:gd name="connsiteY705" fmla="*/ 655019 h 1160647"/>
              <a:gd name="connsiteX706" fmla="*/ 2140262 w 6248967"/>
              <a:gd name="connsiteY706" fmla="*/ 655019 h 1160647"/>
              <a:gd name="connsiteX707" fmla="*/ 2140262 w 6248967"/>
              <a:gd name="connsiteY707" fmla="*/ 678798 h 1160647"/>
              <a:gd name="connsiteX708" fmla="*/ 2141528 w 6248967"/>
              <a:gd name="connsiteY708" fmla="*/ 678798 h 1160647"/>
              <a:gd name="connsiteX709" fmla="*/ 2150395 w 6248967"/>
              <a:gd name="connsiteY709" fmla="*/ 678798 h 1160647"/>
              <a:gd name="connsiteX710" fmla="*/ 2152422 w 6248967"/>
              <a:gd name="connsiteY710" fmla="*/ 682852 h 1160647"/>
              <a:gd name="connsiteX711" fmla="*/ 2152422 w 6248967"/>
              <a:gd name="connsiteY711" fmla="*/ 696093 h 1160647"/>
              <a:gd name="connsiteX712" fmla="*/ 2153942 w 6248967"/>
              <a:gd name="connsiteY712" fmla="*/ 694201 h 1160647"/>
              <a:gd name="connsiteX713" fmla="*/ 2164582 w 6248967"/>
              <a:gd name="connsiteY713" fmla="*/ 680960 h 1160647"/>
              <a:gd name="connsiteX714" fmla="*/ 2192956 w 6248967"/>
              <a:gd name="connsiteY714" fmla="*/ 680960 h 1160647"/>
              <a:gd name="connsiteX715" fmla="*/ 2192956 w 6248967"/>
              <a:gd name="connsiteY715" fmla="*/ 767431 h 1160647"/>
              <a:gd name="connsiteX716" fmla="*/ 2193716 w 6248967"/>
              <a:gd name="connsiteY716" fmla="*/ 767431 h 1160647"/>
              <a:gd name="connsiteX717" fmla="*/ 2199036 w 6248967"/>
              <a:gd name="connsiteY717" fmla="*/ 767431 h 1160647"/>
              <a:gd name="connsiteX718" fmla="*/ 2199796 w 6248967"/>
              <a:gd name="connsiteY718" fmla="*/ 766080 h 1160647"/>
              <a:gd name="connsiteX719" fmla="*/ 2205116 w 6248967"/>
              <a:gd name="connsiteY719" fmla="*/ 756622 h 1160647"/>
              <a:gd name="connsiteX720" fmla="*/ 2205116 w 6248967"/>
              <a:gd name="connsiteY720" fmla="*/ 758514 h 1160647"/>
              <a:gd name="connsiteX721" fmla="*/ 2205116 w 6248967"/>
              <a:gd name="connsiteY721" fmla="*/ 771755 h 1160647"/>
              <a:gd name="connsiteX722" fmla="*/ 2209169 w 6248967"/>
              <a:gd name="connsiteY722" fmla="*/ 726358 h 1160647"/>
              <a:gd name="connsiteX723" fmla="*/ 2209929 w 6248967"/>
              <a:gd name="connsiteY723" fmla="*/ 726358 h 1160647"/>
              <a:gd name="connsiteX724" fmla="*/ 2215249 w 6248967"/>
              <a:gd name="connsiteY724" fmla="*/ 726358 h 1160647"/>
              <a:gd name="connsiteX725" fmla="*/ 2215249 w 6248967"/>
              <a:gd name="connsiteY725" fmla="*/ 661504 h 1160647"/>
              <a:gd name="connsiteX726" fmla="*/ 2216263 w 6248967"/>
              <a:gd name="connsiteY726" fmla="*/ 661504 h 1160647"/>
              <a:gd name="connsiteX727" fmla="*/ 2223356 w 6248967"/>
              <a:gd name="connsiteY727" fmla="*/ 661504 h 1160647"/>
              <a:gd name="connsiteX728" fmla="*/ 2235516 w 6248967"/>
              <a:gd name="connsiteY728" fmla="*/ 618269 h 1160647"/>
              <a:gd name="connsiteX729" fmla="*/ 2236783 w 6248967"/>
              <a:gd name="connsiteY729" fmla="*/ 618269 h 1160647"/>
              <a:gd name="connsiteX730" fmla="*/ 2245650 w 6248967"/>
              <a:gd name="connsiteY730" fmla="*/ 618269 h 1160647"/>
              <a:gd name="connsiteX731" fmla="*/ 2255783 w 6248967"/>
              <a:gd name="connsiteY731" fmla="*/ 661504 h 1160647"/>
              <a:gd name="connsiteX732" fmla="*/ 2256796 w 6248967"/>
              <a:gd name="connsiteY732" fmla="*/ 661504 h 1160647"/>
              <a:gd name="connsiteX733" fmla="*/ 2263890 w 6248967"/>
              <a:gd name="connsiteY733" fmla="*/ 661504 h 1160647"/>
              <a:gd name="connsiteX734" fmla="*/ 2263890 w 6248967"/>
              <a:gd name="connsiteY734" fmla="*/ 700416 h 1160647"/>
              <a:gd name="connsiteX735" fmla="*/ 2265663 w 6248967"/>
              <a:gd name="connsiteY735" fmla="*/ 700416 h 1160647"/>
              <a:gd name="connsiteX736" fmla="*/ 2278077 w 6248967"/>
              <a:gd name="connsiteY736" fmla="*/ 700416 h 1160647"/>
              <a:gd name="connsiteX737" fmla="*/ 2278077 w 6248967"/>
              <a:gd name="connsiteY737" fmla="*/ 702578 h 1160647"/>
              <a:gd name="connsiteX738" fmla="*/ 2278077 w 6248967"/>
              <a:gd name="connsiteY738" fmla="*/ 717710 h 1160647"/>
              <a:gd name="connsiteX739" fmla="*/ 2282130 w 6248967"/>
              <a:gd name="connsiteY739" fmla="*/ 715549 h 1160647"/>
              <a:gd name="connsiteX740" fmla="*/ 2282130 w 6248967"/>
              <a:gd name="connsiteY740" fmla="*/ 700416 h 1160647"/>
              <a:gd name="connsiteX741" fmla="*/ 2283650 w 6248967"/>
              <a:gd name="connsiteY741" fmla="*/ 700416 h 1160647"/>
              <a:gd name="connsiteX742" fmla="*/ 2294290 w 6248967"/>
              <a:gd name="connsiteY742" fmla="*/ 700416 h 1160647"/>
              <a:gd name="connsiteX743" fmla="*/ 2294290 w 6248967"/>
              <a:gd name="connsiteY743" fmla="*/ 702037 h 1160647"/>
              <a:gd name="connsiteX744" fmla="*/ 2294290 w 6248967"/>
              <a:gd name="connsiteY744" fmla="*/ 713387 h 1160647"/>
              <a:gd name="connsiteX745" fmla="*/ 2324691 w 6248967"/>
              <a:gd name="connsiteY745" fmla="*/ 713387 h 1160647"/>
              <a:gd name="connsiteX746" fmla="*/ 2324691 w 6248967"/>
              <a:gd name="connsiteY746" fmla="*/ 676637 h 1160647"/>
              <a:gd name="connsiteX747" fmla="*/ 2325957 w 6248967"/>
              <a:gd name="connsiteY747" fmla="*/ 676637 h 1160647"/>
              <a:gd name="connsiteX748" fmla="*/ 2334824 w 6248967"/>
              <a:gd name="connsiteY748" fmla="*/ 676637 h 1160647"/>
              <a:gd name="connsiteX749" fmla="*/ 2334824 w 6248967"/>
              <a:gd name="connsiteY749" fmla="*/ 698254 h 1160647"/>
              <a:gd name="connsiteX750" fmla="*/ 2336851 w 6248967"/>
              <a:gd name="connsiteY750" fmla="*/ 665828 h 1160647"/>
              <a:gd name="connsiteX751" fmla="*/ 2359144 w 6248967"/>
              <a:gd name="connsiteY751" fmla="*/ 665828 h 1160647"/>
              <a:gd name="connsiteX752" fmla="*/ 2359144 w 6248967"/>
              <a:gd name="connsiteY752" fmla="*/ 664206 h 1160647"/>
              <a:gd name="connsiteX753" fmla="*/ 2359144 w 6248967"/>
              <a:gd name="connsiteY753" fmla="*/ 652857 h 1160647"/>
              <a:gd name="connsiteX754" fmla="*/ 2359904 w 6248967"/>
              <a:gd name="connsiteY754" fmla="*/ 652857 h 1160647"/>
              <a:gd name="connsiteX755" fmla="*/ 2365224 w 6248967"/>
              <a:gd name="connsiteY755" fmla="*/ 652857 h 1160647"/>
              <a:gd name="connsiteX756" fmla="*/ 2365224 w 6248967"/>
              <a:gd name="connsiteY756" fmla="*/ 650966 h 1160647"/>
              <a:gd name="connsiteX757" fmla="*/ 2365224 w 6248967"/>
              <a:gd name="connsiteY757" fmla="*/ 637725 h 1160647"/>
              <a:gd name="connsiteX758" fmla="*/ 2369278 w 6248967"/>
              <a:gd name="connsiteY758" fmla="*/ 644210 h 1160647"/>
              <a:gd name="connsiteX759" fmla="*/ 2371558 w 6248967"/>
              <a:gd name="connsiteY759" fmla="*/ 644210 h 1160647"/>
              <a:gd name="connsiteX760" fmla="*/ 2387518 w 6248967"/>
              <a:gd name="connsiteY760" fmla="*/ 644210 h 1160647"/>
              <a:gd name="connsiteX761" fmla="*/ 2387518 w 6248967"/>
              <a:gd name="connsiteY761" fmla="*/ 643399 h 1160647"/>
              <a:gd name="connsiteX762" fmla="*/ 2387518 w 6248967"/>
              <a:gd name="connsiteY762" fmla="*/ 637725 h 1160647"/>
              <a:gd name="connsiteX763" fmla="*/ 2388278 w 6248967"/>
              <a:gd name="connsiteY763" fmla="*/ 637725 h 1160647"/>
              <a:gd name="connsiteX764" fmla="*/ 2393598 w 6248967"/>
              <a:gd name="connsiteY764" fmla="*/ 637725 h 1160647"/>
              <a:gd name="connsiteX765" fmla="*/ 2393598 w 6248967"/>
              <a:gd name="connsiteY765" fmla="*/ 639076 h 1160647"/>
              <a:gd name="connsiteX766" fmla="*/ 2393598 w 6248967"/>
              <a:gd name="connsiteY766" fmla="*/ 648534 h 1160647"/>
              <a:gd name="connsiteX767" fmla="*/ 2432105 w 6248967"/>
              <a:gd name="connsiteY767" fmla="*/ 648534 h 1160647"/>
              <a:gd name="connsiteX768" fmla="*/ 2432105 w 6248967"/>
              <a:gd name="connsiteY768" fmla="*/ 786887 h 1160647"/>
              <a:gd name="connsiteX769" fmla="*/ 2433625 w 6248967"/>
              <a:gd name="connsiteY769" fmla="*/ 786887 h 1160647"/>
              <a:gd name="connsiteX770" fmla="*/ 2444265 w 6248967"/>
              <a:gd name="connsiteY770" fmla="*/ 786887 h 1160647"/>
              <a:gd name="connsiteX771" fmla="*/ 2444265 w 6248967"/>
              <a:gd name="connsiteY771" fmla="*/ 773917 h 1160647"/>
              <a:gd name="connsiteX772" fmla="*/ 2448319 w 6248967"/>
              <a:gd name="connsiteY772" fmla="*/ 773917 h 1160647"/>
              <a:gd name="connsiteX773" fmla="*/ 2448319 w 6248967"/>
              <a:gd name="connsiteY773" fmla="*/ 786887 h 1160647"/>
              <a:gd name="connsiteX774" fmla="*/ 2478719 w 6248967"/>
              <a:gd name="connsiteY774" fmla="*/ 786887 h 1160647"/>
              <a:gd name="connsiteX775" fmla="*/ 2478719 w 6248967"/>
              <a:gd name="connsiteY775" fmla="*/ 756622 h 1160647"/>
              <a:gd name="connsiteX776" fmla="*/ 2490879 w 6248967"/>
              <a:gd name="connsiteY776" fmla="*/ 756622 h 1160647"/>
              <a:gd name="connsiteX777" fmla="*/ 2503039 w 6248967"/>
              <a:gd name="connsiteY777" fmla="*/ 754461 h 1160647"/>
              <a:gd name="connsiteX778" fmla="*/ 2507093 w 6248967"/>
              <a:gd name="connsiteY778" fmla="*/ 756622 h 1160647"/>
              <a:gd name="connsiteX779" fmla="*/ 2517226 w 6248967"/>
              <a:gd name="connsiteY779" fmla="*/ 756622 h 1160647"/>
              <a:gd name="connsiteX780" fmla="*/ 2517226 w 6248967"/>
              <a:gd name="connsiteY780" fmla="*/ 786887 h 1160647"/>
              <a:gd name="connsiteX781" fmla="*/ 2525333 w 6248967"/>
              <a:gd name="connsiteY781" fmla="*/ 786887 h 1160647"/>
              <a:gd name="connsiteX782" fmla="*/ 2525333 w 6248967"/>
              <a:gd name="connsiteY782" fmla="*/ 804182 h 1160647"/>
              <a:gd name="connsiteX783" fmla="*/ 2534669 w 6248967"/>
              <a:gd name="connsiteY783" fmla="*/ 805087 h 1160647"/>
              <a:gd name="connsiteX784" fmla="*/ 2547627 w 6248967"/>
              <a:gd name="connsiteY784" fmla="*/ 805087 h 1160647"/>
              <a:gd name="connsiteX785" fmla="*/ 2547627 w 6248967"/>
              <a:gd name="connsiteY785" fmla="*/ 789049 h 1160647"/>
              <a:gd name="connsiteX786" fmla="*/ 2615583 w 6248967"/>
              <a:gd name="connsiteY786" fmla="*/ 789049 h 1160647"/>
              <a:gd name="connsiteX787" fmla="*/ 2615583 w 6248967"/>
              <a:gd name="connsiteY787" fmla="*/ 703796 h 1160647"/>
              <a:gd name="connsiteX788" fmla="*/ 2687591 w 6248967"/>
              <a:gd name="connsiteY788" fmla="*/ 703796 h 1160647"/>
              <a:gd name="connsiteX789" fmla="*/ 2687591 w 6248967"/>
              <a:gd name="connsiteY789" fmla="*/ 782564 h 1160647"/>
              <a:gd name="connsiteX790" fmla="*/ 2689495 w 6248967"/>
              <a:gd name="connsiteY790" fmla="*/ 782564 h 1160647"/>
              <a:gd name="connsiteX791" fmla="*/ 2690737 w 6248967"/>
              <a:gd name="connsiteY791" fmla="*/ 805087 h 1160647"/>
              <a:gd name="connsiteX792" fmla="*/ 2700413 w 6248967"/>
              <a:gd name="connsiteY792" fmla="*/ 805087 h 1160647"/>
              <a:gd name="connsiteX793" fmla="*/ 2701655 w 6248967"/>
              <a:gd name="connsiteY793" fmla="*/ 782564 h 1160647"/>
              <a:gd name="connsiteX794" fmla="*/ 2707735 w 6248967"/>
              <a:gd name="connsiteY794" fmla="*/ 782564 h 1160647"/>
              <a:gd name="connsiteX795" fmla="*/ 2708977 w 6248967"/>
              <a:gd name="connsiteY795" fmla="*/ 805087 h 1160647"/>
              <a:gd name="connsiteX796" fmla="*/ 2759599 w 6248967"/>
              <a:gd name="connsiteY796" fmla="*/ 805087 h 1160647"/>
              <a:gd name="connsiteX797" fmla="*/ 2759599 w 6248967"/>
              <a:gd name="connsiteY797" fmla="*/ 642059 h 1160647"/>
              <a:gd name="connsiteX798" fmla="*/ 2956926 w 6248967"/>
              <a:gd name="connsiteY798" fmla="*/ 642059 h 1160647"/>
              <a:gd name="connsiteX799" fmla="*/ 2956926 w 6248967"/>
              <a:gd name="connsiteY799" fmla="*/ 805087 h 1160647"/>
              <a:gd name="connsiteX800" fmla="*/ 2975623 w 6248967"/>
              <a:gd name="connsiteY800" fmla="*/ 805087 h 1160647"/>
              <a:gd name="connsiteX801" fmla="*/ 2975623 w 6248967"/>
              <a:gd name="connsiteY801" fmla="*/ 722394 h 1160647"/>
              <a:gd name="connsiteX802" fmla="*/ 3070743 w 6248967"/>
              <a:gd name="connsiteY802" fmla="*/ 722394 h 1160647"/>
              <a:gd name="connsiteX803" fmla="*/ 3082673 w 6248967"/>
              <a:gd name="connsiteY803" fmla="*/ 404253 h 1160647"/>
              <a:gd name="connsiteX804" fmla="*/ 3070513 w 6248967"/>
              <a:gd name="connsiteY804" fmla="*/ 382635 h 1160647"/>
              <a:gd name="connsiteX805" fmla="*/ 3064433 w 6248967"/>
              <a:gd name="connsiteY805" fmla="*/ 378311 h 1160647"/>
              <a:gd name="connsiteX806" fmla="*/ 3072540 w 6248967"/>
              <a:gd name="connsiteY806" fmla="*/ 354532 h 1160647"/>
              <a:gd name="connsiteX807" fmla="*/ 3072540 w 6248967"/>
              <a:gd name="connsiteY807" fmla="*/ 337238 h 1160647"/>
              <a:gd name="connsiteX808" fmla="*/ 3086727 w 6248967"/>
              <a:gd name="connsiteY808" fmla="*/ 337238 h 1160647"/>
              <a:gd name="connsiteX809" fmla="*/ 3086727 w 6248967"/>
              <a:gd name="connsiteY809" fmla="*/ 315620 h 1160647"/>
              <a:gd name="connsiteX810" fmla="*/ 3088753 w 6248967"/>
              <a:gd name="connsiteY810" fmla="*/ 311296 h 1160647"/>
              <a:gd name="connsiteX811" fmla="*/ 3088753 w 6248967"/>
              <a:gd name="connsiteY811" fmla="*/ 233472 h 1160647"/>
              <a:gd name="connsiteX812" fmla="*/ 3086727 w 6248967"/>
              <a:gd name="connsiteY812" fmla="*/ 226987 h 1160647"/>
              <a:gd name="connsiteX813" fmla="*/ 3092807 w 6248967"/>
              <a:gd name="connsiteY813" fmla="*/ 220501 h 1160647"/>
              <a:gd name="connsiteX814" fmla="*/ 3092807 w 6248967"/>
              <a:gd name="connsiteY814" fmla="*/ 162133 h 1160647"/>
              <a:gd name="connsiteX815" fmla="*/ 3094833 w 6248967"/>
              <a:gd name="connsiteY815" fmla="*/ 157810 h 1160647"/>
              <a:gd name="connsiteX816" fmla="*/ 3094833 w 6248967"/>
              <a:gd name="connsiteY816" fmla="*/ 101604 h 1160647"/>
              <a:gd name="connsiteX817" fmla="*/ 3096860 w 6248967"/>
              <a:gd name="connsiteY817" fmla="*/ 82148 h 1160647"/>
              <a:gd name="connsiteX818" fmla="*/ 3100914 w 6248967"/>
              <a:gd name="connsiteY818" fmla="*/ 99442 h 1160647"/>
              <a:gd name="connsiteX819" fmla="*/ 3102940 w 6248967"/>
              <a:gd name="connsiteY819" fmla="*/ 157810 h 1160647"/>
              <a:gd name="connsiteX820" fmla="*/ 3104967 w 6248967"/>
              <a:gd name="connsiteY820" fmla="*/ 220501 h 1160647"/>
              <a:gd name="connsiteX821" fmla="*/ 3111047 w 6248967"/>
              <a:gd name="connsiteY821" fmla="*/ 226987 h 1160647"/>
              <a:gd name="connsiteX822" fmla="*/ 3109020 w 6248967"/>
              <a:gd name="connsiteY822" fmla="*/ 233472 h 1160647"/>
              <a:gd name="connsiteX823" fmla="*/ 3109020 w 6248967"/>
              <a:gd name="connsiteY823" fmla="*/ 311296 h 1160647"/>
              <a:gd name="connsiteX824" fmla="*/ 3111047 w 6248967"/>
              <a:gd name="connsiteY824" fmla="*/ 315620 h 1160647"/>
              <a:gd name="connsiteX825" fmla="*/ 3111047 w 6248967"/>
              <a:gd name="connsiteY825" fmla="*/ 337238 h 1160647"/>
              <a:gd name="connsiteX826" fmla="*/ 3125234 w 6248967"/>
              <a:gd name="connsiteY826" fmla="*/ 337238 h 1160647"/>
              <a:gd name="connsiteX827" fmla="*/ 3125234 w 6248967"/>
              <a:gd name="connsiteY827" fmla="*/ 354532 h 1160647"/>
              <a:gd name="connsiteX828" fmla="*/ 3133341 w 6248967"/>
              <a:gd name="connsiteY828" fmla="*/ 378311 h 1160647"/>
              <a:gd name="connsiteX829" fmla="*/ 3127261 w 6248967"/>
              <a:gd name="connsiteY829" fmla="*/ 382635 h 1160647"/>
              <a:gd name="connsiteX830" fmla="*/ 3115100 w 6248967"/>
              <a:gd name="connsiteY830" fmla="*/ 404253 h 1160647"/>
              <a:gd name="connsiteX831" fmla="*/ 3123207 w 6248967"/>
              <a:gd name="connsiteY831" fmla="*/ 657181 h 1160647"/>
              <a:gd name="connsiteX832" fmla="*/ 3188061 w 6248967"/>
              <a:gd name="connsiteY832" fmla="*/ 657181 h 1160647"/>
              <a:gd name="connsiteX833" fmla="*/ 3188061 w 6248967"/>
              <a:gd name="connsiteY833" fmla="*/ 732843 h 1160647"/>
              <a:gd name="connsiteX834" fmla="*/ 3196168 w 6248967"/>
              <a:gd name="connsiteY834" fmla="*/ 732843 h 1160647"/>
              <a:gd name="connsiteX835" fmla="*/ 3198195 w 6248967"/>
              <a:gd name="connsiteY835" fmla="*/ 726358 h 1160647"/>
              <a:gd name="connsiteX836" fmla="*/ 3204275 w 6248967"/>
              <a:gd name="connsiteY836" fmla="*/ 726358 h 1160647"/>
              <a:gd name="connsiteX837" fmla="*/ 3206302 w 6248967"/>
              <a:gd name="connsiteY837" fmla="*/ 735005 h 1160647"/>
              <a:gd name="connsiteX838" fmla="*/ 3218462 w 6248967"/>
              <a:gd name="connsiteY838" fmla="*/ 735005 h 1160647"/>
              <a:gd name="connsiteX839" fmla="*/ 3218462 w 6248967"/>
              <a:gd name="connsiteY839" fmla="*/ 728519 h 1160647"/>
              <a:gd name="connsiteX840" fmla="*/ 3240755 w 6248967"/>
              <a:gd name="connsiteY840" fmla="*/ 728519 h 1160647"/>
              <a:gd name="connsiteX841" fmla="*/ 3240755 w 6248967"/>
              <a:gd name="connsiteY841" fmla="*/ 735005 h 1160647"/>
              <a:gd name="connsiteX842" fmla="*/ 3261022 w 6248967"/>
              <a:gd name="connsiteY842" fmla="*/ 735005 h 1160647"/>
              <a:gd name="connsiteX843" fmla="*/ 3261022 w 6248967"/>
              <a:gd name="connsiteY843" fmla="*/ 780402 h 1160647"/>
              <a:gd name="connsiteX844" fmla="*/ 3275209 w 6248967"/>
              <a:gd name="connsiteY844" fmla="*/ 780402 h 1160647"/>
              <a:gd name="connsiteX845" fmla="*/ 3275209 w 6248967"/>
              <a:gd name="connsiteY845" fmla="*/ 767431 h 1160647"/>
              <a:gd name="connsiteX846" fmla="*/ 3291423 w 6248967"/>
              <a:gd name="connsiteY846" fmla="*/ 767431 h 1160647"/>
              <a:gd name="connsiteX847" fmla="*/ 3291423 w 6248967"/>
              <a:gd name="connsiteY847" fmla="*/ 588004 h 1160647"/>
              <a:gd name="connsiteX848" fmla="*/ 3297503 w 6248967"/>
              <a:gd name="connsiteY848" fmla="*/ 581518 h 1160647"/>
              <a:gd name="connsiteX849" fmla="*/ 3370464 w 6248967"/>
              <a:gd name="connsiteY849" fmla="*/ 581518 h 1160647"/>
              <a:gd name="connsiteX850" fmla="*/ 3370464 w 6248967"/>
              <a:gd name="connsiteY850" fmla="*/ 590166 h 1160647"/>
              <a:gd name="connsiteX851" fmla="*/ 3380597 w 6248967"/>
              <a:gd name="connsiteY851" fmla="*/ 590166 h 1160647"/>
              <a:gd name="connsiteX852" fmla="*/ 3380597 w 6248967"/>
              <a:gd name="connsiteY852" fmla="*/ 704740 h 1160647"/>
              <a:gd name="connsiteX853" fmla="*/ 3402891 w 6248967"/>
              <a:gd name="connsiteY853" fmla="*/ 704740 h 1160647"/>
              <a:gd name="connsiteX854" fmla="*/ 3402891 w 6248967"/>
              <a:gd name="connsiteY854" fmla="*/ 637725 h 1160647"/>
              <a:gd name="connsiteX855" fmla="*/ 3429238 w 6248967"/>
              <a:gd name="connsiteY855" fmla="*/ 637725 h 1160647"/>
              <a:gd name="connsiteX856" fmla="*/ 3433291 w 6248967"/>
              <a:gd name="connsiteY856" fmla="*/ 633401 h 1160647"/>
              <a:gd name="connsiteX857" fmla="*/ 3441398 w 6248967"/>
              <a:gd name="connsiteY857" fmla="*/ 633401 h 1160647"/>
              <a:gd name="connsiteX858" fmla="*/ 3445451 w 6248967"/>
              <a:gd name="connsiteY858" fmla="*/ 637725 h 1160647"/>
              <a:gd name="connsiteX859" fmla="*/ 3467745 w 6248967"/>
              <a:gd name="connsiteY859" fmla="*/ 637725 h 1160647"/>
              <a:gd name="connsiteX860" fmla="*/ 3467745 w 6248967"/>
              <a:gd name="connsiteY860" fmla="*/ 520989 h 1160647"/>
              <a:gd name="connsiteX861" fmla="*/ 3524492 w 6248967"/>
              <a:gd name="connsiteY861" fmla="*/ 510180 h 1160647"/>
              <a:gd name="connsiteX862" fmla="*/ 3524492 w 6248967"/>
              <a:gd name="connsiteY862" fmla="*/ 511261 h 1160647"/>
              <a:gd name="connsiteX863" fmla="*/ 3524492 w 6248967"/>
              <a:gd name="connsiteY863" fmla="*/ 518827 h 1160647"/>
              <a:gd name="connsiteX864" fmla="*/ 3550839 w 6248967"/>
              <a:gd name="connsiteY864" fmla="*/ 518827 h 1160647"/>
              <a:gd name="connsiteX865" fmla="*/ 3550839 w 6248967"/>
              <a:gd name="connsiteY865" fmla="*/ 773917 h 1160647"/>
              <a:gd name="connsiteX866" fmla="*/ 3573133 w 6248967"/>
              <a:gd name="connsiteY866" fmla="*/ 773917 h 1160647"/>
              <a:gd name="connsiteX867" fmla="*/ 3573133 w 6248967"/>
              <a:gd name="connsiteY867" fmla="*/ 769593 h 1160647"/>
              <a:gd name="connsiteX868" fmla="*/ 3585293 w 6248967"/>
              <a:gd name="connsiteY868" fmla="*/ 769593 h 1160647"/>
              <a:gd name="connsiteX869" fmla="*/ 3585293 w 6248967"/>
              <a:gd name="connsiteY869" fmla="*/ 773917 h 1160647"/>
              <a:gd name="connsiteX870" fmla="*/ 3609613 w 6248967"/>
              <a:gd name="connsiteY870" fmla="*/ 773917 h 1160647"/>
              <a:gd name="connsiteX871" fmla="*/ 3609613 w 6248967"/>
              <a:gd name="connsiteY871" fmla="*/ 760946 h 1160647"/>
              <a:gd name="connsiteX872" fmla="*/ 3637987 w 6248967"/>
              <a:gd name="connsiteY872" fmla="*/ 760946 h 1160647"/>
              <a:gd name="connsiteX873" fmla="*/ 3650147 w 6248967"/>
              <a:gd name="connsiteY873" fmla="*/ 756622 h 1160647"/>
              <a:gd name="connsiteX874" fmla="*/ 3670414 w 6248967"/>
              <a:gd name="connsiteY874" fmla="*/ 760946 h 1160647"/>
              <a:gd name="connsiteX875" fmla="*/ 3670414 w 6248967"/>
              <a:gd name="connsiteY875" fmla="*/ 743652 h 1160647"/>
              <a:gd name="connsiteX876" fmla="*/ 3678521 w 6248967"/>
              <a:gd name="connsiteY876" fmla="*/ 743652 h 1160647"/>
              <a:gd name="connsiteX877" fmla="*/ 3678521 w 6248967"/>
              <a:gd name="connsiteY877" fmla="*/ 730681 h 1160647"/>
              <a:gd name="connsiteX878" fmla="*/ 3735268 w 6248967"/>
              <a:gd name="connsiteY878" fmla="*/ 730681 h 1160647"/>
              <a:gd name="connsiteX879" fmla="*/ 3735268 w 6248967"/>
              <a:gd name="connsiteY879" fmla="*/ 700416 h 1160647"/>
              <a:gd name="connsiteX880" fmla="*/ 3753508 w 6248967"/>
              <a:gd name="connsiteY880" fmla="*/ 700416 h 1160647"/>
              <a:gd name="connsiteX881" fmla="*/ 3753508 w 6248967"/>
              <a:gd name="connsiteY881" fmla="*/ 693931 h 1160647"/>
              <a:gd name="connsiteX882" fmla="*/ 3765668 w 6248967"/>
              <a:gd name="connsiteY882" fmla="*/ 693931 h 1160647"/>
              <a:gd name="connsiteX883" fmla="*/ 3765668 w 6248967"/>
              <a:gd name="connsiteY883" fmla="*/ 700416 h 1160647"/>
              <a:gd name="connsiteX884" fmla="*/ 3781882 w 6248967"/>
              <a:gd name="connsiteY884" fmla="*/ 700416 h 1160647"/>
              <a:gd name="connsiteX885" fmla="*/ 3781882 w 6248967"/>
              <a:gd name="connsiteY885" fmla="*/ 750137 h 1160647"/>
              <a:gd name="connsiteX886" fmla="*/ 3814309 w 6248967"/>
              <a:gd name="connsiteY886" fmla="*/ 750137 h 1160647"/>
              <a:gd name="connsiteX887" fmla="*/ 3814309 w 6248967"/>
              <a:gd name="connsiteY887" fmla="*/ 724196 h 1160647"/>
              <a:gd name="connsiteX888" fmla="*/ 3852816 w 6248967"/>
              <a:gd name="connsiteY888" fmla="*/ 724196 h 1160647"/>
              <a:gd name="connsiteX889" fmla="*/ 3852816 w 6248967"/>
              <a:gd name="connsiteY889" fmla="*/ 693931 h 1160647"/>
              <a:gd name="connsiteX890" fmla="*/ 3901457 w 6248967"/>
              <a:gd name="connsiteY890" fmla="*/ 693931 h 1160647"/>
              <a:gd name="connsiteX891" fmla="*/ 3901457 w 6248967"/>
              <a:gd name="connsiteY891" fmla="*/ 805087 h 1160647"/>
              <a:gd name="connsiteX892" fmla="*/ 3901457 w 6248967"/>
              <a:gd name="connsiteY892" fmla="*/ 818866 h 1160647"/>
              <a:gd name="connsiteX893" fmla="*/ 3967332 w 6248967"/>
              <a:gd name="connsiteY893" fmla="*/ 818866 h 1160647"/>
              <a:gd name="connsiteX894" fmla="*/ 3967332 w 6248967"/>
              <a:gd name="connsiteY894" fmla="*/ 924638 h 1160647"/>
              <a:gd name="connsiteX895" fmla="*/ 3967332 w 6248967"/>
              <a:gd name="connsiteY895" fmla="*/ 1030409 h 1160647"/>
              <a:gd name="connsiteX896" fmla="*/ 3967332 w 6248967"/>
              <a:gd name="connsiteY896" fmla="*/ 1160647 h 1160647"/>
              <a:gd name="connsiteX897" fmla="*/ 3901457 w 6248967"/>
              <a:gd name="connsiteY897" fmla="*/ 1160647 h 1160647"/>
              <a:gd name="connsiteX898" fmla="*/ 3730337 w 6248967"/>
              <a:gd name="connsiteY898" fmla="*/ 1160647 h 1160647"/>
              <a:gd name="connsiteX899" fmla="*/ 1373612 w 6248967"/>
              <a:gd name="connsiteY899" fmla="*/ 1160647 h 1160647"/>
              <a:gd name="connsiteX900" fmla="*/ 1200143 w 6248967"/>
              <a:gd name="connsiteY900" fmla="*/ 1160647 h 1160647"/>
              <a:gd name="connsiteX901" fmla="*/ 1088349 w 6248967"/>
              <a:gd name="connsiteY901" fmla="*/ 1160647 h 1160647"/>
              <a:gd name="connsiteX902" fmla="*/ 1036189 w 6248967"/>
              <a:gd name="connsiteY902" fmla="*/ 1160647 h 1160647"/>
              <a:gd name="connsiteX903" fmla="*/ 0 w 6248967"/>
              <a:gd name="connsiteY903" fmla="*/ 1160647 h 1160647"/>
              <a:gd name="connsiteX904" fmla="*/ 45065 w 6248967"/>
              <a:gd name="connsiteY904" fmla="*/ 1082592 h 1160647"/>
              <a:gd name="connsiteX905" fmla="*/ 85243 w 6248967"/>
              <a:gd name="connsiteY905" fmla="*/ 1079284 h 1160647"/>
              <a:gd name="connsiteX906" fmla="*/ 85243 w 6248967"/>
              <a:gd name="connsiteY906" fmla="*/ 1046739 h 1160647"/>
              <a:gd name="connsiteX907" fmla="*/ 129823 w 6248967"/>
              <a:gd name="connsiteY907" fmla="*/ 1046739 h 1160647"/>
              <a:gd name="connsiteX908" fmla="*/ 129823 w 6248967"/>
              <a:gd name="connsiteY908" fmla="*/ 1028142 h 1160647"/>
              <a:gd name="connsiteX909" fmla="*/ 223442 w 6248967"/>
              <a:gd name="connsiteY909" fmla="*/ 1028142 h 1160647"/>
              <a:gd name="connsiteX910" fmla="*/ 223442 w 6248967"/>
              <a:gd name="connsiteY910" fmla="*/ 1039765 h 1160647"/>
              <a:gd name="connsiteX911" fmla="*/ 283625 w 6248967"/>
              <a:gd name="connsiteY911" fmla="*/ 1039765 h 1160647"/>
              <a:gd name="connsiteX912" fmla="*/ 283625 w 6248967"/>
              <a:gd name="connsiteY912" fmla="*/ 1046739 h 1160647"/>
              <a:gd name="connsiteX913" fmla="*/ 301457 w 6248967"/>
              <a:gd name="connsiteY913" fmla="*/ 1046739 h 1160647"/>
              <a:gd name="connsiteX914" fmla="*/ 301457 w 6248967"/>
              <a:gd name="connsiteY914" fmla="*/ 1053713 h 1160647"/>
              <a:gd name="connsiteX915" fmla="*/ 317060 w 6248967"/>
              <a:gd name="connsiteY915" fmla="*/ 1053713 h 1160647"/>
              <a:gd name="connsiteX916" fmla="*/ 317060 w 6248967"/>
              <a:gd name="connsiteY916" fmla="*/ 949104 h 1160647"/>
              <a:gd name="connsiteX917" fmla="*/ 363870 w 6248967"/>
              <a:gd name="connsiteY917" fmla="*/ 935156 h 1160647"/>
              <a:gd name="connsiteX918" fmla="*/ 450801 w 6248967"/>
              <a:gd name="connsiteY918" fmla="*/ 935156 h 1160647"/>
              <a:gd name="connsiteX919" fmla="*/ 450801 w 6248967"/>
              <a:gd name="connsiteY919" fmla="*/ 767782 h 1160647"/>
              <a:gd name="connsiteX920" fmla="*/ 475320 w 6248967"/>
              <a:gd name="connsiteY920" fmla="*/ 756158 h 1160647"/>
              <a:gd name="connsiteX921" fmla="*/ 582313 w 6248967"/>
              <a:gd name="connsiteY921" fmla="*/ 737561 h 1160647"/>
              <a:gd name="connsiteX922" fmla="*/ 620206 w 6248967"/>
              <a:gd name="connsiteY922" fmla="*/ 749184 h 1160647"/>
              <a:gd name="connsiteX923" fmla="*/ 626893 w 6248967"/>
              <a:gd name="connsiteY923" fmla="*/ 756158 h 1160647"/>
              <a:gd name="connsiteX924" fmla="*/ 626893 w 6248967"/>
              <a:gd name="connsiteY924" fmla="*/ 1067661 h 1160647"/>
              <a:gd name="connsiteX925" fmla="*/ 642496 w 6248967"/>
              <a:gd name="connsiteY925" fmla="*/ 1067661 h 1160647"/>
              <a:gd name="connsiteX926" fmla="*/ 642496 w 6248967"/>
              <a:gd name="connsiteY926" fmla="*/ 942130 h 1160647"/>
              <a:gd name="connsiteX927" fmla="*/ 655870 w 6248967"/>
              <a:gd name="connsiteY927" fmla="*/ 942130 h 1160647"/>
              <a:gd name="connsiteX928" fmla="*/ 655870 w 6248967"/>
              <a:gd name="connsiteY928" fmla="*/ 930507 h 1160647"/>
              <a:gd name="connsiteX929" fmla="*/ 669244 w 6248967"/>
              <a:gd name="connsiteY929" fmla="*/ 923533 h 1160647"/>
              <a:gd name="connsiteX930" fmla="*/ 680389 w 6248967"/>
              <a:gd name="connsiteY930" fmla="*/ 923533 h 1160647"/>
              <a:gd name="connsiteX931" fmla="*/ 680389 w 6248967"/>
              <a:gd name="connsiteY931" fmla="*/ 911910 h 1160647"/>
              <a:gd name="connsiteX932" fmla="*/ 689305 w 6248967"/>
              <a:gd name="connsiteY932" fmla="*/ 904936 h 1160647"/>
              <a:gd name="connsiteX933" fmla="*/ 711596 w 6248967"/>
              <a:gd name="connsiteY933" fmla="*/ 904936 h 1160647"/>
              <a:gd name="connsiteX934" fmla="*/ 711596 w 6248967"/>
              <a:gd name="connsiteY934" fmla="*/ 942130 h 1160647"/>
              <a:gd name="connsiteX935" fmla="*/ 758405 w 6248967"/>
              <a:gd name="connsiteY935" fmla="*/ 942130 h 1160647"/>
              <a:gd name="connsiteX936" fmla="*/ 758405 w 6248967"/>
              <a:gd name="connsiteY936" fmla="*/ 1072311 h 1160647"/>
              <a:gd name="connsiteX937" fmla="*/ 776237 w 6248967"/>
              <a:gd name="connsiteY937" fmla="*/ 1072311 h 1160647"/>
              <a:gd name="connsiteX938" fmla="*/ 794069 w 6248967"/>
              <a:gd name="connsiteY938" fmla="*/ 1065337 h 1160647"/>
              <a:gd name="connsiteX939" fmla="*/ 794069 w 6248967"/>
              <a:gd name="connsiteY939" fmla="*/ 1056038 h 1160647"/>
              <a:gd name="connsiteX940" fmla="*/ 787382 w 6248967"/>
              <a:gd name="connsiteY940" fmla="*/ 1053713 h 1160647"/>
              <a:gd name="connsiteX941" fmla="*/ 787382 w 6248967"/>
              <a:gd name="connsiteY941" fmla="*/ 1046739 h 1160647"/>
              <a:gd name="connsiteX942" fmla="*/ 794069 w 6248967"/>
              <a:gd name="connsiteY942" fmla="*/ 1042090 h 1160647"/>
              <a:gd name="connsiteX943" fmla="*/ 794069 w 6248967"/>
              <a:gd name="connsiteY943" fmla="*/ 990948 h 1160647"/>
              <a:gd name="connsiteX944" fmla="*/ 787382 w 6248967"/>
              <a:gd name="connsiteY944" fmla="*/ 988623 h 1160647"/>
              <a:gd name="connsiteX945" fmla="*/ 787382 w 6248967"/>
              <a:gd name="connsiteY945" fmla="*/ 981649 h 1160647"/>
              <a:gd name="connsiteX946" fmla="*/ 794069 w 6248967"/>
              <a:gd name="connsiteY946" fmla="*/ 977000 h 1160647"/>
              <a:gd name="connsiteX947" fmla="*/ 798527 w 6248967"/>
              <a:gd name="connsiteY947" fmla="*/ 972351 h 1160647"/>
              <a:gd name="connsiteX948" fmla="*/ 798527 w 6248967"/>
              <a:gd name="connsiteY948" fmla="*/ 963052 h 1160647"/>
              <a:gd name="connsiteX949" fmla="*/ 794069 w 6248967"/>
              <a:gd name="connsiteY949" fmla="*/ 963052 h 1160647"/>
              <a:gd name="connsiteX950" fmla="*/ 794069 w 6248967"/>
              <a:gd name="connsiteY950" fmla="*/ 956078 h 1160647"/>
              <a:gd name="connsiteX951" fmla="*/ 800756 w 6248967"/>
              <a:gd name="connsiteY951" fmla="*/ 951429 h 1160647"/>
              <a:gd name="connsiteX952" fmla="*/ 836420 w 6248967"/>
              <a:gd name="connsiteY952" fmla="*/ 886339 h 1160647"/>
              <a:gd name="connsiteX953" fmla="*/ 831962 w 6248967"/>
              <a:gd name="connsiteY953" fmla="*/ 884014 h 1160647"/>
              <a:gd name="connsiteX954" fmla="*/ 831962 w 6248967"/>
              <a:gd name="connsiteY954" fmla="*/ 877040 h 1160647"/>
              <a:gd name="connsiteX955" fmla="*/ 838649 w 6248967"/>
              <a:gd name="connsiteY955" fmla="*/ 874715 h 1160647"/>
              <a:gd name="connsiteX956" fmla="*/ 838649 w 6248967"/>
              <a:gd name="connsiteY956" fmla="*/ 865417 h 1160647"/>
              <a:gd name="connsiteX957" fmla="*/ 843107 w 6248967"/>
              <a:gd name="connsiteY957" fmla="*/ 865417 h 1160647"/>
              <a:gd name="connsiteX958" fmla="*/ 843107 w 6248967"/>
              <a:gd name="connsiteY958" fmla="*/ 844495 h 1160647"/>
              <a:gd name="connsiteX959" fmla="*/ 838649 w 6248967"/>
              <a:gd name="connsiteY959" fmla="*/ 844495 h 1160647"/>
              <a:gd name="connsiteX960" fmla="*/ 838649 w 6248967"/>
              <a:gd name="connsiteY960" fmla="*/ 839846 h 1160647"/>
              <a:gd name="connsiteX961" fmla="*/ 843107 w 6248967"/>
              <a:gd name="connsiteY961" fmla="*/ 837521 h 1160647"/>
              <a:gd name="connsiteX962" fmla="*/ 854252 w 6248967"/>
              <a:gd name="connsiteY962" fmla="*/ 821248 h 1160647"/>
              <a:gd name="connsiteX963" fmla="*/ 856481 w 6248967"/>
              <a:gd name="connsiteY963" fmla="*/ 811950 h 1160647"/>
              <a:gd name="connsiteX964" fmla="*/ 856481 w 6248967"/>
              <a:gd name="connsiteY964" fmla="*/ 786379 h 1160647"/>
              <a:gd name="connsiteX965" fmla="*/ 856760 w 6248967"/>
              <a:gd name="connsiteY965" fmla="*/ 785507 h 1160647"/>
              <a:gd name="connsiteX966" fmla="*/ 858710 w 6248967"/>
              <a:gd name="connsiteY966" fmla="*/ 779405 h 1160647"/>
              <a:gd name="connsiteX967" fmla="*/ 858989 w 6248967"/>
              <a:gd name="connsiteY967" fmla="*/ 780277 h 1160647"/>
              <a:gd name="connsiteX968" fmla="*/ 860939 w 6248967"/>
              <a:gd name="connsiteY968" fmla="*/ 786379 h 1160647"/>
              <a:gd name="connsiteX969" fmla="*/ 863168 w 6248967"/>
              <a:gd name="connsiteY969" fmla="*/ 811950 h 1160647"/>
              <a:gd name="connsiteX970" fmla="*/ 863168 w 6248967"/>
              <a:gd name="connsiteY970" fmla="*/ 818924 h 1160647"/>
              <a:gd name="connsiteX971" fmla="*/ 874314 w 6248967"/>
              <a:gd name="connsiteY971" fmla="*/ 837521 h 1160647"/>
              <a:gd name="connsiteX972" fmla="*/ 878772 w 6248967"/>
              <a:gd name="connsiteY972" fmla="*/ 839846 h 1160647"/>
              <a:gd name="connsiteX973" fmla="*/ 878772 w 6248967"/>
              <a:gd name="connsiteY973" fmla="*/ 844495 h 1160647"/>
              <a:gd name="connsiteX974" fmla="*/ 876543 w 6248967"/>
              <a:gd name="connsiteY974" fmla="*/ 865417 h 1160647"/>
              <a:gd name="connsiteX975" fmla="*/ 881001 w 6248967"/>
              <a:gd name="connsiteY975" fmla="*/ 874715 h 1160647"/>
              <a:gd name="connsiteX976" fmla="*/ 885459 w 6248967"/>
              <a:gd name="connsiteY976" fmla="*/ 877040 h 1160647"/>
              <a:gd name="connsiteX977" fmla="*/ 885459 w 6248967"/>
              <a:gd name="connsiteY977" fmla="*/ 884014 h 1160647"/>
              <a:gd name="connsiteX978" fmla="*/ 881001 w 6248967"/>
              <a:gd name="connsiteY978" fmla="*/ 886339 h 1160647"/>
              <a:gd name="connsiteX979" fmla="*/ 907192 w 6248967"/>
              <a:gd name="connsiteY979" fmla="*/ 913654 h 1160647"/>
              <a:gd name="connsiteX980" fmla="*/ 907615 w 6248967"/>
              <a:gd name="connsiteY980" fmla="*/ 915339 h 1160647"/>
              <a:gd name="connsiteX981" fmla="*/ 953954 w 6248967"/>
              <a:gd name="connsiteY981" fmla="*/ 915339 h 1160647"/>
              <a:gd name="connsiteX982" fmla="*/ 990768 w 6248967"/>
              <a:gd name="connsiteY982" fmla="*/ 907956 h 1160647"/>
              <a:gd name="connsiteX983" fmla="*/ 990768 w 6248967"/>
              <a:gd name="connsiteY983" fmla="*/ 886329 h 1160647"/>
              <a:gd name="connsiteX984" fmla="*/ 942487 w 6248967"/>
              <a:gd name="connsiteY984" fmla="*/ 886329 h 1160647"/>
              <a:gd name="connsiteX985" fmla="*/ 942487 w 6248967"/>
              <a:gd name="connsiteY985" fmla="*/ 724196 h 1160647"/>
              <a:gd name="connsiteX986" fmla="*/ 962754 w 6248967"/>
              <a:gd name="connsiteY986" fmla="*/ 724196 h 1160647"/>
              <a:gd name="connsiteX987" fmla="*/ 963261 w 6248967"/>
              <a:gd name="connsiteY987" fmla="*/ 723115 h 1160647"/>
              <a:gd name="connsiteX988" fmla="*/ 966807 w 6248967"/>
              <a:gd name="connsiteY988" fmla="*/ 715549 h 1160647"/>
              <a:gd name="connsiteX989" fmla="*/ 968581 w 6248967"/>
              <a:gd name="connsiteY989" fmla="*/ 715819 h 1160647"/>
              <a:gd name="connsiteX990" fmla="*/ 980994 w 6248967"/>
              <a:gd name="connsiteY990" fmla="*/ 717710 h 1160647"/>
              <a:gd name="connsiteX991" fmla="*/ 981501 w 6248967"/>
              <a:gd name="connsiteY991" fmla="*/ 719062 h 1160647"/>
              <a:gd name="connsiteX992" fmla="*/ 985047 w 6248967"/>
              <a:gd name="connsiteY992" fmla="*/ 728519 h 1160647"/>
              <a:gd name="connsiteX993" fmla="*/ 1011394 w 6248967"/>
              <a:gd name="connsiteY993" fmla="*/ 730681 h 1160647"/>
              <a:gd name="connsiteX994" fmla="*/ 1011394 w 6248967"/>
              <a:gd name="connsiteY994" fmla="*/ 607460 h 1160647"/>
              <a:gd name="connsiteX995" fmla="*/ 1013421 w 6248967"/>
              <a:gd name="connsiteY995" fmla="*/ 607460 h 1160647"/>
              <a:gd name="connsiteX996" fmla="*/ 1027608 w 6248967"/>
              <a:gd name="connsiteY996" fmla="*/ 607460 h 1160647"/>
              <a:gd name="connsiteX997" fmla="*/ 1027608 w 6248967"/>
              <a:gd name="connsiteY997" fmla="*/ 471268 h 1160647"/>
              <a:gd name="connsiteX998" fmla="*/ 1029381 w 6248967"/>
              <a:gd name="connsiteY998" fmla="*/ 471268 h 1160647"/>
              <a:gd name="connsiteX999" fmla="*/ 1041795 w 6248967"/>
              <a:gd name="connsiteY999" fmla="*/ 471268 h 1160647"/>
              <a:gd name="connsiteX1000" fmla="*/ 1041795 w 6248967"/>
              <a:gd name="connsiteY1000" fmla="*/ 356694 h 1160647"/>
              <a:gd name="connsiteX1001" fmla="*/ 1045848 w 6248967"/>
              <a:gd name="connsiteY1001" fmla="*/ 328590 h 1160647"/>
              <a:gd name="connsiteX1002" fmla="*/ 1047875 w 6248967"/>
              <a:gd name="connsiteY1002" fmla="*/ 328590 h 1160647"/>
              <a:gd name="connsiteX1003" fmla="*/ 1062062 w 6248967"/>
              <a:gd name="connsiteY1003" fmla="*/ 328590 h 1160647"/>
              <a:gd name="connsiteX1004" fmla="*/ 1098542 w 6248967"/>
              <a:gd name="connsiteY1004" fmla="*/ 246443 h 1160647"/>
              <a:gd name="connsiteX1005" fmla="*/ 1102596 w 6248967"/>
              <a:gd name="connsiteY1005" fmla="*/ 0 h 11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</a:cxnLst>
            <a:rect l="l" t="t" r="r" b="b"/>
            <a:pathLst>
              <a:path w="6248967" h="116064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6F3FE687-FC51-4F83-A00D-43142952401B}"/>
              </a:ext>
            </a:extLst>
          </p:cNvPr>
          <p:cNvSpPr/>
          <p:nvPr/>
        </p:nvSpPr>
        <p:spPr>
          <a:xfrm rot="16200000">
            <a:off x="8793447" y="1975370"/>
            <a:ext cx="3339802" cy="3457303"/>
          </a:xfrm>
          <a:prstGeom prst="round2SameRect">
            <a:avLst>
              <a:gd name="adj1" fmla="val 78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4A248D70-C38A-41B8-AD9A-FB121220FFD8}"/>
              </a:ext>
            </a:extLst>
          </p:cNvPr>
          <p:cNvSpPr/>
          <p:nvPr/>
        </p:nvSpPr>
        <p:spPr>
          <a:xfrm rot="5400000">
            <a:off x="58750" y="1975370"/>
            <a:ext cx="3339802" cy="3457303"/>
          </a:xfrm>
          <a:prstGeom prst="round2SameRect">
            <a:avLst>
              <a:gd name="adj1" fmla="val 78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4D80E-A084-4020-BF81-4275258981E2}"/>
              </a:ext>
            </a:extLst>
          </p:cNvPr>
          <p:cNvSpPr/>
          <p:nvPr/>
        </p:nvSpPr>
        <p:spPr>
          <a:xfrm>
            <a:off x="2418604" y="2383970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18E89-15FE-4A64-B670-4B894DF73411}"/>
              </a:ext>
            </a:extLst>
          </p:cNvPr>
          <p:cNvSpPr/>
          <p:nvPr/>
        </p:nvSpPr>
        <p:spPr>
          <a:xfrm rot="10800000">
            <a:off x="6298676" y="2378465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21CDD1-188C-448A-B7AC-F1EBCA1480F1}"/>
              </a:ext>
            </a:extLst>
          </p:cNvPr>
          <p:cNvGrpSpPr/>
          <p:nvPr/>
        </p:nvGrpSpPr>
        <p:grpSpPr>
          <a:xfrm>
            <a:off x="2864730" y="3927011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42CEDC0-DE0F-4E7B-85EA-E16846822EB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CFD921DF-1544-4C39-BF0F-B3A8C1B4021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C4C4794C-0FDE-42FF-B27A-8561E9BA00B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BC6418-5645-46F5-AEE2-3580412A8FB6}"/>
              </a:ext>
            </a:extLst>
          </p:cNvPr>
          <p:cNvGrpSpPr/>
          <p:nvPr/>
        </p:nvGrpSpPr>
        <p:grpSpPr>
          <a:xfrm>
            <a:off x="2783164" y="2615944"/>
            <a:ext cx="2712894" cy="1219663"/>
            <a:chOff x="2598596" y="2713263"/>
            <a:chExt cx="1800000" cy="1219663"/>
          </a:xfrm>
        </p:grpSpPr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id="{1A17D70E-2CF0-4C27-A519-392687EBA88D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accent1"/>
                  </a:solidFill>
                </a:rPr>
                <a:t>Director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A441A-709E-4E0B-9749-925F6937836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 Placeholder 17">
              <a:extLst>
                <a:ext uri="{FF2B5EF4-FFF2-40B4-BE49-F238E27FC236}">
                  <a16:creationId xmlns:a16="http://schemas.microsoft.com/office/drawing/2014/main" id="{BA9BAB34-E1BB-4D51-B154-0C268ED624BC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9A5529-0C4F-4A23-A4B0-E5BC9B329024}"/>
              </a:ext>
            </a:extLst>
          </p:cNvPr>
          <p:cNvGrpSpPr/>
          <p:nvPr/>
        </p:nvGrpSpPr>
        <p:grpSpPr>
          <a:xfrm>
            <a:off x="8355445" y="3908947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B1598ED1-D273-4994-B557-C8F2CC6134F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A791EAC3-7CA9-4C64-9653-E163FAA9FD5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7D4114B8-AF6C-4E10-A773-11F02716F19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3BCB2C-6866-4B64-9CCF-55CA8ED1A5FB}"/>
              </a:ext>
            </a:extLst>
          </p:cNvPr>
          <p:cNvSpPr txBox="1"/>
          <p:nvPr/>
        </p:nvSpPr>
        <p:spPr>
          <a:xfrm>
            <a:off x="3028319" y="115213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0F68C4-1C4F-4B7A-985F-1A3417060D79}"/>
              </a:ext>
            </a:extLst>
          </p:cNvPr>
          <p:cNvSpPr txBox="1"/>
          <p:nvPr/>
        </p:nvSpPr>
        <p:spPr>
          <a:xfrm>
            <a:off x="3163847" y="4740000"/>
            <a:ext cx="5864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89E951-7702-4745-B96F-DFB63F7AE08B}"/>
              </a:ext>
            </a:extLst>
          </p:cNvPr>
          <p:cNvSpPr txBox="1"/>
          <p:nvPr/>
        </p:nvSpPr>
        <p:spPr>
          <a:xfrm>
            <a:off x="3806580" y="5373921"/>
            <a:ext cx="45788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30C289-52D2-4D71-928A-7A5C92C6058D}"/>
              </a:ext>
            </a:extLst>
          </p:cNvPr>
          <p:cNvSpPr txBox="1"/>
          <p:nvPr/>
        </p:nvSpPr>
        <p:spPr>
          <a:xfrm>
            <a:off x="2987581" y="5893744"/>
            <a:ext cx="621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24C177D-BC36-4A4A-9FA8-7FAE7D8C0666}"/>
              </a:ext>
            </a:extLst>
          </p:cNvPr>
          <p:cNvSpPr txBox="1">
            <a:spLocks/>
          </p:cNvSpPr>
          <p:nvPr/>
        </p:nvSpPr>
        <p:spPr>
          <a:xfrm>
            <a:off x="9191934" y="4608597"/>
            <a:ext cx="2208215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E6D3D137-EE06-4A31-A74E-2A58D285588B}"/>
              </a:ext>
            </a:extLst>
          </p:cNvPr>
          <p:cNvSpPr txBox="1">
            <a:spLocks/>
          </p:cNvSpPr>
          <p:nvPr/>
        </p:nvSpPr>
        <p:spPr>
          <a:xfrm>
            <a:off x="834215" y="4608597"/>
            <a:ext cx="2208215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0A52A5-F333-45B2-ADA6-C7FAF418D429}"/>
              </a:ext>
            </a:extLst>
          </p:cNvPr>
          <p:cNvGrpSpPr/>
          <p:nvPr/>
        </p:nvGrpSpPr>
        <p:grpSpPr>
          <a:xfrm>
            <a:off x="6716851" y="2597880"/>
            <a:ext cx="2712894" cy="1219663"/>
            <a:chOff x="2598596" y="2713263"/>
            <a:chExt cx="1800000" cy="1219663"/>
          </a:xfrm>
        </p:grpSpPr>
        <p:sp>
          <p:nvSpPr>
            <p:cNvPr id="43" name="Text Placeholder 18">
              <a:extLst>
                <a:ext uri="{FF2B5EF4-FFF2-40B4-BE49-F238E27FC236}">
                  <a16:creationId xmlns:a16="http://schemas.microsoft.com/office/drawing/2014/main" id="{B9CF6657-6340-4EB8-87E9-9CE309463CB8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dirty="0">
                  <a:solidFill>
                    <a:schemeClr val="accent1"/>
                  </a:solidFill>
                </a:rPr>
                <a:t>Director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0BD084-F233-458F-9A8D-690625A79C1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 Placeholder 17">
              <a:extLst>
                <a:ext uri="{FF2B5EF4-FFF2-40B4-BE49-F238E27FC236}">
                  <a16:creationId xmlns:a16="http://schemas.microsoft.com/office/drawing/2014/main" id="{0880526E-ECD4-4480-BF4F-4EE6D85645FD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B3D06-7501-4517-AF14-BBF16343C44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A6EE39-730C-4C58-9B42-BBBF9D5A72E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2E266-B131-4A4F-91ED-FB16A2C9433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1BA19-3F69-4A8C-AEA9-A408F2DF2C4C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39EE0-2487-4D4F-BF69-AB4717964CCA}"/>
              </a:ext>
            </a:extLst>
          </p:cNvPr>
          <p:cNvGrpSpPr/>
          <p:nvPr/>
        </p:nvGrpSpPr>
        <p:grpSpPr>
          <a:xfrm>
            <a:off x="1709878" y="2378320"/>
            <a:ext cx="897023" cy="1150273"/>
            <a:chOff x="899593" y="1806235"/>
            <a:chExt cx="897023" cy="1150273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615267CA-E4F5-4C16-8990-3ED6C7D3B27D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16BAA70F-0E04-4BB2-9A7E-E9D74BA51890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DCD89D-5EAF-4FE7-9536-DD8DA3FC300F}"/>
              </a:ext>
            </a:extLst>
          </p:cNvPr>
          <p:cNvGrpSpPr/>
          <p:nvPr/>
        </p:nvGrpSpPr>
        <p:grpSpPr>
          <a:xfrm>
            <a:off x="3678683" y="2378319"/>
            <a:ext cx="897020" cy="1150273"/>
            <a:chOff x="2493539" y="1806234"/>
            <a:chExt cx="897020" cy="1150273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9AF790F0-9F5D-4B3A-8AEB-96450A349E5E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5FB2A4C7-5412-4DB2-9887-4BFCDB91607D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262C15-4160-4010-8314-1E6C805BA2A8}"/>
              </a:ext>
            </a:extLst>
          </p:cNvPr>
          <p:cNvGrpSpPr/>
          <p:nvPr/>
        </p:nvGrpSpPr>
        <p:grpSpPr>
          <a:xfrm>
            <a:off x="7616298" y="2378321"/>
            <a:ext cx="897027" cy="1150270"/>
            <a:chOff x="5681430" y="1806237"/>
            <a:chExt cx="897027" cy="1150270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EE238C51-E3F3-43CB-A2A2-A7DEBCC704B6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7EB4CCE7-C3E0-4ED7-9342-BED1307B384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3401C7-C5B1-4302-BABD-D6A53CAE88D9}"/>
              </a:ext>
            </a:extLst>
          </p:cNvPr>
          <p:cNvGrpSpPr/>
          <p:nvPr/>
        </p:nvGrpSpPr>
        <p:grpSpPr>
          <a:xfrm>
            <a:off x="9585108" y="2378320"/>
            <a:ext cx="897026" cy="1150272"/>
            <a:chOff x="7275374" y="1806237"/>
            <a:chExt cx="897026" cy="1150272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845ED0FA-7C7A-4E64-883A-B07E7440FB07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F9FBED84-D029-4AC2-B9CB-4FE51A1CAEAF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093DE1-E547-4D38-A4A4-296E4090CD3C}"/>
              </a:ext>
            </a:extLst>
          </p:cNvPr>
          <p:cNvGrpSpPr/>
          <p:nvPr/>
        </p:nvGrpSpPr>
        <p:grpSpPr>
          <a:xfrm>
            <a:off x="5647486" y="2378321"/>
            <a:ext cx="897028" cy="1150273"/>
            <a:chOff x="4087480" y="1806236"/>
            <a:chExt cx="897028" cy="1150273"/>
          </a:xfrm>
        </p:grpSpPr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BA863984-0464-43EC-BC4E-EDD0512E3877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C7CAB892-1A23-4190-9507-675BD35088E2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6AF8B1-B55E-488D-A06D-ABF8371EF40C}"/>
              </a:ext>
            </a:extLst>
          </p:cNvPr>
          <p:cNvGrpSpPr/>
          <p:nvPr/>
        </p:nvGrpSpPr>
        <p:grpSpPr>
          <a:xfrm>
            <a:off x="975950" y="3762277"/>
            <a:ext cx="2364868" cy="1292662"/>
            <a:chOff x="2551705" y="4283314"/>
            <a:chExt cx="1509655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4AC0D-E25A-497C-A1DB-393A9A2676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037146-3DEF-4F2D-9442-F55D337A706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298894-BE93-4EF7-A6F3-F8B303B0BFE5}"/>
              </a:ext>
            </a:extLst>
          </p:cNvPr>
          <p:cNvGrpSpPr/>
          <p:nvPr/>
        </p:nvGrpSpPr>
        <p:grpSpPr>
          <a:xfrm>
            <a:off x="4913566" y="3762277"/>
            <a:ext cx="2364868" cy="1292662"/>
            <a:chOff x="2551705" y="4283314"/>
            <a:chExt cx="1509655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5CD1E1-1840-4C44-888C-484666A74B7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56D72C-7A99-43B0-8F00-B9CBF8B6B28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06E264-1DC4-4C94-B8C4-D9283FD8B9F7}"/>
              </a:ext>
            </a:extLst>
          </p:cNvPr>
          <p:cNvGrpSpPr/>
          <p:nvPr/>
        </p:nvGrpSpPr>
        <p:grpSpPr>
          <a:xfrm>
            <a:off x="8851183" y="3762277"/>
            <a:ext cx="2364868" cy="1292662"/>
            <a:chOff x="2551705" y="4283314"/>
            <a:chExt cx="1509655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5726B9-F9ED-4D97-B24C-D9B40C7F688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211DDB-7DD4-419D-98B7-CC2959F525E1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7B719-85F3-4DCA-A374-366984679726}"/>
              </a:ext>
            </a:extLst>
          </p:cNvPr>
          <p:cNvGrpSpPr/>
          <p:nvPr/>
        </p:nvGrpSpPr>
        <p:grpSpPr>
          <a:xfrm>
            <a:off x="2944758" y="5117487"/>
            <a:ext cx="2364868" cy="1292662"/>
            <a:chOff x="2551705" y="4283314"/>
            <a:chExt cx="1509655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53A1E-000F-40AF-8F90-E38BAD45CEB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127210-BCB4-4C07-8769-EEB9C6DB9F4F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F77A99-117F-4070-AB55-42AF40803104}"/>
              </a:ext>
            </a:extLst>
          </p:cNvPr>
          <p:cNvGrpSpPr/>
          <p:nvPr/>
        </p:nvGrpSpPr>
        <p:grpSpPr>
          <a:xfrm>
            <a:off x="6882374" y="5117487"/>
            <a:ext cx="2364868" cy="1292662"/>
            <a:chOff x="2551705" y="4283314"/>
            <a:chExt cx="1509655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B5DCBE-DFA6-4B36-9494-AC83D3D27E3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3041AF-3DD9-4690-968D-56227F678FB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4569A05-4E68-4756-A3B8-F3EE642D46B5}"/>
              </a:ext>
            </a:extLst>
          </p:cNvPr>
          <p:cNvSpPr/>
          <p:nvPr/>
        </p:nvSpPr>
        <p:spPr>
          <a:xfrm flipH="1">
            <a:off x="3921302" y="298362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CAC01275-ADEF-4E77-8E55-F4DB79EC58F9}"/>
              </a:ext>
            </a:extLst>
          </p:cNvPr>
          <p:cNvSpPr/>
          <p:nvPr/>
        </p:nvSpPr>
        <p:spPr>
          <a:xfrm rot="18805991">
            <a:off x="7862362" y="291031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ectangle 130">
            <a:extLst>
              <a:ext uri="{FF2B5EF4-FFF2-40B4-BE49-F238E27FC236}">
                <a16:creationId xmlns:a16="http://schemas.microsoft.com/office/drawing/2014/main" id="{1B6AC76B-0A27-4FF2-98C7-3762B9C0C2B1}"/>
              </a:ext>
            </a:extLst>
          </p:cNvPr>
          <p:cNvSpPr/>
          <p:nvPr/>
        </p:nvSpPr>
        <p:spPr>
          <a:xfrm>
            <a:off x="5926798" y="26324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8D00F8D-2ACE-4B16-81B2-5B1AD77437D3}"/>
              </a:ext>
            </a:extLst>
          </p:cNvPr>
          <p:cNvSpPr/>
          <p:nvPr/>
        </p:nvSpPr>
        <p:spPr>
          <a:xfrm>
            <a:off x="1972494" y="26300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3D4D868F-25EB-4704-BC38-503DEBFE554B}"/>
              </a:ext>
            </a:extLst>
          </p:cNvPr>
          <p:cNvSpPr>
            <a:spLocks noChangeAspect="1"/>
          </p:cNvSpPr>
          <p:nvPr/>
        </p:nvSpPr>
        <p:spPr>
          <a:xfrm>
            <a:off x="9891727" y="2591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9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0A96BF1-4237-4567-8F45-C1C9F74E6740}"/>
              </a:ext>
            </a:extLst>
          </p:cNvPr>
          <p:cNvGrpSpPr/>
          <p:nvPr/>
        </p:nvGrpSpPr>
        <p:grpSpPr>
          <a:xfrm>
            <a:off x="3847884" y="3512688"/>
            <a:ext cx="4114802" cy="4114800"/>
            <a:chOff x="2742606" y="4269563"/>
            <a:chExt cx="3691288" cy="3691287"/>
          </a:xfrm>
        </p:grpSpPr>
        <p:sp>
          <p:nvSpPr>
            <p:cNvPr id="40" name="Pie 4">
              <a:extLst>
                <a:ext uri="{FF2B5EF4-FFF2-40B4-BE49-F238E27FC236}">
                  <a16:creationId xmlns:a16="http://schemas.microsoft.com/office/drawing/2014/main" id="{0FE7C5FF-38CC-4449-88C7-6B6E2D2B90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39">
              <a:extLst>
                <a:ext uri="{FF2B5EF4-FFF2-40B4-BE49-F238E27FC236}">
                  <a16:creationId xmlns:a16="http://schemas.microsoft.com/office/drawing/2014/main" id="{E551540D-CADD-445B-8228-6E63BD772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Pie 40">
              <a:extLst>
                <a:ext uri="{FF2B5EF4-FFF2-40B4-BE49-F238E27FC236}">
                  <a16:creationId xmlns:a16="http://schemas.microsoft.com/office/drawing/2014/main" id="{049AE4C6-E73C-4B72-AC44-4A570F38F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Pie 41">
              <a:extLst>
                <a:ext uri="{FF2B5EF4-FFF2-40B4-BE49-F238E27FC236}">
                  <a16:creationId xmlns:a16="http://schemas.microsoft.com/office/drawing/2014/main" id="{524A109D-C644-4957-A5F9-229F3FD5911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57821" y="4884780"/>
              <a:ext cx="2460856" cy="2460857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78C295B7-CA11-4179-B4AB-FE31D5B79EEE}"/>
              </a:ext>
            </a:extLst>
          </p:cNvPr>
          <p:cNvSpPr/>
          <p:nvPr/>
        </p:nvSpPr>
        <p:spPr>
          <a:xfrm rot="18900000">
            <a:off x="780861" y="3818000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7">
            <a:extLst>
              <a:ext uri="{FF2B5EF4-FFF2-40B4-BE49-F238E27FC236}">
                <a16:creationId xmlns:a16="http://schemas.microsoft.com/office/drawing/2014/main" id="{6F3FC9CC-C449-4A32-960A-A466F05BD4C4}"/>
              </a:ext>
            </a:extLst>
          </p:cNvPr>
          <p:cNvSpPr/>
          <p:nvPr/>
        </p:nvSpPr>
        <p:spPr>
          <a:xfrm rot="18900000">
            <a:off x="780861" y="4961356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8">
            <a:extLst>
              <a:ext uri="{FF2B5EF4-FFF2-40B4-BE49-F238E27FC236}">
                <a16:creationId xmlns:a16="http://schemas.microsoft.com/office/drawing/2014/main" id="{A9EAD312-6108-4076-8D85-3C147B0FECAD}"/>
              </a:ext>
            </a:extLst>
          </p:cNvPr>
          <p:cNvSpPr/>
          <p:nvPr/>
        </p:nvSpPr>
        <p:spPr>
          <a:xfrm rot="18900000">
            <a:off x="10700415" y="22580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49">
            <a:extLst>
              <a:ext uri="{FF2B5EF4-FFF2-40B4-BE49-F238E27FC236}">
                <a16:creationId xmlns:a16="http://schemas.microsoft.com/office/drawing/2014/main" id="{60178255-626E-40D8-8A8F-E57B29588C3C}"/>
              </a:ext>
            </a:extLst>
          </p:cNvPr>
          <p:cNvSpPr/>
          <p:nvPr/>
        </p:nvSpPr>
        <p:spPr>
          <a:xfrm rot="18900000">
            <a:off x="10705155" y="3402302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124C58-218F-4D9A-B381-E9273AB05816}"/>
              </a:ext>
            </a:extLst>
          </p:cNvPr>
          <p:cNvSpPr/>
          <p:nvPr/>
        </p:nvSpPr>
        <p:spPr>
          <a:xfrm>
            <a:off x="5395629" y="5060432"/>
            <a:ext cx="1019312" cy="1019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8B5D9-C75F-480B-B62D-BB0FA6F2A019}"/>
              </a:ext>
            </a:extLst>
          </p:cNvPr>
          <p:cNvSpPr txBox="1"/>
          <p:nvPr/>
        </p:nvSpPr>
        <p:spPr>
          <a:xfrm>
            <a:off x="7774103" y="3654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FA601-EDBE-4FCF-A92F-C3FF137A105B}"/>
              </a:ext>
            </a:extLst>
          </p:cNvPr>
          <p:cNvSpPr txBox="1"/>
          <p:nvPr/>
        </p:nvSpPr>
        <p:spPr>
          <a:xfrm>
            <a:off x="7764316" y="3332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73E56-EF76-4AF4-89B9-E4FE4C17AFD6}"/>
              </a:ext>
            </a:extLst>
          </p:cNvPr>
          <p:cNvCxnSpPr/>
          <p:nvPr/>
        </p:nvCxnSpPr>
        <p:spPr>
          <a:xfrm>
            <a:off x="7693417" y="3645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986EBD-B48A-4E38-9896-67E61B7CA37E}"/>
              </a:ext>
            </a:extLst>
          </p:cNvPr>
          <p:cNvSpPr txBox="1"/>
          <p:nvPr/>
        </p:nvSpPr>
        <p:spPr>
          <a:xfrm>
            <a:off x="1323148" y="4052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DCDAB-2EF6-4831-8D16-9FAD1F5C10B7}"/>
              </a:ext>
            </a:extLst>
          </p:cNvPr>
          <p:cNvSpPr txBox="1"/>
          <p:nvPr/>
        </p:nvSpPr>
        <p:spPr>
          <a:xfrm>
            <a:off x="1324749" y="3741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13AEA8-2A80-489C-9A28-B59732794F70}"/>
              </a:ext>
            </a:extLst>
          </p:cNvPr>
          <p:cNvCxnSpPr/>
          <p:nvPr/>
        </p:nvCxnSpPr>
        <p:spPr>
          <a:xfrm>
            <a:off x="1299667" y="4044527"/>
            <a:ext cx="2952000" cy="2612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F37FCF-7130-4863-AD01-F42161DFA966}"/>
              </a:ext>
            </a:extLst>
          </p:cNvPr>
          <p:cNvSpPr txBox="1"/>
          <p:nvPr/>
        </p:nvSpPr>
        <p:spPr>
          <a:xfrm>
            <a:off x="1323148" y="5196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CC574-2AAC-4F34-BB88-5915837E5184}"/>
              </a:ext>
            </a:extLst>
          </p:cNvPr>
          <p:cNvSpPr txBox="1"/>
          <p:nvPr/>
        </p:nvSpPr>
        <p:spPr>
          <a:xfrm>
            <a:off x="1324749" y="4885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6C7DC5-5B3F-4CD9-A8E9-1A68A78FA4CA}"/>
              </a:ext>
            </a:extLst>
          </p:cNvPr>
          <p:cNvCxnSpPr>
            <a:cxnSpLocks/>
          </p:cNvCxnSpPr>
          <p:nvPr/>
        </p:nvCxnSpPr>
        <p:spPr>
          <a:xfrm flipV="1">
            <a:off x="1299667" y="5188292"/>
            <a:ext cx="2952000" cy="23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58FDC8-65F6-4DCC-A53D-FCC8F8F18B80}"/>
              </a:ext>
            </a:extLst>
          </p:cNvPr>
          <p:cNvSpPr txBox="1"/>
          <p:nvPr/>
        </p:nvSpPr>
        <p:spPr>
          <a:xfrm>
            <a:off x="7810535" y="2510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643D2-A103-4CD8-8A98-65C1CF64026F}"/>
              </a:ext>
            </a:extLst>
          </p:cNvPr>
          <p:cNvSpPr txBox="1"/>
          <p:nvPr/>
        </p:nvSpPr>
        <p:spPr>
          <a:xfrm>
            <a:off x="7800748" y="2188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3D1AB1-6733-4739-84EE-DA524BAB066B}"/>
              </a:ext>
            </a:extLst>
          </p:cNvPr>
          <p:cNvCxnSpPr/>
          <p:nvPr/>
        </p:nvCxnSpPr>
        <p:spPr>
          <a:xfrm>
            <a:off x="7693417" y="2501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DF4D87-78DD-45E7-B429-7C20E369ADCD}"/>
              </a:ext>
            </a:extLst>
          </p:cNvPr>
          <p:cNvGrpSpPr/>
          <p:nvPr/>
        </p:nvGrpSpPr>
        <p:grpSpPr>
          <a:xfrm>
            <a:off x="8914314" y="4969365"/>
            <a:ext cx="2352903" cy="1099865"/>
            <a:chOff x="634921" y="1725549"/>
            <a:chExt cx="2352903" cy="10998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21D8BE-D2C6-47B4-A67C-9B986539780B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6769B7-4E56-4CE7-8310-8B892C8CD65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296068B-68E7-431F-BE08-21E35A55A8FA}"/>
              </a:ext>
            </a:extLst>
          </p:cNvPr>
          <p:cNvSpPr txBox="1"/>
          <p:nvPr/>
        </p:nvSpPr>
        <p:spPr>
          <a:xfrm>
            <a:off x="6639896" y="4676977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24C53-6AFE-4D41-ACCA-5AEE3CA8F0F2}"/>
              </a:ext>
            </a:extLst>
          </p:cNvPr>
          <p:cNvSpPr txBox="1"/>
          <p:nvPr/>
        </p:nvSpPr>
        <p:spPr>
          <a:xfrm>
            <a:off x="5651583" y="389936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62%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3DDF94-2031-4502-9665-ABB642BE538B}"/>
              </a:ext>
            </a:extLst>
          </p:cNvPr>
          <p:cNvSpPr txBox="1"/>
          <p:nvPr/>
        </p:nvSpPr>
        <p:spPr>
          <a:xfrm rot="172123">
            <a:off x="4799300" y="4345113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7A6B9F-A4DD-4A4C-8566-02C76C389CA1}"/>
              </a:ext>
            </a:extLst>
          </p:cNvPr>
          <p:cNvSpPr txBox="1"/>
          <p:nvPr/>
        </p:nvSpPr>
        <p:spPr>
          <a:xfrm>
            <a:off x="4480265" y="5116714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31%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C55C9-A89A-4B3A-A8C2-D6C357E733E9}"/>
              </a:ext>
            </a:extLst>
          </p:cNvPr>
          <p:cNvSpPr txBox="1"/>
          <p:nvPr/>
        </p:nvSpPr>
        <p:spPr>
          <a:xfrm>
            <a:off x="5437233" y="5416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4B199F-F970-4E17-9B8E-3825D62FEC80}"/>
              </a:ext>
            </a:extLst>
          </p:cNvPr>
          <p:cNvGrpSpPr/>
          <p:nvPr/>
        </p:nvGrpSpPr>
        <p:grpSpPr>
          <a:xfrm rot="20941469">
            <a:off x="4997239" y="2464957"/>
            <a:ext cx="769656" cy="1559495"/>
            <a:chOff x="3789816" y="2639713"/>
            <a:chExt cx="690440" cy="1398986"/>
          </a:xfrm>
          <a:solidFill>
            <a:schemeClr val="bg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078911-F635-4C89-80C5-66A416A99B4B}"/>
                </a:ext>
              </a:extLst>
            </p:cNvPr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83DC3942-7FF5-451A-8542-8AC428A58788}"/>
                </a:ext>
              </a:extLst>
            </p:cNvPr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40573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57019 w 1998331"/>
                <a:gd name="connsiteY8" fmla="*/ 46535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83548 w 1998331"/>
                <a:gd name="connsiteY6" fmla="*/ 199058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17028 w 1998331"/>
                <a:gd name="connsiteY2" fmla="*/ 1406753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090714 w 1998331"/>
                <a:gd name="connsiteY2" fmla="*/ 1423199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60231"/>
                <a:gd name="connsiteY0" fmla="*/ 0 h 2981325"/>
                <a:gd name="connsiteX1" fmla="*/ 1341106 w 1960231"/>
                <a:gd name="connsiteY1" fmla="*/ 333375 h 2981325"/>
                <a:gd name="connsiteX2" fmla="*/ 1130185 w 1960231"/>
                <a:gd name="connsiteY2" fmla="*/ 1396885 h 2981325"/>
                <a:gd name="connsiteX3" fmla="*/ 1906233 w 1960231"/>
                <a:gd name="connsiteY3" fmla="*/ 1669684 h 2981325"/>
                <a:gd name="connsiteX4" fmla="*/ 1960231 w 1960231"/>
                <a:gd name="connsiteY4" fmla="*/ 2981325 h 2981325"/>
                <a:gd name="connsiteX5" fmla="*/ 1522081 w 1960231"/>
                <a:gd name="connsiteY5" fmla="*/ 2962275 h 2981325"/>
                <a:gd name="connsiteX6" fmla="*/ 1560524 w 1960231"/>
                <a:gd name="connsiteY6" fmla="*/ 2030058 h 2981325"/>
                <a:gd name="connsiteX7" fmla="*/ 494614 w 1960231"/>
                <a:gd name="connsiteY7" fmla="*/ 1459312 h 2981325"/>
                <a:gd name="connsiteX8" fmla="*/ 643862 w 1960231"/>
                <a:gd name="connsiteY8" fmla="*/ 481801 h 2981325"/>
                <a:gd name="connsiteX9" fmla="*/ 302196 w 1960231"/>
                <a:gd name="connsiteY9" fmla="*/ 657911 h 2981325"/>
                <a:gd name="connsiteX10" fmla="*/ 0 w 1960231"/>
                <a:gd name="connsiteY10" fmla="*/ 395733 h 2981325"/>
                <a:gd name="connsiteX11" fmla="*/ 788656 w 1960231"/>
                <a:gd name="connsiteY11" fmla="*/ 0 h 2981325"/>
                <a:gd name="connsiteX0" fmla="*/ 788656 w 1950363"/>
                <a:gd name="connsiteY0" fmla="*/ 0 h 2962275"/>
                <a:gd name="connsiteX1" fmla="*/ 1341106 w 1950363"/>
                <a:gd name="connsiteY1" fmla="*/ 333375 h 2962275"/>
                <a:gd name="connsiteX2" fmla="*/ 1130185 w 1950363"/>
                <a:gd name="connsiteY2" fmla="*/ 1396885 h 2962275"/>
                <a:gd name="connsiteX3" fmla="*/ 1906233 w 1950363"/>
                <a:gd name="connsiteY3" fmla="*/ 1669684 h 2962275"/>
                <a:gd name="connsiteX4" fmla="*/ 1950363 w 1950363"/>
                <a:gd name="connsiteY4" fmla="*/ 2928698 h 2962275"/>
                <a:gd name="connsiteX5" fmla="*/ 1522081 w 1950363"/>
                <a:gd name="connsiteY5" fmla="*/ 2962275 h 2962275"/>
                <a:gd name="connsiteX6" fmla="*/ 1560524 w 1950363"/>
                <a:gd name="connsiteY6" fmla="*/ 2030058 h 2962275"/>
                <a:gd name="connsiteX7" fmla="*/ 494614 w 1950363"/>
                <a:gd name="connsiteY7" fmla="*/ 1459312 h 2962275"/>
                <a:gd name="connsiteX8" fmla="*/ 643862 w 1950363"/>
                <a:gd name="connsiteY8" fmla="*/ 481801 h 2962275"/>
                <a:gd name="connsiteX9" fmla="*/ 302196 w 1950363"/>
                <a:gd name="connsiteY9" fmla="*/ 657911 h 2962275"/>
                <a:gd name="connsiteX10" fmla="*/ 0 w 1950363"/>
                <a:gd name="connsiteY10" fmla="*/ 395733 h 2962275"/>
                <a:gd name="connsiteX11" fmla="*/ 788656 w 1950363"/>
                <a:gd name="connsiteY11" fmla="*/ 0 h 2962275"/>
                <a:gd name="connsiteX0" fmla="*/ 788656 w 1937206"/>
                <a:gd name="connsiteY0" fmla="*/ 0 h 2962275"/>
                <a:gd name="connsiteX1" fmla="*/ 1341106 w 1937206"/>
                <a:gd name="connsiteY1" fmla="*/ 333375 h 2962275"/>
                <a:gd name="connsiteX2" fmla="*/ 1130185 w 1937206"/>
                <a:gd name="connsiteY2" fmla="*/ 1396885 h 2962275"/>
                <a:gd name="connsiteX3" fmla="*/ 1906233 w 1937206"/>
                <a:gd name="connsiteY3" fmla="*/ 1669684 h 2962275"/>
                <a:gd name="connsiteX4" fmla="*/ 1937206 w 1937206"/>
                <a:gd name="connsiteY4" fmla="*/ 2928698 h 2962275"/>
                <a:gd name="connsiteX5" fmla="*/ 1522081 w 1937206"/>
                <a:gd name="connsiteY5" fmla="*/ 2962275 h 2962275"/>
                <a:gd name="connsiteX6" fmla="*/ 1560524 w 1937206"/>
                <a:gd name="connsiteY6" fmla="*/ 2030058 h 2962275"/>
                <a:gd name="connsiteX7" fmla="*/ 494614 w 1937206"/>
                <a:gd name="connsiteY7" fmla="*/ 1459312 h 2962275"/>
                <a:gd name="connsiteX8" fmla="*/ 643862 w 1937206"/>
                <a:gd name="connsiteY8" fmla="*/ 481801 h 2962275"/>
                <a:gd name="connsiteX9" fmla="*/ 302196 w 1937206"/>
                <a:gd name="connsiteY9" fmla="*/ 657911 h 2962275"/>
                <a:gd name="connsiteX10" fmla="*/ 0 w 1937206"/>
                <a:gd name="connsiteY10" fmla="*/ 395733 h 2962275"/>
                <a:gd name="connsiteX11" fmla="*/ 788656 w 1937206"/>
                <a:gd name="connsiteY11" fmla="*/ 0 h 2962275"/>
                <a:gd name="connsiteX0" fmla="*/ 788656 w 1994509"/>
                <a:gd name="connsiteY0" fmla="*/ 0 h 2962275"/>
                <a:gd name="connsiteX1" fmla="*/ 1341106 w 1994509"/>
                <a:gd name="connsiteY1" fmla="*/ 333375 h 2962275"/>
                <a:gd name="connsiteX2" fmla="*/ 1130185 w 1994509"/>
                <a:gd name="connsiteY2" fmla="*/ 1396885 h 2962275"/>
                <a:gd name="connsiteX3" fmla="*/ 1906233 w 1994509"/>
                <a:gd name="connsiteY3" fmla="*/ 1669684 h 2962275"/>
                <a:gd name="connsiteX4" fmla="*/ 1937206 w 1994509"/>
                <a:gd name="connsiteY4" fmla="*/ 2928698 h 2962275"/>
                <a:gd name="connsiteX5" fmla="*/ 1522081 w 1994509"/>
                <a:gd name="connsiteY5" fmla="*/ 2962275 h 2962275"/>
                <a:gd name="connsiteX6" fmla="*/ 1560524 w 1994509"/>
                <a:gd name="connsiteY6" fmla="*/ 2030058 h 2962275"/>
                <a:gd name="connsiteX7" fmla="*/ 494614 w 1994509"/>
                <a:gd name="connsiteY7" fmla="*/ 1459312 h 2962275"/>
                <a:gd name="connsiteX8" fmla="*/ 643862 w 1994509"/>
                <a:gd name="connsiteY8" fmla="*/ 481801 h 2962275"/>
                <a:gd name="connsiteX9" fmla="*/ 302196 w 1994509"/>
                <a:gd name="connsiteY9" fmla="*/ 657911 h 2962275"/>
                <a:gd name="connsiteX10" fmla="*/ 0 w 1994509"/>
                <a:gd name="connsiteY10" fmla="*/ 395733 h 2962275"/>
                <a:gd name="connsiteX11" fmla="*/ 788656 w 1994509"/>
                <a:gd name="connsiteY11" fmla="*/ 0 h 2962275"/>
                <a:gd name="connsiteX0" fmla="*/ 788656 w 2013417"/>
                <a:gd name="connsiteY0" fmla="*/ 0 h 2962275"/>
                <a:gd name="connsiteX1" fmla="*/ 1341106 w 2013417"/>
                <a:gd name="connsiteY1" fmla="*/ 333375 h 2962275"/>
                <a:gd name="connsiteX2" fmla="*/ 1130185 w 2013417"/>
                <a:gd name="connsiteY2" fmla="*/ 1396885 h 2962275"/>
                <a:gd name="connsiteX3" fmla="*/ 1906233 w 2013417"/>
                <a:gd name="connsiteY3" fmla="*/ 1669684 h 2962275"/>
                <a:gd name="connsiteX4" fmla="*/ 1937206 w 2013417"/>
                <a:gd name="connsiteY4" fmla="*/ 2928698 h 2962275"/>
                <a:gd name="connsiteX5" fmla="*/ 1522081 w 2013417"/>
                <a:gd name="connsiteY5" fmla="*/ 2962275 h 2962275"/>
                <a:gd name="connsiteX6" fmla="*/ 1560524 w 2013417"/>
                <a:gd name="connsiteY6" fmla="*/ 2030058 h 2962275"/>
                <a:gd name="connsiteX7" fmla="*/ 494614 w 2013417"/>
                <a:gd name="connsiteY7" fmla="*/ 1459312 h 2962275"/>
                <a:gd name="connsiteX8" fmla="*/ 643862 w 2013417"/>
                <a:gd name="connsiteY8" fmla="*/ 481801 h 2962275"/>
                <a:gd name="connsiteX9" fmla="*/ 302196 w 2013417"/>
                <a:gd name="connsiteY9" fmla="*/ 657911 h 2962275"/>
                <a:gd name="connsiteX10" fmla="*/ 0 w 2013417"/>
                <a:gd name="connsiteY10" fmla="*/ 395733 h 2962275"/>
                <a:gd name="connsiteX11" fmla="*/ 788656 w 2013417"/>
                <a:gd name="connsiteY11" fmla="*/ 0 h 2962275"/>
                <a:gd name="connsiteX0" fmla="*/ 788656 w 2028526"/>
                <a:gd name="connsiteY0" fmla="*/ 0 h 2962275"/>
                <a:gd name="connsiteX1" fmla="*/ 1341106 w 2028526"/>
                <a:gd name="connsiteY1" fmla="*/ 333375 h 2962275"/>
                <a:gd name="connsiteX2" fmla="*/ 1130185 w 2028526"/>
                <a:gd name="connsiteY2" fmla="*/ 1396885 h 2962275"/>
                <a:gd name="connsiteX3" fmla="*/ 1906233 w 2028526"/>
                <a:gd name="connsiteY3" fmla="*/ 1669684 h 2962275"/>
                <a:gd name="connsiteX4" fmla="*/ 1937206 w 2028526"/>
                <a:gd name="connsiteY4" fmla="*/ 2928698 h 2962275"/>
                <a:gd name="connsiteX5" fmla="*/ 1522081 w 2028526"/>
                <a:gd name="connsiteY5" fmla="*/ 2962275 h 2962275"/>
                <a:gd name="connsiteX6" fmla="*/ 1560524 w 2028526"/>
                <a:gd name="connsiteY6" fmla="*/ 2030058 h 2962275"/>
                <a:gd name="connsiteX7" fmla="*/ 494614 w 2028526"/>
                <a:gd name="connsiteY7" fmla="*/ 1459312 h 2962275"/>
                <a:gd name="connsiteX8" fmla="*/ 643862 w 2028526"/>
                <a:gd name="connsiteY8" fmla="*/ 481801 h 2962275"/>
                <a:gd name="connsiteX9" fmla="*/ 302196 w 2028526"/>
                <a:gd name="connsiteY9" fmla="*/ 657911 h 2962275"/>
                <a:gd name="connsiteX10" fmla="*/ 0 w 2028526"/>
                <a:gd name="connsiteY10" fmla="*/ 395733 h 2962275"/>
                <a:gd name="connsiteX11" fmla="*/ 788656 w 2028526"/>
                <a:gd name="connsiteY11" fmla="*/ 0 h 2962275"/>
                <a:gd name="connsiteX0" fmla="*/ 788656 w 2048244"/>
                <a:gd name="connsiteY0" fmla="*/ 0 h 2962275"/>
                <a:gd name="connsiteX1" fmla="*/ 1341106 w 2048244"/>
                <a:gd name="connsiteY1" fmla="*/ 333375 h 2962275"/>
                <a:gd name="connsiteX2" fmla="*/ 1130185 w 2048244"/>
                <a:gd name="connsiteY2" fmla="*/ 1396885 h 2962275"/>
                <a:gd name="connsiteX3" fmla="*/ 1935836 w 2048244"/>
                <a:gd name="connsiteY3" fmla="*/ 1679551 h 2962275"/>
                <a:gd name="connsiteX4" fmla="*/ 1937206 w 2048244"/>
                <a:gd name="connsiteY4" fmla="*/ 2928698 h 2962275"/>
                <a:gd name="connsiteX5" fmla="*/ 1522081 w 2048244"/>
                <a:gd name="connsiteY5" fmla="*/ 2962275 h 2962275"/>
                <a:gd name="connsiteX6" fmla="*/ 1560524 w 2048244"/>
                <a:gd name="connsiteY6" fmla="*/ 2030058 h 2962275"/>
                <a:gd name="connsiteX7" fmla="*/ 494614 w 2048244"/>
                <a:gd name="connsiteY7" fmla="*/ 1459312 h 2962275"/>
                <a:gd name="connsiteX8" fmla="*/ 643862 w 2048244"/>
                <a:gd name="connsiteY8" fmla="*/ 481801 h 2962275"/>
                <a:gd name="connsiteX9" fmla="*/ 302196 w 2048244"/>
                <a:gd name="connsiteY9" fmla="*/ 657911 h 2962275"/>
                <a:gd name="connsiteX10" fmla="*/ 0 w 2048244"/>
                <a:gd name="connsiteY10" fmla="*/ 395733 h 2962275"/>
                <a:gd name="connsiteX11" fmla="*/ 788656 w 2048244"/>
                <a:gd name="connsiteY11" fmla="*/ 0 h 2962275"/>
                <a:gd name="connsiteX0" fmla="*/ 788656 w 2020800"/>
                <a:gd name="connsiteY0" fmla="*/ 0 h 2962275"/>
                <a:gd name="connsiteX1" fmla="*/ 1341106 w 2020800"/>
                <a:gd name="connsiteY1" fmla="*/ 333375 h 2962275"/>
                <a:gd name="connsiteX2" fmla="*/ 1130185 w 2020800"/>
                <a:gd name="connsiteY2" fmla="*/ 1396885 h 2962275"/>
                <a:gd name="connsiteX3" fmla="*/ 1935836 w 2020800"/>
                <a:gd name="connsiteY3" fmla="*/ 1679551 h 2962275"/>
                <a:gd name="connsiteX4" fmla="*/ 1937206 w 2020800"/>
                <a:gd name="connsiteY4" fmla="*/ 2928698 h 2962275"/>
                <a:gd name="connsiteX5" fmla="*/ 1522081 w 2020800"/>
                <a:gd name="connsiteY5" fmla="*/ 2962275 h 2962275"/>
                <a:gd name="connsiteX6" fmla="*/ 1560524 w 2020800"/>
                <a:gd name="connsiteY6" fmla="*/ 2030058 h 2962275"/>
                <a:gd name="connsiteX7" fmla="*/ 494614 w 2020800"/>
                <a:gd name="connsiteY7" fmla="*/ 1459312 h 2962275"/>
                <a:gd name="connsiteX8" fmla="*/ 643862 w 2020800"/>
                <a:gd name="connsiteY8" fmla="*/ 481801 h 2962275"/>
                <a:gd name="connsiteX9" fmla="*/ 302196 w 2020800"/>
                <a:gd name="connsiteY9" fmla="*/ 657911 h 2962275"/>
                <a:gd name="connsiteX10" fmla="*/ 0 w 2020800"/>
                <a:gd name="connsiteY10" fmla="*/ 395733 h 2962275"/>
                <a:gd name="connsiteX11" fmla="*/ 788656 w 2020800"/>
                <a:gd name="connsiteY11" fmla="*/ 0 h 2962275"/>
                <a:gd name="connsiteX0" fmla="*/ 788656 w 1996573"/>
                <a:gd name="connsiteY0" fmla="*/ 0 h 2962275"/>
                <a:gd name="connsiteX1" fmla="*/ 1341106 w 1996573"/>
                <a:gd name="connsiteY1" fmla="*/ 333375 h 2962275"/>
                <a:gd name="connsiteX2" fmla="*/ 1130185 w 1996573"/>
                <a:gd name="connsiteY2" fmla="*/ 1396885 h 2962275"/>
                <a:gd name="connsiteX3" fmla="*/ 1935836 w 1996573"/>
                <a:gd name="connsiteY3" fmla="*/ 1679551 h 2962275"/>
                <a:gd name="connsiteX4" fmla="*/ 1937206 w 1996573"/>
                <a:gd name="connsiteY4" fmla="*/ 2928698 h 2962275"/>
                <a:gd name="connsiteX5" fmla="*/ 1522081 w 1996573"/>
                <a:gd name="connsiteY5" fmla="*/ 2962275 h 2962275"/>
                <a:gd name="connsiteX6" fmla="*/ 1560524 w 1996573"/>
                <a:gd name="connsiteY6" fmla="*/ 2030058 h 2962275"/>
                <a:gd name="connsiteX7" fmla="*/ 494614 w 1996573"/>
                <a:gd name="connsiteY7" fmla="*/ 1459312 h 2962275"/>
                <a:gd name="connsiteX8" fmla="*/ 643862 w 1996573"/>
                <a:gd name="connsiteY8" fmla="*/ 481801 h 2962275"/>
                <a:gd name="connsiteX9" fmla="*/ 302196 w 1996573"/>
                <a:gd name="connsiteY9" fmla="*/ 657911 h 2962275"/>
                <a:gd name="connsiteX10" fmla="*/ 0 w 1996573"/>
                <a:gd name="connsiteY10" fmla="*/ 395733 h 2962275"/>
                <a:gd name="connsiteX11" fmla="*/ 788656 w 1996573"/>
                <a:gd name="connsiteY11" fmla="*/ 0 h 2962275"/>
                <a:gd name="connsiteX0" fmla="*/ 788656 w 1977406"/>
                <a:gd name="connsiteY0" fmla="*/ 0 h 2962275"/>
                <a:gd name="connsiteX1" fmla="*/ 1341106 w 1977406"/>
                <a:gd name="connsiteY1" fmla="*/ 333375 h 2962275"/>
                <a:gd name="connsiteX2" fmla="*/ 1130185 w 1977406"/>
                <a:gd name="connsiteY2" fmla="*/ 1396885 h 2962275"/>
                <a:gd name="connsiteX3" fmla="*/ 1935836 w 1977406"/>
                <a:gd name="connsiteY3" fmla="*/ 1679551 h 2962275"/>
                <a:gd name="connsiteX4" fmla="*/ 1937206 w 1977406"/>
                <a:gd name="connsiteY4" fmla="*/ 2928698 h 2962275"/>
                <a:gd name="connsiteX5" fmla="*/ 1522081 w 1977406"/>
                <a:gd name="connsiteY5" fmla="*/ 2962275 h 2962275"/>
                <a:gd name="connsiteX6" fmla="*/ 1560524 w 1977406"/>
                <a:gd name="connsiteY6" fmla="*/ 2030058 h 2962275"/>
                <a:gd name="connsiteX7" fmla="*/ 494614 w 1977406"/>
                <a:gd name="connsiteY7" fmla="*/ 1459312 h 2962275"/>
                <a:gd name="connsiteX8" fmla="*/ 643862 w 1977406"/>
                <a:gd name="connsiteY8" fmla="*/ 481801 h 2962275"/>
                <a:gd name="connsiteX9" fmla="*/ 302196 w 1977406"/>
                <a:gd name="connsiteY9" fmla="*/ 657911 h 2962275"/>
                <a:gd name="connsiteX10" fmla="*/ 0 w 1977406"/>
                <a:gd name="connsiteY10" fmla="*/ 395733 h 2962275"/>
                <a:gd name="connsiteX11" fmla="*/ 788656 w 1977406"/>
                <a:gd name="connsiteY11" fmla="*/ 0 h 2962275"/>
                <a:gd name="connsiteX0" fmla="*/ 788656 w 1972313"/>
                <a:gd name="connsiteY0" fmla="*/ 0 h 2962275"/>
                <a:gd name="connsiteX1" fmla="*/ 1341106 w 1972313"/>
                <a:gd name="connsiteY1" fmla="*/ 333375 h 2962275"/>
                <a:gd name="connsiteX2" fmla="*/ 1130185 w 1972313"/>
                <a:gd name="connsiteY2" fmla="*/ 1396885 h 2962275"/>
                <a:gd name="connsiteX3" fmla="*/ 1925969 w 1972313"/>
                <a:gd name="connsiteY3" fmla="*/ 1699286 h 2962275"/>
                <a:gd name="connsiteX4" fmla="*/ 1937206 w 1972313"/>
                <a:gd name="connsiteY4" fmla="*/ 2928698 h 2962275"/>
                <a:gd name="connsiteX5" fmla="*/ 1522081 w 1972313"/>
                <a:gd name="connsiteY5" fmla="*/ 2962275 h 2962275"/>
                <a:gd name="connsiteX6" fmla="*/ 1560524 w 1972313"/>
                <a:gd name="connsiteY6" fmla="*/ 2030058 h 2962275"/>
                <a:gd name="connsiteX7" fmla="*/ 494614 w 1972313"/>
                <a:gd name="connsiteY7" fmla="*/ 1459312 h 2962275"/>
                <a:gd name="connsiteX8" fmla="*/ 643862 w 1972313"/>
                <a:gd name="connsiteY8" fmla="*/ 481801 h 2962275"/>
                <a:gd name="connsiteX9" fmla="*/ 302196 w 1972313"/>
                <a:gd name="connsiteY9" fmla="*/ 657911 h 2962275"/>
                <a:gd name="connsiteX10" fmla="*/ 0 w 1972313"/>
                <a:gd name="connsiteY10" fmla="*/ 395733 h 2962275"/>
                <a:gd name="connsiteX11" fmla="*/ 788656 w 1972313"/>
                <a:gd name="connsiteY11" fmla="*/ 0 h 2962275"/>
                <a:gd name="connsiteX0" fmla="*/ 788656 w 2000204"/>
                <a:gd name="connsiteY0" fmla="*/ 0 h 2962275"/>
                <a:gd name="connsiteX1" fmla="*/ 1341106 w 2000204"/>
                <a:gd name="connsiteY1" fmla="*/ 333375 h 2962275"/>
                <a:gd name="connsiteX2" fmla="*/ 1130185 w 2000204"/>
                <a:gd name="connsiteY2" fmla="*/ 1396885 h 2962275"/>
                <a:gd name="connsiteX3" fmla="*/ 1925969 w 2000204"/>
                <a:gd name="connsiteY3" fmla="*/ 1699286 h 2962275"/>
                <a:gd name="connsiteX4" fmla="*/ 1937206 w 2000204"/>
                <a:gd name="connsiteY4" fmla="*/ 2928698 h 2962275"/>
                <a:gd name="connsiteX5" fmla="*/ 1522081 w 2000204"/>
                <a:gd name="connsiteY5" fmla="*/ 2962275 h 2962275"/>
                <a:gd name="connsiteX6" fmla="*/ 1560524 w 2000204"/>
                <a:gd name="connsiteY6" fmla="*/ 2030058 h 2962275"/>
                <a:gd name="connsiteX7" fmla="*/ 494614 w 2000204"/>
                <a:gd name="connsiteY7" fmla="*/ 1459312 h 2962275"/>
                <a:gd name="connsiteX8" fmla="*/ 643862 w 2000204"/>
                <a:gd name="connsiteY8" fmla="*/ 481801 h 2962275"/>
                <a:gd name="connsiteX9" fmla="*/ 302196 w 2000204"/>
                <a:gd name="connsiteY9" fmla="*/ 657911 h 2962275"/>
                <a:gd name="connsiteX10" fmla="*/ 0 w 2000204"/>
                <a:gd name="connsiteY10" fmla="*/ 395733 h 2962275"/>
                <a:gd name="connsiteX11" fmla="*/ 788656 w 2000204"/>
                <a:gd name="connsiteY11" fmla="*/ 0 h 2962275"/>
                <a:gd name="connsiteX0" fmla="*/ 788656 w 1986810"/>
                <a:gd name="connsiteY0" fmla="*/ 0 h 2962275"/>
                <a:gd name="connsiteX1" fmla="*/ 1341106 w 1986810"/>
                <a:gd name="connsiteY1" fmla="*/ 333375 h 2962275"/>
                <a:gd name="connsiteX2" fmla="*/ 1130185 w 1986810"/>
                <a:gd name="connsiteY2" fmla="*/ 1396885 h 2962275"/>
                <a:gd name="connsiteX3" fmla="*/ 1925969 w 1986810"/>
                <a:gd name="connsiteY3" fmla="*/ 1699286 h 2962275"/>
                <a:gd name="connsiteX4" fmla="*/ 1937206 w 1986810"/>
                <a:gd name="connsiteY4" fmla="*/ 2928698 h 2962275"/>
                <a:gd name="connsiteX5" fmla="*/ 1522081 w 1986810"/>
                <a:gd name="connsiteY5" fmla="*/ 2962275 h 2962275"/>
                <a:gd name="connsiteX6" fmla="*/ 1560524 w 1986810"/>
                <a:gd name="connsiteY6" fmla="*/ 2030058 h 2962275"/>
                <a:gd name="connsiteX7" fmla="*/ 494614 w 1986810"/>
                <a:gd name="connsiteY7" fmla="*/ 1459312 h 2962275"/>
                <a:gd name="connsiteX8" fmla="*/ 643862 w 1986810"/>
                <a:gd name="connsiteY8" fmla="*/ 481801 h 2962275"/>
                <a:gd name="connsiteX9" fmla="*/ 302196 w 1986810"/>
                <a:gd name="connsiteY9" fmla="*/ 657911 h 2962275"/>
                <a:gd name="connsiteX10" fmla="*/ 0 w 1986810"/>
                <a:gd name="connsiteY10" fmla="*/ 395733 h 2962275"/>
                <a:gd name="connsiteX11" fmla="*/ 788656 w 1986810"/>
                <a:gd name="connsiteY11" fmla="*/ 0 h 2962275"/>
                <a:gd name="connsiteX0" fmla="*/ 788656 w 1977561"/>
                <a:gd name="connsiteY0" fmla="*/ 0 h 2962275"/>
                <a:gd name="connsiteX1" fmla="*/ 1341106 w 1977561"/>
                <a:gd name="connsiteY1" fmla="*/ 333375 h 2962275"/>
                <a:gd name="connsiteX2" fmla="*/ 1130185 w 1977561"/>
                <a:gd name="connsiteY2" fmla="*/ 1396885 h 2962275"/>
                <a:gd name="connsiteX3" fmla="*/ 1912813 w 1977561"/>
                <a:gd name="connsiteY3" fmla="*/ 1705864 h 2962275"/>
                <a:gd name="connsiteX4" fmla="*/ 1937206 w 1977561"/>
                <a:gd name="connsiteY4" fmla="*/ 2928698 h 2962275"/>
                <a:gd name="connsiteX5" fmla="*/ 1522081 w 1977561"/>
                <a:gd name="connsiteY5" fmla="*/ 2962275 h 2962275"/>
                <a:gd name="connsiteX6" fmla="*/ 1560524 w 1977561"/>
                <a:gd name="connsiteY6" fmla="*/ 2030058 h 2962275"/>
                <a:gd name="connsiteX7" fmla="*/ 494614 w 1977561"/>
                <a:gd name="connsiteY7" fmla="*/ 1459312 h 2962275"/>
                <a:gd name="connsiteX8" fmla="*/ 643862 w 1977561"/>
                <a:gd name="connsiteY8" fmla="*/ 481801 h 2962275"/>
                <a:gd name="connsiteX9" fmla="*/ 302196 w 1977561"/>
                <a:gd name="connsiteY9" fmla="*/ 657911 h 2962275"/>
                <a:gd name="connsiteX10" fmla="*/ 0 w 1977561"/>
                <a:gd name="connsiteY10" fmla="*/ 395733 h 2962275"/>
                <a:gd name="connsiteX11" fmla="*/ 788656 w 1977561"/>
                <a:gd name="connsiteY11" fmla="*/ 0 h 2962275"/>
                <a:gd name="connsiteX0" fmla="*/ 788656 w 2006555"/>
                <a:gd name="connsiteY0" fmla="*/ 0 h 2962275"/>
                <a:gd name="connsiteX1" fmla="*/ 1341106 w 2006555"/>
                <a:gd name="connsiteY1" fmla="*/ 333375 h 2962275"/>
                <a:gd name="connsiteX2" fmla="*/ 1130185 w 2006555"/>
                <a:gd name="connsiteY2" fmla="*/ 1396885 h 2962275"/>
                <a:gd name="connsiteX3" fmla="*/ 1952284 w 2006555"/>
                <a:gd name="connsiteY3" fmla="*/ 1719021 h 2962275"/>
                <a:gd name="connsiteX4" fmla="*/ 1937206 w 2006555"/>
                <a:gd name="connsiteY4" fmla="*/ 2928698 h 2962275"/>
                <a:gd name="connsiteX5" fmla="*/ 1522081 w 2006555"/>
                <a:gd name="connsiteY5" fmla="*/ 2962275 h 2962275"/>
                <a:gd name="connsiteX6" fmla="*/ 1560524 w 2006555"/>
                <a:gd name="connsiteY6" fmla="*/ 2030058 h 2962275"/>
                <a:gd name="connsiteX7" fmla="*/ 494614 w 2006555"/>
                <a:gd name="connsiteY7" fmla="*/ 1459312 h 2962275"/>
                <a:gd name="connsiteX8" fmla="*/ 643862 w 2006555"/>
                <a:gd name="connsiteY8" fmla="*/ 481801 h 2962275"/>
                <a:gd name="connsiteX9" fmla="*/ 302196 w 2006555"/>
                <a:gd name="connsiteY9" fmla="*/ 657911 h 2962275"/>
                <a:gd name="connsiteX10" fmla="*/ 0 w 2006555"/>
                <a:gd name="connsiteY10" fmla="*/ 395733 h 2962275"/>
                <a:gd name="connsiteX11" fmla="*/ 788656 w 2006555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3122362"/>
                <a:gd name="connsiteX1" fmla="*/ 1341106 w 2009120"/>
                <a:gd name="connsiteY1" fmla="*/ 333375 h 3122362"/>
                <a:gd name="connsiteX2" fmla="*/ 1130185 w 2009120"/>
                <a:gd name="connsiteY2" fmla="*/ 1396885 h 3122362"/>
                <a:gd name="connsiteX3" fmla="*/ 1955573 w 2009120"/>
                <a:gd name="connsiteY3" fmla="*/ 1705864 h 3122362"/>
                <a:gd name="connsiteX4" fmla="*/ 1937206 w 2009120"/>
                <a:gd name="connsiteY4" fmla="*/ 2928698 h 3122362"/>
                <a:gd name="connsiteX5" fmla="*/ 1522081 w 2009120"/>
                <a:gd name="connsiteY5" fmla="*/ 2962275 h 3122362"/>
                <a:gd name="connsiteX6" fmla="*/ 1560524 w 2009120"/>
                <a:gd name="connsiteY6" fmla="*/ 2030058 h 3122362"/>
                <a:gd name="connsiteX7" fmla="*/ 494614 w 2009120"/>
                <a:gd name="connsiteY7" fmla="*/ 1459312 h 3122362"/>
                <a:gd name="connsiteX8" fmla="*/ 643862 w 2009120"/>
                <a:gd name="connsiteY8" fmla="*/ 481801 h 3122362"/>
                <a:gd name="connsiteX9" fmla="*/ 302196 w 2009120"/>
                <a:gd name="connsiteY9" fmla="*/ 657911 h 3122362"/>
                <a:gd name="connsiteX10" fmla="*/ 0 w 2009120"/>
                <a:gd name="connsiteY10" fmla="*/ 395733 h 3122362"/>
                <a:gd name="connsiteX11" fmla="*/ 788656 w 2009120"/>
                <a:gd name="connsiteY11" fmla="*/ 0 h 3122362"/>
                <a:gd name="connsiteX0" fmla="*/ 788656 w 2009120"/>
                <a:gd name="connsiteY0" fmla="*/ 0 h 3167195"/>
                <a:gd name="connsiteX1" fmla="*/ 1341106 w 2009120"/>
                <a:gd name="connsiteY1" fmla="*/ 333375 h 3167195"/>
                <a:gd name="connsiteX2" fmla="*/ 1130185 w 2009120"/>
                <a:gd name="connsiteY2" fmla="*/ 1396885 h 3167195"/>
                <a:gd name="connsiteX3" fmla="*/ 1955573 w 2009120"/>
                <a:gd name="connsiteY3" fmla="*/ 1705864 h 3167195"/>
                <a:gd name="connsiteX4" fmla="*/ 1937206 w 2009120"/>
                <a:gd name="connsiteY4" fmla="*/ 2928698 h 3167195"/>
                <a:gd name="connsiteX5" fmla="*/ 1522081 w 2009120"/>
                <a:gd name="connsiteY5" fmla="*/ 2962275 h 3167195"/>
                <a:gd name="connsiteX6" fmla="*/ 1560524 w 2009120"/>
                <a:gd name="connsiteY6" fmla="*/ 2030058 h 3167195"/>
                <a:gd name="connsiteX7" fmla="*/ 494614 w 2009120"/>
                <a:gd name="connsiteY7" fmla="*/ 1459312 h 3167195"/>
                <a:gd name="connsiteX8" fmla="*/ 643862 w 2009120"/>
                <a:gd name="connsiteY8" fmla="*/ 481801 h 3167195"/>
                <a:gd name="connsiteX9" fmla="*/ 302196 w 2009120"/>
                <a:gd name="connsiteY9" fmla="*/ 657911 h 3167195"/>
                <a:gd name="connsiteX10" fmla="*/ 0 w 2009120"/>
                <a:gd name="connsiteY10" fmla="*/ 395733 h 3167195"/>
                <a:gd name="connsiteX11" fmla="*/ 788656 w 2009120"/>
                <a:gd name="connsiteY11" fmla="*/ 0 h 3167195"/>
                <a:gd name="connsiteX0" fmla="*/ 788656 w 2009120"/>
                <a:gd name="connsiteY0" fmla="*/ 0 h 3143170"/>
                <a:gd name="connsiteX1" fmla="*/ 1341106 w 2009120"/>
                <a:gd name="connsiteY1" fmla="*/ 333375 h 3143170"/>
                <a:gd name="connsiteX2" fmla="*/ 1130185 w 2009120"/>
                <a:gd name="connsiteY2" fmla="*/ 1396885 h 3143170"/>
                <a:gd name="connsiteX3" fmla="*/ 1955573 w 2009120"/>
                <a:gd name="connsiteY3" fmla="*/ 1705864 h 3143170"/>
                <a:gd name="connsiteX4" fmla="*/ 1937206 w 2009120"/>
                <a:gd name="connsiteY4" fmla="*/ 2928698 h 3143170"/>
                <a:gd name="connsiteX5" fmla="*/ 1522081 w 2009120"/>
                <a:gd name="connsiteY5" fmla="*/ 2962275 h 3143170"/>
                <a:gd name="connsiteX6" fmla="*/ 1560524 w 2009120"/>
                <a:gd name="connsiteY6" fmla="*/ 2030058 h 3143170"/>
                <a:gd name="connsiteX7" fmla="*/ 494614 w 2009120"/>
                <a:gd name="connsiteY7" fmla="*/ 1459312 h 3143170"/>
                <a:gd name="connsiteX8" fmla="*/ 643862 w 2009120"/>
                <a:gd name="connsiteY8" fmla="*/ 481801 h 3143170"/>
                <a:gd name="connsiteX9" fmla="*/ 302196 w 2009120"/>
                <a:gd name="connsiteY9" fmla="*/ 657911 h 3143170"/>
                <a:gd name="connsiteX10" fmla="*/ 0 w 2009120"/>
                <a:gd name="connsiteY10" fmla="*/ 395733 h 3143170"/>
                <a:gd name="connsiteX11" fmla="*/ 788656 w 2009120"/>
                <a:gd name="connsiteY11" fmla="*/ 0 h 3143170"/>
                <a:gd name="connsiteX0" fmla="*/ 788656 w 2009120"/>
                <a:gd name="connsiteY0" fmla="*/ 0 h 3153292"/>
                <a:gd name="connsiteX1" fmla="*/ 1341106 w 2009120"/>
                <a:gd name="connsiteY1" fmla="*/ 333375 h 3153292"/>
                <a:gd name="connsiteX2" fmla="*/ 1130185 w 2009120"/>
                <a:gd name="connsiteY2" fmla="*/ 1396885 h 3153292"/>
                <a:gd name="connsiteX3" fmla="*/ 1955573 w 2009120"/>
                <a:gd name="connsiteY3" fmla="*/ 1705864 h 3153292"/>
                <a:gd name="connsiteX4" fmla="*/ 1937206 w 2009120"/>
                <a:gd name="connsiteY4" fmla="*/ 2928698 h 3153292"/>
                <a:gd name="connsiteX5" fmla="*/ 1522081 w 2009120"/>
                <a:gd name="connsiteY5" fmla="*/ 2962275 h 3153292"/>
                <a:gd name="connsiteX6" fmla="*/ 1560524 w 2009120"/>
                <a:gd name="connsiteY6" fmla="*/ 2030058 h 3153292"/>
                <a:gd name="connsiteX7" fmla="*/ 494614 w 2009120"/>
                <a:gd name="connsiteY7" fmla="*/ 1459312 h 3153292"/>
                <a:gd name="connsiteX8" fmla="*/ 643862 w 2009120"/>
                <a:gd name="connsiteY8" fmla="*/ 481801 h 3153292"/>
                <a:gd name="connsiteX9" fmla="*/ 302196 w 2009120"/>
                <a:gd name="connsiteY9" fmla="*/ 657911 h 3153292"/>
                <a:gd name="connsiteX10" fmla="*/ 0 w 2009120"/>
                <a:gd name="connsiteY10" fmla="*/ 395733 h 3153292"/>
                <a:gd name="connsiteX11" fmla="*/ 788656 w 2009120"/>
                <a:gd name="connsiteY11" fmla="*/ 0 h 3153292"/>
                <a:gd name="connsiteX0" fmla="*/ 788656 w 2009120"/>
                <a:gd name="connsiteY0" fmla="*/ 0 h 3123204"/>
                <a:gd name="connsiteX1" fmla="*/ 1341106 w 2009120"/>
                <a:gd name="connsiteY1" fmla="*/ 333375 h 3123204"/>
                <a:gd name="connsiteX2" fmla="*/ 1130185 w 2009120"/>
                <a:gd name="connsiteY2" fmla="*/ 1396885 h 3123204"/>
                <a:gd name="connsiteX3" fmla="*/ 1955573 w 2009120"/>
                <a:gd name="connsiteY3" fmla="*/ 1705864 h 3123204"/>
                <a:gd name="connsiteX4" fmla="*/ 1937206 w 2009120"/>
                <a:gd name="connsiteY4" fmla="*/ 2928698 h 3123204"/>
                <a:gd name="connsiteX5" fmla="*/ 1502346 w 2009120"/>
                <a:gd name="connsiteY5" fmla="*/ 2909648 h 3123204"/>
                <a:gd name="connsiteX6" fmla="*/ 1560524 w 2009120"/>
                <a:gd name="connsiteY6" fmla="*/ 2030058 h 3123204"/>
                <a:gd name="connsiteX7" fmla="*/ 494614 w 2009120"/>
                <a:gd name="connsiteY7" fmla="*/ 1459312 h 3123204"/>
                <a:gd name="connsiteX8" fmla="*/ 643862 w 2009120"/>
                <a:gd name="connsiteY8" fmla="*/ 481801 h 3123204"/>
                <a:gd name="connsiteX9" fmla="*/ 302196 w 2009120"/>
                <a:gd name="connsiteY9" fmla="*/ 657911 h 3123204"/>
                <a:gd name="connsiteX10" fmla="*/ 0 w 2009120"/>
                <a:gd name="connsiteY10" fmla="*/ 395733 h 3123204"/>
                <a:gd name="connsiteX11" fmla="*/ 788656 w 2009120"/>
                <a:gd name="connsiteY11" fmla="*/ 0 h 3123204"/>
                <a:gd name="connsiteX0" fmla="*/ 788656 w 2009120"/>
                <a:gd name="connsiteY0" fmla="*/ 0 h 3128393"/>
                <a:gd name="connsiteX1" fmla="*/ 1341106 w 2009120"/>
                <a:gd name="connsiteY1" fmla="*/ 333375 h 3128393"/>
                <a:gd name="connsiteX2" fmla="*/ 1130185 w 2009120"/>
                <a:gd name="connsiteY2" fmla="*/ 1396885 h 3128393"/>
                <a:gd name="connsiteX3" fmla="*/ 1955573 w 2009120"/>
                <a:gd name="connsiteY3" fmla="*/ 1705864 h 3128393"/>
                <a:gd name="connsiteX4" fmla="*/ 1937206 w 2009120"/>
                <a:gd name="connsiteY4" fmla="*/ 2928698 h 3128393"/>
                <a:gd name="connsiteX5" fmla="*/ 1502346 w 2009120"/>
                <a:gd name="connsiteY5" fmla="*/ 2909648 h 3128393"/>
                <a:gd name="connsiteX6" fmla="*/ 1560524 w 2009120"/>
                <a:gd name="connsiteY6" fmla="*/ 2030058 h 3128393"/>
                <a:gd name="connsiteX7" fmla="*/ 494614 w 2009120"/>
                <a:gd name="connsiteY7" fmla="*/ 1459312 h 3128393"/>
                <a:gd name="connsiteX8" fmla="*/ 643862 w 2009120"/>
                <a:gd name="connsiteY8" fmla="*/ 481801 h 3128393"/>
                <a:gd name="connsiteX9" fmla="*/ 302196 w 2009120"/>
                <a:gd name="connsiteY9" fmla="*/ 657911 h 3128393"/>
                <a:gd name="connsiteX10" fmla="*/ 0 w 2009120"/>
                <a:gd name="connsiteY10" fmla="*/ 395733 h 3128393"/>
                <a:gd name="connsiteX11" fmla="*/ 788656 w 2009120"/>
                <a:gd name="connsiteY11" fmla="*/ 0 h 3128393"/>
                <a:gd name="connsiteX0" fmla="*/ 788656 w 2009120"/>
                <a:gd name="connsiteY0" fmla="*/ 0 h 3101723"/>
                <a:gd name="connsiteX1" fmla="*/ 1341106 w 2009120"/>
                <a:gd name="connsiteY1" fmla="*/ 333375 h 3101723"/>
                <a:gd name="connsiteX2" fmla="*/ 1130185 w 2009120"/>
                <a:gd name="connsiteY2" fmla="*/ 1396885 h 3101723"/>
                <a:gd name="connsiteX3" fmla="*/ 1955573 w 2009120"/>
                <a:gd name="connsiteY3" fmla="*/ 1705864 h 3101723"/>
                <a:gd name="connsiteX4" fmla="*/ 1937206 w 2009120"/>
                <a:gd name="connsiteY4" fmla="*/ 2928698 h 3101723"/>
                <a:gd name="connsiteX5" fmla="*/ 1502346 w 2009120"/>
                <a:gd name="connsiteY5" fmla="*/ 2909648 h 3101723"/>
                <a:gd name="connsiteX6" fmla="*/ 1560524 w 2009120"/>
                <a:gd name="connsiteY6" fmla="*/ 2030058 h 3101723"/>
                <a:gd name="connsiteX7" fmla="*/ 494614 w 2009120"/>
                <a:gd name="connsiteY7" fmla="*/ 1459312 h 3101723"/>
                <a:gd name="connsiteX8" fmla="*/ 643862 w 2009120"/>
                <a:gd name="connsiteY8" fmla="*/ 481801 h 3101723"/>
                <a:gd name="connsiteX9" fmla="*/ 302196 w 2009120"/>
                <a:gd name="connsiteY9" fmla="*/ 657911 h 3101723"/>
                <a:gd name="connsiteX10" fmla="*/ 0 w 2009120"/>
                <a:gd name="connsiteY10" fmla="*/ 395733 h 3101723"/>
                <a:gd name="connsiteX11" fmla="*/ 788656 w 2009120"/>
                <a:gd name="connsiteY11" fmla="*/ 0 h 3101723"/>
                <a:gd name="connsiteX0" fmla="*/ 788656 w 2009120"/>
                <a:gd name="connsiteY0" fmla="*/ 0 h 3114268"/>
                <a:gd name="connsiteX1" fmla="*/ 1341106 w 2009120"/>
                <a:gd name="connsiteY1" fmla="*/ 333375 h 3114268"/>
                <a:gd name="connsiteX2" fmla="*/ 1130185 w 2009120"/>
                <a:gd name="connsiteY2" fmla="*/ 1396885 h 3114268"/>
                <a:gd name="connsiteX3" fmla="*/ 1955573 w 2009120"/>
                <a:gd name="connsiteY3" fmla="*/ 1705864 h 3114268"/>
                <a:gd name="connsiteX4" fmla="*/ 1937206 w 2009120"/>
                <a:gd name="connsiteY4" fmla="*/ 2928698 h 3114268"/>
                <a:gd name="connsiteX5" fmla="*/ 1502346 w 2009120"/>
                <a:gd name="connsiteY5" fmla="*/ 2909648 h 3114268"/>
                <a:gd name="connsiteX6" fmla="*/ 1560524 w 2009120"/>
                <a:gd name="connsiteY6" fmla="*/ 2030058 h 3114268"/>
                <a:gd name="connsiteX7" fmla="*/ 494614 w 2009120"/>
                <a:gd name="connsiteY7" fmla="*/ 1459312 h 3114268"/>
                <a:gd name="connsiteX8" fmla="*/ 643862 w 2009120"/>
                <a:gd name="connsiteY8" fmla="*/ 481801 h 3114268"/>
                <a:gd name="connsiteX9" fmla="*/ 302196 w 2009120"/>
                <a:gd name="connsiteY9" fmla="*/ 657911 h 3114268"/>
                <a:gd name="connsiteX10" fmla="*/ 0 w 2009120"/>
                <a:gd name="connsiteY10" fmla="*/ 395733 h 3114268"/>
                <a:gd name="connsiteX11" fmla="*/ 788656 w 2009120"/>
                <a:gd name="connsiteY11" fmla="*/ 0 h 3114268"/>
                <a:gd name="connsiteX0" fmla="*/ 788656 w 2014505"/>
                <a:gd name="connsiteY0" fmla="*/ 0 h 3114268"/>
                <a:gd name="connsiteX1" fmla="*/ 1341106 w 2014505"/>
                <a:gd name="connsiteY1" fmla="*/ 333375 h 3114268"/>
                <a:gd name="connsiteX2" fmla="*/ 1130185 w 2014505"/>
                <a:gd name="connsiteY2" fmla="*/ 1396885 h 3114268"/>
                <a:gd name="connsiteX3" fmla="*/ 1955573 w 2014505"/>
                <a:gd name="connsiteY3" fmla="*/ 1705864 h 3114268"/>
                <a:gd name="connsiteX4" fmla="*/ 1937206 w 2014505"/>
                <a:gd name="connsiteY4" fmla="*/ 2928698 h 3114268"/>
                <a:gd name="connsiteX5" fmla="*/ 1502346 w 2014505"/>
                <a:gd name="connsiteY5" fmla="*/ 2909648 h 3114268"/>
                <a:gd name="connsiteX6" fmla="*/ 1560524 w 2014505"/>
                <a:gd name="connsiteY6" fmla="*/ 2030058 h 3114268"/>
                <a:gd name="connsiteX7" fmla="*/ 494614 w 2014505"/>
                <a:gd name="connsiteY7" fmla="*/ 1459312 h 3114268"/>
                <a:gd name="connsiteX8" fmla="*/ 643862 w 2014505"/>
                <a:gd name="connsiteY8" fmla="*/ 481801 h 3114268"/>
                <a:gd name="connsiteX9" fmla="*/ 302196 w 2014505"/>
                <a:gd name="connsiteY9" fmla="*/ 657911 h 3114268"/>
                <a:gd name="connsiteX10" fmla="*/ 0 w 2014505"/>
                <a:gd name="connsiteY10" fmla="*/ 395733 h 3114268"/>
                <a:gd name="connsiteX11" fmla="*/ 788656 w 2014505"/>
                <a:gd name="connsiteY11" fmla="*/ 0 h 3114268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3548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22081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6863"/>
                <a:gd name="connsiteX1" fmla="*/ 1341106 w 2014505"/>
                <a:gd name="connsiteY1" fmla="*/ 333375 h 3136863"/>
                <a:gd name="connsiteX2" fmla="*/ 1130185 w 2014505"/>
                <a:gd name="connsiteY2" fmla="*/ 1396885 h 3136863"/>
                <a:gd name="connsiteX3" fmla="*/ 1955573 w 2014505"/>
                <a:gd name="connsiteY3" fmla="*/ 1705864 h 3136863"/>
                <a:gd name="connsiteX4" fmla="*/ 1937206 w 2014505"/>
                <a:gd name="connsiteY4" fmla="*/ 2928698 h 3136863"/>
                <a:gd name="connsiteX5" fmla="*/ 1558262 w 2014505"/>
                <a:gd name="connsiteY5" fmla="*/ 2919516 h 3136863"/>
                <a:gd name="connsiteX6" fmla="*/ 1586837 w 2014505"/>
                <a:gd name="connsiteY6" fmla="*/ 2026769 h 3136863"/>
                <a:gd name="connsiteX7" fmla="*/ 494614 w 2014505"/>
                <a:gd name="connsiteY7" fmla="*/ 1459312 h 3136863"/>
                <a:gd name="connsiteX8" fmla="*/ 643862 w 2014505"/>
                <a:gd name="connsiteY8" fmla="*/ 481801 h 3136863"/>
                <a:gd name="connsiteX9" fmla="*/ 302196 w 2014505"/>
                <a:gd name="connsiteY9" fmla="*/ 657911 h 3136863"/>
                <a:gd name="connsiteX10" fmla="*/ 0 w 2014505"/>
                <a:gd name="connsiteY10" fmla="*/ 395733 h 3136863"/>
                <a:gd name="connsiteX11" fmla="*/ 788656 w 2014505"/>
                <a:gd name="connsiteY11" fmla="*/ 0 h 3136863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6837 w 2014505"/>
                <a:gd name="connsiteY6" fmla="*/ 202676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0391 w 2014505"/>
                <a:gd name="connsiteY6" fmla="*/ 2046504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0259 w 2014505"/>
                <a:gd name="connsiteY6" fmla="*/ 2013612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1991345"/>
                <a:gd name="connsiteY0" fmla="*/ 0 h 3130920"/>
                <a:gd name="connsiteX1" fmla="*/ 1341106 w 1991345"/>
                <a:gd name="connsiteY1" fmla="*/ 333375 h 3130920"/>
                <a:gd name="connsiteX2" fmla="*/ 1130185 w 1991345"/>
                <a:gd name="connsiteY2" fmla="*/ 1396885 h 3130920"/>
                <a:gd name="connsiteX3" fmla="*/ 1922681 w 1991345"/>
                <a:gd name="connsiteY3" fmla="*/ 1682839 h 3130920"/>
                <a:gd name="connsiteX4" fmla="*/ 1937206 w 1991345"/>
                <a:gd name="connsiteY4" fmla="*/ 2928698 h 3130920"/>
                <a:gd name="connsiteX5" fmla="*/ 1528659 w 1991345"/>
                <a:gd name="connsiteY5" fmla="*/ 2906359 h 3130920"/>
                <a:gd name="connsiteX6" fmla="*/ 1573680 w 1991345"/>
                <a:gd name="connsiteY6" fmla="*/ 2023479 h 3130920"/>
                <a:gd name="connsiteX7" fmla="*/ 494614 w 1991345"/>
                <a:gd name="connsiteY7" fmla="*/ 1459312 h 3130920"/>
                <a:gd name="connsiteX8" fmla="*/ 643862 w 1991345"/>
                <a:gd name="connsiteY8" fmla="*/ 481801 h 3130920"/>
                <a:gd name="connsiteX9" fmla="*/ 302196 w 1991345"/>
                <a:gd name="connsiteY9" fmla="*/ 657911 h 3130920"/>
                <a:gd name="connsiteX10" fmla="*/ 0 w 1991345"/>
                <a:gd name="connsiteY10" fmla="*/ 395733 h 3130920"/>
                <a:gd name="connsiteX11" fmla="*/ 788656 w 1991345"/>
                <a:gd name="connsiteY11" fmla="*/ 0 h 3130920"/>
                <a:gd name="connsiteX0" fmla="*/ 788656 w 1978998"/>
                <a:gd name="connsiteY0" fmla="*/ 0 h 3130920"/>
                <a:gd name="connsiteX1" fmla="*/ 1341106 w 1978998"/>
                <a:gd name="connsiteY1" fmla="*/ 333375 h 3130920"/>
                <a:gd name="connsiteX2" fmla="*/ 1130185 w 1978998"/>
                <a:gd name="connsiteY2" fmla="*/ 1396885 h 3130920"/>
                <a:gd name="connsiteX3" fmla="*/ 1902946 w 1978998"/>
                <a:gd name="connsiteY3" fmla="*/ 1672971 h 3130920"/>
                <a:gd name="connsiteX4" fmla="*/ 1937206 w 1978998"/>
                <a:gd name="connsiteY4" fmla="*/ 2928698 h 3130920"/>
                <a:gd name="connsiteX5" fmla="*/ 1528659 w 1978998"/>
                <a:gd name="connsiteY5" fmla="*/ 2906359 h 3130920"/>
                <a:gd name="connsiteX6" fmla="*/ 1573680 w 1978998"/>
                <a:gd name="connsiteY6" fmla="*/ 2023479 h 3130920"/>
                <a:gd name="connsiteX7" fmla="*/ 494614 w 1978998"/>
                <a:gd name="connsiteY7" fmla="*/ 1459312 h 3130920"/>
                <a:gd name="connsiteX8" fmla="*/ 643862 w 1978998"/>
                <a:gd name="connsiteY8" fmla="*/ 481801 h 3130920"/>
                <a:gd name="connsiteX9" fmla="*/ 302196 w 1978998"/>
                <a:gd name="connsiteY9" fmla="*/ 657911 h 3130920"/>
                <a:gd name="connsiteX10" fmla="*/ 0 w 1978998"/>
                <a:gd name="connsiteY10" fmla="*/ 395733 h 3130920"/>
                <a:gd name="connsiteX11" fmla="*/ 788656 w 1978998"/>
                <a:gd name="connsiteY11" fmla="*/ 0 h 3130920"/>
                <a:gd name="connsiteX0" fmla="*/ 788656 w 1959609"/>
                <a:gd name="connsiteY0" fmla="*/ 0 h 3130920"/>
                <a:gd name="connsiteX1" fmla="*/ 1341106 w 1959609"/>
                <a:gd name="connsiteY1" fmla="*/ 333375 h 3130920"/>
                <a:gd name="connsiteX2" fmla="*/ 1130185 w 1959609"/>
                <a:gd name="connsiteY2" fmla="*/ 1396885 h 3130920"/>
                <a:gd name="connsiteX3" fmla="*/ 1902946 w 1959609"/>
                <a:gd name="connsiteY3" fmla="*/ 1672971 h 3130920"/>
                <a:gd name="connsiteX4" fmla="*/ 1937206 w 1959609"/>
                <a:gd name="connsiteY4" fmla="*/ 2928698 h 3130920"/>
                <a:gd name="connsiteX5" fmla="*/ 1528659 w 1959609"/>
                <a:gd name="connsiteY5" fmla="*/ 2906359 h 3130920"/>
                <a:gd name="connsiteX6" fmla="*/ 1573680 w 1959609"/>
                <a:gd name="connsiteY6" fmla="*/ 2023479 h 3130920"/>
                <a:gd name="connsiteX7" fmla="*/ 494614 w 1959609"/>
                <a:gd name="connsiteY7" fmla="*/ 1459312 h 3130920"/>
                <a:gd name="connsiteX8" fmla="*/ 643862 w 1959609"/>
                <a:gd name="connsiteY8" fmla="*/ 481801 h 3130920"/>
                <a:gd name="connsiteX9" fmla="*/ 302196 w 1959609"/>
                <a:gd name="connsiteY9" fmla="*/ 657911 h 3130920"/>
                <a:gd name="connsiteX10" fmla="*/ 0 w 1959609"/>
                <a:gd name="connsiteY10" fmla="*/ 395733 h 3130920"/>
                <a:gd name="connsiteX11" fmla="*/ 788656 w 1959609"/>
                <a:gd name="connsiteY11" fmla="*/ 0 h 3130920"/>
                <a:gd name="connsiteX0" fmla="*/ 788656 w 1946807"/>
                <a:gd name="connsiteY0" fmla="*/ 0 h 3125489"/>
                <a:gd name="connsiteX1" fmla="*/ 1341106 w 1946807"/>
                <a:gd name="connsiteY1" fmla="*/ 333375 h 3125489"/>
                <a:gd name="connsiteX2" fmla="*/ 1130185 w 1946807"/>
                <a:gd name="connsiteY2" fmla="*/ 1396885 h 3125489"/>
                <a:gd name="connsiteX3" fmla="*/ 1902946 w 1946807"/>
                <a:gd name="connsiteY3" fmla="*/ 1672971 h 3125489"/>
                <a:gd name="connsiteX4" fmla="*/ 1907604 w 1946807"/>
                <a:gd name="connsiteY4" fmla="*/ 2918830 h 3125489"/>
                <a:gd name="connsiteX5" fmla="*/ 1528659 w 1946807"/>
                <a:gd name="connsiteY5" fmla="*/ 2906359 h 3125489"/>
                <a:gd name="connsiteX6" fmla="*/ 1573680 w 1946807"/>
                <a:gd name="connsiteY6" fmla="*/ 2023479 h 3125489"/>
                <a:gd name="connsiteX7" fmla="*/ 494614 w 1946807"/>
                <a:gd name="connsiteY7" fmla="*/ 1459312 h 3125489"/>
                <a:gd name="connsiteX8" fmla="*/ 643862 w 1946807"/>
                <a:gd name="connsiteY8" fmla="*/ 481801 h 3125489"/>
                <a:gd name="connsiteX9" fmla="*/ 302196 w 1946807"/>
                <a:gd name="connsiteY9" fmla="*/ 657911 h 3125489"/>
                <a:gd name="connsiteX10" fmla="*/ 0 w 1946807"/>
                <a:gd name="connsiteY10" fmla="*/ 395733 h 3125489"/>
                <a:gd name="connsiteX11" fmla="*/ 788656 w 1946807"/>
                <a:gd name="connsiteY11" fmla="*/ 0 h 3125489"/>
                <a:gd name="connsiteX0" fmla="*/ 788656 w 1954723"/>
                <a:gd name="connsiteY0" fmla="*/ 0 h 3129096"/>
                <a:gd name="connsiteX1" fmla="*/ 1341106 w 1954723"/>
                <a:gd name="connsiteY1" fmla="*/ 333375 h 3129096"/>
                <a:gd name="connsiteX2" fmla="*/ 1130185 w 1954723"/>
                <a:gd name="connsiteY2" fmla="*/ 1396885 h 3129096"/>
                <a:gd name="connsiteX3" fmla="*/ 1902946 w 1954723"/>
                <a:gd name="connsiteY3" fmla="*/ 1672971 h 3129096"/>
                <a:gd name="connsiteX4" fmla="*/ 1927339 w 1954723"/>
                <a:gd name="connsiteY4" fmla="*/ 2925409 h 3129096"/>
                <a:gd name="connsiteX5" fmla="*/ 1528659 w 1954723"/>
                <a:gd name="connsiteY5" fmla="*/ 2906359 h 3129096"/>
                <a:gd name="connsiteX6" fmla="*/ 1573680 w 1954723"/>
                <a:gd name="connsiteY6" fmla="*/ 2023479 h 3129096"/>
                <a:gd name="connsiteX7" fmla="*/ 494614 w 1954723"/>
                <a:gd name="connsiteY7" fmla="*/ 1459312 h 3129096"/>
                <a:gd name="connsiteX8" fmla="*/ 643862 w 1954723"/>
                <a:gd name="connsiteY8" fmla="*/ 481801 h 3129096"/>
                <a:gd name="connsiteX9" fmla="*/ 302196 w 1954723"/>
                <a:gd name="connsiteY9" fmla="*/ 657911 h 3129096"/>
                <a:gd name="connsiteX10" fmla="*/ 0 w 1954723"/>
                <a:gd name="connsiteY10" fmla="*/ 395733 h 3129096"/>
                <a:gd name="connsiteX11" fmla="*/ 788656 w 1954723"/>
                <a:gd name="connsiteY11" fmla="*/ 0 h 3129096"/>
                <a:gd name="connsiteX0" fmla="*/ 788656 w 1974642"/>
                <a:gd name="connsiteY0" fmla="*/ 0 h 3129096"/>
                <a:gd name="connsiteX1" fmla="*/ 1341106 w 1974642"/>
                <a:gd name="connsiteY1" fmla="*/ 333375 h 3129096"/>
                <a:gd name="connsiteX2" fmla="*/ 1130185 w 1974642"/>
                <a:gd name="connsiteY2" fmla="*/ 1396885 h 3129096"/>
                <a:gd name="connsiteX3" fmla="*/ 1902946 w 1974642"/>
                <a:gd name="connsiteY3" fmla="*/ 1672971 h 3129096"/>
                <a:gd name="connsiteX4" fmla="*/ 1943513 w 1974642"/>
                <a:gd name="connsiteY4" fmla="*/ 1852645 h 3129096"/>
                <a:gd name="connsiteX5" fmla="*/ 1927339 w 1974642"/>
                <a:gd name="connsiteY5" fmla="*/ 2925409 h 3129096"/>
                <a:gd name="connsiteX6" fmla="*/ 1528659 w 1974642"/>
                <a:gd name="connsiteY6" fmla="*/ 2906359 h 3129096"/>
                <a:gd name="connsiteX7" fmla="*/ 1573680 w 1974642"/>
                <a:gd name="connsiteY7" fmla="*/ 2023479 h 3129096"/>
                <a:gd name="connsiteX8" fmla="*/ 494614 w 1974642"/>
                <a:gd name="connsiteY8" fmla="*/ 1459312 h 3129096"/>
                <a:gd name="connsiteX9" fmla="*/ 643862 w 1974642"/>
                <a:gd name="connsiteY9" fmla="*/ 481801 h 3129096"/>
                <a:gd name="connsiteX10" fmla="*/ 302196 w 1974642"/>
                <a:gd name="connsiteY10" fmla="*/ 657911 h 3129096"/>
                <a:gd name="connsiteX11" fmla="*/ 0 w 1974642"/>
                <a:gd name="connsiteY11" fmla="*/ 395733 h 3129096"/>
                <a:gd name="connsiteX12" fmla="*/ 788656 w 1974642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2015876"/>
                <a:gd name="connsiteY0" fmla="*/ 0 h 3129096"/>
                <a:gd name="connsiteX1" fmla="*/ 1341106 w 2015876"/>
                <a:gd name="connsiteY1" fmla="*/ 333375 h 3129096"/>
                <a:gd name="connsiteX2" fmla="*/ 1130185 w 2015876"/>
                <a:gd name="connsiteY2" fmla="*/ 1396885 h 3129096"/>
                <a:gd name="connsiteX3" fmla="*/ 1902946 w 2015876"/>
                <a:gd name="connsiteY3" fmla="*/ 1672971 h 3129096"/>
                <a:gd name="connsiteX4" fmla="*/ 2015876 w 2015876"/>
                <a:gd name="connsiteY4" fmla="*/ 1882248 h 3129096"/>
                <a:gd name="connsiteX5" fmla="*/ 1927339 w 2015876"/>
                <a:gd name="connsiteY5" fmla="*/ 2925409 h 3129096"/>
                <a:gd name="connsiteX6" fmla="*/ 1528659 w 2015876"/>
                <a:gd name="connsiteY6" fmla="*/ 2906359 h 3129096"/>
                <a:gd name="connsiteX7" fmla="*/ 1573680 w 2015876"/>
                <a:gd name="connsiteY7" fmla="*/ 2023479 h 3129096"/>
                <a:gd name="connsiteX8" fmla="*/ 494614 w 2015876"/>
                <a:gd name="connsiteY8" fmla="*/ 1459312 h 3129096"/>
                <a:gd name="connsiteX9" fmla="*/ 643862 w 2015876"/>
                <a:gd name="connsiteY9" fmla="*/ 481801 h 3129096"/>
                <a:gd name="connsiteX10" fmla="*/ 302196 w 2015876"/>
                <a:gd name="connsiteY10" fmla="*/ 657911 h 3129096"/>
                <a:gd name="connsiteX11" fmla="*/ 0 w 2015876"/>
                <a:gd name="connsiteY11" fmla="*/ 395733 h 3129096"/>
                <a:gd name="connsiteX12" fmla="*/ 788656 w 2015876"/>
                <a:gd name="connsiteY12" fmla="*/ 0 h 3129096"/>
                <a:gd name="connsiteX0" fmla="*/ 788656 w 2000633"/>
                <a:gd name="connsiteY0" fmla="*/ 0 h 3129096"/>
                <a:gd name="connsiteX1" fmla="*/ 1341106 w 2000633"/>
                <a:gd name="connsiteY1" fmla="*/ 333375 h 3129096"/>
                <a:gd name="connsiteX2" fmla="*/ 1130185 w 2000633"/>
                <a:gd name="connsiteY2" fmla="*/ 1396885 h 3129096"/>
                <a:gd name="connsiteX3" fmla="*/ 1902946 w 2000633"/>
                <a:gd name="connsiteY3" fmla="*/ 1672971 h 3129096"/>
                <a:gd name="connsiteX4" fmla="*/ 1996141 w 2000633"/>
                <a:gd name="connsiteY4" fmla="*/ 1882248 h 3129096"/>
                <a:gd name="connsiteX5" fmla="*/ 1927339 w 2000633"/>
                <a:gd name="connsiteY5" fmla="*/ 2925409 h 3129096"/>
                <a:gd name="connsiteX6" fmla="*/ 1528659 w 2000633"/>
                <a:gd name="connsiteY6" fmla="*/ 2906359 h 3129096"/>
                <a:gd name="connsiteX7" fmla="*/ 1573680 w 2000633"/>
                <a:gd name="connsiteY7" fmla="*/ 2023479 h 3129096"/>
                <a:gd name="connsiteX8" fmla="*/ 494614 w 2000633"/>
                <a:gd name="connsiteY8" fmla="*/ 1459312 h 3129096"/>
                <a:gd name="connsiteX9" fmla="*/ 643862 w 2000633"/>
                <a:gd name="connsiteY9" fmla="*/ 481801 h 3129096"/>
                <a:gd name="connsiteX10" fmla="*/ 302196 w 2000633"/>
                <a:gd name="connsiteY10" fmla="*/ 657911 h 3129096"/>
                <a:gd name="connsiteX11" fmla="*/ 0 w 2000633"/>
                <a:gd name="connsiteY11" fmla="*/ 395733 h 3129096"/>
                <a:gd name="connsiteX12" fmla="*/ 788656 w 2000633"/>
                <a:gd name="connsiteY12" fmla="*/ 0 h 3129096"/>
                <a:gd name="connsiteX0" fmla="*/ 788656 w 1996448"/>
                <a:gd name="connsiteY0" fmla="*/ 0 h 3129096"/>
                <a:gd name="connsiteX1" fmla="*/ 1341106 w 1996448"/>
                <a:gd name="connsiteY1" fmla="*/ 333375 h 3129096"/>
                <a:gd name="connsiteX2" fmla="*/ 1130185 w 1996448"/>
                <a:gd name="connsiteY2" fmla="*/ 1396885 h 3129096"/>
                <a:gd name="connsiteX3" fmla="*/ 1902946 w 1996448"/>
                <a:gd name="connsiteY3" fmla="*/ 1672971 h 3129096"/>
                <a:gd name="connsiteX4" fmla="*/ 1989563 w 1996448"/>
                <a:gd name="connsiteY4" fmla="*/ 1878958 h 3129096"/>
                <a:gd name="connsiteX5" fmla="*/ 1927339 w 1996448"/>
                <a:gd name="connsiteY5" fmla="*/ 2925409 h 3129096"/>
                <a:gd name="connsiteX6" fmla="*/ 1528659 w 1996448"/>
                <a:gd name="connsiteY6" fmla="*/ 2906359 h 3129096"/>
                <a:gd name="connsiteX7" fmla="*/ 1573680 w 1996448"/>
                <a:gd name="connsiteY7" fmla="*/ 2023479 h 3129096"/>
                <a:gd name="connsiteX8" fmla="*/ 494614 w 1996448"/>
                <a:gd name="connsiteY8" fmla="*/ 1459312 h 3129096"/>
                <a:gd name="connsiteX9" fmla="*/ 643862 w 1996448"/>
                <a:gd name="connsiteY9" fmla="*/ 481801 h 3129096"/>
                <a:gd name="connsiteX10" fmla="*/ 302196 w 1996448"/>
                <a:gd name="connsiteY10" fmla="*/ 657911 h 3129096"/>
                <a:gd name="connsiteX11" fmla="*/ 0 w 1996448"/>
                <a:gd name="connsiteY11" fmla="*/ 395733 h 3129096"/>
                <a:gd name="connsiteX12" fmla="*/ 788656 w 1996448"/>
                <a:gd name="connsiteY12" fmla="*/ 0 h 3129096"/>
                <a:gd name="connsiteX0" fmla="*/ 788656 w 1989023"/>
                <a:gd name="connsiteY0" fmla="*/ 0 h 3129096"/>
                <a:gd name="connsiteX1" fmla="*/ 1341106 w 1989023"/>
                <a:gd name="connsiteY1" fmla="*/ 333375 h 3129096"/>
                <a:gd name="connsiteX2" fmla="*/ 1130185 w 1989023"/>
                <a:gd name="connsiteY2" fmla="*/ 1396885 h 3129096"/>
                <a:gd name="connsiteX3" fmla="*/ 1902946 w 1989023"/>
                <a:gd name="connsiteY3" fmla="*/ 1672971 h 3129096"/>
                <a:gd name="connsiteX4" fmla="*/ 1976406 w 1989023"/>
                <a:gd name="connsiteY4" fmla="*/ 1878958 h 3129096"/>
                <a:gd name="connsiteX5" fmla="*/ 1927339 w 1989023"/>
                <a:gd name="connsiteY5" fmla="*/ 2925409 h 3129096"/>
                <a:gd name="connsiteX6" fmla="*/ 1528659 w 1989023"/>
                <a:gd name="connsiteY6" fmla="*/ 2906359 h 3129096"/>
                <a:gd name="connsiteX7" fmla="*/ 1573680 w 1989023"/>
                <a:gd name="connsiteY7" fmla="*/ 2023479 h 3129096"/>
                <a:gd name="connsiteX8" fmla="*/ 494614 w 1989023"/>
                <a:gd name="connsiteY8" fmla="*/ 1459312 h 3129096"/>
                <a:gd name="connsiteX9" fmla="*/ 643862 w 1989023"/>
                <a:gd name="connsiteY9" fmla="*/ 481801 h 3129096"/>
                <a:gd name="connsiteX10" fmla="*/ 302196 w 1989023"/>
                <a:gd name="connsiteY10" fmla="*/ 657911 h 3129096"/>
                <a:gd name="connsiteX11" fmla="*/ 0 w 1989023"/>
                <a:gd name="connsiteY11" fmla="*/ 395733 h 3129096"/>
                <a:gd name="connsiteX12" fmla="*/ 788656 w 1989023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7895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7837"/>
                <a:gd name="connsiteY0" fmla="*/ 0 h 3129096"/>
                <a:gd name="connsiteX1" fmla="*/ 1341106 w 1997837"/>
                <a:gd name="connsiteY1" fmla="*/ 333375 h 3129096"/>
                <a:gd name="connsiteX2" fmla="*/ 1130185 w 1997837"/>
                <a:gd name="connsiteY2" fmla="*/ 1396885 h 3129096"/>
                <a:gd name="connsiteX3" fmla="*/ 1902946 w 1997837"/>
                <a:gd name="connsiteY3" fmla="*/ 1672971 h 3129096"/>
                <a:gd name="connsiteX4" fmla="*/ 1989562 w 1997837"/>
                <a:gd name="connsiteY4" fmla="*/ 1878958 h 3129096"/>
                <a:gd name="connsiteX5" fmla="*/ 1927339 w 1997837"/>
                <a:gd name="connsiteY5" fmla="*/ 2925409 h 3129096"/>
                <a:gd name="connsiteX6" fmla="*/ 1528659 w 1997837"/>
                <a:gd name="connsiteY6" fmla="*/ 2906359 h 3129096"/>
                <a:gd name="connsiteX7" fmla="*/ 1573680 w 1997837"/>
                <a:gd name="connsiteY7" fmla="*/ 2023479 h 3129096"/>
                <a:gd name="connsiteX8" fmla="*/ 494614 w 1997837"/>
                <a:gd name="connsiteY8" fmla="*/ 1459312 h 3129096"/>
                <a:gd name="connsiteX9" fmla="*/ 643862 w 1997837"/>
                <a:gd name="connsiteY9" fmla="*/ 481801 h 3129096"/>
                <a:gd name="connsiteX10" fmla="*/ 302196 w 1997837"/>
                <a:gd name="connsiteY10" fmla="*/ 657911 h 3129096"/>
                <a:gd name="connsiteX11" fmla="*/ 0 w 1997837"/>
                <a:gd name="connsiteY11" fmla="*/ 395733 h 3129096"/>
                <a:gd name="connsiteX12" fmla="*/ 788656 w 1997837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3608 w 1989562"/>
                <a:gd name="connsiteY3" fmla="*/ 1669682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90025"/>
                <a:gd name="connsiteY0" fmla="*/ 0 h 3129096"/>
                <a:gd name="connsiteX1" fmla="*/ 1341106 w 1990025"/>
                <a:gd name="connsiteY1" fmla="*/ 333375 h 3129096"/>
                <a:gd name="connsiteX2" fmla="*/ 1130185 w 1990025"/>
                <a:gd name="connsiteY2" fmla="*/ 1396885 h 3129096"/>
                <a:gd name="connsiteX3" fmla="*/ 1856897 w 1990025"/>
                <a:gd name="connsiteY3" fmla="*/ 1649946 h 3129096"/>
                <a:gd name="connsiteX4" fmla="*/ 1989562 w 1990025"/>
                <a:gd name="connsiteY4" fmla="*/ 1878958 h 3129096"/>
                <a:gd name="connsiteX5" fmla="*/ 1927339 w 1990025"/>
                <a:gd name="connsiteY5" fmla="*/ 2925409 h 3129096"/>
                <a:gd name="connsiteX6" fmla="*/ 1528659 w 1990025"/>
                <a:gd name="connsiteY6" fmla="*/ 2906359 h 3129096"/>
                <a:gd name="connsiteX7" fmla="*/ 1573680 w 1990025"/>
                <a:gd name="connsiteY7" fmla="*/ 2023479 h 3129096"/>
                <a:gd name="connsiteX8" fmla="*/ 494614 w 1990025"/>
                <a:gd name="connsiteY8" fmla="*/ 1459312 h 3129096"/>
                <a:gd name="connsiteX9" fmla="*/ 643862 w 1990025"/>
                <a:gd name="connsiteY9" fmla="*/ 481801 h 3129096"/>
                <a:gd name="connsiteX10" fmla="*/ 302196 w 1990025"/>
                <a:gd name="connsiteY10" fmla="*/ 657911 h 3129096"/>
                <a:gd name="connsiteX11" fmla="*/ 0 w 1990025"/>
                <a:gd name="connsiteY11" fmla="*/ 395733 h 3129096"/>
                <a:gd name="connsiteX12" fmla="*/ 788656 w 1990025"/>
                <a:gd name="connsiteY12" fmla="*/ 0 h 3129096"/>
                <a:gd name="connsiteX0" fmla="*/ 791945 w 1990025"/>
                <a:gd name="connsiteY0" fmla="*/ 0 h 3112650"/>
                <a:gd name="connsiteX1" fmla="*/ 1341106 w 1990025"/>
                <a:gd name="connsiteY1" fmla="*/ 316929 h 3112650"/>
                <a:gd name="connsiteX2" fmla="*/ 1130185 w 1990025"/>
                <a:gd name="connsiteY2" fmla="*/ 1380439 h 3112650"/>
                <a:gd name="connsiteX3" fmla="*/ 1856897 w 1990025"/>
                <a:gd name="connsiteY3" fmla="*/ 1633500 h 3112650"/>
                <a:gd name="connsiteX4" fmla="*/ 1989562 w 1990025"/>
                <a:gd name="connsiteY4" fmla="*/ 1862512 h 3112650"/>
                <a:gd name="connsiteX5" fmla="*/ 1927339 w 1990025"/>
                <a:gd name="connsiteY5" fmla="*/ 2908963 h 3112650"/>
                <a:gd name="connsiteX6" fmla="*/ 1528659 w 1990025"/>
                <a:gd name="connsiteY6" fmla="*/ 2889913 h 3112650"/>
                <a:gd name="connsiteX7" fmla="*/ 1573680 w 1990025"/>
                <a:gd name="connsiteY7" fmla="*/ 2007033 h 3112650"/>
                <a:gd name="connsiteX8" fmla="*/ 494614 w 1990025"/>
                <a:gd name="connsiteY8" fmla="*/ 1442866 h 3112650"/>
                <a:gd name="connsiteX9" fmla="*/ 643862 w 1990025"/>
                <a:gd name="connsiteY9" fmla="*/ 465355 h 3112650"/>
                <a:gd name="connsiteX10" fmla="*/ 302196 w 1990025"/>
                <a:gd name="connsiteY10" fmla="*/ 641465 h 3112650"/>
                <a:gd name="connsiteX11" fmla="*/ 0 w 1990025"/>
                <a:gd name="connsiteY11" fmla="*/ 379287 h 3112650"/>
                <a:gd name="connsiteX12" fmla="*/ 791945 w 1990025"/>
                <a:gd name="connsiteY12" fmla="*/ 0 h 3112650"/>
                <a:gd name="connsiteX0" fmla="*/ 791945 w 1990025"/>
                <a:gd name="connsiteY0" fmla="*/ 2826 h 3115476"/>
                <a:gd name="connsiteX1" fmla="*/ 1341106 w 1990025"/>
                <a:gd name="connsiteY1" fmla="*/ 319755 h 3115476"/>
                <a:gd name="connsiteX2" fmla="*/ 1130185 w 1990025"/>
                <a:gd name="connsiteY2" fmla="*/ 1383265 h 3115476"/>
                <a:gd name="connsiteX3" fmla="*/ 1856897 w 1990025"/>
                <a:gd name="connsiteY3" fmla="*/ 1636326 h 3115476"/>
                <a:gd name="connsiteX4" fmla="*/ 1989562 w 1990025"/>
                <a:gd name="connsiteY4" fmla="*/ 1865338 h 3115476"/>
                <a:gd name="connsiteX5" fmla="*/ 1927339 w 1990025"/>
                <a:gd name="connsiteY5" fmla="*/ 2911789 h 3115476"/>
                <a:gd name="connsiteX6" fmla="*/ 1528659 w 1990025"/>
                <a:gd name="connsiteY6" fmla="*/ 2892739 h 3115476"/>
                <a:gd name="connsiteX7" fmla="*/ 1573680 w 1990025"/>
                <a:gd name="connsiteY7" fmla="*/ 2009859 h 3115476"/>
                <a:gd name="connsiteX8" fmla="*/ 494614 w 1990025"/>
                <a:gd name="connsiteY8" fmla="*/ 1445692 h 3115476"/>
                <a:gd name="connsiteX9" fmla="*/ 643862 w 1990025"/>
                <a:gd name="connsiteY9" fmla="*/ 468181 h 3115476"/>
                <a:gd name="connsiteX10" fmla="*/ 302196 w 1990025"/>
                <a:gd name="connsiteY10" fmla="*/ 644291 h 3115476"/>
                <a:gd name="connsiteX11" fmla="*/ 0 w 1990025"/>
                <a:gd name="connsiteY11" fmla="*/ 382113 h 3115476"/>
                <a:gd name="connsiteX12" fmla="*/ 791945 w 1990025"/>
                <a:gd name="connsiteY12" fmla="*/ 2826 h 3115476"/>
                <a:gd name="connsiteX0" fmla="*/ 791945 w 1990025"/>
                <a:gd name="connsiteY0" fmla="*/ 3363 h 3116013"/>
                <a:gd name="connsiteX1" fmla="*/ 1341106 w 1990025"/>
                <a:gd name="connsiteY1" fmla="*/ 320292 h 3116013"/>
                <a:gd name="connsiteX2" fmla="*/ 1130185 w 1990025"/>
                <a:gd name="connsiteY2" fmla="*/ 1383802 h 3116013"/>
                <a:gd name="connsiteX3" fmla="*/ 1856897 w 1990025"/>
                <a:gd name="connsiteY3" fmla="*/ 1636863 h 3116013"/>
                <a:gd name="connsiteX4" fmla="*/ 1989562 w 1990025"/>
                <a:gd name="connsiteY4" fmla="*/ 1865875 h 3116013"/>
                <a:gd name="connsiteX5" fmla="*/ 1927339 w 1990025"/>
                <a:gd name="connsiteY5" fmla="*/ 2912326 h 3116013"/>
                <a:gd name="connsiteX6" fmla="*/ 1528659 w 1990025"/>
                <a:gd name="connsiteY6" fmla="*/ 2893276 h 3116013"/>
                <a:gd name="connsiteX7" fmla="*/ 1573680 w 1990025"/>
                <a:gd name="connsiteY7" fmla="*/ 2010396 h 3116013"/>
                <a:gd name="connsiteX8" fmla="*/ 494614 w 1990025"/>
                <a:gd name="connsiteY8" fmla="*/ 1446229 h 3116013"/>
                <a:gd name="connsiteX9" fmla="*/ 643862 w 1990025"/>
                <a:gd name="connsiteY9" fmla="*/ 468718 h 3116013"/>
                <a:gd name="connsiteX10" fmla="*/ 302196 w 1990025"/>
                <a:gd name="connsiteY10" fmla="*/ 644828 h 3116013"/>
                <a:gd name="connsiteX11" fmla="*/ 0 w 1990025"/>
                <a:gd name="connsiteY11" fmla="*/ 382650 h 3116013"/>
                <a:gd name="connsiteX12" fmla="*/ 791945 w 1990025"/>
                <a:gd name="connsiteY12" fmla="*/ 3363 h 311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EAEC9C73-7B2E-4791-8F89-6EDC0AD2D02C}"/>
                </a:ext>
              </a:extLst>
            </p:cNvPr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" fmla="*/ 55780 w 485775"/>
                <a:gd name="connsiteY0" fmla="*/ 9593 h 479607"/>
                <a:gd name="connsiteX1" fmla="*/ 95250 w 485775"/>
                <a:gd name="connsiteY1" fmla="*/ 12882 h 479607"/>
                <a:gd name="connsiteX2" fmla="*/ 485775 w 485775"/>
                <a:gd name="connsiteY2" fmla="*/ 174807 h 479607"/>
                <a:gd name="connsiteX3" fmla="*/ 371475 w 485775"/>
                <a:gd name="connsiteY3" fmla="*/ 479607 h 479607"/>
                <a:gd name="connsiteX4" fmla="*/ 0 w 485775"/>
                <a:gd name="connsiteY4" fmla="*/ 374832 h 479607"/>
                <a:gd name="connsiteX5" fmla="*/ 55780 w 485775"/>
                <a:gd name="connsiteY5" fmla="*/ 9593 h 479607"/>
                <a:gd name="connsiteX0" fmla="*/ 55780 w 485775"/>
                <a:gd name="connsiteY0" fmla="*/ 5709 h 475723"/>
                <a:gd name="connsiteX1" fmla="*/ 485775 w 485775"/>
                <a:gd name="connsiteY1" fmla="*/ 170923 h 475723"/>
                <a:gd name="connsiteX2" fmla="*/ 371475 w 485775"/>
                <a:gd name="connsiteY2" fmla="*/ 475723 h 475723"/>
                <a:gd name="connsiteX3" fmla="*/ 0 w 485775"/>
                <a:gd name="connsiteY3" fmla="*/ 370948 h 475723"/>
                <a:gd name="connsiteX4" fmla="*/ 55780 w 485775"/>
                <a:gd name="connsiteY4" fmla="*/ 5709 h 475723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3303"/>
                <a:gd name="connsiteX1" fmla="*/ 485775 w 485775"/>
                <a:gd name="connsiteY1" fmla="*/ 145479 h 473303"/>
                <a:gd name="connsiteX2" fmla="*/ 358319 w 485775"/>
                <a:gd name="connsiteY2" fmla="*/ 473303 h 473303"/>
                <a:gd name="connsiteX3" fmla="*/ 0 w 485775"/>
                <a:gd name="connsiteY3" fmla="*/ 365239 h 473303"/>
                <a:gd name="connsiteX4" fmla="*/ 55780 w 485775"/>
                <a:gd name="connsiteY4" fmla="*/ 0 h 473303"/>
                <a:gd name="connsiteX0" fmla="*/ 55780 w 508364"/>
                <a:gd name="connsiteY0" fmla="*/ 0 h 473303"/>
                <a:gd name="connsiteX1" fmla="*/ 485775 w 508364"/>
                <a:gd name="connsiteY1" fmla="*/ 145479 h 473303"/>
                <a:gd name="connsiteX2" fmla="*/ 358319 w 508364"/>
                <a:gd name="connsiteY2" fmla="*/ 473303 h 473303"/>
                <a:gd name="connsiteX3" fmla="*/ 0 w 508364"/>
                <a:gd name="connsiteY3" fmla="*/ 365239 h 473303"/>
                <a:gd name="connsiteX4" fmla="*/ 55780 w 508364"/>
                <a:gd name="connsiteY4" fmla="*/ 0 h 473303"/>
                <a:gd name="connsiteX0" fmla="*/ 55780 w 547301"/>
                <a:gd name="connsiteY0" fmla="*/ 0 h 473303"/>
                <a:gd name="connsiteX1" fmla="*/ 485775 w 547301"/>
                <a:gd name="connsiteY1" fmla="*/ 145479 h 473303"/>
                <a:gd name="connsiteX2" fmla="*/ 358319 w 547301"/>
                <a:gd name="connsiteY2" fmla="*/ 473303 h 473303"/>
                <a:gd name="connsiteX3" fmla="*/ 0 w 547301"/>
                <a:gd name="connsiteY3" fmla="*/ 365239 h 473303"/>
                <a:gd name="connsiteX4" fmla="*/ 55780 w 547301"/>
                <a:gd name="connsiteY4" fmla="*/ 0 h 473303"/>
                <a:gd name="connsiteX0" fmla="*/ 55780 w 540184"/>
                <a:gd name="connsiteY0" fmla="*/ 0 h 473303"/>
                <a:gd name="connsiteX1" fmla="*/ 472618 w 540184"/>
                <a:gd name="connsiteY1" fmla="*/ 129033 h 473303"/>
                <a:gd name="connsiteX2" fmla="*/ 358319 w 540184"/>
                <a:gd name="connsiteY2" fmla="*/ 473303 h 473303"/>
                <a:gd name="connsiteX3" fmla="*/ 0 w 540184"/>
                <a:gd name="connsiteY3" fmla="*/ 365239 h 473303"/>
                <a:gd name="connsiteX4" fmla="*/ 55780 w 540184"/>
                <a:gd name="connsiteY4" fmla="*/ 0 h 473303"/>
                <a:gd name="connsiteX0" fmla="*/ 55780 w 567919"/>
                <a:gd name="connsiteY0" fmla="*/ 0 h 473303"/>
                <a:gd name="connsiteX1" fmla="*/ 472618 w 567919"/>
                <a:gd name="connsiteY1" fmla="*/ 129033 h 473303"/>
                <a:gd name="connsiteX2" fmla="*/ 358319 w 567919"/>
                <a:gd name="connsiteY2" fmla="*/ 473303 h 473303"/>
                <a:gd name="connsiteX3" fmla="*/ 0 w 567919"/>
                <a:gd name="connsiteY3" fmla="*/ 365239 h 473303"/>
                <a:gd name="connsiteX4" fmla="*/ 55780 w 567919"/>
                <a:gd name="connsiteY4" fmla="*/ 0 h 473303"/>
                <a:gd name="connsiteX0" fmla="*/ 55780 w 542942"/>
                <a:gd name="connsiteY0" fmla="*/ 0 h 475196"/>
                <a:gd name="connsiteX1" fmla="*/ 472618 w 542942"/>
                <a:gd name="connsiteY1" fmla="*/ 129033 h 475196"/>
                <a:gd name="connsiteX2" fmla="*/ 358319 w 542942"/>
                <a:gd name="connsiteY2" fmla="*/ 473303 h 475196"/>
                <a:gd name="connsiteX3" fmla="*/ 0 w 542942"/>
                <a:gd name="connsiteY3" fmla="*/ 365239 h 475196"/>
                <a:gd name="connsiteX4" fmla="*/ 55780 w 542942"/>
                <a:gd name="connsiteY4" fmla="*/ 0 h 475196"/>
                <a:gd name="connsiteX0" fmla="*/ 55780 w 563681"/>
                <a:gd name="connsiteY0" fmla="*/ 0 h 473514"/>
                <a:gd name="connsiteX1" fmla="*/ 472618 w 563681"/>
                <a:gd name="connsiteY1" fmla="*/ 129033 h 473514"/>
                <a:gd name="connsiteX2" fmla="*/ 358319 w 563681"/>
                <a:gd name="connsiteY2" fmla="*/ 473303 h 473514"/>
                <a:gd name="connsiteX3" fmla="*/ 0 w 563681"/>
                <a:gd name="connsiteY3" fmla="*/ 365239 h 473514"/>
                <a:gd name="connsiteX4" fmla="*/ 55780 w 563681"/>
                <a:gd name="connsiteY4" fmla="*/ 0 h 473514"/>
                <a:gd name="connsiteX0" fmla="*/ 55780 w 570594"/>
                <a:gd name="connsiteY0" fmla="*/ 0 h 473549"/>
                <a:gd name="connsiteX1" fmla="*/ 472618 w 570594"/>
                <a:gd name="connsiteY1" fmla="*/ 129033 h 473549"/>
                <a:gd name="connsiteX2" fmla="*/ 358319 w 570594"/>
                <a:gd name="connsiteY2" fmla="*/ 473303 h 473549"/>
                <a:gd name="connsiteX3" fmla="*/ 0 w 570594"/>
                <a:gd name="connsiteY3" fmla="*/ 365239 h 473549"/>
                <a:gd name="connsiteX4" fmla="*/ 55780 w 570594"/>
                <a:gd name="connsiteY4" fmla="*/ 0 h 4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D16A4B59-1667-40EA-9178-7C42B3C110EC}"/>
                </a:ext>
              </a:extLst>
            </p:cNvPr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" fmla="*/ 361950 w 704850"/>
                <a:gd name="connsiteY0" fmla="*/ 0 h 1931862"/>
                <a:gd name="connsiteX1" fmla="*/ 704850 w 704850"/>
                <a:gd name="connsiteY1" fmla="*/ 103062 h 1931862"/>
                <a:gd name="connsiteX2" fmla="*/ 333375 w 704850"/>
                <a:gd name="connsiteY2" fmla="*/ 1931862 h 1931862"/>
                <a:gd name="connsiteX3" fmla="*/ 0 w 704850"/>
                <a:gd name="connsiteY3" fmla="*/ 1846137 h 1931862"/>
                <a:gd name="connsiteX4" fmla="*/ 361950 w 704850"/>
                <a:gd name="connsiteY4" fmla="*/ 0 h 1931862"/>
                <a:gd name="connsiteX0" fmla="*/ 352082 w 704850"/>
                <a:gd name="connsiteY0" fmla="*/ 0 h 1961465"/>
                <a:gd name="connsiteX1" fmla="*/ 704850 w 704850"/>
                <a:gd name="connsiteY1" fmla="*/ 132665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704850"/>
                <a:gd name="connsiteY0" fmla="*/ 0 h 1961465"/>
                <a:gd name="connsiteX1" fmla="*/ 704850 w 704850"/>
                <a:gd name="connsiteY1" fmla="*/ 149111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694983"/>
                <a:gd name="connsiteY0" fmla="*/ 0 h 1961465"/>
                <a:gd name="connsiteX1" fmla="*/ 694983 w 694983"/>
                <a:gd name="connsiteY1" fmla="*/ 112929 h 1961465"/>
                <a:gd name="connsiteX2" fmla="*/ 333375 w 694983"/>
                <a:gd name="connsiteY2" fmla="*/ 1961465 h 1961465"/>
                <a:gd name="connsiteX3" fmla="*/ 0 w 694983"/>
                <a:gd name="connsiteY3" fmla="*/ 1875740 h 1961465"/>
                <a:gd name="connsiteX4" fmla="*/ 352082 w 694983"/>
                <a:gd name="connsiteY4" fmla="*/ 0 h 1961465"/>
                <a:gd name="connsiteX0" fmla="*/ 355371 w 698272"/>
                <a:gd name="connsiteY0" fmla="*/ 0 h 1961465"/>
                <a:gd name="connsiteX1" fmla="*/ 698272 w 698272"/>
                <a:gd name="connsiteY1" fmla="*/ 112929 h 1961465"/>
                <a:gd name="connsiteX2" fmla="*/ 336664 w 698272"/>
                <a:gd name="connsiteY2" fmla="*/ 1961465 h 1961465"/>
                <a:gd name="connsiteX3" fmla="*/ 0 w 698272"/>
                <a:gd name="connsiteY3" fmla="*/ 1852715 h 1961465"/>
                <a:gd name="connsiteX4" fmla="*/ 355371 w 698272"/>
                <a:gd name="connsiteY4" fmla="*/ 0 h 1961465"/>
                <a:gd name="connsiteX0" fmla="*/ 358190 w 701091"/>
                <a:gd name="connsiteY0" fmla="*/ 0 h 1961465"/>
                <a:gd name="connsiteX1" fmla="*/ 701091 w 701091"/>
                <a:gd name="connsiteY1" fmla="*/ 112929 h 1961465"/>
                <a:gd name="connsiteX2" fmla="*/ 339483 w 701091"/>
                <a:gd name="connsiteY2" fmla="*/ 1961465 h 1961465"/>
                <a:gd name="connsiteX3" fmla="*/ 2819 w 701091"/>
                <a:gd name="connsiteY3" fmla="*/ 1852715 h 1961465"/>
                <a:gd name="connsiteX4" fmla="*/ 358190 w 701091"/>
                <a:gd name="connsiteY4" fmla="*/ 0 h 1961465"/>
                <a:gd name="connsiteX0" fmla="*/ 357688 w 700589"/>
                <a:gd name="connsiteY0" fmla="*/ 0 h 2026835"/>
                <a:gd name="connsiteX1" fmla="*/ 700589 w 700589"/>
                <a:gd name="connsiteY1" fmla="*/ 112929 h 2026835"/>
                <a:gd name="connsiteX2" fmla="*/ 338981 w 700589"/>
                <a:gd name="connsiteY2" fmla="*/ 1961465 h 2026835"/>
                <a:gd name="connsiteX3" fmla="*/ 2317 w 700589"/>
                <a:gd name="connsiteY3" fmla="*/ 1852715 h 2026835"/>
                <a:gd name="connsiteX4" fmla="*/ 357688 w 700589"/>
                <a:gd name="connsiteY4" fmla="*/ 0 h 2026835"/>
                <a:gd name="connsiteX0" fmla="*/ 358067 w 700968"/>
                <a:gd name="connsiteY0" fmla="*/ 0 h 2054605"/>
                <a:gd name="connsiteX1" fmla="*/ 700968 w 700968"/>
                <a:gd name="connsiteY1" fmla="*/ 112929 h 2054605"/>
                <a:gd name="connsiteX2" fmla="*/ 339360 w 700968"/>
                <a:gd name="connsiteY2" fmla="*/ 1961465 h 2054605"/>
                <a:gd name="connsiteX3" fmla="*/ 2696 w 700968"/>
                <a:gd name="connsiteY3" fmla="*/ 1852715 h 2054605"/>
                <a:gd name="connsiteX4" fmla="*/ 358067 w 700968"/>
                <a:gd name="connsiteY4" fmla="*/ 0 h 2054605"/>
                <a:gd name="connsiteX0" fmla="*/ 359125 w 702026"/>
                <a:gd name="connsiteY0" fmla="*/ 0 h 2071089"/>
                <a:gd name="connsiteX1" fmla="*/ 702026 w 702026"/>
                <a:gd name="connsiteY1" fmla="*/ 112929 h 2071089"/>
                <a:gd name="connsiteX2" fmla="*/ 340418 w 702026"/>
                <a:gd name="connsiteY2" fmla="*/ 1961465 h 2071089"/>
                <a:gd name="connsiteX3" fmla="*/ 3754 w 702026"/>
                <a:gd name="connsiteY3" fmla="*/ 1852715 h 2071089"/>
                <a:gd name="connsiteX4" fmla="*/ 359125 w 702026"/>
                <a:gd name="connsiteY4" fmla="*/ 0 h 2071089"/>
                <a:gd name="connsiteX0" fmla="*/ 359125 w 698737"/>
                <a:gd name="connsiteY0" fmla="*/ 0 h 2071089"/>
                <a:gd name="connsiteX1" fmla="*/ 698737 w 698737"/>
                <a:gd name="connsiteY1" fmla="*/ 139242 h 2071089"/>
                <a:gd name="connsiteX2" fmla="*/ 340418 w 698737"/>
                <a:gd name="connsiteY2" fmla="*/ 1961465 h 2071089"/>
                <a:gd name="connsiteX3" fmla="*/ 3754 w 698737"/>
                <a:gd name="connsiteY3" fmla="*/ 1852715 h 2071089"/>
                <a:gd name="connsiteX4" fmla="*/ 359125 w 698737"/>
                <a:gd name="connsiteY4" fmla="*/ 0 h 2071089"/>
                <a:gd name="connsiteX0" fmla="*/ 359125 w 695448"/>
                <a:gd name="connsiteY0" fmla="*/ 0 h 2071089"/>
                <a:gd name="connsiteX1" fmla="*/ 695448 w 695448"/>
                <a:gd name="connsiteY1" fmla="*/ 152399 h 2071089"/>
                <a:gd name="connsiteX2" fmla="*/ 340418 w 695448"/>
                <a:gd name="connsiteY2" fmla="*/ 1961465 h 2071089"/>
                <a:gd name="connsiteX3" fmla="*/ 3754 w 695448"/>
                <a:gd name="connsiteY3" fmla="*/ 1852715 h 2071089"/>
                <a:gd name="connsiteX4" fmla="*/ 359125 w 695448"/>
                <a:gd name="connsiteY4" fmla="*/ 0 h 2071089"/>
                <a:gd name="connsiteX0" fmla="*/ 359125 w 695448"/>
                <a:gd name="connsiteY0" fmla="*/ 0 h 2084246"/>
                <a:gd name="connsiteX1" fmla="*/ 695448 w 695448"/>
                <a:gd name="connsiteY1" fmla="*/ 165556 h 2084246"/>
                <a:gd name="connsiteX2" fmla="*/ 340418 w 695448"/>
                <a:gd name="connsiteY2" fmla="*/ 1974622 h 2084246"/>
                <a:gd name="connsiteX3" fmla="*/ 3754 w 695448"/>
                <a:gd name="connsiteY3" fmla="*/ 1865872 h 2084246"/>
                <a:gd name="connsiteX4" fmla="*/ 359125 w 695448"/>
                <a:gd name="connsiteY4" fmla="*/ 0 h 2084246"/>
                <a:gd name="connsiteX0" fmla="*/ 335658 w 695448"/>
                <a:gd name="connsiteY0" fmla="*/ 0 h 2115537"/>
                <a:gd name="connsiteX1" fmla="*/ 695448 w 695448"/>
                <a:gd name="connsiteY1" fmla="*/ 196847 h 2115537"/>
                <a:gd name="connsiteX2" fmla="*/ 340418 w 695448"/>
                <a:gd name="connsiteY2" fmla="*/ 2005913 h 2115537"/>
                <a:gd name="connsiteX3" fmla="*/ 3754 w 695448"/>
                <a:gd name="connsiteY3" fmla="*/ 1897163 h 2115537"/>
                <a:gd name="connsiteX4" fmla="*/ 335658 w 695448"/>
                <a:gd name="connsiteY4" fmla="*/ 0 h 2115537"/>
                <a:gd name="connsiteX0" fmla="*/ 382093 w 741883"/>
                <a:gd name="connsiteY0" fmla="*/ 0 h 2110527"/>
                <a:gd name="connsiteX1" fmla="*/ 741883 w 741883"/>
                <a:gd name="connsiteY1" fmla="*/ 196847 h 2110527"/>
                <a:gd name="connsiteX2" fmla="*/ 386853 w 741883"/>
                <a:gd name="connsiteY2" fmla="*/ 2005913 h 2110527"/>
                <a:gd name="connsiteX3" fmla="*/ 3256 w 741883"/>
                <a:gd name="connsiteY3" fmla="*/ 1881516 h 2110527"/>
                <a:gd name="connsiteX4" fmla="*/ 382093 w 741883"/>
                <a:gd name="connsiteY4" fmla="*/ 0 h 2110527"/>
                <a:gd name="connsiteX0" fmla="*/ 381712 w 741502"/>
                <a:gd name="connsiteY0" fmla="*/ 0 h 2065676"/>
                <a:gd name="connsiteX1" fmla="*/ 741502 w 741502"/>
                <a:gd name="connsiteY1" fmla="*/ 196847 h 2065676"/>
                <a:gd name="connsiteX2" fmla="*/ 433406 w 741502"/>
                <a:gd name="connsiteY2" fmla="*/ 1935510 h 2065676"/>
                <a:gd name="connsiteX3" fmla="*/ 2875 w 741502"/>
                <a:gd name="connsiteY3" fmla="*/ 1881516 h 2065676"/>
                <a:gd name="connsiteX4" fmla="*/ 381712 w 741502"/>
                <a:gd name="connsiteY4" fmla="*/ 0 h 2065676"/>
                <a:gd name="connsiteX0" fmla="*/ 381955 w 741745"/>
                <a:gd name="connsiteY0" fmla="*/ 0 h 2065676"/>
                <a:gd name="connsiteX1" fmla="*/ 741745 w 741745"/>
                <a:gd name="connsiteY1" fmla="*/ 196847 h 2065676"/>
                <a:gd name="connsiteX2" fmla="*/ 402358 w 741745"/>
                <a:gd name="connsiteY2" fmla="*/ 1935510 h 2065676"/>
                <a:gd name="connsiteX3" fmla="*/ 3118 w 741745"/>
                <a:gd name="connsiteY3" fmla="*/ 1881516 h 2065676"/>
                <a:gd name="connsiteX4" fmla="*/ 381955 w 741745"/>
                <a:gd name="connsiteY4" fmla="*/ 0 h 2065676"/>
                <a:gd name="connsiteX0" fmla="*/ 381955 w 741745"/>
                <a:gd name="connsiteY0" fmla="*/ 0 h 2085163"/>
                <a:gd name="connsiteX1" fmla="*/ 741745 w 741745"/>
                <a:gd name="connsiteY1" fmla="*/ 196847 h 2085163"/>
                <a:gd name="connsiteX2" fmla="*/ 402358 w 741745"/>
                <a:gd name="connsiteY2" fmla="*/ 1935510 h 2085163"/>
                <a:gd name="connsiteX3" fmla="*/ 3118 w 741745"/>
                <a:gd name="connsiteY3" fmla="*/ 1881516 h 2085163"/>
                <a:gd name="connsiteX4" fmla="*/ 381955 w 741745"/>
                <a:gd name="connsiteY4" fmla="*/ 0 h 2085163"/>
                <a:gd name="connsiteX0" fmla="*/ 358703 w 718493"/>
                <a:gd name="connsiteY0" fmla="*/ 0 h 2063222"/>
                <a:gd name="connsiteX1" fmla="*/ 718493 w 718493"/>
                <a:gd name="connsiteY1" fmla="*/ 196847 h 2063222"/>
                <a:gd name="connsiteX2" fmla="*/ 379106 w 718493"/>
                <a:gd name="connsiteY2" fmla="*/ 1935510 h 2063222"/>
                <a:gd name="connsiteX3" fmla="*/ 3331 w 718493"/>
                <a:gd name="connsiteY3" fmla="*/ 1818935 h 2063222"/>
                <a:gd name="connsiteX4" fmla="*/ 358703 w 718493"/>
                <a:gd name="connsiteY4" fmla="*/ 0 h 2063222"/>
                <a:gd name="connsiteX0" fmla="*/ 361430 w 721220"/>
                <a:gd name="connsiteY0" fmla="*/ 0 h 2076040"/>
                <a:gd name="connsiteX1" fmla="*/ 721220 w 721220"/>
                <a:gd name="connsiteY1" fmla="*/ 196847 h 2076040"/>
                <a:gd name="connsiteX2" fmla="*/ 381833 w 721220"/>
                <a:gd name="connsiteY2" fmla="*/ 1935510 h 2076040"/>
                <a:gd name="connsiteX3" fmla="*/ 6058 w 721220"/>
                <a:gd name="connsiteY3" fmla="*/ 1818935 h 2076040"/>
                <a:gd name="connsiteX4" fmla="*/ 361430 w 721220"/>
                <a:gd name="connsiteY4" fmla="*/ 0 h 2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1A621DB9-74F4-49B0-A033-4B4804EC7138}"/>
                </a:ext>
              </a:extLst>
            </p:cNvPr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" fmla="*/ 219075 w 485775"/>
                <a:gd name="connsiteY0" fmla="*/ 0 h 1041719"/>
                <a:gd name="connsiteX1" fmla="*/ 485775 w 485775"/>
                <a:gd name="connsiteY1" fmla="*/ 257175 h 1041719"/>
                <a:gd name="connsiteX2" fmla="*/ 337350 w 485775"/>
                <a:gd name="connsiteY2" fmla="*/ 1041719 h 1041719"/>
                <a:gd name="connsiteX3" fmla="*/ 0 w 485775"/>
                <a:gd name="connsiteY3" fmla="*/ 962025 h 1041719"/>
                <a:gd name="connsiteX4" fmla="*/ 219075 w 485775"/>
                <a:gd name="connsiteY4" fmla="*/ 0 h 1041719"/>
                <a:gd name="connsiteX0" fmla="*/ 219075 w 495643"/>
                <a:gd name="connsiteY0" fmla="*/ 0 h 1041719"/>
                <a:gd name="connsiteX1" fmla="*/ 495643 w 495643"/>
                <a:gd name="connsiteY1" fmla="*/ 283488 h 1041719"/>
                <a:gd name="connsiteX2" fmla="*/ 337350 w 495643"/>
                <a:gd name="connsiteY2" fmla="*/ 1041719 h 1041719"/>
                <a:gd name="connsiteX3" fmla="*/ 0 w 495643"/>
                <a:gd name="connsiteY3" fmla="*/ 962025 h 1041719"/>
                <a:gd name="connsiteX4" fmla="*/ 219075 w 495643"/>
                <a:gd name="connsiteY4" fmla="*/ 0 h 1041719"/>
                <a:gd name="connsiteX0" fmla="*/ 219075 w 495643"/>
                <a:gd name="connsiteY0" fmla="*/ 0 h 1128272"/>
                <a:gd name="connsiteX1" fmla="*/ 495643 w 495643"/>
                <a:gd name="connsiteY1" fmla="*/ 283488 h 1128272"/>
                <a:gd name="connsiteX2" fmla="*/ 337350 w 495643"/>
                <a:gd name="connsiteY2" fmla="*/ 1041719 h 1128272"/>
                <a:gd name="connsiteX3" fmla="*/ 0 w 495643"/>
                <a:gd name="connsiteY3" fmla="*/ 962025 h 1128272"/>
                <a:gd name="connsiteX4" fmla="*/ 219075 w 495643"/>
                <a:gd name="connsiteY4" fmla="*/ 0 h 1128272"/>
                <a:gd name="connsiteX0" fmla="*/ 219075 w 495643"/>
                <a:gd name="connsiteY0" fmla="*/ 0 h 1159854"/>
                <a:gd name="connsiteX1" fmla="*/ 495643 w 495643"/>
                <a:gd name="connsiteY1" fmla="*/ 283488 h 1159854"/>
                <a:gd name="connsiteX2" fmla="*/ 337350 w 495643"/>
                <a:gd name="connsiteY2" fmla="*/ 1041719 h 1159854"/>
                <a:gd name="connsiteX3" fmla="*/ 0 w 495643"/>
                <a:gd name="connsiteY3" fmla="*/ 962025 h 1159854"/>
                <a:gd name="connsiteX4" fmla="*/ 219075 w 495643"/>
                <a:gd name="connsiteY4" fmla="*/ 0 h 1159854"/>
                <a:gd name="connsiteX0" fmla="*/ 219075 w 495643"/>
                <a:gd name="connsiteY0" fmla="*/ 0 h 1145450"/>
                <a:gd name="connsiteX1" fmla="*/ 495643 w 495643"/>
                <a:gd name="connsiteY1" fmla="*/ 283488 h 1145450"/>
                <a:gd name="connsiteX2" fmla="*/ 337350 w 495643"/>
                <a:gd name="connsiteY2" fmla="*/ 1041719 h 1145450"/>
                <a:gd name="connsiteX3" fmla="*/ 0 w 495643"/>
                <a:gd name="connsiteY3" fmla="*/ 962025 h 1145450"/>
                <a:gd name="connsiteX4" fmla="*/ 219075 w 495643"/>
                <a:gd name="connsiteY4" fmla="*/ 0 h 1145450"/>
                <a:gd name="connsiteX0" fmla="*/ 219075 w 495643"/>
                <a:gd name="connsiteY0" fmla="*/ 0 h 1144013"/>
                <a:gd name="connsiteX1" fmla="*/ 495643 w 495643"/>
                <a:gd name="connsiteY1" fmla="*/ 283488 h 1144013"/>
                <a:gd name="connsiteX2" fmla="*/ 337350 w 495643"/>
                <a:gd name="connsiteY2" fmla="*/ 1041719 h 1144013"/>
                <a:gd name="connsiteX3" fmla="*/ 0 w 495643"/>
                <a:gd name="connsiteY3" fmla="*/ 962025 h 1144013"/>
                <a:gd name="connsiteX4" fmla="*/ 219075 w 495643"/>
                <a:gd name="connsiteY4" fmla="*/ 0 h 1144013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505510"/>
                <a:gd name="connsiteY0" fmla="*/ 0 h 1141141"/>
                <a:gd name="connsiteX1" fmla="*/ 505510 w 505510"/>
                <a:gd name="connsiteY1" fmla="*/ 260463 h 1141141"/>
                <a:gd name="connsiteX2" fmla="*/ 337350 w 505510"/>
                <a:gd name="connsiteY2" fmla="*/ 1041719 h 1141141"/>
                <a:gd name="connsiteX3" fmla="*/ 0 w 505510"/>
                <a:gd name="connsiteY3" fmla="*/ 962025 h 1141141"/>
                <a:gd name="connsiteX4" fmla="*/ 219075 w 505510"/>
                <a:gd name="connsiteY4" fmla="*/ 0 h 1141141"/>
                <a:gd name="connsiteX0" fmla="*/ 219075 w 512088"/>
                <a:gd name="connsiteY0" fmla="*/ 0 h 1141141"/>
                <a:gd name="connsiteX1" fmla="*/ 512088 w 512088"/>
                <a:gd name="connsiteY1" fmla="*/ 250595 h 1141141"/>
                <a:gd name="connsiteX2" fmla="*/ 337350 w 512088"/>
                <a:gd name="connsiteY2" fmla="*/ 1041719 h 1141141"/>
                <a:gd name="connsiteX3" fmla="*/ 0 w 512088"/>
                <a:gd name="connsiteY3" fmla="*/ 962025 h 1141141"/>
                <a:gd name="connsiteX4" fmla="*/ 219075 w 512088"/>
                <a:gd name="connsiteY4" fmla="*/ 0 h 1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06C018FA-0B68-489B-B087-915A2E988B3A}"/>
              </a:ext>
            </a:extLst>
          </p:cNvPr>
          <p:cNvSpPr/>
          <p:nvPr/>
        </p:nvSpPr>
        <p:spPr>
          <a:xfrm rot="2700000">
            <a:off x="925984" y="5022639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F43DA67-4594-4224-B0E0-E188D09CDE8F}"/>
              </a:ext>
            </a:extLst>
          </p:cNvPr>
          <p:cNvSpPr/>
          <p:nvPr/>
        </p:nvSpPr>
        <p:spPr>
          <a:xfrm>
            <a:off x="904197" y="3939246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44D53B-4F49-4BE2-96AD-C3CBC2373FAF}"/>
              </a:ext>
            </a:extLst>
          </p:cNvPr>
          <p:cNvSpPr/>
          <p:nvPr/>
        </p:nvSpPr>
        <p:spPr>
          <a:xfrm>
            <a:off x="10804365" y="2375559"/>
            <a:ext cx="279940" cy="2340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6269EBB6-9791-482F-B090-AF7CEAC3D9D2}"/>
              </a:ext>
            </a:extLst>
          </p:cNvPr>
          <p:cNvSpPr>
            <a:spLocks noChangeAspect="1"/>
          </p:cNvSpPr>
          <p:nvPr/>
        </p:nvSpPr>
        <p:spPr>
          <a:xfrm>
            <a:off x="10817057" y="3513118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6990B-D937-4BB8-90C3-EC40B4E88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Presentation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10141-5076-422A-ACC1-73550A74CA88}"/>
              </a:ext>
            </a:extLst>
          </p:cNvPr>
          <p:cNvGrpSpPr/>
          <p:nvPr/>
        </p:nvGrpSpPr>
        <p:grpSpPr>
          <a:xfrm>
            <a:off x="8042138" y="1483821"/>
            <a:ext cx="2980057" cy="1131223"/>
            <a:chOff x="539552" y="2708920"/>
            <a:chExt cx="1872208" cy="1131223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C97DEFDB-2D51-4BB7-8D0A-CA7F18B9CD6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9B553-BC26-4214-9D11-BF2145810DD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C37270-D88A-4ACE-A90F-261F42F438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13F651-BEA3-4234-AC0D-2AD202A0DA37}"/>
              </a:ext>
            </a:extLst>
          </p:cNvPr>
          <p:cNvGrpSpPr/>
          <p:nvPr/>
        </p:nvGrpSpPr>
        <p:grpSpPr>
          <a:xfrm>
            <a:off x="1169805" y="1483821"/>
            <a:ext cx="2980057" cy="1131223"/>
            <a:chOff x="539552" y="2708920"/>
            <a:chExt cx="1872208" cy="1131223"/>
          </a:xfrm>
        </p:grpSpPr>
        <p:sp>
          <p:nvSpPr>
            <p:cNvPr id="21" name="Rounded Rectangle 51">
              <a:extLst>
                <a:ext uri="{FF2B5EF4-FFF2-40B4-BE49-F238E27FC236}">
                  <a16:creationId xmlns:a16="http://schemas.microsoft.com/office/drawing/2014/main" id="{2E7A84A5-667F-416D-99B5-42650E68259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30324A-962F-4298-B2EC-CF5176AA640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03802-73B1-4949-855B-BCD92E86D12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0667EF-9445-4872-80C5-BD8E7E32EFF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72F7ED-FFD4-4893-8AED-221BC1D83CD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B2EA8E-2FA2-4455-AC8D-FCE287E37AB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B1F40A-0CA4-4ECF-BB3E-F98F583EB5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6B86EA-43FF-4EBD-9B9C-3871DF717E7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17431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570CC-20BD-48BB-A773-6FB3DE630AFF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3453-DDEA-4807-9434-14073E5C90CB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7056CA2-8FAF-4A8D-9E9E-FF8BBEEA5A4D}"/>
              </a:ext>
            </a:extLst>
          </p:cNvPr>
          <p:cNvGrpSpPr/>
          <p:nvPr/>
        </p:nvGrpSpPr>
        <p:grpSpPr>
          <a:xfrm>
            <a:off x="743298" y="2034513"/>
            <a:ext cx="4043549" cy="728318"/>
            <a:chOff x="467544" y="1628800"/>
            <a:chExt cx="2795302" cy="728318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B605CA0-69B1-43D7-80B1-170420712AC9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A14BCA0-EB70-4EFD-B019-D114C6D0D909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50B5BF-F959-44E9-9554-1168AA2BAE45}"/>
              </a:ext>
            </a:extLst>
          </p:cNvPr>
          <p:cNvGrpSpPr/>
          <p:nvPr/>
        </p:nvGrpSpPr>
        <p:grpSpPr>
          <a:xfrm>
            <a:off x="743298" y="5681831"/>
            <a:ext cx="4043549" cy="728318"/>
            <a:chOff x="467544" y="5498541"/>
            <a:chExt cx="2795302" cy="72831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8866F1-691C-4A9A-BF95-9A55605C7E2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1BB215-4032-4BAB-82EE-5C810EA8CA61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5" name="Freeform 32">
            <a:extLst>
              <a:ext uri="{FF2B5EF4-FFF2-40B4-BE49-F238E27FC236}">
                <a16:creationId xmlns:a16="http://schemas.microsoft.com/office/drawing/2014/main" id="{3369BF69-2BCF-4707-A67F-50D83F1FE7BB}"/>
              </a:ext>
            </a:extLst>
          </p:cNvPr>
          <p:cNvSpPr/>
          <p:nvPr/>
        </p:nvSpPr>
        <p:spPr>
          <a:xfrm>
            <a:off x="4814154" y="4585125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Freeform 99">
            <a:extLst>
              <a:ext uri="{FF2B5EF4-FFF2-40B4-BE49-F238E27FC236}">
                <a16:creationId xmlns:a16="http://schemas.microsoft.com/office/drawing/2014/main" id="{14D97103-57EF-4C08-87F2-55586E1C6591}"/>
              </a:ext>
            </a:extLst>
          </p:cNvPr>
          <p:cNvSpPr/>
          <p:nvPr/>
        </p:nvSpPr>
        <p:spPr>
          <a:xfrm flipH="1">
            <a:off x="7014588" y="4585127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Freeform 33">
            <a:extLst>
              <a:ext uri="{FF2B5EF4-FFF2-40B4-BE49-F238E27FC236}">
                <a16:creationId xmlns:a16="http://schemas.microsoft.com/office/drawing/2014/main" id="{C71E3A3F-701F-4D35-9F29-92E4E63F7978}"/>
              </a:ext>
            </a:extLst>
          </p:cNvPr>
          <p:cNvSpPr/>
          <p:nvPr/>
        </p:nvSpPr>
        <p:spPr>
          <a:xfrm>
            <a:off x="4251960" y="2206812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Freeform 100">
            <a:extLst>
              <a:ext uri="{FF2B5EF4-FFF2-40B4-BE49-F238E27FC236}">
                <a16:creationId xmlns:a16="http://schemas.microsoft.com/office/drawing/2014/main" id="{B6BE6479-9DD7-4AF3-B28E-04277EA9F62C}"/>
              </a:ext>
            </a:extLst>
          </p:cNvPr>
          <p:cNvSpPr/>
          <p:nvPr/>
        </p:nvSpPr>
        <p:spPr>
          <a:xfrm flipH="1">
            <a:off x="6953698" y="2203397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A220921-7B4D-4902-90D5-155E47B80A7B}"/>
              </a:ext>
            </a:extLst>
          </p:cNvPr>
          <p:cNvGrpSpPr/>
          <p:nvPr/>
        </p:nvGrpSpPr>
        <p:grpSpPr>
          <a:xfrm>
            <a:off x="7365856" y="2034513"/>
            <a:ext cx="4043549" cy="728318"/>
            <a:chOff x="5841856" y="1628800"/>
            <a:chExt cx="2795302" cy="728318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5F53B-B99B-4B0C-9E4A-36A0E5381DC9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87D2B56-610A-4FAF-A578-833D26DB0FBF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DD6040-9847-4610-A2DC-9721C30FFF27}"/>
              </a:ext>
            </a:extLst>
          </p:cNvPr>
          <p:cNvGrpSpPr/>
          <p:nvPr/>
        </p:nvGrpSpPr>
        <p:grpSpPr>
          <a:xfrm>
            <a:off x="7365856" y="5681831"/>
            <a:ext cx="4043549" cy="728318"/>
            <a:chOff x="5841856" y="5498541"/>
            <a:chExt cx="2795302" cy="728318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7716D0-D423-40D1-B146-C2E16E85436F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C9A557-2328-4D0B-B3D0-1A23D9CC44A5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219822BD-FA78-4C30-B90A-359984A9EE28}"/>
              </a:ext>
            </a:extLst>
          </p:cNvPr>
          <p:cNvSpPr txBox="1"/>
          <p:nvPr/>
        </p:nvSpPr>
        <p:spPr>
          <a:xfrm>
            <a:off x="5177408" y="3179145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F058E97-482E-4D63-AB90-F94A7A726781}"/>
              </a:ext>
            </a:extLst>
          </p:cNvPr>
          <p:cNvSpPr txBox="1"/>
          <p:nvPr/>
        </p:nvSpPr>
        <p:spPr>
          <a:xfrm>
            <a:off x="5241272" y="4977346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241DE52-1607-4999-86E9-FB663B662F64}"/>
              </a:ext>
            </a:extLst>
          </p:cNvPr>
          <p:cNvGrpSpPr/>
          <p:nvPr/>
        </p:nvGrpSpPr>
        <p:grpSpPr>
          <a:xfrm>
            <a:off x="2793159" y="3512778"/>
            <a:ext cx="6603881" cy="1310591"/>
            <a:chOff x="1746957" y="2369020"/>
            <a:chExt cx="5644433" cy="1120181"/>
          </a:xfrm>
        </p:grpSpPr>
        <p:sp>
          <p:nvSpPr>
            <p:cNvPr id="158" name="Rounded Rectangle 37">
              <a:extLst>
                <a:ext uri="{FF2B5EF4-FFF2-40B4-BE49-F238E27FC236}">
                  <a16:creationId xmlns:a16="http://schemas.microsoft.com/office/drawing/2014/main" id="{5940EA0D-025E-4F08-BD99-1DB375F8C04B}"/>
                </a:ext>
              </a:extLst>
            </p:cNvPr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Rounded Rectangle 39">
              <a:extLst>
                <a:ext uri="{FF2B5EF4-FFF2-40B4-BE49-F238E27FC236}">
                  <a16:creationId xmlns:a16="http://schemas.microsoft.com/office/drawing/2014/main" id="{EE96B729-1968-4351-B405-D7FF2F122A0A}"/>
                </a:ext>
              </a:extLst>
            </p:cNvPr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95BE53-5FB4-4EDF-90D3-A1D1F4AD212F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165" name="Rounded Rectangle 43">
                <a:extLst>
                  <a:ext uri="{FF2B5EF4-FFF2-40B4-BE49-F238E27FC236}">
                    <a16:creationId xmlns:a16="http://schemas.microsoft.com/office/drawing/2014/main" id="{04141C5A-F7FF-4EE9-AA40-F55E6E93A28C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Rounded Rectangle 44">
                <a:extLst>
                  <a:ext uri="{FF2B5EF4-FFF2-40B4-BE49-F238E27FC236}">
                    <a16:creationId xmlns:a16="http://schemas.microsoft.com/office/drawing/2014/main" id="{EA9AF3B9-B436-4BDF-8537-83A2CF1F2E9F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1" name="Rounded Rectangle 47">
              <a:extLst>
                <a:ext uri="{FF2B5EF4-FFF2-40B4-BE49-F238E27FC236}">
                  <a16:creationId xmlns:a16="http://schemas.microsoft.com/office/drawing/2014/main" id="{943F8ACF-6BB7-4356-9B97-FD77EDF2108D}"/>
                </a:ext>
              </a:extLst>
            </p:cNvPr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Chevron 40">
              <a:extLst>
                <a:ext uri="{FF2B5EF4-FFF2-40B4-BE49-F238E27FC236}">
                  <a16:creationId xmlns:a16="http://schemas.microsoft.com/office/drawing/2014/main" id="{94EF30A9-40F7-49BF-AD2A-F8481A878B01}"/>
                </a:ext>
              </a:extLst>
            </p:cNvPr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Chevron 41">
              <a:extLst>
                <a:ext uri="{FF2B5EF4-FFF2-40B4-BE49-F238E27FC236}">
                  <a16:creationId xmlns:a16="http://schemas.microsoft.com/office/drawing/2014/main" id="{5642C778-0197-4296-B47A-D4EFE7886AB3}"/>
                </a:ext>
              </a:extLst>
            </p:cNvPr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Rounded Rectangle 47">
              <a:extLst>
                <a:ext uri="{FF2B5EF4-FFF2-40B4-BE49-F238E27FC236}">
                  <a16:creationId xmlns:a16="http://schemas.microsoft.com/office/drawing/2014/main" id="{6E745435-37D8-4DAC-9FBF-4F15EFDD3610}"/>
                </a:ext>
              </a:extLst>
            </p:cNvPr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7" name="Parallelogram 15">
            <a:extLst>
              <a:ext uri="{FF2B5EF4-FFF2-40B4-BE49-F238E27FC236}">
                <a16:creationId xmlns:a16="http://schemas.microsoft.com/office/drawing/2014/main" id="{8572E9C4-3256-45B5-983B-7D78BAB09297}"/>
              </a:ext>
            </a:extLst>
          </p:cNvPr>
          <p:cNvSpPr/>
          <p:nvPr/>
        </p:nvSpPr>
        <p:spPr>
          <a:xfrm flipH="1">
            <a:off x="3851292" y="400156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8" name="Rounded Rectangle 32">
            <a:extLst>
              <a:ext uri="{FF2B5EF4-FFF2-40B4-BE49-F238E27FC236}">
                <a16:creationId xmlns:a16="http://schemas.microsoft.com/office/drawing/2014/main" id="{A083B24A-8C26-4E30-94CE-34C7E48CFB30}"/>
              </a:ext>
            </a:extLst>
          </p:cNvPr>
          <p:cNvSpPr/>
          <p:nvPr/>
        </p:nvSpPr>
        <p:spPr>
          <a:xfrm>
            <a:off x="3015816" y="403264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9" name="Rectangle 9">
            <a:extLst>
              <a:ext uri="{FF2B5EF4-FFF2-40B4-BE49-F238E27FC236}">
                <a16:creationId xmlns:a16="http://schemas.microsoft.com/office/drawing/2014/main" id="{FBFAFE1F-5387-4EAA-855A-2DD3DBE383AF}"/>
              </a:ext>
            </a:extLst>
          </p:cNvPr>
          <p:cNvSpPr/>
          <p:nvPr/>
        </p:nvSpPr>
        <p:spPr>
          <a:xfrm>
            <a:off x="5904720" y="39844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0" name="Chord 15">
            <a:extLst>
              <a:ext uri="{FF2B5EF4-FFF2-40B4-BE49-F238E27FC236}">
                <a16:creationId xmlns:a16="http://schemas.microsoft.com/office/drawing/2014/main" id="{E6A155C4-F3A2-4BDB-833C-A01CC8669289}"/>
              </a:ext>
            </a:extLst>
          </p:cNvPr>
          <p:cNvSpPr/>
          <p:nvPr/>
        </p:nvSpPr>
        <p:spPr>
          <a:xfrm>
            <a:off x="8903023" y="394767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1" name="Rectangle 16">
            <a:extLst>
              <a:ext uri="{FF2B5EF4-FFF2-40B4-BE49-F238E27FC236}">
                <a16:creationId xmlns:a16="http://schemas.microsoft.com/office/drawing/2014/main" id="{E2868404-260F-448D-A5F2-5D7F7FD941E7}"/>
              </a:ext>
            </a:extLst>
          </p:cNvPr>
          <p:cNvSpPr/>
          <p:nvPr/>
        </p:nvSpPr>
        <p:spPr>
          <a:xfrm>
            <a:off x="7969364" y="405467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54297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5792</Words>
  <Application>Microsoft Office PowerPoint</Application>
  <PresentationFormat>Widescreen</PresentationFormat>
  <Paragraphs>644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 Unicode MS</vt:lpstr>
      <vt:lpstr>HY견명조</vt:lpstr>
      <vt:lpstr>Arial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99</cp:revision>
  <dcterms:created xsi:type="dcterms:W3CDTF">2018-04-24T17:14:44Z</dcterms:created>
  <dcterms:modified xsi:type="dcterms:W3CDTF">2018-11-03T11:54:31Z</dcterms:modified>
</cp:coreProperties>
</file>