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handoutMasterIdLst>
    <p:handoutMasterId r:id="rId3"/>
  </p:handout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39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504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C29C118-07A7-4121-AED2-B2A0C82027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0CC428-826F-4D02-97AA-0686D81E210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23DB5-7AF4-49C2-8E98-8532BDFBC425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1BA0F7-3E5F-4A32-8119-B0F3D28381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A85C47-9ED7-4BB0-9FD2-B076C994F86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3A8D3-344B-4485-9BEE-D598ED0E5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7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9C8B5203-CFFD-49DC-9391-1C01754F8717}"/>
              </a:ext>
            </a:extLst>
          </p:cNvPr>
          <p:cNvSpPr txBox="1"/>
          <p:nvPr/>
        </p:nvSpPr>
        <p:spPr>
          <a:xfrm>
            <a:off x="609602" y="560733"/>
            <a:ext cx="868679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CLASS TIMETABLE</a:t>
            </a:r>
            <a:endParaRPr lang="ko-KR" altLang="en-US" sz="4800" b="1" dirty="0">
              <a:solidFill>
                <a:schemeClr val="accent4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94DE76E-7A7D-41BC-A208-EB6490F197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117478"/>
              </p:ext>
            </p:extLst>
          </p:nvPr>
        </p:nvGraphicFramePr>
        <p:xfrm>
          <a:off x="840094" y="1556234"/>
          <a:ext cx="8225812" cy="4480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116">
                  <a:extLst>
                    <a:ext uri="{9D8B030D-6E8A-4147-A177-3AD203B41FA5}">
                      <a16:colId xmlns:a16="http://schemas.microsoft.com/office/drawing/2014/main" val="821552772"/>
                    </a:ext>
                  </a:extLst>
                </a:gridCol>
                <a:gridCol w="1175116">
                  <a:extLst>
                    <a:ext uri="{9D8B030D-6E8A-4147-A177-3AD203B41FA5}">
                      <a16:colId xmlns:a16="http://schemas.microsoft.com/office/drawing/2014/main" val="1590816734"/>
                    </a:ext>
                  </a:extLst>
                </a:gridCol>
                <a:gridCol w="1175116">
                  <a:extLst>
                    <a:ext uri="{9D8B030D-6E8A-4147-A177-3AD203B41FA5}">
                      <a16:colId xmlns:a16="http://schemas.microsoft.com/office/drawing/2014/main" val="1593162769"/>
                    </a:ext>
                  </a:extLst>
                </a:gridCol>
                <a:gridCol w="1175116">
                  <a:extLst>
                    <a:ext uri="{9D8B030D-6E8A-4147-A177-3AD203B41FA5}">
                      <a16:colId xmlns:a16="http://schemas.microsoft.com/office/drawing/2014/main" val="1128051629"/>
                    </a:ext>
                  </a:extLst>
                </a:gridCol>
                <a:gridCol w="1175116">
                  <a:extLst>
                    <a:ext uri="{9D8B030D-6E8A-4147-A177-3AD203B41FA5}">
                      <a16:colId xmlns:a16="http://schemas.microsoft.com/office/drawing/2014/main" val="2996828229"/>
                    </a:ext>
                  </a:extLst>
                </a:gridCol>
                <a:gridCol w="1175116">
                  <a:extLst>
                    <a:ext uri="{9D8B030D-6E8A-4147-A177-3AD203B41FA5}">
                      <a16:colId xmlns:a16="http://schemas.microsoft.com/office/drawing/2014/main" val="2625555243"/>
                    </a:ext>
                  </a:extLst>
                </a:gridCol>
                <a:gridCol w="1175116">
                  <a:extLst>
                    <a:ext uri="{9D8B030D-6E8A-4147-A177-3AD203B41FA5}">
                      <a16:colId xmlns:a16="http://schemas.microsoft.com/office/drawing/2014/main" val="1106283981"/>
                    </a:ext>
                  </a:extLst>
                </a:gridCol>
              </a:tblGrid>
              <a:tr h="45943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Monday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Tuesday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Wednesday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Thursday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Friday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Saturday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Sunday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540727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10:00am</a:t>
                      </a: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10:00am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10:00am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10:00am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10:00am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0026851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327782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11:00am</a:t>
                      </a: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11:00am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11:00am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11:00am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4502347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549768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1:00pm</a:t>
                      </a: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1:00pm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1:00pm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30406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055087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2:00pm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2:00pm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338559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08143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3:00pm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3:00pm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416507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POWER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583053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4:00pm</a:t>
                      </a: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4:00pm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869423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DESIGN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034304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5:00pm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5:00pm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24357"/>
                  </a:ext>
                </a:extLst>
              </a:tr>
              <a:tr h="287223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PPT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POINT</a:t>
                      </a: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023336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F6DE113F-86C2-4D03-8095-3A66AD599F56}"/>
              </a:ext>
            </a:extLst>
          </p:cNvPr>
          <p:cNvGrpSpPr/>
          <p:nvPr/>
        </p:nvGrpSpPr>
        <p:grpSpPr>
          <a:xfrm flipH="1" flipV="1">
            <a:off x="131880" y="131880"/>
            <a:ext cx="8205673" cy="3374869"/>
            <a:chOff x="711958" y="2131325"/>
            <a:chExt cx="11348666" cy="4667535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16AAA8A-01EA-4F20-A29F-5F9A4C25A520}"/>
                </a:ext>
              </a:extLst>
            </p:cNvPr>
            <p:cNvSpPr/>
            <p:nvPr userDrawn="1"/>
          </p:nvSpPr>
          <p:spPr>
            <a:xfrm>
              <a:off x="11405531" y="6143767"/>
              <a:ext cx="655093" cy="6550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8AEEC72-B5F3-4539-8F89-8BE1C2FD9A59}"/>
                </a:ext>
              </a:extLst>
            </p:cNvPr>
            <p:cNvCxnSpPr>
              <a:stCxn id="12" idx="0"/>
            </p:cNvCxnSpPr>
            <p:nvPr userDrawn="1"/>
          </p:nvCxnSpPr>
          <p:spPr>
            <a:xfrm flipH="1" flipV="1">
              <a:off x="11712054" y="2131325"/>
              <a:ext cx="21024" cy="4012442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841B50C-4BCD-448C-B49D-F865DA4E1776}"/>
                </a:ext>
              </a:extLst>
            </p:cNvPr>
            <p:cNvCxnSpPr>
              <a:stCxn id="12" idx="2"/>
            </p:cNvCxnSpPr>
            <p:nvPr userDrawn="1"/>
          </p:nvCxnSpPr>
          <p:spPr>
            <a:xfrm flipH="1" flipV="1">
              <a:off x="711958" y="6471313"/>
              <a:ext cx="10693573" cy="1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80917E4-54C6-45A7-B591-BE3DA3E9B0CE}"/>
              </a:ext>
            </a:extLst>
          </p:cNvPr>
          <p:cNvGrpSpPr/>
          <p:nvPr/>
        </p:nvGrpSpPr>
        <p:grpSpPr>
          <a:xfrm rot="10800000" flipH="1" flipV="1">
            <a:off x="1568447" y="3351250"/>
            <a:ext cx="8205673" cy="3374869"/>
            <a:chOff x="711958" y="2131325"/>
            <a:chExt cx="11348666" cy="4667535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43302C5-9FD8-4004-B714-BEB4BDF512A0}"/>
                </a:ext>
              </a:extLst>
            </p:cNvPr>
            <p:cNvSpPr/>
            <p:nvPr userDrawn="1"/>
          </p:nvSpPr>
          <p:spPr>
            <a:xfrm>
              <a:off x="11405531" y="6143767"/>
              <a:ext cx="655093" cy="6550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4373373-C3E5-41C1-879D-A19952DDE8EB}"/>
                </a:ext>
              </a:extLst>
            </p:cNvPr>
            <p:cNvCxnSpPr>
              <a:stCxn id="18" idx="0"/>
            </p:cNvCxnSpPr>
            <p:nvPr userDrawn="1"/>
          </p:nvCxnSpPr>
          <p:spPr>
            <a:xfrm flipH="1" flipV="1">
              <a:off x="11712054" y="2131325"/>
              <a:ext cx="21024" cy="4012442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E293A-1D11-4506-877D-260A33538391}"/>
                </a:ext>
              </a:extLst>
            </p:cNvPr>
            <p:cNvCxnSpPr>
              <a:stCxn id="18" idx="2"/>
            </p:cNvCxnSpPr>
            <p:nvPr userDrawn="1"/>
          </p:nvCxnSpPr>
          <p:spPr>
            <a:xfrm flipH="1" flipV="1">
              <a:off x="711958" y="6471313"/>
              <a:ext cx="10693573" cy="1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49</Words>
  <Application>Microsoft Office PowerPoint</Application>
  <PresentationFormat>A4 Paper (210x297 mm)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19</cp:revision>
  <dcterms:created xsi:type="dcterms:W3CDTF">2018-12-04T07:41:15Z</dcterms:created>
  <dcterms:modified xsi:type="dcterms:W3CDTF">2018-12-12T04:37:19Z</dcterms:modified>
</cp:coreProperties>
</file>