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0047A47-0504-43B7-B5D8-5D4B90738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4176"/>
              </p:ext>
            </p:extLst>
          </p:nvPr>
        </p:nvGraphicFramePr>
        <p:xfrm>
          <a:off x="539262" y="1484048"/>
          <a:ext cx="8686800" cy="485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3565211891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252824017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922394331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219075846"/>
                    </a:ext>
                  </a:extLst>
                </a:gridCol>
                <a:gridCol w="1965960">
                  <a:extLst>
                    <a:ext uri="{9D8B030D-6E8A-4147-A177-3AD203B41FA5}">
                      <a16:colId xmlns:a16="http://schemas.microsoft.com/office/drawing/2014/main" val="40876830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MORNING CLASSES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EVENING CLASSES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72945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  9:00~10:00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11:00~12:00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Yoga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2:00~3:00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Golf </a:t>
                      </a:r>
                    </a:p>
                    <a:p>
                      <a:pPr algn="l"/>
                      <a:endParaRPr lang="en-US" sz="1200" dirty="0"/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288422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 9:00~10:00</a:t>
                      </a:r>
                      <a:endParaRPr lang="en-US" altLang="ko-KR" sz="1200" b="0" dirty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/>
                          </a:solidFill>
                          <a:cs typeface="Arial" pitchFamily="34" charset="0"/>
                        </a:rPr>
                        <a:t>Tennis 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3:00~4:00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5:00~6:00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Yoga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13368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 9:00~10:00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 9:00~10:00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11:00~12:00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Fitness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Yoga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3:00~4:00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5:00~6:00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Fitness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76622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 9:00~10:00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10:00~11:00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Fitness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2:00~3:00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Fitness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10829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10:00~11:00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11:00~12:00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Golf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Yoga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2:00~3:00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3:00~4:00</a:t>
                      </a: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5:00~6:00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Golf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Yoga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00091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 9:00~10:00   10:00~11:00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Fitness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Golf</a:t>
                      </a: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3:00~4:00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Swimming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Arial" pitchFamily="34" charset="0"/>
                      </a:endParaRPr>
                    </a:p>
                  </a:txBody>
                  <a:tcPr marL="182880" marR="18288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33625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SUN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cs typeface="Arial" pitchFamily="34" charset="0"/>
                        </a:rPr>
                        <a:t>Simple PowerPoint Presentation</a:t>
                      </a:r>
                      <a:endParaRPr lang="en-US" sz="1200" dirty="0"/>
                    </a:p>
                    <a:p>
                      <a:pPr algn="ctr"/>
                      <a:endParaRPr lang="en-US" sz="1200" dirty="0"/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850034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9C8B5203-CFFD-49DC-9391-1C01754F8717}"/>
              </a:ext>
            </a:extLst>
          </p:cNvPr>
          <p:cNvSpPr txBox="1"/>
          <p:nvPr/>
        </p:nvSpPr>
        <p:spPr>
          <a:xfrm>
            <a:off x="2115472" y="288170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accent1"/>
                </a:solidFill>
                <a:cs typeface="Arial" pitchFamily="34" charset="0"/>
              </a:rPr>
              <a:t>TIMETABLE</a:t>
            </a:r>
            <a:endParaRPr lang="ko-KR" altLang="en-US" sz="48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</TotalTime>
  <Words>65</Words>
  <Application>Microsoft Office PowerPoint</Application>
  <PresentationFormat>A4 Paper (210x297 mm)</PresentationFormat>
  <Paragraphs>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16</cp:revision>
  <dcterms:created xsi:type="dcterms:W3CDTF">2018-12-04T07:41:15Z</dcterms:created>
  <dcterms:modified xsi:type="dcterms:W3CDTF">2018-12-11T08:57:15Z</dcterms:modified>
</cp:coreProperties>
</file>