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2394" y="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369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Group 185">
            <a:extLst>
              <a:ext uri="{FF2B5EF4-FFF2-40B4-BE49-F238E27FC236}">
                <a16:creationId xmlns:a16="http://schemas.microsoft.com/office/drawing/2014/main" id="{DD944999-68FD-4D61-BC28-9993FCB31D0A}"/>
              </a:ext>
            </a:extLst>
          </p:cNvPr>
          <p:cNvGrpSpPr/>
          <p:nvPr/>
        </p:nvGrpSpPr>
        <p:grpSpPr>
          <a:xfrm>
            <a:off x="192656" y="147681"/>
            <a:ext cx="9520688" cy="6567279"/>
            <a:chOff x="192656" y="147681"/>
            <a:chExt cx="9520688" cy="6567279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3E5FEBD-9861-4CAB-830E-99CFE2F539F0}"/>
                </a:ext>
              </a:extLst>
            </p:cNvPr>
            <p:cNvGrpSpPr/>
            <p:nvPr/>
          </p:nvGrpSpPr>
          <p:grpSpPr>
            <a:xfrm>
              <a:off x="192656" y="152322"/>
              <a:ext cx="140381" cy="6562638"/>
              <a:chOff x="192656" y="152322"/>
              <a:chExt cx="140381" cy="6562638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E871CB8F-17FC-468E-BC82-9AD8092FCA5E}"/>
                  </a:ext>
                </a:extLst>
              </p:cNvPr>
              <p:cNvSpPr/>
              <p:nvPr/>
            </p:nvSpPr>
            <p:spPr>
              <a:xfrm flipV="1">
                <a:off x="192656" y="6574579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4D6ADE2-3333-46AC-8527-A771F667816C}"/>
                  </a:ext>
                </a:extLst>
              </p:cNvPr>
              <p:cNvSpPr/>
              <p:nvPr/>
            </p:nvSpPr>
            <p:spPr>
              <a:xfrm flipV="1">
                <a:off x="192656" y="630698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0815204-8824-49C0-AE21-B9C2D77E539C}"/>
                  </a:ext>
                </a:extLst>
              </p:cNvPr>
              <p:cNvSpPr/>
              <p:nvPr/>
            </p:nvSpPr>
            <p:spPr>
              <a:xfrm flipV="1">
                <a:off x="192656" y="603939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FC6FC0AE-8BC2-45EA-B76F-1AEEFEE79A35}"/>
                  </a:ext>
                </a:extLst>
              </p:cNvPr>
              <p:cNvSpPr/>
              <p:nvPr/>
            </p:nvSpPr>
            <p:spPr>
              <a:xfrm flipV="1">
                <a:off x="192656" y="5771796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4979C36-3EE4-4BFD-BB9E-3A433083D1A7}"/>
                  </a:ext>
                </a:extLst>
              </p:cNvPr>
              <p:cNvSpPr/>
              <p:nvPr/>
            </p:nvSpPr>
            <p:spPr>
              <a:xfrm flipV="1">
                <a:off x="192656" y="5504202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589F9B1C-8C14-4DD9-9C2E-FD41B89A8116}"/>
                  </a:ext>
                </a:extLst>
              </p:cNvPr>
              <p:cNvSpPr/>
              <p:nvPr/>
            </p:nvSpPr>
            <p:spPr>
              <a:xfrm flipV="1">
                <a:off x="192656" y="5236608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DEFAE974-F80D-4982-8025-04C9B4389343}"/>
                  </a:ext>
                </a:extLst>
              </p:cNvPr>
              <p:cNvSpPr/>
              <p:nvPr/>
            </p:nvSpPr>
            <p:spPr>
              <a:xfrm flipV="1">
                <a:off x="192656" y="496901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722EF456-95CF-4BE4-AF2C-6CBC3F7FD648}"/>
                  </a:ext>
                </a:extLst>
              </p:cNvPr>
              <p:cNvSpPr/>
              <p:nvPr/>
            </p:nvSpPr>
            <p:spPr>
              <a:xfrm flipV="1">
                <a:off x="192656" y="470142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B4DECF7C-A8E4-4712-BB51-A0B3E45725C7}"/>
                  </a:ext>
                </a:extLst>
              </p:cNvPr>
              <p:cNvSpPr/>
              <p:nvPr/>
            </p:nvSpPr>
            <p:spPr>
              <a:xfrm flipV="1">
                <a:off x="192656" y="4433826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F3743F8F-8C00-4A0E-B0D0-34C024B36CB2}"/>
                  </a:ext>
                </a:extLst>
              </p:cNvPr>
              <p:cNvSpPr/>
              <p:nvPr/>
            </p:nvSpPr>
            <p:spPr>
              <a:xfrm flipV="1">
                <a:off x="192656" y="4166232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3F244600-BECE-4B9B-9264-341A8B595F04}"/>
                  </a:ext>
                </a:extLst>
              </p:cNvPr>
              <p:cNvSpPr/>
              <p:nvPr/>
            </p:nvSpPr>
            <p:spPr>
              <a:xfrm flipV="1">
                <a:off x="192656" y="3898638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BDA7BF62-15A0-4F4D-9123-0DD02D539B39}"/>
                  </a:ext>
                </a:extLst>
              </p:cNvPr>
              <p:cNvSpPr/>
              <p:nvPr/>
            </p:nvSpPr>
            <p:spPr>
              <a:xfrm flipV="1">
                <a:off x="192656" y="363104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00314523-E644-4058-A336-7E5AF0F983C2}"/>
                  </a:ext>
                </a:extLst>
              </p:cNvPr>
              <p:cNvSpPr/>
              <p:nvPr/>
            </p:nvSpPr>
            <p:spPr>
              <a:xfrm flipV="1">
                <a:off x="192656" y="336345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3EEA727-F051-4C84-A9FA-1413552BA9AB}"/>
                  </a:ext>
                </a:extLst>
              </p:cNvPr>
              <p:cNvSpPr/>
              <p:nvPr/>
            </p:nvSpPr>
            <p:spPr>
              <a:xfrm flipV="1">
                <a:off x="192656" y="3095856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30D60318-D14E-45A9-BDDA-84BA71EAA19D}"/>
                  </a:ext>
                </a:extLst>
              </p:cNvPr>
              <p:cNvSpPr/>
              <p:nvPr/>
            </p:nvSpPr>
            <p:spPr>
              <a:xfrm flipV="1">
                <a:off x="192656" y="2828262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4314334-45BF-41FA-BCD3-4985F4EF3308}"/>
                  </a:ext>
                </a:extLst>
              </p:cNvPr>
              <p:cNvSpPr/>
              <p:nvPr/>
            </p:nvSpPr>
            <p:spPr>
              <a:xfrm flipV="1">
                <a:off x="192656" y="2560668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0DA9D2DD-5038-4CFB-85AE-B84F40FEFB15}"/>
                  </a:ext>
                </a:extLst>
              </p:cNvPr>
              <p:cNvSpPr/>
              <p:nvPr/>
            </p:nvSpPr>
            <p:spPr>
              <a:xfrm flipV="1">
                <a:off x="192656" y="229307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7FFF7626-F846-4C34-956A-987E5F23A851}"/>
                  </a:ext>
                </a:extLst>
              </p:cNvPr>
              <p:cNvSpPr/>
              <p:nvPr/>
            </p:nvSpPr>
            <p:spPr>
              <a:xfrm flipV="1">
                <a:off x="192656" y="202548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F4D524E4-DD8F-4313-A28E-90A70C007B83}"/>
                  </a:ext>
                </a:extLst>
              </p:cNvPr>
              <p:cNvSpPr/>
              <p:nvPr/>
            </p:nvSpPr>
            <p:spPr>
              <a:xfrm flipV="1">
                <a:off x="192656" y="1757886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6E3C02AB-3F6D-44C2-9C5C-7F57B2BCD169}"/>
                  </a:ext>
                </a:extLst>
              </p:cNvPr>
              <p:cNvSpPr/>
              <p:nvPr/>
            </p:nvSpPr>
            <p:spPr>
              <a:xfrm flipV="1">
                <a:off x="192656" y="1490292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02141BD1-CD55-42B7-9256-675740AD3C07}"/>
                  </a:ext>
                </a:extLst>
              </p:cNvPr>
              <p:cNvSpPr/>
              <p:nvPr/>
            </p:nvSpPr>
            <p:spPr>
              <a:xfrm flipV="1">
                <a:off x="192656" y="1222698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A8E6C87B-CED8-430C-A64A-FB097BF8296C}"/>
                  </a:ext>
                </a:extLst>
              </p:cNvPr>
              <p:cNvSpPr/>
              <p:nvPr/>
            </p:nvSpPr>
            <p:spPr>
              <a:xfrm flipV="1">
                <a:off x="192656" y="95510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144D231A-0127-4958-8967-86CD2FA9C735}"/>
                  </a:ext>
                </a:extLst>
              </p:cNvPr>
              <p:cNvSpPr/>
              <p:nvPr/>
            </p:nvSpPr>
            <p:spPr>
              <a:xfrm flipV="1">
                <a:off x="192656" y="68751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E609AADE-AB26-4842-986D-69ACCDC36010}"/>
                  </a:ext>
                </a:extLst>
              </p:cNvPr>
              <p:cNvSpPr/>
              <p:nvPr/>
            </p:nvSpPr>
            <p:spPr>
              <a:xfrm flipV="1">
                <a:off x="192656" y="419916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09097193-D1B5-40F5-9D83-845C7A84415C}"/>
                  </a:ext>
                </a:extLst>
              </p:cNvPr>
              <p:cNvSpPr/>
              <p:nvPr/>
            </p:nvSpPr>
            <p:spPr>
              <a:xfrm flipV="1">
                <a:off x="192656" y="152322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134156A-0123-4558-B225-7BB2FD00AD8A}"/>
                </a:ext>
              </a:extLst>
            </p:cNvPr>
            <p:cNvGrpSpPr/>
            <p:nvPr/>
          </p:nvGrpSpPr>
          <p:grpSpPr>
            <a:xfrm>
              <a:off x="9572963" y="152322"/>
              <a:ext cx="140381" cy="6562638"/>
              <a:chOff x="192656" y="152322"/>
              <a:chExt cx="140381" cy="6562638"/>
            </a:xfrm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0146E25-F27B-46A4-9540-C04A423522A3}"/>
                  </a:ext>
                </a:extLst>
              </p:cNvPr>
              <p:cNvSpPr/>
              <p:nvPr/>
            </p:nvSpPr>
            <p:spPr>
              <a:xfrm flipV="1">
                <a:off x="192656" y="6574579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FE7C26F9-9E9F-42BA-9CA4-B21D8B2CF20A}"/>
                  </a:ext>
                </a:extLst>
              </p:cNvPr>
              <p:cNvSpPr/>
              <p:nvPr/>
            </p:nvSpPr>
            <p:spPr>
              <a:xfrm flipV="1">
                <a:off x="192656" y="630698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76DD62A-DCB7-41E4-819A-01510706B6D2}"/>
                  </a:ext>
                </a:extLst>
              </p:cNvPr>
              <p:cNvSpPr/>
              <p:nvPr/>
            </p:nvSpPr>
            <p:spPr>
              <a:xfrm flipV="1">
                <a:off x="192656" y="603939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B3182E24-8B3A-42E3-9D50-1878E3AAA5E3}"/>
                  </a:ext>
                </a:extLst>
              </p:cNvPr>
              <p:cNvSpPr/>
              <p:nvPr/>
            </p:nvSpPr>
            <p:spPr>
              <a:xfrm flipV="1">
                <a:off x="192656" y="5771796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3BE737CF-B9C8-4D25-B7C1-4B618C9E3F71}"/>
                  </a:ext>
                </a:extLst>
              </p:cNvPr>
              <p:cNvSpPr/>
              <p:nvPr/>
            </p:nvSpPr>
            <p:spPr>
              <a:xfrm flipV="1">
                <a:off x="192656" y="5504202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DF816B08-BA68-4689-BD1D-F52ED255BAC2}"/>
                  </a:ext>
                </a:extLst>
              </p:cNvPr>
              <p:cNvSpPr/>
              <p:nvPr/>
            </p:nvSpPr>
            <p:spPr>
              <a:xfrm flipV="1">
                <a:off x="192656" y="5236608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C214C0A6-23FA-4CE7-B9CE-545CFA5F27ED}"/>
                  </a:ext>
                </a:extLst>
              </p:cNvPr>
              <p:cNvSpPr/>
              <p:nvPr/>
            </p:nvSpPr>
            <p:spPr>
              <a:xfrm flipV="1">
                <a:off x="192656" y="496901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7FD96708-69AD-4F64-8AC0-8F75B64D96D7}"/>
                  </a:ext>
                </a:extLst>
              </p:cNvPr>
              <p:cNvSpPr/>
              <p:nvPr/>
            </p:nvSpPr>
            <p:spPr>
              <a:xfrm flipV="1">
                <a:off x="192656" y="470142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AB594912-A512-4E4A-8A67-125391059E91}"/>
                  </a:ext>
                </a:extLst>
              </p:cNvPr>
              <p:cNvSpPr/>
              <p:nvPr/>
            </p:nvSpPr>
            <p:spPr>
              <a:xfrm flipV="1">
                <a:off x="192656" y="4433826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88C97397-133F-4CCC-AA06-6068EB4EED54}"/>
                  </a:ext>
                </a:extLst>
              </p:cNvPr>
              <p:cNvSpPr/>
              <p:nvPr/>
            </p:nvSpPr>
            <p:spPr>
              <a:xfrm flipV="1">
                <a:off x="192656" y="4166232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681A521E-0400-4AA1-BB68-35545DEE3C03}"/>
                  </a:ext>
                </a:extLst>
              </p:cNvPr>
              <p:cNvSpPr/>
              <p:nvPr/>
            </p:nvSpPr>
            <p:spPr>
              <a:xfrm flipV="1">
                <a:off x="192656" y="3898638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D37E161-FC4A-4A76-9057-6580A666B2B2}"/>
                  </a:ext>
                </a:extLst>
              </p:cNvPr>
              <p:cNvSpPr/>
              <p:nvPr/>
            </p:nvSpPr>
            <p:spPr>
              <a:xfrm flipV="1">
                <a:off x="192656" y="363104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20403D14-1178-41D3-9D4C-E69A40867C6A}"/>
                  </a:ext>
                </a:extLst>
              </p:cNvPr>
              <p:cNvSpPr/>
              <p:nvPr/>
            </p:nvSpPr>
            <p:spPr>
              <a:xfrm flipV="1">
                <a:off x="192656" y="336345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532A5940-708A-48A1-B2F9-FCD930CDBCDA}"/>
                  </a:ext>
                </a:extLst>
              </p:cNvPr>
              <p:cNvSpPr/>
              <p:nvPr/>
            </p:nvSpPr>
            <p:spPr>
              <a:xfrm flipV="1">
                <a:off x="192656" y="3095856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1D8B49D4-808F-4C35-92C9-5FA7606579D7}"/>
                  </a:ext>
                </a:extLst>
              </p:cNvPr>
              <p:cNvSpPr/>
              <p:nvPr/>
            </p:nvSpPr>
            <p:spPr>
              <a:xfrm flipV="1">
                <a:off x="192656" y="2828262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4D5C897B-7587-4920-B3BA-7B2AEC79F83B}"/>
                  </a:ext>
                </a:extLst>
              </p:cNvPr>
              <p:cNvSpPr/>
              <p:nvPr/>
            </p:nvSpPr>
            <p:spPr>
              <a:xfrm flipV="1">
                <a:off x="192656" y="2560668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E385269F-4594-4F67-8BDF-D26EA97BA601}"/>
                  </a:ext>
                </a:extLst>
              </p:cNvPr>
              <p:cNvSpPr/>
              <p:nvPr/>
            </p:nvSpPr>
            <p:spPr>
              <a:xfrm flipV="1">
                <a:off x="192656" y="229307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16A2E191-7880-4DD9-9644-1006FA4C5786}"/>
                  </a:ext>
                </a:extLst>
              </p:cNvPr>
              <p:cNvSpPr/>
              <p:nvPr/>
            </p:nvSpPr>
            <p:spPr>
              <a:xfrm flipV="1">
                <a:off x="192656" y="202548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30A804FD-D4E9-440E-951C-6BC713C2404A}"/>
                  </a:ext>
                </a:extLst>
              </p:cNvPr>
              <p:cNvSpPr/>
              <p:nvPr/>
            </p:nvSpPr>
            <p:spPr>
              <a:xfrm flipV="1">
                <a:off x="192656" y="1757886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1D01C868-B108-42A7-8977-7764EB7C9C94}"/>
                  </a:ext>
                </a:extLst>
              </p:cNvPr>
              <p:cNvSpPr/>
              <p:nvPr/>
            </p:nvSpPr>
            <p:spPr>
              <a:xfrm flipV="1">
                <a:off x="192656" y="1490292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1AFD6A9-C73F-464D-980B-A663851D8ED3}"/>
                  </a:ext>
                </a:extLst>
              </p:cNvPr>
              <p:cNvSpPr/>
              <p:nvPr/>
            </p:nvSpPr>
            <p:spPr>
              <a:xfrm flipV="1">
                <a:off x="192656" y="1222698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464812B2-8E49-44C6-9D72-5BB886F9881A}"/>
                  </a:ext>
                </a:extLst>
              </p:cNvPr>
              <p:cNvSpPr/>
              <p:nvPr/>
            </p:nvSpPr>
            <p:spPr>
              <a:xfrm flipV="1">
                <a:off x="192656" y="955104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FE60A1B5-E017-4448-B2A8-F3939473C822}"/>
                  </a:ext>
                </a:extLst>
              </p:cNvPr>
              <p:cNvSpPr/>
              <p:nvPr/>
            </p:nvSpPr>
            <p:spPr>
              <a:xfrm flipV="1">
                <a:off x="192656" y="687510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8AE1A5FC-D597-4CF1-9F84-D1A7647CAA7B}"/>
                  </a:ext>
                </a:extLst>
              </p:cNvPr>
              <p:cNvSpPr/>
              <p:nvPr/>
            </p:nvSpPr>
            <p:spPr>
              <a:xfrm flipV="1">
                <a:off x="192656" y="419916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550CD741-4000-4B4E-A6D8-ADC83D695D60}"/>
                  </a:ext>
                </a:extLst>
              </p:cNvPr>
              <p:cNvSpPr/>
              <p:nvPr/>
            </p:nvSpPr>
            <p:spPr>
              <a:xfrm flipV="1">
                <a:off x="192656" y="152322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5F1AC0C-BC56-4D12-BE92-8F77808667DA}"/>
                </a:ext>
              </a:extLst>
            </p:cNvPr>
            <p:cNvGrpSpPr/>
            <p:nvPr/>
          </p:nvGrpSpPr>
          <p:grpSpPr>
            <a:xfrm>
              <a:off x="460665" y="147681"/>
              <a:ext cx="8984678" cy="140381"/>
              <a:chOff x="460665" y="147681"/>
              <a:chExt cx="8984678" cy="140381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B1D47EA3-3BDF-4D83-8939-1AE383F7FD61}"/>
                  </a:ext>
                </a:extLst>
              </p:cNvPr>
              <p:cNvSpPr/>
              <p:nvPr/>
            </p:nvSpPr>
            <p:spPr>
              <a:xfrm rot="16200000" flipV="1">
                <a:off x="6892881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458A166B-9E09-4146-AFEF-6D59E27659D8}"/>
                  </a:ext>
                </a:extLst>
              </p:cNvPr>
              <p:cNvSpPr/>
              <p:nvPr/>
            </p:nvSpPr>
            <p:spPr>
              <a:xfrm rot="16200000" flipV="1">
                <a:off x="662487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909031B1-44BA-4556-9BED-0CA6BC5F724C}"/>
                  </a:ext>
                </a:extLst>
              </p:cNvPr>
              <p:cNvSpPr/>
              <p:nvPr/>
            </p:nvSpPr>
            <p:spPr>
              <a:xfrm rot="16200000" flipV="1">
                <a:off x="635686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0EDA48CA-56BF-4162-B9E3-38CABF736AB5}"/>
                  </a:ext>
                </a:extLst>
              </p:cNvPr>
              <p:cNvSpPr/>
              <p:nvPr/>
            </p:nvSpPr>
            <p:spPr>
              <a:xfrm rot="16200000" flipV="1">
                <a:off x="6088854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597A0E2E-267F-4FFC-840B-101B18243257}"/>
                  </a:ext>
                </a:extLst>
              </p:cNvPr>
              <p:cNvSpPr/>
              <p:nvPr/>
            </p:nvSpPr>
            <p:spPr>
              <a:xfrm rot="16200000" flipV="1">
                <a:off x="5820845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7479D386-9929-4CE8-9EC0-29BB9AC069CB}"/>
                  </a:ext>
                </a:extLst>
              </p:cNvPr>
              <p:cNvSpPr/>
              <p:nvPr/>
            </p:nvSpPr>
            <p:spPr>
              <a:xfrm rot="16200000" flipV="1">
                <a:off x="5552836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5D66EB4F-F627-454A-BBA2-1C719BD00356}"/>
                  </a:ext>
                </a:extLst>
              </p:cNvPr>
              <p:cNvSpPr/>
              <p:nvPr/>
            </p:nvSpPr>
            <p:spPr>
              <a:xfrm rot="16200000" flipV="1">
                <a:off x="5284827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769CB302-D2D7-421D-AE68-B98557C01539}"/>
                  </a:ext>
                </a:extLst>
              </p:cNvPr>
              <p:cNvSpPr/>
              <p:nvPr/>
            </p:nvSpPr>
            <p:spPr>
              <a:xfrm rot="16200000" flipV="1">
                <a:off x="5016818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861034A6-78F9-4177-AC97-58121F2B1D40}"/>
                  </a:ext>
                </a:extLst>
              </p:cNvPr>
              <p:cNvSpPr/>
              <p:nvPr/>
            </p:nvSpPr>
            <p:spPr>
              <a:xfrm rot="16200000" flipV="1">
                <a:off x="4748809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115AA07F-0220-4EDF-B841-FD34725D8522}"/>
                  </a:ext>
                </a:extLst>
              </p:cNvPr>
              <p:cNvSpPr/>
              <p:nvPr/>
            </p:nvSpPr>
            <p:spPr>
              <a:xfrm rot="16200000" flipV="1">
                <a:off x="4480800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0AB2F455-9AB7-4C07-AF74-4BDAF3E0C570}"/>
                  </a:ext>
                </a:extLst>
              </p:cNvPr>
              <p:cNvSpPr/>
              <p:nvPr/>
            </p:nvSpPr>
            <p:spPr>
              <a:xfrm rot="16200000" flipV="1">
                <a:off x="4212791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DBCAECD1-A2AD-4E53-B3FC-00CBD89420F5}"/>
                  </a:ext>
                </a:extLst>
              </p:cNvPr>
              <p:cNvSpPr/>
              <p:nvPr/>
            </p:nvSpPr>
            <p:spPr>
              <a:xfrm rot="16200000" flipV="1">
                <a:off x="394478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C47FB06F-EF01-4C46-9C97-27C3EFD6693B}"/>
                  </a:ext>
                </a:extLst>
              </p:cNvPr>
              <p:cNvSpPr/>
              <p:nvPr/>
            </p:nvSpPr>
            <p:spPr>
              <a:xfrm rot="16200000" flipV="1">
                <a:off x="367677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AEBEC185-7D98-42CB-B99B-5222AB5B7BF1}"/>
                  </a:ext>
                </a:extLst>
              </p:cNvPr>
              <p:cNvSpPr/>
              <p:nvPr/>
            </p:nvSpPr>
            <p:spPr>
              <a:xfrm rot="16200000" flipV="1">
                <a:off x="3408764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E19682E3-43E2-4C18-80C6-3AF865D2F195}"/>
                  </a:ext>
                </a:extLst>
              </p:cNvPr>
              <p:cNvSpPr/>
              <p:nvPr/>
            </p:nvSpPr>
            <p:spPr>
              <a:xfrm rot="16200000" flipV="1">
                <a:off x="3140755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FE5EF9DC-92CF-4816-84DB-B8B0A9C4619D}"/>
                  </a:ext>
                </a:extLst>
              </p:cNvPr>
              <p:cNvSpPr/>
              <p:nvPr/>
            </p:nvSpPr>
            <p:spPr>
              <a:xfrm rot="16200000" flipV="1">
                <a:off x="2872746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570BBBB3-38E4-40B9-A779-FAEF7E089C70}"/>
                  </a:ext>
                </a:extLst>
              </p:cNvPr>
              <p:cNvSpPr/>
              <p:nvPr/>
            </p:nvSpPr>
            <p:spPr>
              <a:xfrm rot="16200000" flipV="1">
                <a:off x="2604737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CA7AF4AB-E8C3-42F9-94D9-C198F42C7731}"/>
                  </a:ext>
                </a:extLst>
              </p:cNvPr>
              <p:cNvSpPr/>
              <p:nvPr/>
            </p:nvSpPr>
            <p:spPr>
              <a:xfrm rot="16200000" flipV="1">
                <a:off x="2336728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BFE8DAA8-6468-484D-B4DC-D4743955E5AD}"/>
                  </a:ext>
                </a:extLst>
              </p:cNvPr>
              <p:cNvSpPr/>
              <p:nvPr/>
            </p:nvSpPr>
            <p:spPr>
              <a:xfrm rot="16200000" flipV="1">
                <a:off x="2068719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A4B7F431-7A69-4CD2-B4F5-0124A7B7D4C3}"/>
                  </a:ext>
                </a:extLst>
              </p:cNvPr>
              <p:cNvSpPr/>
              <p:nvPr/>
            </p:nvSpPr>
            <p:spPr>
              <a:xfrm rot="16200000" flipV="1">
                <a:off x="1800710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723512AA-E51A-473F-92D7-59D81557B768}"/>
                  </a:ext>
                </a:extLst>
              </p:cNvPr>
              <p:cNvSpPr/>
              <p:nvPr/>
            </p:nvSpPr>
            <p:spPr>
              <a:xfrm rot="16200000" flipV="1">
                <a:off x="1532701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0FB769F-0C4F-411D-971E-2A18961C5103}"/>
                  </a:ext>
                </a:extLst>
              </p:cNvPr>
              <p:cNvSpPr/>
              <p:nvPr/>
            </p:nvSpPr>
            <p:spPr>
              <a:xfrm rot="16200000" flipV="1">
                <a:off x="126469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244CA476-58DC-4353-9A85-4C7BC9CD626F}"/>
                  </a:ext>
                </a:extLst>
              </p:cNvPr>
              <p:cNvSpPr/>
              <p:nvPr/>
            </p:nvSpPr>
            <p:spPr>
              <a:xfrm rot="16200000" flipV="1">
                <a:off x="99668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8C2503BC-2845-48FC-ABAA-616FCA050B13}"/>
                  </a:ext>
                </a:extLst>
              </p:cNvPr>
              <p:cNvSpPr/>
              <p:nvPr/>
            </p:nvSpPr>
            <p:spPr>
              <a:xfrm rot="16200000" flipV="1">
                <a:off x="728674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14AC108-BC85-44C4-84F1-FDC188058045}"/>
                  </a:ext>
                </a:extLst>
              </p:cNvPr>
              <p:cNvSpPr/>
              <p:nvPr/>
            </p:nvSpPr>
            <p:spPr>
              <a:xfrm rot="16200000" flipV="1">
                <a:off x="460665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921C2A0F-C934-4C15-96D9-05FC17A78075}"/>
                  </a:ext>
                </a:extLst>
              </p:cNvPr>
              <p:cNvSpPr/>
              <p:nvPr/>
            </p:nvSpPr>
            <p:spPr>
              <a:xfrm rot="16200000" flipV="1">
                <a:off x="930496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CC336A17-C7DB-4B78-B7A8-3AD1D266FBF6}"/>
                  </a:ext>
                </a:extLst>
              </p:cNvPr>
              <p:cNvSpPr/>
              <p:nvPr/>
            </p:nvSpPr>
            <p:spPr>
              <a:xfrm rot="16200000" flipV="1">
                <a:off x="903695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F4C6F5EA-D987-4FB2-A626-AF23434D8D2E}"/>
                  </a:ext>
                </a:extLst>
              </p:cNvPr>
              <p:cNvSpPr/>
              <p:nvPr/>
            </p:nvSpPr>
            <p:spPr>
              <a:xfrm rot="16200000" flipV="1">
                <a:off x="8768944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5452DB0C-162A-421C-B981-2F64EB41F690}"/>
                  </a:ext>
                </a:extLst>
              </p:cNvPr>
              <p:cNvSpPr/>
              <p:nvPr/>
            </p:nvSpPr>
            <p:spPr>
              <a:xfrm rot="16200000" flipV="1">
                <a:off x="8500935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6EE2EEFA-D956-4891-B89C-A286DAE9AF9D}"/>
                  </a:ext>
                </a:extLst>
              </p:cNvPr>
              <p:cNvSpPr/>
              <p:nvPr/>
            </p:nvSpPr>
            <p:spPr>
              <a:xfrm rot="16200000" flipV="1">
                <a:off x="8232926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BCB6DCA7-DFEF-40D6-808D-2ED5B9752D8B}"/>
                  </a:ext>
                </a:extLst>
              </p:cNvPr>
              <p:cNvSpPr/>
              <p:nvPr/>
            </p:nvSpPr>
            <p:spPr>
              <a:xfrm rot="16200000" flipV="1">
                <a:off x="7964917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6E76C4DB-280E-43C5-82E3-17CD5622A4F8}"/>
                  </a:ext>
                </a:extLst>
              </p:cNvPr>
              <p:cNvSpPr/>
              <p:nvPr/>
            </p:nvSpPr>
            <p:spPr>
              <a:xfrm rot="16200000" flipV="1">
                <a:off x="7696908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94296A22-213C-486B-8E9F-ED30C3F20B1B}"/>
                  </a:ext>
                </a:extLst>
              </p:cNvPr>
              <p:cNvSpPr/>
              <p:nvPr/>
            </p:nvSpPr>
            <p:spPr>
              <a:xfrm rot="16200000" flipV="1">
                <a:off x="7428899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C5CFCA1C-0909-4D81-BBF8-3BB1D395C4FA}"/>
                  </a:ext>
                </a:extLst>
              </p:cNvPr>
              <p:cNvSpPr/>
              <p:nvPr/>
            </p:nvSpPr>
            <p:spPr>
              <a:xfrm rot="16200000" flipV="1">
                <a:off x="7160890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67A99FAF-3755-47F9-9FBC-181120CF4541}"/>
                </a:ext>
              </a:extLst>
            </p:cNvPr>
            <p:cNvGrpSpPr/>
            <p:nvPr/>
          </p:nvGrpSpPr>
          <p:grpSpPr>
            <a:xfrm>
              <a:off x="460665" y="6574579"/>
              <a:ext cx="8984678" cy="140381"/>
              <a:chOff x="460665" y="147681"/>
              <a:chExt cx="8984678" cy="140381"/>
            </a:xfrm>
          </p:grpSpPr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FB3997A3-204E-4C51-A987-234602FB27D7}"/>
                  </a:ext>
                </a:extLst>
              </p:cNvPr>
              <p:cNvSpPr/>
              <p:nvPr/>
            </p:nvSpPr>
            <p:spPr>
              <a:xfrm rot="16200000" flipV="1">
                <a:off x="6892881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CB7446F3-77A0-4E17-91AC-69565CB4D663}"/>
                  </a:ext>
                </a:extLst>
              </p:cNvPr>
              <p:cNvSpPr/>
              <p:nvPr/>
            </p:nvSpPr>
            <p:spPr>
              <a:xfrm rot="16200000" flipV="1">
                <a:off x="662487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7DB7C9CD-13F8-4EF3-8AAF-1FD6E09E0EC4}"/>
                  </a:ext>
                </a:extLst>
              </p:cNvPr>
              <p:cNvSpPr/>
              <p:nvPr/>
            </p:nvSpPr>
            <p:spPr>
              <a:xfrm rot="16200000" flipV="1">
                <a:off x="635686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4F1ECE9F-0E26-4FCF-9E6B-665215EE7481}"/>
                  </a:ext>
                </a:extLst>
              </p:cNvPr>
              <p:cNvSpPr/>
              <p:nvPr/>
            </p:nvSpPr>
            <p:spPr>
              <a:xfrm rot="16200000" flipV="1">
                <a:off x="6088854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98EBBC79-3D60-441B-B3B7-D171796DA3E8}"/>
                  </a:ext>
                </a:extLst>
              </p:cNvPr>
              <p:cNvSpPr/>
              <p:nvPr/>
            </p:nvSpPr>
            <p:spPr>
              <a:xfrm rot="16200000" flipV="1">
                <a:off x="5820845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2D3DB171-C6DD-46BA-9FE7-8271519DD2FD}"/>
                  </a:ext>
                </a:extLst>
              </p:cNvPr>
              <p:cNvSpPr/>
              <p:nvPr/>
            </p:nvSpPr>
            <p:spPr>
              <a:xfrm rot="16200000" flipV="1">
                <a:off x="5552836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7FCE555F-6069-477E-B754-4C70D40F7C53}"/>
                  </a:ext>
                </a:extLst>
              </p:cNvPr>
              <p:cNvSpPr/>
              <p:nvPr/>
            </p:nvSpPr>
            <p:spPr>
              <a:xfrm rot="16200000" flipV="1">
                <a:off x="5284827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A42B5862-8CED-4C01-A09B-063F01F0E683}"/>
                  </a:ext>
                </a:extLst>
              </p:cNvPr>
              <p:cNvSpPr/>
              <p:nvPr/>
            </p:nvSpPr>
            <p:spPr>
              <a:xfrm rot="16200000" flipV="1">
                <a:off x="5016818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162C05DE-BEA6-476E-A247-19665F184B50}"/>
                  </a:ext>
                </a:extLst>
              </p:cNvPr>
              <p:cNvSpPr/>
              <p:nvPr/>
            </p:nvSpPr>
            <p:spPr>
              <a:xfrm rot="16200000" flipV="1">
                <a:off x="4748809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CB728FCD-30B1-4F82-99A5-E2252300E5E7}"/>
                  </a:ext>
                </a:extLst>
              </p:cNvPr>
              <p:cNvSpPr/>
              <p:nvPr/>
            </p:nvSpPr>
            <p:spPr>
              <a:xfrm rot="16200000" flipV="1">
                <a:off x="4480800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02FF79AF-1AB6-44DC-938F-CA4A783887BB}"/>
                  </a:ext>
                </a:extLst>
              </p:cNvPr>
              <p:cNvSpPr/>
              <p:nvPr/>
            </p:nvSpPr>
            <p:spPr>
              <a:xfrm rot="16200000" flipV="1">
                <a:off x="4212791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32EFABEE-86DB-4E24-A596-D4441DE84620}"/>
                  </a:ext>
                </a:extLst>
              </p:cNvPr>
              <p:cNvSpPr/>
              <p:nvPr/>
            </p:nvSpPr>
            <p:spPr>
              <a:xfrm rot="16200000" flipV="1">
                <a:off x="394478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E4C3FA7B-C529-4363-BC7B-1920F6693F58}"/>
                  </a:ext>
                </a:extLst>
              </p:cNvPr>
              <p:cNvSpPr/>
              <p:nvPr/>
            </p:nvSpPr>
            <p:spPr>
              <a:xfrm rot="16200000" flipV="1">
                <a:off x="367677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AC9F47D6-B901-4965-ADEC-E1EE0FCF867A}"/>
                  </a:ext>
                </a:extLst>
              </p:cNvPr>
              <p:cNvSpPr/>
              <p:nvPr/>
            </p:nvSpPr>
            <p:spPr>
              <a:xfrm rot="16200000" flipV="1">
                <a:off x="3408764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F1A8AF08-2A4E-4F30-9782-D63E00DFC4D6}"/>
                  </a:ext>
                </a:extLst>
              </p:cNvPr>
              <p:cNvSpPr/>
              <p:nvPr/>
            </p:nvSpPr>
            <p:spPr>
              <a:xfrm rot="16200000" flipV="1">
                <a:off x="3140755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89A62E2C-23E3-49D3-98E3-CB5F679C27AE}"/>
                  </a:ext>
                </a:extLst>
              </p:cNvPr>
              <p:cNvSpPr/>
              <p:nvPr/>
            </p:nvSpPr>
            <p:spPr>
              <a:xfrm rot="16200000" flipV="1">
                <a:off x="2872746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FFF70A8D-3063-4F5E-9EA3-55F0D6C36348}"/>
                  </a:ext>
                </a:extLst>
              </p:cNvPr>
              <p:cNvSpPr/>
              <p:nvPr/>
            </p:nvSpPr>
            <p:spPr>
              <a:xfrm rot="16200000" flipV="1">
                <a:off x="2604737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D25F49F6-F0FD-46BF-9893-AD879870AB59}"/>
                  </a:ext>
                </a:extLst>
              </p:cNvPr>
              <p:cNvSpPr/>
              <p:nvPr/>
            </p:nvSpPr>
            <p:spPr>
              <a:xfrm rot="16200000" flipV="1">
                <a:off x="2336728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B45C711D-45C9-49A9-B28E-811B0893BEB7}"/>
                  </a:ext>
                </a:extLst>
              </p:cNvPr>
              <p:cNvSpPr/>
              <p:nvPr/>
            </p:nvSpPr>
            <p:spPr>
              <a:xfrm rot="16200000" flipV="1">
                <a:off x="2068719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9878EA7D-D3A1-4730-BBC2-E96B47B77E73}"/>
                  </a:ext>
                </a:extLst>
              </p:cNvPr>
              <p:cNvSpPr/>
              <p:nvPr/>
            </p:nvSpPr>
            <p:spPr>
              <a:xfrm rot="16200000" flipV="1">
                <a:off x="1800710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BCD157AF-0E49-4E5E-AF0C-D50D1DBFB040}"/>
                  </a:ext>
                </a:extLst>
              </p:cNvPr>
              <p:cNvSpPr/>
              <p:nvPr/>
            </p:nvSpPr>
            <p:spPr>
              <a:xfrm rot="16200000" flipV="1">
                <a:off x="1532701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7A3097E0-3E31-4307-AEE5-F2E14EF3397F}"/>
                  </a:ext>
                </a:extLst>
              </p:cNvPr>
              <p:cNvSpPr/>
              <p:nvPr/>
            </p:nvSpPr>
            <p:spPr>
              <a:xfrm rot="16200000" flipV="1">
                <a:off x="126469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1613F07A-CB77-4C5A-AEA5-394DFD2DD217}"/>
                  </a:ext>
                </a:extLst>
              </p:cNvPr>
              <p:cNvSpPr/>
              <p:nvPr/>
            </p:nvSpPr>
            <p:spPr>
              <a:xfrm rot="16200000" flipV="1">
                <a:off x="99668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84555FAF-7B24-44C8-9031-006F3B05F405}"/>
                  </a:ext>
                </a:extLst>
              </p:cNvPr>
              <p:cNvSpPr/>
              <p:nvPr/>
            </p:nvSpPr>
            <p:spPr>
              <a:xfrm rot="16200000" flipV="1">
                <a:off x="728674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2A6408A7-303A-4CE0-9877-70900B3499F1}"/>
                  </a:ext>
                </a:extLst>
              </p:cNvPr>
              <p:cNvSpPr/>
              <p:nvPr/>
            </p:nvSpPr>
            <p:spPr>
              <a:xfrm rot="16200000" flipV="1">
                <a:off x="460665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EDF5B84E-8F49-4F53-95C1-14C764313A86}"/>
                  </a:ext>
                </a:extLst>
              </p:cNvPr>
              <p:cNvSpPr/>
              <p:nvPr/>
            </p:nvSpPr>
            <p:spPr>
              <a:xfrm rot="16200000" flipV="1">
                <a:off x="9304962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05A61142-B1FC-4E79-B529-E2D4BCE22DB2}"/>
                  </a:ext>
                </a:extLst>
              </p:cNvPr>
              <p:cNvSpPr/>
              <p:nvPr/>
            </p:nvSpPr>
            <p:spPr>
              <a:xfrm rot="16200000" flipV="1">
                <a:off x="9036953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2390 w 76200"/>
                  <a:gd name="connsiteY14" fmla="*/ 31432 h 76200"/>
                  <a:gd name="connsiteX15" fmla="*/ 72390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2390" y="31432"/>
                    </a:lnTo>
                    <a:cubicBezTo>
                      <a:pt x="78105" y="25717"/>
                      <a:pt x="78105" y="16192"/>
                      <a:pt x="72390" y="11430"/>
                    </a:cubicBezTo>
                    <a:cubicBezTo>
                      <a:pt x="66675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6DD47A41-152A-462F-B69A-DFCF7049DE78}"/>
                  </a:ext>
                </a:extLst>
              </p:cNvPr>
              <p:cNvSpPr/>
              <p:nvPr/>
            </p:nvSpPr>
            <p:spPr>
              <a:xfrm rot="16200000" flipV="1">
                <a:off x="8768944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081 h 76200"/>
                  <a:gd name="connsiteX1" fmla="*/ 42863 w 76200"/>
                  <a:gd name="connsiteY1" fmla="*/ 22511 h 76200"/>
                  <a:gd name="connsiteX2" fmla="*/ 32385 w 76200"/>
                  <a:gd name="connsiteY2" fmla="*/ 11081 h 76200"/>
                  <a:gd name="connsiteX3" fmla="*/ 11430 w 76200"/>
                  <a:gd name="connsiteY3" fmla="*/ 11081 h 76200"/>
                  <a:gd name="connsiteX4" fmla="*/ 11430 w 76200"/>
                  <a:gd name="connsiteY4" fmla="*/ 31083 h 76200"/>
                  <a:gd name="connsiteX5" fmla="*/ 21908 w 76200"/>
                  <a:gd name="connsiteY5" fmla="*/ 41561 h 76200"/>
                  <a:gd name="connsiteX6" fmla="*/ 11430 w 76200"/>
                  <a:gd name="connsiteY6" fmla="*/ 52991 h 76200"/>
                  <a:gd name="connsiteX7" fmla="*/ 11430 w 76200"/>
                  <a:gd name="connsiteY7" fmla="*/ 72993 h 76200"/>
                  <a:gd name="connsiteX8" fmla="*/ 32385 w 76200"/>
                  <a:gd name="connsiteY8" fmla="*/ 73946 h 76200"/>
                  <a:gd name="connsiteX9" fmla="*/ 42863 w 76200"/>
                  <a:gd name="connsiteY9" fmla="*/ 63468 h 76200"/>
                  <a:gd name="connsiteX10" fmla="*/ 53340 w 76200"/>
                  <a:gd name="connsiteY10" fmla="*/ 73946 h 76200"/>
                  <a:gd name="connsiteX11" fmla="*/ 74295 w 76200"/>
                  <a:gd name="connsiteY11" fmla="*/ 73946 h 76200"/>
                  <a:gd name="connsiteX12" fmla="*/ 74295 w 76200"/>
                  <a:gd name="connsiteY12" fmla="*/ 53943 h 76200"/>
                  <a:gd name="connsiteX13" fmla="*/ 63818 w 76200"/>
                  <a:gd name="connsiteY13" fmla="*/ 42513 h 76200"/>
                  <a:gd name="connsiteX14" fmla="*/ 74295 w 76200"/>
                  <a:gd name="connsiteY14" fmla="*/ 32036 h 76200"/>
                  <a:gd name="connsiteX15" fmla="*/ 74295 w 76200"/>
                  <a:gd name="connsiteY15" fmla="*/ 11081 h 76200"/>
                  <a:gd name="connsiteX16" fmla="*/ 53340 w 76200"/>
                  <a:gd name="connsiteY16" fmla="*/ 11081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081"/>
                    </a:moveTo>
                    <a:lnTo>
                      <a:pt x="42863" y="22511"/>
                    </a:lnTo>
                    <a:lnTo>
                      <a:pt x="32385" y="11081"/>
                    </a:lnTo>
                    <a:cubicBezTo>
                      <a:pt x="26670" y="6318"/>
                      <a:pt x="17145" y="6318"/>
                      <a:pt x="11430" y="11081"/>
                    </a:cubicBezTo>
                    <a:cubicBezTo>
                      <a:pt x="5715" y="15843"/>
                      <a:pt x="5715" y="26321"/>
                      <a:pt x="11430" y="31083"/>
                    </a:cubicBezTo>
                    <a:lnTo>
                      <a:pt x="21908" y="41561"/>
                    </a:lnTo>
                    <a:lnTo>
                      <a:pt x="11430" y="52991"/>
                    </a:lnTo>
                    <a:cubicBezTo>
                      <a:pt x="5715" y="58706"/>
                      <a:pt x="5715" y="68231"/>
                      <a:pt x="11430" y="72993"/>
                    </a:cubicBezTo>
                    <a:cubicBezTo>
                      <a:pt x="17145" y="77756"/>
                      <a:pt x="26670" y="79661"/>
                      <a:pt x="32385" y="73946"/>
                    </a:cubicBezTo>
                    <a:lnTo>
                      <a:pt x="42863" y="63468"/>
                    </a:lnTo>
                    <a:lnTo>
                      <a:pt x="53340" y="73946"/>
                    </a:lnTo>
                    <a:cubicBezTo>
                      <a:pt x="59055" y="79661"/>
                      <a:pt x="68580" y="79661"/>
                      <a:pt x="74295" y="73946"/>
                    </a:cubicBezTo>
                    <a:cubicBezTo>
                      <a:pt x="80010" y="68231"/>
                      <a:pt x="80010" y="58706"/>
                      <a:pt x="74295" y="53943"/>
                    </a:cubicBezTo>
                    <a:lnTo>
                      <a:pt x="63818" y="42513"/>
                    </a:lnTo>
                    <a:lnTo>
                      <a:pt x="74295" y="32036"/>
                    </a:lnTo>
                    <a:cubicBezTo>
                      <a:pt x="80010" y="26321"/>
                      <a:pt x="80010" y="16796"/>
                      <a:pt x="74295" y="11081"/>
                    </a:cubicBezTo>
                    <a:cubicBezTo>
                      <a:pt x="68580" y="5366"/>
                      <a:pt x="59055" y="6318"/>
                      <a:pt x="53340" y="11081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28D04B9A-4607-4311-97DE-0A4E34A80548}"/>
                  </a:ext>
                </a:extLst>
              </p:cNvPr>
              <p:cNvSpPr/>
              <p:nvPr/>
            </p:nvSpPr>
            <p:spPr>
              <a:xfrm rot="16200000" flipV="1">
                <a:off x="8500935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1432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662C2ECA-124A-492F-A220-9BC6E2AB7DA5}"/>
                  </a:ext>
                </a:extLst>
              </p:cNvPr>
              <p:cNvSpPr/>
              <p:nvPr/>
            </p:nvSpPr>
            <p:spPr>
              <a:xfrm rot="16200000" flipV="1">
                <a:off x="8232926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3343 w 76200"/>
                  <a:gd name="connsiteY11" fmla="*/ 74295 h 76200"/>
                  <a:gd name="connsiteX12" fmla="*/ 73343 w 76200"/>
                  <a:gd name="connsiteY12" fmla="*/ 54293 h 76200"/>
                  <a:gd name="connsiteX13" fmla="*/ 62865 w 76200"/>
                  <a:gd name="connsiteY13" fmla="*/ 43815 h 76200"/>
                  <a:gd name="connsiteX14" fmla="*/ 73343 w 76200"/>
                  <a:gd name="connsiteY14" fmla="*/ 32385 h 76200"/>
                  <a:gd name="connsiteX15" fmla="*/ 73343 w 76200"/>
                  <a:gd name="connsiteY15" fmla="*/ 12383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7153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9058"/>
                      <a:pt x="67628" y="79058"/>
                      <a:pt x="73343" y="74295"/>
                    </a:cubicBezTo>
                    <a:cubicBezTo>
                      <a:pt x="79058" y="69533"/>
                      <a:pt x="79058" y="59055"/>
                      <a:pt x="73343" y="54293"/>
                    </a:cubicBezTo>
                    <a:lnTo>
                      <a:pt x="62865" y="43815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2383"/>
                    </a:cubicBezTo>
                    <a:cubicBezTo>
                      <a:pt x="67628" y="7620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CD65E6FA-8C0E-4B64-99D6-476B460D3464}"/>
                  </a:ext>
                </a:extLst>
              </p:cNvPr>
              <p:cNvSpPr/>
              <p:nvPr/>
            </p:nvSpPr>
            <p:spPr>
              <a:xfrm rot="16200000" flipV="1">
                <a:off x="7964917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8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3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8 h 76200"/>
                  <a:gd name="connsiteX13" fmla="*/ 61913 w 76200"/>
                  <a:gd name="connsiteY13" fmla="*/ 41910 h 76200"/>
                  <a:gd name="connsiteX14" fmla="*/ 73343 w 76200"/>
                  <a:gd name="connsiteY14" fmla="*/ 31433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8"/>
                    </a:lnTo>
                    <a:cubicBezTo>
                      <a:pt x="5715" y="58102"/>
                      <a:pt x="5715" y="67627"/>
                      <a:pt x="11430" y="72390"/>
                    </a:cubicBezTo>
                    <a:cubicBezTo>
                      <a:pt x="17145" y="77152"/>
                      <a:pt x="26670" y="78105"/>
                      <a:pt x="31433" y="72390"/>
                    </a:cubicBezTo>
                    <a:lnTo>
                      <a:pt x="41910" y="61913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7153" y="66675"/>
                      <a:pt x="78105" y="57150"/>
                      <a:pt x="72390" y="52388"/>
                    </a:cubicBezTo>
                    <a:lnTo>
                      <a:pt x="61913" y="41910"/>
                    </a:lnTo>
                    <a:lnTo>
                      <a:pt x="73343" y="31433"/>
                    </a:lnTo>
                    <a:cubicBezTo>
                      <a:pt x="79058" y="25718"/>
                      <a:pt x="79058" y="16193"/>
                      <a:pt x="73343" y="11430"/>
                    </a:cubicBezTo>
                    <a:cubicBezTo>
                      <a:pt x="67628" y="6668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4112700A-84F6-4C61-8026-9D79CA2D0FE6}"/>
                  </a:ext>
                </a:extLst>
              </p:cNvPr>
              <p:cNvSpPr/>
              <p:nvPr/>
            </p:nvSpPr>
            <p:spPr>
              <a:xfrm rot="16200000" flipV="1">
                <a:off x="7696908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8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3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2390 h 76200"/>
                  <a:gd name="connsiteX9" fmla="*/ 41910 w 76200"/>
                  <a:gd name="connsiteY9" fmla="*/ 61912 h 76200"/>
                  <a:gd name="connsiteX10" fmla="*/ 52388 w 76200"/>
                  <a:gd name="connsiteY10" fmla="*/ 72390 h 76200"/>
                  <a:gd name="connsiteX11" fmla="*/ 72390 w 76200"/>
                  <a:gd name="connsiteY11" fmla="*/ 72390 h 76200"/>
                  <a:gd name="connsiteX12" fmla="*/ 72390 w 76200"/>
                  <a:gd name="connsiteY12" fmla="*/ 52387 h 76200"/>
                  <a:gd name="connsiteX13" fmla="*/ 61913 w 76200"/>
                  <a:gd name="connsiteY13" fmla="*/ 41910 h 76200"/>
                  <a:gd name="connsiteX14" fmla="*/ 73343 w 76200"/>
                  <a:gd name="connsiteY14" fmla="*/ 32385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8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3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7145" y="78105"/>
                      <a:pt x="26670" y="78105"/>
                      <a:pt x="31433" y="72390"/>
                    </a:cubicBezTo>
                    <a:lnTo>
                      <a:pt x="41910" y="61912"/>
                    </a:lnTo>
                    <a:lnTo>
                      <a:pt x="52388" y="72390"/>
                    </a:lnTo>
                    <a:cubicBezTo>
                      <a:pt x="58103" y="78105"/>
                      <a:pt x="67628" y="78105"/>
                      <a:pt x="72390" y="72390"/>
                    </a:cubicBezTo>
                    <a:cubicBezTo>
                      <a:pt x="78105" y="66675"/>
                      <a:pt x="78105" y="57150"/>
                      <a:pt x="72390" y="52387"/>
                    </a:cubicBezTo>
                    <a:lnTo>
                      <a:pt x="61913" y="41910"/>
                    </a:lnTo>
                    <a:lnTo>
                      <a:pt x="73343" y="32385"/>
                    </a:lnTo>
                    <a:cubicBezTo>
                      <a:pt x="79058" y="26670"/>
                      <a:pt x="79058" y="17145"/>
                      <a:pt x="73343" y="11430"/>
                    </a:cubicBezTo>
                    <a:cubicBezTo>
                      <a:pt x="67628" y="5715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2E2BB7DE-DB8D-4E5E-98B8-720CCF3D3E23}"/>
                  </a:ext>
                </a:extLst>
              </p:cNvPr>
              <p:cNvSpPr/>
              <p:nvPr/>
            </p:nvSpPr>
            <p:spPr>
              <a:xfrm rot="16200000" flipV="1">
                <a:off x="7428899" y="147681"/>
                <a:ext cx="140381" cy="140381"/>
              </a:xfrm>
              <a:custGeom>
                <a:avLst/>
                <a:gdLst>
                  <a:gd name="connsiteX0" fmla="*/ 53340 w 76200"/>
                  <a:gd name="connsiteY0" fmla="*/ 11430 h 76200"/>
                  <a:gd name="connsiteX1" fmla="*/ 42863 w 76200"/>
                  <a:gd name="connsiteY1" fmla="*/ 21907 h 76200"/>
                  <a:gd name="connsiteX2" fmla="*/ 32385 w 76200"/>
                  <a:gd name="connsiteY2" fmla="*/ 11430 h 76200"/>
                  <a:gd name="connsiteX3" fmla="*/ 12383 w 76200"/>
                  <a:gd name="connsiteY3" fmla="*/ 11430 h 76200"/>
                  <a:gd name="connsiteX4" fmla="*/ 12383 w 76200"/>
                  <a:gd name="connsiteY4" fmla="*/ 31432 h 76200"/>
                  <a:gd name="connsiteX5" fmla="*/ 22860 w 76200"/>
                  <a:gd name="connsiteY5" fmla="*/ 41910 h 76200"/>
                  <a:gd name="connsiteX6" fmla="*/ 11430 w 76200"/>
                  <a:gd name="connsiteY6" fmla="*/ 53340 h 76200"/>
                  <a:gd name="connsiteX7" fmla="*/ 11430 w 76200"/>
                  <a:gd name="connsiteY7" fmla="*/ 73342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2390 w 76200"/>
                  <a:gd name="connsiteY11" fmla="*/ 73342 h 76200"/>
                  <a:gd name="connsiteX12" fmla="*/ 72390 w 76200"/>
                  <a:gd name="connsiteY12" fmla="*/ 53340 h 76200"/>
                  <a:gd name="connsiteX13" fmla="*/ 61913 w 76200"/>
                  <a:gd name="connsiteY13" fmla="*/ 42863 h 76200"/>
                  <a:gd name="connsiteX14" fmla="*/ 74295 w 76200"/>
                  <a:gd name="connsiteY14" fmla="*/ 32385 h 76200"/>
                  <a:gd name="connsiteX15" fmla="*/ 74295 w 76200"/>
                  <a:gd name="connsiteY15" fmla="*/ 12382 h 76200"/>
                  <a:gd name="connsiteX16" fmla="*/ 53340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3340" y="11430"/>
                    </a:moveTo>
                    <a:lnTo>
                      <a:pt x="42863" y="21907"/>
                    </a:lnTo>
                    <a:lnTo>
                      <a:pt x="32385" y="11430"/>
                    </a:lnTo>
                    <a:cubicBezTo>
                      <a:pt x="26670" y="5715"/>
                      <a:pt x="17145" y="5715"/>
                      <a:pt x="12383" y="11430"/>
                    </a:cubicBezTo>
                    <a:cubicBezTo>
                      <a:pt x="7620" y="17145"/>
                      <a:pt x="6668" y="26670"/>
                      <a:pt x="12383" y="31432"/>
                    </a:cubicBezTo>
                    <a:lnTo>
                      <a:pt x="22860" y="41910"/>
                    </a:lnTo>
                    <a:lnTo>
                      <a:pt x="11430" y="53340"/>
                    </a:lnTo>
                    <a:cubicBezTo>
                      <a:pt x="5715" y="59055"/>
                      <a:pt x="5715" y="68580"/>
                      <a:pt x="11430" y="73342"/>
                    </a:cubicBezTo>
                    <a:cubicBezTo>
                      <a:pt x="17145" y="79057"/>
                      <a:pt x="26670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2390" y="73342"/>
                    </a:cubicBezTo>
                    <a:cubicBezTo>
                      <a:pt x="78105" y="67628"/>
                      <a:pt x="78105" y="58103"/>
                      <a:pt x="72390" y="53340"/>
                    </a:cubicBezTo>
                    <a:lnTo>
                      <a:pt x="61913" y="42863"/>
                    </a:lnTo>
                    <a:lnTo>
                      <a:pt x="74295" y="32385"/>
                    </a:lnTo>
                    <a:cubicBezTo>
                      <a:pt x="80010" y="26670"/>
                      <a:pt x="80010" y="17145"/>
                      <a:pt x="74295" y="12382"/>
                    </a:cubicBezTo>
                    <a:cubicBezTo>
                      <a:pt x="68580" y="7620"/>
                      <a:pt x="59055" y="6667"/>
                      <a:pt x="53340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4651183D-D6F3-468F-86C8-F8CB5212C134}"/>
                  </a:ext>
                </a:extLst>
              </p:cNvPr>
              <p:cNvSpPr/>
              <p:nvPr/>
            </p:nvSpPr>
            <p:spPr>
              <a:xfrm rot="16200000" flipV="1">
                <a:off x="7160890" y="147681"/>
                <a:ext cx="140381" cy="140381"/>
              </a:xfrm>
              <a:custGeom>
                <a:avLst/>
                <a:gdLst>
                  <a:gd name="connsiteX0" fmla="*/ 52388 w 76200"/>
                  <a:gd name="connsiteY0" fmla="*/ 11430 h 76200"/>
                  <a:gd name="connsiteX1" fmla="*/ 41910 w 76200"/>
                  <a:gd name="connsiteY1" fmla="*/ 21907 h 76200"/>
                  <a:gd name="connsiteX2" fmla="*/ 31433 w 76200"/>
                  <a:gd name="connsiteY2" fmla="*/ 11430 h 76200"/>
                  <a:gd name="connsiteX3" fmla="*/ 11430 w 76200"/>
                  <a:gd name="connsiteY3" fmla="*/ 11430 h 76200"/>
                  <a:gd name="connsiteX4" fmla="*/ 11430 w 76200"/>
                  <a:gd name="connsiteY4" fmla="*/ 31432 h 76200"/>
                  <a:gd name="connsiteX5" fmla="*/ 21908 w 76200"/>
                  <a:gd name="connsiteY5" fmla="*/ 41910 h 76200"/>
                  <a:gd name="connsiteX6" fmla="*/ 11430 w 76200"/>
                  <a:gd name="connsiteY6" fmla="*/ 52387 h 76200"/>
                  <a:gd name="connsiteX7" fmla="*/ 11430 w 76200"/>
                  <a:gd name="connsiteY7" fmla="*/ 72390 h 76200"/>
                  <a:gd name="connsiteX8" fmla="*/ 31433 w 76200"/>
                  <a:gd name="connsiteY8" fmla="*/ 73342 h 76200"/>
                  <a:gd name="connsiteX9" fmla="*/ 41910 w 76200"/>
                  <a:gd name="connsiteY9" fmla="*/ 62865 h 76200"/>
                  <a:gd name="connsiteX10" fmla="*/ 52388 w 76200"/>
                  <a:gd name="connsiteY10" fmla="*/ 73342 h 76200"/>
                  <a:gd name="connsiteX11" fmla="*/ 73343 w 76200"/>
                  <a:gd name="connsiteY11" fmla="*/ 73342 h 76200"/>
                  <a:gd name="connsiteX12" fmla="*/ 73343 w 76200"/>
                  <a:gd name="connsiteY12" fmla="*/ 53340 h 76200"/>
                  <a:gd name="connsiteX13" fmla="*/ 62865 w 76200"/>
                  <a:gd name="connsiteY13" fmla="*/ 42862 h 76200"/>
                  <a:gd name="connsiteX14" fmla="*/ 73343 w 76200"/>
                  <a:gd name="connsiteY14" fmla="*/ 31432 h 76200"/>
                  <a:gd name="connsiteX15" fmla="*/ 73343 w 76200"/>
                  <a:gd name="connsiteY15" fmla="*/ 11430 h 76200"/>
                  <a:gd name="connsiteX16" fmla="*/ 52388 w 76200"/>
                  <a:gd name="connsiteY16" fmla="*/ 1143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52388" y="11430"/>
                    </a:moveTo>
                    <a:lnTo>
                      <a:pt x="41910" y="21907"/>
                    </a:lnTo>
                    <a:lnTo>
                      <a:pt x="31433" y="11430"/>
                    </a:lnTo>
                    <a:cubicBezTo>
                      <a:pt x="25718" y="5715"/>
                      <a:pt x="16193" y="5715"/>
                      <a:pt x="11430" y="11430"/>
                    </a:cubicBezTo>
                    <a:cubicBezTo>
                      <a:pt x="6668" y="17145"/>
                      <a:pt x="5715" y="26670"/>
                      <a:pt x="11430" y="31432"/>
                    </a:cubicBezTo>
                    <a:lnTo>
                      <a:pt x="21908" y="41910"/>
                    </a:lnTo>
                    <a:lnTo>
                      <a:pt x="11430" y="52387"/>
                    </a:lnTo>
                    <a:cubicBezTo>
                      <a:pt x="5715" y="58103"/>
                      <a:pt x="5715" y="67628"/>
                      <a:pt x="11430" y="72390"/>
                    </a:cubicBezTo>
                    <a:cubicBezTo>
                      <a:pt x="16193" y="79057"/>
                      <a:pt x="25718" y="79057"/>
                      <a:pt x="31433" y="73342"/>
                    </a:cubicBezTo>
                    <a:lnTo>
                      <a:pt x="41910" y="62865"/>
                    </a:lnTo>
                    <a:lnTo>
                      <a:pt x="52388" y="73342"/>
                    </a:lnTo>
                    <a:cubicBezTo>
                      <a:pt x="58103" y="79057"/>
                      <a:pt x="67628" y="79057"/>
                      <a:pt x="73343" y="73342"/>
                    </a:cubicBezTo>
                    <a:cubicBezTo>
                      <a:pt x="79058" y="67628"/>
                      <a:pt x="79058" y="58103"/>
                      <a:pt x="73343" y="53340"/>
                    </a:cubicBezTo>
                    <a:lnTo>
                      <a:pt x="62865" y="42862"/>
                    </a:lnTo>
                    <a:lnTo>
                      <a:pt x="73343" y="31432"/>
                    </a:lnTo>
                    <a:cubicBezTo>
                      <a:pt x="79058" y="25717"/>
                      <a:pt x="79058" y="16192"/>
                      <a:pt x="73343" y="11430"/>
                    </a:cubicBezTo>
                    <a:cubicBezTo>
                      <a:pt x="67628" y="6667"/>
                      <a:pt x="58103" y="5715"/>
                      <a:pt x="52388" y="11430"/>
                    </a:cubicBezTo>
                    <a:close/>
                  </a:path>
                </a:pathLst>
              </a:custGeom>
              <a:solidFill>
                <a:schemeClr val="tx2">
                  <a:alpha val="4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graphicFrame>
        <p:nvGraphicFramePr>
          <p:cNvPr id="187" name="Table 186">
            <a:extLst>
              <a:ext uri="{FF2B5EF4-FFF2-40B4-BE49-F238E27FC236}">
                <a16:creationId xmlns:a16="http://schemas.microsoft.com/office/drawing/2014/main" id="{9F9041C5-AE52-4906-8640-8F1A16244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046099"/>
              </p:ext>
            </p:extLst>
          </p:nvPr>
        </p:nvGraphicFramePr>
        <p:xfrm>
          <a:off x="792480" y="1757886"/>
          <a:ext cx="8321040" cy="4421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8720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5273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1"/>
                          </a:solidFill>
                        </a:rPr>
                        <a:t> Monday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2"/>
                          </a:solidFill>
                        </a:rPr>
                        <a:t>Tuesday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3"/>
                          </a:solidFill>
                        </a:rPr>
                        <a:t>Wednesday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4"/>
                          </a:solidFill>
                        </a:rPr>
                        <a:t>Thursday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5"/>
                          </a:solidFill>
                        </a:rPr>
                        <a:t>Friday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/>
                          </a:solidFill>
                        </a:rPr>
                        <a:t>Saturday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Sunday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52736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188" name="Rectangle 187">
            <a:extLst>
              <a:ext uri="{FF2B5EF4-FFF2-40B4-BE49-F238E27FC236}">
                <a16:creationId xmlns:a16="http://schemas.microsoft.com/office/drawing/2014/main" id="{27030743-C445-4589-A178-6B656CFFEAB1}"/>
              </a:ext>
            </a:extLst>
          </p:cNvPr>
          <p:cNvSpPr/>
          <p:nvPr/>
        </p:nvSpPr>
        <p:spPr>
          <a:xfrm>
            <a:off x="684387" y="1160205"/>
            <a:ext cx="1191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 Month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21F2BBE5-8826-49D0-BBFA-67DB2240EC0F}"/>
              </a:ext>
            </a:extLst>
          </p:cNvPr>
          <p:cNvCxnSpPr>
            <a:cxnSpLocks/>
          </p:cNvCxnSpPr>
          <p:nvPr/>
        </p:nvCxnSpPr>
        <p:spPr>
          <a:xfrm>
            <a:off x="791310" y="1630673"/>
            <a:ext cx="1828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5984EAD-7982-42AF-A946-5D3DAF1E7CF5}"/>
              </a:ext>
            </a:extLst>
          </p:cNvPr>
          <p:cNvSpPr/>
          <p:nvPr/>
        </p:nvSpPr>
        <p:spPr>
          <a:xfrm>
            <a:off x="7269215" y="1160205"/>
            <a:ext cx="8361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Year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A10D5091-B76A-47CF-B621-E3A448E425AE}"/>
              </a:ext>
            </a:extLst>
          </p:cNvPr>
          <p:cNvCxnSpPr>
            <a:cxnSpLocks/>
          </p:cNvCxnSpPr>
          <p:nvPr/>
        </p:nvCxnSpPr>
        <p:spPr>
          <a:xfrm>
            <a:off x="7269215" y="1630673"/>
            <a:ext cx="1828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>
            <a:extLst>
              <a:ext uri="{FF2B5EF4-FFF2-40B4-BE49-F238E27FC236}">
                <a16:creationId xmlns:a16="http://schemas.microsoft.com/office/drawing/2014/main" id="{83DAD360-51B4-4D02-A7F2-BF95318D3D98}"/>
              </a:ext>
            </a:extLst>
          </p:cNvPr>
          <p:cNvSpPr txBox="1"/>
          <p:nvPr/>
        </p:nvSpPr>
        <p:spPr>
          <a:xfrm>
            <a:off x="2115472" y="410218"/>
            <a:ext cx="56750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b="1" dirty="0">
                <a:solidFill>
                  <a:schemeClr val="tx2"/>
                </a:solidFill>
                <a:cs typeface="Arial" pitchFamily="34" charset="0"/>
              </a:rPr>
              <a:t>School Timetable</a:t>
            </a:r>
            <a:endParaRPr lang="ko-KR" altLang="en-US" sz="4800" b="1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COLOR-A4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7FB7"/>
      </a:accent1>
      <a:accent2>
        <a:srgbClr val="4BACC6"/>
      </a:accent2>
      <a:accent3>
        <a:srgbClr val="45C1A4"/>
      </a:accent3>
      <a:accent4>
        <a:srgbClr val="B9D533"/>
      </a:accent4>
      <a:accent5>
        <a:srgbClr val="8064A2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13</Words>
  <Application>Microsoft Office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Allppt.com</cp:lastModifiedBy>
  <cp:revision>15</cp:revision>
  <dcterms:created xsi:type="dcterms:W3CDTF">2018-12-04T07:41:15Z</dcterms:created>
  <dcterms:modified xsi:type="dcterms:W3CDTF">2018-12-11T03:13:46Z</dcterms:modified>
</cp:coreProperties>
</file>