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09" d="100"/>
          <a:sy n="109" d="100"/>
        </p:scale>
        <p:origin x="2394" y="10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4391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3699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002-KIMS BUSINESS\007-02-Fullslidesppt-Contents\20161206\02-\color-pencil2.png">
            <a:extLst>
              <a:ext uri="{FF2B5EF4-FFF2-40B4-BE49-F238E27FC236}">
                <a16:creationId xmlns:a16="http://schemas.microsoft.com/office/drawing/2014/main" id="{CADC7CCF-A826-4E68-BC74-3871811B7F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76848"/>
            <a:ext cx="9906000" cy="581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E:\002-KIMS BUSINESS\007-02-Fullslidesppt-Contents\20161206\02-\color-pencil2.png">
            <a:extLst>
              <a:ext uri="{FF2B5EF4-FFF2-40B4-BE49-F238E27FC236}">
                <a16:creationId xmlns:a16="http://schemas.microsoft.com/office/drawing/2014/main" id="{6B0BD4AF-8B80-40F9-BBDF-6991CEBBE4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9906000" cy="581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7C95AC7-24EA-4C14-8D25-2F86F9C42903}"/>
              </a:ext>
            </a:extLst>
          </p:cNvPr>
          <p:cNvSpPr/>
          <p:nvPr/>
        </p:nvSpPr>
        <p:spPr>
          <a:xfrm>
            <a:off x="3261945" y="955940"/>
            <a:ext cx="1661746" cy="2356338"/>
          </a:xfrm>
          <a:prstGeom prst="roundRect">
            <a:avLst>
              <a:gd name="adj" fmla="val 1084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CB121A6-5C3B-48A0-9160-58A66626F0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1326615"/>
              </p:ext>
            </p:extLst>
          </p:nvPr>
        </p:nvGraphicFramePr>
        <p:xfrm>
          <a:off x="3452738" y="945389"/>
          <a:ext cx="1280160" cy="2377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0160">
                  <a:extLst>
                    <a:ext uri="{9D8B030D-6E8A-4147-A177-3AD203B41FA5}">
                      <a16:colId xmlns:a16="http://schemas.microsoft.com/office/drawing/2014/main" val="3466847420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3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987242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442415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441938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30555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762593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360705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863003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2736461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B98DCC0-2565-4AE0-9149-82C2EB655A54}"/>
              </a:ext>
            </a:extLst>
          </p:cNvPr>
          <p:cNvSpPr/>
          <p:nvPr/>
        </p:nvSpPr>
        <p:spPr>
          <a:xfrm>
            <a:off x="5445368" y="955940"/>
            <a:ext cx="1661746" cy="2356338"/>
          </a:xfrm>
          <a:prstGeom prst="roundRect">
            <a:avLst>
              <a:gd name="adj" fmla="val 1084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B3E7432-0141-4489-B258-810646F8E6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3655657"/>
              </p:ext>
            </p:extLst>
          </p:nvPr>
        </p:nvGraphicFramePr>
        <p:xfrm>
          <a:off x="5636161" y="955940"/>
          <a:ext cx="1280160" cy="2377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0160">
                  <a:extLst>
                    <a:ext uri="{9D8B030D-6E8A-4147-A177-3AD203B41FA5}">
                      <a16:colId xmlns:a16="http://schemas.microsoft.com/office/drawing/2014/main" val="3466847420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3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987242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442415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441938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30555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762593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360705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863003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2736461"/>
                  </a:ext>
                </a:extLst>
              </a:tr>
            </a:tbl>
          </a:graphicData>
        </a:graphic>
      </p:graphicFrame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2AB3EAE6-3010-4F1E-B148-4F13ACC67F42}"/>
              </a:ext>
            </a:extLst>
          </p:cNvPr>
          <p:cNvSpPr/>
          <p:nvPr/>
        </p:nvSpPr>
        <p:spPr>
          <a:xfrm>
            <a:off x="3261945" y="3545722"/>
            <a:ext cx="1661746" cy="2356338"/>
          </a:xfrm>
          <a:prstGeom prst="roundRect">
            <a:avLst>
              <a:gd name="adj" fmla="val 1084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C032E1A4-18F4-4979-BAF7-9214B60C10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0776943"/>
              </p:ext>
            </p:extLst>
          </p:nvPr>
        </p:nvGraphicFramePr>
        <p:xfrm>
          <a:off x="3452738" y="3535171"/>
          <a:ext cx="1280160" cy="2377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0160">
                  <a:extLst>
                    <a:ext uri="{9D8B030D-6E8A-4147-A177-3AD203B41FA5}">
                      <a16:colId xmlns:a16="http://schemas.microsoft.com/office/drawing/2014/main" val="3466847420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3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987242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442415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441938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30555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762593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360705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863003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2736461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DF58FB3F-BACE-431E-B998-6BB341C215E9}"/>
              </a:ext>
            </a:extLst>
          </p:cNvPr>
          <p:cNvSpPr/>
          <p:nvPr/>
        </p:nvSpPr>
        <p:spPr>
          <a:xfrm>
            <a:off x="5445368" y="3545722"/>
            <a:ext cx="1661746" cy="2356338"/>
          </a:xfrm>
          <a:prstGeom prst="roundRect">
            <a:avLst>
              <a:gd name="adj" fmla="val 1084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16D1F06-F444-4A01-B501-32A7A0DD43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6181477"/>
              </p:ext>
            </p:extLst>
          </p:nvPr>
        </p:nvGraphicFramePr>
        <p:xfrm>
          <a:off x="5636161" y="3524620"/>
          <a:ext cx="1280160" cy="2377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0160">
                  <a:extLst>
                    <a:ext uri="{9D8B030D-6E8A-4147-A177-3AD203B41FA5}">
                      <a16:colId xmlns:a16="http://schemas.microsoft.com/office/drawing/2014/main" val="3466847420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3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987242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442415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441938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30555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762593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360705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863003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2736461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AF3502C-F354-4623-AD82-C798F7F6B70A}"/>
              </a:ext>
            </a:extLst>
          </p:cNvPr>
          <p:cNvSpPr/>
          <p:nvPr/>
        </p:nvSpPr>
        <p:spPr>
          <a:xfrm>
            <a:off x="7628791" y="3545722"/>
            <a:ext cx="1661746" cy="2356338"/>
          </a:xfrm>
          <a:prstGeom prst="roundRect">
            <a:avLst>
              <a:gd name="adj" fmla="val 1084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936A6742-B647-4398-B1C6-A9B0615865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5642070"/>
              </p:ext>
            </p:extLst>
          </p:nvPr>
        </p:nvGraphicFramePr>
        <p:xfrm>
          <a:off x="7819584" y="3514069"/>
          <a:ext cx="1280160" cy="2377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0160">
                  <a:extLst>
                    <a:ext uri="{9D8B030D-6E8A-4147-A177-3AD203B41FA5}">
                      <a16:colId xmlns:a16="http://schemas.microsoft.com/office/drawing/2014/main" val="3466847420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3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987242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442415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441938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30555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762593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360705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863003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2736461"/>
                  </a:ext>
                </a:extLst>
              </a:tr>
            </a:tbl>
          </a:graphicData>
        </a:graphic>
      </p:graphicFrame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0548A20-55D1-45FF-85DA-7DA7253C5DEC}"/>
              </a:ext>
            </a:extLst>
          </p:cNvPr>
          <p:cNvSpPr/>
          <p:nvPr/>
        </p:nvSpPr>
        <p:spPr>
          <a:xfrm>
            <a:off x="7628791" y="955940"/>
            <a:ext cx="1661746" cy="2356338"/>
          </a:xfrm>
          <a:prstGeom prst="roundRect">
            <a:avLst>
              <a:gd name="adj" fmla="val 1084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7B58F268-B591-4440-A256-1BC93D3ED4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4475226"/>
              </p:ext>
            </p:extLst>
          </p:nvPr>
        </p:nvGraphicFramePr>
        <p:xfrm>
          <a:off x="7819584" y="945389"/>
          <a:ext cx="1280160" cy="2377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0160">
                  <a:extLst>
                    <a:ext uri="{9D8B030D-6E8A-4147-A177-3AD203B41FA5}">
                      <a16:colId xmlns:a16="http://schemas.microsoft.com/office/drawing/2014/main" val="3466847420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3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987242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442415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441938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30555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762593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360705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863003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2736461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CFD372E9-888D-40D6-8848-CCAFB0D02DA0}"/>
              </a:ext>
            </a:extLst>
          </p:cNvPr>
          <p:cNvSpPr txBox="1"/>
          <p:nvPr/>
        </p:nvSpPr>
        <p:spPr>
          <a:xfrm>
            <a:off x="366052" y="1270704"/>
            <a:ext cx="27051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4000" b="1" dirty="0">
                <a:solidFill>
                  <a:schemeClr val="accent6">
                    <a:lumMod val="75000"/>
                  </a:schemeClr>
                </a:solidFill>
                <a:latin typeface="+mj-lt"/>
                <a:cs typeface="Arial" pitchFamily="34" charset="0"/>
              </a:rPr>
              <a:t>School Timetable</a:t>
            </a:r>
            <a:endParaRPr lang="ko-KR" altLang="en-US" sz="4000" b="1" dirty="0">
              <a:solidFill>
                <a:schemeClr val="accent6">
                  <a:lumMod val="7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12507523-2C83-4A99-9BDE-35A64AF2C6E3}"/>
              </a:ext>
            </a:extLst>
          </p:cNvPr>
          <p:cNvSpPr/>
          <p:nvPr/>
        </p:nvSpPr>
        <p:spPr>
          <a:xfrm>
            <a:off x="458371" y="2901971"/>
            <a:ext cx="2205698" cy="2983918"/>
          </a:xfrm>
          <a:prstGeom prst="roundRect">
            <a:avLst>
              <a:gd name="adj" fmla="val 10847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7223347D-72E1-4E29-B869-9F6B91ACE4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757119"/>
              </p:ext>
            </p:extLst>
          </p:nvPr>
        </p:nvGraphicFramePr>
        <p:xfrm>
          <a:off x="711618" y="2891420"/>
          <a:ext cx="1699205" cy="301064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9205">
                  <a:extLst>
                    <a:ext uri="{9D8B030D-6E8A-4147-A177-3AD203B41FA5}">
                      <a16:colId xmlns:a16="http://schemas.microsoft.com/office/drawing/2014/main" val="3466847420"/>
                    </a:ext>
                  </a:extLst>
                </a:gridCol>
              </a:tblGrid>
              <a:tr h="578969">
                <a:tc>
                  <a:txBody>
                    <a:bodyPr/>
                    <a:lstStyle/>
                    <a:p>
                      <a:pPr algn="ctr"/>
                      <a:r>
                        <a:rPr lang="en-US" sz="1800" b="1" spc="300" dirty="0">
                          <a:solidFill>
                            <a:schemeClr val="bg1"/>
                          </a:solidFill>
                        </a:rPr>
                        <a:t>NOTES</a:t>
                      </a: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9872428"/>
                  </a:ext>
                </a:extLst>
              </a:tr>
              <a:tr h="347382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4424151"/>
                  </a:ext>
                </a:extLst>
              </a:tr>
              <a:tr h="347382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4419385"/>
                  </a:ext>
                </a:extLst>
              </a:tr>
              <a:tr h="347382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305552"/>
                  </a:ext>
                </a:extLst>
              </a:tr>
              <a:tr h="347382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7625932"/>
                  </a:ext>
                </a:extLst>
              </a:tr>
              <a:tr h="347382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3607054"/>
                  </a:ext>
                </a:extLst>
              </a:tr>
              <a:tr h="347382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8630034"/>
                  </a:ext>
                </a:extLst>
              </a:tr>
              <a:tr h="347382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27364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89011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LPPT-CREATIVE MUSIC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ADAE8"/>
      </a:accent1>
      <a:accent2>
        <a:srgbClr val="7AE8C8"/>
      </a:accent2>
      <a:accent3>
        <a:srgbClr val="9EECAC"/>
      </a:accent3>
      <a:accent4>
        <a:srgbClr val="CAEE8C"/>
      </a:accent4>
      <a:accent5>
        <a:srgbClr val="FEE680"/>
      </a:accent5>
      <a:accent6>
        <a:srgbClr val="FEC076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9</Words>
  <Application>Microsoft Office PowerPoint</Application>
  <PresentationFormat>A4 Paper (210x297 mm)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Allppt.com</cp:lastModifiedBy>
  <cp:revision>14</cp:revision>
  <dcterms:created xsi:type="dcterms:W3CDTF">2018-12-04T07:41:15Z</dcterms:created>
  <dcterms:modified xsi:type="dcterms:W3CDTF">2018-12-11T02:53:35Z</dcterms:modified>
</cp:coreProperties>
</file>