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2394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8A35F28-6FCA-41DD-9CD7-4CC81EEE501F}"/>
              </a:ext>
            </a:extLst>
          </p:cNvPr>
          <p:cNvGrpSpPr/>
          <p:nvPr/>
        </p:nvGrpSpPr>
        <p:grpSpPr>
          <a:xfrm>
            <a:off x="538846" y="1460709"/>
            <a:ext cx="8828308" cy="3909551"/>
            <a:chOff x="1130005" y="2695983"/>
            <a:chExt cx="7273121" cy="3332285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44A99BD5-D873-40E4-B9EB-B0BCC2550ACC}"/>
                </a:ext>
              </a:extLst>
            </p:cNvPr>
            <p:cNvSpPr/>
            <p:nvPr/>
          </p:nvSpPr>
          <p:spPr>
            <a:xfrm>
              <a:off x="1130005" y="2695983"/>
              <a:ext cx="1041694" cy="3332285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94112A62-37A9-4079-B971-5B9CE3080CA3}"/>
                </a:ext>
              </a:extLst>
            </p:cNvPr>
            <p:cNvSpPr/>
            <p:nvPr/>
          </p:nvSpPr>
          <p:spPr>
            <a:xfrm>
              <a:off x="2168925" y="2695983"/>
              <a:ext cx="1041694" cy="3332285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A64091C8-67ED-4A71-9DE7-994E2AC88BB7}"/>
                </a:ext>
              </a:extLst>
            </p:cNvPr>
            <p:cNvSpPr/>
            <p:nvPr/>
          </p:nvSpPr>
          <p:spPr>
            <a:xfrm>
              <a:off x="3207845" y="2695983"/>
              <a:ext cx="1041694" cy="3332285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28F88F63-BEC1-44E2-9564-B3D109871335}"/>
                </a:ext>
              </a:extLst>
            </p:cNvPr>
            <p:cNvSpPr/>
            <p:nvPr/>
          </p:nvSpPr>
          <p:spPr>
            <a:xfrm>
              <a:off x="4246765" y="2695983"/>
              <a:ext cx="1041694" cy="3332285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69FB13E2-EB30-4321-BC0E-5AE383D64225}"/>
                </a:ext>
              </a:extLst>
            </p:cNvPr>
            <p:cNvSpPr/>
            <p:nvPr/>
          </p:nvSpPr>
          <p:spPr>
            <a:xfrm>
              <a:off x="5285685" y="2695983"/>
              <a:ext cx="1041694" cy="3332285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C8F5957A-EB6B-4A3B-8B49-3ECB284A0CD2}"/>
                </a:ext>
              </a:extLst>
            </p:cNvPr>
            <p:cNvSpPr/>
            <p:nvPr/>
          </p:nvSpPr>
          <p:spPr>
            <a:xfrm>
              <a:off x="6326152" y="2695983"/>
              <a:ext cx="1041694" cy="3332285"/>
            </a:xfrm>
            <a:prstGeom prst="roundRect">
              <a:avLst>
                <a:gd name="adj" fmla="val 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2CFE2499-9A97-4360-9220-C7D177A5BC5F}"/>
                </a:ext>
              </a:extLst>
            </p:cNvPr>
            <p:cNvSpPr/>
            <p:nvPr/>
          </p:nvSpPr>
          <p:spPr>
            <a:xfrm>
              <a:off x="7361432" y="2695983"/>
              <a:ext cx="1041694" cy="3332285"/>
            </a:xfrm>
            <a:prstGeom prst="roundRect">
              <a:avLst>
                <a:gd name="adj" fmla="val 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9AFD2CB-BCF9-4042-BFF6-BC204DECF3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44409"/>
              </p:ext>
            </p:extLst>
          </p:nvPr>
        </p:nvGraphicFramePr>
        <p:xfrm>
          <a:off x="624254" y="1456366"/>
          <a:ext cx="1097280" cy="38264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455849">
                <a:tc>
                  <a:txBody>
                    <a:bodyPr/>
                    <a:lstStyle/>
                    <a:p>
                      <a:pPr algn="ctr"/>
                      <a:r>
                        <a:rPr lang="en-US" sz="2400" b="1" baseline="0" dirty="0">
                          <a:solidFill>
                            <a:schemeClr val="bg1"/>
                          </a:solidFill>
                        </a:rPr>
                        <a:t>TIME</a:t>
                      </a:r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61197ADE-C181-4490-BF2E-FF5FC7EF2A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808464"/>
              </p:ext>
            </p:extLst>
          </p:nvPr>
        </p:nvGraphicFramePr>
        <p:xfrm>
          <a:off x="1885759" y="1456366"/>
          <a:ext cx="1097280" cy="38264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455849">
                <a:tc>
                  <a:txBody>
                    <a:bodyPr/>
                    <a:lstStyle/>
                    <a:p>
                      <a:pPr algn="ctr"/>
                      <a:r>
                        <a:rPr lang="en-US" sz="2400" b="1" baseline="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5FB85FE6-C2F9-4A57-8E25-07607DA91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681429"/>
              </p:ext>
            </p:extLst>
          </p:nvPr>
        </p:nvGraphicFramePr>
        <p:xfrm>
          <a:off x="3147264" y="1456366"/>
          <a:ext cx="1097280" cy="38264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455849">
                <a:tc>
                  <a:txBody>
                    <a:bodyPr/>
                    <a:lstStyle/>
                    <a:p>
                      <a:pPr algn="ctr"/>
                      <a:r>
                        <a:rPr lang="en-US" sz="2400" b="1" baseline="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AEE5CE13-3CAA-4F76-92C0-B7F21D7DDF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895593"/>
              </p:ext>
            </p:extLst>
          </p:nvPr>
        </p:nvGraphicFramePr>
        <p:xfrm>
          <a:off x="4408769" y="1456366"/>
          <a:ext cx="1097280" cy="38264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455849">
                <a:tc>
                  <a:txBody>
                    <a:bodyPr/>
                    <a:lstStyle/>
                    <a:p>
                      <a:pPr algn="ctr"/>
                      <a:r>
                        <a:rPr lang="en-US" sz="2400" b="1" baseline="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6B1DE8EB-EF08-4E14-8E79-DCA4B2A30F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893643"/>
              </p:ext>
            </p:extLst>
          </p:nvPr>
        </p:nvGraphicFramePr>
        <p:xfrm>
          <a:off x="5670274" y="1456366"/>
          <a:ext cx="1097280" cy="38264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455849">
                <a:tc>
                  <a:txBody>
                    <a:bodyPr/>
                    <a:lstStyle/>
                    <a:p>
                      <a:pPr algn="ctr"/>
                      <a:r>
                        <a:rPr lang="en-US" sz="2400" b="1" baseline="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A331329C-936E-484D-B8DB-2B74BB340F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021746"/>
              </p:ext>
            </p:extLst>
          </p:nvPr>
        </p:nvGraphicFramePr>
        <p:xfrm>
          <a:off x="6931779" y="1456366"/>
          <a:ext cx="1097280" cy="38264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455849">
                <a:tc>
                  <a:txBody>
                    <a:bodyPr/>
                    <a:lstStyle/>
                    <a:p>
                      <a:pPr algn="ctr"/>
                      <a:r>
                        <a:rPr lang="en-US" sz="2400" b="1" baseline="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1BF4B914-AB06-4D5B-BF0E-2C0DFBD0DF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353638"/>
              </p:ext>
            </p:extLst>
          </p:nvPr>
        </p:nvGraphicFramePr>
        <p:xfrm>
          <a:off x="8193286" y="1456366"/>
          <a:ext cx="1097280" cy="38264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455849">
                <a:tc>
                  <a:txBody>
                    <a:bodyPr/>
                    <a:lstStyle/>
                    <a:p>
                      <a:pPr algn="ctr"/>
                      <a:r>
                        <a:rPr lang="en-US" sz="2400" b="1" baseline="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B2A9490E-09AA-4A7C-A2F1-2392470B6C12}"/>
              </a:ext>
            </a:extLst>
          </p:cNvPr>
          <p:cNvSpPr txBox="1"/>
          <p:nvPr/>
        </p:nvSpPr>
        <p:spPr>
          <a:xfrm>
            <a:off x="278423" y="635126"/>
            <a:ext cx="934915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School Timetable</a:t>
            </a:r>
            <a:endParaRPr lang="ko-KR" altLang="en-US" sz="48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088E688B-7450-4F20-A619-BBFD80EF640F}"/>
              </a:ext>
            </a:extLst>
          </p:cNvPr>
          <p:cNvGrpSpPr/>
          <p:nvPr/>
        </p:nvGrpSpPr>
        <p:grpSpPr>
          <a:xfrm>
            <a:off x="0" y="5614804"/>
            <a:ext cx="9906000" cy="1246538"/>
            <a:chOff x="0" y="5694824"/>
            <a:chExt cx="9270100" cy="1166518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96222E88-67DD-4E92-90DE-E1DAC8F64EEC}"/>
                </a:ext>
              </a:extLst>
            </p:cNvPr>
            <p:cNvGrpSpPr/>
            <p:nvPr/>
          </p:nvGrpSpPr>
          <p:grpSpPr>
            <a:xfrm>
              <a:off x="0" y="5694824"/>
              <a:ext cx="5215261" cy="1166518"/>
              <a:chOff x="903000" y="3481966"/>
              <a:chExt cx="10386000" cy="2323077"/>
            </a:xfrm>
          </p:grpSpPr>
          <p:grpSp>
            <p:nvGrpSpPr>
              <p:cNvPr id="38" name="그룹 9">
                <a:extLst>
                  <a:ext uri="{FF2B5EF4-FFF2-40B4-BE49-F238E27FC236}">
                    <a16:creationId xmlns:a16="http://schemas.microsoft.com/office/drawing/2014/main" id="{B0501A92-E91F-49E0-8BE9-41D9CD6EEDE1}"/>
                  </a:ext>
                </a:extLst>
              </p:cNvPr>
              <p:cNvGrpSpPr/>
              <p:nvPr/>
            </p:nvGrpSpPr>
            <p:grpSpPr>
              <a:xfrm>
                <a:off x="7205152" y="3498686"/>
                <a:ext cx="1711631" cy="954597"/>
                <a:chOff x="7205148" y="3645024"/>
                <a:chExt cx="1711631" cy="954597"/>
              </a:xfrm>
            </p:grpSpPr>
            <p:sp>
              <p:nvSpPr>
                <p:cNvPr id="39" name="Rectangle 74">
                  <a:extLst>
                    <a:ext uri="{FF2B5EF4-FFF2-40B4-BE49-F238E27FC236}">
                      <a16:creationId xmlns:a16="http://schemas.microsoft.com/office/drawing/2014/main" id="{1056F1D2-203C-41DE-8F6E-91D32791223B}"/>
                    </a:ext>
                  </a:extLst>
                </p:cNvPr>
                <p:cNvSpPr/>
                <p:nvPr/>
              </p:nvSpPr>
              <p:spPr>
                <a:xfrm flipH="1">
                  <a:off x="7210998" y="4389320"/>
                  <a:ext cx="1699930" cy="2103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294520" y="262881"/>
                      </a:moveTo>
                      <a:lnTo>
                        <a:pt x="4294520" y="390769"/>
                      </a:lnTo>
                      <a:lnTo>
                        <a:pt x="4155512" y="390769"/>
                      </a:lnTo>
                      <a:lnTo>
                        <a:pt x="4155512" y="262881"/>
                      </a:lnTo>
                      <a:close/>
                      <a:moveTo>
                        <a:pt x="4545033" y="262881"/>
                      </a:moveTo>
                      <a:lnTo>
                        <a:pt x="4545033" y="390769"/>
                      </a:lnTo>
                      <a:lnTo>
                        <a:pt x="4406025" y="390769"/>
                      </a:lnTo>
                      <a:lnTo>
                        <a:pt x="4406025" y="262881"/>
                      </a:lnTo>
                      <a:close/>
                      <a:moveTo>
                        <a:pt x="4795546" y="262881"/>
                      </a:moveTo>
                      <a:lnTo>
                        <a:pt x="4795546" y="390769"/>
                      </a:lnTo>
                      <a:lnTo>
                        <a:pt x="4656538" y="390769"/>
                      </a:lnTo>
                      <a:lnTo>
                        <a:pt x="4656538" y="262881"/>
                      </a:lnTo>
                      <a:close/>
                      <a:moveTo>
                        <a:pt x="5393520" y="0"/>
                      </a:moveTo>
                      <a:lnTo>
                        <a:pt x="1140534" y="0"/>
                      </a:lnTo>
                      <a:lnTo>
                        <a:pt x="1140534" y="658575"/>
                      </a:lnTo>
                      <a:lnTo>
                        <a:pt x="1057129" y="658575"/>
                      </a:lnTo>
                      <a:lnTo>
                        <a:pt x="1057129" y="0"/>
                      </a:lnTo>
                      <a:lnTo>
                        <a:pt x="926444" y="0"/>
                      </a:lnTo>
                      <a:lnTo>
                        <a:pt x="926444" y="658575"/>
                      </a:lnTo>
                      <a:lnTo>
                        <a:pt x="843039" y="658575"/>
                      </a:lnTo>
                      <a:lnTo>
                        <a:pt x="843039" y="0"/>
                      </a:lnTo>
                      <a:lnTo>
                        <a:pt x="712355" y="0"/>
                      </a:lnTo>
                      <a:lnTo>
                        <a:pt x="712355" y="658575"/>
                      </a:lnTo>
                      <a:lnTo>
                        <a:pt x="628950" y="658575"/>
                      </a:lnTo>
                      <a:lnTo>
                        <a:pt x="628950" y="0"/>
                      </a:lnTo>
                      <a:lnTo>
                        <a:pt x="498265" y="0"/>
                      </a:lnTo>
                      <a:lnTo>
                        <a:pt x="498265" y="658575"/>
                      </a:lnTo>
                      <a:lnTo>
                        <a:pt x="414860" y="658575"/>
                      </a:lnTo>
                      <a:lnTo>
                        <a:pt x="414860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  <a:lumOff val="5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DEF4A5ED-7359-4D9A-9CCB-65E0384995A5}"/>
                    </a:ext>
                  </a:extLst>
                </p:cNvPr>
                <p:cNvSpPr/>
                <p:nvPr/>
              </p:nvSpPr>
              <p:spPr>
                <a:xfrm flipH="1">
                  <a:off x="7205148" y="4121909"/>
                  <a:ext cx="1711631" cy="211748"/>
                </a:xfrm>
                <a:prstGeom prst="rect">
                  <a:avLst/>
                </a:prstGeom>
                <a:solidFill>
                  <a:schemeClr val="accent4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1" name="Rectangle 94">
                  <a:extLst>
                    <a:ext uri="{FF2B5EF4-FFF2-40B4-BE49-F238E27FC236}">
                      <a16:creationId xmlns:a16="http://schemas.microsoft.com/office/drawing/2014/main" id="{E32835E9-89BB-453B-AE2E-1411FECAFA0E}"/>
                    </a:ext>
                  </a:extLst>
                </p:cNvPr>
                <p:cNvSpPr/>
                <p:nvPr/>
              </p:nvSpPr>
              <p:spPr>
                <a:xfrm flipH="1">
                  <a:off x="7338190" y="3887414"/>
                  <a:ext cx="1445547" cy="1788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289124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289124" y="667240"/>
                      </a:lnTo>
                      <a:close/>
                      <a:moveTo>
                        <a:pt x="629207" y="0"/>
                      </a:moveTo>
                      <a:lnTo>
                        <a:pt x="478456" y="0"/>
                      </a:lnTo>
                      <a:lnTo>
                        <a:pt x="478456" y="667240"/>
                      </a:lnTo>
                      <a:lnTo>
                        <a:pt x="629207" y="667240"/>
                      </a:lnTo>
                      <a:close/>
                      <a:moveTo>
                        <a:pt x="5393520" y="0"/>
                      </a:moveTo>
                      <a:lnTo>
                        <a:pt x="818539" y="0"/>
                      </a:lnTo>
                      <a:lnTo>
                        <a:pt x="818539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2" name="Rectangle 97">
                  <a:extLst>
                    <a:ext uri="{FF2B5EF4-FFF2-40B4-BE49-F238E27FC236}">
                      <a16:creationId xmlns:a16="http://schemas.microsoft.com/office/drawing/2014/main" id="{3030FB3C-3745-4A3F-9E3E-78A05F6C7083}"/>
                    </a:ext>
                  </a:extLst>
                </p:cNvPr>
                <p:cNvSpPr/>
                <p:nvPr/>
              </p:nvSpPr>
              <p:spPr>
                <a:xfrm flipH="1">
                  <a:off x="7306278" y="3645024"/>
                  <a:ext cx="1509371" cy="1867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3749325" y="214783"/>
                      </a:moveTo>
                      <a:lnTo>
                        <a:pt x="3749325" y="452458"/>
                      </a:lnTo>
                      <a:lnTo>
                        <a:pt x="3604159" y="452458"/>
                      </a:lnTo>
                      <a:lnTo>
                        <a:pt x="3604159" y="214783"/>
                      </a:lnTo>
                      <a:close/>
                      <a:moveTo>
                        <a:pt x="4010934" y="214783"/>
                      </a:moveTo>
                      <a:lnTo>
                        <a:pt x="4010934" y="452458"/>
                      </a:lnTo>
                      <a:lnTo>
                        <a:pt x="3865768" y="452458"/>
                      </a:lnTo>
                      <a:lnTo>
                        <a:pt x="3865768" y="214783"/>
                      </a:lnTo>
                      <a:close/>
                      <a:moveTo>
                        <a:pt x="4272544" y="214783"/>
                      </a:moveTo>
                      <a:lnTo>
                        <a:pt x="4272544" y="452458"/>
                      </a:lnTo>
                      <a:lnTo>
                        <a:pt x="4127378" y="452458"/>
                      </a:lnTo>
                      <a:lnTo>
                        <a:pt x="4127378" y="214783"/>
                      </a:lnTo>
                      <a:close/>
                      <a:moveTo>
                        <a:pt x="4534153" y="214783"/>
                      </a:moveTo>
                      <a:lnTo>
                        <a:pt x="4534153" y="452458"/>
                      </a:lnTo>
                      <a:lnTo>
                        <a:pt x="4388987" y="452458"/>
                      </a:lnTo>
                      <a:lnTo>
                        <a:pt x="4388987" y="214783"/>
                      </a:lnTo>
                      <a:close/>
                      <a:moveTo>
                        <a:pt x="4795763" y="214783"/>
                      </a:moveTo>
                      <a:lnTo>
                        <a:pt x="4795763" y="452458"/>
                      </a:lnTo>
                      <a:lnTo>
                        <a:pt x="4650597" y="452458"/>
                      </a:lnTo>
                      <a:lnTo>
                        <a:pt x="4650597" y="214783"/>
                      </a:lnTo>
                      <a:close/>
                      <a:moveTo>
                        <a:pt x="5057372" y="214783"/>
                      </a:moveTo>
                      <a:lnTo>
                        <a:pt x="5057372" y="452458"/>
                      </a:lnTo>
                      <a:lnTo>
                        <a:pt x="4912206" y="452458"/>
                      </a:lnTo>
                      <a:lnTo>
                        <a:pt x="4912206" y="214783"/>
                      </a:lnTo>
                      <a:close/>
                      <a:moveTo>
                        <a:pt x="5393520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  <a:lumOff val="5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43" name="그룹 4">
                <a:extLst>
                  <a:ext uri="{FF2B5EF4-FFF2-40B4-BE49-F238E27FC236}">
                    <a16:creationId xmlns:a16="http://schemas.microsoft.com/office/drawing/2014/main" id="{DB319AE4-05C0-49C4-8F7B-62C5F45919B3}"/>
                  </a:ext>
                </a:extLst>
              </p:cNvPr>
              <p:cNvGrpSpPr/>
              <p:nvPr/>
            </p:nvGrpSpPr>
            <p:grpSpPr>
              <a:xfrm>
                <a:off x="903000" y="4528289"/>
                <a:ext cx="10386000" cy="1276754"/>
                <a:chOff x="865132" y="4710839"/>
                <a:chExt cx="10386000" cy="1276753"/>
              </a:xfrm>
              <a:solidFill>
                <a:schemeClr val="accent6"/>
              </a:solidFill>
            </p:grpSpPr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56EEB4B4-D6C5-4E2B-9D71-9F2E1357D638}"/>
                    </a:ext>
                  </a:extLst>
                </p:cNvPr>
                <p:cNvSpPr/>
                <p:nvPr/>
              </p:nvSpPr>
              <p:spPr>
                <a:xfrm rot="10800000">
                  <a:off x="865132" y="5879592"/>
                  <a:ext cx="2304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FF72A181-8732-4575-A224-A3FB75E51C56}"/>
                    </a:ext>
                  </a:extLst>
                </p:cNvPr>
                <p:cNvSpPr/>
                <p:nvPr/>
              </p:nvSpPr>
              <p:spPr>
                <a:xfrm rot="5400000">
                  <a:off x="2557132" y="5375592"/>
                  <a:ext cx="1116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63C05B1F-8EDB-4DB2-9F55-8D6E1EDD54CA}"/>
                    </a:ext>
                  </a:extLst>
                </p:cNvPr>
                <p:cNvSpPr/>
                <p:nvPr/>
              </p:nvSpPr>
              <p:spPr>
                <a:xfrm>
                  <a:off x="3115132" y="4871592"/>
                  <a:ext cx="2052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85095165-769A-4EE5-AB4A-75CF3841FA9C}"/>
                    </a:ext>
                  </a:extLst>
                </p:cNvPr>
                <p:cNvSpPr/>
                <p:nvPr/>
              </p:nvSpPr>
              <p:spPr>
                <a:xfrm rot="5400000">
                  <a:off x="4735132" y="5195592"/>
                  <a:ext cx="756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FAA5E00E-18F9-4E17-99CC-5385E3579CA2}"/>
                    </a:ext>
                  </a:extLst>
                </p:cNvPr>
                <p:cNvSpPr/>
                <p:nvPr/>
              </p:nvSpPr>
              <p:spPr>
                <a:xfrm>
                  <a:off x="5059132" y="5538839"/>
                  <a:ext cx="2052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2B9BF721-1D9E-4CF2-98CE-5A857C6BB453}"/>
                    </a:ext>
                  </a:extLst>
                </p:cNvPr>
                <p:cNvSpPr/>
                <p:nvPr/>
              </p:nvSpPr>
              <p:spPr>
                <a:xfrm rot="5400000">
                  <a:off x="6589132" y="5124839"/>
                  <a:ext cx="936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480F1263-F17D-44F6-8936-C8B5566DA53A}"/>
                    </a:ext>
                  </a:extLst>
                </p:cNvPr>
                <p:cNvSpPr/>
                <p:nvPr/>
              </p:nvSpPr>
              <p:spPr>
                <a:xfrm>
                  <a:off x="7003132" y="4710839"/>
                  <a:ext cx="2052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2433994E-E745-4654-A287-99F7CFAE4E20}"/>
                    </a:ext>
                  </a:extLst>
                </p:cNvPr>
                <p:cNvSpPr/>
                <p:nvPr/>
              </p:nvSpPr>
              <p:spPr>
                <a:xfrm rot="5400000">
                  <a:off x="8533132" y="5124839"/>
                  <a:ext cx="936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23EBEBBE-398E-4F01-AA2B-6C7BE5E339ED}"/>
                    </a:ext>
                  </a:extLst>
                </p:cNvPr>
                <p:cNvSpPr/>
                <p:nvPr/>
              </p:nvSpPr>
              <p:spPr>
                <a:xfrm>
                  <a:off x="8947132" y="5538839"/>
                  <a:ext cx="2304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53" name="그룹 5">
                <a:extLst>
                  <a:ext uri="{FF2B5EF4-FFF2-40B4-BE49-F238E27FC236}">
                    <a16:creationId xmlns:a16="http://schemas.microsoft.com/office/drawing/2014/main" id="{6D41FC25-A154-4834-9DA1-083BC9097DE4}"/>
                  </a:ext>
                </a:extLst>
              </p:cNvPr>
              <p:cNvGrpSpPr/>
              <p:nvPr/>
            </p:nvGrpSpPr>
            <p:grpSpPr>
              <a:xfrm>
                <a:off x="3428702" y="3723893"/>
                <a:ext cx="1489893" cy="881131"/>
                <a:chOff x="3428700" y="3933599"/>
                <a:chExt cx="1489892" cy="881131"/>
              </a:xfrm>
            </p:grpSpPr>
            <p:sp>
              <p:nvSpPr>
                <p:cNvPr id="54" name="Round Same Side Corner Rectangle 51">
                  <a:extLst>
                    <a:ext uri="{FF2B5EF4-FFF2-40B4-BE49-F238E27FC236}">
                      <a16:creationId xmlns:a16="http://schemas.microsoft.com/office/drawing/2014/main" id="{462E91DB-F4DC-41DE-BE77-5DCC47703544}"/>
                    </a:ext>
                  </a:extLst>
                </p:cNvPr>
                <p:cNvSpPr/>
                <p:nvPr/>
              </p:nvSpPr>
              <p:spPr>
                <a:xfrm rot="5400000" flipH="1">
                  <a:off x="4056583" y="3629219"/>
                  <a:ext cx="234126" cy="14898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002" h="2500353">
                      <a:moveTo>
                        <a:pt x="0" y="2500353"/>
                      </a:moveTo>
                      <a:lnTo>
                        <a:pt x="0" y="234001"/>
                      </a:lnTo>
                      <a:cubicBezTo>
                        <a:pt x="0" y="104766"/>
                        <a:pt x="104766" y="0"/>
                        <a:pt x="234001" y="0"/>
                      </a:cubicBezTo>
                      <a:cubicBezTo>
                        <a:pt x="363236" y="0"/>
                        <a:pt x="468002" y="104766"/>
                        <a:pt x="468002" y="234001"/>
                      </a:cubicBezTo>
                      <a:cubicBezTo>
                        <a:pt x="468002" y="989452"/>
                        <a:pt x="468001" y="1744902"/>
                        <a:pt x="468001" y="2500353"/>
                      </a:cubicBezTo>
                      <a:lnTo>
                        <a:pt x="467594" y="2500353"/>
                      </a:lnTo>
                      <a:cubicBezTo>
                        <a:pt x="429063" y="2409421"/>
                        <a:pt x="338980" y="2345641"/>
                        <a:pt x="234000" y="2345641"/>
                      </a:cubicBezTo>
                      <a:cubicBezTo>
                        <a:pt x="129020" y="2345641"/>
                        <a:pt x="38938" y="2409421"/>
                        <a:pt x="406" y="250035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55" name="Round Same Side Corner Rectangle 51">
                  <a:extLst>
                    <a:ext uri="{FF2B5EF4-FFF2-40B4-BE49-F238E27FC236}">
                      <a16:creationId xmlns:a16="http://schemas.microsoft.com/office/drawing/2014/main" id="{208E4A12-F6CC-43AA-8E26-A7CC97D1267F}"/>
                    </a:ext>
                  </a:extLst>
                </p:cNvPr>
                <p:cNvSpPr/>
                <p:nvPr/>
              </p:nvSpPr>
              <p:spPr>
                <a:xfrm rot="16200000" flipH="1">
                  <a:off x="4063113" y="4000802"/>
                  <a:ext cx="221067" cy="14067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002" h="2500353">
                      <a:moveTo>
                        <a:pt x="0" y="2500353"/>
                      </a:moveTo>
                      <a:lnTo>
                        <a:pt x="0" y="234001"/>
                      </a:lnTo>
                      <a:cubicBezTo>
                        <a:pt x="0" y="104766"/>
                        <a:pt x="104766" y="0"/>
                        <a:pt x="234001" y="0"/>
                      </a:cubicBezTo>
                      <a:cubicBezTo>
                        <a:pt x="363236" y="0"/>
                        <a:pt x="468002" y="104766"/>
                        <a:pt x="468002" y="234001"/>
                      </a:cubicBezTo>
                      <a:cubicBezTo>
                        <a:pt x="468002" y="989452"/>
                        <a:pt x="468001" y="1744902"/>
                        <a:pt x="468001" y="2500353"/>
                      </a:cubicBezTo>
                      <a:lnTo>
                        <a:pt x="467594" y="2500353"/>
                      </a:lnTo>
                      <a:cubicBezTo>
                        <a:pt x="429063" y="2409421"/>
                        <a:pt x="338980" y="2345641"/>
                        <a:pt x="234000" y="2345641"/>
                      </a:cubicBezTo>
                      <a:cubicBezTo>
                        <a:pt x="129020" y="2345641"/>
                        <a:pt x="38938" y="2409421"/>
                        <a:pt x="406" y="250035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81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56" name="Round Same Side Corner Rectangle 51">
                  <a:extLst>
                    <a:ext uri="{FF2B5EF4-FFF2-40B4-BE49-F238E27FC236}">
                      <a16:creationId xmlns:a16="http://schemas.microsoft.com/office/drawing/2014/main" id="{45221968-D4EC-43CC-BA53-E5DA3ABC5FA1}"/>
                    </a:ext>
                  </a:extLst>
                </p:cNvPr>
                <p:cNvSpPr/>
                <p:nvPr/>
              </p:nvSpPr>
              <p:spPr>
                <a:xfrm rot="16200000" flipH="1">
                  <a:off x="4063113" y="3340738"/>
                  <a:ext cx="221067" cy="14067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002" h="2500353">
                      <a:moveTo>
                        <a:pt x="0" y="2500353"/>
                      </a:moveTo>
                      <a:lnTo>
                        <a:pt x="0" y="234001"/>
                      </a:lnTo>
                      <a:cubicBezTo>
                        <a:pt x="0" y="104766"/>
                        <a:pt x="104766" y="0"/>
                        <a:pt x="234001" y="0"/>
                      </a:cubicBezTo>
                      <a:cubicBezTo>
                        <a:pt x="363236" y="0"/>
                        <a:pt x="468002" y="104766"/>
                        <a:pt x="468002" y="234001"/>
                      </a:cubicBezTo>
                      <a:cubicBezTo>
                        <a:pt x="468002" y="989452"/>
                        <a:pt x="468001" y="1744902"/>
                        <a:pt x="468001" y="2500353"/>
                      </a:cubicBezTo>
                      <a:lnTo>
                        <a:pt x="467594" y="2500353"/>
                      </a:lnTo>
                      <a:cubicBezTo>
                        <a:pt x="429063" y="2409421"/>
                        <a:pt x="338980" y="2345641"/>
                        <a:pt x="234000" y="2345641"/>
                      </a:cubicBezTo>
                      <a:cubicBezTo>
                        <a:pt x="129020" y="2345641"/>
                        <a:pt x="38938" y="2409421"/>
                        <a:pt x="406" y="250035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81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 dirty="0"/>
                </a:p>
              </p:txBody>
            </p:sp>
          </p:grpSp>
          <p:grpSp>
            <p:nvGrpSpPr>
              <p:cNvPr id="57" name="그룹 8">
                <a:extLst>
                  <a:ext uri="{FF2B5EF4-FFF2-40B4-BE49-F238E27FC236}">
                    <a16:creationId xmlns:a16="http://schemas.microsoft.com/office/drawing/2014/main" id="{446BE1D3-443A-43C7-940F-97AB18FC1779}"/>
                  </a:ext>
                </a:extLst>
              </p:cNvPr>
              <p:cNvGrpSpPr/>
              <p:nvPr/>
            </p:nvGrpSpPr>
            <p:grpSpPr>
              <a:xfrm>
                <a:off x="9206087" y="3583579"/>
                <a:ext cx="1873625" cy="1700341"/>
                <a:chOff x="9215137" y="3720865"/>
                <a:chExt cx="1873625" cy="1700341"/>
              </a:xfrm>
            </p:grpSpPr>
            <p:sp>
              <p:nvSpPr>
                <p:cNvPr id="58" name="Rectangle 52">
                  <a:extLst>
                    <a:ext uri="{FF2B5EF4-FFF2-40B4-BE49-F238E27FC236}">
                      <a16:creationId xmlns:a16="http://schemas.microsoft.com/office/drawing/2014/main" id="{42D3C75E-8B03-4D07-B302-585E2C84EBA5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8544278" y="4528080"/>
                  <a:ext cx="1555516" cy="2137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5393520" y="0"/>
                      </a:moveTo>
                      <a:lnTo>
                        <a:pt x="1875109" y="0"/>
                      </a:lnTo>
                      <a:lnTo>
                        <a:pt x="1875109" y="658575"/>
                      </a:lnTo>
                      <a:lnTo>
                        <a:pt x="1782911" y="658575"/>
                      </a:lnTo>
                      <a:lnTo>
                        <a:pt x="1782911" y="0"/>
                      </a:lnTo>
                      <a:lnTo>
                        <a:pt x="1642284" y="0"/>
                      </a:lnTo>
                      <a:lnTo>
                        <a:pt x="1642284" y="658575"/>
                      </a:lnTo>
                      <a:lnTo>
                        <a:pt x="1550085" y="658575"/>
                      </a:lnTo>
                      <a:lnTo>
                        <a:pt x="1550085" y="0"/>
                      </a:lnTo>
                      <a:lnTo>
                        <a:pt x="1409458" y="0"/>
                      </a:lnTo>
                      <a:lnTo>
                        <a:pt x="1409458" y="658575"/>
                      </a:lnTo>
                      <a:lnTo>
                        <a:pt x="1317259" y="658575"/>
                      </a:lnTo>
                      <a:lnTo>
                        <a:pt x="1317259" y="0"/>
                      </a:lnTo>
                      <a:lnTo>
                        <a:pt x="1176632" y="0"/>
                      </a:lnTo>
                      <a:lnTo>
                        <a:pt x="1176632" y="658575"/>
                      </a:lnTo>
                      <a:lnTo>
                        <a:pt x="1084434" y="658575"/>
                      </a:lnTo>
                      <a:lnTo>
                        <a:pt x="1084434" y="0"/>
                      </a:lnTo>
                      <a:lnTo>
                        <a:pt x="943806" y="0"/>
                      </a:lnTo>
                      <a:lnTo>
                        <a:pt x="943806" y="658575"/>
                      </a:lnTo>
                      <a:lnTo>
                        <a:pt x="851608" y="658575"/>
                      </a:lnTo>
                      <a:lnTo>
                        <a:pt x="851608" y="0"/>
                      </a:lnTo>
                      <a:lnTo>
                        <a:pt x="710981" y="0"/>
                      </a:lnTo>
                      <a:lnTo>
                        <a:pt x="710981" y="658575"/>
                      </a:lnTo>
                      <a:lnTo>
                        <a:pt x="618782" y="658575"/>
                      </a:lnTo>
                      <a:lnTo>
                        <a:pt x="618782" y="0"/>
                      </a:lnTo>
                      <a:lnTo>
                        <a:pt x="478155" y="0"/>
                      </a:lnTo>
                      <a:lnTo>
                        <a:pt x="478155" y="658575"/>
                      </a:lnTo>
                      <a:lnTo>
                        <a:pt x="385957" y="658575"/>
                      </a:lnTo>
                      <a:lnTo>
                        <a:pt x="385957" y="0"/>
                      </a:lnTo>
                      <a:lnTo>
                        <a:pt x="245332" y="0"/>
                      </a:lnTo>
                      <a:lnTo>
                        <a:pt x="245332" y="658575"/>
                      </a:lnTo>
                      <a:lnTo>
                        <a:pt x="153133" y="658575"/>
                      </a:lnTo>
                      <a:lnTo>
                        <a:pt x="153133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59" name="Rectangle 98">
                  <a:extLst>
                    <a:ext uri="{FF2B5EF4-FFF2-40B4-BE49-F238E27FC236}">
                      <a16:creationId xmlns:a16="http://schemas.microsoft.com/office/drawing/2014/main" id="{A3644448-F1C5-4675-A0D6-A7824C3F3DFA}"/>
                    </a:ext>
                  </a:extLst>
                </p:cNvPr>
                <p:cNvSpPr/>
                <p:nvPr/>
              </p:nvSpPr>
              <p:spPr>
                <a:xfrm rot="5400000" flipH="1">
                  <a:off x="8810372" y="4499101"/>
                  <a:ext cx="1606471" cy="220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577339" y="222921"/>
                      </a:moveTo>
                      <a:lnTo>
                        <a:pt x="4577339" y="451264"/>
                      </a:lnTo>
                      <a:lnTo>
                        <a:pt x="4329141" y="451264"/>
                      </a:lnTo>
                      <a:lnTo>
                        <a:pt x="4329141" y="222921"/>
                      </a:lnTo>
                      <a:close/>
                      <a:moveTo>
                        <a:pt x="5021455" y="222921"/>
                      </a:moveTo>
                      <a:lnTo>
                        <a:pt x="5021455" y="451264"/>
                      </a:lnTo>
                      <a:lnTo>
                        <a:pt x="4773257" y="451264"/>
                      </a:lnTo>
                      <a:lnTo>
                        <a:pt x="4773257" y="222921"/>
                      </a:lnTo>
                      <a:close/>
                      <a:moveTo>
                        <a:pt x="5393520" y="0"/>
                      </a:moveTo>
                      <a:lnTo>
                        <a:pt x="538365" y="0"/>
                      </a:lnTo>
                      <a:lnTo>
                        <a:pt x="538365" y="667239"/>
                      </a:lnTo>
                      <a:lnTo>
                        <a:pt x="300065" y="667239"/>
                      </a:lnTo>
                      <a:lnTo>
                        <a:pt x="300065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60" name="Rectangle 112">
                  <a:extLst>
                    <a:ext uri="{FF2B5EF4-FFF2-40B4-BE49-F238E27FC236}">
                      <a16:creationId xmlns:a16="http://schemas.microsoft.com/office/drawing/2014/main" id="{5358CA5E-BA2D-4BDA-8CBA-F06A410711AC}"/>
                    </a:ext>
                  </a:extLst>
                </p:cNvPr>
                <p:cNvSpPr/>
                <p:nvPr/>
              </p:nvSpPr>
              <p:spPr>
                <a:xfrm rot="5400000" flipH="1">
                  <a:off x="9068612" y="4450531"/>
                  <a:ext cx="1691872" cy="2325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615033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615033" y="667240"/>
                      </a:lnTo>
                      <a:close/>
                      <a:moveTo>
                        <a:pt x="829123" y="0"/>
                      </a:moveTo>
                      <a:lnTo>
                        <a:pt x="698438" y="0"/>
                      </a:lnTo>
                      <a:lnTo>
                        <a:pt x="698438" y="667240"/>
                      </a:lnTo>
                      <a:lnTo>
                        <a:pt x="829123" y="667240"/>
                      </a:lnTo>
                      <a:close/>
                      <a:moveTo>
                        <a:pt x="4597121" y="0"/>
                      </a:moveTo>
                      <a:lnTo>
                        <a:pt x="912528" y="0"/>
                      </a:lnTo>
                      <a:lnTo>
                        <a:pt x="912528" y="667240"/>
                      </a:lnTo>
                      <a:lnTo>
                        <a:pt x="4597121" y="667240"/>
                      </a:lnTo>
                      <a:close/>
                      <a:moveTo>
                        <a:pt x="4811211" y="0"/>
                      </a:moveTo>
                      <a:lnTo>
                        <a:pt x="4680526" y="0"/>
                      </a:lnTo>
                      <a:lnTo>
                        <a:pt x="4680526" y="667240"/>
                      </a:lnTo>
                      <a:lnTo>
                        <a:pt x="4811211" y="667240"/>
                      </a:lnTo>
                      <a:close/>
                      <a:moveTo>
                        <a:pt x="5393520" y="0"/>
                      </a:moveTo>
                      <a:lnTo>
                        <a:pt x="4894616" y="0"/>
                      </a:lnTo>
                      <a:lnTo>
                        <a:pt x="4894616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61" name="Rectangle 131">
                  <a:extLst>
                    <a:ext uri="{FF2B5EF4-FFF2-40B4-BE49-F238E27FC236}">
                      <a16:creationId xmlns:a16="http://schemas.microsoft.com/office/drawing/2014/main" id="{053B94C7-730D-4111-BC17-54606992D001}"/>
                    </a:ext>
                  </a:extLst>
                </p:cNvPr>
                <p:cNvSpPr/>
                <p:nvPr/>
              </p:nvSpPr>
              <p:spPr>
                <a:xfrm rot="5400000" flipH="1">
                  <a:off x="9709091" y="4656737"/>
                  <a:ext cx="1152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2000" h="360000">
                      <a:moveTo>
                        <a:pt x="773299" y="360000"/>
                      </a:moveTo>
                      <a:lnTo>
                        <a:pt x="773299" y="0"/>
                      </a:lnTo>
                      <a:lnTo>
                        <a:pt x="0" y="0"/>
                      </a:lnTo>
                      <a:lnTo>
                        <a:pt x="0" y="360000"/>
                      </a:lnTo>
                      <a:close/>
                      <a:moveTo>
                        <a:pt x="929520" y="360000"/>
                      </a:moveTo>
                      <a:lnTo>
                        <a:pt x="929520" y="0"/>
                      </a:lnTo>
                      <a:lnTo>
                        <a:pt x="863339" y="0"/>
                      </a:lnTo>
                      <a:lnTo>
                        <a:pt x="863339" y="360000"/>
                      </a:lnTo>
                      <a:close/>
                      <a:moveTo>
                        <a:pt x="1152000" y="360000"/>
                      </a:moveTo>
                      <a:lnTo>
                        <a:pt x="1152000" y="0"/>
                      </a:lnTo>
                      <a:lnTo>
                        <a:pt x="1019560" y="0"/>
                      </a:lnTo>
                      <a:lnTo>
                        <a:pt x="1019560" y="36000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62" name="Rectangle 74">
                  <a:extLst>
                    <a:ext uri="{FF2B5EF4-FFF2-40B4-BE49-F238E27FC236}">
                      <a16:creationId xmlns:a16="http://schemas.microsoft.com/office/drawing/2014/main" id="{E5A3BC6C-F1FD-45D4-9186-4F1FD45E4577}"/>
                    </a:ext>
                  </a:extLst>
                </p:cNvPr>
                <p:cNvSpPr/>
                <p:nvPr/>
              </p:nvSpPr>
              <p:spPr>
                <a:xfrm rot="5400000" flipH="1">
                  <a:off x="9879474" y="4542548"/>
                  <a:ext cx="1530076" cy="2103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294520" y="262881"/>
                      </a:moveTo>
                      <a:lnTo>
                        <a:pt x="4294520" y="390769"/>
                      </a:lnTo>
                      <a:lnTo>
                        <a:pt x="4155512" y="390769"/>
                      </a:lnTo>
                      <a:lnTo>
                        <a:pt x="4155512" y="262881"/>
                      </a:lnTo>
                      <a:close/>
                      <a:moveTo>
                        <a:pt x="4545033" y="262881"/>
                      </a:moveTo>
                      <a:lnTo>
                        <a:pt x="4545033" y="390769"/>
                      </a:lnTo>
                      <a:lnTo>
                        <a:pt x="4406025" y="390769"/>
                      </a:lnTo>
                      <a:lnTo>
                        <a:pt x="4406025" y="262881"/>
                      </a:lnTo>
                      <a:close/>
                      <a:moveTo>
                        <a:pt x="4795546" y="262881"/>
                      </a:moveTo>
                      <a:lnTo>
                        <a:pt x="4795546" y="390769"/>
                      </a:lnTo>
                      <a:lnTo>
                        <a:pt x="4656538" y="390769"/>
                      </a:lnTo>
                      <a:lnTo>
                        <a:pt x="4656538" y="262881"/>
                      </a:lnTo>
                      <a:close/>
                      <a:moveTo>
                        <a:pt x="5393520" y="0"/>
                      </a:moveTo>
                      <a:lnTo>
                        <a:pt x="1140534" y="0"/>
                      </a:lnTo>
                      <a:lnTo>
                        <a:pt x="1140534" y="658575"/>
                      </a:lnTo>
                      <a:lnTo>
                        <a:pt x="1057129" y="658575"/>
                      </a:lnTo>
                      <a:lnTo>
                        <a:pt x="1057129" y="0"/>
                      </a:lnTo>
                      <a:lnTo>
                        <a:pt x="926444" y="0"/>
                      </a:lnTo>
                      <a:lnTo>
                        <a:pt x="926444" y="658575"/>
                      </a:lnTo>
                      <a:lnTo>
                        <a:pt x="843039" y="658575"/>
                      </a:lnTo>
                      <a:lnTo>
                        <a:pt x="843039" y="0"/>
                      </a:lnTo>
                      <a:lnTo>
                        <a:pt x="712355" y="0"/>
                      </a:lnTo>
                      <a:lnTo>
                        <a:pt x="712355" y="658575"/>
                      </a:lnTo>
                      <a:lnTo>
                        <a:pt x="628950" y="658575"/>
                      </a:lnTo>
                      <a:lnTo>
                        <a:pt x="628950" y="0"/>
                      </a:lnTo>
                      <a:lnTo>
                        <a:pt x="498265" y="0"/>
                      </a:lnTo>
                      <a:lnTo>
                        <a:pt x="498265" y="658575"/>
                      </a:lnTo>
                      <a:lnTo>
                        <a:pt x="414860" y="658575"/>
                      </a:lnTo>
                      <a:lnTo>
                        <a:pt x="414860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16" name="Rectangle 112">
                  <a:extLst>
                    <a:ext uri="{FF2B5EF4-FFF2-40B4-BE49-F238E27FC236}">
                      <a16:creationId xmlns:a16="http://schemas.microsoft.com/office/drawing/2014/main" id="{9AF70998-EA1F-4955-9D82-7B623603048B}"/>
                    </a:ext>
                  </a:extLst>
                </p:cNvPr>
                <p:cNvSpPr/>
                <p:nvPr/>
              </p:nvSpPr>
              <p:spPr>
                <a:xfrm rot="5400000" flipH="1">
                  <a:off x="10126557" y="4459001"/>
                  <a:ext cx="1691871" cy="2325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615033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615033" y="667240"/>
                      </a:lnTo>
                      <a:close/>
                      <a:moveTo>
                        <a:pt x="829123" y="0"/>
                      </a:moveTo>
                      <a:lnTo>
                        <a:pt x="698438" y="0"/>
                      </a:lnTo>
                      <a:lnTo>
                        <a:pt x="698438" y="667240"/>
                      </a:lnTo>
                      <a:lnTo>
                        <a:pt x="829123" y="667240"/>
                      </a:lnTo>
                      <a:close/>
                      <a:moveTo>
                        <a:pt x="4597121" y="0"/>
                      </a:moveTo>
                      <a:lnTo>
                        <a:pt x="912528" y="0"/>
                      </a:lnTo>
                      <a:lnTo>
                        <a:pt x="912528" y="667240"/>
                      </a:lnTo>
                      <a:lnTo>
                        <a:pt x="4597121" y="667240"/>
                      </a:lnTo>
                      <a:close/>
                      <a:moveTo>
                        <a:pt x="4811211" y="0"/>
                      </a:moveTo>
                      <a:lnTo>
                        <a:pt x="4680526" y="0"/>
                      </a:lnTo>
                      <a:lnTo>
                        <a:pt x="4680526" y="667240"/>
                      </a:lnTo>
                      <a:lnTo>
                        <a:pt x="4811211" y="667240"/>
                      </a:lnTo>
                      <a:close/>
                      <a:moveTo>
                        <a:pt x="5393520" y="0"/>
                      </a:moveTo>
                      <a:lnTo>
                        <a:pt x="4894616" y="0"/>
                      </a:lnTo>
                      <a:lnTo>
                        <a:pt x="4894616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63" name="그룹 6">
                <a:extLst>
                  <a:ext uri="{FF2B5EF4-FFF2-40B4-BE49-F238E27FC236}">
                    <a16:creationId xmlns:a16="http://schemas.microsoft.com/office/drawing/2014/main" id="{0B8F9A13-3040-4B19-9034-C8C9DE729DA2}"/>
                  </a:ext>
                </a:extLst>
              </p:cNvPr>
              <p:cNvGrpSpPr/>
              <p:nvPr/>
            </p:nvGrpSpPr>
            <p:grpSpPr>
              <a:xfrm>
                <a:off x="1633825" y="3735877"/>
                <a:ext cx="1366965" cy="1879687"/>
                <a:chOff x="1610121" y="3918427"/>
                <a:chExt cx="1366965" cy="1879687"/>
              </a:xfrm>
            </p:grpSpPr>
            <p:sp>
              <p:nvSpPr>
                <p:cNvPr id="64" name="Rectangle 39">
                  <a:extLst>
                    <a:ext uri="{FF2B5EF4-FFF2-40B4-BE49-F238E27FC236}">
                      <a16:creationId xmlns:a16="http://schemas.microsoft.com/office/drawing/2014/main" id="{EC17207A-5A83-428A-95F9-FAA7D2121D92}"/>
                    </a:ext>
                  </a:extLst>
                </p:cNvPr>
                <p:cNvSpPr/>
                <p:nvPr/>
              </p:nvSpPr>
              <p:spPr>
                <a:xfrm rot="5400000" flipV="1">
                  <a:off x="2028967" y="4849995"/>
                  <a:ext cx="1687478" cy="208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942528" y="261481"/>
                      </a:moveTo>
                      <a:lnTo>
                        <a:pt x="4942528" y="389369"/>
                      </a:lnTo>
                      <a:lnTo>
                        <a:pt x="5081536" y="389369"/>
                      </a:lnTo>
                      <a:lnTo>
                        <a:pt x="5081536" y="261481"/>
                      </a:lnTo>
                      <a:close/>
                      <a:moveTo>
                        <a:pt x="4692028" y="261481"/>
                      </a:moveTo>
                      <a:lnTo>
                        <a:pt x="4692028" y="389369"/>
                      </a:lnTo>
                      <a:lnTo>
                        <a:pt x="4831036" y="389369"/>
                      </a:lnTo>
                      <a:lnTo>
                        <a:pt x="4831036" y="261481"/>
                      </a:lnTo>
                      <a:close/>
                      <a:moveTo>
                        <a:pt x="4441519" y="261481"/>
                      </a:moveTo>
                      <a:lnTo>
                        <a:pt x="4441519" y="389369"/>
                      </a:lnTo>
                      <a:lnTo>
                        <a:pt x="4580527" y="389369"/>
                      </a:lnTo>
                      <a:lnTo>
                        <a:pt x="4580527" y="261481"/>
                      </a:lnTo>
                      <a:close/>
                      <a:moveTo>
                        <a:pt x="4191008" y="261481"/>
                      </a:moveTo>
                      <a:lnTo>
                        <a:pt x="4191008" y="389369"/>
                      </a:lnTo>
                      <a:lnTo>
                        <a:pt x="4330016" y="389369"/>
                      </a:lnTo>
                      <a:lnTo>
                        <a:pt x="4330016" y="261481"/>
                      </a:lnTo>
                      <a:close/>
                      <a:moveTo>
                        <a:pt x="0" y="0"/>
                      </a:moveTo>
                      <a:lnTo>
                        <a:pt x="570675" y="0"/>
                      </a:lnTo>
                      <a:lnTo>
                        <a:pt x="570675" y="658575"/>
                      </a:lnTo>
                      <a:lnTo>
                        <a:pt x="654080" y="658575"/>
                      </a:lnTo>
                      <a:lnTo>
                        <a:pt x="654080" y="0"/>
                      </a:lnTo>
                      <a:lnTo>
                        <a:pt x="784765" y="0"/>
                      </a:lnTo>
                      <a:lnTo>
                        <a:pt x="784765" y="658575"/>
                      </a:lnTo>
                      <a:lnTo>
                        <a:pt x="868170" y="658575"/>
                      </a:lnTo>
                      <a:lnTo>
                        <a:pt x="868170" y="0"/>
                      </a:lnTo>
                      <a:lnTo>
                        <a:pt x="998854" y="0"/>
                      </a:lnTo>
                      <a:lnTo>
                        <a:pt x="998854" y="658575"/>
                      </a:lnTo>
                      <a:lnTo>
                        <a:pt x="1082259" y="658575"/>
                      </a:lnTo>
                      <a:lnTo>
                        <a:pt x="1082259" y="0"/>
                      </a:lnTo>
                      <a:lnTo>
                        <a:pt x="5393520" y="0"/>
                      </a:lnTo>
                      <a:lnTo>
                        <a:pt x="5393520" y="667240"/>
                      </a:lnTo>
                      <a:lnTo>
                        <a:pt x="0" y="66724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65" name="Rectangle 112">
                  <a:extLst>
                    <a:ext uri="{FF2B5EF4-FFF2-40B4-BE49-F238E27FC236}">
                      <a16:creationId xmlns:a16="http://schemas.microsoft.com/office/drawing/2014/main" id="{F56F68B6-E312-410A-AD7C-67A4CE5F1E7A}"/>
                    </a:ext>
                  </a:extLst>
                </p:cNvPr>
                <p:cNvSpPr/>
                <p:nvPr/>
              </p:nvSpPr>
              <p:spPr>
                <a:xfrm rot="5400000" flipH="1">
                  <a:off x="1636317" y="4742001"/>
                  <a:ext cx="1879687" cy="2325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615033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615033" y="667240"/>
                      </a:lnTo>
                      <a:close/>
                      <a:moveTo>
                        <a:pt x="829123" y="0"/>
                      </a:moveTo>
                      <a:lnTo>
                        <a:pt x="698438" y="0"/>
                      </a:lnTo>
                      <a:lnTo>
                        <a:pt x="698438" y="667240"/>
                      </a:lnTo>
                      <a:lnTo>
                        <a:pt x="829123" y="667240"/>
                      </a:lnTo>
                      <a:close/>
                      <a:moveTo>
                        <a:pt x="4597121" y="0"/>
                      </a:moveTo>
                      <a:lnTo>
                        <a:pt x="912528" y="0"/>
                      </a:lnTo>
                      <a:lnTo>
                        <a:pt x="912528" y="667240"/>
                      </a:lnTo>
                      <a:lnTo>
                        <a:pt x="4597121" y="667240"/>
                      </a:lnTo>
                      <a:close/>
                      <a:moveTo>
                        <a:pt x="4811211" y="0"/>
                      </a:moveTo>
                      <a:lnTo>
                        <a:pt x="4680526" y="0"/>
                      </a:lnTo>
                      <a:lnTo>
                        <a:pt x="4680526" y="667240"/>
                      </a:lnTo>
                      <a:lnTo>
                        <a:pt x="4811211" y="667240"/>
                      </a:lnTo>
                      <a:close/>
                      <a:moveTo>
                        <a:pt x="5393520" y="0"/>
                      </a:moveTo>
                      <a:lnTo>
                        <a:pt x="4894616" y="0"/>
                      </a:lnTo>
                      <a:lnTo>
                        <a:pt x="4894616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66" name="Rectangle 98">
                  <a:extLst>
                    <a:ext uri="{FF2B5EF4-FFF2-40B4-BE49-F238E27FC236}">
                      <a16:creationId xmlns:a16="http://schemas.microsoft.com/office/drawing/2014/main" id="{9010606E-065D-4EE3-8A82-DC4A8918A577}"/>
                    </a:ext>
                  </a:extLst>
                </p:cNvPr>
                <p:cNvSpPr/>
                <p:nvPr/>
              </p:nvSpPr>
              <p:spPr>
                <a:xfrm rot="5400000" flipH="1">
                  <a:off x="1381192" y="4795310"/>
                  <a:ext cx="1784806" cy="220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577339" y="222921"/>
                      </a:moveTo>
                      <a:lnTo>
                        <a:pt x="4577339" y="451264"/>
                      </a:lnTo>
                      <a:lnTo>
                        <a:pt x="4329141" y="451264"/>
                      </a:lnTo>
                      <a:lnTo>
                        <a:pt x="4329141" y="222921"/>
                      </a:lnTo>
                      <a:close/>
                      <a:moveTo>
                        <a:pt x="5021455" y="222921"/>
                      </a:moveTo>
                      <a:lnTo>
                        <a:pt x="5021455" y="451264"/>
                      </a:lnTo>
                      <a:lnTo>
                        <a:pt x="4773257" y="451264"/>
                      </a:lnTo>
                      <a:lnTo>
                        <a:pt x="4773257" y="222921"/>
                      </a:lnTo>
                      <a:close/>
                      <a:moveTo>
                        <a:pt x="5393520" y="0"/>
                      </a:moveTo>
                      <a:lnTo>
                        <a:pt x="538365" y="0"/>
                      </a:lnTo>
                      <a:lnTo>
                        <a:pt x="538365" y="667239"/>
                      </a:lnTo>
                      <a:lnTo>
                        <a:pt x="300065" y="667239"/>
                      </a:lnTo>
                      <a:lnTo>
                        <a:pt x="300065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67" name="Rectangle 97">
                  <a:extLst>
                    <a:ext uri="{FF2B5EF4-FFF2-40B4-BE49-F238E27FC236}">
                      <a16:creationId xmlns:a16="http://schemas.microsoft.com/office/drawing/2014/main" id="{3CE1A6C9-0315-4EC1-A18A-365D5FDB7228}"/>
                    </a:ext>
                  </a:extLst>
                </p:cNvPr>
                <p:cNvSpPr/>
                <p:nvPr/>
              </p:nvSpPr>
              <p:spPr>
                <a:xfrm rot="5400000" flipH="1">
                  <a:off x="1239249" y="4950065"/>
                  <a:ext cx="1509371" cy="1867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3749325" y="214783"/>
                      </a:moveTo>
                      <a:lnTo>
                        <a:pt x="3749325" y="452458"/>
                      </a:lnTo>
                      <a:lnTo>
                        <a:pt x="3604159" y="452458"/>
                      </a:lnTo>
                      <a:lnTo>
                        <a:pt x="3604159" y="214783"/>
                      </a:lnTo>
                      <a:close/>
                      <a:moveTo>
                        <a:pt x="4010934" y="214783"/>
                      </a:moveTo>
                      <a:lnTo>
                        <a:pt x="4010934" y="452458"/>
                      </a:lnTo>
                      <a:lnTo>
                        <a:pt x="3865768" y="452458"/>
                      </a:lnTo>
                      <a:lnTo>
                        <a:pt x="3865768" y="214783"/>
                      </a:lnTo>
                      <a:close/>
                      <a:moveTo>
                        <a:pt x="4272544" y="214783"/>
                      </a:moveTo>
                      <a:lnTo>
                        <a:pt x="4272544" y="452458"/>
                      </a:lnTo>
                      <a:lnTo>
                        <a:pt x="4127378" y="452458"/>
                      </a:lnTo>
                      <a:lnTo>
                        <a:pt x="4127378" y="214783"/>
                      </a:lnTo>
                      <a:close/>
                      <a:moveTo>
                        <a:pt x="4534153" y="214783"/>
                      </a:moveTo>
                      <a:lnTo>
                        <a:pt x="4534153" y="452458"/>
                      </a:lnTo>
                      <a:lnTo>
                        <a:pt x="4388987" y="452458"/>
                      </a:lnTo>
                      <a:lnTo>
                        <a:pt x="4388987" y="214783"/>
                      </a:lnTo>
                      <a:close/>
                      <a:moveTo>
                        <a:pt x="4795763" y="214783"/>
                      </a:moveTo>
                      <a:lnTo>
                        <a:pt x="4795763" y="452458"/>
                      </a:lnTo>
                      <a:lnTo>
                        <a:pt x="4650597" y="452458"/>
                      </a:lnTo>
                      <a:lnTo>
                        <a:pt x="4650597" y="214783"/>
                      </a:lnTo>
                      <a:close/>
                      <a:moveTo>
                        <a:pt x="5057372" y="214783"/>
                      </a:moveTo>
                      <a:lnTo>
                        <a:pt x="5057372" y="452458"/>
                      </a:lnTo>
                      <a:lnTo>
                        <a:pt x="4912206" y="452458"/>
                      </a:lnTo>
                      <a:lnTo>
                        <a:pt x="4912206" y="214783"/>
                      </a:lnTo>
                      <a:close/>
                      <a:moveTo>
                        <a:pt x="5393520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68" name="Rectangle 26">
                  <a:extLst>
                    <a:ext uri="{FF2B5EF4-FFF2-40B4-BE49-F238E27FC236}">
                      <a16:creationId xmlns:a16="http://schemas.microsoft.com/office/drawing/2014/main" id="{EB74E644-858C-479A-98C0-D91648F3B5F5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850239" y="4818315"/>
                  <a:ext cx="1734320" cy="2145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933815" y="0"/>
                      </a:moveTo>
                      <a:lnTo>
                        <a:pt x="834953" y="0"/>
                      </a:lnTo>
                      <a:lnTo>
                        <a:pt x="834953" y="658575"/>
                      </a:lnTo>
                      <a:lnTo>
                        <a:pt x="751548" y="658575"/>
                      </a:lnTo>
                      <a:lnTo>
                        <a:pt x="751548" y="0"/>
                      </a:lnTo>
                      <a:lnTo>
                        <a:pt x="620863" y="0"/>
                      </a:lnTo>
                      <a:lnTo>
                        <a:pt x="620863" y="658575"/>
                      </a:lnTo>
                      <a:lnTo>
                        <a:pt x="537458" y="658575"/>
                      </a:lnTo>
                      <a:lnTo>
                        <a:pt x="537458" y="0"/>
                      </a:lnTo>
                      <a:lnTo>
                        <a:pt x="406774" y="0"/>
                      </a:lnTo>
                      <a:lnTo>
                        <a:pt x="406774" y="658575"/>
                      </a:lnTo>
                      <a:lnTo>
                        <a:pt x="323369" y="658575"/>
                      </a:lnTo>
                      <a:lnTo>
                        <a:pt x="323369" y="0"/>
                      </a:lnTo>
                      <a:lnTo>
                        <a:pt x="192684" y="0"/>
                      </a:lnTo>
                      <a:lnTo>
                        <a:pt x="192684" y="658575"/>
                      </a:lnTo>
                      <a:lnTo>
                        <a:pt x="109279" y="658575"/>
                      </a:lnTo>
                      <a:lnTo>
                        <a:pt x="109279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4933815" y="667240"/>
                      </a:lnTo>
                      <a:close/>
                      <a:moveTo>
                        <a:pt x="5147905" y="0"/>
                      </a:moveTo>
                      <a:lnTo>
                        <a:pt x="5017220" y="0"/>
                      </a:lnTo>
                      <a:lnTo>
                        <a:pt x="5017220" y="667240"/>
                      </a:lnTo>
                      <a:lnTo>
                        <a:pt x="5147905" y="667240"/>
                      </a:lnTo>
                      <a:close/>
                      <a:moveTo>
                        <a:pt x="5393520" y="0"/>
                      </a:moveTo>
                      <a:lnTo>
                        <a:pt x="5231310" y="0"/>
                      </a:lnTo>
                      <a:lnTo>
                        <a:pt x="523131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69" name="그룹 7">
                <a:extLst>
                  <a:ext uri="{FF2B5EF4-FFF2-40B4-BE49-F238E27FC236}">
                    <a16:creationId xmlns:a16="http://schemas.microsoft.com/office/drawing/2014/main" id="{657544D3-6E6F-48DF-BE13-5DE5F035ED6F}"/>
                  </a:ext>
                </a:extLst>
              </p:cNvPr>
              <p:cNvGrpSpPr/>
              <p:nvPr/>
            </p:nvGrpSpPr>
            <p:grpSpPr>
              <a:xfrm>
                <a:off x="5396050" y="3481966"/>
                <a:ext cx="1491179" cy="1794202"/>
                <a:chOff x="5396046" y="3691673"/>
                <a:chExt cx="1491179" cy="1794202"/>
              </a:xfrm>
            </p:grpSpPr>
            <p:sp>
              <p:nvSpPr>
                <p:cNvPr id="70" name="Rectangle 26">
                  <a:extLst>
                    <a:ext uri="{FF2B5EF4-FFF2-40B4-BE49-F238E27FC236}">
                      <a16:creationId xmlns:a16="http://schemas.microsoft.com/office/drawing/2014/main" id="{61AD96A9-BF84-4D26-89F2-DF1A95C6CE21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4636164" y="4505621"/>
                  <a:ext cx="1734320" cy="2145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933815" y="0"/>
                      </a:moveTo>
                      <a:lnTo>
                        <a:pt x="834953" y="0"/>
                      </a:lnTo>
                      <a:lnTo>
                        <a:pt x="834953" y="658575"/>
                      </a:lnTo>
                      <a:lnTo>
                        <a:pt x="751548" y="658575"/>
                      </a:lnTo>
                      <a:lnTo>
                        <a:pt x="751548" y="0"/>
                      </a:lnTo>
                      <a:lnTo>
                        <a:pt x="620863" y="0"/>
                      </a:lnTo>
                      <a:lnTo>
                        <a:pt x="620863" y="658575"/>
                      </a:lnTo>
                      <a:lnTo>
                        <a:pt x="537458" y="658575"/>
                      </a:lnTo>
                      <a:lnTo>
                        <a:pt x="537458" y="0"/>
                      </a:lnTo>
                      <a:lnTo>
                        <a:pt x="406774" y="0"/>
                      </a:lnTo>
                      <a:lnTo>
                        <a:pt x="406774" y="658575"/>
                      </a:lnTo>
                      <a:lnTo>
                        <a:pt x="323369" y="658575"/>
                      </a:lnTo>
                      <a:lnTo>
                        <a:pt x="323369" y="0"/>
                      </a:lnTo>
                      <a:lnTo>
                        <a:pt x="192684" y="0"/>
                      </a:lnTo>
                      <a:lnTo>
                        <a:pt x="192684" y="658575"/>
                      </a:lnTo>
                      <a:lnTo>
                        <a:pt x="109279" y="658575"/>
                      </a:lnTo>
                      <a:lnTo>
                        <a:pt x="109279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4933815" y="667240"/>
                      </a:lnTo>
                      <a:close/>
                      <a:moveTo>
                        <a:pt x="5147905" y="0"/>
                      </a:moveTo>
                      <a:lnTo>
                        <a:pt x="5017220" y="0"/>
                      </a:lnTo>
                      <a:lnTo>
                        <a:pt x="5017220" y="667240"/>
                      </a:lnTo>
                      <a:lnTo>
                        <a:pt x="5147905" y="667240"/>
                      </a:lnTo>
                      <a:close/>
                      <a:moveTo>
                        <a:pt x="5393520" y="0"/>
                      </a:moveTo>
                      <a:lnTo>
                        <a:pt x="5231310" y="0"/>
                      </a:lnTo>
                      <a:lnTo>
                        <a:pt x="523131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1" name="Rectangle 98">
                  <a:extLst>
                    <a:ext uri="{FF2B5EF4-FFF2-40B4-BE49-F238E27FC236}">
                      <a16:creationId xmlns:a16="http://schemas.microsoft.com/office/drawing/2014/main" id="{90D43C67-B273-4D4C-8615-DB0DBD5CEF65}"/>
                    </a:ext>
                  </a:extLst>
                </p:cNvPr>
                <p:cNvSpPr/>
                <p:nvPr/>
              </p:nvSpPr>
              <p:spPr>
                <a:xfrm rot="5400000" flipH="1">
                  <a:off x="5154475" y="4524295"/>
                  <a:ext cx="1694715" cy="2096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577339" y="222921"/>
                      </a:moveTo>
                      <a:lnTo>
                        <a:pt x="4577339" y="451264"/>
                      </a:lnTo>
                      <a:lnTo>
                        <a:pt x="4329141" y="451264"/>
                      </a:lnTo>
                      <a:lnTo>
                        <a:pt x="4329141" y="222921"/>
                      </a:lnTo>
                      <a:close/>
                      <a:moveTo>
                        <a:pt x="5021455" y="222921"/>
                      </a:moveTo>
                      <a:lnTo>
                        <a:pt x="5021455" y="451264"/>
                      </a:lnTo>
                      <a:lnTo>
                        <a:pt x="4773257" y="451264"/>
                      </a:lnTo>
                      <a:lnTo>
                        <a:pt x="4773257" y="222921"/>
                      </a:lnTo>
                      <a:close/>
                      <a:moveTo>
                        <a:pt x="5393520" y="0"/>
                      </a:moveTo>
                      <a:lnTo>
                        <a:pt x="538365" y="0"/>
                      </a:lnTo>
                      <a:lnTo>
                        <a:pt x="538365" y="667239"/>
                      </a:lnTo>
                      <a:lnTo>
                        <a:pt x="300065" y="667239"/>
                      </a:lnTo>
                      <a:lnTo>
                        <a:pt x="300065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2" name="Rectangle 110">
                  <a:extLst>
                    <a:ext uri="{FF2B5EF4-FFF2-40B4-BE49-F238E27FC236}">
                      <a16:creationId xmlns:a16="http://schemas.microsoft.com/office/drawing/2014/main" id="{5979FEC7-2F3E-4E5A-B036-D46200720BE5}"/>
                    </a:ext>
                  </a:extLst>
                </p:cNvPr>
                <p:cNvSpPr/>
                <p:nvPr/>
              </p:nvSpPr>
              <p:spPr>
                <a:xfrm rot="5400000" flipH="1">
                  <a:off x="5003815" y="4633711"/>
                  <a:ext cx="1499976" cy="1855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160738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160738" y="667240"/>
                      </a:lnTo>
                      <a:close/>
                      <a:moveTo>
                        <a:pt x="374828" y="0"/>
                      </a:moveTo>
                      <a:lnTo>
                        <a:pt x="244143" y="0"/>
                      </a:lnTo>
                      <a:lnTo>
                        <a:pt x="244143" y="667240"/>
                      </a:lnTo>
                      <a:lnTo>
                        <a:pt x="374828" y="667240"/>
                      </a:lnTo>
                      <a:close/>
                      <a:moveTo>
                        <a:pt x="588917" y="0"/>
                      </a:moveTo>
                      <a:lnTo>
                        <a:pt x="458233" y="0"/>
                      </a:lnTo>
                      <a:lnTo>
                        <a:pt x="458233" y="667240"/>
                      </a:lnTo>
                      <a:lnTo>
                        <a:pt x="588917" y="667240"/>
                      </a:lnTo>
                      <a:close/>
                      <a:moveTo>
                        <a:pt x="803007" y="0"/>
                      </a:moveTo>
                      <a:lnTo>
                        <a:pt x="672322" y="0"/>
                      </a:lnTo>
                      <a:lnTo>
                        <a:pt x="672322" y="667240"/>
                      </a:lnTo>
                      <a:lnTo>
                        <a:pt x="803007" y="667240"/>
                      </a:lnTo>
                      <a:close/>
                      <a:moveTo>
                        <a:pt x="5393520" y="0"/>
                      </a:moveTo>
                      <a:lnTo>
                        <a:pt x="886412" y="0"/>
                      </a:lnTo>
                      <a:lnTo>
                        <a:pt x="886412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9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3" name="Rectangle 112">
                  <a:extLst>
                    <a:ext uri="{FF2B5EF4-FFF2-40B4-BE49-F238E27FC236}">
                      <a16:creationId xmlns:a16="http://schemas.microsoft.com/office/drawing/2014/main" id="{4E3E3FC8-1985-4DF7-8B80-A5F3D533709B}"/>
                    </a:ext>
                  </a:extLst>
                </p:cNvPr>
                <p:cNvSpPr/>
                <p:nvPr/>
              </p:nvSpPr>
              <p:spPr>
                <a:xfrm rot="5400000" flipH="1">
                  <a:off x="5375077" y="4473676"/>
                  <a:ext cx="1784807" cy="220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615033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615033" y="667240"/>
                      </a:lnTo>
                      <a:close/>
                      <a:moveTo>
                        <a:pt x="829123" y="0"/>
                      </a:moveTo>
                      <a:lnTo>
                        <a:pt x="698438" y="0"/>
                      </a:lnTo>
                      <a:lnTo>
                        <a:pt x="698438" y="667240"/>
                      </a:lnTo>
                      <a:lnTo>
                        <a:pt x="829123" y="667240"/>
                      </a:lnTo>
                      <a:close/>
                      <a:moveTo>
                        <a:pt x="4597121" y="0"/>
                      </a:moveTo>
                      <a:lnTo>
                        <a:pt x="912528" y="0"/>
                      </a:lnTo>
                      <a:lnTo>
                        <a:pt x="912528" y="667240"/>
                      </a:lnTo>
                      <a:lnTo>
                        <a:pt x="4597121" y="667240"/>
                      </a:lnTo>
                      <a:close/>
                      <a:moveTo>
                        <a:pt x="4811211" y="0"/>
                      </a:moveTo>
                      <a:lnTo>
                        <a:pt x="4680526" y="0"/>
                      </a:lnTo>
                      <a:lnTo>
                        <a:pt x="4680526" y="667240"/>
                      </a:lnTo>
                      <a:lnTo>
                        <a:pt x="4811211" y="667240"/>
                      </a:lnTo>
                      <a:close/>
                      <a:moveTo>
                        <a:pt x="5393520" y="0"/>
                      </a:moveTo>
                      <a:lnTo>
                        <a:pt x="4894616" y="0"/>
                      </a:lnTo>
                      <a:lnTo>
                        <a:pt x="4894616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9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4" name="Rectangle 97">
                  <a:extLst>
                    <a:ext uri="{FF2B5EF4-FFF2-40B4-BE49-F238E27FC236}">
                      <a16:creationId xmlns:a16="http://schemas.microsoft.com/office/drawing/2014/main" id="{EC861036-44E0-4FD7-AFE4-1BD48C7E9626}"/>
                    </a:ext>
                  </a:extLst>
                </p:cNvPr>
                <p:cNvSpPr/>
                <p:nvPr/>
              </p:nvSpPr>
              <p:spPr>
                <a:xfrm rot="5400000" flipH="1">
                  <a:off x="5764657" y="4637827"/>
                  <a:ext cx="1509371" cy="1867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3749325" y="214783"/>
                      </a:moveTo>
                      <a:lnTo>
                        <a:pt x="3749325" y="452458"/>
                      </a:lnTo>
                      <a:lnTo>
                        <a:pt x="3604159" y="452458"/>
                      </a:lnTo>
                      <a:lnTo>
                        <a:pt x="3604159" y="214783"/>
                      </a:lnTo>
                      <a:close/>
                      <a:moveTo>
                        <a:pt x="4010934" y="214783"/>
                      </a:moveTo>
                      <a:lnTo>
                        <a:pt x="4010934" y="452458"/>
                      </a:lnTo>
                      <a:lnTo>
                        <a:pt x="3865768" y="452458"/>
                      </a:lnTo>
                      <a:lnTo>
                        <a:pt x="3865768" y="214783"/>
                      </a:lnTo>
                      <a:close/>
                      <a:moveTo>
                        <a:pt x="4272544" y="214783"/>
                      </a:moveTo>
                      <a:lnTo>
                        <a:pt x="4272544" y="452458"/>
                      </a:lnTo>
                      <a:lnTo>
                        <a:pt x="4127378" y="452458"/>
                      </a:lnTo>
                      <a:lnTo>
                        <a:pt x="4127378" y="214783"/>
                      </a:lnTo>
                      <a:close/>
                      <a:moveTo>
                        <a:pt x="4534153" y="214783"/>
                      </a:moveTo>
                      <a:lnTo>
                        <a:pt x="4534153" y="452458"/>
                      </a:lnTo>
                      <a:lnTo>
                        <a:pt x="4388987" y="452458"/>
                      </a:lnTo>
                      <a:lnTo>
                        <a:pt x="4388987" y="214783"/>
                      </a:lnTo>
                      <a:close/>
                      <a:moveTo>
                        <a:pt x="4795763" y="214783"/>
                      </a:moveTo>
                      <a:lnTo>
                        <a:pt x="4795763" y="452458"/>
                      </a:lnTo>
                      <a:lnTo>
                        <a:pt x="4650597" y="452458"/>
                      </a:lnTo>
                      <a:lnTo>
                        <a:pt x="4650597" y="214783"/>
                      </a:lnTo>
                      <a:close/>
                      <a:moveTo>
                        <a:pt x="5057372" y="214783"/>
                      </a:moveTo>
                      <a:lnTo>
                        <a:pt x="5057372" y="452458"/>
                      </a:lnTo>
                      <a:lnTo>
                        <a:pt x="4912206" y="452458"/>
                      </a:lnTo>
                      <a:lnTo>
                        <a:pt x="4912206" y="214783"/>
                      </a:lnTo>
                      <a:close/>
                      <a:moveTo>
                        <a:pt x="5393520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5" name="Rectangle 98">
                  <a:extLst>
                    <a:ext uri="{FF2B5EF4-FFF2-40B4-BE49-F238E27FC236}">
                      <a16:creationId xmlns:a16="http://schemas.microsoft.com/office/drawing/2014/main" id="{529A84B2-1B55-4E76-B9C8-DE9669159708}"/>
                    </a:ext>
                  </a:extLst>
                </p:cNvPr>
                <p:cNvSpPr/>
                <p:nvPr/>
              </p:nvSpPr>
              <p:spPr>
                <a:xfrm rot="5400000" flipH="1">
                  <a:off x="5973589" y="4562844"/>
                  <a:ext cx="1606471" cy="220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577339" y="222921"/>
                      </a:moveTo>
                      <a:lnTo>
                        <a:pt x="4577339" y="451264"/>
                      </a:lnTo>
                      <a:lnTo>
                        <a:pt x="4329141" y="451264"/>
                      </a:lnTo>
                      <a:lnTo>
                        <a:pt x="4329141" y="222921"/>
                      </a:lnTo>
                      <a:close/>
                      <a:moveTo>
                        <a:pt x="5021455" y="222921"/>
                      </a:moveTo>
                      <a:lnTo>
                        <a:pt x="5021455" y="451264"/>
                      </a:lnTo>
                      <a:lnTo>
                        <a:pt x="4773257" y="451264"/>
                      </a:lnTo>
                      <a:lnTo>
                        <a:pt x="4773257" y="222921"/>
                      </a:lnTo>
                      <a:close/>
                      <a:moveTo>
                        <a:pt x="5393520" y="0"/>
                      </a:moveTo>
                      <a:lnTo>
                        <a:pt x="538365" y="0"/>
                      </a:lnTo>
                      <a:lnTo>
                        <a:pt x="538365" y="667239"/>
                      </a:lnTo>
                      <a:lnTo>
                        <a:pt x="300065" y="667239"/>
                      </a:lnTo>
                      <a:lnTo>
                        <a:pt x="300065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9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7F0706E3-F94B-4E25-A761-244D0A872691}"/>
                </a:ext>
              </a:extLst>
            </p:cNvPr>
            <p:cNvGrpSpPr/>
            <p:nvPr/>
          </p:nvGrpSpPr>
          <p:grpSpPr>
            <a:xfrm>
              <a:off x="5157544" y="5716764"/>
              <a:ext cx="4112556" cy="995412"/>
              <a:chOff x="3098998" y="3481966"/>
              <a:chExt cx="8190002" cy="1982326"/>
            </a:xfrm>
          </p:grpSpPr>
          <p:grpSp>
            <p:nvGrpSpPr>
              <p:cNvPr id="78" name="그룹 9">
                <a:extLst>
                  <a:ext uri="{FF2B5EF4-FFF2-40B4-BE49-F238E27FC236}">
                    <a16:creationId xmlns:a16="http://schemas.microsoft.com/office/drawing/2014/main" id="{88B42051-6D10-4230-9401-30A1EAC74417}"/>
                  </a:ext>
                </a:extLst>
              </p:cNvPr>
              <p:cNvGrpSpPr/>
              <p:nvPr/>
            </p:nvGrpSpPr>
            <p:grpSpPr>
              <a:xfrm>
                <a:off x="7205152" y="3498686"/>
                <a:ext cx="1711631" cy="954597"/>
                <a:chOff x="7205148" y="3645024"/>
                <a:chExt cx="1711631" cy="954597"/>
              </a:xfrm>
            </p:grpSpPr>
            <p:sp>
              <p:nvSpPr>
                <p:cNvPr id="112" name="Rectangle 74">
                  <a:extLst>
                    <a:ext uri="{FF2B5EF4-FFF2-40B4-BE49-F238E27FC236}">
                      <a16:creationId xmlns:a16="http://schemas.microsoft.com/office/drawing/2014/main" id="{6F62F88C-A5A1-4283-864E-983738D58E41}"/>
                    </a:ext>
                  </a:extLst>
                </p:cNvPr>
                <p:cNvSpPr/>
                <p:nvPr/>
              </p:nvSpPr>
              <p:spPr>
                <a:xfrm flipH="1">
                  <a:off x="7210998" y="4389320"/>
                  <a:ext cx="1699930" cy="2103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294520" y="262881"/>
                      </a:moveTo>
                      <a:lnTo>
                        <a:pt x="4294520" y="390769"/>
                      </a:lnTo>
                      <a:lnTo>
                        <a:pt x="4155512" y="390769"/>
                      </a:lnTo>
                      <a:lnTo>
                        <a:pt x="4155512" y="262881"/>
                      </a:lnTo>
                      <a:close/>
                      <a:moveTo>
                        <a:pt x="4545033" y="262881"/>
                      </a:moveTo>
                      <a:lnTo>
                        <a:pt x="4545033" y="390769"/>
                      </a:lnTo>
                      <a:lnTo>
                        <a:pt x="4406025" y="390769"/>
                      </a:lnTo>
                      <a:lnTo>
                        <a:pt x="4406025" y="262881"/>
                      </a:lnTo>
                      <a:close/>
                      <a:moveTo>
                        <a:pt x="4795546" y="262881"/>
                      </a:moveTo>
                      <a:lnTo>
                        <a:pt x="4795546" y="390769"/>
                      </a:lnTo>
                      <a:lnTo>
                        <a:pt x="4656538" y="390769"/>
                      </a:lnTo>
                      <a:lnTo>
                        <a:pt x="4656538" y="262881"/>
                      </a:lnTo>
                      <a:close/>
                      <a:moveTo>
                        <a:pt x="5393520" y="0"/>
                      </a:moveTo>
                      <a:lnTo>
                        <a:pt x="1140534" y="0"/>
                      </a:lnTo>
                      <a:lnTo>
                        <a:pt x="1140534" y="658575"/>
                      </a:lnTo>
                      <a:lnTo>
                        <a:pt x="1057129" y="658575"/>
                      </a:lnTo>
                      <a:lnTo>
                        <a:pt x="1057129" y="0"/>
                      </a:lnTo>
                      <a:lnTo>
                        <a:pt x="926444" y="0"/>
                      </a:lnTo>
                      <a:lnTo>
                        <a:pt x="926444" y="658575"/>
                      </a:lnTo>
                      <a:lnTo>
                        <a:pt x="843039" y="658575"/>
                      </a:lnTo>
                      <a:lnTo>
                        <a:pt x="843039" y="0"/>
                      </a:lnTo>
                      <a:lnTo>
                        <a:pt x="712355" y="0"/>
                      </a:lnTo>
                      <a:lnTo>
                        <a:pt x="712355" y="658575"/>
                      </a:lnTo>
                      <a:lnTo>
                        <a:pt x="628950" y="658575"/>
                      </a:lnTo>
                      <a:lnTo>
                        <a:pt x="628950" y="0"/>
                      </a:lnTo>
                      <a:lnTo>
                        <a:pt x="498265" y="0"/>
                      </a:lnTo>
                      <a:lnTo>
                        <a:pt x="498265" y="658575"/>
                      </a:lnTo>
                      <a:lnTo>
                        <a:pt x="414860" y="658575"/>
                      </a:lnTo>
                      <a:lnTo>
                        <a:pt x="414860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90333B1E-7D7A-436C-9BA6-9DB928BD24B1}"/>
                    </a:ext>
                  </a:extLst>
                </p:cNvPr>
                <p:cNvSpPr/>
                <p:nvPr/>
              </p:nvSpPr>
              <p:spPr>
                <a:xfrm flipH="1">
                  <a:off x="7205148" y="4121909"/>
                  <a:ext cx="1711631" cy="211748"/>
                </a:xfrm>
                <a:prstGeom prst="rect">
                  <a:avLst/>
                </a:prstGeom>
                <a:solidFill>
                  <a:schemeClr val="accent6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14" name="Rectangle 94">
                  <a:extLst>
                    <a:ext uri="{FF2B5EF4-FFF2-40B4-BE49-F238E27FC236}">
                      <a16:creationId xmlns:a16="http://schemas.microsoft.com/office/drawing/2014/main" id="{78F7349A-98A6-4D85-A712-3E2C7EA6F2C9}"/>
                    </a:ext>
                  </a:extLst>
                </p:cNvPr>
                <p:cNvSpPr/>
                <p:nvPr/>
              </p:nvSpPr>
              <p:spPr>
                <a:xfrm flipH="1">
                  <a:off x="7338190" y="3887414"/>
                  <a:ext cx="1445547" cy="1788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289124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289124" y="667240"/>
                      </a:lnTo>
                      <a:close/>
                      <a:moveTo>
                        <a:pt x="629207" y="0"/>
                      </a:moveTo>
                      <a:lnTo>
                        <a:pt x="478456" y="0"/>
                      </a:lnTo>
                      <a:lnTo>
                        <a:pt x="478456" y="667240"/>
                      </a:lnTo>
                      <a:lnTo>
                        <a:pt x="629207" y="667240"/>
                      </a:lnTo>
                      <a:close/>
                      <a:moveTo>
                        <a:pt x="5393520" y="0"/>
                      </a:moveTo>
                      <a:lnTo>
                        <a:pt x="818539" y="0"/>
                      </a:lnTo>
                      <a:lnTo>
                        <a:pt x="818539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15" name="Rectangle 97">
                  <a:extLst>
                    <a:ext uri="{FF2B5EF4-FFF2-40B4-BE49-F238E27FC236}">
                      <a16:creationId xmlns:a16="http://schemas.microsoft.com/office/drawing/2014/main" id="{1E36456B-7F74-4D3D-90FA-F525ACB5888F}"/>
                    </a:ext>
                  </a:extLst>
                </p:cNvPr>
                <p:cNvSpPr/>
                <p:nvPr/>
              </p:nvSpPr>
              <p:spPr>
                <a:xfrm flipH="1">
                  <a:off x="7306278" y="3645024"/>
                  <a:ext cx="1509371" cy="1867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3749325" y="214783"/>
                      </a:moveTo>
                      <a:lnTo>
                        <a:pt x="3749325" y="452458"/>
                      </a:lnTo>
                      <a:lnTo>
                        <a:pt x="3604159" y="452458"/>
                      </a:lnTo>
                      <a:lnTo>
                        <a:pt x="3604159" y="214783"/>
                      </a:lnTo>
                      <a:close/>
                      <a:moveTo>
                        <a:pt x="4010934" y="214783"/>
                      </a:moveTo>
                      <a:lnTo>
                        <a:pt x="4010934" y="452458"/>
                      </a:lnTo>
                      <a:lnTo>
                        <a:pt x="3865768" y="452458"/>
                      </a:lnTo>
                      <a:lnTo>
                        <a:pt x="3865768" y="214783"/>
                      </a:lnTo>
                      <a:close/>
                      <a:moveTo>
                        <a:pt x="4272544" y="214783"/>
                      </a:moveTo>
                      <a:lnTo>
                        <a:pt x="4272544" y="452458"/>
                      </a:lnTo>
                      <a:lnTo>
                        <a:pt x="4127378" y="452458"/>
                      </a:lnTo>
                      <a:lnTo>
                        <a:pt x="4127378" y="214783"/>
                      </a:lnTo>
                      <a:close/>
                      <a:moveTo>
                        <a:pt x="4534153" y="214783"/>
                      </a:moveTo>
                      <a:lnTo>
                        <a:pt x="4534153" y="452458"/>
                      </a:lnTo>
                      <a:lnTo>
                        <a:pt x="4388987" y="452458"/>
                      </a:lnTo>
                      <a:lnTo>
                        <a:pt x="4388987" y="214783"/>
                      </a:lnTo>
                      <a:close/>
                      <a:moveTo>
                        <a:pt x="4795763" y="214783"/>
                      </a:moveTo>
                      <a:lnTo>
                        <a:pt x="4795763" y="452458"/>
                      </a:lnTo>
                      <a:lnTo>
                        <a:pt x="4650597" y="452458"/>
                      </a:lnTo>
                      <a:lnTo>
                        <a:pt x="4650597" y="214783"/>
                      </a:lnTo>
                      <a:close/>
                      <a:moveTo>
                        <a:pt x="5057372" y="214783"/>
                      </a:moveTo>
                      <a:lnTo>
                        <a:pt x="5057372" y="452458"/>
                      </a:lnTo>
                      <a:lnTo>
                        <a:pt x="4912206" y="452458"/>
                      </a:lnTo>
                      <a:lnTo>
                        <a:pt x="4912206" y="214783"/>
                      </a:lnTo>
                      <a:close/>
                      <a:moveTo>
                        <a:pt x="5393520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79" name="그룹 4">
                <a:extLst>
                  <a:ext uri="{FF2B5EF4-FFF2-40B4-BE49-F238E27FC236}">
                    <a16:creationId xmlns:a16="http://schemas.microsoft.com/office/drawing/2014/main" id="{DDC65C07-85E5-4D1F-8490-93F0BB9D22AA}"/>
                  </a:ext>
                </a:extLst>
              </p:cNvPr>
              <p:cNvGrpSpPr/>
              <p:nvPr/>
            </p:nvGrpSpPr>
            <p:grpSpPr>
              <a:xfrm>
                <a:off x="3098998" y="4528291"/>
                <a:ext cx="8190002" cy="936001"/>
                <a:chOff x="3061130" y="4710839"/>
                <a:chExt cx="8190002" cy="936000"/>
              </a:xfrm>
              <a:solidFill>
                <a:schemeClr val="accent6"/>
              </a:solidFill>
            </p:grpSpPr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DD551C7C-4FF8-48B1-9484-CFE37BFC0002}"/>
                    </a:ext>
                  </a:extLst>
                </p:cNvPr>
                <p:cNvSpPr/>
                <p:nvPr/>
              </p:nvSpPr>
              <p:spPr>
                <a:xfrm rot="5400000">
                  <a:off x="2750931" y="5181794"/>
                  <a:ext cx="728398" cy="10799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05" name="Rectangle 104">
                  <a:extLst>
                    <a:ext uri="{FF2B5EF4-FFF2-40B4-BE49-F238E27FC236}">
                      <a16:creationId xmlns:a16="http://schemas.microsoft.com/office/drawing/2014/main" id="{5F23BBC6-3199-4F13-AADE-2816233A2421}"/>
                    </a:ext>
                  </a:extLst>
                </p:cNvPr>
                <p:cNvSpPr/>
                <p:nvPr/>
              </p:nvSpPr>
              <p:spPr>
                <a:xfrm>
                  <a:off x="3115132" y="4871592"/>
                  <a:ext cx="2052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ED4CE598-90EA-4AE1-9CBB-D179E2D3B788}"/>
                    </a:ext>
                  </a:extLst>
                </p:cNvPr>
                <p:cNvSpPr/>
                <p:nvPr/>
              </p:nvSpPr>
              <p:spPr>
                <a:xfrm rot="5400000">
                  <a:off x="4735132" y="5195592"/>
                  <a:ext cx="756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DB6DC498-D844-4019-B1E8-C7DBB0DB5226}"/>
                    </a:ext>
                  </a:extLst>
                </p:cNvPr>
                <p:cNvSpPr/>
                <p:nvPr/>
              </p:nvSpPr>
              <p:spPr>
                <a:xfrm>
                  <a:off x="5059132" y="5538839"/>
                  <a:ext cx="2052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2F58A0D0-023B-4ADB-BA2B-719DA34AD045}"/>
                    </a:ext>
                  </a:extLst>
                </p:cNvPr>
                <p:cNvSpPr/>
                <p:nvPr/>
              </p:nvSpPr>
              <p:spPr>
                <a:xfrm rot="5400000">
                  <a:off x="6589132" y="5124839"/>
                  <a:ext cx="936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EC4FC6C3-CA41-4D49-9C28-FA6572812013}"/>
                    </a:ext>
                  </a:extLst>
                </p:cNvPr>
                <p:cNvSpPr/>
                <p:nvPr/>
              </p:nvSpPr>
              <p:spPr>
                <a:xfrm>
                  <a:off x="7003132" y="4710839"/>
                  <a:ext cx="2052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2593D96A-F24F-4B05-8CFD-B18C3C266F78}"/>
                    </a:ext>
                  </a:extLst>
                </p:cNvPr>
                <p:cNvSpPr/>
                <p:nvPr/>
              </p:nvSpPr>
              <p:spPr>
                <a:xfrm rot="5400000">
                  <a:off x="8533132" y="5124839"/>
                  <a:ext cx="936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88D73664-02C4-4BAA-93F5-7FC5C3E0F80E}"/>
                    </a:ext>
                  </a:extLst>
                </p:cNvPr>
                <p:cNvSpPr/>
                <p:nvPr/>
              </p:nvSpPr>
              <p:spPr>
                <a:xfrm>
                  <a:off x="8947132" y="5538839"/>
                  <a:ext cx="2304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80" name="그룹 5">
                <a:extLst>
                  <a:ext uri="{FF2B5EF4-FFF2-40B4-BE49-F238E27FC236}">
                    <a16:creationId xmlns:a16="http://schemas.microsoft.com/office/drawing/2014/main" id="{170BEE31-A3E8-4192-AD97-6890C51FF227}"/>
                  </a:ext>
                </a:extLst>
              </p:cNvPr>
              <p:cNvGrpSpPr/>
              <p:nvPr/>
            </p:nvGrpSpPr>
            <p:grpSpPr>
              <a:xfrm>
                <a:off x="3428702" y="3723893"/>
                <a:ext cx="1489893" cy="881131"/>
                <a:chOff x="3428700" y="3933599"/>
                <a:chExt cx="1489892" cy="881131"/>
              </a:xfrm>
            </p:grpSpPr>
            <p:sp>
              <p:nvSpPr>
                <p:cNvPr id="100" name="Round Same Side Corner Rectangle 51">
                  <a:extLst>
                    <a:ext uri="{FF2B5EF4-FFF2-40B4-BE49-F238E27FC236}">
                      <a16:creationId xmlns:a16="http://schemas.microsoft.com/office/drawing/2014/main" id="{C7A58494-72DC-412A-B9F6-21F25D0EEA5F}"/>
                    </a:ext>
                  </a:extLst>
                </p:cNvPr>
                <p:cNvSpPr/>
                <p:nvPr/>
              </p:nvSpPr>
              <p:spPr>
                <a:xfrm rot="5400000" flipH="1">
                  <a:off x="4056583" y="3629219"/>
                  <a:ext cx="234126" cy="14898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002" h="2500353">
                      <a:moveTo>
                        <a:pt x="0" y="2500353"/>
                      </a:moveTo>
                      <a:lnTo>
                        <a:pt x="0" y="234001"/>
                      </a:lnTo>
                      <a:cubicBezTo>
                        <a:pt x="0" y="104766"/>
                        <a:pt x="104766" y="0"/>
                        <a:pt x="234001" y="0"/>
                      </a:cubicBezTo>
                      <a:cubicBezTo>
                        <a:pt x="363236" y="0"/>
                        <a:pt x="468002" y="104766"/>
                        <a:pt x="468002" y="234001"/>
                      </a:cubicBezTo>
                      <a:cubicBezTo>
                        <a:pt x="468002" y="989452"/>
                        <a:pt x="468001" y="1744902"/>
                        <a:pt x="468001" y="2500353"/>
                      </a:cubicBezTo>
                      <a:lnTo>
                        <a:pt x="467594" y="2500353"/>
                      </a:lnTo>
                      <a:cubicBezTo>
                        <a:pt x="429063" y="2409421"/>
                        <a:pt x="338980" y="2345641"/>
                        <a:pt x="234000" y="2345641"/>
                      </a:cubicBezTo>
                      <a:cubicBezTo>
                        <a:pt x="129020" y="2345641"/>
                        <a:pt x="38938" y="2409421"/>
                        <a:pt x="406" y="250035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101" name="Round Same Side Corner Rectangle 51">
                  <a:extLst>
                    <a:ext uri="{FF2B5EF4-FFF2-40B4-BE49-F238E27FC236}">
                      <a16:creationId xmlns:a16="http://schemas.microsoft.com/office/drawing/2014/main" id="{F3B54245-B622-4A94-9991-F2BB90DB4495}"/>
                    </a:ext>
                  </a:extLst>
                </p:cNvPr>
                <p:cNvSpPr/>
                <p:nvPr/>
              </p:nvSpPr>
              <p:spPr>
                <a:xfrm rot="16200000" flipH="1">
                  <a:off x="4063113" y="4000802"/>
                  <a:ext cx="221067" cy="14067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002" h="2500353">
                      <a:moveTo>
                        <a:pt x="0" y="2500353"/>
                      </a:moveTo>
                      <a:lnTo>
                        <a:pt x="0" y="234001"/>
                      </a:lnTo>
                      <a:cubicBezTo>
                        <a:pt x="0" y="104766"/>
                        <a:pt x="104766" y="0"/>
                        <a:pt x="234001" y="0"/>
                      </a:cubicBezTo>
                      <a:cubicBezTo>
                        <a:pt x="363236" y="0"/>
                        <a:pt x="468002" y="104766"/>
                        <a:pt x="468002" y="234001"/>
                      </a:cubicBezTo>
                      <a:cubicBezTo>
                        <a:pt x="468002" y="989452"/>
                        <a:pt x="468001" y="1744902"/>
                        <a:pt x="468001" y="2500353"/>
                      </a:cubicBezTo>
                      <a:lnTo>
                        <a:pt x="467594" y="2500353"/>
                      </a:lnTo>
                      <a:cubicBezTo>
                        <a:pt x="429063" y="2409421"/>
                        <a:pt x="338980" y="2345641"/>
                        <a:pt x="234000" y="2345641"/>
                      </a:cubicBezTo>
                      <a:cubicBezTo>
                        <a:pt x="129020" y="2345641"/>
                        <a:pt x="38938" y="2409421"/>
                        <a:pt x="406" y="2500353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381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102" name="Round Same Side Corner Rectangle 51">
                  <a:extLst>
                    <a:ext uri="{FF2B5EF4-FFF2-40B4-BE49-F238E27FC236}">
                      <a16:creationId xmlns:a16="http://schemas.microsoft.com/office/drawing/2014/main" id="{395C194E-8001-465F-B447-0BD11CC35B01}"/>
                    </a:ext>
                  </a:extLst>
                </p:cNvPr>
                <p:cNvSpPr/>
                <p:nvPr/>
              </p:nvSpPr>
              <p:spPr>
                <a:xfrm rot="16200000" flipH="1">
                  <a:off x="4063113" y="3340738"/>
                  <a:ext cx="221067" cy="14067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002" h="2500353">
                      <a:moveTo>
                        <a:pt x="0" y="2500353"/>
                      </a:moveTo>
                      <a:lnTo>
                        <a:pt x="0" y="234001"/>
                      </a:lnTo>
                      <a:cubicBezTo>
                        <a:pt x="0" y="104766"/>
                        <a:pt x="104766" y="0"/>
                        <a:pt x="234001" y="0"/>
                      </a:cubicBezTo>
                      <a:cubicBezTo>
                        <a:pt x="363236" y="0"/>
                        <a:pt x="468002" y="104766"/>
                        <a:pt x="468002" y="234001"/>
                      </a:cubicBezTo>
                      <a:cubicBezTo>
                        <a:pt x="468002" y="989452"/>
                        <a:pt x="468001" y="1744902"/>
                        <a:pt x="468001" y="2500353"/>
                      </a:cubicBezTo>
                      <a:lnTo>
                        <a:pt x="467594" y="2500353"/>
                      </a:lnTo>
                      <a:cubicBezTo>
                        <a:pt x="429063" y="2409421"/>
                        <a:pt x="338980" y="2345641"/>
                        <a:pt x="234000" y="2345641"/>
                      </a:cubicBezTo>
                      <a:cubicBezTo>
                        <a:pt x="129020" y="2345641"/>
                        <a:pt x="38938" y="2409421"/>
                        <a:pt x="406" y="2500353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381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 dirty="0"/>
                </a:p>
              </p:txBody>
            </p:sp>
          </p:grpSp>
          <p:grpSp>
            <p:nvGrpSpPr>
              <p:cNvPr id="81" name="그룹 8">
                <a:extLst>
                  <a:ext uri="{FF2B5EF4-FFF2-40B4-BE49-F238E27FC236}">
                    <a16:creationId xmlns:a16="http://schemas.microsoft.com/office/drawing/2014/main" id="{629BD8C3-7861-4569-949F-BF082CE3133E}"/>
                  </a:ext>
                </a:extLst>
              </p:cNvPr>
              <p:cNvGrpSpPr/>
              <p:nvPr/>
            </p:nvGrpSpPr>
            <p:grpSpPr>
              <a:xfrm>
                <a:off x="9206087" y="3583579"/>
                <a:ext cx="1534525" cy="1691872"/>
                <a:chOff x="9215137" y="3720865"/>
                <a:chExt cx="1534525" cy="1691872"/>
              </a:xfrm>
            </p:grpSpPr>
            <p:sp>
              <p:nvSpPr>
                <p:cNvPr id="95" name="Rectangle 52">
                  <a:extLst>
                    <a:ext uri="{FF2B5EF4-FFF2-40B4-BE49-F238E27FC236}">
                      <a16:creationId xmlns:a16="http://schemas.microsoft.com/office/drawing/2014/main" id="{3EAAEB4B-7A34-4637-883E-CF5EFD23F96E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8544278" y="4528080"/>
                  <a:ext cx="1555516" cy="2137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5393520" y="0"/>
                      </a:moveTo>
                      <a:lnTo>
                        <a:pt x="1875109" y="0"/>
                      </a:lnTo>
                      <a:lnTo>
                        <a:pt x="1875109" y="658575"/>
                      </a:lnTo>
                      <a:lnTo>
                        <a:pt x="1782911" y="658575"/>
                      </a:lnTo>
                      <a:lnTo>
                        <a:pt x="1782911" y="0"/>
                      </a:lnTo>
                      <a:lnTo>
                        <a:pt x="1642284" y="0"/>
                      </a:lnTo>
                      <a:lnTo>
                        <a:pt x="1642284" y="658575"/>
                      </a:lnTo>
                      <a:lnTo>
                        <a:pt x="1550085" y="658575"/>
                      </a:lnTo>
                      <a:lnTo>
                        <a:pt x="1550085" y="0"/>
                      </a:lnTo>
                      <a:lnTo>
                        <a:pt x="1409458" y="0"/>
                      </a:lnTo>
                      <a:lnTo>
                        <a:pt x="1409458" y="658575"/>
                      </a:lnTo>
                      <a:lnTo>
                        <a:pt x="1317259" y="658575"/>
                      </a:lnTo>
                      <a:lnTo>
                        <a:pt x="1317259" y="0"/>
                      </a:lnTo>
                      <a:lnTo>
                        <a:pt x="1176632" y="0"/>
                      </a:lnTo>
                      <a:lnTo>
                        <a:pt x="1176632" y="658575"/>
                      </a:lnTo>
                      <a:lnTo>
                        <a:pt x="1084434" y="658575"/>
                      </a:lnTo>
                      <a:lnTo>
                        <a:pt x="1084434" y="0"/>
                      </a:lnTo>
                      <a:lnTo>
                        <a:pt x="943806" y="0"/>
                      </a:lnTo>
                      <a:lnTo>
                        <a:pt x="943806" y="658575"/>
                      </a:lnTo>
                      <a:lnTo>
                        <a:pt x="851608" y="658575"/>
                      </a:lnTo>
                      <a:lnTo>
                        <a:pt x="851608" y="0"/>
                      </a:lnTo>
                      <a:lnTo>
                        <a:pt x="710981" y="0"/>
                      </a:lnTo>
                      <a:lnTo>
                        <a:pt x="710981" y="658575"/>
                      </a:lnTo>
                      <a:lnTo>
                        <a:pt x="618782" y="658575"/>
                      </a:lnTo>
                      <a:lnTo>
                        <a:pt x="618782" y="0"/>
                      </a:lnTo>
                      <a:lnTo>
                        <a:pt x="478155" y="0"/>
                      </a:lnTo>
                      <a:lnTo>
                        <a:pt x="478155" y="658575"/>
                      </a:lnTo>
                      <a:lnTo>
                        <a:pt x="385957" y="658575"/>
                      </a:lnTo>
                      <a:lnTo>
                        <a:pt x="385957" y="0"/>
                      </a:lnTo>
                      <a:lnTo>
                        <a:pt x="245332" y="0"/>
                      </a:lnTo>
                      <a:lnTo>
                        <a:pt x="245332" y="658575"/>
                      </a:lnTo>
                      <a:lnTo>
                        <a:pt x="153133" y="658575"/>
                      </a:lnTo>
                      <a:lnTo>
                        <a:pt x="153133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96" name="Rectangle 98">
                  <a:extLst>
                    <a:ext uri="{FF2B5EF4-FFF2-40B4-BE49-F238E27FC236}">
                      <a16:creationId xmlns:a16="http://schemas.microsoft.com/office/drawing/2014/main" id="{FC1DB3C9-E1BD-4065-B887-DE921FB0630A}"/>
                    </a:ext>
                  </a:extLst>
                </p:cNvPr>
                <p:cNvSpPr/>
                <p:nvPr/>
              </p:nvSpPr>
              <p:spPr>
                <a:xfrm rot="5400000" flipH="1">
                  <a:off x="8810372" y="4499101"/>
                  <a:ext cx="1606471" cy="220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577339" y="222921"/>
                      </a:moveTo>
                      <a:lnTo>
                        <a:pt x="4577339" y="451264"/>
                      </a:lnTo>
                      <a:lnTo>
                        <a:pt x="4329141" y="451264"/>
                      </a:lnTo>
                      <a:lnTo>
                        <a:pt x="4329141" y="222921"/>
                      </a:lnTo>
                      <a:close/>
                      <a:moveTo>
                        <a:pt x="5021455" y="222921"/>
                      </a:moveTo>
                      <a:lnTo>
                        <a:pt x="5021455" y="451264"/>
                      </a:lnTo>
                      <a:lnTo>
                        <a:pt x="4773257" y="451264"/>
                      </a:lnTo>
                      <a:lnTo>
                        <a:pt x="4773257" y="222921"/>
                      </a:lnTo>
                      <a:close/>
                      <a:moveTo>
                        <a:pt x="5393520" y="0"/>
                      </a:moveTo>
                      <a:lnTo>
                        <a:pt x="538365" y="0"/>
                      </a:lnTo>
                      <a:lnTo>
                        <a:pt x="538365" y="667239"/>
                      </a:lnTo>
                      <a:lnTo>
                        <a:pt x="300065" y="667239"/>
                      </a:lnTo>
                      <a:lnTo>
                        <a:pt x="300065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97" name="Rectangle 112">
                  <a:extLst>
                    <a:ext uri="{FF2B5EF4-FFF2-40B4-BE49-F238E27FC236}">
                      <a16:creationId xmlns:a16="http://schemas.microsoft.com/office/drawing/2014/main" id="{E5B4CFBB-DA5F-44E1-B257-92F89FDF1862}"/>
                    </a:ext>
                  </a:extLst>
                </p:cNvPr>
                <p:cNvSpPr/>
                <p:nvPr/>
              </p:nvSpPr>
              <p:spPr>
                <a:xfrm rot="5400000" flipH="1">
                  <a:off x="9068612" y="4450531"/>
                  <a:ext cx="1691872" cy="2325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615033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615033" y="667240"/>
                      </a:lnTo>
                      <a:close/>
                      <a:moveTo>
                        <a:pt x="829123" y="0"/>
                      </a:moveTo>
                      <a:lnTo>
                        <a:pt x="698438" y="0"/>
                      </a:lnTo>
                      <a:lnTo>
                        <a:pt x="698438" y="667240"/>
                      </a:lnTo>
                      <a:lnTo>
                        <a:pt x="829123" y="667240"/>
                      </a:lnTo>
                      <a:close/>
                      <a:moveTo>
                        <a:pt x="4597121" y="0"/>
                      </a:moveTo>
                      <a:lnTo>
                        <a:pt x="912528" y="0"/>
                      </a:lnTo>
                      <a:lnTo>
                        <a:pt x="912528" y="667240"/>
                      </a:lnTo>
                      <a:lnTo>
                        <a:pt x="4597121" y="667240"/>
                      </a:lnTo>
                      <a:close/>
                      <a:moveTo>
                        <a:pt x="4811211" y="0"/>
                      </a:moveTo>
                      <a:lnTo>
                        <a:pt x="4680526" y="0"/>
                      </a:lnTo>
                      <a:lnTo>
                        <a:pt x="4680526" y="667240"/>
                      </a:lnTo>
                      <a:lnTo>
                        <a:pt x="4811211" y="667240"/>
                      </a:lnTo>
                      <a:close/>
                      <a:moveTo>
                        <a:pt x="5393520" y="0"/>
                      </a:moveTo>
                      <a:lnTo>
                        <a:pt x="4894616" y="0"/>
                      </a:lnTo>
                      <a:lnTo>
                        <a:pt x="4894616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98" name="Rectangle 131">
                  <a:extLst>
                    <a:ext uri="{FF2B5EF4-FFF2-40B4-BE49-F238E27FC236}">
                      <a16:creationId xmlns:a16="http://schemas.microsoft.com/office/drawing/2014/main" id="{F329099C-1D62-426F-82B1-163B52A8B6B6}"/>
                    </a:ext>
                  </a:extLst>
                </p:cNvPr>
                <p:cNvSpPr/>
                <p:nvPr/>
              </p:nvSpPr>
              <p:spPr>
                <a:xfrm rot="5400000" flipH="1">
                  <a:off x="9709091" y="4656737"/>
                  <a:ext cx="1152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2000" h="360000">
                      <a:moveTo>
                        <a:pt x="773299" y="360000"/>
                      </a:moveTo>
                      <a:lnTo>
                        <a:pt x="773299" y="0"/>
                      </a:lnTo>
                      <a:lnTo>
                        <a:pt x="0" y="0"/>
                      </a:lnTo>
                      <a:lnTo>
                        <a:pt x="0" y="360000"/>
                      </a:lnTo>
                      <a:close/>
                      <a:moveTo>
                        <a:pt x="929520" y="360000"/>
                      </a:moveTo>
                      <a:lnTo>
                        <a:pt x="929520" y="0"/>
                      </a:lnTo>
                      <a:lnTo>
                        <a:pt x="863339" y="0"/>
                      </a:lnTo>
                      <a:lnTo>
                        <a:pt x="863339" y="360000"/>
                      </a:lnTo>
                      <a:close/>
                      <a:moveTo>
                        <a:pt x="1152000" y="360000"/>
                      </a:moveTo>
                      <a:lnTo>
                        <a:pt x="1152000" y="0"/>
                      </a:lnTo>
                      <a:lnTo>
                        <a:pt x="1019560" y="0"/>
                      </a:lnTo>
                      <a:lnTo>
                        <a:pt x="1019560" y="36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99" name="Rectangle 74">
                  <a:extLst>
                    <a:ext uri="{FF2B5EF4-FFF2-40B4-BE49-F238E27FC236}">
                      <a16:creationId xmlns:a16="http://schemas.microsoft.com/office/drawing/2014/main" id="{789E78E9-FC42-4DFA-AC59-F1F5BD34A088}"/>
                    </a:ext>
                  </a:extLst>
                </p:cNvPr>
                <p:cNvSpPr/>
                <p:nvPr/>
              </p:nvSpPr>
              <p:spPr>
                <a:xfrm rot="5400000" flipH="1">
                  <a:off x="9879474" y="4542548"/>
                  <a:ext cx="1530076" cy="2103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294520" y="262881"/>
                      </a:moveTo>
                      <a:lnTo>
                        <a:pt x="4294520" y="390769"/>
                      </a:lnTo>
                      <a:lnTo>
                        <a:pt x="4155512" y="390769"/>
                      </a:lnTo>
                      <a:lnTo>
                        <a:pt x="4155512" y="262881"/>
                      </a:lnTo>
                      <a:close/>
                      <a:moveTo>
                        <a:pt x="4545033" y="262881"/>
                      </a:moveTo>
                      <a:lnTo>
                        <a:pt x="4545033" y="390769"/>
                      </a:lnTo>
                      <a:lnTo>
                        <a:pt x="4406025" y="390769"/>
                      </a:lnTo>
                      <a:lnTo>
                        <a:pt x="4406025" y="262881"/>
                      </a:lnTo>
                      <a:close/>
                      <a:moveTo>
                        <a:pt x="4795546" y="262881"/>
                      </a:moveTo>
                      <a:lnTo>
                        <a:pt x="4795546" y="390769"/>
                      </a:lnTo>
                      <a:lnTo>
                        <a:pt x="4656538" y="390769"/>
                      </a:lnTo>
                      <a:lnTo>
                        <a:pt x="4656538" y="262881"/>
                      </a:lnTo>
                      <a:close/>
                      <a:moveTo>
                        <a:pt x="5393520" y="0"/>
                      </a:moveTo>
                      <a:lnTo>
                        <a:pt x="1140534" y="0"/>
                      </a:lnTo>
                      <a:lnTo>
                        <a:pt x="1140534" y="658575"/>
                      </a:lnTo>
                      <a:lnTo>
                        <a:pt x="1057129" y="658575"/>
                      </a:lnTo>
                      <a:lnTo>
                        <a:pt x="1057129" y="0"/>
                      </a:lnTo>
                      <a:lnTo>
                        <a:pt x="926444" y="0"/>
                      </a:lnTo>
                      <a:lnTo>
                        <a:pt x="926444" y="658575"/>
                      </a:lnTo>
                      <a:lnTo>
                        <a:pt x="843039" y="658575"/>
                      </a:lnTo>
                      <a:lnTo>
                        <a:pt x="843039" y="0"/>
                      </a:lnTo>
                      <a:lnTo>
                        <a:pt x="712355" y="0"/>
                      </a:lnTo>
                      <a:lnTo>
                        <a:pt x="712355" y="658575"/>
                      </a:lnTo>
                      <a:lnTo>
                        <a:pt x="628950" y="658575"/>
                      </a:lnTo>
                      <a:lnTo>
                        <a:pt x="628950" y="0"/>
                      </a:lnTo>
                      <a:lnTo>
                        <a:pt x="498265" y="0"/>
                      </a:lnTo>
                      <a:lnTo>
                        <a:pt x="498265" y="658575"/>
                      </a:lnTo>
                      <a:lnTo>
                        <a:pt x="414860" y="658575"/>
                      </a:lnTo>
                      <a:lnTo>
                        <a:pt x="414860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83" name="그룹 7">
                <a:extLst>
                  <a:ext uri="{FF2B5EF4-FFF2-40B4-BE49-F238E27FC236}">
                    <a16:creationId xmlns:a16="http://schemas.microsoft.com/office/drawing/2014/main" id="{691D90D9-BFBA-4786-947F-B515B1C01ED4}"/>
                  </a:ext>
                </a:extLst>
              </p:cNvPr>
              <p:cNvGrpSpPr/>
              <p:nvPr/>
            </p:nvGrpSpPr>
            <p:grpSpPr>
              <a:xfrm>
                <a:off x="5396050" y="3481966"/>
                <a:ext cx="1491179" cy="1794202"/>
                <a:chOff x="5396046" y="3691673"/>
                <a:chExt cx="1491179" cy="1794202"/>
              </a:xfrm>
            </p:grpSpPr>
            <p:sp>
              <p:nvSpPr>
                <p:cNvPr id="84" name="Rectangle 26">
                  <a:extLst>
                    <a:ext uri="{FF2B5EF4-FFF2-40B4-BE49-F238E27FC236}">
                      <a16:creationId xmlns:a16="http://schemas.microsoft.com/office/drawing/2014/main" id="{5D0B2889-37AD-4258-831C-CF7E8AF74A25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4636164" y="4505621"/>
                  <a:ext cx="1734320" cy="2145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933815" y="0"/>
                      </a:moveTo>
                      <a:lnTo>
                        <a:pt x="834953" y="0"/>
                      </a:lnTo>
                      <a:lnTo>
                        <a:pt x="834953" y="658575"/>
                      </a:lnTo>
                      <a:lnTo>
                        <a:pt x="751548" y="658575"/>
                      </a:lnTo>
                      <a:lnTo>
                        <a:pt x="751548" y="0"/>
                      </a:lnTo>
                      <a:lnTo>
                        <a:pt x="620863" y="0"/>
                      </a:lnTo>
                      <a:lnTo>
                        <a:pt x="620863" y="658575"/>
                      </a:lnTo>
                      <a:lnTo>
                        <a:pt x="537458" y="658575"/>
                      </a:lnTo>
                      <a:lnTo>
                        <a:pt x="537458" y="0"/>
                      </a:lnTo>
                      <a:lnTo>
                        <a:pt x="406774" y="0"/>
                      </a:lnTo>
                      <a:lnTo>
                        <a:pt x="406774" y="658575"/>
                      </a:lnTo>
                      <a:lnTo>
                        <a:pt x="323369" y="658575"/>
                      </a:lnTo>
                      <a:lnTo>
                        <a:pt x="323369" y="0"/>
                      </a:lnTo>
                      <a:lnTo>
                        <a:pt x="192684" y="0"/>
                      </a:lnTo>
                      <a:lnTo>
                        <a:pt x="192684" y="658575"/>
                      </a:lnTo>
                      <a:lnTo>
                        <a:pt x="109279" y="658575"/>
                      </a:lnTo>
                      <a:lnTo>
                        <a:pt x="109279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4933815" y="667240"/>
                      </a:lnTo>
                      <a:close/>
                      <a:moveTo>
                        <a:pt x="5147905" y="0"/>
                      </a:moveTo>
                      <a:lnTo>
                        <a:pt x="5017220" y="0"/>
                      </a:lnTo>
                      <a:lnTo>
                        <a:pt x="5017220" y="667240"/>
                      </a:lnTo>
                      <a:lnTo>
                        <a:pt x="5147905" y="667240"/>
                      </a:lnTo>
                      <a:close/>
                      <a:moveTo>
                        <a:pt x="5393520" y="0"/>
                      </a:moveTo>
                      <a:lnTo>
                        <a:pt x="5231310" y="0"/>
                      </a:lnTo>
                      <a:lnTo>
                        <a:pt x="523131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5" name="Rectangle 98">
                  <a:extLst>
                    <a:ext uri="{FF2B5EF4-FFF2-40B4-BE49-F238E27FC236}">
                      <a16:creationId xmlns:a16="http://schemas.microsoft.com/office/drawing/2014/main" id="{ECCED9BA-8A43-4159-B1CC-E17210501170}"/>
                    </a:ext>
                  </a:extLst>
                </p:cNvPr>
                <p:cNvSpPr/>
                <p:nvPr/>
              </p:nvSpPr>
              <p:spPr>
                <a:xfrm rot="5400000" flipH="1">
                  <a:off x="5154475" y="4524295"/>
                  <a:ext cx="1694715" cy="2096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577339" y="222921"/>
                      </a:moveTo>
                      <a:lnTo>
                        <a:pt x="4577339" y="451264"/>
                      </a:lnTo>
                      <a:lnTo>
                        <a:pt x="4329141" y="451264"/>
                      </a:lnTo>
                      <a:lnTo>
                        <a:pt x="4329141" y="222921"/>
                      </a:lnTo>
                      <a:close/>
                      <a:moveTo>
                        <a:pt x="5021455" y="222921"/>
                      </a:moveTo>
                      <a:lnTo>
                        <a:pt x="5021455" y="451264"/>
                      </a:lnTo>
                      <a:lnTo>
                        <a:pt x="4773257" y="451264"/>
                      </a:lnTo>
                      <a:lnTo>
                        <a:pt x="4773257" y="222921"/>
                      </a:lnTo>
                      <a:close/>
                      <a:moveTo>
                        <a:pt x="5393520" y="0"/>
                      </a:moveTo>
                      <a:lnTo>
                        <a:pt x="538365" y="0"/>
                      </a:lnTo>
                      <a:lnTo>
                        <a:pt x="538365" y="667239"/>
                      </a:lnTo>
                      <a:lnTo>
                        <a:pt x="300065" y="667239"/>
                      </a:lnTo>
                      <a:lnTo>
                        <a:pt x="300065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6" name="Rectangle 110">
                  <a:extLst>
                    <a:ext uri="{FF2B5EF4-FFF2-40B4-BE49-F238E27FC236}">
                      <a16:creationId xmlns:a16="http://schemas.microsoft.com/office/drawing/2014/main" id="{22EA90BA-EB63-4BB6-BF39-8C819AD552D8}"/>
                    </a:ext>
                  </a:extLst>
                </p:cNvPr>
                <p:cNvSpPr/>
                <p:nvPr/>
              </p:nvSpPr>
              <p:spPr>
                <a:xfrm rot="5400000" flipH="1">
                  <a:off x="5003815" y="4633711"/>
                  <a:ext cx="1499976" cy="1855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160738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160738" y="667240"/>
                      </a:lnTo>
                      <a:close/>
                      <a:moveTo>
                        <a:pt x="374828" y="0"/>
                      </a:moveTo>
                      <a:lnTo>
                        <a:pt x="244143" y="0"/>
                      </a:lnTo>
                      <a:lnTo>
                        <a:pt x="244143" y="667240"/>
                      </a:lnTo>
                      <a:lnTo>
                        <a:pt x="374828" y="667240"/>
                      </a:lnTo>
                      <a:close/>
                      <a:moveTo>
                        <a:pt x="588917" y="0"/>
                      </a:moveTo>
                      <a:lnTo>
                        <a:pt x="458233" y="0"/>
                      </a:lnTo>
                      <a:lnTo>
                        <a:pt x="458233" y="667240"/>
                      </a:lnTo>
                      <a:lnTo>
                        <a:pt x="588917" y="667240"/>
                      </a:lnTo>
                      <a:close/>
                      <a:moveTo>
                        <a:pt x="803007" y="0"/>
                      </a:moveTo>
                      <a:lnTo>
                        <a:pt x="672322" y="0"/>
                      </a:lnTo>
                      <a:lnTo>
                        <a:pt x="672322" y="667240"/>
                      </a:lnTo>
                      <a:lnTo>
                        <a:pt x="803007" y="667240"/>
                      </a:lnTo>
                      <a:close/>
                      <a:moveTo>
                        <a:pt x="5393520" y="0"/>
                      </a:moveTo>
                      <a:lnTo>
                        <a:pt x="886412" y="0"/>
                      </a:lnTo>
                      <a:lnTo>
                        <a:pt x="886412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9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7" name="Rectangle 112">
                  <a:extLst>
                    <a:ext uri="{FF2B5EF4-FFF2-40B4-BE49-F238E27FC236}">
                      <a16:creationId xmlns:a16="http://schemas.microsoft.com/office/drawing/2014/main" id="{639056C7-5E6A-4E98-9C3F-CBA96FC87CB5}"/>
                    </a:ext>
                  </a:extLst>
                </p:cNvPr>
                <p:cNvSpPr/>
                <p:nvPr/>
              </p:nvSpPr>
              <p:spPr>
                <a:xfrm rot="5400000" flipH="1">
                  <a:off x="5375077" y="4473676"/>
                  <a:ext cx="1784807" cy="220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615033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615033" y="667240"/>
                      </a:lnTo>
                      <a:close/>
                      <a:moveTo>
                        <a:pt x="829123" y="0"/>
                      </a:moveTo>
                      <a:lnTo>
                        <a:pt x="698438" y="0"/>
                      </a:lnTo>
                      <a:lnTo>
                        <a:pt x="698438" y="667240"/>
                      </a:lnTo>
                      <a:lnTo>
                        <a:pt x="829123" y="667240"/>
                      </a:lnTo>
                      <a:close/>
                      <a:moveTo>
                        <a:pt x="4597121" y="0"/>
                      </a:moveTo>
                      <a:lnTo>
                        <a:pt x="912528" y="0"/>
                      </a:lnTo>
                      <a:lnTo>
                        <a:pt x="912528" y="667240"/>
                      </a:lnTo>
                      <a:lnTo>
                        <a:pt x="4597121" y="667240"/>
                      </a:lnTo>
                      <a:close/>
                      <a:moveTo>
                        <a:pt x="4811211" y="0"/>
                      </a:moveTo>
                      <a:lnTo>
                        <a:pt x="4680526" y="0"/>
                      </a:lnTo>
                      <a:lnTo>
                        <a:pt x="4680526" y="667240"/>
                      </a:lnTo>
                      <a:lnTo>
                        <a:pt x="4811211" y="667240"/>
                      </a:lnTo>
                      <a:close/>
                      <a:moveTo>
                        <a:pt x="5393520" y="0"/>
                      </a:moveTo>
                      <a:lnTo>
                        <a:pt x="4894616" y="0"/>
                      </a:lnTo>
                      <a:lnTo>
                        <a:pt x="4894616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9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8" name="Rectangle 97">
                  <a:extLst>
                    <a:ext uri="{FF2B5EF4-FFF2-40B4-BE49-F238E27FC236}">
                      <a16:creationId xmlns:a16="http://schemas.microsoft.com/office/drawing/2014/main" id="{A25BA4F2-F393-4D42-A3A3-D34D4D7B6D8C}"/>
                    </a:ext>
                  </a:extLst>
                </p:cNvPr>
                <p:cNvSpPr/>
                <p:nvPr/>
              </p:nvSpPr>
              <p:spPr>
                <a:xfrm rot="5400000" flipH="1">
                  <a:off x="5764657" y="4637827"/>
                  <a:ext cx="1509371" cy="1867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3749325" y="214783"/>
                      </a:moveTo>
                      <a:lnTo>
                        <a:pt x="3749325" y="452458"/>
                      </a:lnTo>
                      <a:lnTo>
                        <a:pt x="3604159" y="452458"/>
                      </a:lnTo>
                      <a:lnTo>
                        <a:pt x="3604159" y="214783"/>
                      </a:lnTo>
                      <a:close/>
                      <a:moveTo>
                        <a:pt x="4010934" y="214783"/>
                      </a:moveTo>
                      <a:lnTo>
                        <a:pt x="4010934" y="452458"/>
                      </a:lnTo>
                      <a:lnTo>
                        <a:pt x="3865768" y="452458"/>
                      </a:lnTo>
                      <a:lnTo>
                        <a:pt x="3865768" y="214783"/>
                      </a:lnTo>
                      <a:close/>
                      <a:moveTo>
                        <a:pt x="4272544" y="214783"/>
                      </a:moveTo>
                      <a:lnTo>
                        <a:pt x="4272544" y="452458"/>
                      </a:lnTo>
                      <a:lnTo>
                        <a:pt x="4127378" y="452458"/>
                      </a:lnTo>
                      <a:lnTo>
                        <a:pt x="4127378" y="214783"/>
                      </a:lnTo>
                      <a:close/>
                      <a:moveTo>
                        <a:pt x="4534153" y="214783"/>
                      </a:moveTo>
                      <a:lnTo>
                        <a:pt x="4534153" y="452458"/>
                      </a:lnTo>
                      <a:lnTo>
                        <a:pt x="4388987" y="452458"/>
                      </a:lnTo>
                      <a:lnTo>
                        <a:pt x="4388987" y="214783"/>
                      </a:lnTo>
                      <a:close/>
                      <a:moveTo>
                        <a:pt x="4795763" y="214783"/>
                      </a:moveTo>
                      <a:lnTo>
                        <a:pt x="4795763" y="452458"/>
                      </a:lnTo>
                      <a:lnTo>
                        <a:pt x="4650597" y="452458"/>
                      </a:lnTo>
                      <a:lnTo>
                        <a:pt x="4650597" y="214783"/>
                      </a:lnTo>
                      <a:close/>
                      <a:moveTo>
                        <a:pt x="5057372" y="214783"/>
                      </a:moveTo>
                      <a:lnTo>
                        <a:pt x="5057372" y="452458"/>
                      </a:lnTo>
                      <a:lnTo>
                        <a:pt x="4912206" y="452458"/>
                      </a:lnTo>
                      <a:lnTo>
                        <a:pt x="4912206" y="214783"/>
                      </a:lnTo>
                      <a:close/>
                      <a:moveTo>
                        <a:pt x="5393520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9" name="Rectangle 98">
                  <a:extLst>
                    <a:ext uri="{FF2B5EF4-FFF2-40B4-BE49-F238E27FC236}">
                      <a16:creationId xmlns:a16="http://schemas.microsoft.com/office/drawing/2014/main" id="{C9A661D6-D3C0-487F-82D7-1CE56A0D2038}"/>
                    </a:ext>
                  </a:extLst>
                </p:cNvPr>
                <p:cNvSpPr/>
                <p:nvPr/>
              </p:nvSpPr>
              <p:spPr>
                <a:xfrm rot="5400000" flipH="1">
                  <a:off x="5973589" y="4562844"/>
                  <a:ext cx="1606471" cy="220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577339" y="222921"/>
                      </a:moveTo>
                      <a:lnTo>
                        <a:pt x="4577339" y="451264"/>
                      </a:lnTo>
                      <a:lnTo>
                        <a:pt x="4329141" y="451264"/>
                      </a:lnTo>
                      <a:lnTo>
                        <a:pt x="4329141" y="222921"/>
                      </a:lnTo>
                      <a:close/>
                      <a:moveTo>
                        <a:pt x="5021455" y="222921"/>
                      </a:moveTo>
                      <a:lnTo>
                        <a:pt x="5021455" y="451264"/>
                      </a:lnTo>
                      <a:lnTo>
                        <a:pt x="4773257" y="451264"/>
                      </a:lnTo>
                      <a:lnTo>
                        <a:pt x="4773257" y="222921"/>
                      </a:lnTo>
                      <a:close/>
                      <a:moveTo>
                        <a:pt x="5393520" y="0"/>
                      </a:moveTo>
                      <a:lnTo>
                        <a:pt x="538365" y="0"/>
                      </a:lnTo>
                      <a:lnTo>
                        <a:pt x="538365" y="667239"/>
                      </a:lnTo>
                      <a:lnTo>
                        <a:pt x="300065" y="667239"/>
                      </a:lnTo>
                      <a:lnTo>
                        <a:pt x="300065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9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897C548A-C0D9-4A8C-BB54-4BFDC4580C09}"/>
              </a:ext>
            </a:extLst>
          </p:cNvPr>
          <p:cNvGrpSpPr/>
          <p:nvPr/>
        </p:nvGrpSpPr>
        <p:grpSpPr>
          <a:xfrm>
            <a:off x="1279087" y="787140"/>
            <a:ext cx="1373409" cy="542238"/>
            <a:chOff x="1525348" y="1579815"/>
            <a:chExt cx="6070988" cy="2761700"/>
          </a:xfrm>
        </p:grpSpPr>
        <p:sp>
          <p:nvSpPr>
            <p:cNvPr id="121" name="Rectangle 5">
              <a:extLst>
                <a:ext uri="{FF2B5EF4-FFF2-40B4-BE49-F238E27FC236}">
                  <a16:creationId xmlns:a16="http://schemas.microsoft.com/office/drawing/2014/main" id="{AFB62893-D3EF-4352-96F4-6E6BC81EA0DE}"/>
                </a:ext>
              </a:extLst>
            </p:cNvPr>
            <p:cNvSpPr/>
            <p:nvPr/>
          </p:nvSpPr>
          <p:spPr>
            <a:xfrm>
              <a:off x="3268739" y="2309740"/>
              <a:ext cx="2598977" cy="2031775"/>
            </a:xfrm>
            <a:custGeom>
              <a:avLst/>
              <a:gdLst/>
              <a:ahLst/>
              <a:cxnLst/>
              <a:rect l="l" t="t" r="r" b="b"/>
              <a:pathLst>
                <a:path w="2897024" h="2264776">
                  <a:moveTo>
                    <a:pt x="0" y="0"/>
                  </a:moveTo>
                  <a:lnTo>
                    <a:pt x="2897024" y="0"/>
                  </a:lnTo>
                  <a:lnTo>
                    <a:pt x="2897024" y="1891127"/>
                  </a:lnTo>
                  <a:cubicBezTo>
                    <a:pt x="2802822" y="1872712"/>
                    <a:pt x="2705549" y="1863893"/>
                    <a:pt x="2606215" y="1863893"/>
                  </a:cubicBezTo>
                  <a:cubicBezTo>
                    <a:pt x="2195568" y="1863893"/>
                    <a:pt x="1820122" y="2014603"/>
                    <a:pt x="1533076" y="2264776"/>
                  </a:cubicBezTo>
                  <a:cubicBezTo>
                    <a:pt x="1247202" y="2014157"/>
                    <a:pt x="872259" y="1863893"/>
                    <a:pt x="462219" y="1863893"/>
                  </a:cubicBezTo>
                  <a:cubicBezTo>
                    <a:pt x="301614" y="1863893"/>
                    <a:pt x="146393" y="1886946"/>
                    <a:pt x="0" y="193100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22" name="Rectangle 5">
              <a:extLst>
                <a:ext uri="{FF2B5EF4-FFF2-40B4-BE49-F238E27FC236}">
                  <a16:creationId xmlns:a16="http://schemas.microsoft.com/office/drawing/2014/main" id="{B9E97663-620E-441D-A728-2C2631AA043B}"/>
                </a:ext>
              </a:extLst>
            </p:cNvPr>
            <p:cNvSpPr/>
            <p:nvPr/>
          </p:nvSpPr>
          <p:spPr>
            <a:xfrm>
              <a:off x="3268739" y="2704966"/>
              <a:ext cx="2598977" cy="977877"/>
            </a:xfrm>
            <a:custGeom>
              <a:avLst/>
              <a:gdLst/>
              <a:ahLst/>
              <a:cxnLst/>
              <a:rect l="l" t="t" r="r" b="b"/>
              <a:pathLst>
                <a:path w="648072" h="243840">
                  <a:moveTo>
                    <a:pt x="0" y="0"/>
                  </a:moveTo>
                  <a:lnTo>
                    <a:pt x="648072" y="0"/>
                  </a:lnTo>
                  <a:lnTo>
                    <a:pt x="648072" y="146327"/>
                  </a:lnTo>
                  <a:lnTo>
                    <a:pt x="359596" y="243840"/>
                  </a:lnTo>
                  <a:lnTo>
                    <a:pt x="0" y="128585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23" name="Freeform 22">
              <a:extLst>
                <a:ext uri="{FF2B5EF4-FFF2-40B4-BE49-F238E27FC236}">
                  <a16:creationId xmlns:a16="http://schemas.microsoft.com/office/drawing/2014/main" id="{3E889E26-ADC9-4293-9BC2-D81246C3B06C}"/>
                </a:ext>
              </a:extLst>
            </p:cNvPr>
            <p:cNvSpPr/>
            <p:nvPr/>
          </p:nvSpPr>
          <p:spPr>
            <a:xfrm>
              <a:off x="1525348" y="1579815"/>
              <a:ext cx="6070988" cy="1788714"/>
            </a:xfrm>
            <a:custGeom>
              <a:avLst/>
              <a:gdLst>
                <a:gd name="connsiteX0" fmla="*/ 762000 w 1513840"/>
                <a:gd name="connsiteY0" fmla="*/ 0 h 487680"/>
                <a:gd name="connsiteX1" fmla="*/ 0 w 1513840"/>
                <a:gd name="connsiteY1" fmla="*/ 233680 h 487680"/>
                <a:gd name="connsiteX2" fmla="*/ 792480 w 1513840"/>
                <a:gd name="connsiteY2" fmla="*/ 487680 h 487680"/>
                <a:gd name="connsiteX3" fmla="*/ 1513840 w 1513840"/>
                <a:gd name="connsiteY3" fmla="*/ 243840 h 487680"/>
                <a:gd name="connsiteX4" fmla="*/ 762000 w 1513840"/>
                <a:gd name="connsiteY4" fmla="*/ 0 h 487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3840" h="487680">
                  <a:moveTo>
                    <a:pt x="762000" y="0"/>
                  </a:moveTo>
                  <a:lnTo>
                    <a:pt x="0" y="233680"/>
                  </a:lnTo>
                  <a:lnTo>
                    <a:pt x="792480" y="487680"/>
                  </a:lnTo>
                  <a:lnTo>
                    <a:pt x="1513840" y="243840"/>
                  </a:lnTo>
                  <a:lnTo>
                    <a:pt x="76200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5C21D798-19F2-42A1-831F-CAEA4ECC36E1}"/>
                </a:ext>
              </a:extLst>
            </p:cNvPr>
            <p:cNvCxnSpPr/>
            <p:nvPr/>
          </p:nvCxnSpPr>
          <p:spPr>
            <a:xfrm>
              <a:off x="4662703" y="2187506"/>
              <a:ext cx="1586226" cy="6147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DA119D78-B613-4B93-B83A-FE6AC43238D9}"/>
                </a:ext>
              </a:extLst>
            </p:cNvPr>
            <p:cNvCxnSpPr/>
            <p:nvPr/>
          </p:nvCxnSpPr>
          <p:spPr>
            <a:xfrm>
              <a:off x="6248932" y="2802241"/>
              <a:ext cx="0" cy="1010602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Isosceles Triangle 125">
              <a:extLst>
                <a:ext uri="{FF2B5EF4-FFF2-40B4-BE49-F238E27FC236}">
                  <a16:creationId xmlns:a16="http://schemas.microsoft.com/office/drawing/2014/main" id="{70CADF3A-1D5A-4F44-8AB9-0054AD84CE6B}"/>
                </a:ext>
              </a:extLst>
            </p:cNvPr>
            <p:cNvSpPr/>
            <p:nvPr/>
          </p:nvSpPr>
          <p:spPr>
            <a:xfrm>
              <a:off x="6018666" y="3406130"/>
              <a:ext cx="460523" cy="920944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EB06F222-95A4-464F-94BB-EA8FBF75795E}"/>
                </a:ext>
              </a:extLst>
            </p:cNvPr>
            <p:cNvSpPr/>
            <p:nvPr/>
          </p:nvSpPr>
          <p:spPr>
            <a:xfrm>
              <a:off x="6122007" y="3356991"/>
              <a:ext cx="236068" cy="27199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D2F3E3FE-9AA4-4C96-B4C1-942C9B0BB9F9}"/>
              </a:ext>
            </a:extLst>
          </p:cNvPr>
          <p:cNvGrpSpPr/>
          <p:nvPr/>
        </p:nvGrpSpPr>
        <p:grpSpPr>
          <a:xfrm>
            <a:off x="-9428" y="-7041"/>
            <a:ext cx="9915426" cy="800776"/>
            <a:chOff x="-9428" y="-7041"/>
            <a:chExt cx="9915426" cy="800776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0B8B2ACD-C5AF-4ED8-AB11-3377C8F51672}"/>
                </a:ext>
              </a:extLst>
            </p:cNvPr>
            <p:cNvGrpSpPr/>
            <p:nvPr/>
          </p:nvGrpSpPr>
          <p:grpSpPr>
            <a:xfrm rot="10800000">
              <a:off x="-9428" y="-7039"/>
              <a:ext cx="1364691" cy="800773"/>
              <a:chOff x="2987824" y="3700232"/>
              <a:chExt cx="2780246" cy="1879687"/>
            </a:xfrm>
          </p:grpSpPr>
          <p:sp>
            <p:nvSpPr>
              <p:cNvPr id="128" name="Rectangle 39">
                <a:extLst>
                  <a:ext uri="{FF2B5EF4-FFF2-40B4-BE49-F238E27FC236}">
                    <a16:creationId xmlns:a16="http://schemas.microsoft.com/office/drawing/2014/main" id="{D2581B92-9B67-49F9-9767-0F75D68D916B}"/>
                  </a:ext>
                </a:extLst>
              </p:cNvPr>
              <p:cNvSpPr/>
              <p:nvPr/>
            </p:nvSpPr>
            <p:spPr>
              <a:xfrm rot="5400000" flipV="1">
                <a:off x="2787184" y="4631800"/>
                <a:ext cx="1687478" cy="208760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42528" y="261481"/>
                    </a:moveTo>
                    <a:lnTo>
                      <a:pt x="4942528" y="389369"/>
                    </a:lnTo>
                    <a:lnTo>
                      <a:pt x="5081536" y="389369"/>
                    </a:lnTo>
                    <a:lnTo>
                      <a:pt x="5081536" y="261481"/>
                    </a:lnTo>
                    <a:close/>
                    <a:moveTo>
                      <a:pt x="4692028" y="261481"/>
                    </a:moveTo>
                    <a:lnTo>
                      <a:pt x="4692028" y="389369"/>
                    </a:lnTo>
                    <a:lnTo>
                      <a:pt x="4831036" y="389369"/>
                    </a:lnTo>
                    <a:lnTo>
                      <a:pt x="4831036" y="261481"/>
                    </a:lnTo>
                    <a:close/>
                    <a:moveTo>
                      <a:pt x="4441519" y="261481"/>
                    </a:moveTo>
                    <a:lnTo>
                      <a:pt x="4441519" y="389369"/>
                    </a:lnTo>
                    <a:lnTo>
                      <a:pt x="4580527" y="389369"/>
                    </a:lnTo>
                    <a:lnTo>
                      <a:pt x="4580527" y="261481"/>
                    </a:lnTo>
                    <a:close/>
                    <a:moveTo>
                      <a:pt x="4191008" y="261481"/>
                    </a:moveTo>
                    <a:lnTo>
                      <a:pt x="4191008" y="389369"/>
                    </a:lnTo>
                    <a:lnTo>
                      <a:pt x="4330016" y="389369"/>
                    </a:lnTo>
                    <a:lnTo>
                      <a:pt x="4330016" y="261481"/>
                    </a:lnTo>
                    <a:close/>
                    <a:moveTo>
                      <a:pt x="0" y="0"/>
                    </a:moveTo>
                    <a:lnTo>
                      <a:pt x="570675" y="0"/>
                    </a:lnTo>
                    <a:lnTo>
                      <a:pt x="570675" y="658575"/>
                    </a:lnTo>
                    <a:lnTo>
                      <a:pt x="654080" y="658575"/>
                    </a:lnTo>
                    <a:lnTo>
                      <a:pt x="654080" y="0"/>
                    </a:lnTo>
                    <a:lnTo>
                      <a:pt x="784765" y="0"/>
                    </a:lnTo>
                    <a:lnTo>
                      <a:pt x="784765" y="658575"/>
                    </a:lnTo>
                    <a:lnTo>
                      <a:pt x="868170" y="658575"/>
                    </a:lnTo>
                    <a:lnTo>
                      <a:pt x="868170" y="0"/>
                    </a:lnTo>
                    <a:lnTo>
                      <a:pt x="998854" y="0"/>
                    </a:lnTo>
                    <a:lnTo>
                      <a:pt x="998854" y="658575"/>
                    </a:lnTo>
                    <a:lnTo>
                      <a:pt x="1082259" y="658575"/>
                    </a:lnTo>
                    <a:lnTo>
                      <a:pt x="1082259" y="0"/>
                    </a:lnTo>
                    <a:lnTo>
                      <a:pt x="5393520" y="0"/>
                    </a:lnTo>
                    <a:lnTo>
                      <a:pt x="5393520" y="667240"/>
                    </a:lnTo>
                    <a:lnTo>
                      <a:pt x="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29" name="Rectangle 26">
                <a:extLst>
                  <a:ext uri="{FF2B5EF4-FFF2-40B4-BE49-F238E27FC236}">
                    <a16:creationId xmlns:a16="http://schemas.microsoft.com/office/drawing/2014/main" id="{C226936A-2826-4DD8-A323-C56D7099237A}"/>
                  </a:ext>
                </a:extLst>
              </p:cNvPr>
              <p:cNvSpPr/>
              <p:nvPr/>
            </p:nvSpPr>
            <p:spPr>
              <a:xfrm rot="16200000" flipH="1" flipV="1">
                <a:off x="3035148" y="4605481"/>
                <a:ext cx="1734320" cy="214555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33815" y="0"/>
                    </a:moveTo>
                    <a:lnTo>
                      <a:pt x="834953" y="0"/>
                    </a:lnTo>
                    <a:lnTo>
                      <a:pt x="834953" y="658575"/>
                    </a:lnTo>
                    <a:lnTo>
                      <a:pt x="751548" y="658575"/>
                    </a:lnTo>
                    <a:lnTo>
                      <a:pt x="751548" y="0"/>
                    </a:lnTo>
                    <a:lnTo>
                      <a:pt x="620863" y="0"/>
                    </a:lnTo>
                    <a:lnTo>
                      <a:pt x="620863" y="658575"/>
                    </a:lnTo>
                    <a:lnTo>
                      <a:pt x="537458" y="658575"/>
                    </a:lnTo>
                    <a:lnTo>
                      <a:pt x="537458" y="0"/>
                    </a:lnTo>
                    <a:lnTo>
                      <a:pt x="406774" y="0"/>
                    </a:lnTo>
                    <a:lnTo>
                      <a:pt x="406774" y="658575"/>
                    </a:lnTo>
                    <a:lnTo>
                      <a:pt x="323369" y="658575"/>
                    </a:lnTo>
                    <a:lnTo>
                      <a:pt x="323369" y="0"/>
                    </a:lnTo>
                    <a:lnTo>
                      <a:pt x="192684" y="0"/>
                    </a:lnTo>
                    <a:lnTo>
                      <a:pt x="192684" y="658575"/>
                    </a:lnTo>
                    <a:lnTo>
                      <a:pt x="109279" y="658575"/>
                    </a:lnTo>
                    <a:lnTo>
                      <a:pt x="109279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4933815" y="667240"/>
                    </a:lnTo>
                    <a:close/>
                    <a:moveTo>
                      <a:pt x="5147905" y="0"/>
                    </a:moveTo>
                    <a:lnTo>
                      <a:pt x="5017220" y="0"/>
                    </a:lnTo>
                    <a:lnTo>
                      <a:pt x="5017220" y="667240"/>
                    </a:lnTo>
                    <a:lnTo>
                      <a:pt x="5147905" y="667240"/>
                    </a:lnTo>
                    <a:close/>
                    <a:moveTo>
                      <a:pt x="5393520" y="0"/>
                    </a:moveTo>
                    <a:lnTo>
                      <a:pt x="5231310" y="0"/>
                    </a:lnTo>
                    <a:lnTo>
                      <a:pt x="523131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0" name="Rectangle 52">
                <a:extLst>
                  <a:ext uri="{FF2B5EF4-FFF2-40B4-BE49-F238E27FC236}">
                    <a16:creationId xmlns:a16="http://schemas.microsoft.com/office/drawing/2014/main" id="{76A472A6-AD18-4D24-88F8-82E25567070E}"/>
                  </a:ext>
                </a:extLst>
              </p:cNvPr>
              <p:cNvSpPr/>
              <p:nvPr/>
            </p:nvSpPr>
            <p:spPr>
              <a:xfrm rot="16200000" flipH="1" flipV="1">
                <a:off x="4883414" y="4695262"/>
                <a:ext cx="1555516" cy="213797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5393520" y="0"/>
                    </a:moveTo>
                    <a:lnTo>
                      <a:pt x="1875109" y="0"/>
                    </a:lnTo>
                    <a:lnTo>
                      <a:pt x="1875109" y="658575"/>
                    </a:lnTo>
                    <a:lnTo>
                      <a:pt x="1782911" y="658575"/>
                    </a:lnTo>
                    <a:lnTo>
                      <a:pt x="1782911" y="0"/>
                    </a:lnTo>
                    <a:lnTo>
                      <a:pt x="1642284" y="0"/>
                    </a:lnTo>
                    <a:lnTo>
                      <a:pt x="1642284" y="658575"/>
                    </a:lnTo>
                    <a:lnTo>
                      <a:pt x="1550085" y="658575"/>
                    </a:lnTo>
                    <a:lnTo>
                      <a:pt x="1550085" y="0"/>
                    </a:lnTo>
                    <a:lnTo>
                      <a:pt x="1409458" y="0"/>
                    </a:lnTo>
                    <a:lnTo>
                      <a:pt x="1409458" y="658575"/>
                    </a:lnTo>
                    <a:lnTo>
                      <a:pt x="1317259" y="658575"/>
                    </a:lnTo>
                    <a:lnTo>
                      <a:pt x="1317259" y="0"/>
                    </a:lnTo>
                    <a:lnTo>
                      <a:pt x="1176632" y="0"/>
                    </a:lnTo>
                    <a:lnTo>
                      <a:pt x="1176632" y="658575"/>
                    </a:lnTo>
                    <a:lnTo>
                      <a:pt x="1084434" y="658575"/>
                    </a:lnTo>
                    <a:lnTo>
                      <a:pt x="1084434" y="0"/>
                    </a:lnTo>
                    <a:lnTo>
                      <a:pt x="943806" y="0"/>
                    </a:lnTo>
                    <a:lnTo>
                      <a:pt x="943806" y="658575"/>
                    </a:lnTo>
                    <a:lnTo>
                      <a:pt x="851608" y="658575"/>
                    </a:lnTo>
                    <a:lnTo>
                      <a:pt x="851608" y="0"/>
                    </a:lnTo>
                    <a:lnTo>
                      <a:pt x="710981" y="0"/>
                    </a:lnTo>
                    <a:lnTo>
                      <a:pt x="710981" y="658575"/>
                    </a:lnTo>
                    <a:lnTo>
                      <a:pt x="618782" y="658575"/>
                    </a:lnTo>
                    <a:lnTo>
                      <a:pt x="618782" y="0"/>
                    </a:lnTo>
                    <a:lnTo>
                      <a:pt x="478155" y="0"/>
                    </a:lnTo>
                    <a:lnTo>
                      <a:pt x="478155" y="658575"/>
                    </a:lnTo>
                    <a:lnTo>
                      <a:pt x="385957" y="658575"/>
                    </a:lnTo>
                    <a:lnTo>
                      <a:pt x="385957" y="0"/>
                    </a:lnTo>
                    <a:lnTo>
                      <a:pt x="245332" y="0"/>
                    </a:lnTo>
                    <a:lnTo>
                      <a:pt x="245332" y="658575"/>
                    </a:lnTo>
                    <a:lnTo>
                      <a:pt x="153133" y="658575"/>
                    </a:lnTo>
                    <a:lnTo>
                      <a:pt x="153133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1" name="Rectangle 98">
                <a:extLst>
                  <a:ext uri="{FF2B5EF4-FFF2-40B4-BE49-F238E27FC236}">
                    <a16:creationId xmlns:a16="http://schemas.microsoft.com/office/drawing/2014/main" id="{BD76A118-4F42-4A55-9F58-308F31240DD9}"/>
                  </a:ext>
                </a:extLst>
              </p:cNvPr>
              <p:cNvSpPr/>
              <p:nvPr/>
            </p:nvSpPr>
            <p:spPr>
              <a:xfrm rot="5400000" flipH="1">
                <a:off x="3572073" y="4627733"/>
                <a:ext cx="1694715" cy="20965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577339" y="222921"/>
                    </a:moveTo>
                    <a:lnTo>
                      <a:pt x="4577339" y="451264"/>
                    </a:lnTo>
                    <a:lnTo>
                      <a:pt x="4329141" y="451264"/>
                    </a:lnTo>
                    <a:lnTo>
                      <a:pt x="4329141" y="222921"/>
                    </a:lnTo>
                    <a:close/>
                    <a:moveTo>
                      <a:pt x="5021455" y="222921"/>
                    </a:moveTo>
                    <a:lnTo>
                      <a:pt x="5021455" y="451264"/>
                    </a:lnTo>
                    <a:lnTo>
                      <a:pt x="4773257" y="451264"/>
                    </a:lnTo>
                    <a:lnTo>
                      <a:pt x="4773257" y="222921"/>
                    </a:lnTo>
                    <a:close/>
                    <a:moveTo>
                      <a:pt x="5393520" y="0"/>
                    </a:moveTo>
                    <a:lnTo>
                      <a:pt x="538365" y="0"/>
                    </a:lnTo>
                    <a:lnTo>
                      <a:pt x="538365" y="667239"/>
                    </a:lnTo>
                    <a:lnTo>
                      <a:pt x="300065" y="667239"/>
                    </a:lnTo>
                    <a:lnTo>
                      <a:pt x="300065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2" name="Rectangle 110">
                <a:extLst>
                  <a:ext uri="{FF2B5EF4-FFF2-40B4-BE49-F238E27FC236}">
                    <a16:creationId xmlns:a16="http://schemas.microsoft.com/office/drawing/2014/main" id="{58077885-A736-444B-8F28-F1E6DA9A25A0}"/>
                  </a:ext>
                </a:extLst>
              </p:cNvPr>
              <p:cNvSpPr/>
              <p:nvPr/>
            </p:nvSpPr>
            <p:spPr>
              <a:xfrm rot="5400000" flipH="1">
                <a:off x="3412106" y="4737149"/>
                <a:ext cx="1499976" cy="185564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160738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160738" y="667240"/>
                    </a:lnTo>
                    <a:close/>
                    <a:moveTo>
                      <a:pt x="374828" y="0"/>
                    </a:moveTo>
                    <a:lnTo>
                      <a:pt x="244143" y="0"/>
                    </a:lnTo>
                    <a:lnTo>
                      <a:pt x="244143" y="667240"/>
                    </a:lnTo>
                    <a:lnTo>
                      <a:pt x="374828" y="667240"/>
                    </a:lnTo>
                    <a:close/>
                    <a:moveTo>
                      <a:pt x="588917" y="0"/>
                    </a:moveTo>
                    <a:lnTo>
                      <a:pt x="458233" y="0"/>
                    </a:lnTo>
                    <a:lnTo>
                      <a:pt x="458233" y="667240"/>
                    </a:lnTo>
                    <a:lnTo>
                      <a:pt x="588917" y="667240"/>
                    </a:lnTo>
                    <a:close/>
                    <a:moveTo>
                      <a:pt x="803007" y="0"/>
                    </a:moveTo>
                    <a:lnTo>
                      <a:pt x="672322" y="0"/>
                    </a:lnTo>
                    <a:lnTo>
                      <a:pt x="672322" y="667240"/>
                    </a:lnTo>
                    <a:lnTo>
                      <a:pt x="803007" y="667240"/>
                    </a:lnTo>
                    <a:close/>
                    <a:moveTo>
                      <a:pt x="5393520" y="0"/>
                    </a:moveTo>
                    <a:lnTo>
                      <a:pt x="886412" y="0"/>
                    </a:lnTo>
                    <a:lnTo>
                      <a:pt x="886412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3" name="Rectangle 112">
                <a:extLst>
                  <a:ext uri="{FF2B5EF4-FFF2-40B4-BE49-F238E27FC236}">
                    <a16:creationId xmlns:a16="http://schemas.microsoft.com/office/drawing/2014/main" id="{D375C1F1-9933-4295-9E7B-202E3C0A3C37}"/>
                  </a:ext>
                </a:extLst>
              </p:cNvPr>
              <p:cNvSpPr/>
              <p:nvPr/>
            </p:nvSpPr>
            <p:spPr>
              <a:xfrm rot="5400000" flipH="1">
                <a:off x="3801983" y="4577115"/>
                <a:ext cx="1784807" cy="2208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4" name="Rectangle 112">
                <a:extLst>
                  <a:ext uri="{FF2B5EF4-FFF2-40B4-BE49-F238E27FC236}">
                    <a16:creationId xmlns:a16="http://schemas.microsoft.com/office/drawing/2014/main" id="{49EAB4EE-9E9F-4716-9168-9BC9A7C7DB09}"/>
                  </a:ext>
                </a:extLst>
              </p:cNvPr>
              <p:cNvSpPr/>
              <p:nvPr/>
            </p:nvSpPr>
            <p:spPr>
              <a:xfrm rot="5400000" flipH="1">
                <a:off x="2410703" y="4523806"/>
                <a:ext cx="1879687" cy="232539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5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5" name="Rectangle 97">
                <a:extLst>
                  <a:ext uri="{FF2B5EF4-FFF2-40B4-BE49-F238E27FC236}">
                    <a16:creationId xmlns:a16="http://schemas.microsoft.com/office/drawing/2014/main" id="{2626000B-0B12-4802-8819-828818404ECD}"/>
                  </a:ext>
                </a:extLst>
              </p:cNvPr>
              <p:cNvSpPr/>
              <p:nvPr/>
            </p:nvSpPr>
            <p:spPr>
              <a:xfrm rot="5400000" flipH="1">
                <a:off x="2326501" y="4731870"/>
                <a:ext cx="1509371" cy="18672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3749325" y="214783"/>
                    </a:moveTo>
                    <a:lnTo>
                      <a:pt x="3749325" y="452458"/>
                    </a:lnTo>
                    <a:lnTo>
                      <a:pt x="3604159" y="452458"/>
                    </a:lnTo>
                    <a:lnTo>
                      <a:pt x="3604159" y="214783"/>
                    </a:lnTo>
                    <a:close/>
                    <a:moveTo>
                      <a:pt x="4010934" y="214783"/>
                    </a:moveTo>
                    <a:lnTo>
                      <a:pt x="4010934" y="452458"/>
                    </a:lnTo>
                    <a:lnTo>
                      <a:pt x="3865768" y="452458"/>
                    </a:lnTo>
                    <a:lnTo>
                      <a:pt x="3865768" y="214783"/>
                    </a:lnTo>
                    <a:close/>
                    <a:moveTo>
                      <a:pt x="4272544" y="214783"/>
                    </a:moveTo>
                    <a:lnTo>
                      <a:pt x="4272544" y="452458"/>
                    </a:lnTo>
                    <a:lnTo>
                      <a:pt x="4127378" y="452458"/>
                    </a:lnTo>
                    <a:lnTo>
                      <a:pt x="4127378" y="214783"/>
                    </a:lnTo>
                    <a:close/>
                    <a:moveTo>
                      <a:pt x="4534153" y="214783"/>
                    </a:moveTo>
                    <a:lnTo>
                      <a:pt x="4534153" y="452458"/>
                    </a:lnTo>
                    <a:lnTo>
                      <a:pt x="4388987" y="452458"/>
                    </a:lnTo>
                    <a:lnTo>
                      <a:pt x="4388987" y="214783"/>
                    </a:lnTo>
                    <a:close/>
                    <a:moveTo>
                      <a:pt x="4795763" y="214783"/>
                    </a:moveTo>
                    <a:lnTo>
                      <a:pt x="4795763" y="452458"/>
                    </a:lnTo>
                    <a:lnTo>
                      <a:pt x="4650597" y="452458"/>
                    </a:lnTo>
                    <a:lnTo>
                      <a:pt x="4650597" y="214783"/>
                    </a:lnTo>
                    <a:close/>
                    <a:moveTo>
                      <a:pt x="5057372" y="214783"/>
                    </a:moveTo>
                    <a:lnTo>
                      <a:pt x="5057372" y="452458"/>
                    </a:lnTo>
                    <a:lnTo>
                      <a:pt x="4912206" y="452458"/>
                    </a:lnTo>
                    <a:lnTo>
                      <a:pt x="4912206" y="214783"/>
                    </a:lnTo>
                    <a:close/>
                    <a:moveTo>
                      <a:pt x="5393520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2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6" name="Rectangle 74">
                <a:extLst>
                  <a:ext uri="{FF2B5EF4-FFF2-40B4-BE49-F238E27FC236}">
                    <a16:creationId xmlns:a16="http://schemas.microsoft.com/office/drawing/2014/main" id="{E8AFC980-80A8-4DA9-8AB1-7ACEE0D9E68E}"/>
                  </a:ext>
                </a:extLst>
              </p:cNvPr>
              <p:cNvSpPr/>
              <p:nvPr/>
            </p:nvSpPr>
            <p:spPr>
              <a:xfrm rot="5400000" flipH="1">
                <a:off x="4624354" y="4709730"/>
                <a:ext cx="1530076" cy="2103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294520" y="262881"/>
                    </a:moveTo>
                    <a:lnTo>
                      <a:pt x="4294520" y="390769"/>
                    </a:lnTo>
                    <a:lnTo>
                      <a:pt x="4155512" y="390769"/>
                    </a:lnTo>
                    <a:lnTo>
                      <a:pt x="4155512" y="262881"/>
                    </a:lnTo>
                    <a:close/>
                    <a:moveTo>
                      <a:pt x="4545033" y="262881"/>
                    </a:moveTo>
                    <a:lnTo>
                      <a:pt x="4545033" y="390769"/>
                    </a:lnTo>
                    <a:lnTo>
                      <a:pt x="4406025" y="390769"/>
                    </a:lnTo>
                    <a:lnTo>
                      <a:pt x="4406025" y="262881"/>
                    </a:lnTo>
                    <a:close/>
                    <a:moveTo>
                      <a:pt x="4795546" y="262881"/>
                    </a:moveTo>
                    <a:lnTo>
                      <a:pt x="4795546" y="390769"/>
                    </a:lnTo>
                    <a:lnTo>
                      <a:pt x="4656538" y="390769"/>
                    </a:lnTo>
                    <a:lnTo>
                      <a:pt x="4656538" y="262881"/>
                    </a:lnTo>
                    <a:close/>
                    <a:moveTo>
                      <a:pt x="5393520" y="0"/>
                    </a:moveTo>
                    <a:lnTo>
                      <a:pt x="1140534" y="0"/>
                    </a:lnTo>
                    <a:lnTo>
                      <a:pt x="1140534" y="658575"/>
                    </a:lnTo>
                    <a:lnTo>
                      <a:pt x="1057129" y="658575"/>
                    </a:lnTo>
                    <a:lnTo>
                      <a:pt x="1057129" y="0"/>
                    </a:lnTo>
                    <a:lnTo>
                      <a:pt x="926444" y="0"/>
                    </a:lnTo>
                    <a:lnTo>
                      <a:pt x="926444" y="658575"/>
                    </a:lnTo>
                    <a:lnTo>
                      <a:pt x="843039" y="658575"/>
                    </a:lnTo>
                    <a:lnTo>
                      <a:pt x="843039" y="0"/>
                    </a:lnTo>
                    <a:lnTo>
                      <a:pt x="712355" y="0"/>
                    </a:lnTo>
                    <a:lnTo>
                      <a:pt x="712355" y="658575"/>
                    </a:lnTo>
                    <a:lnTo>
                      <a:pt x="628950" y="658575"/>
                    </a:lnTo>
                    <a:lnTo>
                      <a:pt x="628950" y="0"/>
                    </a:lnTo>
                    <a:lnTo>
                      <a:pt x="498265" y="0"/>
                    </a:lnTo>
                    <a:lnTo>
                      <a:pt x="498265" y="658575"/>
                    </a:lnTo>
                    <a:lnTo>
                      <a:pt x="414860" y="658575"/>
                    </a:lnTo>
                    <a:lnTo>
                      <a:pt x="414860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7" name="Rectangle 131">
                <a:extLst>
                  <a:ext uri="{FF2B5EF4-FFF2-40B4-BE49-F238E27FC236}">
                    <a16:creationId xmlns:a16="http://schemas.microsoft.com/office/drawing/2014/main" id="{8F8D50CF-B50C-460B-9F85-5A8C02636667}"/>
                  </a:ext>
                </a:extLst>
              </p:cNvPr>
              <p:cNvSpPr/>
              <p:nvPr/>
            </p:nvSpPr>
            <p:spPr>
              <a:xfrm rot="5400000" flipH="1">
                <a:off x="4253712" y="4609117"/>
                <a:ext cx="1581603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1581603" h="360000">
                    <a:moveTo>
                      <a:pt x="1202902" y="360000"/>
                    </a:moveTo>
                    <a:lnTo>
                      <a:pt x="1202902" y="0"/>
                    </a:lnTo>
                    <a:lnTo>
                      <a:pt x="1152000" y="0"/>
                    </a:lnTo>
                    <a:lnTo>
                      <a:pt x="1019560" y="0"/>
                    </a:lnTo>
                    <a:lnTo>
                      <a:pt x="929520" y="0"/>
                    </a:lnTo>
                    <a:lnTo>
                      <a:pt x="863339" y="0"/>
                    </a:lnTo>
                    <a:lnTo>
                      <a:pt x="773299" y="0"/>
                    </a:lnTo>
                    <a:lnTo>
                      <a:pt x="429603" y="0"/>
                    </a:lnTo>
                    <a:lnTo>
                      <a:pt x="0" y="0"/>
                    </a:lnTo>
                    <a:lnTo>
                      <a:pt x="0" y="360000"/>
                    </a:lnTo>
                    <a:lnTo>
                      <a:pt x="429603" y="360000"/>
                    </a:lnTo>
                    <a:lnTo>
                      <a:pt x="773299" y="360000"/>
                    </a:lnTo>
                    <a:lnTo>
                      <a:pt x="863339" y="360000"/>
                    </a:lnTo>
                    <a:lnTo>
                      <a:pt x="929520" y="360000"/>
                    </a:lnTo>
                    <a:lnTo>
                      <a:pt x="1019560" y="360000"/>
                    </a:lnTo>
                    <a:lnTo>
                      <a:pt x="1152000" y="360000"/>
                    </a:lnTo>
                    <a:close/>
                    <a:moveTo>
                      <a:pt x="1359123" y="360000"/>
                    </a:moveTo>
                    <a:lnTo>
                      <a:pt x="1359123" y="0"/>
                    </a:lnTo>
                    <a:lnTo>
                      <a:pt x="1292942" y="0"/>
                    </a:lnTo>
                    <a:lnTo>
                      <a:pt x="1292942" y="360000"/>
                    </a:lnTo>
                    <a:close/>
                    <a:moveTo>
                      <a:pt x="1581603" y="360000"/>
                    </a:moveTo>
                    <a:lnTo>
                      <a:pt x="1581603" y="0"/>
                    </a:lnTo>
                    <a:lnTo>
                      <a:pt x="1449163" y="0"/>
                    </a:lnTo>
                    <a:lnTo>
                      <a:pt x="1449163" y="36000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AC947AB6-C6E7-496C-9549-42749A21C49D}"/>
                </a:ext>
              </a:extLst>
            </p:cNvPr>
            <p:cNvGrpSpPr/>
            <p:nvPr/>
          </p:nvGrpSpPr>
          <p:grpSpPr>
            <a:xfrm rot="10800000">
              <a:off x="1384580" y="-7038"/>
              <a:ext cx="1364691" cy="800773"/>
              <a:chOff x="2987824" y="3700232"/>
              <a:chExt cx="2780246" cy="1879687"/>
            </a:xfrm>
          </p:grpSpPr>
          <p:sp>
            <p:nvSpPr>
              <p:cNvPr id="139" name="Rectangle 39">
                <a:extLst>
                  <a:ext uri="{FF2B5EF4-FFF2-40B4-BE49-F238E27FC236}">
                    <a16:creationId xmlns:a16="http://schemas.microsoft.com/office/drawing/2014/main" id="{1742CD39-1470-48AF-BBFE-AD037281A119}"/>
                  </a:ext>
                </a:extLst>
              </p:cNvPr>
              <p:cNvSpPr/>
              <p:nvPr/>
            </p:nvSpPr>
            <p:spPr>
              <a:xfrm rot="5400000" flipV="1">
                <a:off x="2787184" y="4631800"/>
                <a:ext cx="1687478" cy="208760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42528" y="261481"/>
                    </a:moveTo>
                    <a:lnTo>
                      <a:pt x="4942528" y="389369"/>
                    </a:lnTo>
                    <a:lnTo>
                      <a:pt x="5081536" y="389369"/>
                    </a:lnTo>
                    <a:lnTo>
                      <a:pt x="5081536" y="261481"/>
                    </a:lnTo>
                    <a:close/>
                    <a:moveTo>
                      <a:pt x="4692028" y="261481"/>
                    </a:moveTo>
                    <a:lnTo>
                      <a:pt x="4692028" y="389369"/>
                    </a:lnTo>
                    <a:lnTo>
                      <a:pt x="4831036" y="389369"/>
                    </a:lnTo>
                    <a:lnTo>
                      <a:pt x="4831036" y="261481"/>
                    </a:lnTo>
                    <a:close/>
                    <a:moveTo>
                      <a:pt x="4441519" y="261481"/>
                    </a:moveTo>
                    <a:lnTo>
                      <a:pt x="4441519" y="389369"/>
                    </a:lnTo>
                    <a:lnTo>
                      <a:pt x="4580527" y="389369"/>
                    </a:lnTo>
                    <a:lnTo>
                      <a:pt x="4580527" y="261481"/>
                    </a:lnTo>
                    <a:close/>
                    <a:moveTo>
                      <a:pt x="4191008" y="261481"/>
                    </a:moveTo>
                    <a:lnTo>
                      <a:pt x="4191008" y="389369"/>
                    </a:lnTo>
                    <a:lnTo>
                      <a:pt x="4330016" y="389369"/>
                    </a:lnTo>
                    <a:lnTo>
                      <a:pt x="4330016" y="261481"/>
                    </a:lnTo>
                    <a:close/>
                    <a:moveTo>
                      <a:pt x="0" y="0"/>
                    </a:moveTo>
                    <a:lnTo>
                      <a:pt x="570675" y="0"/>
                    </a:lnTo>
                    <a:lnTo>
                      <a:pt x="570675" y="658575"/>
                    </a:lnTo>
                    <a:lnTo>
                      <a:pt x="654080" y="658575"/>
                    </a:lnTo>
                    <a:lnTo>
                      <a:pt x="654080" y="0"/>
                    </a:lnTo>
                    <a:lnTo>
                      <a:pt x="784765" y="0"/>
                    </a:lnTo>
                    <a:lnTo>
                      <a:pt x="784765" y="658575"/>
                    </a:lnTo>
                    <a:lnTo>
                      <a:pt x="868170" y="658575"/>
                    </a:lnTo>
                    <a:lnTo>
                      <a:pt x="868170" y="0"/>
                    </a:lnTo>
                    <a:lnTo>
                      <a:pt x="998854" y="0"/>
                    </a:lnTo>
                    <a:lnTo>
                      <a:pt x="998854" y="658575"/>
                    </a:lnTo>
                    <a:lnTo>
                      <a:pt x="1082259" y="658575"/>
                    </a:lnTo>
                    <a:lnTo>
                      <a:pt x="1082259" y="0"/>
                    </a:lnTo>
                    <a:lnTo>
                      <a:pt x="5393520" y="0"/>
                    </a:lnTo>
                    <a:lnTo>
                      <a:pt x="5393520" y="667240"/>
                    </a:lnTo>
                    <a:lnTo>
                      <a:pt x="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0" name="Rectangle 26">
                <a:extLst>
                  <a:ext uri="{FF2B5EF4-FFF2-40B4-BE49-F238E27FC236}">
                    <a16:creationId xmlns:a16="http://schemas.microsoft.com/office/drawing/2014/main" id="{C5E16B20-1FA1-4329-8318-FAE94C8F3801}"/>
                  </a:ext>
                </a:extLst>
              </p:cNvPr>
              <p:cNvSpPr/>
              <p:nvPr/>
            </p:nvSpPr>
            <p:spPr>
              <a:xfrm rot="16200000" flipH="1" flipV="1">
                <a:off x="3035148" y="4605481"/>
                <a:ext cx="1734320" cy="214555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33815" y="0"/>
                    </a:moveTo>
                    <a:lnTo>
                      <a:pt x="834953" y="0"/>
                    </a:lnTo>
                    <a:lnTo>
                      <a:pt x="834953" y="658575"/>
                    </a:lnTo>
                    <a:lnTo>
                      <a:pt x="751548" y="658575"/>
                    </a:lnTo>
                    <a:lnTo>
                      <a:pt x="751548" y="0"/>
                    </a:lnTo>
                    <a:lnTo>
                      <a:pt x="620863" y="0"/>
                    </a:lnTo>
                    <a:lnTo>
                      <a:pt x="620863" y="658575"/>
                    </a:lnTo>
                    <a:lnTo>
                      <a:pt x="537458" y="658575"/>
                    </a:lnTo>
                    <a:lnTo>
                      <a:pt x="537458" y="0"/>
                    </a:lnTo>
                    <a:lnTo>
                      <a:pt x="406774" y="0"/>
                    </a:lnTo>
                    <a:lnTo>
                      <a:pt x="406774" y="658575"/>
                    </a:lnTo>
                    <a:lnTo>
                      <a:pt x="323369" y="658575"/>
                    </a:lnTo>
                    <a:lnTo>
                      <a:pt x="323369" y="0"/>
                    </a:lnTo>
                    <a:lnTo>
                      <a:pt x="192684" y="0"/>
                    </a:lnTo>
                    <a:lnTo>
                      <a:pt x="192684" y="658575"/>
                    </a:lnTo>
                    <a:lnTo>
                      <a:pt x="109279" y="658575"/>
                    </a:lnTo>
                    <a:lnTo>
                      <a:pt x="109279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4933815" y="667240"/>
                    </a:lnTo>
                    <a:close/>
                    <a:moveTo>
                      <a:pt x="5147905" y="0"/>
                    </a:moveTo>
                    <a:lnTo>
                      <a:pt x="5017220" y="0"/>
                    </a:lnTo>
                    <a:lnTo>
                      <a:pt x="5017220" y="667240"/>
                    </a:lnTo>
                    <a:lnTo>
                      <a:pt x="5147905" y="667240"/>
                    </a:lnTo>
                    <a:close/>
                    <a:moveTo>
                      <a:pt x="5393520" y="0"/>
                    </a:moveTo>
                    <a:lnTo>
                      <a:pt x="5231310" y="0"/>
                    </a:lnTo>
                    <a:lnTo>
                      <a:pt x="523131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1" name="Rectangle 52">
                <a:extLst>
                  <a:ext uri="{FF2B5EF4-FFF2-40B4-BE49-F238E27FC236}">
                    <a16:creationId xmlns:a16="http://schemas.microsoft.com/office/drawing/2014/main" id="{34C620DF-74E1-4850-BDAF-E2103A393D97}"/>
                  </a:ext>
                </a:extLst>
              </p:cNvPr>
              <p:cNvSpPr/>
              <p:nvPr/>
            </p:nvSpPr>
            <p:spPr>
              <a:xfrm rot="16200000" flipH="1" flipV="1">
                <a:off x="4883414" y="4695262"/>
                <a:ext cx="1555516" cy="213797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5393520" y="0"/>
                    </a:moveTo>
                    <a:lnTo>
                      <a:pt x="1875109" y="0"/>
                    </a:lnTo>
                    <a:lnTo>
                      <a:pt x="1875109" y="658575"/>
                    </a:lnTo>
                    <a:lnTo>
                      <a:pt x="1782911" y="658575"/>
                    </a:lnTo>
                    <a:lnTo>
                      <a:pt x="1782911" y="0"/>
                    </a:lnTo>
                    <a:lnTo>
                      <a:pt x="1642284" y="0"/>
                    </a:lnTo>
                    <a:lnTo>
                      <a:pt x="1642284" y="658575"/>
                    </a:lnTo>
                    <a:lnTo>
                      <a:pt x="1550085" y="658575"/>
                    </a:lnTo>
                    <a:lnTo>
                      <a:pt x="1550085" y="0"/>
                    </a:lnTo>
                    <a:lnTo>
                      <a:pt x="1409458" y="0"/>
                    </a:lnTo>
                    <a:lnTo>
                      <a:pt x="1409458" y="658575"/>
                    </a:lnTo>
                    <a:lnTo>
                      <a:pt x="1317259" y="658575"/>
                    </a:lnTo>
                    <a:lnTo>
                      <a:pt x="1317259" y="0"/>
                    </a:lnTo>
                    <a:lnTo>
                      <a:pt x="1176632" y="0"/>
                    </a:lnTo>
                    <a:lnTo>
                      <a:pt x="1176632" y="658575"/>
                    </a:lnTo>
                    <a:lnTo>
                      <a:pt x="1084434" y="658575"/>
                    </a:lnTo>
                    <a:lnTo>
                      <a:pt x="1084434" y="0"/>
                    </a:lnTo>
                    <a:lnTo>
                      <a:pt x="943806" y="0"/>
                    </a:lnTo>
                    <a:lnTo>
                      <a:pt x="943806" y="658575"/>
                    </a:lnTo>
                    <a:lnTo>
                      <a:pt x="851608" y="658575"/>
                    </a:lnTo>
                    <a:lnTo>
                      <a:pt x="851608" y="0"/>
                    </a:lnTo>
                    <a:lnTo>
                      <a:pt x="710981" y="0"/>
                    </a:lnTo>
                    <a:lnTo>
                      <a:pt x="710981" y="658575"/>
                    </a:lnTo>
                    <a:lnTo>
                      <a:pt x="618782" y="658575"/>
                    </a:lnTo>
                    <a:lnTo>
                      <a:pt x="618782" y="0"/>
                    </a:lnTo>
                    <a:lnTo>
                      <a:pt x="478155" y="0"/>
                    </a:lnTo>
                    <a:lnTo>
                      <a:pt x="478155" y="658575"/>
                    </a:lnTo>
                    <a:lnTo>
                      <a:pt x="385957" y="658575"/>
                    </a:lnTo>
                    <a:lnTo>
                      <a:pt x="385957" y="0"/>
                    </a:lnTo>
                    <a:lnTo>
                      <a:pt x="245332" y="0"/>
                    </a:lnTo>
                    <a:lnTo>
                      <a:pt x="245332" y="658575"/>
                    </a:lnTo>
                    <a:lnTo>
                      <a:pt x="153133" y="658575"/>
                    </a:lnTo>
                    <a:lnTo>
                      <a:pt x="153133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2" name="Rectangle 98">
                <a:extLst>
                  <a:ext uri="{FF2B5EF4-FFF2-40B4-BE49-F238E27FC236}">
                    <a16:creationId xmlns:a16="http://schemas.microsoft.com/office/drawing/2014/main" id="{70835EC8-2AB3-49A8-BF11-F331B0D18475}"/>
                  </a:ext>
                </a:extLst>
              </p:cNvPr>
              <p:cNvSpPr/>
              <p:nvPr/>
            </p:nvSpPr>
            <p:spPr>
              <a:xfrm rot="5400000" flipH="1">
                <a:off x="3572073" y="4627733"/>
                <a:ext cx="1694715" cy="20965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577339" y="222921"/>
                    </a:moveTo>
                    <a:lnTo>
                      <a:pt x="4577339" y="451264"/>
                    </a:lnTo>
                    <a:lnTo>
                      <a:pt x="4329141" y="451264"/>
                    </a:lnTo>
                    <a:lnTo>
                      <a:pt x="4329141" y="222921"/>
                    </a:lnTo>
                    <a:close/>
                    <a:moveTo>
                      <a:pt x="5021455" y="222921"/>
                    </a:moveTo>
                    <a:lnTo>
                      <a:pt x="5021455" y="451264"/>
                    </a:lnTo>
                    <a:lnTo>
                      <a:pt x="4773257" y="451264"/>
                    </a:lnTo>
                    <a:lnTo>
                      <a:pt x="4773257" y="222921"/>
                    </a:lnTo>
                    <a:close/>
                    <a:moveTo>
                      <a:pt x="5393520" y="0"/>
                    </a:moveTo>
                    <a:lnTo>
                      <a:pt x="538365" y="0"/>
                    </a:lnTo>
                    <a:lnTo>
                      <a:pt x="538365" y="667239"/>
                    </a:lnTo>
                    <a:lnTo>
                      <a:pt x="300065" y="667239"/>
                    </a:lnTo>
                    <a:lnTo>
                      <a:pt x="300065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3" name="Rectangle 110">
                <a:extLst>
                  <a:ext uri="{FF2B5EF4-FFF2-40B4-BE49-F238E27FC236}">
                    <a16:creationId xmlns:a16="http://schemas.microsoft.com/office/drawing/2014/main" id="{23A9A239-EA0C-4229-812A-34C6738A9EE4}"/>
                  </a:ext>
                </a:extLst>
              </p:cNvPr>
              <p:cNvSpPr/>
              <p:nvPr/>
            </p:nvSpPr>
            <p:spPr>
              <a:xfrm rot="5400000" flipH="1">
                <a:off x="3412106" y="4737149"/>
                <a:ext cx="1499976" cy="185564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160738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160738" y="667240"/>
                    </a:lnTo>
                    <a:close/>
                    <a:moveTo>
                      <a:pt x="374828" y="0"/>
                    </a:moveTo>
                    <a:lnTo>
                      <a:pt x="244143" y="0"/>
                    </a:lnTo>
                    <a:lnTo>
                      <a:pt x="244143" y="667240"/>
                    </a:lnTo>
                    <a:lnTo>
                      <a:pt x="374828" y="667240"/>
                    </a:lnTo>
                    <a:close/>
                    <a:moveTo>
                      <a:pt x="588917" y="0"/>
                    </a:moveTo>
                    <a:lnTo>
                      <a:pt x="458233" y="0"/>
                    </a:lnTo>
                    <a:lnTo>
                      <a:pt x="458233" y="667240"/>
                    </a:lnTo>
                    <a:lnTo>
                      <a:pt x="588917" y="667240"/>
                    </a:lnTo>
                    <a:close/>
                    <a:moveTo>
                      <a:pt x="803007" y="0"/>
                    </a:moveTo>
                    <a:lnTo>
                      <a:pt x="672322" y="0"/>
                    </a:lnTo>
                    <a:lnTo>
                      <a:pt x="672322" y="667240"/>
                    </a:lnTo>
                    <a:lnTo>
                      <a:pt x="803007" y="667240"/>
                    </a:lnTo>
                    <a:close/>
                    <a:moveTo>
                      <a:pt x="5393520" y="0"/>
                    </a:moveTo>
                    <a:lnTo>
                      <a:pt x="886412" y="0"/>
                    </a:lnTo>
                    <a:lnTo>
                      <a:pt x="886412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4" name="Rectangle 112">
                <a:extLst>
                  <a:ext uri="{FF2B5EF4-FFF2-40B4-BE49-F238E27FC236}">
                    <a16:creationId xmlns:a16="http://schemas.microsoft.com/office/drawing/2014/main" id="{2386A050-8912-4FD0-86DF-82D7B8016E68}"/>
                  </a:ext>
                </a:extLst>
              </p:cNvPr>
              <p:cNvSpPr/>
              <p:nvPr/>
            </p:nvSpPr>
            <p:spPr>
              <a:xfrm rot="5400000" flipH="1">
                <a:off x="3801983" y="4577115"/>
                <a:ext cx="1784807" cy="2208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5" name="Rectangle 112">
                <a:extLst>
                  <a:ext uri="{FF2B5EF4-FFF2-40B4-BE49-F238E27FC236}">
                    <a16:creationId xmlns:a16="http://schemas.microsoft.com/office/drawing/2014/main" id="{8FF0610F-8689-4818-8F50-A7FC4D5E04BD}"/>
                  </a:ext>
                </a:extLst>
              </p:cNvPr>
              <p:cNvSpPr/>
              <p:nvPr/>
            </p:nvSpPr>
            <p:spPr>
              <a:xfrm rot="5400000" flipH="1">
                <a:off x="2410703" y="4523806"/>
                <a:ext cx="1879687" cy="232539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5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6" name="Rectangle 97">
                <a:extLst>
                  <a:ext uri="{FF2B5EF4-FFF2-40B4-BE49-F238E27FC236}">
                    <a16:creationId xmlns:a16="http://schemas.microsoft.com/office/drawing/2014/main" id="{BCC9949F-8BD3-4034-997E-4F0400E815EC}"/>
                  </a:ext>
                </a:extLst>
              </p:cNvPr>
              <p:cNvSpPr/>
              <p:nvPr/>
            </p:nvSpPr>
            <p:spPr>
              <a:xfrm rot="5400000" flipH="1">
                <a:off x="2326501" y="4731870"/>
                <a:ext cx="1509371" cy="18672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3749325" y="214783"/>
                    </a:moveTo>
                    <a:lnTo>
                      <a:pt x="3749325" y="452458"/>
                    </a:lnTo>
                    <a:lnTo>
                      <a:pt x="3604159" y="452458"/>
                    </a:lnTo>
                    <a:lnTo>
                      <a:pt x="3604159" y="214783"/>
                    </a:lnTo>
                    <a:close/>
                    <a:moveTo>
                      <a:pt x="4010934" y="214783"/>
                    </a:moveTo>
                    <a:lnTo>
                      <a:pt x="4010934" y="452458"/>
                    </a:lnTo>
                    <a:lnTo>
                      <a:pt x="3865768" y="452458"/>
                    </a:lnTo>
                    <a:lnTo>
                      <a:pt x="3865768" y="214783"/>
                    </a:lnTo>
                    <a:close/>
                    <a:moveTo>
                      <a:pt x="4272544" y="214783"/>
                    </a:moveTo>
                    <a:lnTo>
                      <a:pt x="4272544" y="452458"/>
                    </a:lnTo>
                    <a:lnTo>
                      <a:pt x="4127378" y="452458"/>
                    </a:lnTo>
                    <a:lnTo>
                      <a:pt x="4127378" y="214783"/>
                    </a:lnTo>
                    <a:close/>
                    <a:moveTo>
                      <a:pt x="4534153" y="214783"/>
                    </a:moveTo>
                    <a:lnTo>
                      <a:pt x="4534153" y="452458"/>
                    </a:lnTo>
                    <a:lnTo>
                      <a:pt x="4388987" y="452458"/>
                    </a:lnTo>
                    <a:lnTo>
                      <a:pt x="4388987" y="214783"/>
                    </a:lnTo>
                    <a:close/>
                    <a:moveTo>
                      <a:pt x="4795763" y="214783"/>
                    </a:moveTo>
                    <a:lnTo>
                      <a:pt x="4795763" y="452458"/>
                    </a:lnTo>
                    <a:lnTo>
                      <a:pt x="4650597" y="452458"/>
                    </a:lnTo>
                    <a:lnTo>
                      <a:pt x="4650597" y="214783"/>
                    </a:lnTo>
                    <a:close/>
                    <a:moveTo>
                      <a:pt x="5057372" y="214783"/>
                    </a:moveTo>
                    <a:lnTo>
                      <a:pt x="5057372" y="452458"/>
                    </a:lnTo>
                    <a:lnTo>
                      <a:pt x="4912206" y="452458"/>
                    </a:lnTo>
                    <a:lnTo>
                      <a:pt x="4912206" y="214783"/>
                    </a:lnTo>
                    <a:close/>
                    <a:moveTo>
                      <a:pt x="5393520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2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7" name="Rectangle 74">
                <a:extLst>
                  <a:ext uri="{FF2B5EF4-FFF2-40B4-BE49-F238E27FC236}">
                    <a16:creationId xmlns:a16="http://schemas.microsoft.com/office/drawing/2014/main" id="{F2C20150-F898-43F6-B572-880F07D90A7B}"/>
                  </a:ext>
                </a:extLst>
              </p:cNvPr>
              <p:cNvSpPr/>
              <p:nvPr/>
            </p:nvSpPr>
            <p:spPr>
              <a:xfrm rot="5400000" flipH="1">
                <a:off x="4624354" y="4709730"/>
                <a:ext cx="1530076" cy="2103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294520" y="262881"/>
                    </a:moveTo>
                    <a:lnTo>
                      <a:pt x="4294520" y="390769"/>
                    </a:lnTo>
                    <a:lnTo>
                      <a:pt x="4155512" y="390769"/>
                    </a:lnTo>
                    <a:lnTo>
                      <a:pt x="4155512" y="262881"/>
                    </a:lnTo>
                    <a:close/>
                    <a:moveTo>
                      <a:pt x="4545033" y="262881"/>
                    </a:moveTo>
                    <a:lnTo>
                      <a:pt x="4545033" y="390769"/>
                    </a:lnTo>
                    <a:lnTo>
                      <a:pt x="4406025" y="390769"/>
                    </a:lnTo>
                    <a:lnTo>
                      <a:pt x="4406025" y="262881"/>
                    </a:lnTo>
                    <a:close/>
                    <a:moveTo>
                      <a:pt x="4795546" y="262881"/>
                    </a:moveTo>
                    <a:lnTo>
                      <a:pt x="4795546" y="390769"/>
                    </a:lnTo>
                    <a:lnTo>
                      <a:pt x="4656538" y="390769"/>
                    </a:lnTo>
                    <a:lnTo>
                      <a:pt x="4656538" y="262881"/>
                    </a:lnTo>
                    <a:close/>
                    <a:moveTo>
                      <a:pt x="5393520" y="0"/>
                    </a:moveTo>
                    <a:lnTo>
                      <a:pt x="1140534" y="0"/>
                    </a:lnTo>
                    <a:lnTo>
                      <a:pt x="1140534" y="658575"/>
                    </a:lnTo>
                    <a:lnTo>
                      <a:pt x="1057129" y="658575"/>
                    </a:lnTo>
                    <a:lnTo>
                      <a:pt x="1057129" y="0"/>
                    </a:lnTo>
                    <a:lnTo>
                      <a:pt x="926444" y="0"/>
                    </a:lnTo>
                    <a:lnTo>
                      <a:pt x="926444" y="658575"/>
                    </a:lnTo>
                    <a:lnTo>
                      <a:pt x="843039" y="658575"/>
                    </a:lnTo>
                    <a:lnTo>
                      <a:pt x="843039" y="0"/>
                    </a:lnTo>
                    <a:lnTo>
                      <a:pt x="712355" y="0"/>
                    </a:lnTo>
                    <a:lnTo>
                      <a:pt x="712355" y="658575"/>
                    </a:lnTo>
                    <a:lnTo>
                      <a:pt x="628950" y="658575"/>
                    </a:lnTo>
                    <a:lnTo>
                      <a:pt x="628950" y="0"/>
                    </a:lnTo>
                    <a:lnTo>
                      <a:pt x="498265" y="0"/>
                    </a:lnTo>
                    <a:lnTo>
                      <a:pt x="498265" y="658575"/>
                    </a:lnTo>
                    <a:lnTo>
                      <a:pt x="414860" y="658575"/>
                    </a:lnTo>
                    <a:lnTo>
                      <a:pt x="414860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8" name="Rectangle 131">
                <a:extLst>
                  <a:ext uri="{FF2B5EF4-FFF2-40B4-BE49-F238E27FC236}">
                    <a16:creationId xmlns:a16="http://schemas.microsoft.com/office/drawing/2014/main" id="{21289B10-A6E0-4487-B7E2-545C7071AEDE}"/>
                  </a:ext>
                </a:extLst>
              </p:cNvPr>
              <p:cNvSpPr/>
              <p:nvPr/>
            </p:nvSpPr>
            <p:spPr>
              <a:xfrm rot="5400000" flipH="1">
                <a:off x="4253712" y="4609117"/>
                <a:ext cx="1581603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1581603" h="360000">
                    <a:moveTo>
                      <a:pt x="1202902" y="360000"/>
                    </a:moveTo>
                    <a:lnTo>
                      <a:pt x="1202902" y="0"/>
                    </a:lnTo>
                    <a:lnTo>
                      <a:pt x="1152000" y="0"/>
                    </a:lnTo>
                    <a:lnTo>
                      <a:pt x="1019560" y="0"/>
                    </a:lnTo>
                    <a:lnTo>
                      <a:pt x="929520" y="0"/>
                    </a:lnTo>
                    <a:lnTo>
                      <a:pt x="863339" y="0"/>
                    </a:lnTo>
                    <a:lnTo>
                      <a:pt x="773299" y="0"/>
                    </a:lnTo>
                    <a:lnTo>
                      <a:pt x="429603" y="0"/>
                    </a:lnTo>
                    <a:lnTo>
                      <a:pt x="0" y="0"/>
                    </a:lnTo>
                    <a:lnTo>
                      <a:pt x="0" y="360000"/>
                    </a:lnTo>
                    <a:lnTo>
                      <a:pt x="429603" y="360000"/>
                    </a:lnTo>
                    <a:lnTo>
                      <a:pt x="773299" y="360000"/>
                    </a:lnTo>
                    <a:lnTo>
                      <a:pt x="863339" y="360000"/>
                    </a:lnTo>
                    <a:lnTo>
                      <a:pt x="929520" y="360000"/>
                    </a:lnTo>
                    <a:lnTo>
                      <a:pt x="1019560" y="360000"/>
                    </a:lnTo>
                    <a:lnTo>
                      <a:pt x="1152000" y="360000"/>
                    </a:lnTo>
                    <a:close/>
                    <a:moveTo>
                      <a:pt x="1359123" y="360000"/>
                    </a:moveTo>
                    <a:lnTo>
                      <a:pt x="1359123" y="0"/>
                    </a:lnTo>
                    <a:lnTo>
                      <a:pt x="1292942" y="0"/>
                    </a:lnTo>
                    <a:lnTo>
                      <a:pt x="1292942" y="360000"/>
                    </a:lnTo>
                    <a:close/>
                    <a:moveTo>
                      <a:pt x="1581603" y="360000"/>
                    </a:moveTo>
                    <a:lnTo>
                      <a:pt x="1581603" y="0"/>
                    </a:lnTo>
                    <a:lnTo>
                      <a:pt x="1449163" y="0"/>
                    </a:lnTo>
                    <a:lnTo>
                      <a:pt x="1449163" y="36000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1D893E4C-7A6B-4F78-8C58-A6161B94E99D}"/>
                </a:ext>
              </a:extLst>
            </p:cNvPr>
            <p:cNvGrpSpPr/>
            <p:nvPr/>
          </p:nvGrpSpPr>
          <p:grpSpPr>
            <a:xfrm rot="10800000">
              <a:off x="2778588" y="-7038"/>
              <a:ext cx="1364691" cy="800773"/>
              <a:chOff x="2987824" y="3700232"/>
              <a:chExt cx="2780246" cy="1879687"/>
            </a:xfrm>
          </p:grpSpPr>
          <p:sp>
            <p:nvSpPr>
              <p:cNvPr id="150" name="Rectangle 39">
                <a:extLst>
                  <a:ext uri="{FF2B5EF4-FFF2-40B4-BE49-F238E27FC236}">
                    <a16:creationId xmlns:a16="http://schemas.microsoft.com/office/drawing/2014/main" id="{4435E289-F4AE-4FCD-8BC5-4E09A6D69FD6}"/>
                  </a:ext>
                </a:extLst>
              </p:cNvPr>
              <p:cNvSpPr/>
              <p:nvPr/>
            </p:nvSpPr>
            <p:spPr>
              <a:xfrm rot="5400000" flipV="1">
                <a:off x="2787184" y="4631800"/>
                <a:ext cx="1687478" cy="208760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42528" y="261481"/>
                    </a:moveTo>
                    <a:lnTo>
                      <a:pt x="4942528" y="389369"/>
                    </a:lnTo>
                    <a:lnTo>
                      <a:pt x="5081536" y="389369"/>
                    </a:lnTo>
                    <a:lnTo>
                      <a:pt x="5081536" y="261481"/>
                    </a:lnTo>
                    <a:close/>
                    <a:moveTo>
                      <a:pt x="4692028" y="261481"/>
                    </a:moveTo>
                    <a:lnTo>
                      <a:pt x="4692028" y="389369"/>
                    </a:lnTo>
                    <a:lnTo>
                      <a:pt x="4831036" y="389369"/>
                    </a:lnTo>
                    <a:lnTo>
                      <a:pt x="4831036" y="261481"/>
                    </a:lnTo>
                    <a:close/>
                    <a:moveTo>
                      <a:pt x="4441519" y="261481"/>
                    </a:moveTo>
                    <a:lnTo>
                      <a:pt x="4441519" y="389369"/>
                    </a:lnTo>
                    <a:lnTo>
                      <a:pt x="4580527" y="389369"/>
                    </a:lnTo>
                    <a:lnTo>
                      <a:pt x="4580527" y="261481"/>
                    </a:lnTo>
                    <a:close/>
                    <a:moveTo>
                      <a:pt x="4191008" y="261481"/>
                    </a:moveTo>
                    <a:lnTo>
                      <a:pt x="4191008" y="389369"/>
                    </a:lnTo>
                    <a:lnTo>
                      <a:pt x="4330016" y="389369"/>
                    </a:lnTo>
                    <a:lnTo>
                      <a:pt x="4330016" y="261481"/>
                    </a:lnTo>
                    <a:close/>
                    <a:moveTo>
                      <a:pt x="0" y="0"/>
                    </a:moveTo>
                    <a:lnTo>
                      <a:pt x="570675" y="0"/>
                    </a:lnTo>
                    <a:lnTo>
                      <a:pt x="570675" y="658575"/>
                    </a:lnTo>
                    <a:lnTo>
                      <a:pt x="654080" y="658575"/>
                    </a:lnTo>
                    <a:lnTo>
                      <a:pt x="654080" y="0"/>
                    </a:lnTo>
                    <a:lnTo>
                      <a:pt x="784765" y="0"/>
                    </a:lnTo>
                    <a:lnTo>
                      <a:pt x="784765" y="658575"/>
                    </a:lnTo>
                    <a:lnTo>
                      <a:pt x="868170" y="658575"/>
                    </a:lnTo>
                    <a:lnTo>
                      <a:pt x="868170" y="0"/>
                    </a:lnTo>
                    <a:lnTo>
                      <a:pt x="998854" y="0"/>
                    </a:lnTo>
                    <a:lnTo>
                      <a:pt x="998854" y="658575"/>
                    </a:lnTo>
                    <a:lnTo>
                      <a:pt x="1082259" y="658575"/>
                    </a:lnTo>
                    <a:lnTo>
                      <a:pt x="1082259" y="0"/>
                    </a:lnTo>
                    <a:lnTo>
                      <a:pt x="5393520" y="0"/>
                    </a:lnTo>
                    <a:lnTo>
                      <a:pt x="5393520" y="667240"/>
                    </a:lnTo>
                    <a:lnTo>
                      <a:pt x="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1" name="Rectangle 26">
                <a:extLst>
                  <a:ext uri="{FF2B5EF4-FFF2-40B4-BE49-F238E27FC236}">
                    <a16:creationId xmlns:a16="http://schemas.microsoft.com/office/drawing/2014/main" id="{F59E6E3A-D67C-4616-AC0A-442666407647}"/>
                  </a:ext>
                </a:extLst>
              </p:cNvPr>
              <p:cNvSpPr/>
              <p:nvPr/>
            </p:nvSpPr>
            <p:spPr>
              <a:xfrm rot="16200000" flipH="1" flipV="1">
                <a:off x="3035148" y="4605481"/>
                <a:ext cx="1734320" cy="214555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33815" y="0"/>
                    </a:moveTo>
                    <a:lnTo>
                      <a:pt x="834953" y="0"/>
                    </a:lnTo>
                    <a:lnTo>
                      <a:pt x="834953" y="658575"/>
                    </a:lnTo>
                    <a:lnTo>
                      <a:pt x="751548" y="658575"/>
                    </a:lnTo>
                    <a:lnTo>
                      <a:pt x="751548" y="0"/>
                    </a:lnTo>
                    <a:lnTo>
                      <a:pt x="620863" y="0"/>
                    </a:lnTo>
                    <a:lnTo>
                      <a:pt x="620863" y="658575"/>
                    </a:lnTo>
                    <a:lnTo>
                      <a:pt x="537458" y="658575"/>
                    </a:lnTo>
                    <a:lnTo>
                      <a:pt x="537458" y="0"/>
                    </a:lnTo>
                    <a:lnTo>
                      <a:pt x="406774" y="0"/>
                    </a:lnTo>
                    <a:lnTo>
                      <a:pt x="406774" y="658575"/>
                    </a:lnTo>
                    <a:lnTo>
                      <a:pt x="323369" y="658575"/>
                    </a:lnTo>
                    <a:lnTo>
                      <a:pt x="323369" y="0"/>
                    </a:lnTo>
                    <a:lnTo>
                      <a:pt x="192684" y="0"/>
                    </a:lnTo>
                    <a:lnTo>
                      <a:pt x="192684" y="658575"/>
                    </a:lnTo>
                    <a:lnTo>
                      <a:pt x="109279" y="658575"/>
                    </a:lnTo>
                    <a:lnTo>
                      <a:pt x="109279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4933815" y="667240"/>
                    </a:lnTo>
                    <a:close/>
                    <a:moveTo>
                      <a:pt x="5147905" y="0"/>
                    </a:moveTo>
                    <a:lnTo>
                      <a:pt x="5017220" y="0"/>
                    </a:lnTo>
                    <a:lnTo>
                      <a:pt x="5017220" y="667240"/>
                    </a:lnTo>
                    <a:lnTo>
                      <a:pt x="5147905" y="667240"/>
                    </a:lnTo>
                    <a:close/>
                    <a:moveTo>
                      <a:pt x="5393520" y="0"/>
                    </a:moveTo>
                    <a:lnTo>
                      <a:pt x="5231310" y="0"/>
                    </a:lnTo>
                    <a:lnTo>
                      <a:pt x="523131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2" name="Rectangle 52">
                <a:extLst>
                  <a:ext uri="{FF2B5EF4-FFF2-40B4-BE49-F238E27FC236}">
                    <a16:creationId xmlns:a16="http://schemas.microsoft.com/office/drawing/2014/main" id="{865F0D97-8C89-420B-ABDC-C56027FA23EB}"/>
                  </a:ext>
                </a:extLst>
              </p:cNvPr>
              <p:cNvSpPr/>
              <p:nvPr/>
            </p:nvSpPr>
            <p:spPr>
              <a:xfrm rot="16200000" flipH="1" flipV="1">
                <a:off x="4883414" y="4695262"/>
                <a:ext cx="1555516" cy="213797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5393520" y="0"/>
                    </a:moveTo>
                    <a:lnTo>
                      <a:pt x="1875109" y="0"/>
                    </a:lnTo>
                    <a:lnTo>
                      <a:pt x="1875109" y="658575"/>
                    </a:lnTo>
                    <a:lnTo>
                      <a:pt x="1782911" y="658575"/>
                    </a:lnTo>
                    <a:lnTo>
                      <a:pt x="1782911" y="0"/>
                    </a:lnTo>
                    <a:lnTo>
                      <a:pt x="1642284" y="0"/>
                    </a:lnTo>
                    <a:lnTo>
                      <a:pt x="1642284" y="658575"/>
                    </a:lnTo>
                    <a:lnTo>
                      <a:pt x="1550085" y="658575"/>
                    </a:lnTo>
                    <a:lnTo>
                      <a:pt x="1550085" y="0"/>
                    </a:lnTo>
                    <a:lnTo>
                      <a:pt x="1409458" y="0"/>
                    </a:lnTo>
                    <a:lnTo>
                      <a:pt x="1409458" y="658575"/>
                    </a:lnTo>
                    <a:lnTo>
                      <a:pt x="1317259" y="658575"/>
                    </a:lnTo>
                    <a:lnTo>
                      <a:pt x="1317259" y="0"/>
                    </a:lnTo>
                    <a:lnTo>
                      <a:pt x="1176632" y="0"/>
                    </a:lnTo>
                    <a:lnTo>
                      <a:pt x="1176632" y="658575"/>
                    </a:lnTo>
                    <a:lnTo>
                      <a:pt x="1084434" y="658575"/>
                    </a:lnTo>
                    <a:lnTo>
                      <a:pt x="1084434" y="0"/>
                    </a:lnTo>
                    <a:lnTo>
                      <a:pt x="943806" y="0"/>
                    </a:lnTo>
                    <a:lnTo>
                      <a:pt x="943806" y="658575"/>
                    </a:lnTo>
                    <a:lnTo>
                      <a:pt x="851608" y="658575"/>
                    </a:lnTo>
                    <a:lnTo>
                      <a:pt x="851608" y="0"/>
                    </a:lnTo>
                    <a:lnTo>
                      <a:pt x="710981" y="0"/>
                    </a:lnTo>
                    <a:lnTo>
                      <a:pt x="710981" y="658575"/>
                    </a:lnTo>
                    <a:lnTo>
                      <a:pt x="618782" y="658575"/>
                    </a:lnTo>
                    <a:lnTo>
                      <a:pt x="618782" y="0"/>
                    </a:lnTo>
                    <a:lnTo>
                      <a:pt x="478155" y="0"/>
                    </a:lnTo>
                    <a:lnTo>
                      <a:pt x="478155" y="658575"/>
                    </a:lnTo>
                    <a:lnTo>
                      <a:pt x="385957" y="658575"/>
                    </a:lnTo>
                    <a:lnTo>
                      <a:pt x="385957" y="0"/>
                    </a:lnTo>
                    <a:lnTo>
                      <a:pt x="245332" y="0"/>
                    </a:lnTo>
                    <a:lnTo>
                      <a:pt x="245332" y="658575"/>
                    </a:lnTo>
                    <a:lnTo>
                      <a:pt x="153133" y="658575"/>
                    </a:lnTo>
                    <a:lnTo>
                      <a:pt x="153133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3" name="Rectangle 98">
                <a:extLst>
                  <a:ext uri="{FF2B5EF4-FFF2-40B4-BE49-F238E27FC236}">
                    <a16:creationId xmlns:a16="http://schemas.microsoft.com/office/drawing/2014/main" id="{C91D784C-C73E-49B4-BCC2-9536459EF6A7}"/>
                  </a:ext>
                </a:extLst>
              </p:cNvPr>
              <p:cNvSpPr/>
              <p:nvPr/>
            </p:nvSpPr>
            <p:spPr>
              <a:xfrm rot="5400000" flipH="1">
                <a:off x="3572073" y="4627733"/>
                <a:ext cx="1694715" cy="20965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577339" y="222921"/>
                    </a:moveTo>
                    <a:lnTo>
                      <a:pt x="4577339" y="451264"/>
                    </a:lnTo>
                    <a:lnTo>
                      <a:pt x="4329141" y="451264"/>
                    </a:lnTo>
                    <a:lnTo>
                      <a:pt x="4329141" y="222921"/>
                    </a:lnTo>
                    <a:close/>
                    <a:moveTo>
                      <a:pt x="5021455" y="222921"/>
                    </a:moveTo>
                    <a:lnTo>
                      <a:pt x="5021455" y="451264"/>
                    </a:lnTo>
                    <a:lnTo>
                      <a:pt x="4773257" y="451264"/>
                    </a:lnTo>
                    <a:lnTo>
                      <a:pt x="4773257" y="222921"/>
                    </a:lnTo>
                    <a:close/>
                    <a:moveTo>
                      <a:pt x="5393520" y="0"/>
                    </a:moveTo>
                    <a:lnTo>
                      <a:pt x="538365" y="0"/>
                    </a:lnTo>
                    <a:lnTo>
                      <a:pt x="538365" y="667239"/>
                    </a:lnTo>
                    <a:lnTo>
                      <a:pt x="300065" y="667239"/>
                    </a:lnTo>
                    <a:lnTo>
                      <a:pt x="300065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4" name="Rectangle 110">
                <a:extLst>
                  <a:ext uri="{FF2B5EF4-FFF2-40B4-BE49-F238E27FC236}">
                    <a16:creationId xmlns:a16="http://schemas.microsoft.com/office/drawing/2014/main" id="{7E1295E6-D706-4575-8B46-8B6B826B52CB}"/>
                  </a:ext>
                </a:extLst>
              </p:cNvPr>
              <p:cNvSpPr/>
              <p:nvPr/>
            </p:nvSpPr>
            <p:spPr>
              <a:xfrm rot="5400000" flipH="1">
                <a:off x="3412106" y="4737149"/>
                <a:ext cx="1499976" cy="185564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160738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160738" y="667240"/>
                    </a:lnTo>
                    <a:close/>
                    <a:moveTo>
                      <a:pt x="374828" y="0"/>
                    </a:moveTo>
                    <a:lnTo>
                      <a:pt x="244143" y="0"/>
                    </a:lnTo>
                    <a:lnTo>
                      <a:pt x="244143" y="667240"/>
                    </a:lnTo>
                    <a:lnTo>
                      <a:pt x="374828" y="667240"/>
                    </a:lnTo>
                    <a:close/>
                    <a:moveTo>
                      <a:pt x="588917" y="0"/>
                    </a:moveTo>
                    <a:lnTo>
                      <a:pt x="458233" y="0"/>
                    </a:lnTo>
                    <a:lnTo>
                      <a:pt x="458233" y="667240"/>
                    </a:lnTo>
                    <a:lnTo>
                      <a:pt x="588917" y="667240"/>
                    </a:lnTo>
                    <a:close/>
                    <a:moveTo>
                      <a:pt x="803007" y="0"/>
                    </a:moveTo>
                    <a:lnTo>
                      <a:pt x="672322" y="0"/>
                    </a:lnTo>
                    <a:lnTo>
                      <a:pt x="672322" y="667240"/>
                    </a:lnTo>
                    <a:lnTo>
                      <a:pt x="803007" y="667240"/>
                    </a:lnTo>
                    <a:close/>
                    <a:moveTo>
                      <a:pt x="5393520" y="0"/>
                    </a:moveTo>
                    <a:lnTo>
                      <a:pt x="886412" y="0"/>
                    </a:lnTo>
                    <a:lnTo>
                      <a:pt x="886412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5" name="Rectangle 112">
                <a:extLst>
                  <a:ext uri="{FF2B5EF4-FFF2-40B4-BE49-F238E27FC236}">
                    <a16:creationId xmlns:a16="http://schemas.microsoft.com/office/drawing/2014/main" id="{723C4C6E-09C3-4F27-801E-638821949535}"/>
                  </a:ext>
                </a:extLst>
              </p:cNvPr>
              <p:cNvSpPr/>
              <p:nvPr/>
            </p:nvSpPr>
            <p:spPr>
              <a:xfrm rot="5400000" flipH="1">
                <a:off x="3801983" y="4577115"/>
                <a:ext cx="1784807" cy="2208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6" name="Rectangle 112">
                <a:extLst>
                  <a:ext uri="{FF2B5EF4-FFF2-40B4-BE49-F238E27FC236}">
                    <a16:creationId xmlns:a16="http://schemas.microsoft.com/office/drawing/2014/main" id="{678B449E-4B9D-4F8D-B4E8-2FBAFD272DAB}"/>
                  </a:ext>
                </a:extLst>
              </p:cNvPr>
              <p:cNvSpPr/>
              <p:nvPr/>
            </p:nvSpPr>
            <p:spPr>
              <a:xfrm rot="5400000" flipH="1">
                <a:off x="2410703" y="4523806"/>
                <a:ext cx="1879687" cy="232539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5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7" name="Rectangle 97">
                <a:extLst>
                  <a:ext uri="{FF2B5EF4-FFF2-40B4-BE49-F238E27FC236}">
                    <a16:creationId xmlns:a16="http://schemas.microsoft.com/office/drawing/2014/main" id="{F2EE103D-FDF1-48C8-83C4-7C644C6B56BC}"/>
                  </a:ext>
                </a:extLst>
              </p:cNvPr>
              <p:cNvSpPr/>
              <p:nvPr/>
            </p:nvSpPr>
            <p:spPr>
              <a:xfrm rot="5400000" flipH="1">
                <a:off x="2326501" y="4731870"/>
                <a:ext cx="1509371" cy="18672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3749325" y="214783"/>
                    </a:moveTo>
                    <a:lnTo>
                      <a:pt x="3749325" y="452458"/>
                    </a:lnTo>
                    <a:lnTo>
                      <a:pt x="3604159" y="452458"/>
                    </a:lnTo>
                    <a:lnTo>
                      <a:pt x="3604159" y="214783"/>
                    </a:lnTo>
                    <a:close/>
                    <a:moveTo>
                      <a:pt x="4010934" y="214783"/>
                    </a:moveTo>
                    <a:lnTo>
                      <a:pt x="4010934" y="452458"/>
                    </a:lnTo>
                    <a:lnTo>
                      <a:pt x="3865768" y="452458"/>
                    </a:lnTo>
                    <a:lnTo>
                      <a:pt x="3865768" y="214783"/>
                    </a:lnTo>
                    <a:close/>
                    <a:moveTo>
                      <a:pt x="4272544" y="214783"/>
                    </a:moveTo>
                    <a:lnTo>
                      <a:pt x="4272544" y="452458"/>
                    </a:lnTo>
                    <a:lnTo>
                      <a:pt x="4127378" y="452458"/>
                    </a:lnTo>
                    <a:lnTo>
                      <a:pt x="4127378" y="214783"/>
                    </a:lnTo>
                    <a:close/>
                    <a:moveTo>
                      <a:pt x="4534153" y="214783"/>
                    </a:moveTo>
                    <a:lnTo>
                      <a:pt x="4534153" y="452458"/>
                    </a:lnTo>
                    <a:lnTo>
                      <a:pt x="4388987" y="452458"/>
                    </a:lnTo>
                    <a:lnTo>
                      <a:pt x="4388987" y="214783"/>
                    </a:lnTo>
                    <a:close/>
                    <a:moveTo>
                      <a:pt x="4795763" y="214783"/>
                    </a:moveTo>
                    <a:lnTo>
                      <a:pt x="4795763" y="452458"/>
                    </a:lnTo>
                    <a:lnTo>
                      <a:pt x="4650597" y="452458"/>
                    </a:lnTo>
                    <a:lnTo>
                      <a:pt x="4650597" y="214783"/>
                    </a:lnTo>
                    <a:close/>
                    <a:moveTo>
                      <a:pt x="5057372" y="214783"/>
                    </a:moveTo>
                    <a:lnTo>
                      <a:pt x="5057372" y="452458"/>
                    </a:lnTo>
                    <a:lnTo>
                      <a:pt x="4912206" y="452458"/>
                    </a:lnTo>
                    <a:lnTo>
                      <a:pt x="4912206" y="214783"/>
                    </a:lnTo>
                    <a:close/>
                    <a:moveTo>
                      <a:pt x="5393520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2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8" name="Rectangle 74">
                <a:extLst>
                  <a:ext uri="{FF2B5EF4-FFF2-40B4-BE49-F238E27FC236}">
                    <a16:creationId xmlns:a16="http://schemas.microsoft.com/office/drawing/2014/main" id="{977E3A3E-5FCD-44FD-8946-DCAEA54BA104}"/>
                  </a:ext>
                </a:extLst>
              </p:cNvPr>
              <p:cNvSpPr/>
              <p:nvPr/>
            </p:nvSpPr>
            <p:spPr>
              <a:xfrm rot="5400000" flipH="1">
                <a:off x="4624354" y="4709730"/>
                <a:ext cx="1530076" cy="2103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294520" y="262881"/>
                    </a:moveTo>
                    <a:lnTo>
                      <a:pt x="4294520" y="390769"/>
                    </a:lnTo>
                    <a:lnTo>
                      <a:pt x="4155512" y="390769"/>
                    </a:lnTo>
                    <a:lnTo>
                      <a:pt x="4155512" y="262881"/>
                    </a:lnTo>
                    <a:close/>
                    <a:moveTo>
                      <a:pt x="4545033" y="262881"/>
                    </a:moveTo>
                    <a:lnTo>
                      <a:pt x="4545033" y="390769"/>
                    </a:lnTo>
                    <a:lnTo>
                      <a:pt x="4406025" y="390769"/>
                    </a:lnTo>
                    <a:lnTo>
                      <a:pt x="4406025" y="262881"/>
                    </a:lnTo>
                    <a:close/>
                    <a:moveTo>
                      <a:pt x="4795546" y="262881"/>
                    </a:moveTo>
                    <a:lnTo>
                      <a:pt x="4795546" y="390769"/>
                    </a:lnTo>
                    <a:lnTo>
                      <a:pt x="4656538" y="390769"/>
                    </a:lnTo>
                    <a:lnTo>
                      <a:pt x="4656538" y="262881"/>
                    </a:lnTo>
                    <a:close/>
                    <a:moveTo>
                      <a:pt x="5393520" y="0"/>
                    </a:moveTo>
                    <a:lnTo>
                      <a:pt x="1140534" y="0"/>
                    </a:lnTo>
                    <a:lnTo>
                      <a:pt x="1140534" y="658575"/>
                    </a:lnTo>
                    <a:lnTo>
                      <a:pt x="1057129" y="658575"/>
                    </a:lnTo>
                    <a:lnTo>
                      <a:pt x="1057129" y="0"/>
                    </a:lnTo>
                    <a:lnTo>
                      <a:pt x="926444" y="0"/>
                    </a:lnTo>
                    <a:lnTo>
                      <a:pt x="926444" y="658575"/>
                    </a:lnTo>
                    <a:lnTo>
                      <a:pt x="843039" y="658575"/>
                    </a:lnTo>
                    <a:lnTo>
                      <a:pt x="843039" y="0"/>
                    </a:lnTo>
                    <a:lnTo>
                      <a:pt x="712355" y="0"/>
                    </a:lnTo>
                    <a:lnTo>
                      <a:pt x="712355" y="658575"/>
                    </a:lnTo>
                    <a:lnTo>
                      <a:pt x="628950" y="658575"/>
                    </a:lnTo>
                    <a:lnTo>
                      <a:pt x="628950" y="0"/>
                    </a:lnTo>
                    <a:lnTo>
                      <a:pt x="498265" y="0"/>
                    </a:lnTo>
                    <a:lnTo>
                      <a:pt x="498265" y="658575"/>
                    </a:lnTo>
                    <a:lnTo>
                      <a:pt x="414860" y="658575"/>
                    </a:lnTo>
                    <a:lnTo>
                      <a:pt x="414860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9" name="Rectangle 131">
                <a:extLst>
                  <a:ext uri="{FF2B5EF4-FFF2-40B4-BE49-F238E27FC236}">
                    <a16:creationId xmlns:a16="http://schemas.microsoft.com/office/drawing/2014/main" id="{2FA4F69F-18D4-49D7-BB70-BDBF27CB2427}"/>
                  </a:ext>
                </a:extLst>
              </p:cNvPr>
              <p:cNvSpPr/>
              <p:nvPr/>
            </p:nvSpPr>
            <p:spPr>
              <a:xfrm rot="5400000" flipH="1">
                <a:off x="4253712" y="4609117"/>
                <a:ext cx="1581603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1581603" h="360000">
                    <a:moveTo>
                      <a:pt x="1202902" y="360000"/>
                    </a:moveTo>
                    <a:lnTo>
                      <a:pt x="1202902" y="0"/>
                    </a:lnTo>
                    <a:lnTo>
                      <a:pt x="1152000" y="0"/>
                    </a:lnTo>
                    <a:lnTo>
                      <a:pt x="1019560" y="0"/>
                    </a:lnTo>
                    <a:lnTo>
                      <a:pt x="929520" y="0"/>
                    </a:lnTo>
                    <a:lnTo>
                      <a:pt x="863339" y="0"/>
                    </a:lnTo>
                    <a:lnTo>
                      <a:pt x="773299" y="0"/>
                    </a:lnTo>
                    <a:lnTo>
                      <a:pt x="429603" y="0"/>
                    </a:lnTo>
                    <a:lnTo>
                      <a:pt x="0" y="0"/>
                    </a:lnTo>
                    <a:lnTo>
                      <a:pt x="0" y="360000"/>
                    </a:lnTo>
                    <a:lnTo>
                      <a:pt x="429603" y="360000"/>
                    </a:lnTo>
                    <a:lnTo>
                      <a:pt x="773299" y="360000"/>
                    </a:lnTo>
                    <a:lnTo>
                      <a:pt x="863339" y="360000"/>
                    </a:lnTo>
                    <a:lnTo>
                      <a:pt x="929520" y="360000"/>
                    </a:lnTo>
                    <a:lnTo>
                      <a:pt x="1019560" y="360000"/>
                    </a:lnTo>
                    <a:lnTo>
                      <a:pt x="1152000" y="360000"/>
                    </a:lnTo>
                    <a:close/>
                    <a:moveTo>
                      <a:pt x="1359123" y="360000"/>
                    </a:moveTo>
                    <a:lnTo>
                      <a:pt x="1359123" y="0"/>
                    </a:lnTo>
                    <a:lnTo>
                      <a:pt x="1292942" y="0"/>
                    </a:lnTo>
                    <a:lnTo>
                      <a:pt x="1292942" y="360000"/>
                    </a:lnTo>
                    <a:close/>
                    <a:moveTo>
                      <a:pt x="1581603" y="360000"/>
                    </a:moveTo>
                    <a:lnTo>
                      <a:pt x="1581603" y="0"/>
                    </a:lnTo>
                    <a:lnTo>
                      <a:pt x="1449163" y="0"/>
                    </a:lnTo>
                    <a:lnTo>
                      <a:pt x="1449163" y="36000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057F9429-2C2F-4C64-B828-166D125A987E}"/>
                </a:ext>
              </a:extLst>
            </p:cNvPr>
            <p:cNvGrpSpPr/>
            <p:nvPr/>
          </p:nvGrpSpPr>
          <p:grpSpPr>
            <a:xfrm rot="10800000">
              <a:off x="4172596" y="-7038"/>
              <a:ext cx="1364691" cy="800773"/>
              <a:chOff x="2987824" y="3700232"/>
              <a:chExt cx="2780246" cy="1879687"/>
            </a:xfrm>
          </p:grpSpPr>
          <p:sp>
            <p:nvSpPr>
              <p:cNvPr id="161" name="Rectangle 39">
                <a:extLst>
                  <a:ext uri="{FF2B5EF4-FFF2-40B4-BE49-F238E27FC236}">
                    <a16:creationId xmlns:a16="http://schemas.microsoft.com/office/drawing/2014/main" id="{D844BF62-C97B-4092-928E-385D2ECB8803}"/>
                  </a:ext>
                </a:extLst>
              </p:cNvPr>
              <p:cNvSpPr/>
              <p:nvPr/>
            </p:nvSpPr>
            <p:spPr>
              <a:xfrm rot="5400000" flipV="1">
                <a:off x="2787184" y="4631800"/>
                <a:ext cx="1687478" cy="208760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42528" y="261481"/>
                    </a:moveTo>
                    <a:lnTo>
                      <a:pt x="4942528" y="389369"/>
                    </a:lnTo>
                    <a:lnTo>
                      <a:pt x="5081536" y="389369"/>
                    </a:lnTo>
                    <a:lnTo>
                      <a:pt x="5081536" y="261481"/>
                    </a:lnTo>
                    <a:close/>
                    <a:moveTo>
                      <a:pt x="4692028" y="261481"/>
                    </a:moveTo>
                    <a:lnTo>
                      <a:pt x="4692028" y="389369"/>
                    </a:lnTo>
                    <a:lnTo>
                      <a:pt x="4831036" y="389369"/>
                    </a:lnTo>
                    <a:lnTo>
                      <a:pt x="4831036" y="261481"/>
                    </a:lnTo>
                    <a:close/>
                    <a:moveTo>
                      <a:pt x="4441519" y="261481"/>
                    </a:moveTo>
                    <a:lnTo>
                      <a:pt x="4441519" y="389369"/>
                    </a:lnTo>
                    <a:lnTo>
                      <a:pt x="4580527" y="389369"/>
                    </a:lnTo>
                    <a:lnTo>
                      <a:pt x="4580527" y="261481"/>
                    </a:lnTo>
                    <a:close/>
                    <a:moveTo>
                      <a:pt x="4191008" y="261481"/>
                    </a:moveTo>
                    <a:lnTo>
                      <a:pt x="4191008" y="389369"/>
                    </a:lnTo>
                    <a:lnTo>
                      <a:pt x="4330016" y="389369"/>
                    </a:lnTo>
                    <a:lnTo>
                      <a:pt x="4330016" y="261481"/>
                    </a:lnTo>
                    <a:close/>
                    <a:moveTo>
                      <a:pt x="0" y="0"/>
                    </a:moveTo>
                    <a:lnTo>
                      <a:pt x="570675" y="0"/>
                    </a:lnTo>
                    <a:lnTo>
                      <a:pt x="570675" y="658575"/>
                    </a:lnTo>
                    <a:lnTo>
                      <a:pt x="654080" y="658575"/>
                    </a:lnTo>
                    <a:lnTo>
                      <a:pt x="654080" y="0"/>
                    </a:lnTo>
                    <a:lnTo>
                      <a:pt x="784765" y="0"/>
                    </a:lnTo>
                    <a:lnTo>
                      <a:pt x="784765" y="658575"/>
                    </a:lnTo>
                    <a:lnTo>
                      <a:pt x="868170" y="658575"/>
                    </a:lnTo>
                    <a:lnTo>
                      <a:pt x="868170" y="0"/>
                    </a:lnTo>
                    <a:lnTo>
                      <a:pt x="998854" y="0"/>
                    </a:lnTo>
                    <a:lnTo>
                      <a:pt x="998854" y="658575"/>
                    </a:lnTo>
                    <a:lnTo>
                      <a:pt x="1082259" y="658575"/>
                    </a:lnTo>
                    <a:lnTo>
                      <a:pt x="1082259" y="0"/>
                    </a:lnTo>
                    <a:lnTo>
                      <a:pt x="5393520" y="0"/>
                    </a:lnTo>
                    <a:lnTo>
                      <a:pt x="5393520" y="667240"/>
                    </a:lnTo>
                    <a:lnTo>
                      <a:pt x="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2" name="Rectangle 26">
                <a:extLst>
                  <a:ext uri="{FF2B5EF4-FFF2-40B4-BE49-F238E27FC236}">
                    <a16:creationId xmlns:a16="http://schemas.microsoft.com/office/drawing/2014/main" id="{B0AF24B6-A197-47A0-A21C-9A7ACC156307}"/>
                  </a:ext>
                </a:extLst>
              </p:cNvPr>
              <p:cNvSpPr/>
              <p:nvPr/>
            </p:nvSpPr>
            <p:spPr>
              <a:xfrm rot="16200000" flipH="1" flipV="1">
                <a:off x="3035148" y="4605481"/>
                <a:ext cx="1734320" cy="214555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33815" y="0"/>
                    </a:moveTo>
                    <a:lnTo>
                      <a:pt x="834953" y="0"/>
                    </a:lnTo>
                    <a:lnTo>
                      <a:pt x="834953" y="658575"/>
                    </a:lnTo>
                    <a:lnTo>
                      <a:pt x="751548" y="658575"/>
                    </a:lnTo>
                    <a:lnTo>
                      <a:pt x="751548" y="0"/>
                    </a:lnTo>
                    <a:lnTo>
                      <a:pt x="620863" y="0"/>
                    </a:lnTo>
                    <a:lnTo>
                      <a:pt x="620863" y="658575"/>
                    </a:lnTo>
                    <a:lnTo>
                      <a:pt x="537458" y="658575"/>
                    </a:lnTo>
                    <a:lnTo>
                      <a:pt x="537458" y="0"/>
                    </a:lnTo>
                    <a:lnTo>
                      <a:pt x="406774" y="0"/>
                    </a:lnTo>
                    <a:lnTo>
                      <a:pt x="406774" y="658575"/>
                    </a:lnTo>
                    <a:lnTo>
                      <a:pt x="323369" y="658575"/>
                    </a:lnTo>
                    <a:lnTo>
                      <a:pt x="323369" y="0"/>
                    </a:lnTo>
                    <a:lnTo>
                      <a:pt x="192684" y="0"/>
                    </a:lnTo>
                    <a:lnTo>
                      <a:pt x="192684" y="658575"/>
                    </a:lnTo>
                    <a:lnTo>
                      <a:pt x="109279" y="658575"/>
                    </a:lnTo>
                    <a:lnTo>
                      <a:pt x="109279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4933815" y="667240"/>
                    </a:lnTo>
                    <a:close/>
                    <a:moveTo>
                      <a:pt x="5147905" y="0"/>
                    </a:moveTo>
                    <a:lnTo>
                      <a:pt x="5017220" y="0"/>
                    </a:lnTo>
                    <a:lnTo>
                      <a:pt x="5017220" y="667240"/>
                    </a:lnTo>
                    <a:lnTo>
                      <a:pt x="5147905" y="667240"/>
                    </a:lnTo>
                    <a:close/>
                    <a:moveTo>
                      <a:pt x="5393520" y="0"/>
                    </a:moveTo>
                    <a:lnTo>
                      <a:pt x="5231310" y="0"/>
                    </a:lnTo>
                    <a:lnTo>
                      <a:pt x="523131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3" name="Rectangle 52">
                <a:extLst>
                  <a:ext uri="{FF2B5EF4-FFF2-40B4-BE49-F238E27FC236}">
                    <a16:creationId xmlns:a16="http://schemas.microsoft.com/office/drawing/2014/main" id="{6164A051-039B-46BC-9DA4-2A6DA321D985}"/>
                  </a:ext>
                </a:extLst>
              </p:cNvPr>
              <p:cNvSpPr/>
              <p:nvPr/>
            </p:nvSpPr>
            <p:spPr>
              <a:xfrm rot="16200000" flipH="1" flipV="1">
                <a:off x="4883414" y="4695262"/>
                <a:ext cx="1555516" cy="213797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5393520" y="0"/>
                    </a:moveTo>
                    <a:lnTo>
                      <a:pt x="1875109" y="0"/>
                    </a:lnTo>
                    <a:lnTo>
                      <a:pt x="1875109" y="658575"/>
                    </a:lnTo>
                    <a:lnTo>
                      <a:pt x="1782911" y="658575"/>
                    </a:lnTo>
                    <a:lnTo>
                      <a:pt x="1782911" y="0"/>
                    </a:lnTo>
                    <a:lnTo>
                      <a:pt x="1642284" y="0"/>
                    </a:lnTo>
                    <a:lnTo>
                      <a:pt x="1642284" y="658575"/>
                    </a:lnTo>
                    <a:lnTo>
                      <a:pt x="1550085" y="658575"/>
                    </a:lnTo>
                    <a:lnTo>
                      <a:pt x="1550085" y="0"/>
                    </a:lnTo>
                    <a:lnTo>
                      <a:pt x="1409458" y="0"/>
                    </a:lnTo>
                    <a:lnTo>
                      <a:pt x="1409458" y="658575"/>
                    </a:lnTo>
                    <a:lnTo>
                      <a:pt x="1317259" y="658575"/>
                    </a:lnTo>
                    <a:lnTo>
                      <a:pt x="1317259" y="0"/>
                    </a:lnTo>
                    <a:lnTo>
                      <a:pt x="1176632" y="0"/>
                    </a:lnTo>
                    <a:lnTo>
                      <a:pt x="1176632" y="658575"/>
                    </a:lnTo>
                    <a:lnTo>
                      <a:pt x="1084434" y="658575"/>
                    </a:lnTo>
                    <a:lnTo>
                      <a:pt x="1084434" y="0"/>
                    </a:lnTo>
                    <a:lnTo>
                      <a:pt x="943806" y="0"/>
                    </a:lnTo>
                    <a:lnTo>
                      <a:pt x="943806" y="658575"/>
                    </a:lnTo>
                    <a:lnTo>
                      <a:pt x="851608" y="658575"/>
                    </a:lnTo>
                    <a:lnTo>
                      <a:pt x="851608" y="0"/>
                    </a:lnTo>
                    <a:lnTo>
                      <a:pt x="710981" y="0"/>
                    </a:lnTo>
                    <a:lnTo>
                      <a:pt x="710981" y="658575"/>
                    </a:lnTo>
                    <a:lnTo>
                      <a:pt x="618782" y="658575"/>
                    </a:lnTo>
                    <a:lnTo>
                      <a:pt x="618782" y="0"/>
                    </a:lnTo>
                    <a:lnTo>
                      <a:pt x="478155" y="0"/>
                    </a:lnTo>
                    <a:lnTo>
                      <a:pt x="478155" y="658575"/>
                    </a:lnTo>
                    <a:lnTo>
                      <a:pt x="385957" y="658575"/>
                    </a:lnTo>
                    <a:lnTo>
                      <a:pt x="385957" y="0"/>
                    </a:lnTo>
                    <a:lnTo>
                      <a:pt x="245332" y="0"/>
                    </a:lnTo>
                    <a:lnTo>
                      <a:pt x="245332" y="658575"/>
                    </a:lnTo>
                    <a:lnTo>
                      <a:pt x="153133" y="658575"/>
                    </a:lnTo>
                    <a:lnTo>
                      <a:pt x="153133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4" name="Rectangle 98">
                <a:extLst>
                  <a:ext uri="{FF2B5EF4-FFF2-40B4-BE49-F238E27FC236}">
                    <a16:creationId xmlns:a16="http://schemas.microsoft.com/office/drawing/2014/main" id="{B63B879A-82F2-4193-8CF1-FA0D9FDA4359}"/>
                  </a:ext>
                </a:extLst>
              </p:cNvPr>
              <p:cNvSpPr/>
              <p:nvPr/>
            </p:nvSpPr>
            <p:spPr>
              <a:xfrm rot="5400000" flipH="1">
                <a:off x="3572073" y="4627733"/>
                <a:ext cx="1694715" cy="20965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577339" y="222921"/>
                    </a:moveTo>
                    <a:lnTo>
                      <a:pt x="4577339" y="451264"/>
                    </a:lnTo>
                    <a:lnTo>
                      <a:pt x="4329141" y="451264"/>
                    </a:lnTo>
                    <a:lnTo>
                      <a:pt x="4329141" y="222921"/>
                    </a:lnTo>
                    <a:close/>
                    <a:moveTo>
                      <a:pt x="5021455" y="222921"/>
                    </a:moveTo>
                    <a:lnTo>
                      <a:pt x="5021455" y="451264"/>
                    </a:lnTo>
                    <a:lnTo>
                      <a:pt x="4773257" y="451264"/>
                    </a:lnTo>
                    <a:lnTo>
                      <a:pt x="4773257" y="222921"/>
                    </a:lnTo>
                    <a:close/>
                    <a:moveTo>
                      <a:pt x="5393520" y="0"/>
                    </a:moveTo>
                    <a:lnTo>
                      <a:pt x="538365" y="0"/>
                    </a:lnTo>
                    <a:lnTo>
                      <a:pt x="538365" y="667239"/>
                    </a:lnTo>
                    <a:lnTo>
                      <a:pt x="300065" y="667239"/>
                    </a:lnTo>
                    <a:lnTo>
                      <a:pt x="300065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5" name="Rectangle 110">
                <a:extLst>
                  <a:ext uri="{FF2B5EF4-FFF2-40B4-BE49-F238E27FC236}">
                    <a16:creationId xmlns:a16="http://schemas.microsoft.com/office/drawing/2014/main" id="{BE623895-7E0A-43FA-8817-7E1BAF3FEABB}"/>
                  </a:ext>
                </a:extLst>
              </p:cNvPr>
              <p:cNvSpPr/>
              <p:nvPr/>
            </p:nvSpPr>
            <p:spPr>
              <a:xfrm rot="5400000" flipH="1">
                <a:off x="3412106" y="4737149"/>
                <a:ext cx="1499976" cy="185564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160738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160738" y="667240"/>
                    </a:lnTo>
                    <a:close/>
                    <a:moveTo>
                      <a:pt x="374828" y="0"/>
                    </a:moveTo>
                    <a:lnTo>
                      <a:pt x="244143" y="0"/>
                    </a:lnTo>
                    <a:lnTo>
                      <a:pt x="244143" y="667240"/>
                    </a:lnTo>
                    <a:lnTo>
                      <a:pt x="374828" y="667240"/>
                    </a:lnTo>
                    <a:close/>
                    <a:moveTo>
                      <a:pt x="588917" y="0"/>
                    </a:moveTo>
                    <a:lnTo>
                      <a:pt x="458233" y="0"/>
                    </a:lnTo>
                    <a:lnTo>
                      <a:pt x="458233" y="667240"/>
                    </a:lnTo>
                    <a:lnTo>
                      <a:pt x="588917" y="667240"/>
                    </a:lnTo>
                    <a:close/>
                    <a:moveTo>
                      <a:pt x="803007" y="0"/>
                    </a:moveTo>
                    <a:lnTo>
                      <a:pt x="672322" y="0"/>
                    </a:lnTo>
                    <a:lnTo>
                      <a:pt x="672322" y="667240"/>
                    </a:lnTo>
                    <a:lnTo>
                      <a:pt x="803007" y="667240"/>
                    </a:lnTo>
                    <a:close/>
                    <a:moveTo>
                      <a:pt x="5393520" y="0"/>
                    </a:moveTo>
                    <a:lnTo>
                      <a:pt x="886412" y="0"/>
                    </a:lnTo>
                    <a:lnTo>
                      <a:pt x="886412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6" name="Rectangle 112">
                <a:extLst>
                  <a:ext uri="{FF2B5EF4-FFF2-40B4-BE49-F238E27FC236}">
                    <a16:creationId xmlns:a16="http://schemas.microsoft.com/office/drawing/2014/main" id="{DC033388-1264-4EDB-86A3-469E8ED42DCD}"/>
                  </a:ext>
                </a:extLst>
              </p:cNvPr>
              <p:cNvSpPr/>
              <p:nvPr/>
            </p:nvSpPr>
            <p:spPr>
              <a:xfrm rot="5400000" flipH="1">
                <a:off x="3801983" y="4577115"/>
                <a:ext cx="1784807" cy="2208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7" name="Rectangle 112">
                <a:extLst>
                  <a:ext uri="{FF2B5EF4-FFF2-40B4-BE49-F238E27FC236}">
                    <a16:creationId xmlns:a16="http://schemas.microsoft.com/office/drawing/2014/main" id="{AEBEA0A0-BD51-4646-9298-32F213BB1783}"/>
                  </a:ext>
                </a:extLst>
              </p:cNvPr>
              <p:cNvSpPr/>
              <p:nvPr/>
            </p:nvSpPr>
            <p:spPr>
              <a:xfrm rot="5400000" flipH="1">
                <a:off x="2410703" y="4523806"/>
                <a:ext cx="1879687" cy="232539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5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8" name="Rectangle 97">
                <a:extLst>
                  <a:ext uri="{FF2B5EF4-FFF2-40B4-BE49-F238E27FC236}">
                    <a16:creationId xmlns:a16="http://schemas.microsoft.com/office/drawing/2014/main" id="{6BFC3E98-C663-4752-97BD-4AEA88FA1963}"/>
                  </a:ext>
                </a:extLst>
              </p:cNvPr>
              <p:cNvSpPr/>
              <p:nvPr/>
            </p:nvSpPr>
            <p:spPr>
              <a:xfrm rot="5400000" flipH="1">
                <a:off x="2326501" y="4731870"/>
                <a:ext cx="1509371" cy="18672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3749325" y="214783"/>
                    </a:moveTo>
                    <a:lnTo>
                      <a:pt x="3749325" y="452458"/>
                    </a:lnTo>
                    <a:lnTo>
                      <a:pt x="3604159" y="452458"/>
                    </a:lnTo>
                    <a:lnTo>
                      <a:pt x="3604159" y="214783"/>
                    </a:lnTo>
                    <a:close/>
                    <a:moveTo>
                      <a:pt x="4010934" y="214783"/>
                    </a:moveTo>
                    <a:lnTo>
                      <a:pt x="4010934" y="452458"/>
                    </a:lnTo>
                    <a:lnTo>
                      <a:pt x="3865768" y="452458"/>
                    </a:lnTo>
                    <a:lnTo>
                      <a:pt x="3865768" y="214783"/>
                    </a:lnTo>
                    <a:close/>
                    <a:moveTo>
                      <a:pt x="4272544" y="214783"/>
                    </a:moveTo>
                    <a:lnTo>
                      <a:pt x="4272544" y="452458"/>
                    </a:lnTo>
                    <a:lnTo>
                      <a:pt x="4127378" y="452458"/>
                    </a:lnTo>
                    <a:lnTo>
                      <a:pt x="4127378" y="214783"/>
                    </a:lnTo>
                    <a:close/>
                    <a:moveTo>
                      <a:pt x="4534153" y="214783"/>
                    </a:moveTo>
                    <a:lnTo>
                      <a:pt x="4534153" y="452458"/>
                    </a:lnTo>
                    <a:lnTo>
                      <a:pt x="4388987" y="452458"/>
                    </a:lnTo>
                    <a:lnTo>
                      <a:pt x="4388987" y="214783"/>
                    </a:lnTo>
                    <a:close/>
                    <a:moveTo>
                      <a:pt x="4795763" y="214783"/>
                    </a:moveTo>
                    <a:lnTo>
                      <a:pt x="4795763" y="452458"/>
                    </a:lnTo>
                    <a:lnTo>
                      <a:pt x="4650597" y="452458"/>
                    </a:lnTo>
                    <a:lnTo>
                      <a:pt x="4650597" y="214783"/>
                    </a:lnTo>
                    <a:close/>
                    <a:moveTo>
                      <a:pt x="5057372" y="214783"/>
                    </a:moveTo>
                    <a:lnTo>
                      <a:pt x="5057372" y="452458"/>
                    </a:lnTo>
                    <a:lnTo>
                      <a:pt x="4912206" y="452458"/>
                    </a:lnTo>
                    <a:lnTo>
                      <a:pt x="4912206" y="214783"/>
                    </a:lnTo>
                    <a:close/>
                    <a:moveTo>
                      <a:pt x="5393520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2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9" name="Rectangle 74">
                <a:extLst>
                  <a:ext uri="{FF2B5EF4-FFF2-40B4-BE49-F238E27FC236}">
                    <a16:creationId xmlns:a16="http://schemas.microsoft.com/office/drawing/2014/main" id="{3D858B36-0F44-4B8E-AB97-33005835CD0B}"/>
                  </a:ext>
                </a:extLst>
              </p:cNvPr>
              <p:cNvSpPr/>
              <p:nvPr/>
            </p:nvSpPr>
            <p:spPr>
              <a:xfrm rot="5400000" flipH="1">
                <a:off x="4624354" y="4709730"/>
                <a:ext cx="1530076" cy="2103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294520" y="262881"/>
                    </a:moveTo>
                    <a:lnTo>
                      <a:pt x="4294520" y="390769"/>
                    </a:lnTo>
                    <a:lnTo>
                      <a:pt x="4155512" y="390769"/>
                    </a:lnTo>
                    <a:lnTo>
                      <a:pt x="4155512" y="262881"/>
                    </a:lnTo>
                    <a:close/>
                    <a:moveTo>
                      <a:pt x="4545033" y="262881"/>
                    </a:moveTo>
                    <a:lnTo>
                      <a:pt x="4545033" y="390769"/>
                    </a:lnTo>
                    <a:lnTo>
                      <a:pt x="4406025" y="390769"/>
                    </a:lnTo>
                    <a:lnTo>
                      <a:pt x="4406025" y="262881"/>
                    </a:lnTo>
                    <a:close/>
                    <a:moveTo>
                      <a:pt x="4795546" y="262881"/>
                    </a:moveTo>
                    <a:lnTo>
                      <a:pt x="4795546" y="390769"/>
                    </a:lnTo>
                    <a:lnTo>
                      <a:pt x="4656538" y="390769"/>
                    </a:lnTo>
                    <a:lnTo>
                      <a:pt x="4656538" y="262881"/>
                    </a:lnTo>
                    <a:close/>
                    <a:moveTo>
                      <a:pt x="5393520" y="0"/>
                    </a:moveTo>
                    <a:lnTo>
                      <a:pt x="1140534" y="0"/>
                    </a:lnTo>
                    <a:lnTo>
                      <a:pt x="1140534" y="658575"/>
                    </a:lnTo>
                    <a:lnTo>
                      <a:pt x="1057129" y="658575"/>
                    </a:lnTo>
                    <a:lnTo>
                      <a:pt x="1057129" y="0"/>
                    </a:lnTo>
                    <a:lnTo>
                      <a:pt x="926444" y="0"/>
                    </a:lnTo>
                    <a:lnTo>
                      <a:pt x="926444" y="658575"/>
                    </a:lnTo>
                    <a:lnTo>
                      <a:pt x="843039" y="658575"/>
                    </a:lnTo>
                    <a:lnTo>
                      <a:pt x="843039" y="0"/>
                    </a:lnTo>
                    <a:lnTo>
                      <a:pt x="712355" y="0"/>
                    </a:lnTo>
                    <a:lnTo>
                      <a:pt x="712355" y="658575"/>
                    </a:lnTo>
                    <a:lnTo>
                      <a:pt x="628950" y="658575"/>
                    </a:lnTo>
                    <a:lnTo>
                      <a:pt x="628950" y="0"/>
                    </a:lnTo>
                    <a:lnTo>
                      <a:pt x="498265" y="0"/>
                    </a:lnTo>
                    <a:lnTo>
                      <a:pt x="498265" y="658575"/>
                    </a:lnTo>
                    <a:lnTo>
                      <a:pt x="414860" y="658575"/>
                    </a:lnTo>
                    <a:lnTo>
                      <a:pt x="414860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0" name="Rectangle 131">
                <a:extLst>
                  <a:ext uri="{FF2B5EF4-FFF2-40B4-BE49-F238E27FC236}">
                    <a16:creationId xmlns:a16="http://schemas.microsoft.com/office/drawing/2014/main" id="{576C2311-2785-407E-B57C-7358677EBBD2}"/>
                  </a:ext>
                </a:extLst>
              </p:cNvPr>
              <p:cNvSpPr/>
              <p:nvPr/>
            </p:nvSpPr>
            <p:spPr>
              <a:xfrm rot="5400000" flipH="1">
                <a:off x="4253712" y="4609117"/>
                <a:ext cx="1581603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1581603" h="360000">
                    <a:moveTo>
                      <a:pt x="1202902" y="360000"/>
                    </a:moveTo>
                    <a:lnTo>
                      <a:pt x="1202902" y="0"/>
                    </a:lnTo>
                    <a:lnTo>
                      <a:pt x="1152000" y="0"/>
                    </a:lnTo>
                    <a:lnTo>
                      <a:pt x="1019560" y="0"/>
                    </a:lnTo>
                    <a:lnTo>
                      <a:pt x="929520" y="0"/>
                    </a:lnTo>
                    <a:lnTo>
                      <a:pt x="863339" y="0"/>
                    </a:lnTo>
                    <a:lnTo>
                      <a:pt x="773299" y="0"/>
                    </a:lnTo>
                    <a:lnTo>
                      <a:pt x="429603" y="0"/>
                    </a:lnTo>
                    <a:lnTo>
                      <a:pt x="0" y="0"/>
                    </a:lnTo>
                    <a:lnTo>
                      <a:pt x="0" y="360000"/>
                    </a:lnTo>
                    <a:lnTo>
                      <a:pt x="429603" y="360000"/>
                    </a:lnTo>
                    <a:lnTo>
                      <a:pt x="773299" y="360000"/>
                    </a:lnTo>
                    <a:lnTo>
                      <a:pt x="863339" y="360000"/>
                    </a:lnTo>
                    <a:lnTo>
                      <a:pt x="929520" y="360000"/>
                    </a:lnTo>
                    <a:lnTo>
                      <a:pt x="1019560" y="360000"/>
                    </a:lnTo>
                    <a:lnTo>
                      <a:pt x="1152000" y="360000"/>
                    </a:lnTo>
                    <a:close/>
                    <a:moveTo>
                      <a:pt x="1359123" y="360000"/>
                    </a:moveTo>
                    <a:lnTo>
                      <a:pt x="1359123" y="0"/>
                    </a:lnTo>
                    <a:lnTo>
                      <a:pt x="1292942" y="0"/>
                    </a:lnTo>
                    <a:lnTo>
                      <a:pt x="1292942" y="360000"/>
                    </a:lnTo>
                    <a:close/>
                    <a:moveTo>
                      <a:pt x="1581603" y="360000"/>
                    </a:moveTo>
                    <a:lnTo>
                      <a:pt x="1581603" y="0"/>
                    </a:lnTo>
                    <a:lnTo>
                      <a:pt x="1449163" y="0"/>
                    </a:lnTo>
                    <a:lnTo>
                      <a:pt x="1449163" y="36000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FA932817-C9C3-4CB4-9229-30A44DBC2FAF}"/>
                </a:ext>
              </a:extLst>
            </p:cNvPr>
            <p:cNvGrpSpPr/>
            <p:nvPr/>
          </p:nvGrpSpPr>
          <p:grpSpPr>
            <a:xfrm rot="10800000">
              <a:off x="5566604" y="-7039"/>
              <a:ext cx="1364691" cy="800773"/>
              <a:chOff x="2987824" y="3700232"/>
              <a:chExt cx="2780246" cy="1879687"/>
            </a:xfrm>
          </p:grpSpPr>
          <p:sp>
            <p:nvSpPr>
              <p:cNvPr id="172" name="Rectangle 39">
                <a:extLst>
                  <a:ext uri="{FF2B5EF4-FFF2-40B4-BE49-F238E27FC236}">
                    <a16:creationId xmlns:a16="http://schemas.microsoft.com/office/drawing/2014/main" id="{68764D81-58E6-4E47-ACEE-70E949D542CF}"/>
                  </a:ext>
                </a:extLst>
              </p:cNvPr>
              <p:cNvSpPr/>
              <p:nvPr/>
            </p:nvSpPr>
            <p:spPr>
              <a:xfrm rot="5400000" flipV="1">
                <a:off x="2787184" y="4631800"/>
                <a:ext cx="1687478" cy="208760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42528" y="261481"/>
                    </a:moveTo>
                    <a:lnTo>
                      <a:pt x="4942528" y="389369"/>
                    </a:lnTo>
                    <a:lnTo>
                      <a:pt x="5081536" y="389369"/>
                    </a:lnTo>
                    <a:lnTo>
                      <a:pt x="5081536" y="261481"/>
                    </a:lnTo>
                    <a:close/>
                    <a:moveTo>
                      <a:pt x="4692028" y="261481"/>
                    </a:moveTo>
                    <a:lnTo>
                      <a:pt x="4692028" y="389369"/>
                    </a:lnTo>
                    <a:lnTo>
                      <a:pt x="4831036" y="389369"/>
                    </a:lnTo>
                    <a:lnTo>
                      <a:pt x="4831036" y="261481"/>
                    </a:lnTo>
                    <a:close/>
                    <a:moveTo>
                      <a:pt x="4441519" y="261481"/>
                    </a:moveTo>
                    <a:lnTo>
                      <a:pt x="4441519" y="389369"/>
                    </a:lnTo>
                    <a:lnTo>
                      <a:pt x="4580527" y="389369"/>
                    </a:lnTo>
                    <a:lnTo>
                      <a:pt x="4580527" y="261481"/>
                    </a:lnTo>
                    <a:close/>
                    <a:moveTo>
                      <a:pt x="4191008" y="261481"/>
                    </a:moveTo>
                    <a:lnTo>
                      <a:pt x="4191008" y="389369"/>
                    </a:lnTo>
                    <a:lnTo>
                      <a:pt x="4330016" y="389369"/>
                    </a:lnTo>
                    <a:lnTo>
                      <a:pt x="4330016" y="261481"/>
                    </a:lnTo>
                    <a:close/>
                    <a:moveTo>
                      <a:pt x="0" y="0"/>
                    </a:moveTo>
                    <a:lnTo>
                      <a:pt x="570675" y="0"/>
                    </a:lnTo>
                    <a:lnTo>
                      <a:pt x="570675" y="658575"/>
                    </a:lnTo>
                    <a:lnTo>
                      <a:pt x="654080" y="658575"/>
                    </a:lnTo>
                    <a:lnTo>
                      <a:pt x="654080" y="0"/>
                    </a:lnTo>
                    <a:lnTo>
                      <a:pt x="784765" y="0"/>
                    </a:lnTo>
                    <a:lnTo>
                      <a:pt x="784765" y="658575"/>
                    </a:lnTo>
                    <a:lnTo>
                      <a:pt x="868170" y="658575"/>
                    </a:lnTo>
                    <a:lnTo>
                      <a:pt x="868170" y="0"/>
                    </a:lnTo>
                    <a:lnTo>
                      <a:pt x="998854" y="0"/>
                    </a:lnTo>
                    <a:lnTo>
                      <a:pt x="998854" y="658575"/>
                    </a:lnTo>
                    <a:lnTo>
                      <a:pt x="1082259" y="658575"/>
                    </a:lnTo>
                    <a:lnTo>
                      <a:pt x="1082259" y="0"/>
                    </a:lnTo>
                    <a:lnTo>
                      <a:pt x="5393520" y="0"/>
                    </a:lnTo>
                    <a:lnTo>
                      <a:pt x="5393520" y="667240"/>
                    </a:lnTo>
                    <a:lnTo>
                      <a:pt x="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3" name="Rectangle 26">
                <a:extLst>
                  <a:ext uri="{FF2B5EF4-FFF2-40B4-BE49-F238E27FC236}">
                    <a16:creationId xmlns:a16="http://schemas.microsoft.com/office/drawing/2014/main" id="{F287C9EA-FC12-46AB-ACAF-046D036E4E74}"/>
                  </a:ext>
                </a:extLst>
              </p:cNvPr>
              <p:cNvSpPr/>
              <p:nvPr/>
            </p:nvSpPr>
            <p:spPr>
              <a:xfrm rot="16200000" flipH="1" flipV="1">
                <a:off x="3035148" y="4605481"/>
                <a:ext cx="1734320" cy="214555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33815" y="0"/>
                    </a:moveTo>
                    <a:lnTo>
                      <a:pt x="834953" y="0"/>
                    </a:lnTo>
                    <a:lnTo>
                      <a:pt x="834953" y="658575"/>
                    </a:lnTo>
                    <a:lnTo>
                      <a:pt x="751548" y="658575"/>
                    </a:lnTo>
                    <a:lnTo>
                      <a:pt x="751548" y="0"/>
                    </a:lnTo>
                    <a:lnTo>
                      <a:pt x="620863" y="0"/>
                    </a:lnTo>
                    <a:lnTo>
                      <a:pt x="620863" y="658575"/>
                    </a:lnTo>
                    <a:lnTo>
                      <a:pt x="537458" y="658575"/>
                    </a:lnTo>
                    <a:lnTo>
                      <a:pt x="537458" y="0"/>
                    </a:lnTo>
                    <a:lnTo>
                      <a:pt x="406774" y="0"/>
                    </a:lnTo>
                    <a:lnTo>
                      <a:pt x="406774" y="658575"/>
                    </a:lnTo>
                    <a:lnTo>
                      <a:pt x="323369" y="658575"/>
                    </a:lnTo>
                    <a:lnTo>
                      <a:pt x="323369" y="0"/>
                    </a:lnTo>
                    <a:lnTo>
                      <a:pt x="192684" y="0"/>
                    </a:lnTo>
                    <a:lnTo>
                      <a:pt x="192684" y="658575"/>
                    </a:lnTo>
                    <a:lnTo>
                      <a:pt x="109279" y="658575"/>
                    </a:lnTo>
                    <a:lnTo>
                      <a:pt x="109279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4933815" y="667240"/>
                    </a:lnTo>
                    <a:close/>
                    <a:moveTo>
                      <a:pt x="5147905" y="0"/>
                    </a:moveTo>
                    <a:lnTo>
                      <a:pt x="5017220" y="0"/>
                    </a:lnTo>
                    <a:lnTo>
                      <a:pt x="5017220" y="667240"/>
                    </a:lnTo>
                    <a:lnTo>
                      <a:pt x="5147905" y="667240"/>
                    </a:lnTo>
                    <a:close/>
                    <a:moveTo>
                      <a:pt x="5393520" y="0"/>
                    </a:moveTo>
                    <a:lnTo>
                      <a:pt x="5231310" y="0"/>
                    </a:lnTo>
                    <a:lnTo>
                      <a:pt x="523131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4" name="Rectangle 52">
                <a:extLst>
                  <a:ext uri="{FF2B5EF4-FFF2-40B4-BE49-F238E27FC236}">
                    <a16:creationId xmlns:a16="http://schemas.microsoft.com/office/drawing/2014/main" id="{FB857890-A0A0-489D-B3FD-EB03201666D0}"/>
                  </a:ext>
                </a:extLst>
              </p:cNvPr>
              <p:cNvSpPr/>
              <p:nvPr/>
            </p:nvSpPr>
            <p:spPr>
              <a:xfrm rot="16200000" flipH="1" flipV="1">
                <a:off x="4883414" y="4695262"/>
                <a:ext cx="1555516" cy="213797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5393520" y="0"/>
                    </a:moveTo>
                    <a:lnTo>
                      <a:pt x="1875109" y="0"/>
                    </a:lnTo>
                    <a:lnTo>
                      <a:pt x="1875109" y="658575"/>
                    </a:lnTo>
                    <a:lnTo>
                      <a:pt x="1782911" y="658575"/>
                    </a:lnTo>
                    <a:lnTo>
                      <a:pt x="1782911" y="0"/>
                    </a:lnTo>
                    <a:lnTo>
                      <a:pt x="1642284" y="0"/>
                    </a:lnTo>
                    <a:lnTo>
                      <a:pt x="1642284" y="658575"/>
                    </a:lnTo>
                    <a:lnTo>
                      <a:pt x="1550085" y="658575"/>
                    </a:lnTo>
                    <a:lnTo>
                      <a:pt x="1550085" y="0"/>
                    </a:lnTo>
                    <a:lnTo>
                      <a:pt x="1409458" y="0"/>
                    </a:lnTo>
                    <a:lnTo>
                      <a:pt x="1409458" y="658575"/>
                    </a:lnTo>
                    <a:lnTo>
                      <a:pt x="1317259" y="658575"/>
                    </a:lnTo>
                    <a:lnTo>
                      <a:pt x="1317259" y="0"/>
                    </a:lnTo>
                    <a:lnTo>
                      <a:pt x="1176632" y="0"/>
                    </a:lnTo>
                    <a:lnTo>
                      <a:pt x="1176632" y="658575"/>
                    </a:lnTo>
                    <a:lnTo>
                      <a:pt x="1084434" y="658575"/>
                    </a:lnTo>
                    <a:lnTo>
                      <a:pt x="1084434" y="0"/>
                    </a:lnTo>
                    <a:lnTo>
                      <a:pt x="943806" y="0"/>
                    </a:lnTo>
                    <a:lnTo>
                      <a:pt x="943806" y="658575"/>
                    </a:lnTo>
                    <a:lnTo>
                      <a:pt x="851608" y="658575"/>
                    </a:lnTo>
                    <a:lnTo>
                      <a:pt x="851608" y="0"/>
                    </a:lnTo>
                    <a:lnTo>
                      <a:pt x="710981" y="0"/>
                    </a:lnTo>
                    <a:lnTo>
                      <a:pt x="710981" y="658575"/>
                    </a:lnTo>
                    <a:lnTo>
                      <a:pt x="618782" y="658575"/>
                    </a:lnTo>
                    <a:lnTo>
                      <a:pt x="618782" y="0"/>
                    </a:lnTo>
                    <a:lnTo>
                      <a:pt x="478155" y="0"/>
                    </a:lnTo>
                    <a:lnTo>
                      <a:pt x="478155" y="658575"/>
                    </a:lnTo>
                    <a:lnTo>
                      <a:pt x="385957" y="658575"/>
                    </a:lnTo>
                    <a:lnTo>
                      <a:pt x="385957" y="0"/>
                    </a:lnTo>
                    <a:lnTo>
                      <a:pt x="245332" y="0"/>
                    </a:lnTo>
                    <a:lnTo>
                      <a:pt x="245332" y="658575"/>
                    </a:lnTo>
                    <a:lnTo>
                      <a:pt x="153133" y="658575"/>
                    </a:lnTo>
                    <a:lnTo>
                      <a:pt x="153133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5" name="Rectangle 98">
                <a:extLst>
                  <a:ext uri="{FF2B5EF4-FFF2-40B4-BE49-F238E27FC236}">
                    <a16:creationId xmlns:a16="http://schemas.microsoft.com/office/drawing/2014/main" id="{AFFF17CD-CB54-42A0-83DA-10EADD7CFE04}"/>
                  </a:ext>
                </a:extLst>
              </p:cNvPr>
              <p:cNvSpPr/>
              <p:nvPr/>
            </p:nvSpPr>
            <p:spPr>
              <a:xfrm rot="5400000" flipH="1">
                <a:off x="3572073" y="4627733"/>
                <a:ext cx="1694715" cy="20965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577339" y="222921"/>
                    </a:moveTo>
                    <a:lnTo>
                      <a:pt x="4577339" y="451264"/>
                    </a:lnTo>
                    <a:lnTo>
                      <a:pt x="4329141" y="451264"/>
                    </a:lnTo>
                    <a:lnTo>
                      <a:pt x="4329141" y="222921"/>
                    </a:lnTo>
                    <a:close/>
                    <a:moveTo>
                      <a:pt x="5021455" y="222921"/>
                    </a:moveTo>
                    <a:lnTo>
                      <a:pt x="5021455" y="451264"/>
                    </a:lnTo>
                    <a:lnTo>
                      <a:pt x="4773257" y="451264"/>
                    </a:lnTo>
                    <a:lnTo>
                      <a:pt x="4773257" y="222921"/>
                    </a:lnTo>
                    <a:close/>
                    <a:moveTo>
                      <a:pt x="5393520" y="0"/>
                    </a:moveTo>
                    <a:lnTo>
                      <a:pt x="538365" y="0"/>
                    </a:lnTo>
                    <a:lnTo>
                      <a:pt x="538365" y="667239"/>
                    </a:lnTo>
                    <a:lnTo>
                      <a:pt x="300065" y="667239"/>
                    </a:lnTo>
                    <a:lnTo>
                      <a:pt x="300065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6" name="Rectangle 110">
                <a:extLst>
                  <a:ext uri="{FF2B5EF4-FFF2-40B4-BE49-F238E27FC236}">
                    <a16:creationId xmlns:a16="http://schemas.microsoft.com/office/drawing/2014/main" id="{CB2755DA-3246-458B-BC14-8815536CE1AA}"/>
                  </a:ext>
                </a:extLst>
              </p:cNvPr>
              <p:cNvSpPr/>
              <p:nvPr/>
            </p:nvSpPr>
            <p:spPr>
              <a:xfrm rot="5400000" flipH="1">
                <a:off x="3412106" y="4737149"/>
                <a:ext cx="1499976" cy="185564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160738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160738" y="667240"/>
                    </a:lnTo>
                    <a:close/>
                    <a:moveTo>
                      <a:pt x="374828" y="0"/>
                    </a:moveTo>
                    <a:lnTo>
                      <a:pt x="244143" y="0"/>
                    </a:lnTo>
                    <a:lnTo>
                      <a:pt x="244143" y="667240"/>
                    </a:lnTo>
                    <a:lnTo>
                      <a:pt x="374828" y="667240"/>
                    </a:lnTo>
                    <a:close/>
                    <a:moveTo>
                      <a:pt x="588917" y="0"/>
                    </a:moveTo>
                    <a:lnTo>
                      <a:pt x="458233" y="0"/>
                    </a:lnTo>
                    <a:lnTo>
                      <a:pt x="458233" y="667240"/>
                    </a:lnTo>
                    <a:lnTo>
                      <a:pt x="588917" y="667240"/>
                    </a:lnTo>
                    <a:close/>
                    <a:moveTo>
                      <a:pt x="803007" y="0"/>
                    </a:moveTo>
                    <a:lnTo>
                      <a:pt x="672322" y="0"/>
                    </a:lnTo>
                    <a:lnTo>
                      <a:pt x="672322" y="667240"/>
                    </a:lnTo>
                    <a:lnTo>
                      <a:pt x="803007" y="667240"/>
                    </a:lnTo>
                    <a:close/>
                    <a:moveTo>
                      <a:pt x="5393520" y="0"/>
                    </a:moveTo>
                    <a:lnTo>
                      <a:pt x="886412" y="0"/>
                    </a:lnTo>
                    <a:lnTo>
                      <a:pt x="886412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7" name="Rectangle 112">
                <a:extLst>
                  <a:ext uri="{FF2B5EF4-FFF2-40B4-BE49-F238E27FC236}">
                    <a16:creationId xmlns:a16="http://schemas.microsoft.com/office/drawing/2014/main" id="{D1560906-1447-4DF4-8C0B-9934E8978B96}"/>
                  </a:ext>
                </a:extLst>
              </p:cNvPr>
              <p:cNvSpPr/>
              <p:nvPr/>
            </p:nvSpPr>
            <p:spPr>
              <a:xfrm rot="5400000" flipH="1">
                <a:off x="3801983" y="4577115"/>
                <a:ext cx="1784807" cy="2208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8" name="Rectangle 112">
                <a:extLst>
                  <a:ext uri="{FF2B5EF4-FFF2-40B4-BE49-F238E27FC236}">
                    <a16:creationId xmlns:a16="http://schemas.microsoft.com/office/drawing/2014/main" id="{5D4E3711-DAD1-41A4-A6A8-78751B2944DB}"/>
                  </a:ext>
                </a:extLst>
              </p:cNvPr>
              <p:cNvSpPr/>
              <p:nvPr/>
            </p:nvSpPr>
            <p:spPr>
              <a:xfrm rot="5400000" flipH="1">
                <a:off x="2410703" y="4523806"/>
                <a:ext cx="1879687" cy="232539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5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9" name="Rectangle 97">
                <a:extLst>
                  <a:ext uri="{FF2B5EF4-FFF2-40B4-BE49-F238E27FC236}">
                    <a16:creationId xmlns:a16="http://schemas.microsoft.com/office/drawing/2014/main" id="{CD59ED76-9A87-42DA-8B7B-885B28100B52}"/>
                  </a:ext>
                </a:extLst>
              </p:cNvPr>
              <p:cNvSpPr/>
              <p:nvPr/>
            </p:nvSpPr>
            <p:spPr>
              <a:xfrm rot="5400000" flipH="1">
                <a:off x="2326501" y="4731870"/>
                <a:ext cx="1509371" cy="18672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3749325" y="214783"/>
                    </a:moveTo>
                    <a:lnTo>
                      <a:pt x="3749325" y="452458"/>
                    </a:lnTo>
                    <a:lnTo>
                      <a:pt x="3604159" y="452458"/>
                    </a:lnTo>
                    <a:lnTo>
                      <a:pt x="3604159" y="214783"/>
                    </a:lnTo>
                    <a:close/>
                    <a:moveTo>
                      <a:pt x="4010934" y="214783"/>
                    </a:moveTo>
                    <a:lnTo>
                      <a:pt x="4010934" y="452458"/>
                    </a:lnTo>
                    <a:lnTo>
                      <a:pt x="3865768" y="452458"/>
                    </a:lnTo>
                    <a:lnTo>
                      <a:pt x="3865768" y="214783"/>
                    </a:lnTo>
                    <a:close/>
                    <a:moveTo>
                      <a:pt x="4272544" y="214783"/>
                    </a:moveTo>
                    <a:lnTo>
                      <a:pt x="4272544" y="452458"/>
                    </a:lnTo>
                    <a:lnTo>
                      <a:pt x="4127378" y="452458"/>
                    </a:lnTo>
                    <a:lnTo>
                      <a:pt x="4127378" y="214783"/>
                    </a:lnTo>
                    <a:close/>
                    <a:moveTo>
                      <a:pt x="4534153" y="214783"/>
                    </a:moveTo>
                    <a:lnTo>
                      <a:pt x="4534153" y="452458"/>
                    </a:lnTo>
                    <a:lnTo>
                      <a:pt x="4388987" y="452458"/>
                    </a:lnTo>
                    <a:lnTo>
                      <a:pt x="4388987" y="214783"/>
                    </a:lnTo>
                    <a:close/>
                    <a:moveTo>
                      <a:pt x="4795763" y="214783"/>
                    </a:moveTo>
                    <a:lnTo>
                      <a:pt x="4795763" y="452458"/>
                    </a:lnTo>
                    <a:lnTo>
                      <a:pt x="4650597" y="452458"/>
                    </a:lnTo>
                    <a:lnTo>
                      <a:pt x="4650597" y="214783"/>
                    </a:lnTo>
                    <a:close/>
                    <a:moveTo>
                      <a:pt x="5057372" y="214783"/>
                    </a:moveTo>
                    <a:lnTo>
                      <a:pt x="5057372" y="452458"/>
                    </a:lnTo>
                    <a:lnTo>
                      <a:pt x="4912206" y="452458"/>
                    </a:lnTo>
                    <a:lnTo>
                      <a:pt x="4912206" y="214783"/>
                    </a:lnTo>
                    <a:close/>
                    <a:moveTo>
                      <a:pt x="5393520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2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0" name="Rectangle 74">
                <a:extLst>
                  <a:ext uri="{FF2B5EF4-FFF2-40B4-BE49-F238E27FC236}">
                    <a16:creationId xmlns:a16="http://schemas.microsoft.com/office/drawing/2014/main" id="{8A2A884F-B38C-4324-A296-CF1421B9A2DF}"/>
                  </a:ext>
                </a:extLst>
              </p:cNvPr>
              <p:cNvSpPr/>
              <p:nvPr/>
            </p:nvSpPr>
            <p:spPr>
              <a:xfrm rot="5400000" flipH="1">
                <a:off x="4624354" y="4709730"/>
                <a:ext cx="1530076" cy="2103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294520" y="262881"/>
                    </a:moveTo>
                    <a:lnTo>
                      <a:pt x="4294520" y="390769"/>
                    </a:lnTo>
                    <a:lnTo>
                      <a:pt x="4155512" y="390769"/>
                    </a:lnTo>
                    <a:lnTo>
                      <a:pt x="4155512" y="262881"/>
                    </a:lnTo>
                    <a:close/>
                    <a:moveTo>
                      <a:pt x="4545033" y="262881"/>
                    </a:moveTo>
                    <a:lnTo>
                      <a:pt x="4545033" y="390769"/>
                    </a:lnTo>
                    <a:lnTo>
                      <a:pt x="4406025" y="390769"/>
                    </a:lnTo>
                    <a:lnTo>
                      <a:pt x="4406025" y="262881"/>
                    </a:lnTo>
                    <a:close/>
                    <a:moveTo>
                      <a:pt x="4795546" y="262881"/>
                    </a:moveTo>
                    <a:lnTo>
                      <a:pt x="4795546" y="390769"/>
                    </a:lnTo>
                    <a:lnTo>
                      <a:pt x="4656538" y="390769"/>
                    </a:lnTo>
                    <a:lnTo>
                      <a:pt x="4656538" y="262881"/>
                    </a:lnTo>
                    <a:close/>
                    <a:moveTo>
                      <a:pt x="5393520" y="0"/>
                    </a:moveTo>
                    <a:lnTo>
                      <a:pt x="1140534" y="0"/>
                    </a:lnTo>
                    <a:lnTo>
                      <a:pt x="1140534" y="658575"/>
                    </a:lnTo>
                    <a:lnTo>
                      <a:pt x="1057129" y="658575"/>
                    </a:lnTo>
                    <a:lnTo>
                      <a:pt x="1057129" y="0"/>
                    </a:lnTo>
                    <a:lnTo>
                      <a:pt x="926444" y="0"/>
                    </a:lnTo>
                    <a:lnTo>
                      <a:pt x="926444" y="658575"/>
                    </a:lnTo>
                    <a:lnTo>
                      <a:pt x="843039" y="658575"/>
                    </a:lnTo>
                    <a:lnTo>
                      <a:pt x="843039" y="0"/>
                    </a:lnTo>
                    <a:lnTo>
                      <a:pt x="712355" y="0"/>
                    </a:lnTo>
                    <a:lnTo>
                      <a:pt x="712355" y="658575"/>
                    </a:lnTo>
                    <a:lnTo>
                      <a:pt x="628950" y="658575"/>
                    </a:lnTo>
                    <a:lnTo>
                      <a:pt x="628950" y="0"/>
                    </a:lnTo>
                    <a:lnTo>
                      <a:pt x="498265" y="0"/>
                    </a:lnTo>
                    <a:lnTo>
                      <a:pt x="498265" y="658575"/>
                    </a:lnTo>
                    <a:lnTo>
                      <a:pt x="414860" y="658575"/>
                    </a:lnTo>
                    <a:lnTo>
                      <a:pt x="414860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1" name="Rectangle 131">
                <a:extLst>
                  <a:ext uri="{FF2B5EF4-FFF2-40B4-BE49-F238E27FC236}">
                    <a16:creationId xmlns:a16="http://schemas.microsoft.com/office/drawing/2014/main" id="{64286E6F-D39F-4C8B-8FB1-9C8400D787BF}"/>
                  </a:ext>
                </a:extLst>
              </p:cNvPr>
              <p:cNvSpPr/>
              <p:nvPr/>
            </p:nvSpPr>
            <p:spPr>
              <a:xfrm rot="5400000" flipH="1">
                <a:off x="4253712" y="4609117"/>
                <a:ext cx="1581603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1581603" h="360000">
                    <a:moveTo>
                      <a:pt x="1202902" y="360000"/>
                    </a:moveTo>
                    <a:lnTo>
                      <a:pt x="1202902" y="0"/>
                    </a:lnTo>
                    <a:lnTo>
                      <a:pt x="1152000" y="0"/>
                    </a:lnTo>
                    <a:lnTo>
                      <a:pt x="1019560" y="0"/>
                    </a:lnTo>
                    <a:lnTo>
                      <a:pt x="929520" y="0"/>
                    </a:lnTo>
                    <a:lnTo>
                      <a:pt x="863339" y="0"/>
                    </a:lnTo>
                    <a:lnTo>
                      <a:pt x="773299" y="0"/>
                    </a:lnTo>
                    <a:lnTo>
                      <a:pt x="429603" y="0"/>
                    </a:lnTo>
                    <a:lnTo>
                      <a:pt x="0" y="0"/>
                    </a:lnTo>
                    <a:lnTo>
                      <a:pt x="0" y="360000"/>
                    </a:lnTo>
                    <a:lnTo>
                      <a:pt x="429603" y="360000"/>
                    </a:lnTo>
                    <a:lnTo>
                      <a:pt x="773299" y="360000"/>
                    </a:lnTo>
                    <a:lnTo>
                      <a:pt x="863339" y="360000"/>
                    </a:lnTo>
                    <a:lnTo>
                      <a:pt x="929520" y="360000"/>
                    </a:lnTo>
                    <a:lnTo>
                      <a:pt x="1019560" y="360000"/>
                    </a:lnTo>
                    <a:lnTo>
                      <a:pt x="1152000" y="360000"/>
                    </a:lnTo>
                    <a:close/>
                    <a:moveTo>
                      <a:pt x="1359123" y="360000"/>
                    </a:moveTo>
                    <a:lnTo>
                      <a:pt x="1359123" y="0"/>
                    </a:lnTo>
                    <a:lnTo>
                      <a:pt x="1292942" y="0"/>
                    </a:lnTo>
                    <a:lnTo>
                      <a:pt x="1292942" y="360000"/>
                    </a:lnTo>
                    <a:close/>
                    <a:moveTo>
                      <a:pt x="1581603" y="360000"/>
                    </a:moveTo>
                    <a:lnTo>
                      <a:pt x="1581603" y="0"/>
                    </a:lnTo>
                    <a:lnTo>
                      <a:pt x="1449163" y="0"/>
                    </a:lnTo>
                    <a:lnTo>
                      <a:pt x="1449163" y="36000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9B657C0D-D874-4CCC-90A4-5A30F3CE71C9}"/>
                </a:ext>
              </a:extLst>
            </p:cNvPr>
            <p:cNvGrpSpPr/>
            <p:nvPr/>
          </p:nvGrpSpPr>
          <p:grpSpPr>
            <a:xfrm rot="10800000">
              <a:off x="6960612" y="-7038"/>
              <a:ext cx="1364691" cy="800773"/>
              <a:chOff x="2987824" y="3700232"/>
              <a:chExt cx="2780246" cy="1879687"/>
            </a:xfrm>
          </p:grpSpPr>
          <p:sp>
            <p:nvSpPr>
              <p:cNvPr id="183" name="Rectangle 39">
                <a:extLst>
                  <a:ext uri="{FF2B5EF4-FFF2-40B4-BE49-F238E27FC236}">
                    <a16:creationId xmlns:a16="http://schemas.microsoft.com/office/drawing/2014/main" id="{32E26F61-70A1-4672-B2E1-259A205C9D08}"/>
                  </a:ext>
                </a:extLst>
              </p:cNvPr>
              <p:cNvSpPr/>
              <p:nvPr/>
            </p:nvSpPr>
            <p:spPr>
              <a:xfrm rot="5400000" flipV="1">
                <a:off x="2787184" y="4631800"/>
                <a:ext cx="1687478" cy="208760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42528" y="261481"/>
                    </a:moveTo>
                    <a:lnTo>
                      <a:pt x="4942528" y="389369"/>
                    </a:lnTo>
                    <a:lnTo>
                      <a:pt x="5081536" y="389369"/>
                    </a:lnTo>
                    <a:lnTo>
                      <a:pt x="5081536" y="261481"/>
                    </a:lnTo>
                    <a:close/>
                    <a:moveTo>
                      <a:pt x="4692028" y="261481"/>
                    </a:moveTo>
                    <a:lnTo>
                      <a:pt x="4692028" y="389369"/>
                    </a:lnTo>
                    <a:lnTo>
                      <a:pt x="4831036" y="389369"/>
                    </a:lnTo>
                    <a:lnTo>
                      <a:pt x="4831036" y="261481"/>
                    </a:lnTo>
                    <a:close/>
                    <a:moveTo>
                      <a:pt x="4441519" y="261481"/>
                    </a:moveTo>
                    <a:lnTo>
                      <a:pt x="4441519" y="389369"/>
                    </a:lnTo>
                    <a:lnTo>
                      <a:pt x="4580527" y="389369"/>
                    </a:lnTo>
                    <a:lnTo>
                      <a:pt x="4580527" y="261481"/>
                    </a:lnTo>
                    <a:close/>
                    <a:moveTo>
                      <a:pt x="4191008" y="261481"/>
                    </a:moveTo>
                    <a:lnTo>
                      <a:pt x="4191008" y="389369"/>
                    </a:lnTo>
                    <a:lnTo>
                      <a:pt x="4330016" y="389369"/>
                    </a:lnTo>
                    <a:lnTo>
                      <a:pt x="4330016" y="261481"/>
                    </a:lnTo>
                    <a:close/>
                    <a:moveTo>
                      <a:pt x="0" y="0"/>
                    </a:moveTo>
                    <a:lnTo>
                      <a:pt x="570675" y="0"/>
                    </a:lnTo>
                    <a:lnTo>
                      <a:pt x="570675" y="658575"/>
                    </a:lnTo>
                    <a:lnTo>
                      <a:pt x="654080" y="658575"/>
                    </a:lnTo>
                    <a:lnTo>
                      <a:pt x="654080" y="0"/>
                    </a:lnTo>
                    <a:lnTo>
                      <a:pt x="784765" y="0"/>
                    </a:lnTo>
                    <a:lnTo>
                      <a:pt x="784765" y="658575"/>
                    </a:lnTo>
                    <a:lnTo>
                      <a:pt x="868170" y="658575"/>
                    </a:lnTo>
                    <a:lnTo>
                      <a:pt x="868170" y="0"/>
                    </a:lnTo>
                    <a:lnTo>
                      <a:pt x="998854" y="0"/>
                    </a:lnTo>
                    <a:lnTo>
                      <a:pt x="998854" y="658575"/>
                    </a:lnTo>
                    <a:lnTo>
                      <a:pt x="1082259" y="658575"/>
                    </a:lnTo>
                    <a:lnTo>
                      <a:pt x="1082259" y="0"/>
                    </a:lnTo>
                    <a:lnTo>
                      <a:pt x="5393520" y="0"/>
                    </a:lnTo>
                    <a:lnTo>
                      <a:pt x="5393520" y="667240"/>
                    </a:lnTo>
                    <a:lnTo>
                      <a:pt x="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4" name="Rectangle 26">
                <a:extLst>
                  <a:ext uri="{FF2B5EF4-FFF2-40B4-BE49-F238E27FC236}">
                    <a16:creationId xmlns:a16="http://schemas.microsoft.com/office/drawing/2014/main" id="{3B7C3E4D-5F45-43AF-9CE6-E41F2B74BF9D}"/>
                  </a:ext>
                </a:extLst>
              </p:cNvPr>
              <p:cNvSpPr/>
              <p:nvPr/>
            </p:nvSpPr>
            <p:spPr>
              <a:xfrm rot="16200000" flipH="1" flipV="1">
                <a:off x="3035148" y="4605481"/>
                <a:ext cx="1734320" cy="214555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33815" y="0"/>
                    </a:moveTo>
                    <a:lnTo>
                      <a:pt x="834953" y="0"/>
                    </a:lnTo>
                    <a:lnTo>
                      <a:pt x="834953" y="658575"/>
                    </a:lnTo>
                    <a:lnTo>
                      <a:pt x="751548" y="658575"/>
                    </a:lnTo>
                    <a:lnTo>
                      <a:pt x="751548" y="0"/>
                    </a:lnTo>
                    <a:lnTo>
                      <a:pt x="620863" y="0"/>
                    </a:lnTo>
                    <a:lnTo>
                      <a:pt x="620863" y="658575"/>
                    </a:lnTo>
                    <a:lnTo>
                      <a:pt x="537458" y="658575"/>
                    </a:lnTo>
                    <a:lnTo>
                      <a:pt x="537458" y="0"/>
                    </a:lnTo>
                    <a:lnTo>
                      <a:pt x="406774" y="0"/>
                    </a:lnTo>
                    <a:lnTo>
                      <a:pt x="406774" y="658575"/>
                    </a:lnTo>
                    <a:lnTo>
                      <a:pt x="323369" y="658575"/>
                    </a:lnTo>
                    <a:lnTo>
                      <a:pt x="323369" y="0"/>
                    </a:lnTo>
                    <a:lnTo>
                      <a:pt x="192684" y="0"/>
                    </a:lnTo>
                    <a:lnTo>
                      <a:pt x="192684" y="658575"/>
                    </a:lnTo>
                    <a:lnTo>
                      <a:pt x="109279" y="658575"/>
                    </a:lnTo>
                    <a:lnTo>
                      <a:pt x="109279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4933815" y="667240"/>
                    </a:lnTo>
                    <a:close/>
                    <a:moveTo>
                      <a:pt x="5147905" y="0"/>
                    </a:moveTo>
                    <a:lnTo>
                      <a:pt x="5017220" y="0"/>
                    </a:lnTo>
                    <a:lnTo>
                      <a:pt x="5017220" y="667240"/>
                    </a:lnTo>
                    <a:lnTo>
                      <a:pt x="5147905" y="667240"/>
                    </a:lnTo>
                    <a:close/>
                    <a:moveTo>
                      <a:pt x="5393520" y="0"/>
                    </a:moveTo>
                    <a:lnTo>
                      <a:pt x="5231310" y="0"/>
                    </a:lnTo>
                    <a:lnTo>
                      <a:pt x="523131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5" name="Rectangle 52">
                <a:extLst>
                  <a:ext uri="{FF2B5EF4-FFF2-40B4-BE49-F238E27FC236}">
                    <a16:creationId xmlns:a16="http://schemas.microsoft.com/office/drawing/2014/main" id="{6A112D82-CE48-4BD9-B218-6C05FE497CF0}"/>
                  </a:ext>
                </a:extLst>
              </p:cNvPr>
              <p:cNvSpPr/>
              <p:nvPr/>
            </p:nvSpPr>
            <p:spPr>
              <a:xfrm rot="16200000" flipH="1" flipV="1">
                <a:off x="4883414" y="4695262"/>
                <a:ext cx="1555516" cy="213797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5393520" y="0"/>
                    </a:moveTo>
                    <a:lnTo>
                      <a:pt x="1875109" y="0"/>
                    </a:lnTo>
                    <a:lnTo>
                      <a:pt x="1875109" y="658575"/>
                    </a:lnTo>
                    <a:lnTo>
                      <a:pt x="1782911" y="658575"/>
                    </a:lnTo>
                    <a:lnTo>
                      <a:pt x="1782911" y="0"/>
                    </a:lnTo>
                    <a:lnTo>
                      <a:pt x="1642284" y="0"/>
                    </a:lnTo>
                    <a:lnTo>
                      <a:pt x="1642284" y="658575"/>
                    </a:lnTo>
                    <a:lnTo>
                      <a:pt x="1550085" y="658575"/>
                    </a:lnTo>
                    <a:lnTo>
                      <a:pt x="1550085" y="0"/>
                    </a:lnTo>
                    <a:lnTo>
                      <a:pt x="1409458" y="0"/>
                    </a:lnTo>
                    <a:lnTo>
                      <a:pt x="1409458" y="658575"/>
                    </a:lnTo>
                    <a:lnTo>
                      <a:pt x="1317259" y="658575"/>
                    </a:lnTo>
                    <a:lnTo>
                      <a:pt x="1317259" y="0"/>
                    </a:lnTo>
                    <a:lnTo>
                      <a:pt x="1176632" y="0"/>
                    </a:lnTo>
                    <a:lnTo>
                      <a:pt x="1176632" y="658575"/>
                    </a:lnTo>
                    <a:lnTo>
                      <a:pt x="1084434" y="658575"/>
                    </a:lnTo>
                    <a:lnTo>
                      <a:pt x="1084434" y="0"/>
                    </a:lnTo>
                    <a:lnTo>
                      <a:pt x="943806" y="0"/>
                    </a:lnTo>
                    <a:lnTo>
                      <a:pt x="943806" y="658575"/>
                    </a:lnTo>
                    <a:lnTo>
                      <a:pt x="851608" y="658575"/>
                    </a:lnTo>
                    <a:lnTo>
                      <a:pt x="851608" y="0"/>
                    </a:lnTo>
                    <a:lnTo>
                      <a:pt x="710981" y="0"/>
                    </a:lnTo>
                    <a:lnTo>
                      <a:pt x="710981" y="658575"/>
                    </a:lnTo>
                    <a:lnTo>
                      <a:pt x="618782" y="658575"/>
                    </a:lnTo>
                    <a:lnTo>
                      <a:pt x="618782" y="0"/>
                    </a:lnTo>
                    <a:lnTo>
                      <a:pt x="478155" y="0"/>
                    </a:lnTo>
                    <a:lnTo>
                      <a:pt x="478155" y="658575"/>
                    </a:lnTo>
                    <a:lnTo>
                      <a:pt x="385957" y="658575"/>
                    </a:lnTo>
                    <a:lnTo>
                      <a:pt x="385957" y="0"/>
                    </a:lnTo>
                    <a:lnTo>
                      <a:pt x="245332" y="0"/>
                    </a:lnTo>
                    <a:lnTo>
                      <a:pt x="245332" y="658575"/>
                    </a:lnTo>
                    <a:lnTo>
                      <a:pt x="153133" y="658575"/>
                    </a:lnTo>
                    <a:lnTo>
                      <a:pt x="153133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6" name="Rectangle 98">
                <a:extLst>
                  <a:ext uri="{FF2B5EF4-FFF2-40B4-BE49-F238E27FC236}">
                    <a16:creationId xmlns:a16="http://schemas.microsoft.com/office/drawing/2014/main" id="{0AC105DF-348A-44AF-B154-0DE05B074302}"/>
                  </a:ext>
                </a:extLst>
              </p:cNvPr>
              <p:cNvSpPr/>
              <p:nvPr/>
            </p:nvSpPr>
            <p:spPr>
              <a:xfrm rot="5400000" flipH="1">
                <a:off x="3572073" y="4627733"/>
                <a:ext cx="1694715" cy="20965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577339" y="222921"/>
                    </a:moveTo>
                    <a:lnTo>
                      <a:pt x="4577339" y="451264"/>
                    </a:lnTo>
                    <a:lnTo>
                      <a:pt x="4329141" y="451264"/>
                    </a:lnTo>
                    <a:lnTo>
                      <a:pt x="4329141" y="222921"/>
                    </a:lnTo>
                    <a:close/>
                    <a:moveTo>
                      <a:pt x="5021455" y="222921"/>
                    </a:moveTo>
                    <a:lnTo>
                      <a:pt x="5021455" y="451264"/>
                    </a:lnTo>
                    <a:lnTo>
                      <a:pt x="4773257" y="451264"/>
                    </a:lnTo>
                    <a:lnTo>
                      <a:pt x="4773257" y="222921"/>
                    </a:lnTo>
                    <a:close/>
                    <a:moveTo>
                      <a:pt x="5393520" y="0"/>
                    </a:moveTo>
                    <a:lnTo>
                      <a:pt x="538365" y="0"/>
                    </a:lnTo>
                    <a:lnTo>
                      <a:pt x="538365" y="667239"/>
                    </a:lnTo>
                    <a:lnTo>
                      <a:pt x="300065" y="667239"/>
                    </a:lnTo>
                    <a:lnTo>
                      <a:pt x="300065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7" name="Rectangle 110">
                <a:extLst>
                  <a:ext uri="{FF2B5EF4-FFF2-40B4-BE49-F238E27FC236}">
                    <a16:creationId xmlns:a16="http://schemas.microsoft.com/office/drawing/2014/main" id="{DC872A5A-9226-43F2-A7DE-E8014E6057C1}"/>
                  </a:ext>
                </a:extLst>
              </p:cNvPr>
              <p:cNvSpPr/>
              <p:nvPr/>
            </p:nvSpPr>
            <p:spPr>
              <a:xfrm rot="5400000" flipH="1">
                <a:off x="3412106" y="4737149"/>
                <a:ext cx="1499976" cy="185564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160738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160738" y="667240"/>
                    </a:lnTo>
                    <a:close/>
                    <a:moveTo>
                      <a:pt x="374828" y="0"/>
                    </a:moveTo>
                    <a:lnTo>
                      <a:pt x="244143" y="0"/>
                    </a:lnTo>
                    <a:lnTo>
                      <a:pt x="244143" y="667240"/>
                    </a:lnTo>
                    <a:lnTo>
                      <a:pt x="374828" y="667240"/>
                    </a:lnTo>
                    <a:close/>
                    <a:moveTo>
                      <a:pt x="588917" y="0"/>
                    </a:moveTo>
                    <a:lnTo>
                      <a:pt x="458233" y="0"/>
                    </a:lnTo>
                    <a:lnTo>
                      <a:pt x="458233" y="667240"/>
                    </a:lnTo>
                    <a:lnTo>
                      <a:pt x="588917" y="667240"/>
                    </a:lnTo>
                    <a:close/>
                    <a:moveTo>
                      <a:pt x="803007" y="0"/>
                    </a:moveTo>
                    <a:lnTo>
                      <a:pt x="672322" y="0"/>
                    </a:lnTo>
                    <a:lnTo>
                      <a:pt x="672322" y="667240"/>
                    </a:lnTo>
                    <a:lnTo>
                      <a:pt x="803007" y="667240"/>
                    </a:lnTo>
                    <a:close/>
                    <a:moveTo>
                      <a:pt x="5393520" y="0"/>
                    </a:moveTo>
                    <a:lnTo>
                      <a:pt x="886412" y="0"/>
                    </a:lnTo>
                    <a:lnTo>
                      <a:pt x="886412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8" name="Rectangle 112">
                <a:extLst>
                  <a:ext uri="{FF2B5EF4-FFF2-40B4-BE49-F238E27FC236}">
                    <a16:creationId xmlns:a16="http://schemas.microsoft.com/office/drawing/2014/main" id="{D4C43246-3631-4117-AE76-BCE143B48D6F}"/>
                  </a:ext>
                </a:extLst>
              </p:cNvPr>
              <p:cNvSpPr/>
              <p:nvPr/>
            </p:nvSpPr>
            <p:spPr>
              <a:xfrm rot="5400000" flipH="1">
                <a:off x="3801983" y="4577115"/>
                <a:ext cx="1784807" cy="2208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9" name="Rectangle 112">
                <a:extLst>
                  <a:ext uri="{FF2B5EF4-FFF2-40B4-BE49-F238E27FC236}">
                    <a16:creationId xmlns:a16="http://schemas.microsoft.com/office/drawing/2014/main" id="{C36FE971-103D-4961-B3EB-00C55B5984C0}"/>
                  </a:ext>
                </a:extLst>
              </p:cNvPr>
              <p:cNvSpPr/>
              <p:nvPr/>
            </p:nvSpPr>
            <p:spPr>
              <a:xfrm rot="5400000" flipH="1">
                <a:off x="2410703" y="4523806"/>
                <a:ext cx="1879687" cy="232539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5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0" name="Rectangle 97">
                <a:extLst>
                  <a:ext uri="{FF2B5EF4-FFF2-40B4-BE49-F238E27FC236}">
                    <a16:creationId xmlns:a16="http://schemas.microsoft.com/office/drawing/2014/main" id="{B8A238E2-1D63-4A8D-A0D1-50E7C768EBD4}"/>
                  </a:ext>
                </a:extLst>
              </p:cNvPr>
              <p:cNvSpPr/>
              <p:nvPr/>
            </p:nvSpPr>
            <p:spPr>
              <a:xfrm rot="5400000" flipH="1">
                <a:off x="2326501" y="4731870"/>
                <a:ext cx="1509371" cy="18672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3749325" y="214783"/>
                    </a:moveTo>
                    <a:lnTo>
                      <a:pt x="3749325" y="452458"/>
                    </a:lnTo>
                    <a:lnTo>
                      <a:pt x="3604159" y="452458"/>
                    </a:lnTo>
                    <a:lnTo>
                      <a:pt x="3604159" y="214783"/>
                    </a:lnTo>
                    <a:close/>
                    <a:moveTo>
                      <a:pt x="4010934" y="214783"/>
                    </a:moveTo>
                    <a:lnTo>
                      <a:pt x="4010934" y="452458"/>
                    </a:lnTo>
                    <a:lnTo>
                      <a:pt x="3865768" y="452458"/>
                    </a:lnTo>
                    <a:lnTo>
                      <a:pt x="3865768" y="214783"/>
                    </a:lnTo>
                    <a:close/>
                    <a:moveTo>
                      <a:pt x="4272544" y="214783"/>
                    </a:moveTo>
                    <a:lnTo>
                      <a:pt x="4272544" y="452458"/>
                    </a:lnTo>
                    <a:lnTo>
                      <a:pt x="4127378" y="452458"/>
                    </a:lnTo>
                    <a:lnTo>
                      <a:pt x="4127378" y="214783"/>
                    </a:lnTo>
                    <a:close/>
                    <a:moveTo>
                      <a:pt x="4534153" y="214783"/>
                    </a:moveTo>
                    <a:lnTo>
                      <a:pt x="4534153" y="452458"/>
                    </a:lnTo>
                    <a:lnTo>
                      <a:pt x="4388987" y="452458"/>
                    </a:lnTo>
                    <a:lnTo>
                      <a:pt x="4388987" y="214783"/>
                    </a:lnTo>
                    <a:close/>
                    <a:moveTo>
                      <a:pt x="4795763" y="214783"/>
                    </a:moveTo>
                    <a:lnTo>
                      <a:pt x="4795763" y="452458"/>
                    </a:lnTo>
                    <a:lnTo>
                      <a:pt x="4650597" y="452458"/>
                    </a:lnTo>
                    <a:lnTo>
                      <a:pt x="4650597" y="214783"/>
                    </a:lnTo>
                    <a:close/>
                    <a:moveTo>
                      <a:pt x="5057372" y="214783"/>
                    </a:moveTo>
                    <a:lnTo>
                      <a:pt x="5057372" y="452458"/>
                    </a:lnTo>
                    <a:lnTo>
                      <a:pt x="4912206" y="452458"/>
                    </a:lnTo>
                    <a:lnTo>
                      <a:pt x="4912206" y="214783"/>
                    </a:lnTo>
                    <a:close/>
                    <a:moveTo>
                      <a:pt x="5393520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2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1" name="Rectangle 74">
                <a:extLst>
                  <a:ext uri="{FF2B5EF4-FFF2-40B4-BE49-F238E27FC236}">
                    <a16:creationId xmlns:a16="http://schemas.microsoft.com/office/drawing/2014/main" id="{3DB4099B-CB21-49EB-A9DC-9532344CB061}"/>
                  </a:ext>
                </a:extLst>
              </p:cNvPr>
              <p:cNvSpPr/>
              <p:nvPr/>
            </p:nvSpPr>
            <p:spPr>
              <a:xfrm rot="5400000" flipH="1">
                <a:off x="4624354" y="4709730"/>
                <a:ext cx="1530076" cy="2103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294520" y="262881"/>
                    </a:moveTo>
                    <a:lnTo>
                      <a:pt x="4294520" y="390769"/>
                    </a:lnTo>
                    <a:lnTo>
                      <a:pt x="4155512" y="390769"/>
                    </a:lnTo>
                    <a:lnTo>
                      <a:pt x="4155512" y="262881"/>
                    </a:lnTo>
                    <a:close/>
                    <a:moveTo>
                      <a:pt x="4545033" y="262881"/>
                    </a:moveTo>
                    <a:lnTo>
                      <a:pt x="4545033" y="390769"/>
                    </a:lnTo>
                    <a:lnTo>
                      <a:pt x="4406025" y="390769"/>
                    </a:lnTo>
                    <a:lnTo>
                      <a:pt x="4406025" y="262881"/>
                    </a:lnTo>
                    <a:close/>
                    <a:moveTo>
                      <a:pt x="4795546" y="262881"/>
                    </a:moveTo>
                    <a:lnTo>
                      <a:pt x="4795546" y="390769"/>
                    </a:lnTo>
                    <a:lnTo>
                      <a:pt x="4656538" y="390769"/>
                    </a:lnTo>
                    <a:lnTo>
                      <a:pt x="4656538" y="262881"/>
                    </a:lnTo>
                    <a:close/>
                    <a:moveTo>
                      <a:pt x="5393520" y="0"/>
                    </a:moveTo>
                    <a:lnTo>
                      <a:pt x="1140534" y="0"/>
                    </a:lnTo>
                    <a:lnTo>
                      <a:pt x="1140534" y="658575"/>
                    </a:lnTo>
                    <a:lnTo>
                      <a:pt x="1057129" y="658575"/>
                    </a:lnTo>
                    <a:lnTo>
                      <a:pt x="1057129" y="0"/>
                    </a:lnTo>
                    <a:lnTo>
                      <a:pt x="926444" y="0"/>
                    </a:lnTo>
                    <a:lnTo>
                      <a:pt x="926444" y="658575"/>
                    </a:lnTo>
                    <a:lnTo>
                      <a:pt x="843039" y="658575"/>
                    </a:lnTo>
                    <a:lnTo>
                      <a:pt x="843039" y="0"/>
                    </a:lnTo>
                    <a:lnTo>
                      <a:pt x="712355" y="0"/>
                    </a:lnTo>
                    <a:lnTo>
                      <a:pt x="712355" y="658575"/>
                    </a:lnTo>
                    <a:lnTo>
                      <a:pt x="628950" y="658575"/>
                    </a:lnTo>
                    <a:lnTo>
                      <a:pt x="628950" y="0"/>
                    </a:lnTo>
                    <a:lnTo>
                      <a:pt x="498265" y="0"/>
                    </a:lnTo>
                    <a:lnTo>
                      <a:pt x="498265" y="658575"/>
                    </a:lnTo>
                    <a:lnTo>
                      <a:pt x="414860" y="658575"/>
                    </a:lnTo>
                    <a:lnTo>
                      <a:pt x="414860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2" name="Rectangle 131">
                <a:extLst>
                  <a:ext uri="{FF2B5EF4-FFF2-40B4-BE49-F238E27FC236}">
                    <a16:creationId xmlns:a16="http://schemas.microsoft.com/office/drawing/2014/main" id="{691A0E13-4121-44E8-B4C4-DA012EFF940D}"/>
                  </a:ext>
                </a:extLst>
              </p:cNvPr>
              <p:cNvSpPr/>
              <p:nvPr/>
            </p:nvSpPr>
            <p:spPr>
              <a:xfrm rot="5400000" flipH="1">
                <a:off x="4253712" y="4609117"/>
                <a:ext cx="1581603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1581603" h="360000">
                    <a:moveTo>
                      <a:pt x="1202902" y="360000"/>
                    </a:moveTo>
                    <a:lnTo>
                      <a:pt x="1202902" y="0"/>
                    </a:lnTo>
                    <a:lnTo>
                      <a:pt x="1152000" y="0"/>
                    </a:lnTo>
                    <a:lnTo>
                      <a:pt x="1019560" y="0"/>
                    </a:lnTo>
                    <a:lnTo>
                      <a:pt x="929520" y="0"/>
                    </a:lnTo>
                    <a:lnTo>
                      <a:pt x="863339" y="0"/>
                    </a:lnTo>
                    <a:lnTo>
                      <a:pt x="773299" y="0"/>
                    </a:lnTo>
                    <a:lnTo>
                      <a:pt x="429603" y="0"/>
                    </a:lnTo>
                    <a:lnTo>
                      <a:pt x="0" y="0"/>
                    </a:lnTo>
                    <a:lnTo>
                      <a:pt x="0" y="360000"/>
                    </a:lnTo>
                    <a:lnTo>
                      <a:pt x="429603" y="360000"/>
                    </a:lnTo>
                    <a:lnTo>
                      <a:pt x="773299" y="360000"/>
                    </a:lnTo>
                    <a:lnTo>
                      <a:pt x="863339" y="360000"/>
                    </a:lnTo>
                    <a:lnTo>
                      <a:pt x="929520" y="360000"/>
                    </a:lnTo>
                    <a:lnTo>
                      <a:pt x="1019560" y="360000"/>
                    </a:lnTo>
                    <a:lnTo>
                      <a:pt x="1152000" y="360000"/>
                    </a:lnTo>
                    <a:close/>
                    <a:moveTo>
                      <a:pt x="1359123" y="360000"/>
                    </a:moveTo>
                    <a:lnTo>
                      <a:pt x="1359123" y="0"/>
                    </a:lnTo>
                    <a:lnTo>
                      <a:pt x="1292942" y="0"/>
                    </a:lnTo>
                    <a:lnTo>
                      <a:pt x="1292942" y="360000"/>
                    </a:lnTo>
                    <a:close/>
                    <a:moveTo>
                      <a:pt x="1581603" y="360000"/>
                    </a:moveTo>
                    <a:lnTo>
                      <a:pt x="1581603" y="0"/>
                    </a:lnTo>
                    <a:lnTo>
                      <a:pt x="1449163" y="0"/>
                    </a:lnTo>
                    <a:lnTo>
                      <a:pt x="1449163" y="36000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B430FF1E-6F5D-4D5B-B3B9-C4DFEE9B11A1}"/>
                </a:ext>
              </a:extLst>
            </p:cNvPr>
            <p:cNvGrpSpPr/>
            <p:nvPr/>
          </p:nvGrpSpPr>
          <p:grpSpPr>
            <a:xfrm rot="10800000">
              <a:off x="8354620" y="-7041"/>
              <a:ext cx="1551378" cy="800774"/>
              <a:chOff x="2607492" y="3700232"/>
              <a:chExt cx="3160578" cy="1879687"/>
            </a:xfrm>
          </p:grpSpPr>
          <p:sp>
            <p:nvSpPr>
              <p:cNvPr id="194" name="Rectangle 39">
                <a:extLst>
                  <a:ext uri="{FF2B5EF4-FFF2-40B4-BE49-F238E27FC236}">
                    <a16:creationId xmlns:a16="http://schemas.microsoft.com/office/drawing/2014/main" id="{F82370A1-3D47-4CD5-AD71-08351C376E47}"/>
                  </a:ext>
                </a:extLst>
              </p:cNvPr>
              <p:cNvSpPr/>
              <p:nvPr/>
            </p:nvSpPr>
            <p:spPr>
              <a:xfrm rot="5400000" flipV="1">
                <a:off x="2787184" y="4631800"/>
                <a:ext cx="1687478" cy="208760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42528" y="261481"/>
                    </a:moveTo>
                    <a:lnTo>
                      <a:pt x="4942528" y="389369"/>
                    </a:lnTo>
                    <a:lnTo>
                      <a:pt x="5081536" y="389369"/>
                    </a:lnTo>
                    <a:lnTo>
                      <a:pt x="5081536" y="261481"/>
                    </a:lnTo>
                    <a:close/>
                    <a:moveTo>
                      <a:pt x="4692028" y="261481"/>
                    </a:moveTo>
                    <a:lnTo>
                      <a:pt x="4692028" y="389369"/>
                    </a:lnTo>
                    <a:lnTo>
                      <a:pt x="4831036" y="389369"/>
                    </a:lnTo>
                    <a:lnTo>
                      <a:pt x="4831036" y="261481"/>
                    </a:lnTo>
                    <a:close/>
                    <a:moveTo>
                      <a:pt x="4441519" y="261481"/>
                    </a:moveTo>
                    <a:lnTo>
                      <a:pt x="4441519" y="389369"/>
                    </a:lnTo>
                    <a:lnTo>
                      <a:pt x="4580527" y="389369"/>
                    </a:lnTo>
                    <a:lnTo>
                      <a:pt x="4580527" y="261481"/>
                    </a:lnTo>
                    <a:close/>
                    <a:moveTo>
                      <a:pt x="4191008" y="261481"/>
                    </a:moveTo>
                    <a:lnTo>
                      <a:pt x="4191008" y="389369"/>
                    </a:lnTo>
                    <a:lnTo>
                      <a:pt x="4330016" y="389369"/>
                    </a:lnTo>
                    <a:lnTo>
                      <a:pt x="4330016" y="261481"/>
                    </a:lnTo>
                    <a:close/>
                    <a:moveTo>
                      <a:pt x="0" y="0"/>
                    </a:moveTo>
                    <a:lnTo>
                      <a:pt x="570675" y="0"/>
                    </a:lnTo>
                    <a:lnTo>
                      <a:pt x="570675" y="658575"/>
                    </a:lnTo>
                    <a:lnTo>
                      <a:pt x="654080" y="658575"/>
                    </a:lnTo>
                    <a:lnTo>
                      <a:pt x="654080" y="0"/>
                    </a:lnTo>
                    <a:lnTo>
                      <a:pt x="784765" y="0"/>
                    </a:lnTo>
                    <a:lnTo>
                      <a:pt x="784765" y="658575"/>
                    </a:lnTo>
                    <a:lnTo>
                      <a:pt x="868170" y="658575"/>
                    </a:lnTo>
                    <a:lnTo>
                      <a:pt x="868170" y="0"/>
                    </a:lnTo>
                    <a:lnTo>
                      <a:pt x="998854" y="0"/>
                    </a:lnTo>
                    <a:lnTo>
                      <a:pt x="998854" y="658575"/>
                    </a:lnTo>
                    <a:lnTo>
                      <a:pt x="1082259" y="658575"/>
                    </a:lnTo>
                    <a:lnTo>
                      <a:pt x="1082259" y="0"/>
                    </a:lnTo>
                    <a:lnTo>
                      <a:pt x="5393520" y="0"/>
                    </a:lnTo>
                    <a:lnTo>
                      <a:pt x="5393520" y="667240"/>
                    </a:lnTo>
                    <a:lnTo>
                      <a:pt x="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5" name="Rectangle 26">
                <a:extLst>
                  <a:ext uri="{FF2B5EF4-FFF2-40B4-BE49-F238E27FC236}">
                    <a16:creationId xmlns:a16="http://schemas.microsoft.com/office/drawing/2014/main" id="{33F6FCD9-5B62-4B4E-A3B9-F0AA9C94D958}"/>
                  </a:ext>
                </a:extLst>
              </p:cNvPr>
              <p:cNvSpPr/>
              <p:nvPr/>
            </p:nvSpPr>
            <p:spPr>
              <a:xfrm rot="16200000" flipH="1" flipV="1">
                <a:off x="3035148" y="4605481"/>
                <a:ext cx="1734320" cy="214555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33815" y="0"/>
                    </a:moveTo>
                    <a:lnTo>
                      <a:pt x="834953" y="0"/>
                    </a:lnTo>
                    <a:lnTo>
                      <a:pt x="834953" y="658575"/>
                    </a:lnTo>
                    <a:lnTo>
                      <a:pt x="751548" y="658575"/>
                    </a:lnTo>
                    <a:lnTo>
                      <a:pt x="751548" y="0"/>
                    </a:lnTo>
                    <a:lnTo>
                      <a:pt x="620863" y="0"/>
                    </a:lnTo>
                    <a:lnTo>
                      <a:pt x="620863" y="658575"/>
                    </a:lnTo>
                    <a:lnTo>
                      <a:pt x="537458" y="658575"/>
                    </a:lnTo>
                    <a:lnTo>
                      <a:pt x="537458" y="0"/>
                    </a:lnTo>
                    <a:lnTo>
                      <a:pt x="406774" y="0"/>
                    </a:lnTo>
                    <a:lnTo>
                      <a:pt x="406774" y="658575"/>
                    </a:lnTo>
                    <a:lnTo>
                      <a:pt x="323369" y="658575"/>
                    </a:lnTo>
                    <a:lnTo>
                      <a:pt x="323369" y="0"/>
                    </a:lnTo>
                    <a:lnTo>
                      <a:pt x="192684" y="0"/>
                    </a:lnTo>
                    <a:lnTo>
                      <a:pt x="192684" y="658575"/>
                    </a:lnTo>
                    <a:lnTo>
                      <a:pt x="109279" y="658575"/>
                    </a:lnTo>
                    <a:lnTo>
                      <a:pt x="109279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4933815" y="667240"/>
                    </a:lnTo>
                    <a:close/>
                    <a:moveTo>
                      <a:pt x="5147905" y="0"/>
                    </a:moveTo>
                    <a:lnTo>
                      <a:pt x="5017220" y="0"/>
                    </a:lnTo>
                    <a:lnTo>
                      <a:pt x="5017220" y="667240"/>
                    </a:lnTo>
                    <a:lnTo>
                      <a:pt x="5147905" y="667240"/>
                    </a:lnTo>
                    <a:close/>
                    <a:moveTo>
                      <a:pt x="5393520" y="0"/>
                    </a:moveTo>
                    <a:lnTo>
                      <a:pt x="5231310" y="0"/>
                    </a:lnTo>
                    <a:lnTo>
                      <a:pt x="523131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6" name="Rectangle 52">
                <a:extLst>
                  <a:ext uri="{FF2B5EF4-FFF2-40B4-BE49-F238E27FC236}">
                    <a16:creationId xmlns:a16="http://schemas.microsoft.com/office/drawing/2014/main" id="{2D8AF303-3AC4-4A70-A3A8-EC114F1AE733}"/>
                  </a:ext>
                </a:extLst>
              </p:cNvPr>
              <p:cNvSpPr/>
              <p:nvPr/>
            </p:nvSpPr>
            <p:spPr>
              <a:xfrm rot="16200000" flipH="1" flipV="1">
                <a:off x="4883414" y="4695262"/>
                <a:ext cx="1555516" cy="213797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5393520" y="0"/>
                    </a:moveTo>
                    <a:lnTo>
                      <a:pt x="1875109" y="0"/>
                    </a:lnTo>
                    <a:lnTo>
                      <a:pt x="1875109" y="658575"/>
                    </a:lnTo>
                    <a:lnTo>
                      <a:pt x="1782911" y="658575"/>
                    </a:lnTo>
                    <a:lnTo>
                      <a:pt x="1782911" y="0"/>
                    </a:lnTo>
                    <a:lnTo>
                      <a:pt x="1642284" y="0"/>
                    </a:lnTo>
                    <a:lnTo>
                      <a:pt x="1642284" y="658575"/>
                    </a:lnTo>
                    <a:lnTo>
                      <a:pt x="1550085" y="658575"/>
                    </a:lnTo>
                    <a:lnTo>
                      <a:pt x="1550085" y="0"/>
                    </a:lnTo>
                    <a:lnTo>
                      <a:pt x="1409458" y="0"/>
                    </a:lnTo>
                    <a:lnTo>
                      <a:pt x="1409458" y="658575"/>
                    </a:lnTo>
                    <a:lnTo>
                      <a:pt x="1317259" y="658575"/>
                    </a:lnTo>
                    <a:lnTo>
                      <a:pt x="1317259" y="0"/>
                    </a:lnTo>
                    <a:lnTo>
                      <a:pt x="1176632" y="0"/>
                    </a:lnTo>
                    <a:lnTo>
                      <a:pt x="1176632" y="658575"/>
                    </a:lnTo>
                    <a:lnTo>
                      <a:pt x="1084434" y="658575"/>
                    </a:lnTo>
                    <a:lnTo>
                      <a:pt x="1084434" y="0"/>
                    </a:lnTo>
                    <a:lnTo>
                      <a:pt x="943806" y="0"/>
                    </a:lnTo>
                    <a:lnTo>
                      <a:pt x="943806" y="658575"/>
                    </a:lnTo>
                    <a:lnTo>
                      <a:pt x="851608" y="658575"/>
                    </a:lnTo>
                    <a:lnTo>
                      <a:pt x="851608" y="0"/>
                    </a:lnTo>
                    <a:lnTo>
                      <a:pt x="710981" y="0"/>
                    </a:lnTo>
                    <a:lnTo>
                      <a:pt x="710981" y="658575"/>
                    </a:lnTo>
                    <a:lnTo>
                      <a:pt x="618782" y="658575"/>
                    </a:lnTo>
                    <a:lnTo>
                      <a:pt x="618782" y="0"/>
                    </a:lnTo>
                    <a:lnTo>
                      <a:pt x="478155" y="0"/>
                    </a:lnTo>
                    <a:lnTo>
                      <a:pt x="478155" y="658575"/>
                    </a:lnTo>
                    <a:lnTo>
                      <a:pt x="385957" y="658575"/>
                    </a:lnTo>
                    <a:lnTo>
                      <a:pt x="385957" y="0"/>
                    </a:lnTo>
                    <a:lnTo>
                      <a:pt x="245332" y="0"/>
                    </a:lnTo>
                    <a:lnTo>
                      <a:pt x="245332" y="658575"/>
                    </a:lnTo>
                    <a:lnTo>
                      <a:pt x="153133" y="658575"/>
                    </a:lnTo>
                    <a:lnTo>
                      <a:pt x="153133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7" name="Rectangle 98">
                <a:extLst>
                  <a:ext uri="{FF2B5EF4-FFF2-40B4-BE49-F238E27FC236}">
                    <a16:creationId xmlns:a16="http://schemas.microsoft.com/office/drawing/2014/main" id="{AE8C2DCA-4403-4D5C-B362-398227D056FB}"/>
                  </a:ext>
                </a:extLst>
              </p:cNvPr>
              <p:cNvSpPr/>
              <p:nvPr/>
            </p:nvSpPr>
            <p:spPr>
              <a:xfrm rot="5400000" flipH="1">
                <a:off x="3572073" y="4627733"/>
                <a:ext cx="1694715" cy="20965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577339" y="222921"/>
                    </a:moveTo>
                    <a:lnTo>
                      <a:pt x="4577339" y="451264"/>
                    </a:lnTo>
                    <a:lnTo>
                      <a:pt x="4329141" y="451264"/>
                    </a:lnTo>
                    <a:lnTo>
                      <a:pt x="4329141" y="222921"/>
                    </a:lnTo>
                    <a:close/>
                    <a:moveTo>
                      <a:pt x="5021455" y="222921"/>
                    </a:moveTo>
                    <a:lnTo>
                      <a:pt x="5021455" y="451264"/>
                    </a:lnTo>
                    <a:lnTo>
                      <a:pt x="4773257" y="451264"/>
                    </a:lnTo>
                    <a:lnTo>
                      <a:pt x="4773257" y="222921"/>
                    </a:lnTo>
                    <a:close/>
                    <a:moveTo>
                      <a:pt x="5393520" y="0"/>
                    </a:moveTo>
                    <a:lnTo>
                      <a:pt x="538365" y="0"/>
                    </a:lnTo>
                    <a:lnTo>
                      <a:pt x="538365" y="667239"/>
                    </a:lnTo>
                    <a:lnTo>
                      <a:pt x="300065" y="667239"/>
                    </a:lnTo>
                    <a:lnTo>
                      <a:pt x="300065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8" name="Rectangle 110">
                <a:extLst>
                  <a:ext uri="{FF2B5EF4-FFF2-40B4-BE49-F238E27FC236}">
                    <a16:creationId xmlns:a16="http://schemas.microsoft.com/office/drawing/2014/main" id="{D5D27992-85C7-41E4-855E-42B7B3FFCF90}"/>
                  </a:ext>
                </a:extLst>
              </p:cNvPr>
              <p:cNvSpPr/>
              <p:nvPr/>
            </p:nvSpPr>
            <p:spPr>
              <a:xfrm rot="5400000" flipH="1">
                <a:off x="3412106" y="4737149"/>
                <a:ext cx="1499976" cy="185564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160738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160738" y="667240"/>
                    </a:lnTo>
                    <a:close/>
                    <a:moveTo>
                      <a:pt x="374828" y="0"/>
                    </a:moveTo>
                    <a:lnTo>
                      <a:pt x="244143" y="0"/>
                    </a:lnTo>
                    <a:lnTo>
                      <a:pt x="244143" y="667240"/>
                    </a:lnTo>
                    <a:lnTo>
                      <a:pt x="374828" y="667240"/>
                    </a:lnTo>
                    <a:close/>
                    <a:moveTo>
                      <a:pt x="588917" y="0"/>
                    </a:moveTo>
                    <a:lnTo>
                      <a:pt x="458233" y="0"/>
                    </a:lnTo>
                    <a:lnTo>
                      <a:pt x="458233" y="667240"/>
                    </a:lnTo>
                    <a:lnTo>
                      <a:pt x="588917" y="667240"/>
                    </a:lnTo>
                    <a:close/>
                    <a:moveTo>
                      <a:pt x="803007" y="0"/>
                    </a:moveTo>
                    <a:lnTo>
                      <a:pt x="672322" y="0"/>
                    </a:lnTo>
                    <a:lnTo>
                      <a:pt x="672322" y="667240"/>
                    </a:lnTo>
                    <a:lnTo>
                      <a:pt x="803007" y="667240"/>
                    </a:lnTo>
                    <a:close/>
                    <a:moveTo>
                      <a:pt x="5393520" y="0"/>
                    </a:moveTo>
                    <a:lnTo>
                      <a:pt x="886412" y="0"/>
                    </a:lnTo>
                    <a:lnTo>
                      <a:pt x="886412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9" name="Rectangle 112">
                <a:extLst>
                  <a:ext uri="{FF2B5EF4-FFF2-40B4-BE49-F238E27FC236}">
                    <a16:creationId xmlns:a16="http://schemas.microsoft.com/office/drawing/2014/main" id="{7A1615E4-A2AD-4BC2-84DA-F03B46602FAC}"/>
                  </a:ext>
                </a:extLst>
              </p:cNvPr>
              <p:cNvSpPr/>
              <p:nvPr/>
            </p:nvSpPr>
            <p:spPr>
              <a:xfrm rot="5400000" flipH="1">
                <a:off x="3801983" y="4577115"/>
                <a:ext cx="1784807" cy="2208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0" name="Rectangle 112">
                <a:extLst>
                  <a:ext uri="{FF2B5EF4-FFF2-40B4-BE49-F238E27FC236}">
                    <a16:creationId xmlns:a16="http://schemas.microsoft.com/office/drawing/2014/main" id="{07611A0A-4CA6-45F2-8190-A7646F267240}"/>
                  </a:ext>
                </a:extLst>
              </p:cNvPr>
              <p:cNvSpPr/>
              <p:nvPr/>
            </p:nvSpPr>
            <p:spPr>
              <a:xfrm rot="5400000" flipH="1">
                <a:off x="2410703" y="4523806"/>
                <a:ext cx="1879687" cy="232539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5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1" name="Rectangle 97">
                <a:extLst>
                  <a:ext uri="{FF2B5EF4-FFF2-40B4-BE49-F238E27FC236}">
                    <a16:creationId xmlns:a16="http://schemas.microsoft.com/office/drawing/2014/main" id="{37321910-B8B4-4E5E-A8F1-BABE402FEE5C}"/>
                  </a:ext>
                </a:extLst>
              </p:cNvPr>
              <p:cNvSpPr/>
              <p:nvPr/>
            </p:nvSpPr>
            <p:spPr>
              <a:xfrm rot="5400000" flipH="1">
                <a:off x="2326501" y="4731870"/>
                <a:ext cx="1509371" cy="18672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3749325" y="214783"/>
                    </a:moveTo>
                    <a:lnTo>
                      <a:pt x="3749325" y="452458"/>
                    </a:lnTo>
                    <a:lnTo>
                      <a:pt x="3604159" y="452458"/>
                    </a:lnTo>
                    <a:lnTo>
                      <a:pt x="3604159" y="214783"/>
                    </a:lnTo>
                    <a:close/>
                    <a:moveTo>
                      <a:pt x="4010934" y="214783"/>
                    </a:moveTo>
                    <a:lnTo>
                      <a:pt x="4010934" y="452458"/>
                    </a:lnTo>
                    <a:lnTo>
                      <a:pt x="3865768" y="452458"/>
                    </a:lnTo>
                    <a:lnTo>
                      <a:pt x="3865768" y="214783"/>
                    </a:lnTo>
                    <a:close/>
                    <a:moveTo>
                      <a:pt x="4272544" y="214783"/>
                    </a:moveTo>
                    <a:lnTo>
                      <a:pt x="4272544" y="452458"/>
                    </a:lnTo>
                    <a:lnTo>
                      <a:pt x="4127378" y="452458"/>
                    </a:lnTo>
                    <a:lnTo>
                      <a:pt x="4127378" y="214783"/>
                    </a:lnTo>
                    <a:close/>
                    <a:moveTo>
                      <a:pt x="4534153" y="214783"/>
                    </a:moveTo>
                    <a:lnTo>
                      <a:pt x="4534153" y="452458"/>
                    </a:lnTo>
                    <a:lnTo>
                      <a:pt x="4388987" y="452458"/>
                    </a:lnTo>
                    <a:lnTo>
                      <a:pt x="4388987" y="214783"/>
                    </a:lnTo>
                    <a:close/>
                    <a:moveTo>
                      <a:pt x="4795763" y="214783"/>
                    </a:moveTo>
                    <a:lnTo>
                      <a:pt x="4795763" y="452458"/>
                    </a:lnTo>
                    <a:lnTo>
                      <a:pt x="4650597" y="452458"/>
                    </a:lnTo>
                    <a:lnTo>
                      <a:pt x="4650597" y="214783"/>
                    </a:lnTo>
                    <a:close/>
                    <a:moveTo>
                      <a:pt x="5057372" y="214783"/>
                    </a:moveTo>
                    <a:lnTo>
                      <a:pt x="5057372" y="452458"/>
                    </a:lnTo>
                    <a:lnTo>
                      <a:pt x="4912206" y="452458"/>
                    </a:lnTo>
                    <a:lnTo>
                      <a:pt x="4912206" y="214783"/>
                    </a:lnTo>
                    <a:close/>
                    <a:moveTo>
                      <a:pt x="5393520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2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2" name="Rectangle 74">
                <a:extLst>
                  <a:ext uri="{FF2B5EF4-FFF2-40B4-BE49-F238E27FC236}">
                    <a16:creationId xmlns:a16="http://schemas.microsoft.com/office/drawing/2014/main" id="{835F2B9F-626B-4683-A654-C0351F20A1C3}"/>
                  </a:ext>
                </a:extLst>
              </p:cNvPr>
              <p:cNvSpPr/>
              <p:nvPr/>
            </p:nvSpPr>
            <p:spPr>
              <a:xfrm rot="5400000" flipH="1">
                <a:off x="4624354" y="4709730"/>
                <a:ext cx="1530076" cy="2103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294520" y="262881"/>
                    </a:moveTo>
                    <a:lnTo>
                      <a:pt x="4294520" y="390769"/>
                    </a:lnTo>
                    <a:lnTo>
                      <a:pt x="4155512" y="390769"/>
                    </a:lnTo>
                    <a:lnTo>
                      <a:pt x="4155512" y="262881"/>
                    </a:lnTo>
                    <a:close/>
                    <a:moveTo>
                      <a:pt x="4545033" y="262881"/>
                    </a:moveTo>
                    <a:lnTo>
                      <a:pt x="4545033" y="390769"/>
                    </a:lnTo>
                    <a:lnTo>
                      <a:pt x="4406025" y="390769"/>
                    </a:lnTo>
                    <a:lnTo>
                      <a:pt x="4406025" y="262881"/>
                    </a:lnTo>
                    <a:close/>
                    <a:moveTo>
                      <a:pt x="4795546" y="262881"/>
                    </a:moveTo>
                    <a:lnTo>
                      <a:pt x="4795546" y="390769"/>
                    </a:lnTo>
                    <a:lnTo>
                      <a:pt x="4656538" y="390769"/>
                    </a:lnTo>
                    <a:lnTo>
                      <a:pt x="4656538" y="262881"/>
                    </a:lnTo>
                    <a:close/>
                    <a:moveTo>
                      <a:pt x="5393520" y="0"/>
                    </a:moveTo>
                    <a:lnTo>
                      <a:pt x="1140534" y="0"/>
                    </a:lnTo>
                    <a:lnTo>
                      <a:pt x="1140534" y="658575"/>
                    </a:lnTo>
                    <a:lnTo>
                      <a:pt x="1057129" y="658575"/>
                    </a:lnTo>
                    <a:lnTo>
                      <a:pt x="1057129" y="0"/>
                    </a:lnTo>
                    <a:lnTo>
                      <a:pt x="926444" y="0"/>
                    </a:lnTo>
                    <a:lnTo>
                      <a:pt x="926444" y="658575"/>
                    </a:lnTo>
                    <a:lnTo>
                      <a:pt x="843039" y="658575"/>
                    </a:lnTo>
                    <a:lnTo>
                      <a:pt x="843039" y="0"/>
                    </a:lnTo>
                    <a:lnTo>
                      <a:pt x="712355" y="0"/>
                    </a:lnTo>
                    <a:lnTo>
                      <a:pt x="712355" y="658575"/>
                    </a:lnTo>
                    <a:lnTo>
                      <a:pt x="628950" y="658575"/>
                    </a:lnTo>
                    <a:lnTo>
                      <a:pt x="628950" y="0"/>
                    </a:lnTo>
                    <a:lnTo>
                      <a:pt x="498265" y="0"/>
                    </a:lnTo>
                    <a:lnTo>
                      <a:pt x="498265" y="658575"/>
                    </a:lnTo>
                    <a:lnTo>
                      <a:pt x="414860" y="658575"/>
                    </a:lnTo>
                    <a:lnTo>
                      <a:pt x="414860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3" name="Rectangle 131">
                <a:extLst>
                  <a:ext uri="{FF2B5EF4-FFF2-40B4-BE49-F238E27FC236}">
                    <a16:creationId xmlns:a16="http://schemas.microsoft.com/office/drawing/2014/main" id="{643E6C25-63FD-4351-A5E8-41AB398112A1}"/>
                  </a:ext>
                </a:extLst>
              </p:cNvPr>
              <p:cNvSpPr/>
              <p:nvPr/>
            </p:nvSpPr>
            <p:spPr>
              <a:xfrm rot="5400000" flipH="1">
                <a:off x="4253712" y="4609117"/>
                <a:ext cx="1581603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1581603" h="360000">
                    <a:moveTo>
                      <a:pt x="1202902" y="360000"/>
                    </a:moveTo>
                    <a:lnTo>
                      <a:pt x="1202902" y="0"/>
                    </a:lnTo>
                    <a:lnTo>
                      <a:pt x="1152000" y="0"/>
                    </a:lnTo>
                    <a:lnTo>
                      <a:pt x="1019560" y="0"/>
                    </a:lnTo>
                    <a:lnTo>
                      <a:pt x="929520" y="0"/>
                    </a:lnTo>
                    <a:lnTo>
                      <a:pt x="863339" y="0"/>
                    </a:lnTo>
                    <a:lnTo>
                      <a:pt x="773299" y="0"/>
                    </a:lnTo>
                    <a:lnTo>
                      <a:pt x="429603" y="0"/>
                    </a:lnTo>
                    <a:lnTo>
                      <a:pt x="0" y="0"/>
                    </a:lnTo>
                    <a:lnTo>
                      <a:pt x="0" y="360000"/>
                    </a:lnTo>
                    <a:lnTo>
                      <a:pt x="429603" y="360000"/>
                    </a:lnTo>
                    <a:lnTo>
                      <a:pt x="773299" y="360000"/>
                    </a:lnTo>
                    <a:lnTo>
                      <a:pt x="863339" y="360000"/>
                    </a:lnTo>
                    <a:lnTo>
                      <a:pt x="929520" y="360000"/>
                    </a:lnTo>
                    <a:lnTo>
                      <a:pt x="1019560" y="360000"/>
                    </a:lnTo>
                    <a:lnTo>
                      <a:pt x="1152000" y="360000"/>
                    </a:lnTo>
                    <a:close/>
                    <a:moveTo>
                      <a:pt x="1359123" y="360000"/>
                    </a:moveTo>
                    <a:lnTo>
                      <a:pt x="1359123" y="0"/>
                    </a:lnTo>
                    <a:lnTo>
                      <a:pt x="1292942" y="0"/>
                    </a:lnTo>
                    <a:lnTo>
                      <a:pt x="1292942" y="360000"/>
                    </a:lnTo>
                    <a:close/>
                    <a:moveTo>
                      <a:pt x="1581603" y="360000"/>
                    </a:moveTo>
                    <a:lnTo>
                      <a:pt x="1581603" y="0"/>
                    </a:lnTo>
                    <a:lnTo>
                      <a:pt x="1449163" y="0"/>
                    </a:lnTo>
                    <a:lnTo>
                      <a:pt x="1449163" y="36000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5" name="Rectangle 39">
                <a:extLst>
                  <a:ext uri="{FF2B5EF4-FFF2-40B4-BE49-F238E27FC236}">
                    <a16:creationId xmlns:a16="http://schemas.microsoft.com/office/drawing/2014/main" id="{B6E0EDF5-1DB7-43C5-9ED8-EBABB842965D}"/>
                  </a:ext>
                </a:extLst>
              </p:cNvPr>
              <p:cNvSpPr/>
              <p:nvPr/>
            </p:nvSpPr>
            <p:spPr>
              <a:xfrm rot="5400000" flipV="1">
                <a:off x="1913042" y="4561068"/>
                <a:ext cx="1687475" cy="29857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42528" y="261481"/>
                    </a:moveTo>
                    <a:lnTo>
                      <a:pt x="4942528" y="389369"/>
                    </a:lnTo>
                    <a:lnTo>
                      <a:pt x="5081536" y="389369"/>
                    </a:lnTo>
                    <a:lnTo>
                      <a:pt x="5081536" y="261481"/>
                    </a:lnTo>
                    <a:close/>
                    <a:moveTo>
                      <a:pt x="4692028" y="261481"/>
                    </a:moveTo>
                    <a:lnTo>
                      <a:pt x="4692028" y="389369"/>
                    </a:lnTo>
                    <a:lnTo>
                      <a:pt x="4831036" y="389369"/>
                    </a:lnTo>
                    <a:lnTo>
                      <a:pt x="4831036" y="261481"/>
                    </a:lnTo>
                    <a:close/>
                    <a:moveTo>
                      <a:pt x="4441519" y="261481"/>
                    </a:moveTo>
                    <a:lnTo>
                      <a:pt x="4441519" y="389369"/>
                    </a:lnTo>
                    <a:lnTo>
                      <a:pt x="4580527" y="389369"/>
                    </a:lnTo>
                    <a:lnTo>
                      <a:pt x="4580527" y="261481"/>
                    </a:lnTo>
                    <a:close/>
                    <a:moveTo>
                      <a:pt x="4191008" y="261481"/>
                    </a:moveTo>
                    <a:lnTo>
                      <a:pt x="4191008" y="389369"/>
                    </a:lnTo>
                    <a:lnTo>
                      <a:pt x="4330016" y="389369"/>
                    </a:lnTo>
                    <a:lnTo>
                      <a:pt x="4330016" y="261481"/>
                    </a:lnTo>
                    <a:close/>
                    <a:moveTo>
                      <a:pt x="0" y="0"/>
                    </a:moveTo>
                    <a:lnTo>
                      <a:pt x="570675" y="0"/>
                    </a:lnTo>
                    <a:lnTo>
                      <a:pt x="570675" y="658575"/>
                    </a:lnTo>
                    <a:lnTo>
                      <a:pt x="654080" y="658575"/>
                    </a:lnTo>
                    <a:lnTo>
                      <a:pt x="654080" y="0"/>
                    </a:lnTo>
                    <a:lnTo>
                      <a:pt x="784765" y="0"/>
                    </a:lnTo>
                    <a:lnTo>
                      <a:pt x="784765" y="658575"/>
                    </a:lnTo>
                    <a:lnTo>
                      <a:pt x="868170" y="658575"/>
                    </a:lnTo>
                    <a:lnTo>
                      <a:pt x="868170" y="0"/>
                    </a:lnTo>
                    <a:lnTo>
                      <a:pt x="998854" y="0"/>
                    </a:lnTo>
                    <a:lnTo>
                      <a:pt x="998854" y="658575"/>
                    </a:lnTo>
                    <a:lnTo>
                      <a:pt x="1082259" y="658575"/>
                    </a:lnTo>
                    <a:lnTo>
                      <a:pt x="1082259" y="0"/>
                    </a:lnTo>
                    <a:lnTo>
                      <a:pt x="5393520" y="0"/>
                    </a:lnTo>
                    <a:lnTo>
                      <a:pt x="5393520" y="667240"/>
                    </a:lnTo>
                    <a:lnTo>
                      <a:pt x="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E7FB7"/>
      </a:accent1>
      <a:accent2>
        <a:srgbClr val="4BACC6"/>
      </a:accent2>
      <a:accent3>
        <a:srgbClr val="45C1A4"/>
      </a:accent3>
      <a:accent4>
        <a:srgbClr val="B9D533"/>
      </a:accent4>
      <a:accent5>
        <a:srgbClr val="8064A2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9</Words>
  <Application>Microsoft Office PowerPoint</Application>
  <PresentationFormat>A4 Paper (210x297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11</cp:revision>
  <dcterms:created xsi:type="dcterms:W3CDTF">2018-12-04T07:41:15Z</dcterms:created>
  <dcterms:modified xsi:type="dcterms:W3CDTF">2018-12-05T07:30:19Z</dcterms:modified>
</cp:coreProperties>
</file>