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2"/>
  </p:notesMasterIdLst>
  <p:sldIdLst>
    <p:sldId id="256" r:id="rId4"/>
    <p:sldId id="262" r:id="rId5"/>
    <p:sldId id="261" r:id="rId6"/>
    <p:sldId id="268" r:id="rId7"/>
    <p:sldId id="271" r:id="rId8"/>
    <p:sldId id="285" r:id="rId9"/>
    <p:sldId id="264" r:id="rId10"/>
    <p:sldId id="335" r:id="rId11"/>
    <p:sldId id="288" r:id="rId12"/>
    <p:sldId id="280" r:id="rId13"/>
    <p:sldId id="397" r:id="rId14"/>
    <p:sldId id="291" r:id="rId15"/>
    <p:sldId id="289" r:id="rId16"/>
    <p:sldId id="395" r:id="rId17"/>
    <p:sldId id="281" r:id="rId18"/>
    <p:sldId id="276" r:id="rId19"/>
    <p:sldId id="396" r:id="rId20"/>
    <p:sldId id="336" r:id="rId21"/>
    <p:sldId id="279" r:id="rId22"/>
    <p:sldId id="400" r:id="rId23"/>
    <p:sldId id="278" r:id="rId24"/>
    <p:sldId id="392" r:id="rId25"/>
    <p:sldId id="275" r:id="rId26"/>
    <p:sldId id="401" r:id="rId27"/>
    <p:sldId id="282" r:id="rId28"/>
    <p:sldId id="270" r:id="rId29"/>
    <p:sldId id="398" r:id="rId30"/>
    <p:sldId id="284" r:id="rId31"/>
    <p:sldId id="394" r:id="rId32"/>
    <p:sldId id="277" r:id="rId33"/>
    <p:sldId id="399" r:id="rId34"/>
    <p:sldId id="266" r:id="rId35"/>
    <p:sldId id="287" r:id="rId36"/>
    <p:sldId id="286" r:id="rId37"/>
    <p:sldId id="272" r:id="rId38"/>
    <p:sldId id="283" r:id="rId39"/>
    <p:sldId id="391" r:id="rId40"/>
    <p:sldId id="274" r:id="rId41"/>
    <p:sldId id="273" r:id="rId42"/>
    <p:sldId id="393" r:id="rId43"/>
    <p:sldId id="265" r:id="rId44"/>
    <p:sldId id="260" r:id="rId45"/>
    <p:sldId id="263" r:id="rId46"/>
    <p:sldId id="290" r:id="rId47"/>
    <p:sldId id="26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9" autoAdjust="0"/>
    <p:restoredTop sz="96196" autoAdjust="0"/>
  </p:normalViewPr>
  <p:slideViewPr>
    <p:cSldViewPr snapToGrid="0">
      <p:cViewPr varScale="1">
        <p:scale>
          <a:sx n="109" d="100"/>
          <a:sy n="109" d="100"/>
        </p:scale>
        <p:origin x="570" y="13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94D-41FD-95A1-6D246B7729C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94D-41FD-95A1-6D246B7729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4D-41FD-95A1-6D246B772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C0B-4FFA-B5F7-CFF85E112BB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C0B-4FFA-B5F7-CFF85E112B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0B-4FFA-B5F7-CFF85E112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DC2-4310-8CF6-B6E7FE7D2F7B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DC2-4310-8CF6-B6E7FE7D2F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C2-4310-8CF6-B6E7FE7D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97D-40AF-B776-212B9A4E5942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97D-40AF-B776-212B9A4E59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7D-40AF-B776-212B9A4E5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BF1-402F-9B1E-87EC7A16F7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BF1-402F-9B1E-87EC7A16F72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F1-402F-9B1E-87EC7A16F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0"/>
        <c:axId val="892857728"/>
        <c:axId val="892867712"/>
      </c:barChart>
      <c:catAx>
        <c:axId val="89285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92867712"/>
        <c:crosses val="autoZero"/>
        <c:auto val="1"/>
        <c:lblAlgn val="ctr"/>
        <c:lblOffset val="100"/>
        <c:noMultiLvlLbl val="0"/>
      </c:catAx>
      <c:valAx>
        <c:axId val="8928677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2857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DB4A-D8B6-444A-97FC-B379347A49B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00DC-7169-4755-83CA-EBF300EC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7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BFB55-A802-447E-A910-BBD71F405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457B7BB-CD07-47C5-9965-2FA032CA8D5B}"/>
              </a:ext>
            </a:extLst>
          </p:cNvPr>
          <p:cNvSpPr/>
          <p:nvPr userDrawn="1"/>
        </p:nvSpPr>
        <p:spPr>
          <a:xfrm flipH="1">
            <a:off x="8052178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1EF693-46E2-4180-A982-14109E40CB06}"/>
              </a:ext>
            </a:extLst>
          </p:cNvPr>
          <p:cNvSpPr/>
          <p:nvPr userDrawn="1"/>
        </p:nvSpPr>
        <p:spPr>
          <a:xfrm rot="10800000" flipH="1">
            <a:off x="4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3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0701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466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2309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276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05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4329288" y="166121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3" y="2081880"/>
            <a:ext cx="4505652" cy="3937837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63434" y="2240518"/>
            <a:ext cx="4198167" cy="2460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61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5688624" y="5899288"/>
            <a:ext cx="6170002" cy="862288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0061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55235"/>
            <a:ext cx="12192000" cy="290853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55759"/>
            <a:ext cx="12192000" cy="213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8265502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26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8933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218596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3" r:id="rId3"/>
    <p:sldLayoutId id="2147483742" r:id="rId4"/>
    <p:sldLayoutId id="2147483731" r:id="rId5"/>
    <p:sldLayoutId id="2147483737" r:id="rId6"/>
    <p:sldLayoutId id="2147483740" r:id="rId7"/>
    <p:sldLayoutId id="2147483739" r:id="rId8"/>
    <p:sldLayoutId id="2147483736" r:id="rId9"/>
    <p:sldLayoutId id="2147483741" r:id="rId10"/>
    <p:sldLayoutId id="2147483744" r:id="rId11"/>
    <p:sldLayoutId id="2147483745" r:id="rId12"/>
    <p:sldLayoutId id="2147483733" r:id="rId13"/>
    <p:sldLayoutId id="2147483734" r:id="rId14"/>
    <p:sldLayoutId id="2147483746" r:id="rId15"/>
    <p:sldLayoutId id="2147483748" r:id="rId16"/>
    <p:sldLayoutId id="2147483749" r:id="rId17"/>
    <p:sldLayoutId id="2147483750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www.free-powerpoint-templates-design.com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EAB522-1DFF-4B85-8868-4BF984E553F0}"/>
              </a:ext>
            </a:extLst>
          </p:cNvPr>
          <p:cNvGrpSpPr/>
          <p:nvPr/>
        </p:nvGrpSpPr>
        <p:grpSpPr>
          <a:xfrm>
            <a:off x="-491345" y="1200654"/>
            <a:ext cx="10267188" cy="2109978"/>
            <a:chOff x="-491345" y="1077822"/>
            <a:chExt cx="10267188" cy="2109978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426AD8-F38A-41A4-A132-B187D44A767E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B491B70-93F2-4668-BC1F-5BBC24FCA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7F6D971-A705-4B43-9964-5269154453FE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2EBC4F2-FDAB-458F-B3D6-C655FBB2C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653D0CF-464F-41CE-9CC7-5B508C75BCB1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DEF24CD-3AAD-4FCE-BB30-02BFFC7D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2FC8001-B8F3-49FB-AF84-BD616B5629B2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4A1CF25-E437-4C2B-B3E8-D51797868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02212BC-E82C-4073-9C8E-B0E894C02C8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37C064A4-6E82-470C-BF77-FF3F6357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8ECD751-6127-4DE6-8D9F-40183E34C7AE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095F136-6DBD-4EDF-8707-71F0C82E9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AE7AB1A-1A18-4A4B-9420-C20A711060D6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7D7980E-90EE-44E0-8175-17619F82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B87D4CB-9826-46FA-9AB5-6ED8FED6C16A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A9A12785-C9A1-406C-83CA-2579807EC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1EC3330-2CEB-473D-A022-3EA3BA01ACAE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E8CD869-3CB8-4111-BBCB-29C5222A5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DCAB668-9C55-4FB4-A127-3B5E7EF9570B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03AB0EB-1196-4F26-B3C3-FFCD0FF76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DC82CB9-9BDA-45C9-94D9-717A04FB1CDB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C288035-393E-4E82-8D0E-2D38BA726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E6EEB66-3C31-48A2-94CD-E23DC7686ACA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244E1C3-F079-4EFB-803F-40EF14727899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D2893A2-AFA7-4149-AC8F-D62A458240ED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2D05D44-5D69-4FF5-87BC-47E408F8F7AC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95704AB-AFD0-494C-BD0E-E679DF43E381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4E68002-92C6-479D-8129-2FB73152B8C6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56B0D46-299F-4250-B618-D70B349F75D6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C8D0A7-D41E-422F-A266-191C34F03698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2EAAECE-D16A-4907-B3CF-C0C7B96C45A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AB52FB-64FE-49AC-8AD8-9934EA894A7B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AE41194-B771-4BBF-976F-957B556E252B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6348478-C452-48FE-A7B5-B73A70870EF0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A32F7C6-0721-4EEF-B405-AA5C8A7627AB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A206452-003C-42C5-960B-445240E81A6D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C686EB5-C8FE-4891-8076-9D71FD8063BB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9BD41B-5859-4C58-8446-F43E90AECA36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6E7957D-FB68-4176-A09E-3A9F54E216DF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60B0828-BB2D-4532-AEBF-AAC3020DC0CB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471B953-873D-4244-9088-11FA00BE5DBA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FCECEE60-ABBF-4525-B0C0-1B5711EF7E38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DD139F9-0FE2-4403-A962-8926F1493492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B891EFB-7C1F-4500-849D-BEE4D8FD2D77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A20E701-FF62-4849-AEFF-3C818DE43037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53CCE51-E41E-4712-910F-3C825D3177F2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8D70A6F-CDEE-4994-9BC4-75BFE0CA8072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08A348F-DB67-4712-A703-7C4DDE40F88C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3D0D9D-9844-4580-8D58-7162522A218A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4DF8A19-BB01-4EB8-976D-6BD6EA8E1EC8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ED7F1A-2F84-415F-AB29-3F663713BADA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5AB82E7-D434-4AC9-ABFC-12FCAA3A5B1A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Oval 50">
              <a:extLst>
                <a:ext uri="{FF2B5EF4-FFF2-40B4-BE49-F238E27FC236}">
                  <a16:creationId xmlns:a16="http://schemas.microsoft.com/office/drawing/2014/main" id="{169ED708-ADC2-4720-9F63-4407AC91F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Heart 17">
              <a:extLst>
                <a:ext uri="{FF2B5EF4-FFF2-40B4-BE49-F238E27FC236}">
                  <a16:creationId xmlns:a16="http://schemas.microsoft.com/office/drawing/2014/main" id="{2EE49FC1-0219-4B4C-9FB8-AD7DD1EE884C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Rounded Rectangle 25">
              <a:extLst>
                <a:ext uri="{FF2B5EF4-FFF2-40B4-BE49-F238E27FC236}">
                  <a16:creationId xmlns:a16="http://schemas.microsoft.com/office/drawing/2014/main" id="{4345DF51-F8C5-4678-9C98-512CF8A517CB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9" name="Chord 32">
              <a:extLst>
                <a:ext uri="{FF2B5EF4-FFF2-40B4-BE49-F238E27FC236}">
                  <a16:creationId xmlns:a16="http://schemas.microsoft.com/office/drawing/2014/main" id="{2DAF35A8-C677-474E-AD0B-9ACBA6746D57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0" name="Rounded Rectangle 40">
              <a:extLst>
                <a:ext uri="{FF2B5EF4-FFF2-40B4-BE49-F238E27FC236}">
                  <a16:creationId xmlns:a16="http://schemas.microsoft.com/office/drawing/2014/main" id="{D58E3EE1-2360-4C17-B1F0-32E858CB619A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2" name="Rounded Rectangle 17">
              <a:extLst>
                <a:ext uri="{FF2B5EF4-FFF2-40B4-BE49-F238E27FC236}">
                  <a16:creationId xmlns:a16="http://schemas.microsoft.com/office/drawing/2014/main" id="{F296E04D-9E20-4C75-B95A-12826B8B0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Oval 25">
              <a:extLst>
                <a:ext uri="{FF2B5EF4-FFF2-40B4-BE49-F238E27FC236}">
                  <a16:creationId xmlns:a16="http://schemas.microsoft.com/office/drawing/2014/main" id="{B06A24B7-6534-4AA2-98CA-74AF5CB53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Block Arc 20">
              <a:extLst>
                <a:ext uri="{FF2B5EF4-FFF2-40B4-BE49-F238E27FC236}">
                  <a16:creationId xmlns:a16="http://schemas.microsoft.com/office/drawing/2014/main" id="{8FC96FD2-5D5F-404A-915E-586E7FE73A5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5" name="Trapezoid 28">
              <a:extLst>
                <a:ext uri="{FF2B5EF4-FFF2-40B4-BE49-F238E27FC236}">
                  <a16:creationId xmlns:a16="http://schemas.microsoft.com/office/drawing/2014/main" id="{1D60120A-81C6-430F-99C8-17685A96D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TextBox 5">
            <a:hlinkClick r:id="rId13"/>
          </p:cNvPr>
          <p:cNvSpPr txBox="1"/>
          <p:nvPr/>
        </p:nvSpPr>
        <p:spPr>
          <a:xfrm>
            <a:off x="752754" y="6346209"/>
            <a:ext cx="5598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13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8061" y="5721745"/>
            <a:ext cx="1826517" cy="448882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08B3F4E3-A21A-42A5-BBAC-8E92556AD3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9" y="266434"/>
            <a:ext cx="3964435" cy="6591566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826B5D56-D751-4A5B-92B6-A51AB002259A}"/>
              </a:ext>
            </a:extLst>
          </p:cNvPr>
          <p:cNvSpPr txBox="1"/>
          <p:nvPr/>
        </p:nvSpPr>
        <p:spPr>
          <a:xfrm>
            <a:off x="775122" y="-4994"/>
            <a:ext cx="4806061" cy="2092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2019</a:t>
            </a:r>
            <a:endParaRPr lang="ko-KR" altLang="en-US" sz="130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764787" y="5166507"/>
            <a:ext cx="615510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DA9067F-982E-4172-BF32-E3D940FB16A2}"/>
              </a:ext>
            </a:extLst>
          </p:cNvPr>
          <p:cNvGrpSpPr/>
          <p:nvPr/>
        </p:nvGrpSpPr>
        <p:grpSpPr>
          <a:xfrm>
            <a:off x="764787" y="2446254"/>
            <a:ext cx="6155104" cy="2635059"/>
            <a:chOff x="352045" y="2761104"/>
            <a:chExt cx="6155104" cy="31884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21F751-3C5B-4561-AD14-8637C5B66736}"/>
                </a:ext>
              </a:extLst>
            </p:cNvPr>
            <p:cNvSpPr txBox="1"/>
            <p:nvPr/>
          </p:nvSpPr>
          <p:spPr>
            <a:xfrm>
              <a:off x="352045" y="2761104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Free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B70FF2A-CF5C-4C3F-B5C6-A2DDF37295E2}"/>
                </a:ext>
              </a:extLst>
            </p:cNvPr>
            <p:cNvSpPr txBox="1"/>
            <p:nvPr/>
          </p:nvSpPr>
          <p:spPr>
            <a:xfrm>
              <a:off x="352045" y="3691299"/>
              <a:ext cx="6155104" cy="13406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Medical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CD13B41-09E4-4492-BC7B-6472F68B3511}"/>
                </a:ext>
              </a:extLst>
            </p:cNvPr>
            <p:cNvSpPr txBox="1"/>
            <p:nvPr/>
          </p:nvSpPr>
          <p:spPr>
            <a:xfrm>
              <a:off x="352045" y="4608850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1" name="Rounded Rectangle 7">
            <a:extLst>
              <a:ext uri="{FF2B5EF4-FFF2-40B4-BE49-F238E27FC236}">
                <a16:creationId xmlns:a16="http://schemas.microsoft.com/office/drawing/2014/main" id="{A8896C18-B44C-42FC-A16F-8669D07A9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345640" y="4734246"/>
            <a:ext cx="132210" cy="517088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4">
            <a:extLst>
              <a:ext uri="{FF2B5EF4-FFF2-40B4-BE49-F238E27FC236}">
                <a16:creationId xmlns:a16="http://schemas.microsoft.com/office/drawing/2014/main" id="{0E4F4C91-3293-4A5E-856A-38D3B160C1C9}"/>
              </a:ext>
            </a:extLst>
          </p:cNvPr>
          <p:cNvSpPr/>
          <p:nvPr/>
        </p:nvSpPr>
        <p:spPr>
          <a:xfrm>
            <a:off x="8672933" y="4722998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Freeform 53">
            <a:extLst>
              <a:ext uri="{FF2B5EF4-FFF2-40B4-BE49-F238E27FC236}">
                <a16:creationId xmlns:a16="http://schemas.microsoft.com/office/drawing/2014/main" id="{F4CD60AB-468B-4218-8A0A-0481CE1C2BA1}"/>
              </a:ext>
            </a:extLst>
          </p:cNvPr>
          <p:cNvSpPr/>
          <p:nvPr/>
        </p:nvSpPr>
        <p:spPr>
          <a:xfrm>
            <a:off x="8716893" y="367940"/>
            <a:ext cx="2346298" cy="1304925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1304925">
                <a:moveTo>
                  <a:pt x="1609725" y="723900"/>
                </a:moveTo>
                <a:cubicBezTo>
                  <a:pt x="1089025" y="990600"/>
                  <a:pt x="539750" y="1095375"/>
                  <a:pt x="0" y="1304925"/>
                </a:cubicBezTo>
                <a:lnTo>
                  <a:pt x="0" y="704850"/>
                </a:lnTo>
                <a:cubicBezTo>
                  <a:pt x="349250" y="508000"/>
                  <a:pt x="1498600" y="225425"/>
                  <a:pt x="1638300" y="0"/>
                </a:cubicBezTo>
                <a:cubicBezTo>
                  <a:pt x="1628775" y="222250"/>
                  <a:pt x="1619250" y="406400"/>
                  <a:pt x="1609725" y="7239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1AC2CFB0-3E8F-439E-8913-9F1A4C3330D3}"/>
              </a:ext>
            </a:extLst>
          </p:cNvPr>
          <p:cNvSpPr/>
          <p:nvPr/>
        </p:nvSpPr>
        <p:spPr>
          <a:xfrm>
            <a:off x="8698243" y="3317181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2E71D45E-1321-4421-85E8-C31D52964E5C}"/>
              </a:ext>
            </a:extLst>
          </p:cNvPr>
          <p:cNvSpPr/>
          <p:nvPr/>
        </p:nvSpPr>
        <p:spPr>
          <a:xfrm>
            <a:off x="8663753" y="1924454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567237-D3B0-4BEF-A043-9BEE1BE19AFA}"/>
              </a:ext>
            </a:extLst>
          </p:cNvPr>
          <p:cNvGrpSpPr/>
          <p:nvPr/>
        </p:nvGrpSpPr>
        <p:grpSpPr>
          <a:xfrm>
            <a:off x="9290010" y="286023"/>
            <a:ext cx="1092149" cy="5958902"/>
            <a:chOff x="6761057" y="322748"/>
            <a:chExt cx="1092149" cy="5958902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id="{49182EFF-647A-4830-8736-3D8C3B753C0D}"/>
                </a:ext>
              </a:extLst>
            </p:cNvPr>
            <p:cNvSpPr/>
            <p:nvPr/>
          </p:nvSpPr>
          <p:spPr>
            <a:xfrm rot="19197366">
              <a:off x="6907223" y="5186633"/>
              <a:ext cx="904974" cy="1095017"/>
            </a:xfrm>
            <a:prstGeom prst="diagStripe">
              <a:avLst>
                <a:gd name="adj" fmla="val 863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BB59176-FDAE-44A6-99DE-A46E05B43A8B}"/>
                </a:ext>
              </a:extLst>
            </p:cNvPr>
            <p:cNvSpPr/>
            <p:nvPr/>
          </p:nvSpPr>
          <p:spPr>
            <a:xfrm>
              <a:off x="6884441" y="1303750"/>
              <a:ext cx="845381" cy="346814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ounded Rectangle 60">
              <a:extLst>
                <a:ext uri="{FF2B5EF4-FFF2-40B4-BE49-F238E27FC236}">
                  <a16:creationId xmlns:a16="http://schemas.microsoft.com/office/drawing/2014/main" id="{321F3899-5C65-47AA-8C70-5968DBE7D86E}"/>
                </a:ext>
              </a:extLst>
            </p:cNvPr>
            <p:cNvSpPr/>
            <p:nvPr/>
          </p:nvSpPr>
          <p:spPr>
            <a:xfrm>
              <a:off x="6852068" y="322748"/>
              <a:ext cx="910125" cy="2323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852767-DAD7-49A0-84B6-6CAA678BA3DC}"/>
                </a:ext>
              </a:extLst>
            </p:cNvPr>
            <p:cNvSpPr/>
            <p:nvPr/>
          </p:nvSpPr>
          <p:spPr>
            <a:xfrm>
              <a:off x="7030366" y="555093"/>
              <a:ext cx="553530" cy="619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1D3C52-28F4-48F7-A82B-D416CB6F73B2}"/>
                </a:ext>
              </a:extLst>
            </p:cNvPr>
            <p:cNvSpPr/>
            <p:nvPr/>
          </p:nvSpPr>
          <p:spPr>
            <a:xfrm>
              <a:off x="7187118" y="4745527"/>
              <a:ext cx="240026" cy="232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FCBF5500-885C-44C6-A97D-283BA3919D5B}"/>
                </a:ext>
              </a:extLst>
            </p:cNvPr>
            <p:cNvSpPr/>
            <p:nvPr/>
          </p:nvSpPr>
          <p:spPr>
            <a:xfrm rot="10800000">
              <a:off x="7187119" y="4960719"/>
              <a:ext cx="240026" cy="290433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ounded Rectangle 64">
              <a:extLst>
                <a:ext uri="{FF2B5EF4-FFF2-40B4-BE49-F238E27FC236}">
                  <a16:creationId xmlns:a16="http://schemas.microsoft.com/office/drawing/2014/main" id="{D2685F86-42BF-4236-B08D-5C5B312A366A}"/>
                </a:ext>
              </a:extLst>
            </p:cNvPr>
            <p:cNvSpPr/>
            <p:nvPr/>
          </p:nvSpPr>
          <p:spPr>
            <a:xfrm>
              <a:off x="6761057" y="1137720"/>
              <a:ext cx="1092149" cy="1742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F4E3ECF8-7F76-463E-882B-3E829A78D905}"/>
                </a:ext>
              </a:extLst>
            </p:cNvPr>
            <p:cNvSpPr/>
            <p:nvPr/>
          </p:nvSpPr>
          <p:spPr>
            <a:xfrm>
              <a:off x="6988104" y="2780928"/>
              <a:ext cx="638056" cy="1761675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35D6FC-C179-4821-A928-9AC4FA632C21}"/>
                </a:ext>
              </a:extLst>
            </p:cNvPr>
            <p:cNvSpPr/>
            <p:nvPr/>
          </p:nvSpPr>
          <p:spPr>
            <a:xfrm>
              <a:off x="7283130" y="555093"/>
              <a:ext cx="48005" cy="61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58306B-E1DE-4D33-81B6-926B77DFFBA4}"/>
                </a:ext>
              </a:extLst>
            </p:cNvPr>
            <p:cNvSpPr/>
            <p:nvPr/>
          </p:nvSpPr>
          <p:spPr>
            <a:xfrm>
              <a:off x="7301272" y="1392159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636311-1082-43E4-8FF0-E0A16DD61B18}"/>
                </a:ext>
              </a:extLst>
            </p:cNvPr>
            <p:cNvSpPr/>
            <p:nvPr/>
          </p:nvSpPr>
          <p:spPr>
            <a:xfrm>
              <a:off x="7301272" y="3944985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ECFF03-40FA-448C-8091-C604AF3DC8E4}"/>
                </a:ext>
              </a:extLst>
            </p:cNvPr>
            <p:cNvSpPr/>
            <p:nvPr/>
          </p:nvSpPr>
          <p:spPr>
            <a:xfrm>
              <a:off x="7432909" y="2349469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199B3B-21FB-4982-B8E1-584A94A4E55A}"/>
                </a:ext>
              </a:extLst>
            </p:cNvPr>
            <p:cNvSpPr/>
            <p:nvPr/>
          </p:nvSpPr>
          <p:spPr>
            <a:xfrm>
              <a:off x="7432909" y="3625882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DF6719-C000-4EFC-A96A-F5BE24E6D9DD}"/>
                </a:ext>
              </a:extLst>
            </p:cNvPr>
            <p:cNvSpPr/>
            <p:nvPr/>
          </p:nvSpPr>
          <p:spPr>
            <a:xfrm>
              <a:off x="7301272" y="3306779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10B9A5-A7C6-4258-8454-D946C724E482}"/>
                </a:ext>
              </a:extLst>
            </p:cNvPr>
            <p:cNvSpPr/>
            <p:nvPr/>
          </p:nvSpPr>
          <p:spPr>
            <a:xfrm>
              <a:off x="7432909" y="1711263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7B900-1342-41C2-9A54-213641739ABF}"/>
                </a:ext>
              </a:extLst>
            </p:cNvPr>
            <p:cNvSpPr/>
            <p:nvPr/>
          </p:nvSpPr>
          <p:spPr>
            <a:xfrm>
              <a:off x="7301272" y="2030366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F03945-32A5-4A66-A3AB-9C0B122F1448}"/>
                </a:ext>
              </a:extLst>
            </p:cNvPr>
            <p:cNvSpPr/>
            <p:nvPr/>
          </p:nvSpPr>
          <p:spPr>
            <a:xfrm>
              <a:off x="7432909" y="4264092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04734D6E-5408-428F-BEE4-7C63E4CD9FB5}"/>
                </a:ext>
              </a:extLst>
            </p:cNvPr>
            <p:cNvSpPr/>
            <p:nvPr/>
          </p:nvSpPr>
          <p:spPr>
            <a:xfrm>
              <a:off x="6988104" y="2636912"/>
              <a:ext cx="638056" cy="145041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0F0AD4-A1C0-4DBA-9828-37CE03A973AD}"/>
                </a:ext>
              </a:extLst>
            </p:cNvPr>
            <p:cNvSpPr/>
            <p:nvPr/>
          </p:nvSpPr>
          <p:spPr>
            <a:xfrm>
              <a:off x="7301272" y="2668572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635DF6-BF1C-496E-9658-F8454A81CAC9}"/>
                </a:ext>
              </a:extLst>
            </p:cNvPr>
            <p:cNvSpPr/>
            <p:nvPr/>
          </p:nvSpPr>
          <p:spPr>
            <a:xfrm>
              <a:off x="7432909" y="2987676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934AC-4616-41CF-AC74-2976A6AFA6AD}"/>
              </a:ext>
            </a:extLst>
          </p:cNvPr>
          <p:cNvGrpSpPr/>
          <p:nvPr/>
        </p:nvGrpSpPr>
        <p:grpSpPr>
          <a:xfrm>
            <a:off x="9333118" y="6280604"/>
            <a:ext cx="1097720" cy="385127"/>
            <a:chOff x="1950157" y="5792396"/>
            <a:chExt cx="1387404" cy="44491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3EDDC2-DB96-4F16-A78A-8AA0B98E7C15}"/>
                </a:ext>
              </a:extLst>
            </p:cNvPr>
            <p:cNvSpPr/>
            <p:nvPr/>
          </p:nvSpPr>
          <p:spPr>
            <a:xfrm flipV="1">
              <a:off x="1950157" y="5792396"/>
              <a:ext cx="1387404" cy="444916"/>
            </a:xfrm>
            <a:prstGeom prst="ellipse">
              <a:avLst/>
            </a:prstGeom>
            <a:solidFill>
              <a:schemeClr val="tx1"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79B3D4-9191-43A6-BF74-3B3FC330D996}"/>
                </a:ext>
              </a:extLst>
            </p:cNvPr>
            <p:cNvSpPr/>
            <p:nvPr/>
          </p:nvSpPr>
          <p:spPr>
            <a:xfrm flipV="1">
              <a:off x="2069424" y="5830643"/>
              <a:ext cx="1148871" cy="368423"/>
            </a:xfrm>
            <a:prstGeom prst="ellipse">
              <a:avLst/>
            </a:prstGeom>
            <a:solidFill>
              <a:schemeClr val="tx1">
                <a:alpha val="81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" name="Parallelogram 31">
            <a:extLst>
              <a:ext uri="{FF2B5EF4-FFF2-40B4-BE49-F238E27FC236}">
                <a16:creationId xmlns:a16="http://schemas.microsoft.com/office/drawing/2014/main" id="{496D67ED-5354-4D64-BB0E-71FD5D2E51DB}"/>
              </a:ext>
            </a:extLst>
          </p:cNvPr>
          <p:cNvSpPr/>
          <p:nvPr/>
        </p:nvSpPr>
        <p:spPr>
          <a:xfrm rot="5400000">
            <a:off x="9031369" y="3466605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8F23DBBA-7BD6-446C-90B1-F0AF0B3A7A18}"/>
              </a:ext>
            </a:extLst>
          </p:cNvPr>
          <p:cNvSpPr/>
          <p:nvPr/>
        </p:nvSpPr>
        <p:spPr>
          <a:xfrm rot="5400000">
            <a:off x="9031369" y="652407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Parallelogram 31">
            <a:extLst>
              <a:ext uri="{FF2B5EF4-FFF2-40B4-BE49-F238E27FC236}">
                <a16:creationId xmlns:a16="http://schemas.microsoft.com/office/drawing/2014/main" id="{F554CC1D-711C-4442-96EA-F38F2A2CE881}"/>
              </a:ext>
            </a:extLst>
          </p:cNvPr>
          <p:cNvSpPr/>
          <p:nvPr/>
        </p:nvSpPr>
        <p:spPr>
          <a:xfrm rot="5400000">
            <a:off x="9031369" y="2059506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924B4B-0889-4EDE-93D9-E59AD96351E6}"/>
              </a:ext>
            </a:extLst>
          </p:cNvPr>
          <p:cNvSpPr txBox="1"/>
          <p:nvPr/>
        </p:nvSpPr>
        <p:spPr>
          <a:xfrm rot="1074825">
            <a:off x="9073108" y="161392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4D6A88-BD30-4E56-AA0F-DADF295131B8}"/>
              </a:ext>
            </a:extLst>
          </p:cNvPr>
          <p:cNvSpPr txBox="1"/>
          <p:nvPr/>
        </p:nvSpPr>
        <p:spPr>
          <a:xfrm rot="1074825">
            <a:off x="9058716" y="302220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17002F-87A2-438B-9336-FE8EEC55C84C}"/>
              </a:ext>
            </a:extLst>
          </p:cNvPr>
          <p:cNvSpPr txBox="1"/>
          <p:nvPr/>
        </p:nvSpPr>
        <p:spPr>
          <a:xfrm rot="1074825">
            <a:off x="9130472" y="4482661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그룹 93">
            <a:extLst>
              <a:ext uri="{FF2B5EF4-FFF2-40B4-BE49-F238E27FC236}">
                <a16:creationId xmlns:a16="http://schemas.microsoft.com/office/drawing/2014/main" id="{A6F1B3BB-EA55-4FA9-BBEE-5D83805B07C8}"/>
              </a:ext>
            </a:extLst>
          </p:cNvPr>
          <p:cNvGrpSpPr/>
          <p:nvPr/>
        </p:nvGrpSpPr>
        <p:grpSpPr>
          <a:xfrm>
            <a:off x="5667668" y="1100995"/>
            <a:ext cx="2236571" cy="5039415"/>
            <a:chOff x="3944163" y="940693"/>
            <a:chExt cx="2236571" cy="50394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92D4DA1-65D5-4AFA-A17C-AFB22FCA929E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CBBC0A-7AE7-41E1-B016-E539FB9EDFA2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Simple PowerPoint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30102BCF-DA43-4831-8BCD-4B24CA9BE5CF}"/>
              </a:ext>
            </a:extLst>
          </p:cNvPr>
          <p:cNvSpPr txBox="1">
            <a:spLocks/>
          </p:cNvSpPr>
          <p:nvPr/>
        </p:nvSpPr>
        <p:spPr>
          <a:xfrm>
            <a:off x="2306665" y="2418186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304898C-6572-4414-86FC-89EA45835241}"/>
              </a:ext>
            </a:extLst>
          </p:cNvPr>
          <p:cNvSpPr txBox="1">
            <a:spLocks/>
          </p:cNvSpPr>
          <p:nvPr/>
        </p:nvSpPr>
        <p:spPr>
          <a:xfrm>
            <a:off x="2306665" y="2096712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cs typeface="Arial" pitchFamily="34" charset="0"/>
              </a:rPr>
              <a:t>Modern PowerPoint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3B3279-F655-42F6-8BB9-4114AC7F5E5E}"/>
              </a:ext>
            </a:extLst>
          </p:cNvPr>
          <p:cNvSpPr txBox="1"/>
          <p:nvPr/>
        </p:nvSpPr>
        <p:spPr>
          <a:xfrm>
            <a:off x="2317599" y="4523972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12DE67-6C1E-4B4B-92A4-1F4C2DEDF208}"/>
              </a:ext>
            </a:extLst>
          </p:cNvPr>
          <p:cNvSpPr/>
          <p:nvPr/>
        </p:nvSpPr>
        <p:spPr>
          <a:xfrm>
            <a:off x="1546" y="3461346"/>
            <a:ext cx="4956934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1F7D41-3C42-4B85-9CCF-92E470111DE0}"/>
              </a:ext>
            </a:extLst>
          </p:cNvPr>
          <p:cNvSpPr/>
          <p:nvPr/>
        </p:nvSpPr>
        <p:spPr>
          <a:xfrm rot="10800000">
            <a:off x="7233522" y="3461346"/>
            <a:ext cx="4958478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7" name="그룹 4">
            <a:extLst>
              <a:ext uri="{FF2B5EF4-FFF2-40B4-BE49-F238E27FC236}">
                <a16:creationId xmlns:a16="http://schemas.microsoft.com/office/drawing/2014/main" id="{CC90342D-3B26-474E-8BA9-AFC81C30999E}"/>
              </a:ext>
            </a:extLst>
          </p:cNvPr>
          <p:cNvGrpSpPr/>
          <p:nvPr/>
        </p:nvGrpSpPr>
        <p:grpSpPr>
          <a:xfrm>
            <a:off x="4368416" y="1769262"/>
            <a:ext cx="3455171" cy="3900889"/>
            <a:chOff x="4613536" y="2164199"/>
            <a:chExt cx="2956435" cy="3337816"/>
          </a:xfrm>
        </p:grpSpPr>
        <p:sp>
          <p:nvSpPr>
            <p:cNvPr id="48" name="Pie 14">
              <a:extLst>
                <a:ext uri="{FF2B5EF4-FFF2-40B4-BE49-F238E27FC236}">
                  <a16:creationId xmlns:a16="http://schemas.microsoft.com/office/drawing/2014/main" id="{4A303D82-4AD0-47EB-A952-88440AB147B8}"/>
                </a:ext>
              </a:extLst>
            </p:cNvPr>
            <p:cNvSpPr/>
            <p:nvPr/>
          </p:nvSpPr>
          <p:spPr>
            <a:xfrm>
              <a:off x="4613536" y="2363855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Pie 22">
              <a:extLst>
                <a:ext uri="{FF2B5EF4-FFF2-40B4-BE49-F238E27FC236}">
                  <a16:creationId xmlns:a16="http://schemas.microsoft.com/office/drawing/2014/main" id="{3711BEB3-379E-4F1F-905B-A982C2FCF04A}"/>
                </a:ext>
              </a:extLst>
            </p:cNvPr>
            <p:cNvSpPr/>
            <p:nvPr/>
          </p:nvSpPr>
          <p:spPr>
            <a:xfrm rot="10800000">
              <a:off x="4649383" y="2381767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1DA3CD-8333-4FC1-ABC5-235D871E8D42}"/>
                </a:ext>
              </a:extLst>
            </p:cNvPr>
            <p:cNvSpPr/>
            <p:nvPr/>
          </p:nvSpPr>
          <p:spPr>
            <a:xfrm>
              <a:off x="5118427" y="2853991"/>
              <a:ext cx="1946652" cy="19466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344692D-CC5B-4069-9725-4E11FC4B799E}"/>
                </a:ext>
              </a:extLst>
            </p:cNvPr>
            <p:cNvSpPr/>
            <p:nvPr/>
          </p:nvSpPr>
          <p:spPr>
            <a:xfrm rot="5400000">
              <a:off x="5911556" y="2299861"/>
              <a:ext cx="847738" cy="5764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4EC06A36-9B13-434A-BE79-66F301E7DBFA}"/>
                </a:ext>
              </a:extLst>
            </p:cNvPr>
            <p:cNvSpPr/>
            <p:nvPr/>
          </p:nvSpPr>
          <p:spPr>
            <a:xfrm rot="16200000">
              <a:off x="5424212" y="4789939"/>
              <a:ext cx="847738" cy="5764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87029278-59D0-4A7E-89DC-561D7A85624A}"/>
              </a:ext>
            </a:extLst>
          </p:cNvPr>
          <p:cNvSpPr/>
          <p:nvPr/>
        </p:nvSpPr>
        <p:spPr>
          <a:xfrm>
            <a:off x="5466882" y="3090587"/>
            <a:ext cx="1258239" cy="1258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5D1702-47A7-48BC-A24F-F10A17BD2ABB}"/>
              </a:ext>
            </a:extLst>
          </p:cNvPr>
          <p:cNvSpPr txBox="1"/>
          <p:nvPr/>
        </p:nvSpPr>
        <p:spPr>
          <a:xfrm>
            <a:off x="7992416" y="3554491"/>
            <a:ext cx="254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A77F38-EB74-4857-84DA-450203B29595}"/>
              </a:ext>
            </a:extLst>
          </p:cNvPr>
          <p:cNvSpPr txBox="1"/>
          <p:nvPr/>
        </p:nvSpPr>
        <p:spPr>
          <a:xfrm>
            <a:off x="1623803" y="3554491"/>
            <a:ext cx="258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071B91-1DFF-4BE4-8270-DB312692F01B}"/>
              </a:ext>
            </a:extLst>
          </p:cNvPr>
          <p:cNvSpPr txBox="1"/>
          <p:nvPr/>
        </p:nvSpPr>
        <p:spPr>
          <a:xfrm>
            <a:off x="7955984" y="4134632"/>
            <a:ext cx="3334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73B898-ED1B-448B-BAC1-D920D4B08635}"/>
              </a:ext>
            </a:extLst>
          </p:cNvPr>
          <p:cNvSpPr txBox="1"/>
          <p:nvPr/>
        </p:nvSpPr>
        <p:spPr>
          <a:xfrm>
            <a:off x="874643" y="2309888"/>
            <a:ext cx="3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4BF66E3F-6AF2-4346-B798-CDFBA59121BF}"/>
              </a:ext>
            </a:extLst>
          </p:cNvPr>
          <p:cNvSpPr/>
          <p:nvPr/>
        </p:nvSpPr>
        <p:spPr>
          <a:xfrm rot="2700000">
            <a:off x="5922840" y="3310061"/>
            <a:ext cx="346320" cy="84860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521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3F6E4F5-498A-4B30-95DD-4D1128B779C9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227507-4384-40BE-B0B6-8BF634C08EFE}"/>
              </a:ext>
            </a:extLst>
          </p:cNvPr>
          <p:cNvGrpSpPr/>
          <p:nvPr/>
        </p:nvGrpSpPr>
        <p:grpSpPr>
          <a:xfrm rot="10800000" flipH="1" flipV="1">
            <a:off x="3330625" y="692806"/>
            <a:ext cx="6087170" cy="862288"/>
            <a:chOff x="-546915" y="4905446"/>
            <a:chExt cx="12102702" cy="17144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8F0CDC1-F1A9-400F-BF48-3AA532D7CE47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bg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71447E-8E9B-4185-8922-458D9857DB43}"/>
                </a:ext>
              </a:extLst>
            </p:cNvPr>
            <p:cNvGrpSpPr/>
            <p:nvPr/>
          </p:nvGrpSpPr>
          <p:grpSpPr>
            <a:xfrm>
              <a:off x="-546915" y="5658084"/>
              <a:ext cx="655355" cy="517912"/>
              <a:chOff x="5432791" y="5667609"/>
              <a:chExt cx="655355" cy="51791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406FEA-84E2-487F-BA36-62E531272C5D}"/>
                  </a:ext>
                </a:extLst>
              </p:cNvPr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C1EDDC0-82B0-4E58-8D82-901247B88564}"/>
                  </a:ext>
                </a:extLst>
              </p:cNvPr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C8AD76-D9D3-4C6A-B0DE-1E9002214349}"/>
                </a:ext>
              </a:extLst>
            </p:cNvPr>
            <p:cNvSpPr/>
            <p:nvPr/>
          </p:nvSpPr>
          <p:spPr>
            <a:xfrm>
              <a:off x="20266" y="5898145"/>
              <a:ext cx="7453959" cy="6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25">
            <a:extLst>
              <a:ext uri="{FF2B5EF4-FFF2-40B4-BE49-F238E27FC236}">
                <a16:creationId xmlns:a16="http://schemas.microsoft.com/office/drawing/2014/main" id="{F8B6133C-B0E5-4406-B4A4-3CD7CA1DB0D8}"/>
              </a:ext>
            </a:extLst>
          </p:cNvPr>
          <p:cNvSpPr/>
          <p:nvPr/>
        </p:nvSpPr>
        <p:spPr>
          <a:xfrm>
            <a:off x="966011" y="4869737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0530637-5665-4A8E-9B3A-9D486C548792}"/>
              </a:ext>
            </a:extLst>
          </p:cNvPr>
          <p:cNvSpPr/>
          <p:nvPr/>
        </p:nvSpPr>
        <p:spPr>
          <a:xfrm>
            <a:off x="4727836" y="486973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053C5864-FBC4-4E4A-9086-1DA5BBB3E924}"/>
              </a:ext>
            </a:extLst>
          </p:cNvPr>
          <p:cNvSpPr/>
          <p:nvPr/>
        </p:nvSpPr>
        <p:spPr>
          <a:xfrm>
            <a:off x="2846924" y="486973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" name="Isosceles Triangle 51">
            <a:extLst>
              <a:ext uri="{FF2B5EF4-FFF2-40B4-BE49-F238E27FC236}">
                <a16:creationId xmlns:a16="http://schemas.microsoft.com/office/drawing/2014/main" id="{66EB6A25-DE95-46FE-8FBF-5923AD25E6E0}"/>
              </a:ext>
            </a:extLst>
          </p:cNvPr>
          <p:cNvSpPr/>
          <p:nvPr/>
        </p:nvSpPr>
        <p:spPr>
          <a:xfrm>
            <a:off x="3054240" y="5124701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FB4298E-4DAA-40FF-9260-14FEA0F71772}"/>
              </a:ext>
            </a:extLst>
          </p:cNvPr>
          <p:cNvSpPr/>
          <p:nvPr/>
        </p:nvSpPr>
        <p:spPr>
          <a:xfrm>
            <a:off x="1136461" y="5045775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20A11754-C267-4FE0-89E8-E6C4AB14398F}"/>
              </a:ext>
            </a:extLst>
          </p:cNvPr>
          <p:cNvSpPr/>
          <p:nvPr/>
        </p:nvSpPr>
        <p:spPr>
          <a:xfrm flipH="1">
            <a:off x="4925022" y="5078223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E9F94-D1D2-4F91-871E-B378351A8BE4}"/>
              </a:ext>
            </a:extLst>
          </p:cNvPr>
          <p:cNvSpPr txBox="1"/>
          <p:nvPr/>
        </p:nvSpPr>
        <p:spPr>
          <a:xfrm>
            <a:off x="59488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5A59C-51CA-40DA-95D6-801E72BE832A}"/>
              </a:ext>
            </a:extLst>
          </p:cNvPr>
          <p:cNvSpPr txBox="1"/>
          <p:nvPr/>
        </p:nvSpPr>
        <p:spPr>
          <a:xfrm>
            <a:off x="2492529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2E6583-1687-4DAD-9756-D18B7A899A26}"/>
              </a:ext>
            </a:extLst>
          </p:cNvPr>
          <p:cNvSpPr txBox="1"/>
          <p:nvPr/>
        </p:nvSpPr>
        <p:spPr>
          <a:xfrm>
            <a:off x="437075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BFD298DB-4A2F-4B0C-A5B6-670C6628ABD3}"/>
              </a:ext>
            </a:extLst>
          </p:cNvPr>
          <p:cNvSpPr/>
          <p:nvPr/>
        </p:nvSpPr>
        <p:spPr>
          <a:xfrm>
            <a:off x="675043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23CC9C83-B283-40AD-A7A8-5C71C7A43DD6}"/>
              </a:ext>
            </a:extLst>
          </p:cNvPr>
          <p:cNvSpPr/>
          <p:nvPr/>
        </p:nvSpPr>
        <p:spPr>
          <a:xfrm>
            <a:off x="2555955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8613C605-A676-468E-9879-5063CE52D7B2}"/>
              </a:ext>
            </a:extLst>
          </p:cNvPr>
          <p:cNvSpPr/>
          <p:nvPr/>
        </p:nvSpPr>
        <p:spPr>
          <a:xfrm>
            <a:off x="4436868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4404C-4CD1-4C4F-B982-FF056DEAE0CF}"/>
              </a:ext>
            </a:extLst>
          </p:cNvPr>
          <p:cNvSpPr txBox="1"/>
          <p:nvPr/>
        </p:nvSpPr>
        <p:spPr>
          <a:xfrm>
            <a:off x="675043" y="2063333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3BBEE0-39B2-467E-8654-0C5122AB8225}"/>
              </a:ext>
            </a:extLst>
          </p:cNvPr>
          <p:cNvSpPr txBox="1"/>
          <p:nvPr/>
        </p:nvSpPr>
        <p:spPr>
          <a:xfrm>
            <a:off x="675044" y="2788196"/>
            <a:ext cx="54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F7381-3912-4145-B260-B41924C65D0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6DF9388-9455-456F-88B3-286C0D2E08F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12884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65BD61-BC17-4BE9-9DE3-8EABD3BEAFD2}"/>
              </a:ext>
            </a:extLst>
          </p:cNvPr>
          <p:cNvGrpSpPr/>
          <p:nvPr/>
        </p:nvGrpSpPr>
        <p:grpSpPr>
          <a:xfrm rot="20618438">
            <a:off x="4391068" y="2315208"/>
            <a:ext cx="3409869" cy="3231342"/>
            <a:chOff x="-116760" y="950876"/>
            <a:chExt cx="6261875" cy="59340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07A6D2-FA32-436F-A956-6FABDD55057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25" name="Rounded Rectangle 41">
                <a:extLst>
                  <a:ext uri="{FF2B5EF4-FFF2-40B4-BE49-F238E27FC236}">
                    <a16:creationId xmlns:a16="http://schemas.microsoft.com/office/drawing/2014/main" id="{90F3E05B-8290-47D4-8559-724C65AD22F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62">
                <a:extLst>
                  <a:ext uri="{FF2B5EF4-FFF2-40B4-BE49-F238E27FC236}">
                    <a16:creationId xmlns:a16="http://schemas.microsoft.com/office/drawing/2014/main" id="{D8F8E051-C0E9-4604-8AC8-A1E81EA9733C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63">
                <a:extLst>
                  <a:ext uri="{FF2B5EF4-FFF2-40B4-BE49-F238E27FC236}">
                    <a16:creationId xmlns:a16="http://schemas.microsoft.com/office/drawing/2014/main" id="{9F419162-DB5E-4AB6-BA29-43608E0BC7C5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4">
                <a:extLst>
                  <a:ext uri="{FF2B5EF4-FFF2-40B4-BE49-F238E27FC236}">
                    <a16:creationId xmlns:a16="http://schemas.microsoft.com/office/drawing/2014/main" id="{15DE4F1D-EB23-48C9-B066-8AB903CCD6DA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5">
                <a:extLst>
                  <a:ext uri="{FF2B5EF4-FFF2-40B4-BE49-F238E27FC236}">
                    <a16:creationId xmlns:a16="http://schemas.microsoft.com/office/drawing/2014/main" id="{603E82B0-1D53-41A7-B36D-A7F03833B746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66">
                <a:extLst>
                  <a:ext uri="{FF2B5EF4-FFF2-40B4-BE49-F238E27FC236}">
                    <a16:creationId xmlns:a16="http://schemas.microsoft.com/office/drawing/2014/main" id="{EDF29EB8-71DC-4A7A-8F91-64F5952BA6F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67">
                <a:extLst>
                  <a:ext uri="{FF2B5EF4-FFF2-40B4-BE49-F238E27FC236}">
                    <a16:creationId xmlns:a16="http://schemas.microsoft.com/office/drawing/2014/main" id="{CF206FC9-44B9-475E-96F9-66B7AEA3D78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68">
                <a:extLst>
                  <a:ext uri="{FF2B5EF4-FFF2-40B4-BE49-F238E27FC236}">
                    <a16:creationId xmlns:a16="http://schemas.microsoft.com/office/drawing/2014/main" id="{3659BC47-A7AA-4045-8D7D-78FC5FA74138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ounded Rectangle 69">
                <a:extLst>
                  <a:ext uri="{FF2B5EF4-FFF2-40B4-BE49-F238E27FC236}">
                    <a16:creationId xmlns:a16="http://schemas.microsoft.com/office/drawing/2014/main" id="{5270DCE5-2CC8-47A1-A1D3-524D1262F100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9">
                <a:extLst>
                  <a:ext uri="{FF2B5EF4-FFF2-40B4-BE49-F238E27FC236}">
                    <a16:creationId xmlns:a16="http://schemas.microsoft.com/office/drawing/2014/main" id="{4A8B032C-34B0-4ABB-B5DB-F936837F2AC1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9">
                <a:extLst>
                  <a:ext uri="{FF2B5EF4-FFF2-40B4-BE49-F238E27FC236}">
                    <a16:creationId xmlns:a16="http://schemas.microsoft.com/office/drawing/2014/main" id="{08C0A577-8A7A-4D3A-ADAA-F7350ABFB4F5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AB54B28-9E55-4BFD-83B5-961C33D159B4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3" name="Rounded Rectangle 16">
                <a:extLst>
                  <a:ext uri="{FF2B5EF4-FFF2-40B4-BE49-F238E27FC236}">
                    <a16:creationId xmlns:a16="http://schemas.microsoft.com/office/drawing/2014/main" id="{AFCE442C-EA2F-4BD1-A6D8-64781E226658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7">
                <a:extLst>
                  <a:ext uri="{FF2B5EF4-FFF2-40B4-BE49-F238E27FC236}">
                    <a16:creationId xmlns:a16="http://schemas.microsoft.com/office/drawing/2014/main" id="{4E15B7BA-F5C9-4FED-8767-2A867AD98B7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ed Rectangle 18">
                <a:extLst>
                  <a:ext uri="{FF2B5EF4-FFF2-40B4-BE49-F238E27FC236}">
                    <a16:creationId xmlns:a16="http://schemas.microsoft.com/office/drawing/2014/main" id="{D9CFEEB6-D739-4864-A4CD-EA6B6C2375DC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ounded Rectangle 19">
                <a:extLst>
                  <a:ext uri="{FF2B5EF4-FFF2-40B4-BE49-F238E27FC236}">
                    <a16:creationId xmlns:a16="http://schemas.microsoft.com/office/drawing/2014/main" id="{B361D4FE-7387-4BF3-8D11-A6D1DFB0447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20">
                <a:extLst>
                  <a:ext uri="{FF2B5EF4-FFF2-40B4-BE49-F238E27FC236}">
                    <a16:creationId xmlns:a16="http://schemas.microsoft.com/office/drawing/2014/main" id="{E9F38B96-AD04-4636-B547-7A036F727549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5E20016C-2127-4A00-90B7-5863966C762E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Rounded Rectangle 22">
                <a:extLst>
                  <a:ext uri="{FF2B5EF4-FFF2-40B4-BE49-F238E27FC236}">
                    <a16:creationId xmlns:a16="http://schemas.microsoft.com/office/drawing/2014/main" id="{D50821E4-CEDD-451C-9B84-F8B105BF1CC1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23">
                <a:extLst>
                  <a:ext uri="{FF2B5EF4-FFF2-40B4-BE49-F238E27FC236}">
                    <a16:creationId xmlns:a16="http://schemas.microsoft.com/office/drawing/2014/main" id="{739AE10A-ACDB-4574-B898-D643DD4E8163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24">
                <a:extLst>
                  <a:ext uri="{FF2B5EF4-FFF2-40B4-BE49-F238E27FC236}">
                    <a16:creationId xmlns:a16="http://schemas.microsoft.com/office/drawing/2014/main" id="{1158B5C1-6374-4E85-8842-5E72973A78D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39">
                <a:extLst>
                  <a:ext uri="{FF2B5EF4-FFF2-40B4-BE49-F238E27FC236}">
                    <a16:creationId xmlns:a16="http://schemas.microsoft.com/office/drawing/2014/main" id="{A89BF971-67D7-4F1B-AA35-7AB2147C04C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7B3A4C72-05BF-4208-A9E4-70CCBCE4511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21">
                <a:extLst>
                  <a:ext uri="{FF2B5EF4-FFF2-40B4-BE49-F238E27FC236}">
                    <a16:creationId xmlns:a16="http://schemas.microsoft.com/office/drawing/2014/main" id="{4330962B-51C2-4813-95AD-8B1BB7066BE7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BC68F7-74A9-4F15-AC2B-100ECFB0E004}"/>
              </a:ext>
            </a:extLst>
          </p:cNvPr>
          <p:cNvGrpSpPr/>
          <p:nvPr/>
        </p:nvGrpSpPr>
        <p:grpSpPr>
          <a:xfrm>
            <a:off x="8540119" y="1916736"/>
            <a:ext cx="2734773" cy="859789"/>
            <a:chOff x="1418442" y="3789040"/>
            <a:chExt cx="1512168" cy="106766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43A4A1-6242-4048-B407-4899AF60181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F6FEAC-8CC8-4515-89F0-E649A31DEE5E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13DB3F-69A2-427A-8C8C-DE0955138D2A}"/>
              </a:ext>
            </a:extLst>
          </p:cNvPr>
          <p:cNvGrpSpPr/>
          <p:nvPr/>
        </p:nvGrpSpPr>
        <p:grpSpPr>
          <a:xfrm>
            <a:off x="7691544" y="2016064"/>
            <a:ext cx="684000" cy="684000"/>
            <a:chOff x="6078081" y="1847059"/>
            <a:chExt cx="684000" cy="684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60EE885-71E4-47BE-8253-2F2ABFEB546E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F73458E-E827-4916-AA18-23257CB66BF5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9920709B-87B0-4F1B-8D84-C1DCB244A6DD}"/>
              </a:ext>
            </a:extLst>
          </p:cNvPr>
          <p:cNvSpPr txBox="1">
            <a:spLocks/>
          </p:cNvSpPr>
          <p:nvPr/>
        </p:nvSpPr>
        <p:spPr>
          <a:xfrm>
            <a:off x="7785745" y="2132593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937C04-BEDF-47AD-BFA4-1DFB745BA331}"/>
              </a:ext>
            </a:extLst>
          </p:cNvPr>
          <p:cNvGrpSpPr/>
          <p:nvPr/>
        </p:nvGrpSpPr>
        <p:grpSpPr>
          <a:xfrm>
            <a:off x="7839630" y="3423490"/>
            <a:ext cx="2752619" cy="890083"/>
            <a:chOff x="1408574" y="3751424"/>
            <a:chExt cx="1522036" cy="110528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C6D73C-BA7B-47C6-99D0-AB486580601C}"/>
                </a:ext>
              </a:extLst>
            </p:cNvPr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8DD3FE-1FAE-4180-9D78-2DC18759F9DD}"/>
                </a:ext>
              </a:extLst>
            </p:cNvPr>
            <p:cNvSpPr txBox="1"/>
            <p:nvPr/>
          </p:nvSpPr>
          <p:spPr>
            <a:xfrm>
              <a:off x="1419255" y="4054109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0C2371-1038-4683-8B06-719C62CC23AB}"/>
              </a:ext>
            </a:extLst>
          </p:cNvPr>
          <p:cNvGrpSpPr/>
          <p:nvPr/>
        </p:nvGrpSpPr>
        <p:grpSpPr>
          <a:xfrm>
            <a:off x="7004056" y="3553106"/>
            <a:ext cx="684000" cy="684000"/>
            <a:chOff x="6078081" y="1847059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2A3D1A6-D22C-46A9-A029-B845F3110DC7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CD54133-1AFF-4374-BA6E-D729D123F3F1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D8DF2B41-8E32-489F-B1E6-923D19CA69BD}"/>
              </a:ext>
            </a:extLst>
          </p:cNvPr>
          <p:cNvSpPr txBox="1">
            <a:spLocks/>
          </p:cNvSpPr>
          <p:nvPr/>
        </p:nvSpPr>
        <p:spPr>
          <a:xfrm>
            <a:off x="7098257" y="3669635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D6FD32-2340-4275-B82E-EDEF8217C33B}"/>
              </a:ext>
            </a:extLst>
          </p:cNvPr>
          <p:cNvGrpSpPr/>
          <p:nvPr/>
        </p:nvGrpSpPr>
        <p:grpSpPr>
          <a:xfrm>
            <a:off x="7121404" y="4990820"/>
            <a:ext cx="2734773" cy="859789"/>
            <a:chOff x="1418442" y="3789040"/>
            <a:chExt cx="1512168" cy="106766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4156F5-1FD2-4951-8C69-04EB609111D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F9E20A-6EFE-4B04-8681-BB589011DD0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9096C91-73BE-4A0F-9F03-A3B29F5DFC54}"/>
              </a:ext>
            </a:extLst>
          </p:cNvPr>
          <p:cNvGrpSpPr/>
          <p:nvPr/>
        </p:nvGrpSpPr>
        <p:grpSpPr>
          <a:xfrm>
            <a:off x="6272829" y="5090147"/>
            <a:ext cx="684000" cy="684000"/>
            <a:chOff x="6078081" y="1847059"/>
            <a:chExt cx="684000" cy="6840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18B204-3370-4E6B-9AB8-24F8C5BECC5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3CF1E15-9CC5-4D4B-BA88-8696C421D520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C7D867FE-229C-4F4C-8906-8A15E8C3B1A6}"/>
              </a:ext>
            </a:extLst>
          </p:cNvPr>
          <p:cNvSpPr txBox="1">
            <a:spLocks/>
          </p:cNvSpPr>
          <p:nvPr/>
        </p:nvSpPr>
        <p:spPr>
          <a:xfrm>
            <a:off x="6367030" y="5206676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06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CB955BB-8579-43D0-B725-9A917D8800D1}"/>
              </a:ext>
            </a:extLst>
          </p:cNvPr>
          <p:cNvGrpSpPr/>
          <p:nvPr/>
        </p:nvGrpSpPr>
        <p:grpSpPr>
          <a:xfrm>
            <a:off x="2695346" y="1916736"/>
            <a:ext cx="2703948" cy="859789"/>
            <a:chOff x="1586278" y="1610533"/>
            <a:chExt cx="1992330" cy="85978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187C8D-281A-4A9C-82E4-FD889EA5EF6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CA18C61-E60C-4C27-BF79-6883DBA25E85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8C5284-43D4-4207-AFC5-18CF85BB77E1}"/>
              </a:ext>
            </a:extLst>
          </p:cNvPr>
          <p:cNvGrpSpPr/>
          <p:nvPr/>
        </p:nvGrpSpPr>
        <p:grpSpPr>
          <a:xfrm>
            <a:off x="5575273" y="2016062"/>
            <a:ext cx="684000" cy="684000"/>
            <a:chOff x="3754587" y="1709861"/>
            <a:chExt cx="684000" cy="684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9FA658-F31E-4DD7-AC02-37433C393414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CAD3A45-FEEB-4BC7-91CF-AAEFA1B53283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Text Placeholder 14">
              <a:extLst>
                <a:ext uri="{FF2B5EF4-FFF2-40B4-BE49-F238E27FC236}">
                  <a16:creationId xmlns:a16="http://schemas.microsoft.com/office/drawing/2014/main" id="{1E53ABAC-A530-4EB4-A562-C96D30C8C46D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5E6DE3-8D26-49FD-ACAC-0E708474386B}"/>
              </a:ext>
            </a:extLst>
          </p:cNvPr>
          <p:cNvGrpSpPr/>
          <p:nvPr/>
        </p:nvGrpSpPr>
        <p:grpSpPr>
          <a:xfrm>
            <a:off x="1759242" y="3453778"/>
            <a:ext cx="2703948" cy="859789"/>
            <a:chOff x="1586278" y="1610533"/>
            <a:chExt cx="1992330" cy="85978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9559871-DC71-4EAE-B7EF-9230ABD4942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030DDD-5146-4C0B-B464-F94FE884355C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143D5AC-5E1D-438B-8418-32CE7A52A2A8}"/>
              </a:ext>
            </a:extLst>
          </p:cNvPr>
          <p:cNvGrpSpPr/>
          <p:nvPr/>
        </p:nvGrpSpPr>
        <p:grpSpPr>
          <a:xfrm>
            <a:off x="4639169" y="3553104"/>
            <a:ext cx="684000" cy="684000"/>
            <a:chOff x="3754587" y="1709861"/>
            <a:chExt cx="684000" cy="684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1CCBA64-939C-4378-B9EC-ED0B251ECE71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8B65B16-A6AE-404A-B003-6DDBC9F2BDF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Text Placeholder 14">
              <a:extLst>
                <a:ext uri="{FF2B5EF4-FFF2-40B4-BE49-F238E27FC236}">
                  <a16:creationId xmlns:a16="http://schemas.microsoft.com/office/drawing/2014/main" id="{63CE7CD5-0ACC-4664-86D1-E132A4CB4041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3C27CB9-DDE5-40CB-AC00-C3270054E0B0}"/>
              </a:ext>
            </a:extLst>
          </p:cNvPr>
          <p:cNvGrpSpPr/>
          <p:nvPr/>
        </p:nvGrpSpPr>
        <p:grpSpPr>
          <a:xfrm>
            <a:off x="967154" y="4990821"/>
            <a:ext cx="2703948" cy="859789"/>
            <a:chOff x="1586278" y="1610533"/>
            <a:chExt cx="1992330" cy="85978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4E042A-8B68-4529-8B75-3244F4F89B0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3DA988-5485-4C82-A22E-92D1AB75E630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AE8A0AA-85AE-444C-9658-A5BD6432A1F8}"/>
              </a:ext>
            </a:extLst>
          </p:cNvPr>
          <p:cNvGrpSpPr/>
          <p:nvPr/>
        </p:nvGrpSpPr>
        <p:grpSpPr>
          <a:xfrm>
            <a:off x="3847081" y="5090147"/>
            <a:ext cx="684000" cy="684000"/>
            <a:chOff x="3754587" y="1709861"/>
            <a:chExt cx="684000" cy="684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B3869E1-1074-4AB4-82B5-BF4B9A949A2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302D9EF-E672-45A0-80D4-0BCAB69F1F48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Text Placeholder 14">
              <a:extLst>
                <a:ext uri="{FF2B5EF4-FFF2-40B4-BE49-F238E27FC236}">
                  <a16:creationId xmlns:a16="http://schemas.microsoft.com/office/drawing/2014/main" id="{128694B0-2413-4FB4-B9E8-A8E0E6CD2EFF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55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563" y="33972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C95E9-1B24-4F32-B791-05029CABE59E}"/>
              </a:ext>
            </a:extLst>
          </p:cNvPr>
          <p:cNvSpPr/>
          <p:nvPr/>
        </p:nvSpPr>
        <p:spPr>
          <a:xfrm>
            <a:off x="0" y="4941169"/>
            <a:ext cx="12192010" cy="1916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A42631ED-3343-4E45-8DEA-509F65D66270}"/>
              </a:ext>
            </a:extLst>
          </p:cNvPr>
          <p:cNvSpPr/>
          <p:nvPr/>
        </p:nvSpPr>
        <p:spPr>
          <a:xfrm>
            <a:off x="7244901" y="3356782"/>
            <a:ext cx="1296144" cy="1584147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Up Arrow 42">
            <a:extLst>
              <a:ext uri="{FF2B5EF4-FFF2-40B4-BE49-F238E27FC236}">
                <a16:creationId xmlns:a16="http://schemas.microsoft.com/office/drawing/2014/main" id="{181EB7E9-EE5B-46F8-B03E-3F034D5B3D70}"/>
              </a:ext>
            </a:extLst>
          </p:cNvPr>
          <p:cNvSpPr/>
          <p:nvPr/>
        </p:nvSpPr>
        <p:spPr>
          <a:xfrm>
            <a:off x="9134281" y="2377490"/>
            <a:ext cx="1296144" cy="256343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Up Arrow 49">
            <a:extLst>
              <a:ext uri="{FF2B5EF4-FFF2-40B4-BE49-F238E27FC236}">
                <a16:creationId xmlns:a16="http://schemas.microsoft.com/office/drawing/2014/main" id="{F6906948-679D-4815-8EF9-AF8B602809F3}"/>
              </a:ext>
            </a:extLst>
          </p:cNvPr>
          <p:cNvSpPr/>
          <p:nvPr/>
        </p:nvSpPr>
        <p:spPr>
          <a:xfrm>
            <a:off x="1576763" y="3203100"/>
            <a:ext cx="1296144" cy="173782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Up Arrow 50">
            <a:extLst>
              <a:ext uri="{FF2B5EF4-FFF2-40B4-BE49-F238E27FC236}">
                <a16:creationId xmlns:a16="http://schemas.microsoft.com/office/drawing/2014/main" id="{1CD6A63A-C8CE-4ECA-9354-04A87A0BC91E}"/>
              </a:ext>
            </a:extLst>
          </p:cNvPr>
          <p:cNvSpPr/>
          <p:nvPr/>
        </p:nvSpPr>
        <p:spPr>
          <a:xfrm>
            <a:off x="3466142" y="3616006"/>
            <a:ext cx="1296144" cy="1324923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Up Arrow 51">
            <a:extLst>
              <a:ext uri="{FF2B5EF4-FFF2-40B4-BE49-F238E27FC236}">
                <a16:creationId xmlns:a16="http://schemas.microsoft.com/office/drawing/2014/main" id="{B78C9424-3485-406D-8FCE-D73D049E72A3}"/>
              </a:ext>
            </a:extLst>
          </p:cNvPr>
          <p:cNvSpPr/>
          <p:nvPr/>
        </p:nvSpPr>
        <p:spPr>
          <a:xfrm>
            <a:off x="5355521" y="2751926"/>
            <a:ext cx="1296144" cy="218900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FBC462-3280-47ED-B063-AED466A8D036}"/>
              </a:ext>
            </a:extLst>
          </p:cNvPr>
          <p:cNvSpPr/>
          <p:nvPr/>
        </p:nvSpPr>
        <p:spPr>
          <a:xfrm>
            <a:off x="4123447" y="5219474"/>
            <a:ext cx="3935276" cy="769441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</a:rPr>
              <a:t>Contents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81D2C-DE6B-4BF8-AB5D-54F7CE22676E}"/>
              </a:ext>
            </a:extLst>
          </p:cNvPr>
          <p:cNvSpPr/>
          <p:nvPr/>
        </p:nvSpPr>
        <p:spPr>
          <a:xfrm>
            <a:off x="3083668" y="5941210"/>
            <a:ext cx="6014834" cy="523220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A487ACF7-C7BD-4AA4-BE5F-588A83406876}"/>
              </a:ext>
            </a:extLst>
          </p:cNvPr>
          <p:cNvSpPr/>
          <p:nvPr/>
        </p:nvSpPr>
        <p:spPr>
          <a:xfrm>
            <a:off x="1036763" y="2060848"/>
            <a:ext cx="1080000" cy="1080120"/>
          </a:xfrm>
          <a:prstGeom prst="wedgeEllipseCallout">
            <a:avLst>
              <a:gd name="adj1" fmla="val 54791"/>
              <a:gd name="adj2" fmla="val 5592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C92B1C2F-161F-4F01-A6B8-215170D70225}"/>
              </a:ext>
            </a:extLst>
          </p:cNvPr>
          <p:cNvSpPr/>
          <p:nvPr/>
        </p:nvSpPr>
        <p:spPr>
          <a:xfrm>
            <a:off x="3141612" y="2293983"/>
            <a:ext cx="1080000" cy="108012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3" name="Oval Callout 54">
            <a:extLst>
              <a:ext uri="{FF2B5EF4-FFF2-40B4-BE49-F238E27FC236}">
                <a16:creationId xmlns:a16="http://schemas.microsoft.com/office/drawing/2014/main" id="{C5C13873-B61C-4521-8F34-07EB1C4B301F}"/>
              </a:ext>
            </a:extLst>
          </p:cNvPr>
          <p:cNvSpPr/>
          <p:nvPr/>
        </p:nvSpPr>
        <p:spPr>
          <a:xfrm>
            <a:off x="4815521" y="1772817"/>
            <a:ext cx="1080000" cy="1080120"/>
          </a:xfrm>
          <a:prstGeom prst="wedgeEllipseCallout">
            <a:avLst>
              <a:gd name="adj1" fmla="val 45749"/>
              <a:gd name="adj2" fmla="val 444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4" name="Oval Callout 55">
            <a:extLst>
              <a:ext uri="{FF2B5EF4-FFF2-40B4-BE49-F238E27FC236}">
                <a16:creationId xmlns:a16="http://schemas.microsoft.com/office/drawing/2014/main" id="{B9ED4E3F-C0D2-403A-8D53-48E2B6618C4F}"/>
              </a:ext>
            </a:extLst>
          </p:cNvPr>
          <p:cNvSpPr/>
          <p:nvPr/>
        </p:nvSpPr>
        <p:spPr>
          <a:xfrm>
            <a:off x="6855166" y="2132857"/>
            <a:ext cx="1080000" cy="1080120"/>
          </a:xfrm>
          <a:prstGeom prst="wedgeEllipseCallout">
            <a:avLst>
              <a:gd name="adj1" fmla="val 39059"/>
              <a:gd name="adj2" fmla="val 599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5" name="Oval Callout 56">
            <a:extLst>
              <a:ext uri="{FF2B5EF4-FFF2-40B4-BE49-F238E27FC236}">
                <a16:creationId xmlns:a16="http://schemas.microsoft.com/office/drawing/2014/main" id="{14B79D22-02F3-4419-BAF1-436118FD633A}"/>
              </a:ext>
            </a:extLst>
          </p:cNvPr>
          <p:cNvSpPr/>
          <p:nvPr/>
        </p:nvSpPr>
        <p:spPr>
          <a:xfrm>
            <a:off x="10130114" y="1412776"/>
            <a:ext cx="1080000" cy="1080120"/>
          </a:xfrm>
          <a:prstGeom prst="wedgeEllipseCallout">
            <a:avLst>
              <a:gd name="adj1" fmla="val -66865"/>
              <a:gd name="adj2" fmla="val 370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440D0-5C4A-4E78-B374-94B2FA954126}"/>
              </a:ext>
            </a:extLst>
          </p:cNvPr>
          <p:cNvSpPr/>
          <p:nvPr/>
        </p:nvSpPr>
        <p:spPr>
          <a:xfrm>
            <a:off x="1871799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EB4AFF-BB35-4A9D-9D8F-569B202B86C8}"/>
              </a:ext>
            </a:extLst>
          </p:cNvPr>
          <p:cNvSpPr/>
          <p:nvPr/>
        </p:nvSpPr>
        <p:spPr>
          <a:xfrm>
            <a:off x="3761178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B8EDB6-952F-4402-BE47-83FB26F8EE16}"/>
              </a:ext>
            </a:extLst>
          </p:cNvPr>
          <p:cNvSpPr/>
          <p:nvPr/>
        </p:nvSpPr>
        <p:spPr>
          <a:xfrm>
            <a:off x="565055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07910D-2700-4C5F-8F42-4C0D105EF4C9}"/>
              </a:ext>
            </a:extLst>
          </p:cNvPr>
          <p:cNvSpPr/>
          <p:nvPr/>
        </p:nvSpPr>
        <p:spPr>
          <a:xfrm>
            <a:off x="753993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F3AA9-F875-4E48-98F5-1CAD8E2B567B}"/>
              </a:ext>
            </a:extLst>
          </p:cNvPr>
          <p:cNvSpPr/>
          <p:nvPr/>
        </p:nvSpPr>
        <p:spPr>
          <a:xfrm>
            <a:off x="942931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1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063FF1-F630-4A06-8718-83073FCB0035}"/>
              </a:ext>
            </a:extLst>
          </p:cNvPr>
          <p:cNvGrpSpPr/>
          <p:nvPr/>
        </p:nvGrpSpPr>
        <p:grpSpPr>
          <a:xfrm rot="3651130">
            <a:off x="4567871" y="1124307"/>
            <a:ext cx="753322" cy="1771400"/>
            <a:chOff x="6462246" y="3551603"/>
            <a:chExt cx="989035" cy="23256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283D4F-0503-4C9B-BCA0-EFB1F4A4A263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B3CAAC1-4279-46CC-A9E2-0A04B3A81FEF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17" name="Block Arc 16">
                  <a:extLst>
                    <a:ext uri="{FF2B5EF4-FFF2-40B4-BE49-F238E27FC236}">
                      <a16:creationId xmlns:a16="http://schemas.microsoft.com/office/drawing/2014/main" id="{974AD105-7C9A-488A-A59C-E489E8482706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B7BF1E3-3987-4C32-9274-0926A43B86B1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0C2AF89-784A-4855-AFC0-F2F5E02FA0ED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4" name="Rounded Rectangle 308">
                <a:extLst>
                  <a:ext uri="{FF2B5EF4-FFF2-40B4-BE49-F238E27FC236}">
                    <a16:creationId xmlns:a16="http://schemas.microsoft.com/office/drawing/2014/main" id="{E474C1B6-23F7-4A64-9206-51A7137932CE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ounded Rectangle 309">
                <a:extLst>
                  <a:ext uri="{FF2B5EF4-FFF2-40B4-BE49-F238E27FC236}">
                    <a16:creationId xmlns:a16="http://schemas.microsoft.com/office/drawing/2014/main" id="{633E2D85-0ED1-4B1D-BC1F-450EE7C0E45C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ound Same Side Corner Rectangle 45">
                <a:extLst>
                  <a:ext uri="{FF2B5EF4-FFF2-40B4-BE49-F238E27FC236}">
                    <a16:creationId xmlns:a16="http://schemas.microsoft.com/office/drawing/2014/main" id="{0745B6B8-7606-4718-AF24-C79A92AFA3F5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4DD0BBA-085F-4DBD-98D8-2D644C67BB54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6D3D7-F91E-48B8-ABB4-6CBF51A64B0B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FD9E77-009B-4C01-9E5B-FDD4645A8C2F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851621-594E-459F-86D9-6851F3A1670F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3138D1-8C41-49FB-B9D0-5ACF8B249A61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5B6925-F707-44CB-93E7-31A31510056A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213F8C-5391-4EDE-8C63-44B4AD20F70A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9DB821-FBFD-4031-B936-6B9C928934ED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BE88F7-B555-4AD8-85D4-3A7C70AA0FE5}"/>
              </a:ext>
            </a:extLst>
          </p:cNvPr>
          <p:cNvGrpSpPr/>
          <p:nvPr/>
        </p:nvGrpSpPr>
        <p:grpSpPr>
          <a:xfrm rot="3651130">
            <a:off x="4586807" y="2045718"/>
            <a:ext cx="753322" cy="1771400"/>
            <a:chOff x="6462246" y="3551603"/>
            <a:chExt cx="989035" cy="232566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28855EB-9B7A-4ADD-B40B-102CA1D3262B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E0AC4F-224A-4422-A0AB-CD3CCFA0A99F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A485B2B3-F004-4AA9-8F6C-977DA14CAAC7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BA99B7F-9842-449B-9874-AE0DB344FFE4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F9FAD13-27C1-4B45-94F6-4E1CD9655866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Rounded Rectangle 325">
                <a:extLst>
                  <a:ext uri="{FF2B5EF4-FFF2-40B4-BE49-F238E27FC236}">
                    <a16:creationId xmlns:a16="http://schemas.microsoft.com/office/drawing/2014/main" id="{19BC2DEF-9CFC-4780-9635-19E6524158A4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ounded Rectangle 326">
                <a:extLst>
                  <a:ext uri="{FF2B5EF4-FFF2-40B4-BE49-F238E27FC236}">
                    <a16:creationId xmlns:a16="http://schemas.microsoft.com/office/drawing/2014/main" id="{0556513F-2069-482E-8599-99F8760F274F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ound Same Side Corner Rectangle 45">
                <a:extLst>
                  <a:ext uri="{FF2B5EF4-FFF2-40B4-BE49-F238E27FC236}">
                    <a16:creationId xmlns:a16="http://schemas.microsoft.com/office/drawing/2014/main" id="{4EA323A9-B21B-4D32-BC1F-6D95A1FDF371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5044DFD-70C7-484C-A902-B759D4290F15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051A1B-958D-4F57-98C2-62025E11CD94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A870F3-67B4-4C50-B6B0-625157FC23CE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AEE849-FA0B-4D2E-A09D-288080E62B1F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944314-C511-4E83-9192-D264D153CC7F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F10062-1E4F-4DFF-BE4F-CA81CEB44EE3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4F27DA-8B29-49D0-8599-2E124EB3AB3C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D956866-727E-4CC0-B1CF-843DDB84C169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7" name="Rectangle 82">
            <a:extLst>
              <a:ext uri="{FF2B5EF4-FFF2-40B4-BE49-F238E27FC236}">
                <a16:creationId xmlns:a16="http://schemas.microsoft.com/office/drawing/2014/main" id="{FD5E347C-2E08-4419-B463-0478057982CC}"/>
              </a:ext>
            </a:extLst>
          </p:cNvPr>
          <p:cNvSpPr/>
          <p:nvPr/>
        </p:nvSpPr>
        <p:spPr>
          <a:xfrm rot="16200000">
            <a:off x="4781100" y="3739098"/>
            <a:ext cx="2652050" cy="1115061"/>
          </a:xfrm>
          <a:custGeom>
            <a:avLst/>
            <a:gdLst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25456 w 2954121"/>
              <a:gd name="connsiteY33" fmla="*/ 283389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30218 w 2954121"/>
              <a:gd name="connsiteY33" fmla="*/ 290533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16907 w 2954121"/>
              <a:gd name="connsiteY6" fmla="*/ 364891 h 1242068"/>
              <a:gd name="connsiteX7" fmla="*/ 1504690 w 2954121"/>
              <a:gd name="connsiteY7" fmla="*/ 364891 h 1242068"/>
              <a:gd name="connsiteX8" fmla="*/ 1504690 w 2954121"/>
              <a:gd name="connsiteY8" fmla="*/ 352674 h 1242068"/>
              <a:gd name="connsiteX9" fmla="*/ 1197739 w 2954121"/>
              <a:gd name="connsiteY9" fmla="*/ 45722 h 1242068"/>
              <a:gd name="connsiteX10" fmla="*/ 47670 w 2954121"/>
              <a:gd name="connsiteY10" fmla="*/ 45722 h 1242068"/>
              <a:gd name="connsiteX11" fmla="*/ 47670 w 2954121"/>
              <a:gd name="connsiteY11" fmla="*/ 1195791 h 1242068"/>
              <a:gd name="connsiteX12" fmla="*/ 1197738 w 2954121"/>
              <a:gd name="connsiteY12" fmla="*/ 1195791 h 1242068"/>
              <a:gd name="connsiteX13" fmla="*/ 1504690 w 2954121"/>
              <a:gd name="connsiteY13" fmla="*/ 888839 h 1242068"/>
              <a:gd name="connsiteX14" fmla="*/ 1504690 w 2954121"/>
              <a:gd name="connsiteY14" fmla="*/ 881143 h 1242068"/>
              <a:gd name="connsiteX15" fmla="*/ 1512386 w 2954121"/>
              <a:gd name="connsiteY15" fmla="*/ 881143 h 1242068"/>
              <a:gd name="connsiteX16" fmla="*/ 1525456 w 2954121"/>
              <a:gd name="connsiteY16" fmla="*/ 868073 h 1242068"/>
              <a:gd name="connsiteX17" fmla="*/ 1525456 w 2954121"/>
              <a:gd name="connsiteY17" fmla="*/ 881143 h 1242068"/>
              <a:gd name="connsiteX18" fmla="*/ 2917011 w 2954121"/>
              <a:gd name="connsiteY18" fmla="*/ 881143 h 1242068"/>
              <a:gd name="connsiteX19" fmla="*/ 2917011 w 2954121"/>
              <a:gd name="connsiteY19" fmla="*/ 883560 h 1242068"/>
              <a:gd name="connsiteX20" fmla="*/ 2918813 w 2954121"/>
              <a:gd name="connsiteY20" fmla="*/ 882814 h 1242068"/>
              <a:gd name="connsiteX21" fmla="*/ 2954121 w 2954121"/>
              <a:gd name="connsiteY21" fmla="*/ 918122 h 1242068"/>
              <a:gd name="connsiteX22" fmla="*/ 2954121 w 2954121"/>
              <a:gd name="connsiteY22" fmla="*/ 965206 h 1242068"/>
              <a:gd name="connsiteX23" fmla="*/ 2918813 w 2954121"/>
              <a:gd name="connsiteY23" fmla="*/ 1000514 h 1242068"/>
              <a:gd name="connsiteX24" fmla="*/ 2883505 w 2954121"/>
              <a:gd name="connsiteY24" fmla="*/ 965206 h 1242068"/>
              <a:gd name="connsiteX25" fmla="*/ 2883505 w 2954121"/>
              <a:gd name="connsiteY25" fmla="*/ 951759 h 1242068"/>
              <a:gd name="connsiteX26" fmla="*/ 1525456 w 2954121"/>
              <a:gd name="connsiteY26" fmla="*/ 951759 h 1242068"/>
              <a:gd name="connsiteX27" fmla="*/ 1525456 w 2954121"/>
              <a:gd name="connsiteY27" fmla="*/ 958680 h 1242068"/>
              <a:gd name="connsiteX28" fmla="*/ 1242067 w 2954121"/>
              <a:gd name="connsiteY28" fmla="*/ 1242068 h 1242068"/>
              <a:gd name="connsiteX29" fmla="*/ 0 w 2954121"/>
              <a:gd name="connsiteY29" fmla="*/ 1242068 h 1242068"/>
              <a:gd name="connsiteX30" fmla="*/ 0 w 2954121"/>
              <a:gd name="connsiteY30" fmla="*/ 0 h 1242068"/>
              <a:gd name="connsiteX31" fmla="*/ 1242067 w 2954121"/>
              <a:gd name="connsiteY31" fmla="*/ 0 h 1242068"/>
              <a:gd name="connsiteX32" fmla="*/ 1530218 w 2954121"/>
              <a:gd name="connsiteY32" fmla="*/ 290533 h 1242068"/>
              <a:gd name="connsiteX33" fmla="*/ 2883505 w 2954121"/>
              <a:gd name="connsiteY33" fmla="*/ 294275 h 1242068"/>
              <a:gd name="connsiteX34" fmla="*/ 2883505 w 2954121"/>
              <a:gd name="connsiteY34" fmla="*/ 282499 h 1242068"/>
              <a:gd name="connsiteX35" fmla="*/ 2918813 w 2954121"/>
              <a:gd name="connsiteY35" fmla="*/ 247191 h 1242068"/>
              <a:gd name="connsiteX36" fmla="*/ 2954121 w 2954121"/>
              <a:gd name="connsiteY36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1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4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68073 h 1242068"/>
              <a:gd name="connsiteX15" fmla="*/ 1525456 w 2954121"/>
              <a:gd name="connsiteY15" fmla="*/ 881143 h 1242068"/>
              <a:gd name="connsiteX16" fmla="*/ 2917011 w 2954121"/>
              <a:gd name="connsiteY16" fmla="*/ 881143 h 1242068"/>
              <a:gd name="connsiteX17" fmla="*/ 2917011 w 2954121"/>
              <a:gd name="connsiteY17" fmla="*/ 883560 h 1242068"/>
              <a:gd name="connsiteX18" fmla="*/ 2918813 w 2954121"/>
              <a:gd name="connsiteY18" fmla="*/ 882814 h 1242068"/>
              <a:gd name="connsiteX19" fmla="*/ 2954121 w 2954121"/>
              <a:gd name="connsiteY19" fmla="*/ 918122 h 1242068"/>
              <a:gd name="connsiteX20" fmla="*/ 2954121 w 2954121"/>
              <a:gd name="connsiteY20" fmla="*/ 965206 h 1242068"/>
              <a:gd name="connsiteX21" fmla="*/ 2918813 w 2954121"/>
              <a:gd name="connsiteY21" fmla="*/ 1000514 h 1242068"/>
              <a:gd name="connsiteX22" fmla="*/ 2883505 w 2954121"/>
              <a:gd name="connsiteY22" fmla="*/ 965206 h 1242068"/>
              <a:gd name="connsiteX23" fmla="*/ 2883505 w 2954121"/>
              <a:gd name="connsiteY23" fmla="*/ 951759 h 1242068"/>
              <a:gd name="connsiteX24" fmla="*/ 1525456 w 2954121"/>
              <a:gd name="connsiteY24" fmla="*/ 951759 h 1242068"/>
              <a:gd name="connsiteX25" fmla="*/ 1525456 w 2954121"/>
              <a:gd name="connsiteY25" fmla="*/ 958680 h 1242068"/>
              <a:gd name="connsiteX26" fmla="*/ 1242067 w 2954121"/>
              <a:gd name="connsiteY26" fmla="*/ 1242068 h 1242068"/>
              <a:gd name="connsiteX27" fmla="*/ 0 w 2954121"/>
              <a:gd name="connsiteY27" fmla="*/ 1242068 h 1242068"/>
              <a:gd name="connsiteX28" fmla="*/ 0 w 2954121"/>
              <a:gd name="connsiteY28" fmla="*/ 0 h 1242068"/>
              <a:gd name="connsiteX29" fmla="*/ 1242067 w 2954121"/>
              <a:gd name="connsiteY29" fmla="*/ 0 h 1242068"/>
              <a:gd name="connsiteX30" fmla="*/ 1530218 w 2954121"/>
              <a:gd name="connsiteY30" fmla="*/ 290533 h 1242068"/>
              <a:gd name="connsiteX31" fmla="*/ 2883505 w 2954121"/>
              <a:gd name="connsiteY31" fmla="*/ 294275 h 1242068"/>
              <a:gd name="connsiteX32" fmla="*/ 2883505 w 2954121"/>
              <a:gd name="connsiteY32" fmla="*/ 282499 h 1242068"/>
              <a:gd name="connsiteX33" fmla="*/ 2918813 w 2954121"/>
              <a:gd name="connsiteY33" fmla="*/ 247191 h 1242068"/>
              <a:gd name="connsiteX34" fmla="*/ 2954121 w 2954121"/>
              <a:gd name="connsiteY34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81143 h 1242068"/>
              <a:gd name="connsiteX15" fmla="*/ 2917011 w 2954121"/>
              <a:gd name="connsiteY15" fmla="*/ 881143 h 1242068"/>
              <a:gd name="connsiteX16" fmla="*/ 2917011 w 2954121"/>
              <a:gd name="connsiteY16" fmla="*/ 883560 h 1242068"/>
              <a:gd name="connsiteX17" fmla="*/ 2918813 w 2954121"/>
              <a:gd name="connsiteY17" fmla="*/ 882814 h 1242068"/>
              <a:gd name="connsiteX18" fmla="*/ 2954121 w 2954121"/>
              <a:gd name="connsiteY18" fmla="*/ 918122 h 1242068"/>
              <a:gd name="connsiteX19" fmla="*/ 2954121 w 2954121"/>
              <a:gd name="connsiteY19" fmla="*/ 965206 h 1242068"/>
              <a:gd name="connsiteX20" fmla="*/ 2918813 w 2954121"/>
              <a:gd name="connsiteY20" fmla="*/ 1000514 h 1242068"/>
              <a:gd name="connsiteX21" fmla="*/ 2883505 w 2954121"/>
              <a:gd name="connsiteY21" fmla="*/ 965206 h 1242068"/>
              <a:gd name="connsiteX22" fmla="*/ 2883505 w 2954121"/>
              <a:gd name="connsiteY22" fmla="*/ 951759 h 1242068"/>
              <a:gd name="connsiteX23" fmla="*/ 1525456 w 2954121"/>
              <a:gd name="connsiteY23" fmla="*/ 951759 h 1242068"/>
              <a:gd name="connsiteX24" fmla="*/ 1525456 w 2954121"/>
              <a:gd name="connsiteY24" fmla="*/ 958680 h 1242068"/>
              <a:gd name="connsiteX25" fmla="*/ 1242067 w 2954121"/>
              <a:gd name="connsiteY25" fmla="*/ 1242068 h 1242068"/>
              <a:gd name="connsiteX26" fmla="*/ 0 w 2954121"/>
              <a:gd name="connsiteY26" fmla="*/ 1242068 h 1242068"/>
              <a:gd name="connsiteX27" fmla="*/ 0 w 2954121"/>
              <a:gd name="connsiteY27" fmla="*/ 0 h 1242068"/>
              <a:gd name="connsiteX28" fmla="*/ 1242067 w 2954121"/>
              <a:gd name="connsiteY28" fmla="*/ 0 h 1242068"/>
              <a:gd name="connsiteX29" fmla="*/ 1530218 w 2954121"/>
              <a:gd name="connsiteY29" fmla="*/ 290533 h 1242068"/>
              <a:gd name="connsiteX30" fmla="*/ 2883505 w 2954121"/>
              <a:gd name="connsiteY30" fmla="*/ 294275 h 1242068"/>
              <a:gd name="connsiteX31" fmla="*/ 2883505 w 2954121"/>
              <a:gd name="connsiteY31" fmla="*/ 282499 h 1242068"/>
              <a:gd name="connsiteX32" fmla="*/ 2918813 w 2954121"/>
              <a:gd name="connsiteY32" fmla="*/ 247191 h 1242068"/>
              <a:gd name="connsiteX33" fmla="*/ 2954121 w 2954121"/>
              <a:gd name="connsiteY33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25456 w 2954121"/>
              <a:gd name="connsiteY13" fmla="*/ 881143 h 1242068"/>
              <a:gd name="connsiteX14" fmla="*/ 2917011 w 2954121"/>
              <a:gd name="connsiteY14" fmla="*/ 881143 h 1242068"/>
              <a:gd name="connsiteX15" fmla="*/ 2917011 w 2954121"/>
              <a:gd name="connsiteY15" fmla="*/ 883560 h 1242068"/>
              <a:gd name="connsiteX16" fmla="*/ 2918813 w 2954121"/>
              <a:gd name="connsiteY16" fmla="*/ 882814 h 1242068"/>
              <a:gd name="connsiteX17" fmla="*/ 2954121 w 2954121"/>
              <a:gd name="connsiteY17" fmla="*/ 918122 h 1242068"/>
              <a:gd name="connsiteX18" fmla="*/ 2954121 w 2954121"/>
              <a:gd name="connsiteY18" fmla="*/ 965206 h 1242068"/>
              <a:gd name="connsiteX19" fmla="*/ 2918813 w 2954121"/>
              <a:gd name="connsiteY19" fmla="*/ 1000514 h 1242068"/>
              <a:gd name="connsiteX20" fmla="*/ 2883505 w 2954121"/>
              <a:gd name="connsiteY20" fmla="*/ 965206 h 1242068"/>
              <a:gd name="connsiteX21" fmla="*/ 2883505 w 2954121"/>
              <a:gd name="connsiteY21" fmla="*/ 951759 h 1242068"/>
              <a:gd name="connsiteX22" fmla="*/ 1525456 w 2954121"/>
              <a:gd name="connsiteY22" fmla="*/ 951759 h 1242068"/>
              <a:gd name="connsiteX23" fmla="*/ 1525456 w 2954121"/>
              <a:gd name="connsiteY23" fmla="*/ 958680 h 1242068"/>
              <a:gd name="connsiteX24" fmla="*/ 1242067 w 2954121"/>
              <a:gd name="connsiteY24" fmla="*/ 1242068 h 1242068"/>
              <a:gd name="connsiteX25" fmla="*/ 0 w 2954121"/>
              <a:gd name="connsiteY25" fmla="*/ 1242068 h 1242068"/>
              <a:gd name="connsiteX26" fmla="*/ 0 w 2954121"/>
              <a:gd name="connsiteY26" fmla="*/ 0 h 1242068"/>
              <a:gd name="connsiteX27" fmla="*/ 1242067 w 2954121"/>
              <a:gd name="connsiteY27" fmla="*/ 0 h 1242068"/>
              <a:gd name="connsiteX28" fmla="*/ 1530218 w 2954121"/>
              <a:gd name="connsiteY28" fmla="*/ 290533 h 1242068"/>
              <a:gd name="connsiteX29" fmla="*/ 2883505 w 2954121"/>
              <a:gd name="connsiteY29" fmla="*/ 294275 h 1242068"/>
              <a:gd name="connsiteX30" fmla="*/ 2883505 w 2954121"/>
              <a:gd name="connsiteY30" fmla="*/ 282499 h 1242068"/>
              <a:gd name="connsiteX31" fmla="*/ 2918813 w 2954121"/>
              <a:gd name="connsiteY31" fmla="*/ 247191 h 1242068"/>
              <a:gd name="connsiteX32" fmla="*/ 2954121 w 2954121"/>
              <a:gd name="connsiteY32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1759 h 1242068"/>
              <a:gd name="connsiteX22" fmla="*/ 1525456 w 2954121"/>
              <a:gd name="connsiteY22" fmla="*/ 958680 h 1242068"/>
              <a:gd name="connsiteX23" fmla="*/ 1242067 w 2954121"/>
              <a:gd name="connsiteY23" fmla="*/ 1242068 h 1242068"/>
              <a:gd name="connsiteX24" fmla="*/ 0 w 2954121"/>
              <a:gd name="connsiteY24" fmla="*/ 1242068 h 1242068"/>
              <a:gd name="connsiteX25" fmla="*/ 0 w 2954121"/>
              <a:gd name="connsiteY25" fmla="*/ 0 h 1242068"/>
              <a:gd name="connsiteX26" fmla="*/ 1242067 w 2954121"/>
              <a:gd name="connsiteY26" fmla="*/ 0 h 1242068"/>
              <a:gd name="connsiteX27" fmla="*/ 1530218 w 2954121"/>
              <a:gd name="connsiteY27" fmla="*/ 290533 h 1242068"/>
              <a:gd name="connsiteX28" fmla="*/ 2883505 w 2954121"/>
              <a:gd name="connsiteY28" fmla="*/ 294275 h 1242068"/>
              <a:gd name="connsiteX29" fmla="*/ 2883505 w 2954121"/>
              <a:gd name="connsiteY29" fmla="*/ 282499 h 1242068"/>
              <a:gd name="connsiteX30" fmla="*/ 2918813 w 2954121"/>
              <a:gd name="connsiteY30" fmla="*/ 247191 h 1242068"/>
              <a:gd name="connsiteX31" fmla="*/ 2954121 w 2954121"/>
              <a:gd name="connsiteY31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8680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30218 w 2954121"/>
              <a:gd name="connsiteY21" fmla="*/ 956302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14215 w 2954121"/>
              <a:gd name="connsiteY11" fmla="*/ 888842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197739 w 2954121"/>
              <a:gd name="connsiteY6" fmla="*/ 45722 h 1242068"/>
              <a:gd name="connsiteX7" fmla="*/ 47670 w 2954121"/>
              <a:gd name="connsiteY7" fmla="*/ 45722 h 1242068"/>
              <a:gd name="connsiteX8" fmla="*/ 47670 w 2954121"/>
              <a:gd name="connsiteY8" fmla="*/ 1195791 h 1242068"/>
              <a:gd name="connsiteX9" fmla="*/ 1197738 w 2954121"/>
              <a:gd name="connsiteY9" fmla="*/ 1195791 h 1242068"/>
              <a:gd name="connsiteX10" fmla="*/ 1514215 w 2954121"/>
              <a:gd name="connsiteY10" fmla="*/ 888842 h 1242068"/>
              <a:gd name="connsiteX11" fmla="*/ 2917011 w 2954121"/>
              <a:gd name="connsiteY11" fmla="*/ 881143 h 1242068"/>
              <a:gd name="connsiteX12" fmla="*/ 2917011 w 2954121"/>
              <a:gd name="connsiteY12" fmla="*/ 883560 h 1242068"/>
              <a:gd name="connsiteX13" fmla="*/ 2918813 w 2954121"/>
              <a:gd name="connsiteY13" fmla="*/ 882814 h 1242068"/>
              <a:gd name="connsiteX14" fmla="*/ 2954121 w 2954121"/>
              <a:gd name="connsiteY14" fmla="*/ 918122 h 1242068"/>
              <a:gd name="connsiteX15" fmla="*/ 2954121 w 2954121"/>
              <a:gd name="connsiteY15" fmla="*/ 965206 h 1242068"/>
              <a:gd name="connsiteX16" fmla="*/ 2918813 w 2954121"/>
              <a:gd name="connsiteY16" fmla="*/ 1000514 h 1242068"/>
              <a:gd name="connsiteX17" fmla="*/ 2883505 w 2954121"/>
              <a:gd name="connsiteY17" fmla="*/ 965206 h 1242068"/>
              <a:gd name="connsiteX18" fmla="*/ 2883505 w 2954121"/>
              <a:gd name="connsiteY18" fmla="*/ 951759 h 1242068"/>
              <a:gd name="connsiteX19" fmla="*/ 1530218 w 2954121"/>
              <a:gd name="connsiteY19" fmla="*/ 956302 h 1242068"/>
              <a:gd name="connsiteX20" fmla="*/ 1242067 w 2954121"/>
              <a:gd name="connsiteY20" fmla="*/ 1242068 h 1242068"/>
              <a:gd name="connsiteX21" fmla="*/ 0 w 2954121"/>
              <a:gd name="connsiteY21" fmla="*/ 1242068 h 1242068"/>
              <a:gd name="connsiteX22" fmla="*/ 0 w 2954121"/>
              <a:gd name="connsiteY22" fmla="*/ 0 h 1242068"/>
              <a:gd name="connsiteX23" fmla="*/ 1242067 w 2954121"/>
              <a:gd name="connsiteY23" fmla="*/ 0 h 1242068"/>
              <a:gd name="connsiteX24" fmla="*/ 1530218 w 2954121"/>
              <a:gd name="connsiteY24" fmla="*/ 290533 h 1242068"/>
              <a:gd name="connsiteX25" fmla="*/ 2883505 w 2954121"/>
              <a:gd name="connsiteY25" fmla="*/ 294275 h 1242068"/>
              <a:gd name="connsiteX26" fmla="*/ 2883505 w 2954121"/>
              <a:gd name="connsiteY26" fmla="*/ 282499 h 1242068"/>
              <a:gd name="connsiteX27" fmla="*/ 2918813 w 2954121"/>
              <a:gd name="connsiteY27" fmla="*/ 247191 h 1242068"/>
              <a:gd name="connsiteX28" fmla="*/ 2954121 w 2954121"/>
              <a:gd name="connsiteY28" fmla="*/ 282499 h 124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54121" h="1242068">
                <a:moveTo>
                  <a:pt x="2954121" y="282499"/>
                </a:moveTo>
                <a:lnTo>
                  <a:pt x="2954121" y="329584"/>
                </a:lnTo>
                <a:cubicBezTo>
                  <a:pt x="2954121" y="349084"/>
                  <a:pt x="2938313" y="364892"/>
                  <a:pt x="2918813" y="364892"/>
                </a:cubicBezTo>
                <a:lnTo>
                  <a:pt x="2917011" y="364145"/>
                </a:lnTo>
                <a:lnTo>
                  <a:pt x="2917011" y="364891"/>
                </a:lnTo>
                <a:lnTo>
                  <a:pt x="1525456" y="373440"/>
                </a:lnTo>
                <a:lnTo>
                  <a:pt x="1197739" y="45722"/>
                </a:lnTo>
                <a:cubicBezTo>
                  <a:pt x="880156" y="-271861"/>
                  <a:pt x="365253" y="-271861"/>
                  <a:pt x="47670" y="45722"/>
                </a:cubicBezTo>
                <a:cubicBezTo>
                  <a:pt x="-269913" y="363306"/>
                  <a:pt x="-269913" y="878208"/>
                  <a:pt x="47670" y="1195791"/>
                </a:cubicBezTo>
                <a:cubicBezTo>
                  <a:pt x="365253" y="1513374"/>
                  <a:pt x="880156" y="1513374"/>
                  <a:pt x="1197738" y="1195791"/>
                </a:cubicBezTo>
                <a:lnTo>
                  <a:pt x="1514215" y="888842"/>
                </a:lnTo>
                <a:lnTo>
                  <a:pt x="2917011" y="881143"/>
                </a:lnTo>
                <a:lnTo>
                  <a:pt x="2917011" y="883560"/>
                </a:lnTo>
                <a:cubicBezTo>
                  <a:pt x="2917584" y="882830"/>
                  <a:pt x="2918196" y="882814"/>
                  <a:pt x="2918813" y="882814"/>
                </a:cubicBezTo>
                <a:cubicBezTo>
                  <a:pt x="2938313" y="882814"/>
                  <a:pt x="2954121" y="898622"/>
                  <a:pt x="2954121" y="918122"/>
                </a:cubicBezTo>
                <a:lnTo>
                  <a:pt x="2954121" y="965206"/>
                </a:lnTo>
                <a:cubicBezTo>
                  <a:pt x="2954121" y="984706"/>
                  <a:pt x="2938313" y="1000514"/>
                  <a:pt x="2918813" y="1000514"/>
                </a:cubicBezTo>
                <a:cubicBezTo>
                  <a:pt x="2899313" y="1000514"/>
                  <a:pt x="2883505" y="984706"/>
                  <a:pt x="2883505" y="965206"/>
                </a:cubicBezTo>
                <a:lnTo>
                  <a:pt x="2883505" y="951759"/>
                </a:lnTo>
                <a:lnTo>
                  <a:pt x="1530218" y="956302"/>
                </a:lnTo>
                <a:lnTo>
                  <a:pt x="1242067" y="1242068"/>
                </a:lnTo>
                <a:cubicBezTo>
                  <a:pt x="899080" y="1585055"/>
                  <a:pt x="342988" y="1585055"/>
                  <a:pt x="0" y="1242068"/>
                </a:cubicBezTo>
                <a:cubicBezTo>
                  <a:pt x="-342987" y="899080"/>
                  <a:pt x="-342987" y="342988"/>
                  <a:pt x="0" y="0"/>
                </a:cubicBezTo>
                <a:cubicBezTo>
                  <a:pt x="342988" y="-342987"/>
                  <a:pt x="899080" y="-342987"/>
                  <a:pt x="1242067" y="0"/>
                </a:cubicBezTo>
                <a:lnTo>
                  <a:pt x="1530218" y="290533"/>
                </a:lnTo>
                <a:lnTo>
                  <a:pt x="2883505" y="294275"/>
                </a:lnTo>
                <a:lnTo>
                  <a:pt x="2883505" y="282499"/>
                </a:lnTo>
                <a:cubicBezTo>
                  <a:pt x="2883505" y="262999"/>
                  <a:pt x="2899313" y="247191"/>
                  <a:pt x="2918813" y="247191"/>
                </a:cubicBezTo>
                <a:cubicBezTo>
                  <a:pt x="2938313" y="247191"/>
                  <a:pt x="2954121" y="262999"/>
                  <a:pt x="2954121" y="2824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Chord 333">
            <a:extLst>
              <a:ext uri="{FF2B5EF4-FFF2-40B4-BE49-F238E27FC236}">
                <a16:creationId xmlns:a16="http://schemas.microsoft.com/office/drawing/2014/main" id="{9316676B-7C06-4773-B95E-3728025E74F7}"/>
              </a:ext>
            </a:extLst>
          </p:cNvPr>
          <p:cNvSpPr/>
          <p:nvPr/>
        </p:nvSpPr>
        <p:spPr>
          <a:xfrm>
            <a:off x="5462658" y="5134979"/>
            <a:ext cx="1295802" cy="599210"/>
          </a:xfrm>
          <a:custGeom>
            <a:avLst/>
            <a:gdLst/>
            <a:ahLst/>
            <a:cxnLst/>
            <a:rect l="l" t="t" r="r" b="b"/>
            <a:pathLst>
              <a:path w="1295802" h="599209">
                <a:moveTo>
                  <a:pt x="788" y="2936"/>
                </a:moveTo>
                <a:cubicBezTo>
                  <a:pt x="5510" y="52075"/>
                  <a:pt x="293437" y="91586"/>
                  <a:pt x="647801" y="91586"/>
                </a:cubicBezTo>
                <a:cubicBezTo>
                  <a:pt x="964966" y="91586"/>
                  <a:pt x="1228910" y="59935"/>
                  <a:pt x="1284317" y="17401"/>
                </a:cubicBezTo>
                <a:lnTo>
                  <a:pt x="1295637" y="17554"/>
                </a:lnTo>
                <a:cubicBezTo>
                  <a:pt x="1301267" y="236933"/>
                  <a:pt x="1162654" y="439593"/>
                  <a:pt x="939429" y="538348"/>
                </a:cubicBezTo>
                <a:cubicBezTo>
                  <a:pt x="750833" y="621783"/>
                  <a:pt x="527751" y="619304"/>
                  <a:pt x="341621" y="531705"/>
                </a:cubicBezTo>
                <a:cubicBezTo>
                  <a:pt x="121146" y="427942"/>
                  <a:pt x="-11511" y="222097"/>
                  <a:pt x="788" y="2936"/>
                </a:cubicBezTo>
                <a:close/>
                <a:moveTo>
                  <a:pt x="726" y="0"/>
                </a:moveTo>
                <a:lnTo>
                  <a:pt x="943" y="3"/>
                </a:lnTo>
                <a:lnTo>
                  <a:pt x="732" y="293"/>
                </a:lnTo>
                <a:cubicBezTo>
                  <a:pt x="714" y="195"/>
                  <a:pt x="720" y="97"/>
                  <a:pt x="72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F8CF7B-58D3-4ACD-8F71-6F87D1328376}"/>
              </a:ext>
            </a:extLst>
          </p:cNvPr>
          <p:cNvGrpSpPr/>
          <p:nvPr/>
        </p:nvGrpSpPr>
        <p:grpSpPr>
          <a:xfrm>
            <a:off x="6239231" y="1866789"/>
            <a:ext cx="2026096" cy="1451602"/>
            <a:chOff x="4751249" y="2639766"/>
            <a:chExt cx="2026096" cy="1451601"/>
          </a:xfrm>
        </p:grpSpPr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38786424-CF6B-4A32-8435-DA06ED63024C}"/>
                </a:ext>
              </a:extLst>
            </p:cNvPr>
            <p:cNvSpPr/>
            <p:nvPr/>
          </p:nvSpPr>
          <p:spPr>
            <a:xfrm rot="12524610">
              <a:off x="4751249" y="2639766"/>
              <a:ext cx="2026096" cy="1204514"/>
            </a:xfrm>
            <a:custGeom>
              <a:avLst/>
              <a:gdLst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318 w 1836625"/>
                <a:gd name="connsiteY32" fmla="*/ 193244 h 1089533"/>
                <a:gd name="connsiteX33" fmla="*/ 6121 w 1836625"/>
                <a:gd name="connsiteY33" fmla="*/ 193244 h 1089533"/>
                <a:gd name="connsiteX34" fmla="*/ 234870 w 1836625"/>
                <a:gd name="connsiteY34" fmla="*/ 1057 h 1089533"/>
                <a:gd name="connsiteX35" fmla="*/ 235255 w 1836625"/>
                <a:gd name="connsiteY35" fmla="*/ 0 h 1089533"/>
                <a:gd name="connsiteX36" fmla="*/ 237424 w 1836625"/>
                <a:gd name="connsiteY36" fmla="*/ 789 h 1089533"/>
                <a:gd name="connsiteX37" fmla="*/ 244674 w 1836625"/>
                <a:gd name="connsiteY37" fmla="*/ 30 h 1089533"/>
                <a:gd name="connsiteX38" fmla="*/ 244728 w 1836625"/>
                <a:gd name="connsiteY38" fmla="*/ 3448 h 1089533"/>
                <a:gd name="connsiteX39" fmla="*/ 1103109 w 1836625"/>
                <a:gd name="connsiteY39" fmla="*/ 315873 h 1089533"/>
                <a:gd name="connsiteX40" fmla="*/ 1766009 w 1836625"/>
                <a:gd name="connsiteY40" fmla="*/ 315873 h 1089533"/>
                <a:gd name="connsiteX41" fmla="*/ 1766009 w 1836625"/>
                <a:gd name="connsiteY41" fmla="*/ 304097 h 1089533"/>
                <a:gd name="connsiteX42" fmla="*/ 1801317 w 1836625"/>
                <a:gd name="connsiteY42" fmla="*/ 268789 h 1089533"/>
                <a:gd name="connsiteX43" fmla="*/ 1836625 w 1836625"/>
                <a:gd name="connsiteY43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6121 w 1836625"/>
                <a:gd name="connsiteY32" fmla="*/ 193244 h 1089533"/>
                <a:gd name="connsiteX33" fmla="*/ 234870 w 1836625"/>
                <a:gd name="connsiteY33" fmla="*/ 1057 h 1089533"/>
                <a:gd name="connsiteX34" fmla="*/ 235255 w 1836625"/>
                <a:gd name="connsiteY34" fmla="*/ 0 h 1089533"/>
                <a:gd name="connsiteX35" fmla="*/ 237424 w 1836625"/>
                <a:gd name="connsiteY35" fmla="*/ 789 h 1089533"/>
                <a:gd name="connsiteX36" fmla="*/ 244674 w 1836625"/>
                <a:gd name="connsiteY36" fmla="*/ 30 h 1089533"/>
                <a:gd name="connsiteX37" fmla="*/ 244728 w 1836625"/>
                <a:gd name="connsiteY37" fmla="*/ 3448 h 1089533"/>
                <a:gd name="connsiteX38" fmla="*/ 1103109 w 1836625"/>
                <a:gd name="connsiteY38" fmla="*/ 315873 h 1089533"/>
                <a:gd name="connsiteX39" fmla="*/ 1766009 w 1836625"/>
                <a:gd name="connsiteY39" fmla="*/ 315873 h 1089533"/>
                <a:gd name="connsiteX40" fmla="*/ 1766009 w 1836625"/>
                <a:gd name="connsiteY40" fmla="*/ 304097 h 1089533"/>
                <a:gd name="connsiteX41" fmla="*/ 1801317 w 1836625"/>
                <a:gd name="connsiteY41" fmla="*/ 268789 h 1089533"/>
                <a:gd name="connsiteX42" fmla="*/ 1836625 w 1836625"/>
                <a:gd name="connsiteY42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6121 w 1836625"/>
                <a:gd name="connsiteY31" fmla="*/ 193244 h 1089533"/>
                <a:gd name="connsiteX32" fmla="*/ 234870 w 1836625"/>
                <a:gd name="connsiteY32" fmla="*/ 1057 h 1089533"/>
                <a:gd name="connsiteX33" fmla="*/ 235255 w 1836625"/>
                <a:gd name="connsiteY33" fmla="*/ 0 h 1089533"/>
                <a:gd name="connsiteX34" fmla="*/ 237424 w 1836625"/>
                <a:gd name="connsiteY34" fmla="*/ 789 h 1089533"/>
                <a:gd name="connsiteX35" fmla="*/ 244674 w 1836625"/>
                <a:gd name="connsiteY35" fmla="*/ 30 h 1089533"/>
                <a:gd name="connsiteX36" fmla="*/ 244728 w 1836625"/>
                <a:gd name="connsiteY36" fmla="*/ 3448 h 1089533"/>
                <a:gd name="connsiteX37" fmla="*/ 1103109 w 1836625"/>
                <a:gd name="connsiteY37" fmla="*/ 315873 h 1089533"/>
                <a:gd name="connsiteX38" fmla="*/ 1766009 w 1836625"/>
                <a:gd name="connsiteY38" fmla="*/ 315873 h 1089533"/>
                <a:gd name="connsiteX39" fmla="*/ 1766009 w 1836625"/>
                <a:gd name="connsiteY39" fmla="*/ 304097 h 1089533"/>
                <a:gd name="connsiteX40" fmla="*/ 1801317 w 1836625"/>
                <a:gd name="connsiteY40" fmla="*/ 268789 h 1089533"/>
                <a:gd name="connsiteX41" fmla="*/ 1836625 w 1836625"/>
                <a:gd name="connsiteY41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6121 w 1836625"/>
                <a:gd name="connsiteY30" fmla="*/ 193244 h 1089533"/>
                <a:gd name="connsiteX31" fmla="*/ 234870 w 1836625"/>
                <a:gd name="connsiteY31" fmla="*/ 1057 h 1089533"/>
                <a:gd name="connsiteX32" fmla="*/ 235255 w 1836625"/>
                <a:gd name="connsiteY32" fmla="*/ 0 h 1089533"/>
                <a:gd name="connsiteX33" fmla="*/ 237424 w 1836625"/>
                <a:gd name="connsiteY33" fmla="*/ 789 h 1089533"/>
                <a:gd name="connsiteX34" fmla="*/ 244674 w 1836625"/>
                <a:gd name="connsiteY34" fmla="*/ 30 h 1089533"/>
                <a:gd name="connsiteX35" fmla="*/ 244728 w 1836625"/>
                <a:gd name="connsiteY35" fmla="*/ 3448 h 1089533"/>
                <a:gd name="connsiteX36" fmla="*/ 1103109 w 1836625"/>
                <a:gd name="connsiteY36" fmla="*/ 315873 h 1089533"/>
                <a:gd name="connsiteX37" fmla="*/ 1766009 w 1836625"/>
                <a:gd name="connsiteY37" fmla="*/ 315873 h 1089533"/>
                <a:gd name="connsiteX38" fmla="*/ 1766009 w 1836625"/>
                <a:gd name="connsiteY38" fmla="*/ 304097 h 1089533"/>
                <a:gd name="connsiteX39" fmla="*/ 1801317 w 1836625"/>
                <a:gd name="connsiteY39" fmla="*/ 268789 h 1089533"/>
                <a:gd name="connsiteX40" fmla="*/ 1836625 w 1836625"/>
                <a:gd name="connsiteY40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6121 w 1836625"/>
                <a:gd name="connsiteY29" fmla="*/ 193244 h 1089533"/>
                <a:gd name="connsiteX30" fmla="*/ 234870 w 1836625"/>
                <a:gd name="connsiteY30" fmla="*/ 1057 h 1089533"/>
                <a:gd name="connsiteX31" fmla="*/ 235255 w 1836625"/>
                <a:gd name="connsiteY31" fmla="*/ 0 h 1089533"/>
                <a:gd name="connsiteX32" fmla="*/ 237424 w 1836625"/>
                <a:gd name="connsiteY32" fmla="*/ 789 h 1089533"/>
                <a:gd name="connsiteX33" fmla="*/ 244674 w 1836625"/>
                <a:gd name="connsiteY33" fmla="*/ 30 h 1089533"/>
                <a:gd name="connsiteX34" fmla="*/ 244728 w 1836625"/>
                <a:gd name="connsiteY34" fmla="*/ 3448 h 1089533"/>
                <a:gd name="connsiteX35" fmla="*/ 1103109 w 1836625"/>
                <a:gd name="connsiteY35" fmla="*/ 315873 h 1089533"/>
                <a:gd name="connsiteX36" fmla="*/ 1766009 w 1836625"/>
                <a:gd name="connsiteY36" fmla="*/ 315873 h 1089533"/>
                <a:gd name="connsiteX37" fmla="*/ 1766009 w 1836625"/>
                <a:gd name="connsiteY37" fmla="*/ 304097 h 1089533"/>
                <a:gd name="connsiteX38" fmla="*/ 1801317 w 1836625"/>
                <a:gd name="connsiteY38" fmla="*/ 268789 h 1089533"/>
                <a:gd name="connsiteX39" fmla="*/ 1836625 w 1836625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245109 w 1837006"/>
                <a:gd name="connsiteY34" fmla="*/ 3448 h 1089533"/>
                <a:gd name="connsiteX35" fmla="*/ 1103490 w 1837006"/>
                <a:gd name="connsiteY35" fmla="*/ 315873 h 1089533"/>
                <a:gd name="connsiteX36" fmla="*/ 1766390 w 1837006"/>
                <a:gd name="connsiteY36" fmla="*/ 315873 h 1089533"/>
                <a:gd name="connsiteX37" fmla="*/ 1766390 w 1837006"/>
                <a:gd name="connsiteY37" fmla="*/ 304097 h 1089533"/>
                <a:gd name="connsiteX38" fmla="*/ 1801698 w 1837006"/>
                <a:gd name="connsiteY38" fmla="*/ 268789 h 1089533"/>
                <a:gd name="connsiteX39" fmla="*/ 1837006 w 1837006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1103490 w 1837006"/>
                <a:gd name="connsiteY34" fmla="*/ 315873 h 1089533"/>
                <a:gd name="connsiteX35" fmla="*/ 1766390 w 1837006"/>
                <a:gd name="connsiteY35" fmla="*/ 315873 h 1089533"/>
                <a:gd name="connsiteX36" fmla="*/ 1766390 w 1837006"/>
                <a:gd name="connsiteY36" fmla="*/ 304097 h 1089533"/>
                <a:gd name="connsiteX37" fmla="*/ 1801698 w 1837006"/>
                <a:gd name="connsiteY37" fmla="*/ 268789 h 1089533"/>
                <a:gd name="connsiteX38" fmla="*/ 1837006 w 1837006"/>
                <a:gd name="connsiteY38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4 w 1837006"/>
                <a:gd name="connsiteY23" fmla="*/ 1089506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813"/>
                <a:gd name="connsiteX1" fmla="*/ 1837006 w 1837006"/>
                <a:gd name="connsiteY1" fmla="*/ 351181 h 1089813"/>
                <a:gd name="connsiteX2" fmla="*/ 1807308 w 1837006"/>
                <a:gd name="connsiteY2" fmla="*/ 384166 h 1089813"/>
                <a:gd name="connsiteX3" fmla="*/ 1807308 w 1837006"/>
                <a:gd name="connsiteY3" fmla="*/ 386489 h 1089813"/>
                <a:gd name="connsiteX4" fmla="*/ 1801698 w 1837006"/>
                <a:gd name="connsiteY4" fmla="*/ 386489 h 1089813"/>
                <a:gd name="connsiteX5" fmla="*/ 1087308 w 1837006"/>
                <a:gd name="connsiteY5" fmla="*/ 386489 h 1089813"/>
                <a:gd name="connsiteX6" fmla="*/ 1087308 w 1837006"/>
                <a:gd name="connsiteY6" fmla="*/ 385131 h 1089813"/>
                <a:gd name="connsiteX7" fmla="*/ 227648 w 1837006"/>
                <a:gd name="connsiteY7" fmla="*/ 72241 h 1089813"/>
                <a:gd name="connsiteX8" fmla="*/ 71315 w 1837006"/>
                <a:gd name="connsiteY8" fmla="*/ 212542 h 1089813"/>
                <a:gd name="connsiteX9" fmla="*/ 71315 w 1837006"/>
                <a:gd name="connsiteY9" fmla="*/ 876627 h 1089813"/>
                <a:gd name="connsiteX10" fmla="*/ 227648 w 1837006"/>
                <a:gd name="connsiteY10" fmla="*/ 1017292 h 1089813"/>
                <a:gd name="connsiteX11" fmla="*/ 1087308 w 1837006"/>
                <a:gd name="connsiteY11" fmla="*/ 704402 h 1089813"/>
                <a:gd name="connsiteX12" fmla="*/ 1087308 w 1837006"/>
                <a:gd name="connsiteY12" fmla="*/ 700837 h 1089813"/>
                <a:gd name="connsiteX13" fmla="*/ 1801698 w 1837006"/>
                <a:gd name="connsiteY13" fmla="*/ 700837 h 1089813"/>
                <a:gd name="connsiteX14" fmla="*/ 1807308 w 1837006"/>
                <a:gd name="connsiteY14" fmla="*/ 700837 h 1089813"/>
                <a:gd name="connsiteX15" fmla="*/ 1807308 w 1837006"/>
                <a:gd name="connsiteY15" fmla="*/ 703161 h 1089813"/>
                <a:gd name="connsiteX16" fmla="*/ 1837006 w 1837006"/>
                <a:gd name="connsiteY16" fmla="*/ 736145 h 1089813"/>
                <a:gd name="connsiteX17" fmla="*/ 1837006 w 1837006"/>
                <a:gd name="connsiteY17" fmla="*/ 783229 h 1089813"/>
                <a:gd name="connsiteX18" fmla="*/ 1801698 w 1837006"/>
                <a:gd name="connsiteY18" fmla="*/ 818537 h 1089813"/>
                <a:gd name="connsiteX19" fmla="*/ 1766390 w 1837006"/>
                <a:gd name="connsiteY19" fmla="*/ 783229 h 1089813"/>
                <a:gd name="connsiteX20" fmla="*/ 1766390 w 1837006"/>
                <a:gd name="connsiteY20" fmla="*/ 771453 h 1089813"/>
                <a:gd name="connsiteX21" fmla="*/ 1109553 w 1837006"/>
                <a:gd name="connsiteY21" fmla="*/ 771453 h 1089813"/>
                <a:gd name="connsiteX22" fmla="*/ 245109 w 1837006"/>
                <a:gd name="connsiteY22" fmla="*/ 1086085 h 1089813"/>
                <a:gd name="connsiteX23" fmla="*/ 245054 w 1837006"/>
                <a:gd name="connsiteY23" fmla="*/ 1089506 h 1089813"/>
                <a:gd name="connsiteX24" fmla="*/ 235636 w 1837006"/>
                <a:gd name="connsiteY24" fmla="*/ 1089533 h 1089813"/>
                <a:gd name="connsiteX25" fmla="*/ 235251 w 1837006"/>
                <a:gd name="connsiteY25" fmla="*/ 1088476 h 1089813"/>
                <a:gd name="connsiteX26" fmla="*/ 381 w 1837006"/>
                <a:gd name="connsiteY26" fmla="*/ 878744 h 1089813"/>
                <a:gd name="connsiteX27" fmla="*/ 699 w 1837006"/>
                <a:gd name="connsiteY27" fmla="*/ 877244 h 1089813"/>
                <a:gd name="connsiteX28" fmla="*/ 6502 w 1837006"/>
                <a:gd name="connsiteY28" fmla="*/ 193244 h 1089813"/>
                <a:gd name="connsiteX29" fmla="*/ 235251 w 1837006"/>
                <a:gd name="connsiteY29" fmla="*/ 1057 h 1089813"/>
                <a:gd name="connsiteX30" fmla="*/ 235636 w 1837006"/>
                <a:gd name="connsiteY30" fmla="*/ 0 h 1089813"/>
                <a:gd name="connsiteX31" fmla="*/ 237805 w 1837006"/>
                <a:gd name="connsiteY31" fmla="*/ 789 h 1089813"/>
                <a:gd name="connsiteX32" fmla="*/ 1103490 w 1837006"/>
                <a:gd name="connsiteY32" fmla="*/ 315873 h 1089813"/>
                <a:gd name="connsiteX33" fmla="*/ 1766390 w 1837006"/>
                <a:gd name="connsiteY33" fmla="*/ 315873 h 1089813"/>
                <a:gd name="connsiteX34" fmla="*/ 1766390 w 1837006"/>
                <a:gd name="connsiteY34" fmla="*/ 304097 h 1089813"/>
                <a:gd name="connsiteX35" fmla="*/ 1801698 w 1837006"/>
                <a:gd name="connsiteY35" fmla="*/ 268789 h 1089813"/>
                <a:gd name="connsiteX36" fmla="*/ 1837006 w 1837006"/>
                <a:gd name="connsiteY36" fmla="*/ 304097 h 1089813"/>
                <a:gd name="connsiteX0" fmla="*/ 1837006 w 1837006"/>
                <a:gd name="connsiteY0" fmla="*/ 304097 h 1110480"/>
                <a:gd name="connsiteX1" fmla="*/ 1837006 w 1837006"/>
                <a:gd name="connsiteY1" fmla="*/ 351181 h 1110480"/>
                <a:gd name="connsiteX2" fmla="*/ 1807308 w 1837006"/>
                <a:gd name="connsiteY2" fmla="*/ 384166 h 1110480"/>
                <a:gd name="connsiteX3" fmla="*/ 1807308 w 1837006"/>
                <a:gd name="connsiteY3" fmla="*/ 386489 h 1110480"/>
                <a:gd name="connsiteX4" fmla="*/ 1801698 w 1837006"/>
                <a:gd name="connsiteY4" fmla="*/ 386489 h 1110480"/>
                <a:gd name="connsiteX5" fmla="*/ 1087308 w 1837006"/>
                <a:gd name="connsiteY5" fmla="*/ 386489 h 1110480"/>
                <a:gd name="connsiteX6" fmla="*/ 1087308 w 1837006"/>
                <a:gd name="connsiteY6" fmla="*/ 385131 h 1110480"/>
                <a:gd name="connsiteX7" fmla="*/ 227648 w 1837006"/>
                <a:gd name="connsiteY7" fmla="*/ 72241 h 1110480"/>
                <a:gd name="connsiteX8" fmla="*/ 71315 w 1837006"/>
                <a:gd name="connsiteY8" fmla="*/ 212542 h 1110480"/>
                <a:gd name="connsiteX9" fmla="*/ 71315 w 1837006"/>
                <a:gd name="connsiteY9" fmla="*/ 876627 h 1110480"/>
                <a:gd name="connsiteX10" fmla="*/ 227648 w 1837006"/>
                <a:gd name="connsiteY10" fmla="*/ 1017292 h 1110480"/>
                <a:gd name="connsiteX11" fmla="*/ 1087308 w 1837006"/>
                <a:gd name="connsiteY11" fmla="*/ 704402 h 1110480"/>
                <a:gd name="connsiteX12" fmla="*/ 1087308 w 1837006"/>
                <a:gd name="connsiteY12" fmla="*/ 700837 h 1110480"/>
                <a:gd name="connsiteX13" fmla="*/ 1801698 w 1837006"/>
                <a:gd name="connsiteY13" fmla="*/ 700837 h 1110480"/>
                <a:gd name="connsiteX14" fmla="*/ 1807308 w 1837006"/>
                <a:gd name="connsiteY14" fmla="*/ 700837 h 1110480"/>
                <a:gd name="connsiteX15" fmla="*/ 1807308 w 1837006"/>
                <a:gd name="connsiteY15" fmla="*/ 703161 h 1110480"/>
                <a:gd name="connsiteX16" fmla="*/ 1837006 w 1837006"/>
                <a:gd name="connsiteY16" fmla="*/ 736145 h 1110480"/>
                <a:gd name="connsiteX17" fmla="*/ 1837006 w 1837006"/>
                <a:gd name="connsiteY17" fmla="*/ 783229 h 1110480"/>
                <a:gd name="connsiteX18" fmla="*/ 1801698 w 1837006"/>
                <a:gd name="connsiteY18" fmla="*/ 818537 h 1110480"/>
                <a:gd name="connsiteX19" fmla="*/ 1766390 w 1837006"/>
                <a:gd name="connsiteY19" fmla="*/ 783229 h 1110480"/>
                <a:gd name="connsiteX20" fmla="*/ 1766390 w 1837006"/>
                <a:gd name="connsiteY20" fmla="*/ 771453 h 1110480"/>
                <a:gd name="connsiteX21" fmla="*/ 1109553 w 1837006"/>
                <a:gd name="connsiteY21" fmla="*/ 771453 h 1110480"/>
                <a:gd name="connsiteX22" fmla="*/ 245109 w 1837006"/>
                <a:gd name="connsiteY22" fmla="*/ 1086085 h 1110480"/>
                <a:gd name="connsiteX23" fmla="*/ 235636 w 1837006"/>
                <a:gd name="connsiteY23" fmla="*/ 1089533 h 1110480"/>
                <a:gd name="connsiteX24" fmla="*/ 235251 w 1837006"/>
                <a:gd name="connsiteY24" fmla="*/ 1088476 h 1110480"/>
                <a:gd name="connsiteX25" fmla="*/ 381 w 1837006"/>
                <a:gd name="connsiteY25" fmla="*/ 878744 h 1110480"/>
                <a:gd name="connsiteX26" fmla="*/ 699 w 1837006"/>
                <a:gd name="connsiteY26" fmla="*/ 877244 h 1110480"/>
                <a:gd name="connsiteX27" fmla="*/ 6502 w 1837006"/>
                <a:gd name="connsiteY27" fmla="*/ 193244 h 1110480"/>
                <a:gd name="connsiteX28" fmla="*/ 235251 w 1837006"/>
                <a:gd name="connsiteY28" fmla="*/ 1057 h 1110480"/>
                <a:gd name="connsiteX29" fmla="*/ 235636 w 1837006"/>
                <a:gd name="connsiteY29" fmla="*/ 0 h 1110480"/>
                <a:gd name="connsiteX30" fmla="*/ 237805 w 1837006"/>
                <a:gd name="connsiteY30" fmla="*/ 789 h 1110480"/>
                <a:gd name="connsiteX31" fmla="*/ 1103490 w 1837006"/>
                <a:gd name="connsiteY31" fmla="*/ 315873 h 1110480"/>
                <a:gd name="connsiteX32" fmla="*/ 1766390 w 1837006"/>
                <a:gd name="connsiteY32" fmla="*/ 315873 h 1110480"/>
                <a:gd name="connsiteX33" fmla="*/ 1766390 w 1837006"/>
                <a:gd name="connsiteY33" fmla="*/ 304097 h 1110480"/>
                <a:gd name="connsiteX34" fmla="*/ 1801698 w 1837006"/>
                <a:gd name="connsiteY34" fmla="*/ 268789 h 1110480"/>
                <a:gd name="connsiteX35" fmla="*/ 1837006 w 1837006"/>
                <a:gd name="connsiteY35" fmla="*/ 304097 h 1110480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35636 w 1837006"/>
                <a:gd name="connsiteY22" fmla="*/ 1089533 h 1089533"/>
                <a:gd name="connsiteX23" fmla="*/ 235251 w 1837006"/>
                <a:gd name="connsiteY23" fmla="*/ 1088476 h 1089533"/>
                <a:gd name="connsiteX24" fmla="*/ 381 w 1837006"/>
                <a:gd name="connsiteY24" fmla="*/ 878744 h 1089533"/>
                <a:gd name="connsiteX25" fmla="*/ 699 w 1837006"/>
                <a:gd name="connsiteY25" fmla="*/ 877244 h 1089533"/>
                <a:gd name="connsiteX26" fmla="*/ 6502 w 1837006"/>
                <a:gd name="connsiteY26" fmla="*/ 193244 h 1089533"/>
                <a:gd name="connsiteX27" fmla="*/ 235251 w 1837006"/>
                <a:gd name="connsiteY27" fmla="*/ 1057 h 1089533"/>
                <a:gd name="connsiteX28" fmla="*/ 235636 w 1837006"/>
                <a:gd name="connsiteY28" fmla="*/ 0 h 1089533"/>
                <a:gd name="connsiteX29" fmla="*/ 237805 w 1837006"/>
                <a:gd name="connsiteY29" fmla="*/ 789 h 1089533"/>
                <a:gd name="connsiteX30" fmla="*/ 1103490 w 1837006"/>
                <a:gd name="connsiteY30" fmla="*/ 315873 h 1089533"/>
                <a:gd name="connsiteX31" fmla="*/ 1766390 w 1837006"/>
                <a:gd name="connsiteY31" fmla="*/ 315873 h 1089533"/>
                <a:gd name="connsiteX32" fmla="*/ 1766390 w 1837006"/>
                <a:gd name="connsiteY32" fmla="*/ 304097 h 1089533"/>
                <a:gd name="connsiteX33" fmla="*/ 1801698 w 1837006"/>
                <a:gd name="connsiteY33" fmla="*/ 268789 h 1089533"/>
                <a:gd name="connsiteX34" fmla="*/ 1837006 w 1837006"/>
                <a:gd name="connsiteY34" fmla="*/ 304097 h 1089533"/>
                <a:gd name="connsiteX0" fmla="*/ 1837006 w 1837006"/>
                <a:gd name="connsiteY0" fmla="*/ 304097 h 1091388"/>
                <a:gd name="connsiteX1" fmla="*/ 1837006 w 1837006"/>
                <a:gd name="connsiteY1" fmla="*/ 351181 h 1091388"/>
                <a:gd name="connsiteX2" fmla="*/ 1807308 w 1837006"/>
                <a:gd name="connsiteY2" fmla="*/ 384166 h 1091388"/>
                <a:gd name="connsiteX3" fmla="*/ 1807308 w 1837006"/>
                <a:gd name="connsiteY3" fmla="*/ 386489 h 1091388"/>
                <a:gd name="connsiteX4" fmla="*/ 1801698 w 1837006"/>
                <a:gd name="connsiteY4" fmla="*/ 386489 h 1091388"/>
                <a:gd name="connsiteX5" fmla="*/ 1087308 w 1837006"/>
                <a:gd name="connsiteY5" fmla="*/ 386489 h 1091388"/>
                <a:gd name="connsiteX6" fmla="*/ 1087308 w 1837006"/>
                <a:gd name="connsiteY6" fmla="*/ 385131 h 1091388"/>
                <a:gd name="connsiteX7" fmla="*/ 227648 w 1837006"/>
                <a:gd name="connsiteY7" fmla="*/ 72241 h 1091388"/>
                <a:gd name="connsiteX8" fmla="*/ 71315 w 1837006"/>
                <a:gd name="connsiteY8" fmla="*/ 212542 h 1091388"/>
                <a:gd name="connsiteX9" fmla="*/ 71315 w 1837006"/>
                <a:gd name="connsiteY9" fmla="*/ 876627 h 1091388"/>
                <a:gd name="connsiteX10" fmla="*/ 227648 w 1837006"/>
                <a:gd name="connsiteY10" fmla="*/ 1017292 h 1091388"/>
                <a:gd name="connsiteX11" fmla="*/ 1087308 w 1837006"/>
                <a:gd name="connsiteY11" fmla="*/ 704402 h 1091388"/>
                <a:gd name="connsiteX12" fmla="*/ 1087308 w 1837006"/>
                <a:gd name="connsiteY12" fmla="*/ 700837 h 1091388"/>
                <a:gd name="connsiteX13" fmla="*/ 1801698 w 1837006"/>
                <a:gd name="connsiteY13" fmla="*/ 700837 h 1091388"/>
                <a:gd name="connsiteX14" fmla="*/ 1807308 w 1837006"/>
                <a:gd name="connsiteY14" fmla="*/ 700837 h 1091388"/>
                <a:gd name="connsiteX15" fmla="*/ 1807308 w 1837006"/>
                <a:gd name="connsiteY15" fmla="*/ 703161 h 1091388"/>
                <a:gd name="connsiteX16" fmla="*/ 1837006 w 1837006"/>
                <a:gd name="connsiteY16" fmla="*/ 736145 h 1091388"/>
                <a:gd name="connsiteX17" fmla="*/ 1837006 w 1837006"/>
                <a:gd name="connsiteY17" fmla="*/ 783229 h 1091388"/>
                <a:gd name="connsiteX18" fmla="*/ 1801698 w 1837006"/>
                <a:gd name="connsiteY18" fmla="*/ 818537 h 1091388"/>
                <a:gd name="connsiteX19" fmla="*/ 1766390 w 1837006"/>
                <a:gd name="connsiteY19" fmla="*/ 783229 h 1091388"/>
                <a:gd name="connsiteX20" fmla="*/ 1766390 w 1837006"/>
                <a:gd name="connsiteY20" fmla="*/ 771453 h 1091388"/>
                <a:gd name="connsiteX21" fmla="*/ 1109553 w 1837006"/>
                <a:gd name="connsiteY21" fmla="*/ 771453 h 1091388"/>
                <a:gd name="connsiteX22" fmla="*/ 235636 w 1837006"/>
                <a:gd name="connsiteY22" fmla="*/ 1089533 h 1091388"/>
                <a:gd name="connsiteX23" fmla="*/ 235251 w 1837006"/>
                <a:gd name="connsiteY23" fmla="*/ 1088476 h 1091388"/>
                <a:gd name="connsiteX24" fmla="*/ 381 w 1837006"/>
                <a:gd name="connsiteY24" fmla="*/ 878744 h 1091388"/>
                <a:gd name="connsiteX25" fmla="*/ 699 w 1837006"/>
                <a:gd name="connsiteY25" fmla="*/ 877244 h 1091388"/>
                <a:gd name="connsiteX26" fmla="*/ 6502 w 1837006"/>
                <a:gd name="connsiteY26" fmla="*/ 193244 h 1091388"/>
                <a:gd name="connsiteX27" fmla="*/ 235251 w 1837006"/>
                <a:gd name="connsiteY27" fmla="*/ 1057 h 1091388"/>
                <a:gd name="connsiteX28" fmla="*/ 235636 w 1837006"/>
                <a:gd name="connsiteY28" fmla="*/ 0 h 1091388"/>
                <a:gd name="connsiteX29" fmla="*/ 237805 w 1837006"/>
                <a:gd name="connsiteY29" fmla="*/ 789 h 1091388"/>
                <a:gd name="connsiteX30" fmla="*/ 1103490 w 1837006"/>
                <a:gd name="connsiteY30" fmla="*/ 315873 h 1091388"/>
                <a:gd name="connsiteX31" fmla="*/ 1766390 w 1837006"/>
                <a:gd name="connsiteY31" fmla="*/ 315873 h 1091388"/>
                <a:gd name="connsiteX32" fmla="*/ 1766390 w 1837006"/>
                <a:gd name="connsiteY32" fmla="*/ 304097 h 1091388"/>
                <a:gd name="connsiteX33" fmla="*/ 1801698 w 1837006"/>
                <a:gd name="connsiteY33" fmla="*/ 268789 h 1091388"/>
                <a:gd name="connsiteX34" fmla="*/ 1837006 w 1837006"/>
                <a:gd name="connsiteY34" fmla="*/ 304097 h 1091388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37006" h="1092100">
                  <a:moveTo>
                    <a:pt x="1837006" y="304097"/>
                  </a:moveTo>
                  <a:lnTo>
                    <a:pt x="1837006" y="351181"/>
                  </a:lnTo>
                  <a:cubicBezTo>
                    <a:pt x="1837006" y="368664"/>
                    <a:pt x="1824299" y="383180"/>
                    <a:pt x="1807308" y="384166"/>
                  </a:cubicBezTo>
                  <a:lnTo>
                    <a:pt x="1807308" y="386489"/>
                  </a:lnTo>
                  <a:lnTo>
                    <a:pt x="1801698" y="386489"/>
                  </a:lnTo>
                  <a:lnTo>
                    <a:pt x="1087308" y="386489"/>
                  </a:lnTo>
                  <a:lnTo>
                    <a:pt x="1087308" y="385131"/>
                  </a:lnTo>
                  <a:lnTo>
                    <a:pt x="227648" y="72241"/>
                  </a:lnTo>
                  <a:cubicBezTo>
                    <a:pt x="150393" y="79094"/>
                    <a:pt x="86893" y="135946"/>
                    <a:pt x="71315" y="212542"/>
                  </a:cubicBezTo>
                  <a:lnTo>
                    <a:pt x="71315" y="876627"/>
                  </a:lnTo>
                  <a:cubicBezTo>
                    <a:pt x="86699" y="953416"/>
                    <a:pt x="150264" y="1010520"/>
                    <a:pt x="227648" y="1017292"/>
                  </a:cubicBezTo>
                  <a:lnTo>
                    <a:pt x="1087308" y="704402"/>
                  </a:lnTo>
                  <a:lnTo>
                    <a:pt x="1087308" y="700837"/>
                  </a:lnTo>
                  <a:lnTo>
                    <a:pt x="1801698" y="700837"/>
                  </a:lnTo>
                  <a:lnTo>
                    <a:pt x="1807308" y="700837"/>
                  </a:lnTo>
                  <a:lnTo>
                    <a:pt x="1807308" y="703161"/>
                  </a:lnTo>
                  <a:cubicBezTo>
                    <a:pt x="1824299" y="704147"/>
                    <a:pt x="1837006" y="718662"/>
                    <a:pt x="1837006" y="736145"/>
                  </a:cubicBezTo>
                  <a:lnTo>
                    <a:pt x="1837006" y="783229"/>
                  </a:lnTo>
                  <a:cubicBezTo>
                    <a:pt x="1837006" y="802729"/>
                    <a:pt x="1821198" y="818537"/>
                    <a:pt x="1801698" y="818537"/>
                  </a:cubicBezTo>
                  <a:cubicBezTo>
                    <a:pt x="1782198" y="818537"/>
                    <a:pt x="1766390" y="802729"/>
                    <a:pt x="1766390" y="783229"/>
                  </a:cubicBezTo>
                  <a:lnTo>
                    <a:pt x="1766390" y="771453"/>
                  </a:lnTo>
                  <a:lnTo>
                    <a:pt x="1109553" y="771453"/>
                  </a:lnTo>
                  <a:lnTo>
                    <a:pt x="235636" y="1089533"/>
                  </a:lnTo>
                  <a:lnTo>
                    <a:pt x="235251" y="1088476"/>
                  </a:lnTo>
                  <a:cubicBezTo>
                    <a:pt x="146350" y="1114520"/>
                    <a:pt x="19769" y="995634"/>
                    <a:pt x="381" y="878744"/>
                  </a:cubicBezTo>
                  <a:lnTo>
                    <a:pt x="699" y="877244"/>
                  </a:lnTo>
                  <a:cubicBezTo>
                    <a:pt x="2633" y="649244"/>
                    <a:pt x="-4957" y="427594"/>
                    <a:pt x="6502" y="193244"/>
                  </a:cubicBezTo>
                  <a:cubicBezTo>
                    <a:pt x="30099" y="84986"/>
                    <a:pt x="123936" y="6466"/>
                    <a:pt x="235251" y="1057"/>
                  </a:cubicBezTo>
                  <a:lnTo>
                    <a:pt x="235636" y="0"/>
                  </a:lnTo>
                  <a:lnTo>
                    <a:pt x="237805" y="789"/>
                  </a:lnTo>
                  <a:cubicBezTo>
                    <a:pt x="382447" y="53434"/>
                    <a:pt x="848726" y="237959"/>
                    <a:pt x="1103490" y="315873"/>
                  </a:cubicBezTo>
                  <a:lnTo>
                    <a:pt x="1766390" y="315873"/>
                  </a:lnTo>
                  <a:lnTo>
                    <a:pt x="1766390" y="304097"/>
                  </a:lnTo>
                  <a:cubicBezTo>
                    <a:pt x="1766390" y="284597"/>
                    <a:pt x="1782198" y="268789"/>
                    <a:pt x="1801698" y="268789"/>
                  </a:cubicBezTo>
                  <a:cubicBezTo>
                    <a:pt x="1821198" y="268789"/>
                    <a:pt x="1837006" y="284597"/>
                    <a:pt x="1837006" y="3040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336">
              <a:extLst>
                <a:ext uri="{FF2B5EF4-FFF2-40B4-BE49-F238E27FC236}">
                  <a16:creationId xmlns:a16="http://schemas.microsoft.com/office/drawing/2014/main" id="{4F22D70C-7F25-45E9-B8DF-15987AE8793B}"/>
                </a:ext>
              </a:extLst>
            </p:cNvPr>
            <p:cNvSpPr/>
            <p:nvPr/>
          </p:nvSpPr>
          <p:spPr>
            <a:xfrm>
              <a:off x="4820583" y="2928472"/>
              <a:ext cx="1954182" cy="1162895"/>
            </a:xfrm>
            <a:custGeom>
              <a:avLst/>
              <a:gdLst>
                <a:gd name="connsiteX0" fmla="*/ 0 w 1857375"/>
                <a:gd name="connsiteY0" fmla="*/ 0 h 1200150"/>
                <a:gd name="connsiteX1" fmla="*/ 771525 w 1857375"/>
                <a:gd name="connsiteY1" fmla="*/ 114300 h 1200150"/>
                <a:gd name="connsiteX2" fmla="*/ 1771650 w 1857375"/>
                <a:gd name="connsiteY2" fmla="*/ 276225 h 1200150"/>
                <a:gd name="connsiteX3" fmla="*/ 1857375 w 1857375"/>
                <a:gd name="connsiteY3" fmla="*/ 466725 h 1200150"/>
                <a:gd name="connsiteX4" fmla="*/ 1343025 w 1857375"/>
                <a:gd name="connsiteY4" fmla="*/ 1200150 h 1200150"/>
                <a:gd name="connsiteX5" fmla="*/ 647700 w 1857375"/>
                <a:gd name="connsiteY5" fmla="*/ 466725 h 1200150"/>
                <a:gd name="connsiteX6" fmla="*/ 0 w 1857375"/>
                <a:gd name="connsiteY6" fmla="*/ 0 h 1200150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57312 w 1966987"/>
                <a:gd name="connsiteY5" fmla="*/ 423457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14044 w 1966987"/>
                <a:gd name="connsiteY5" fmla="*/ 385958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42459"/>
                <a:gd name="connsiteX1" fmla="*/ 881137 w 1966987"/>
                <a:gd name="connsiteY1" fmla="*/ 71032 h 1142459"/>
                <a:gd name="connsiteX2" fmla="*/ 1881262 w 1966987"/>
                <a:gd name="connsiteY2" fmla="*/ 232957 h 1142459"/>
                <a:gd name="connsiteX3" fmla="*/ 1966987 w 1966987"/>
                <a:gd name="connsiteY3" fmla="*/ 423457 h 1142459"/>
                <a:gd name="connsiteX4" fmla="*/ 1363217 w 1966987"/>
                <a:gd name="connsiteY4" fmla="*/ 1142459 h 1142459"/>
                <a:gd name="connsiteX5" fmla="*/ 708275 w 1966987"/>
                <a:gd name="connsiteY5" fmla="*/ 397496 h 1142459"/>
                <a:gd name="connsiteX6" fmla="*/ 0 w 1966987"/>
                <a:gd name="connsiteY6" fmla="*/ 0 h 1142459"/>
                <a:gd name="connsiteX0" fmla="*/ 0 w 1966987"/>
                <a:gd name="connsiteY0" fmla="*/ 0 h 1161695"/>
                <a:gd name="connsiteX1" fmla="*/ 881137 w 1966987"/>
                <a:gd name="connsiteY1" fmla="*/ 71032 h 1161695"/>
                <a:gd name="connsiteX2" fmla="*/ 1881262 w 1966987"/>
                <a:gd name="connsiteY2" fmla="*/ 232957 h 1161695"/>
                <a:gd name="connsiteX3" fmla="*/ 1966987 w 1966987"/>
                <a:gd name="connsiteY3" fmla="*/ 423457 h 1161695"/>
                <a:gd name="connsiteX4" fmla="*/ 1363217 w 1966987"/>
                <a:gd name="connsiteY4" fmla="*/ 1142459 h 1161695"/>
                <a:gd name="connsiteX5" fmla="*/ 708275 w 1966987"/>
                <a:gd name="connsiteY5" fmla="*/ 397496 h 1161695"/>
                <a:gd name="connsiteX6" fmla="*/ 0 w 1966987"/>
                <a:gd name="connsiteY6" fmla="*/ 0 h 1161695"/>
                <a:gd name="connsiteX0" fmla="*/ 0 w 1966987"/>
                <a:gd name="connsiteY0" fmla="*/ 0 h 1178466"/>
                <a:gd name="connsiteX1" fmla="*/ 881137 w 1966987"/>
                <a:gd name="connsiteY1" fmla="*/ 71032 h 1178466"/>
                <a:gd name="connsiteX2" fmla="*/ 1881262 w 1966987"/>
                <a:gd name="connsiteY2" fmla="*/ 232957 h 1178466"/>
                <a:gd name="connsiteX3" fmla="*/ 1966987 w 1966987"/>
                <a:gd name="connsiteY3" fmla="*/ 423457 h 1178466"/>
                <a:gd name="connsiteX4" fmla="*/ 1363217 w 1966987"/>
                <a:gd name="connsiteY4" fmla="*/ 1142459 h 1178466"/>
                <a:gd name="connsiteX5" fmla="*/ 708275 w 1966987"/>
                <a:gd name="connsiteY5" fmla="*/ 397496 h 1178466"/>
                <a:gd name="connsiteX6" fmla="*/ 0 w 1966987"/>
                <a:gd name="connsiteY6" fmla="*/ 0 h 1178466"/>
                <a:gd name="connsiteX0" fmla="*/ 0 w 1966987"/>
                <a:gd name="connsiteY0" fmla="*/ 0 h 1177150"/>
                <a:gd name="connsiteX1" fmla="*/ 881137 w 1966987"/>
                <a:gd name="connsiteY1" fmla="*/ 71032 h 1177150"/>
                <a:gd name="connsiteX2" fmla="*/ 1881262 w 1966987"/>
                <a:gd name="connsiteY2" fmla="*/ 232957 h 1177150"/>
                <a:gd name="connsiteX3" fmla="*/ 1966987 w 1966987"/>
                <a:gd name="connsiteY3" fmla="*/ 391727 h 1177150"/>
                <a:gd name="connsiteX4" fmla="*/ 1363217 w 1966987"/>
                <a:gd name="connsiteY4" fmla="*/ 1142459 h 1177150"/>
                <a:gd name="connsiteX5" fmla="*/ 708275 w 1966987"/>
                <a:gd name="connsiteY5" fmla="*/ 397496 h 1177150"/>
                <a:gd name="connsiteX6" fmla="*/ 0 w 1966987"/>
                <a:gd name="connsiteY6" fmla="*/ 0 h 1177150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9484"/>
                <a:gd name="connsiteX1" fmla="*/ 881137 w 1966987"/>
                <a:gd name="connsiteY1" fmla="*/ 71032 h 1189484"/>
                <a:gd name="connsiteX2" fmla="*/ 1881262 w 1966987"/>
                <a:gd name="connsiteY2" fmla="*/ 232957 h 1189484"/>
                <a:gd name="connsiteX3" fmla="*/ 1966987 w 1966987"/>
                <a:gd name="connsiteY3" fmla="*/ 391727 h 1189484"/>
                <a:gd name="connsiteX4" fmla="*/ 1629255 w 1966987"/>
                <a:gd name="connsiteY4" fmla="*/ 1032005 h 1189484"/>
                <a:gd name="connsiteX5" fmla="*/ 1363217 w 1966987"/>
                <a:gd name="connsiteY5" fmla="*/ 1142459 h 1189484"/>
                <a:gd name="connsiteX6" fmla="*/ 708275 w 1966987"/>
                <a:gd name="connsiteY6" fmla="*/ 397496 h 1189484"/>
                <a:gd name="connsiteX7" fmla="*/ 0 w 1966987"/>
                <a:gd name="connsiteY7" fmla="*/ 0 h 1189484"/>
                <a:gd name="connsiteX0" fmla="*/ 0 w 1966987"/>
                <a:gd name="connsiteY0" fmla="*/ 0 h 1181822"/>
                <a:gd name="connsiteX1" fmla="*/ 881137 w 1966987"/>
                <a:gd name="connsiteY1" fmla="*/ 71032 h 1181822"/>
                <a:gd name="connsiteX2" fmla="*/ 1881262 w 1966987"/>
                <a:gd name="connsiteY2" fmla="*/ 232957 h 1181822"/>
                <a:gd name="connsiteX3" fmla="*/ 1966987 w 1966987"/>
                <a:gd name="connsiteY3" fmla="*/ 391727 h 1181822"/>
                <a:gd name="connsiteX4" fmla="*/ 1629255 w 1966987"/>
                <a:gd name="connsiteY4" fmla="*/ 1032005 h 1181822"/>
                <a:gd name="connsiteX5" fmla="*/ 1363217 w 1966987"/>
                <a:gd name="connsiteY5" fmla="*/ 1142459 h 1181822"/>
                <a:gd name="connsiteX6" fmla="*/ 708275 w 1966987"/>
                <a:gd name="connsiteY6" fmla="*/ 397496 h 1181822"/>
                <a:gd name="connsiteX7" fmla="*/ 0 w 1966987"/>
                <a:gd name="connsiteY7" fmla="*/ 0 h 1181822"/>
                <a:gd name="connsiteX0" fmla="*/ 0 w 1966987"/>
                <a:gd name="connsiteY0" fmla="*/ 0 h 1167805"/>
                <a:gd name="connsiteX1" fmla="*/ 881137 w 1966987"/>
                <a:gd name="connsiteY1" fmla="*/ 71032 h 1167805"/>
                <a:gd name="connsiteX2" fmla="*/ 1881262 w 1966987"/>
                <a:gd name="connsiteY2" fmla="*/ 232957 h 1167805"/>
                <a:gd name="connsiteX3" fmla="*/ 1966987 w 1966987"/>
                <a:gd name="connsiteY3" fmla="*/ 391727 h 1167805"/>
                <a:gd name="connsiteX4" fmla="*/ 1629255 w 1966987"/>
                <a:gd name="connsiteY4" fmla="*/ 1032005 h 1167805"/>
                <a:gd name="connsiteX5" fmla="*/ 1363217 w 1966987"/>
                <a:gd name="connsiteY5" fmla="*/ 1142459 h 1167805"/>
                <a:gd name="connsiteX6" fmla="*/ 708275 w 1966987"/>
                <a:gd name="connsiteY6" fmla="*/ 397496 h 1167805"/>
                <a:gd name="connsiteX7" fmla="*/ 0 w 1966987"/>
                <a:gd name="connsiteY7" fmla="*/ 0 h 1167805"/>
                <a:gd name="connsiteX0" fmla="*/ 0 w 1966987"/>
                <a:gd name="connsiteY0" fmla="*/ 0 h 1163994"/>
                <a:gd name="connsiteX1" fmla="*/ 881137 w 1966987"/>
                <a:gd name="connsiteY1" fmla="*/ 71032 h 1163994"/>
                <a:gd name="connsiteX2" fmla="*/ 1881262 w 1966987"/>
                <a:gd name="connsiteY2" fmla="*/ 232957 h 1163994"/>
                <a:gd name="connsiteX3" fmla="*/ 1966987 w 1966987"/>
                <a:gd name="connsiteY3" fmla="*/ 391727 h 1163994"/>
                <a:gd name="connsiteX4" fmla="*/ 1629255 w 1966987"/>
                <a:gd name="connsiteY4" fmla="*/ 1032005 h 1163994"/>
                <a:gd name="connsiteX5" fmla="*/ 1363217 w 1966987"/>
                <a:gd name="connsiteY5" fmla="*/ 1142459 h 1163994"/>
                <a:gd name="connsiteX6" fmla="*/ 708275 w 1966987"/>
                <a:gd name="connsiteY6" fmla="*/ 397496 h 1163994"/>
                <a:gd name="connsiteX7" fmla="*/ 0 w 1966987"/>
                <a:gd name="connsiteY7" fmla="*/ 0 h 1163994"/>
                <a:gd name="connsiteX0" fmla="*/ 0 w 1966987"/>
                <a:gd name="connsiteY0" fmla="*/ 0 h 1171549"/>
                <a:gd name="connsiteX1" fmla="*/ 881137 w 1966987"/>
                <a:gd name="connsiteY1" fmla="*/ 71032 h 1171549"/>
                <a:gd name="connsiteX2" fmla="*/ 1881262 w 1966987"/>
                <a:gd name="connsiteY2" fmla="*/ 232957 h 1171549"/>
                <a:gd name="connsiteX3" fmla="*/ 1966987 w 1966987"/>
                <a:gd name="connsiteY3" fmla="*/ 391727 h 1171549"/>
                <a:gd name="connsiteX4" fmla="*/ 1629255 w 1966987"/>
                <a:gd name="connsiteY4" fmla="*/ 1032005 h 1171549"/>
                <a:gd name="connsiteX5" fmla="*/ 1363217 w 1966987"/>
                <a:gd name="connsiteY5" fmla="*/ 1142459 h 1171549"/>
                <a:gd name="connsiteX6" fmla="*/ 708275 w 1966987"/>
                <a:gd name="connsiteY6" fmla="*/ 397496 h 1171549"/>
                <a:gd name="connsiteX7" fmla="*/ 0 w 1966987"/>
                <a:gd name="connsiteY7" fmla="*/ 0 h 1171549"/>
                <a:gd name="connsiteX0" fmla="*/ 0 w 1961218"/>
                <a:gd name="connsiteY0" fmla="*/ 0 h 1171549"/>
                <a:gd name="connsiteX1" fmla="*/ 881137 w 1961218"/>
                <a:gd name="connsiteY1" fmla="*/ 71032 h 1171549"/>
                <a:gd name="connsiteX2" fmla="*/ 1881262 w 1961218"/>
                <a:gd name="connsiteY2" fmla="*/ 232957 h 1171549"/>
                <a:gd name="connsiteX3" fmla="*/ 1961218 w 1961218"/>
                <a:gd name="connsiteY3" fmla="*/ 380189 h 1171549"/>
                <a:gd name="connsiteX4" fmla="*/ 1629255 w 1961218"/>
                <a:gd name="connsiteY4" fmla="*/ 1032005 h 1171549"/>
                <a:gd name="connsiteX5" fmla="*/ 1363217 w 1961218"/>
                <a:gd name="connsiteY5" fmla="*/ 1142459 h 1171549"/>
                <a:gd name="connsiteX6" fmla="*/ 708275 w 1961218"/>
                <a:gd name="connsiteY6" fmla="*/ 397496 h 1171549"/>
                <a:gd name="connsiteX7" fmla="*/ 0 w 1961218"/>
                <a:gd name="connsiteY7" fmla="*/ 0 h 1171549"/>
                <a:gd name="connsiteX0" fmla="*/ 0 w 1952564"/>
                <a:gd name="connsiteY0" fmla="*/ 0 h 1171549"/>
                <a:gd name="connsiteX1" fmla="*/ 881137 w 1952564"/>
                <a:gd name="connsiteY1" fmla="*/ 71032 h 1171549"/>
                <a:gd name="connsiteX2" fmla="*/ 1881262 w 1952564"/>
                <a:gd name="connsiteY2" fmla="*/ 232957 h 1171549"/>
                <a:gd name="connsiteX3" fmla="*/ 1952564 w 1952564"/>
                <a:gd name="connsiteY3" fmla="*/ 411919 h 1171549"/>
                <a:gd name="connsiteX4" fmla="*/ 1629255 w 1952564"/>
                <a:gd name="connsiteY4" fmla="*/ 1032005 h 1171549"/>
                <a:gd name="connsiteX5" fmla="*/ 1363217 w 1952564"/>
                <a:gd name="connsiteY5" fmla="*/ 1142459 h 1171549"/>
                <a:gd name="connsiteX6" fmla="*/ 708275 w 1952564"/>
                <a:gd name="connsiteY6" fmla="*/ 397496 h 1171549"/>
                <a:gd name="connsiteX7" fmla="*/ 0 w 1952564"/>
                <a:gd name="connsiteY7" fmla="*/ 0 h 1171549"/>
                <a:gd name="connsiteX0" fmla="*/ 0 w 1956074"/>
                <a:gd name="connsiteY0" fmla="*/ 0 h 1171549"/>
                <a:gd name="connsiteX1" fmla="*/ 881137 w 1956074"/>
                <a:gd name="connsiteY1" fmla="*/ 71032 h 1171549"/>
                <a:gd name="connsiteX2" fmla="*/ 1881262 w 1956074"/>
                <a:gd name="connsiteY2" fmla="*/ 232957 h 1171549"/>
                <a:gd name="connsiteX3" fmla="*/ 1952564 w 1956074"/>
                <a:gd name="connsiteY3" fmla="*/ 411919 h 1171549"/>
                <a:gd name="connsiteX4" fmla="*/ 1629255 w 1956074"/>
                <a:gd name="connsiteY4" fmla="*/ 1032005 h 1171549"/>
                <a:gd name="connsiteX5" fmla="*/ 1363217 w 1956074"/>
                <a:gd name="connsiteY5" fmla="*/ 1142459 h 1171549"/>
                <a:gd name="connsiteX6" fmla="*/ 708275 w 1956074"/>
                <a:gd name="connsiteY6" fmla="*/ 397496 h 1171549"/>
                <a:gd name="connsiteX7" fmla="*/ 0 w 1956074"/>
                <a:gd name="connsiteY7" fmla="*/ 0 h 1171549"/>
                <a:gd name="connsiteX0" fmla="*/ 0 w 1954810"/>
                <a:gd name="connsiteY0" fmla="*/ 0 h 1171549"/>
                <a:gd name="connsiteX1" fmla="*/ 881137 w 1954810"/>
                <a:gd name="connsiteY1" fmla="*/ 71032 h 1171549"/>
                <a:gd name="connsiteX2" fmla="*/ 1835110 w 1954810"/>
                <a:gd name="connsiteY2" fmla="*/ 224303 h 1171549"/>
                <a:gd name="connsiteX3" fmla="*/ 1952564 w 1954810"/>
                <a:gd name="connsiteY3" fmla="*/ 411919 h 1171549"/>
                <a:gd name="connsiteX4" fmla="*/ 1629255 w 1954810"/>
                <a:gd name="connsiteY4" fmla="*/ 1032005 h 1171549"/>
                <a:gd name="connsiteX5" fmla="*/ 1363217 w 1954810"/>
                <a:gd name="connsiteY5" fmla="*/ 1142459 h 1171549"/>
                <a:gd name="connsiteX6" fmla="*/ 708275 w 1954810"/>
                <a:gd name="connsiteY6" fmla="*/ 397496 h 1171549"/>
                <a:gd name="connsiteX7" fmla="*/ 0 w 1954810"/>
                <a:gd name="connsiteY7" fmla="*/ 0 h 1171549"/>
                <a:gd name="connsiteX0" fmla="*/ 0 w 1956939"/>
                <a:gd name="connsiteY0" fmla="*/ 0 h 1171549"/>
                <a:gd name="connsiteX1" fmla="*/ 881137 w 1956939"/>
                <a:gd name="connsiteY1" fmla="*/ 71032 h 1171549"/>
                <a:gd name="connsiteX2" fmla="*/ 1835110 w 1956939"/>
                <a:gd name="connsiteY2" fmla="*/ 224303 h 1171549"/>
                <a:gd name="connsiteX3" fmla="*/ 1952564 w 1956939"/>
                <a:gd name="connsiteY3" fmla="*/ 411919 h 1171549"/>
                <a:gd name="connsiteX4" fmla="*/ 1629255 w 1956939"/>
                <a:gd name="connsiteY4" fmla="*/ 1032005 h 1171549"/>
                <a:gd name="connsiteX5" fmla="*/ 1363217 w 1956939"/>
                <a:gd name="connsiteY5" fmla="*/ 1142459 h 1171549"/>
                <a:gd name="connsiteX6" fmla="*/ 708275 w 1956939"/>
                <a:gd name="connsiteY6" fmla="*/ 397496 h 1171549"/>
                <a:gd name="connsiteX7" fmla="*/ 0 w 1956939"/>
                <a:gd name="connsiteY7" fmla="*/ 0 h 1171549"/>
                <a:gd name="connsiteX0" fmla="*/ 0 w 1962378"/>
                <a:gd name="connsiteY0" fmla="*/ 0 h 1171549"/>
                <a:gd name="connsiteX1" fmla="*/ 881137 w 1962378"/>
                <a:gd name="connsiteY1" fmla="*/ 71032 h 1171549"/>
                <a:gd name="connsiteX2" fmla="*/ 1835110 w 1962378"/>
                <a:gd name="connsiteY2" fmla="*/ 224303 h 1171549"/>
                <a:gd name="connsiteX3" fmla="*/ 1958333 w 1962378"/>
                <a:gd name="connsiteY3" fmla="*/ 423457 h 1171549"/>
                <a:gd name="connsiteX4" fmla="*/ 1629255 w 1962378"/>
                <a:gd name="connsiteY4" fmla="*/ 1032005 h 1171549"/>
                <a:gd name="connsiteX5" fmla="*/ 1363217 w 1962378"/>
                <a:gd name="connsiteY5" fmla="*/ 1142459 h 1171549"/>
                <a:gd name="connsiteX6" fmla="*/ 708275 w 1962378"/>
                <a:gd name="connsiteY6" fmla="*/ 397496 h 1171549"/>
                <a:gd name="connsiteX7" fmla="*/ 0 w 1962378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1298"/>
                <a:gd name="connsiteY0" fmla="*/ 0 h 1168664"/>
                <a:gd name="connsiteX1" fmla="*/ 872484 w 1951298"/>
                <a:gd name="connsiteY1" fmla="*/ 68147 h 1168664"/>
                <a:gd name="connsiteX2" fmla="*/ 1826457 w 1951298"/>
                <a:gd name="connsiteY2" fmla="*/ 221418 h 1168664"/>
                <a:gd name="connsiteX3" fmla="*/ 1949680 w 1951298"/>
                <a:gd name="connsiteY3" fmla="*/ 420572 h 1168664"/>
                <a:gd name="connsiteX4" fmla="*/ 1620602 w 1951298"/>
                <a:gd name="connsiteY4" fmla="*/ 1029120 h 1168664"/>
                <a:gd name="connsiteX5" fmla="*/ 1354564 w 1951298"/>
                <a:gd name="connsiteY5" fmla="*/ 1139574 h 1168664"/>
                <a:gd name="connsiteX6" fmla="*/ 699622 w 1951298"/>
                <a:gd name="connsiteY6" fmla="*/ 394611 h 1168664"/>
                <a:gd name="connsiteX7" fmla="*/ 0 w 1951298"/>
                <a:gd name="connsiteY7" fmla="*/ 0 h 1168664"/>
                <a:gd name="connsiteX0" fmla="*/ 0 w 1954182"/>
                <a:gd name="connsiteY0" fmla="*/ 0 h 1162895"/>
                <a:gd name="connsiteX1" fmla="*/ 875368 w 1954182"/>
                <a:gd name="connsiteY1" fmla="*/ 62378 h 1162895"/>
                <a:gd name="connsiteX2" fmla="*/ 1829341 w 1954182"/>
                <a:gd name="connsiteY2" fmla="*/ 215649 h 1162895"/>
                <a:gd name="connsiteX3" fmla="*/ 1952564 w 1954182"/>
                <a:gd name="connsiteY3" fmla="*/ 414803 h 1162895"/>
                <a:gd name="connsiteX4" fmla="*/ 1623486 w 1954182"/>
                <a:gd name="connsiteY4" fmla="*/ 1023351 h 1162895"/>
                <a:gd name="connsiteX5" fmla="*/ 1357448 w 1954182"/>
                <a:gd name="connsiteY5" fmla="*/ 1133805 h 1162895"/>
                <a:gd name="connsiteX6" fmla="*/ 702506 w 1954182"/>
                <a:gd name="connsiteY6" fmla="*/ 388842 h 1162895"/>
                <a:gd name="connsiteX7" fmla="*/ 0 w 1954182"/>
                <a:gd name="connsiteY7" fmla="*/ 0 h 116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4182" h="1162895">
                  <a:moveTo>
                    <a:pt x="0" y="0"/>
                  </a:moveTo>
                  <a:cubicBezTo>
                    <a:pt x="293712" y="23677"/>
                    <a:pt x="570478" y="26436"/>
                    <a:pt x="875368" y="62378"/>
                  </a:cubicBezTo>
                  <a:cubicBezTo>
                    <a:pt x="1180258" y="98320"/>
                    <a:pt x="1495966" y="161674"/>
                    <a:pt x="1829341" y="215649"/>
                  </a:cubicBezTo>
                  <a:cubicBezTo>
                    <a:pt x="1919453" y="229151"/>
                    <a:pt x="1963412" y="343611"/>
                    <a:pt x="1952564" y="414803"/>
                  </a:cubicBezTo>
                  <a:cubicBezTo>
                    <a:pt x="1899024" y="547978"/>
                    <a:pt x="1721230" y="857845"/>
                    <a:pt x="1623486" y="1023351"/>
                  </a:cubicBezTo>
                  <a:cubicBezTo>
                    <a:pt x="1534396" y="1185972"/>
                    <a:pt x="1412870" y="1181866"/>
                    <a:pt x="1357448" y="1133805"/>
                  </a:cubicBezTo>
                  <a:lnTo>
                    <a:pt x="702506" y="388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E5D86A-AF2A-46C8-BF54-995C20051C15}"/>
                </a:ext>
              </a:extLst>
            </p:cNvPr>
            <p:cNvSpPr/>
            <p:nvPr/>
          </p:nvSpPr>
          <p:spPr>
            <a:xfrm rot="1973302">
              <a:off x="5891306" y="3497511"/>
              <a:ext cx="121089" cy="12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C9FE35A-4683-4196-AA95-B152A9088C9C}"/>
                </a:ext>
              </a:extLst>
            </p:cNvPr>
            <p:cNvSpPr/>
            <p:nvPr/>
          </p:nvSpPr>
          <p:spPr>
            <a:xfrm rot="1973302">
              <a:off x="6086673" y="3440794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1C4C8B-7854-4EB0-A183-7DB3EB0E07C2}"/>
                </a:ext>
              </a:extLst>
            </p:cNvPr>
            <p:cNvSpPr/>
            <p:nvPr/>
          </p:nvSpPr>
          <p:spPr>
            <a:xfrm rot="1973302">
              <a:off x="5916623" y="3119292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071445C-AC86-4160-AB42-E7AE856A3156}"/>
                </a:ext>
              </a:extLst>
            </p:cNvPr>
            <p:cNvSpPr/>
            <p:nvPr/>
          </p:nvSpPr>
          <p:spPr>
            <a:xfrm rot="1973302">
              <a:off x="6172372" y="3789354"/>
              <a:ext cx="163508" cy="163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463F117-1B1E-4F27-8434-79AEEB8AFC67}"/>
                </a:ext>
              </a:extLst>
            </p:cNvPr>
            <p:cNvSpPr/>
            <p:nvPr/>
          </p:nvSpPr>
          <p:spPr>
            <a:xfrm rot="1973302">
              <a:off x="5526976" y="3152557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23865FA-A6A0-4772-A330-10449769B17D}"/>
                </a:ext>
              </a:extLst>
            </p:cNvPr>
            <p:cNvSpPr/>
            <p:nvPr/>
          </p:nvSpPr>
          <p:spPr>
            <a:xfrm rot="1973302">
              <a:off x="6253503" y="3574518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56F3DE4-0F85-49A7-8F3D-268FFCA8375F}"/>
                </a:ext>
              </a:extLst>
            </p:cNvPr>
            <p:cNvSpPr/>
            <p:nvPr/>
          </p:nvSpPr>
          <p:spPr>
            <a:xfrm rot="1973302">
              <a:off x="5737788" y="3329725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74E75F8-2A8E-47D0-A962-1EFE6806909B}"/>
                </a:ext>
              </a:extLst>
            </p:cNvPr>
            <p:cNvSpPr/>
            <p:nvPr/>
          </p:nvSpPr>
          <p:spPr>
            <a:xfrm rot="1973302">
              <a:off x="6514160" y="3187471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AF0DE12-AF2C-436C-9B38-22DD757DB99F}"/>
                </a:ext>
              </a:extLst>
            </p:cNvPr>
            <p:cNvSpPr/>
            <p:nvPr/>
          </p:nvSpPr>
          <p:spPr>
            <a:xfrm rot="1973302">
              <a:off x="6230678" y="3245561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BBA5317-FA20-45E1-9C72-43CE1906AF98}"/>
                </a:ext>
              </a:extLst>
            </p:cNvPr>
            <p:cNvSpPr/>
            <p:nvPr/>
          </p:nvSpPr>
          <p:spPr>
            <a:xfrm rot="1973302">
              <a:off x="6279821" y="3360896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0525467-1D3C-4E71-8275-C003D5D77741}"/>
                </a:ext>
              </a:extLst>
            </p:cNvPr>
            <p:cNvSpPr/>
            <p:nvPr/>
          </p:nvSpPr>
          <p:spPr>
            <a:xfrm rot="1973302">
              <a:off x="6571822" y="3343434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2D0CFD4-0AD3-40AA-908B-0BE82E15C4C9}"/>
                </a:ext>
              </a:extLst>
            </p:cNvPr>
            <p:cNvSpPr/>
            <p:nvPr/>
          </p:nvSpPr>
          <p:spPr>
            <a:xfrm rot="1973302">
              <a:off x="5303666" y="3028290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4" name="그룹 2">
            <a:extLst>
              <a:ext uri="{FF2B5EF4-FFF2-40B4-BE49-F238E27FC236}">
                <a16:creationId xmlns:a16="http://schemas.microsoft.com/office/drawing/2014/main" id="{7751E5C3-F43C-4764-9BB5-5CE6340F7888}"/>
              </a:ext>
            </a:extLst>
          </p:cNvPr>
          <p:cNvGrpSpPr/>
          <p:nvPr/>
        </p:nvGrpSpPr>
        <p:grpSpPr>
          <a:xfrm>
            <a:off x="5913558" y="1835734"/>
            <a:ext cx="374981" cy="2872894"/>
            <a:chOff x="4389556" y="2257766"/>
            <a:chExt cx="374981" cy="2872894"/>
          </a:xfrm>
          <a:solidFill>
            <a:schemeClr val="accent4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4AD72C1-BE0F-4A78-8CCB-C7FCDC891E2B}"/>
                </a:ext>
              </a:extLst>
            </p:cNvPr>
            <p:cNvSpPr/>
            <p:nvPr/>
          </p:nvSpPr>
          <p:spPr>
            <a:xfrm rot="1973302">
              <a:off x="4663470" y="4185105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8747CDE-2642-49FE-80B4-A88A77585E7B}"/>
                </a:ext>
              </a:extLst>
            </p:cNvPr>
            <p:cNvSpPr/>
            <p:nvPr/>
          </p:nvSpPr>
          <p:spPr>
            <a:xfrm rot="1973302">
              <a:off x="4665925" y="4328190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32295C8-184E-4198-AFFF-D8996ACEFF0A}"/>
                </a:ext>
              </a:extLst>
            </p:cNvPr>
            <p:cNvSpPr/>
            <p:nvPr/>
          </p:nvSpPr>
          <p:spPr>
            <a:xfrm rot="1973302">
              <a:off x="4545404" y="3786323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8111320-9241-4801-9942-A70257F7E4DA}"/>
                </a:ext>
              </a:extLst>
            </p:cNvPr>
            <p:cNvSpPr/>
            <p:nvPr/>
          </p:nvSpPr>
          <p:spPr>
            <a:xfrm rot="1973302">
              <a:off x="4389556" y="2257766"/>
              <a:ext cx="121089" cy="12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77A511-9E74-48C4-9653-02878D43406A}"/>
                </a:ext>
              </a:extLst>
            </p:cNvPr>
            <p:cNvSpPr/>
            <p:nvPr/>
          </p:nvSpPr>
          <p:spPr>
            <a:xfrm rot="1973302">
              <a:off x="4396258" y="2635712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D6AB9AD-DD40-4F64-835D-DA4BA7D47826}"/>
                </a:ext>
              </a:extLst>
            </p:cNvPr>
            <p:cNvSpPr/>
            <p:nvPr/>
          </p:nvSpPr>
          <p:spPr>
            <a:xfrm rot="1973302">
              <a:off x="4468972" y="2460460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F0A37B4-C594-4A2A-B8D9-6463D11840E9}"/>
                </a:ext>
              </a:extLst>
            </p:cNvPr>
            <p:cNvSpPr/>
            <p:nvPr/>
          </p:nvSpPr>
          <p:spPr>
            <a:xfrm rot="1973302">
              <a:off x="4458193" y="2787346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0AC22B5-0204-472D-B27A-9AA3F13256FF}"/>
                </a:ext>
              </a:extLst>
            </p:cNvPr>
            <p:cNvSpPr/>
            <p:nvPr/>
          </p:nvSpPr>
          <p:spPr>
            <a:xfrm rot="1973302">
              <a:off x="4467441" y="4888963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E1B3CA9-60E6-4A79-8374-5AD19FF50CAC}"/>
                </a:ext>
              </a:extLst>
            </p:cNvPr>
            <p:cNvSpPr/>
            <p:nvPr/>
          </p:nvSpPr>
          <p:spPr>
            <a:xfrm rot="1973302">
              <a:off x="4469896" y="5032048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4" name="그룹 5">
            <a:extLst>
              <a:ext uri="{FF2B5EF4-FFF2-40B4-BE49-F238E27FC236}">
                <a16:creationId xmlns:a16="http://schemas.microsoft.com/office/drawing/2014/main" id="{E85332CF-E0F0-4C6D-A536-5E6FB9432636}"/>
              </a:ext>
            </a:extLst>
          </p:cNvPr>
          <p:cNvGrpSpPr/>
          <p:nvPr/>
        </p:nvGrpSpPr>
        <p:grpSpPr>
          <a:xfrm>
            <a:off x="5913557" y="2727878"/>
            <a:ext cx="296688" cy="2249696"/>
            <a:chOff x="4389556" y="3149911"/>
            <a:chExt cx="296688" cy="2249696"/>
          </a:xfrm>
          <a:solidFill>
            <a:schemeClr val="accent1"/>
          </a:solidFill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BA85845-F758-4D40-BE06-2E0DACA56EF5}"/>
                </a:ext>
              </a:extLst>
            </p:cNvPr>
            <p:cNvSpPr/>
            <p:nvPr/>
          </p:nvSpPr>
          <p:spPr>
            <a:xfrm rot="1973302">
              <a:off x="4474413" y="4523861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1916BC8-2C4B-446A-9845-33DE1E3E9001}"/>
                </a:ext>
              </a:extLst>
            </p:cNvPr>
            <p:cNvSpPr/>
            <p:nvPr/>
          </p:nvSpPr>
          <p:spPr>
            <a:xfrm rot="1973302">
              <a:off x="4484511" y="395685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2A8BBC-EC44-429D-BD77-02C0F95CD33E}"/>
                </a:ext>
              </a:extLst>
            </p:cNvPr>
            <p:cNvSpPr/>
            <p:nvPr/>
          </p:nvSpPr>
          <p:spPr>
            <a:xfrm rot="1973302">
              <a:off x="4389556" y="3149911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D007CE-0E0C-4315-BA47-F82B4A1812BB}"/>
                </a:ext>
              </a:extLst>
            </p:cNvPr>
            <p:cNvSpPr/>
            <p:nvPr/>
          </p:nvSpPr>
          <p:spPr>
            <a:xfrm rot="1973302">
              <a:off x="4396258" y="3527857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14B067D-C5B9-4403-9E17-1497FCAEB72F}"/>
                </a:ext>
              </a:extLst>
            </p:cNvPr>
            <p:cNvSpPr/>
            <p:nvPr/>
          </p:nvSpPr>
          <p:spPr>
            <a:xfrm rot="1973302">
              <a:off x="4468972" y="3352605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F21506C-753F-4273-B241-458C0FC3DE7F}"/>
                </a:ext>
              </a:extLst>
            </p:cNvPr>
            <p:cNvSpPr/>
            <p:nvPr/>
          </p:nvSpPr>
          <p:spPr>
            <a:xfrm rot="1973302">
              <a:off x="4514918" y="5339063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CFA340C-9DE5-47C7-9345-65245D540EFF}"/>
                </a:ext>
              </a:extLst>
            </p:cNvPr>
            <p:cNvSpPr/>
            <p:nvPr/>
          </p:nvSpPr>
          <p:spPr>
            <a:xfrm rot="1973302">
              <a:off x="4587632" y="5163811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2" name="그룹 3">
            <a:extLst>
              <a:ext uri="{FF2B5EF4-FFF2-40B4-BE49-F238E27FC236}">
                <a16:creationId xmlns:a16="http://schemas.microsoft.com/office/drawing/2014/main" id="{9906F7AF-8C27-45D7-97EA-920E0F2E5BD8}"/>
              </a:ext>
            </a:extLst>
          </p:cNvPr>
          <p:cNvGrpSpPr/>
          <p:nvPr/>
        </p:nvGrpSpPr>
        <p:grpSpPr>
          <a:xfrm>
            <a:off x="6094971" y="2377769"/>
            <a:ext cx="228322" cy="2644261"/>
            <a:chOff x="4570969" y="2799800"/>
            <a:chExt cx="228321" cy="2644260"/>
          </a:xfrm>
          <a:solidFill>
            <a:schemeClr val="accent3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41B018D-F981-4452-A8B5-BF6363822092}"/>
                </a:ext>
              </a:extLst>
            </p:cNvPr>
            <p:cNvSpPr/>
            <p:nvPr/>
          </p:nvSpPr>
          <p:spPr>
            <a:xfrm rot="1973302">
              <a:off x="4570969" y="2958980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BBE49CD-3081-4D31-BB42-B12682E1ED4E}"/>
                </a:ext>
              </a:extLst>
            </p:cNvPr>
            <p:cNvSpPr/>
            <p:nvPr/>
          </p:nvSpPr>
          <p:spPr>
            <a:xfrm rot="1973302">
              <a:off x="4626042" y="2799800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162AD4-C963-4AE6-9D3E-3598DA486727}"/>
                </a:ext>
              </a:extLst>
            </p:cNvPr>
            <p:cNvSpPr/>
            <p:nvPr/>
          </p:nvSpPr>
          <p:spPr>
            <a:xfrm rot="1973302">
              <a:off x="4650384" y="316969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3CDE948-9D6C-4193-87CE-0952ACF7426D}"/>
                </a:ext>
              </a:extLst>
            </p:cNvPr>
            <p:cNvSpPr/>
            <p:nvPr/>
          </p:nvSpPr>
          <p:spPr>
            <a:xfrm rot="1973302">
              <a:off x="4670756" y="3421478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69F17D8-282B-4DE8-8911-6A76A0545854}"/>
                </a:ext>
              </a:extLst>
            </p:cNvPr>
            <p:cNvSpPr/>
            <p:nvPr/>
          </p:nvSpPr>
          <p:spPr>
            <a:xfrm rot="1973302">
              <a:off x="4634218" y="4710686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A97779A-2CAE-47C9-B279-3EE618CB6941}"/>
                </a:ext>
              </a:extLst>
            </p:cNvPr>
            <p:cNvSpPr/>
            <p:nvPr/>
          </p:nvSpPr>
          <p:spPr>
            <a:xfrm rot="1973302">
              <a:off x="4623362" y="3646773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7B7F183-F899-49C1-9805-A2729192370F}"/>
                </a:ext>
              </a:extLst>
            </p:cNvPr>
            <p:cNvSpPr/>
            <p:nvPr/>
          </p:nvSpPr>
          <p:spPr>
            <a:xfrm rot="1973302">
              <a:off x="4579340" y="4916125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EFC0284-7A22-4728-A673-7778C94027E2}"/>
                </a:ext>
              </a:extLst>
            </p:cNvPr>
            <p:cNvSpPr/>
            <p:nvPr/>
          </p:nvSpPr>
          <p:spPr>
            <a:xfrm rot="1973302">
              <a:off x="4700678" y="5242217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1C7D73F-9D12-42E0-B9CA-EFB49044A24D}"/>
                </a:ext>
              </a:extLst>
            </p:cNvPr>
            <p:cNvSpPr/>
            <p:nvPr/>
          </p:nvSpPr>
          <p:spPr>
            <a:xfrm rot="1973302">
              <a:off x="4621611" y="5383516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6AC8E833-E348-4FFE-873D-5E6E0AFC62B9}"/>
              </a:ext>
            </a:extLst>
          </p:cNvPr>
          <p:cNvSpPr/>
          <p:nvPr/>
        </p:nvSpPr>
        <p:spPr>
          <a:xfrm>
            <a:off x="7589366" y="3552978"/>
            <a:ext cx="589063" cy="589063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16720FA-B526-481C-B0CF-16DD09B9B04D}"/>
              </a:ext>
            </a:extLst>
          </p:cNvPr>
          <p:cNvGrpSpPr/>
          <p:nvPr/>
        </p:nvGrpSpPr>
        <p:grpSpPr>
          <a:xfrm>
            <a:off x="8177292" y="3519296"/>
            <a:ext cx="3199958" cy="671824"/>
            <a:chOff x="-475010" y="1129567"/>
            <a:chExt cx="3859356" cy="67182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3E01013-103B-4E2A-BE10-DE741D5CE6E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7D1C66F-A3B1-49CB-BD9E-207988EF79C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B4712324-A748-4A2C-9314-83F89ED77668}"/>
              </a:ext>
            </a:extLst>
          </p:cNvPr>
          <p:cNvSpPr/>
          <p:nvPr/>
        </p:nvSpPr>
        <p:spPr>
          <a:xfrm>
            <a:off x="7589366" y="4325495"/>
            <a:ext cx="589063" cy="589063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A7558A4-91B5-43AE-B512-8522435465EA}"/>
              </a:ext>
            </a:extLst>
          </p:cNvPr>
          <p:cNvGrpSpPr/>
          <p:nvPr/>
        </p:nvGrpSpPr>
        <p:grpSpPr>
          <a:xfrm>
            <a:off x="8177292" y="4291813"/>
            <a:ext cx="3199958" cy="671824"/>
            <a:chOff x="-475010" y="1129567"/>
            <a:chExt cx="3859356" cy="67182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9E6DD97-BC70-4EE5-8EDF-FB433D313654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F9094B4-301D-4005-991C-249655BF60C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3AA17050-92EE-404B-876F-75D2F0D7C888}"/>
              </a:ext>
            </a:extLst>
          </p:cNvPr>
          <p:cNvSpPr/>
          <p:nvPr/>
        </p:nvSpPr>
        <p:spPr>
          <a:xfrm>
            <a:off x="7589366" y="5098011"/>
            <a:ext cx="589063" cy="58906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40C5ECD-C580-47A2-BBD4-935B2A68FBAD}"/>
              </a:ext>
            </a:extLst>
          </p:cNvPr>
          <p:cNvGrpSpPr/>
          <p:nvPr/>
        </p:nvGrpSpPr>
        <p:grpSpPr>
          <a:xfrm>
            <a:off x="8177292" y="5064330"/>
            <a:ext cx="3199958" cy="671824"/>
            <a:chOff x="-475010" y="1129567"/>
            <a:chExt cx="3859356" cy="67182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B2AD22B-860D-43D2-B073-72F06F4D885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2143BA1-B61A-4088-A613-447FE999715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4" name="Isosceles Triangle 22">
            <a:extLst>
              <a:ext uri="{FF2B5EF4-FFF2-40B4-BE49-F238E27FC236}">
                <a16:creationId xmlns:a16="http://schemas.microsoft.com/office/drawing/2014/main" id="{F5D7E501-B3FC-4758-AAEF-70F705E1DA1A}"/>
              </a:ext>
            </a:extLst>
          </p:cNvPr>
          <p:cNvSpPr/>
          <p:nvPr/>
        </p:nvSpPr>
        <p:spPr>
          <a:xfrm rot="19800000">
            <a:off x="7715340" y="5219812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Donut 15">
            <a:extLst>
              <a:ext uri="{FF2B5EF4-FFF2-40B4-BE49-F238E27FC236}">
                <a16:creationId xmlns:a16="http://schemas.microsoft.com/office/drawing/2014/main" id="{B9492EE9-6E9A-47E5-8768-ACCBED1BC641}"/>
              </a:ext>
            </a:extLst>
          </p:cNvPr>
          <p:cNvSpPr/>
          <p:nvPr/>
        </p:nvSpPr>
        <p:spPr>
          <a:xfrm>
            <a:off x="7700180" y="3665464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6" name="Oval 21">
            <a:extLst>
              <a:ext uri="{FF2B5EF4-FFF2-40B4-BE49-F238E27FC236}">
                <a16:creationId xmlns:a16="http://schemas.microsoft.com/office/drawing/2014/main" id="{BB58DCB2-9099-48C4-8A13-F458223E6090}"/>
              </a:ext>
            </a:extLst>
          </p:cNvPr>
          <p:cNvSpPr/>
          <p:nvPr/>
        </p:nvSpPr>
        <p:spPr>
          <a:xfrm rot="20700000">
            <a:off x="7702309" y="4470889"/>
            <a:ext cx="340331" cy="298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1A9C265-35D1-4A1B-A186-0AAD915A71FF}"/>
              </a:ext>
            </a:extLst>
          </p:cNvPr>
          <p:cNvSpPr txBox="1"/>
          <p:nvPr/>
        </p:nvSpPr>
        <p:spPr>
          <a:xfrm>
            <a:off x="800102" y="2368129"/>
            <a:ext cx="3001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078C1D-56DF-4C40-82E3-C4AECC145AD3}"/>
              </a:ext>
            </a:extLst>
          </p:cNvPr>
          <p:cNvSpPr txBox="1"/>
          <p:nvPr/>
        </p:nvSpPr>
        <p:spPr>
          <a:xfrm>
            <a:off x="800102" y="1649766"/>
            <a:ext cx="30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07BBEEB-735C-46FD-8BB3-7FA3C5FD6C98}"/>
              </a:ext>
            </a:extLst>
          </p:cNvPr>
          <p:cNvSpPr txBox="1"/>
          <p:nvPr/>
        </p:nvSpPr>
        <p:spPr>
          <a:xfrm>
            <a:off x="1430796" y="5310928"/>
            <a:ext cx="309460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274C0AE-66C7-4158-B9BC-54BDBDFCBE0F}"/>
              </a:ext>
            </a:extLst>
          </p:cNvPr>
          <p:cNvSpPr txBox="1"/>
          <p:nvPr/>
        </p:nvSpPr>
        <p:spPr>
          <a:xfrm>
            <a:off x="1436810" y="4022191"/>
            <a:ext cx="30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9C2335B-CB30-4BAA-8941-9753AFEC50F4}"/>
              </a:ext>
            </a:extLst>
          </p:cNvPr>
          <p:cNvSpPr/>
          <p:nvPr/>
        </p:nvSpPr>
        <p:spPr>
          <a:xfrm>
            <a:off x="5468071" y="5050161"/>
            <a:ext cx="1296000" cy="180021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94285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C0A7B791-D56B-4AC2-A60F-53EEC5785E22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81DC29-8C0F-46E2-AD33-C02B6016F878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D10FE8-39B8-4E01-94CC-E1977386AFDE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F83675-EF31-483A-8929-4FE1A77682E2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D0DA70-EE0C-47BC-942A-2D81B4C77C57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03D509-8874-4515-A3F2-2429F7506825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A0A653-9A57-4D23-8885-9BAEE4D74DFC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845643-1BF4-4244-AA81-0C3C8571C7E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F52E91-EE0C-47C8-90FB-84FEE44B16AC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38A906-DA27-4809-9120-BB3AEB0EF488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794685-298B-451E-8EF2-3A0346C23535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846DA1-DB3F-46B1-84F7-B11CE38B6682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F65BB-5E30-41CA-98A7-A12F7CF251B7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ABE7F6-D697-4D57-B0AD-EA9B051D0F0B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418E80-9910-4D2B-8205-4EFC014C4BC2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F1464E-2FEB-4BDA-A3B4-3CCE090B66F0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D4B18B-4D2A-4E1F-ABF8-42A04156ABBD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0E56D140-A3BC-418B-9B4B-F881CD224CD4}"/>
              </a:ext>
            </a:extLst>
          </p:cNvPr>
          <p:cNvSpPr/>
          <p:nvPr/>
        </p:nvSpPr>
        <p:spPr>
          <a:xfrm>
            <a:off x="7451798" y="412880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62A0B26B-E8A9-41C0-803B-3C2855B215B7}"/>
              </a:ext>
            </a:extLst>
          </p:cNvPr>
          <p:cNvSpPr/>
          <p:nvPr/>
        </p:nvSpPr>
        <p:spPr>
          <a:xfrm>
            <a:off x="8934102" y="510809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FC17F542-AB7D-4B5B-908B-CF69F591AF9E}"/>
              </a:ext>
            </a:extLst>
          </p:cNvPr>
          <p:cNvSpPr/>
          <p:nvPr/>
        </p:nvSpPr>
        <p:spPr>
          <a:xfrm>
            <a:off x="7445684" y="283128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1DFA8180-4F6C-4607-B801-B743D1B5237A}"/>
              </a:ext>
            </a:extLst>
          </p:cNvPr>
          <p:cNvSpPr/>
          <p:nvPr/>
        </p:nvSpPr>
        <p:spPr>
          <a:xfrm>
            <a:off x="8938269" y="182149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4EFBEAA9-660E-4EE6-AD18-B71679DA8515}"/>
              </a:ext>
            </a:extLst>
          </p:cNvPr>
          <p:cNvSpPr/>
          <p:nvPr/>
        </p:nvSpPr>
        <p:spPr>
          <a:xfrm>
            <a:off x="10434826" y="282358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자유형 176">
            <a:extLst>
              <a:ext uri="{FF2B5EF4-FFF2-40B4-BE49-F238E27FC236}">
                <a16:creationId xmlns:a16="http://schemas.microsoft.com/office/drawing/2014/main" id="{C64A15B9-55C0-4B6A-9B1F-2F2EA36C2192}"/>
              </a:ext>
            </a:extLst>
          </p:cNvPr>
          <p:cNvSpPr/>
          <p:nvPr/>
        </p:nvSpPr>
        <p:spPr>
          <a:xfrm>
            <a:off x="10412624" y="404536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0979FF-61BC-4DC5-8BD9-8A5CBAB93D27}"/>
              </a:ext>
            </a:extLst>
          </p:cNvPr>
          <p:cNvGrpSpPr/>
          <p:nvPr/>
        </p:nvGrpSpPr>
        <p:grpSpPr>
          <a:xfrm>
            <a:off x="8504693" y="2930102"/>
            <a:ext cx="1206342" cy="1356714"/>
            <a:chOff x="7322277" y="4321169"/>
            <a:chExt cx="1919053" cy="2158265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4DB4DAE-1BA3-4EC7-8CB4-F9BB5C97F7FD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1C7BEEF-E1D4-45E7-9B64-7DBF32BEBC14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638CAA8-EB3E-4444-A918-EB2D11B74A16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26067CC-2321-4236-870D-D459A4784BCA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631C10B-7B2E-4ED2-B1F6-47D2F36F1612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C37AD9F-5F73-47A8-BB66-2BADA638D55A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8101728-F017-445B-8427-2EE09AEE9817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DF6E6D-1A93-4EDA-8D32-06AC7B0A8E75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03ABC14-09CE-46A5-ABC6-E0814E247E39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506549-558C-46F4-9CA9-C0593F53412A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id="{56300BE4-09EE-4440-A68E-B8AA85394FD6}"/>
              </a:ext>
            </a:extLst>
          </p:cNvPr>
          <p:cNvSpPr>
            <a:spLocks noEditPoints="1"/>
          </p:cNvSpPr>
          <p:nvPr/>
        </p:nvSpPr>
        <p:spPr bwMode="auto">
          <a:xfrm>
            <a:off x="8899676" y="154688"/>
            <a:ext cx="399621" cy="295406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DB950486-CD52-4D14-8751-72748C980AA5}"/>
              </a:ext>
            </a:extLst>
          </p:cNvPr>
          <p:cNvSpPr>
            <a:spLocks/>
          </p:cNvSpPr>
          <p:nvPr/>
        </p:nvSpPr>
        <p:spPr bwMode="auto">
          <a:xfrm>
            <a:off x="6010685" y="3483031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3CEA73ED-6DD9-436E-8331-62298AA92750}"/>
              </a:ext>
            </a:extLst>
          </p:cNvPr>
          <p:cNvSpPr>
            <a:spLocks noEditPoints="1"/>
          </p:cNvSpPr>
          <p:nvPr/>
        </p:nvSpPr>
        <p:spPr bwMode="auto">
          <a:xfrm>
            <a:off x="7578703" y="1003271"/>
            <a:ext cx="246319" cy="34652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23ACBE7A-7EAD-448B-811F-F3E2BF6AD7B5}"/>
              </a:ext>
            </a:extLst>
          </p:cNvPr>
          <p:cNvSpPr>
            <a:spLocks noEditPoints="1"/>
          </p:cNvSpPr>
          <p:nvPr/>
        </p:nvSpPr>
        <p:spPr bwMode="auto">
          <a:xfrm>
            <a:off x="6656837" y="3424941"/>
            <a:ext cx="447644" cy="31393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421E62C5-536C-4EC0-8F39-777195575A29}"/>
              </a:ext>
            </a:extLst>
          </p:cNvPr>
          <p:cNvSpPr>
            <a:spLocks noEditPoints="1"/>
          </p:cNvSpPr>
          <p:nvPr/>
        </p:nvSpPr>
        <p:spPr bwMode="auto">
          <a:xfrm>
            <a:off x="9540625" y="691038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562770C3-443E-4F7B-A834-45279E957752}"/>
              </a:ext>
            </a:extLst>
          </p:cNvPr>
          <p:cNvSpPr>
            <a:spLocks noEditPoints="1"/>
          </p:cNvSpPr>
          <p:nvPr/>
        </p:nvSpPr>
        <p:spPr bwMode="auto">
          <a:xfrm>
            <a:off x="11300427" y="3848979"/>
            <a:ext cx="323301" cy="361227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31A8B2D0-E705-465C-A6BE-A44DF6C3A862}"/>
              </a:ext>
            </a:extLst>
          </p:cNvPr>
          <p:cNvSpPr/>
          <p:nvPr/>
        </p:nvSpPr>
        <p:spPr>
          <a:xfrm>
            <a:off x="10609797" y="5398062"/>
            <a:ext cx="328264" cy="352994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6">
            <a:extLst>
              <a:ext uri="{FF2B5EF4-FFF2-40B4-BE49-F238E27FC236}">
                <a16:creationId xmlns:a16="http://schemas.microsoft.com/office/drawing/2014/main" id="{CF6C31BF-3A90-438E-ADF0-EF4E524C02F2}"/>
              </a:ext>
            </a:extLst>
          </p:cNvPr>
          <p:cNvSpPr/>
          <p:nvPr/>
        </p:nvSpPr>
        <p:spPr>
          <a:xfrm>
            <a:off x="5774977" y="5368331"/>
            <a:ext cx="306515" cy="337505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652D8BFE-7D4A-4FD0-A58D-FF98015BC71A}"/>
              </a:ext>
            </a:extLst>
          </p:cNvPr>
          <p:cNvSpPr>
            <a:spLocks/>
          </p:cNvSpPr>
          <p:nvPr/>
        </p:nvSpPr>
        <p:spPr bwMode="auto">
          <a:xfrm>
            <a:off x="5571641" y="2402084"/>
            <a:ext cx="250608" cy="325258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A36FC5C7-E572-4138-B474-CB973039F937}"/>
              </a:ext>
            </a:extLst>
          </p:cNvPr>
          <p:cNvSpPr>
            <a:spLocks/>
          </p:cNvSpPr>
          <p:nvPr/>
        </p:nvSpPr>
        <p:spPr bwMode="auto">
          <a:xfrm>
            <a:off x="8517126" y="6125569"/>
            <a:ext cx="356453" cy="365022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435F224E-80DE-45DD-B7EB-EF15FA7DA40A}"/>
              </a:ext>
            </a:extLst>
          </p:cNvPr>
          <p:cNvSpPr/>
          <p:nvPr/>
        </p:nvSpPr>
        <p:spPr>
          <a:xfrm>
            <a:off x="11783563" y="3198294"/>
            <a:ext cx="321662" cy="319701"/>
          </a:xfrm>
          <a:custGeom>
            <a:avLst/>
            <a:gdLst/>
            <a:ahLst/>
            <a:cxnLst/>
            <a:rect l="l" t="t" r="r" b="b"/>
            <a:pathLst>
              <a:path w="3984740" h="3960440">
                <a:moveTo>
                  <a:pt x="3524979" y="3362640"/>
                </a:moveTo>
                <a:cubicBezTo>
                  <a:pt x="3498469" y="3362640"/>
                  <a:pt x="3476978" y="3384131"/>
                  <a:pt x="3476978" y="3410641"/>
                </a:cubicBezTo>
                <a:lnTo>
                  <a:pt x="3476978" y="3602639"/>
                </a:lnTo>
                <a:cubicBezTo>
                  <a:pt x="3476978" y="3629149"/>
                  <a:pt x="3498469" y="3650640"/>
                  <a:pt x="3524979" y="3650640"/>
                </a:cubicBezTo>
                <a:lnTo>
                  <a:pt x="3716977" y="3650640"/>
                </a:lnTo>
                <a:cubicBezTo>
                  <a:pt x="3743487" y="3650640"/>
                  <a:pt x="3764978" y="3629149"/>
                  <a:pt x="3764978" y="3602639"/>
                </a:cubicBezTo>
                <a:lnTo>
                  <a:pt x="3764978" y="3410641"/>
                </a:lnTo>
                <a:cubicBezTo>
                  <a:pt x="3764978" y="3384131"/>
                  <a:pt x="3743487" y="3362640"/>
                  <a:pt x="3716977" y="3362640"/>
                </a:cubicBezTo>
                <a:close/>
                <a:moveTo>
                  <a:pt x="650690" y="3362640"/>
                </a:moveTo>
                <a:cubicBezTo>
                  <a:pt x="624180" y="3362640"/>
                  <a:pt x="602689" y="3384131"/>
                  <a:pt x="602689" y="3410641"/>
                </a:cubicBezTo>
                <a:lnTo>
                  <a:pt x="602689" y="3602639"/>
                </a:lnTo>
                <a:cubicBezTo>
                  <a:pt x="602689" y="3629149"/>
                  <a:pt x="624180" y="3650640"/>
                  <a:pt x="650690" y="3650640"/>
                </a:cubicBezTo>
                <a:lnTo>
                  <a:pt x="842688" y="3650640"/>
                </a:lnTo>
                <a:cubicBezTo>
                  <a:pt x="869198" y="3650640"/>
                  <a:pt x="890689" y="3629149"/>
                  <a:pt x="890689" y="3602639"/>
                </a:cubicBezTo>
                <a:lnTo>
                  <a:pt x="890689" y="3410641"/>
                </a:lnTo>
                <a:cubicBezTo>
                  <a:pt x="890689" y="3384131"/>
                  <a:pt x="869198" y="3362640"/>
                  <a:pt x="842688" y="3362640"/>
                </a:cubicBezTo>
                <a:close/>
                <a:moveTo>
                  <a:pt x="3086046" y="3362639"/>
                </a:moveTo>
                <a:cubicBezTo>
                  <a:pt x="3059536" y="3362639"/>
                  <a:pt x="3038045" y="3384130"/>
                  <a:pt x="3038045" y="3410640"/>
                </a:cubicBezTo>
                <a:lnTo>
                  <a:pt x="3038045" y="3602638"/>
                </a:lnTo>
                <a:cubicBezTo>
                  <a:pt x="3038045" y="3629148"/>
                  <a:pt x="3059536" y="3650639"/>
                  <a:pt x="3086046" y="3650639"/>
                </a:cubicBezTo>
                <a:lnTo>
                  <a:pt x="3278044" y="3650639"/>
                </a:lnTo>
                <a:cubicBezTo>
                  <a:pt x="3304554" y="3650639"/>
                  <a:pt x="3326045" y="3629148"/>
                  <a:pt x="3326045" y="3602638"/>
                </a:cubicBezTo>
                <a:lnTo>
                  <a:pt x="3326045" y="3410640"/>
                </a:lnTo>
                <a:cubicBezTo>
                  <a:pt x="3326045" y="3384130"/>
                  <a:pt x="3304554" y="3362639"/>
                  <a:pt x="3278044" y="3362639"/>
                </a:cubicBezTo>
                <a:close/>
                <a:moveTo>
                  <a:pt x="211757" y="3362639"/>
                </a:moveTo>
                <a:cubicBezTo>
                  <a:pt x="185247" y="3362639"/>
                  <a:pt x="163756" y="3384130"/>
                  <a:pt x="163756" y="3410640"/>
                </a:cubicBezTo>
                <a:lnTo>
                  <a:pt x="163756" y="3602638"/>
                </a:lnTo>
                <a:cubicBezTo>
                  <a:pt x="163756" y="3629148"/>
                  <a:pt x="185247" y="3650639"/>
                  <a:pt x="211757" y="3650639"/>
                </a:cubicBezTo>
                <a:lnTo>
                  <a:pt x="403755" y="3650639"/>
                </a:lnTo>
                <a:cubicBezTo>
                  <a:pt x="430265" y="3650639"/>
                  <a:pt x="451756" y="3629148"/>
                  <a:pt x="451756" y="3602638"/>
                </a:cubicBezTo>
                <a:lnTo>
                  <a:pt x="451756" y="3410640"/>
                </a:lnTo>
                <a:cubicBezTo>
                  <a:pt x="451756" y="3384130"/>
                  <a:pt x="430265" y="3362639"/>
                  <a:pt x="403755" y="3362639"/>
                </a:cubicBezTo>
                <a:close/>
                <a:moveTo>
                  <a:pt x="1716487" y="2922775"/>
                </a:moveTo>
                <a:lnTo>
                  <a:pt x="1716487" y="3786871"/>
                </a:lnTo>
                <a:lnTo>
                  <a:pt x="2220543" y="3786871"/>
                </a:lnTo>
                <a:lnTo>
                  <a:pt x="2220543" y="2922775"/>
                </a:lnTo>
                <a:close/>
                <a:moveTo>
                  <a:pt x="3524979" y="2889857"/>
                </a:moveTo>
                <a:cubicBezTo>
                  <a:pt x="3498469" y="2889857"/>
                  <a:pt x="3476978" y="2911348"/>
                  <a:pt x="3476978" y="2937858"/>
                </a:cubicBezTo>
                <a:lnTo>
                  <a:pt x="3476978" y="3129856"/>
                </a:lnTo>
                <a:cubicBezTo>
                  <a:pt x="3476978" y="3156366"/>
                  <a:pt x="3498469" y="3177857"/>
                  <a:pt x="3524979" y="3177857"/>
                </a:cubicBezTo>
                <a:lnTo>
                  <a:pt x="3716977" y="3177857"/>
                </a:lnTo>
                <a:cubicBezTo>
                  <a:pt x="3743487" y="3177857"/>
                  <a:pt x="3764978" y="3156366"/>
                  <a:pt x="3764978" y="3129856"/>
                </a:cubicBezTo>
                <a:lnTo>
                  <a:pt x="3764978" y="2937858"/>
                </a:lnTo>
                <a:cubicBezTo>
                  <a:pt x="3764978" y="2911348"/>
                  <a:pt x="3743487" y="2889857"/>
                  <a:pt x="3716977" y="2889857"/>
                </a:cubicBezTo>
                <a:close/>
                <a:moveTo>
                  <a:pt x="650690" y="2889857"/>
                </a:moveTo>
                <a:cubicBezTo>
                  <a:pt x="624180" y="2889857"/>
                  <a:pt x="602689" y="2911348"/>
                  <a:pt x="602689" y="2937858"/>
                </a:cubicBezTo>
                <a:lnTo>
                  <a:pt x="602689" y="3129856"/>
                </a:lnTo>
                <a:cubicBezTo>
                  <a:pt x="602689" y="3156366"/>
                  <a:pt x="624180" y="3177857"/>
                  <a:pt x="650690" y="3177857"/>
                </a:cubicBezTo>
                <a:lnTo>
                  <a:pt x="842688" y="3177857"/>
                </a:lnTo>
                <a:cubicBezTo>
                  <a:pt x="869198" y="3177857"/>
                  <a:pt x="890689" y="3156366"/>
                  <a:pt x="890689" y="3129856"/>
                </a:cubicBezTo>
                <a:lnTo>
                  <a:pt x="890689" y="2937858"/>
                </a:lnTo>
                <a:cubicBezTo>
                  <a:pt x="890689" y="2911348"/>
                  <a:pt x="869198" y="2889857"/>
                  <a:pt x="842688" y="2889857"/>
                </a:cubicBezTo>
                <a:close/>
                <a:moveTo>
                  <a:pt x="3086046" y="2889856"/>
                </a:moveTo>
                <a:cubicBezTo>
                  <a:pt x="3059536" y="2889856"/>
                  <a:pt x="3038045" y="2911347"/>
                  <a:pt x="3038045" y="2937857"/>
                </a:cubicBezTo>
                <a:lnTo>
                  <a:pt x="3038045" y="3129855"/>
                </a:lnTo>
                <a:cubicBezTo>
                  <a:pt x="3038045" y="3156365"/>
                  <a:pt x="3059536" y="3177856"/>
                  <a:pt x="3086046" y="3177856"/>
                </a:cubicBezTo>
                <a:lnTo>
                  <a:pt x="3278044" y="3177856"/>
                </a:lnTo>
                <a:cubicBezTo>
                  <a:pt x="3304554" y="3177856"/>
                  <a:pt x="3326045" y="3156365"/>
                  <a:pt x="3326045" y="3129855"/>
                </a:cubicBezTo>
                <a:lnTo>
                  <a:pt x="3326045" y="2937857"/>
                </a:lnTo>
                <a:cubicBezTo>
                  <a:pt x="3326045" y="2911347"/>
                  <a:pt x="3304554" y="2889856"/>
                  <a:pt x="3278044" y="2889856"/>
                </a:cubicBezTo>
                <a:close/>
                <a:moveTo>
                  <a:pt x="211757" y="2889856"/>
                </a:moveTo>
                <a:cubicBezTo>
                  <a:pt x="185247" y="2889856"/>
                  <a:pt x="163756" y="2911347"/>
                  <a:pt x="163756" y="2937857"/>
                </a:cubicBezTo>
                <a:lnTo>
                  <a:pt x="163756" y="3129855"/>
                </a:lnTo>
                <a:cubicBezTo>
                  <a:pt x="163756" y="3156365"/>
                  <a:pt x="185247" y="3177856"/>
                  <a:pt x="211757" y="3177856"/>
                </a:cubicBezTo>
                <a:lnTo>
                  <a:pt x="403755" y="3177856"/>
                </a:lnTo>
                <a:cubicBezTo>
                  <a:pt x="430265" y="3177856"/>
                  <a:pt x="451756" y="3156365"/>
                  <a:pt x="451756" y="3129855"/>
                </a:cubicBezTo>
                <a:lnTo>
                  <a:pt x="451756" y="2937857"/>
                </a:lnTo>
                <a:cubicBezTo>
                  <a:pt x="451756" y="2911347"/>
                  <a:pt x="430265" y="2889856"/>
                  <a:pt x="403755" y="2889856"/>
                </a:cubicBezTo>
                <a:close/>
                <a:moveTo>
                  <a:pt x="3524979" y="2417074"/>
                </a:moveTo>
                <a:cubicBezTo>
                  <a:pt x="3498469" y="2417074"/>
                  <a:pt x="3476978" y="2438565"/>
                  <a:pt x="3476978" y="2465075"/>
                </a:cubicBezTo>
                <a:lnTo>
                  <a:pt x="3476978" y="2657073"/>
                </a:lnTo>
                <a:cubicBezTo>
                  <a:pt x="3476978" y="2683583"/>
                  <a:pt x="3498469" y="2705074"/>
                  <a:pt x="3524979" y="2705074"/>
                </a:cubicBezTo>
                <a:lnTo>
                  <a:pt x="3716977" y="2705074"/>
                </a:lnTo>
                <a:cubicBezTo>
                  <a:pt x="3743487" y="2705074"/>
                  <a:pt x="3764978" y="2683583"/>
                  <a:pt x="3764978" y="2657073"/>
                </a:cubicBezTo>
                <a:lnTo>
                  <a:pt x="3764978" y="2465075"/>
                </a:lnTo>
                <a:cubicBezTo>
                  <a:pt x="3764978" y="2438565"/>
                  <a:pt x="3743487" y="2417074"/>
                  <a:pt x="3716977" y="2417074"/>
                </a:cubicBezTo>
                <a:close/>
                <a:moveTo>
                  <a:pt x="650690" y="2417074"/>
                </a:moveTo>
                <a:cubicBezTo>
                  <a:pt x="624180" y="2417074"/>
                  <a:pt x="602689" y="2438565"/>
                  <a:pt x="602689" y="2465075"/>
                </a:cubicBezTo>
                <a:lnTo>
                  <a:pt x="602689" y="2657073"/>
                </a:lnTo>
                <a:cubicBezTo>
                  <a:pt x="602689" y="2683583"/>
                  <a:pt x="624180" y="2705074"/>
                  <a:pt x="650690" y="2705074"/>
                </a:cubicBezTo>
                <a:lnTo>
                  <a:pt x="842688" y="2705074"/>
                </a:lnTo>
                <a:cubicBezTo>
                  <a:pt x="869198" y="2705074"/>
                  <a:pt x="890689" y="2683583"/>
                  <a:pt x="890689" y="2657073"/>
                </a:cubicBezTo>
                <a:lnTo>
                  <a:pt x="890689" y="2465075"/>
                </a:lnTo>
                <a:cubicBezTo>
                  <a:pt x="890689" y="2438565"/>
                  <a:pt x="869198" y="2417074"/>
                  <a:pt x="842688" y="2417074"/>
                </a:cubicBezTo>
                <a:close/>
                <a:moveTo>
                  <a:pt x="3086046" y="2417073"/>
                </a:moveTo>
                <a:cubicBezTo>
                  <a:pt x="3059536" y="2417073"/>
                  <a:pt x="3038045" y="2438564"/>
                  <a:pt x="3038045" y="2465074"/>
                </a:cubicBezTo>
                <a:lnTo>
                  <a:pt x="3038045" y="2657072"/>
                </a:lnTo>
                <a:cubicBezTo>
                  <a:pt x="3038045" y="2683582"/>
                  <a:pt x="3059536" y="2705073"/>
                  <a:pt x="3086046" y="2705073"/>
                </a:cubicBezTo>
                <a:lnTo>
                  <a:pt x="3278044" y="2705073"/>
                </a:lnTo>
                <a:cubicBezTo>
                  <a:pt x="3304554" y="2705073"/>
                  <a:pt x="3326045" y="2683582"/>
                  <a:pt x="3326045" y="2657072"/>
                </a:cubicBezTo>
                <a:lnTo>
                  <a:pt x="3326045" y="2465074"/>
                </a:lnTo>
                <a:cubicBezTo>
                  <a:pt x="3326045" y="2438564"/>
                  <a:pt x="3304554" y="2417073"/>
                  <a:pt x="3278044" y="2417073"/>
                </a:cubicBezTo>
                <a:close/>
                <a:moveTo>
                  <a:pt x="211757" y="2417073"/>
                </a:moveTo>
                <a:cubicBezTo>
                  <a:pt x="185247" y="2417073"/>
                  <a:pt x="163756" y="2438564"/>
                  <a:pt x="163756" y="2465074"/>
                </a:cubicBezTo>
                <a:lnTo>
                  <a:pt x="163756" y="2657072"/>
                </a:lnTo>
                <a:cubicBezTo>
                  <a:pt x="163756" y="2683582"/>
                  <a:pt x="185247" y="2705073"/>
                  <a:pt x="211757" y="2705073"/>
                </a:cubicBezTo>
                <a:lnTo>
                  <a:pt x="403755" y="2705073"/>
                </a:lnTo>
                <a:cubicBezTo>
                  <a:pt x="430265" y="2705073"/>
                  <a:pt x="451756" y="2683582"/>
                  <a:pt x="451756" y="2657072"/>
                </a:cubicBezTo>
                <a:lnTo>
                  <a:pt x="451756" y="2465074"/>
                </a:lnTo>
                <a:cubicBezTo>
                  <a:pt x="451756" y="2438564"/>
                  <a:pt x="430265" y="2417073"/>
                  <a:pt x="403755" y="2417073"/>
                </a:cubicBezTo>
                <a:close/>
                <a:moveTo>
                  <a:pt x="1872516" y="2415464"/>
                </a:moveTo>
                <a:cubicBezTo>
                  <a:pt x="1846006" y="2415464"/>
                  <a:pt x="1824515" y="2436955"/>
                  <a:pt x="1824515" y="2463465"/>
                </a:cubicBezTo>
                <a:lnTo>
                  <a:pt x="1824515" y="2655463"/>
                </a:lnTo>
                <a:cubicBezTo>
                  <a:pt x="1824515" y="2681973"/>
                  <a:pt x="1846006" y="2703464"/>
                  <a:pt x="1872516" y="2703464"/>
                </a:cubicBezTo>
                <a:lnTo>
                  <a:pt x="2064514" y="2703464"/>
                </a:lnTo>
                <a:cubicBezTo>
                  <a:pt x="2091024" y="2703464"/>
                  <a:pt x="2112515" y="2681973"/>
                  <a:pt x="2112515" y="2655463"/>
                </a:cubicBezTo>
                <a:lnTo>
                  <a:pt x="2112515" y="2463465"/>
                </a:lnTo>
                <a:cubicBezTo>
                  <a:pt x="2112515" y="2436955"/>
                  <a:pt x="2091024" y="2415464"/>
                  <a:pt x="2064514" y="2415464"/>
                </a:cubicBezTo>
                <a:close/>
                <a:moveTo>
                  <a:pt x="2324630" y="2415463"/>
                </a:moveTo>
                <a:cubicBezTo>
                  <a:pt x="2298120" y="2415463"/>
                  <a:pt x="2276629" y="2436954"/>
                  <a:pt x="2276629" y="2463464"/>
                </a:cubicBezTo>
                <a:lnTo>
                  <a:pt x="2276629" y="2655462"/>
                </a:lnTo>
                <a:cubicBezTo>
                  <a:pt x="2276629" y="2681972"/>
                  <a:pt x="2298120" y="2703463"/>
                  <a:pt x="2324630" y="2703463"/>
                </a:cubicBezTo>
                <a:lnTo>
                  <a:pt x="2516628" y="2703463"/>
                </a:lnTo>
                <a:cubicBezTo>
                  <a:pt x="2543138" y="2703463"/>
                  <a:pt x="2564629" y="2681972"/>
                  <a:pt x="2564629" y="2655462"/>
                </a:cubicBezTo>
                <a:lnTo>
                  <a:pt x="2564629" y="2463464"/>
                </a:lnTo>
                <a:cubicBezTo>
                  <a:pt x="2564629" y="2436954"/>
                  <a:pt x="2543138" y="2415463"/>
                  <a:pt x="2516628" y="2415463"/>
                </a:cubicBezTo>
                <a:close/>
                <a:moveTo>
                  <a:pt x="1433583" y="2415463"/>
                </a:moveTo>
                <a:cubicBezTo>
                  <a:pt x="1407073" y="2415463"/>
                  <a:pt x="1385582" y="2436954"/>
                  <a:pt x="1385582" y="2463464"/>
                </a:cubicBezTo>
                <a:lnTo>
                  <a:pt x="1385582" y="2655462"/>
                </a:lnTo>
                <a:cubicBezTo>
                  <a:pt x="1385582" y="2681972"/>
                  <a:pt x="1407073" y="2703463"/>
                  <a:pt x="1433583" y="2703463"/>
                </a:cubicBezTo>
                <a:lnTo>
                  <a:pt x="1625581" y="2703463"/>
                </a:lnTo>
                <a:cubicBezTo>
                  <a:pt x="1652091" y="2703463"/>
                  <a:pt x="1673582" y="2681972"/>
                  <a:pt x="1673582" y="2655462"/>
                </a:cubicBezTo>
                <a:lnTo>
                  <a:pt x="1673582" y="2463464"/>
                </a:lnTo>
                <a:cubicBezTo>
                  <a:pt x="1673582" y="2436954"/>
                  <a:pt x="1652091" y="2415463"/>
                  <a:pt x="1625581" y="2415463"/>
                </a:cubicBezTo>
                <a:close/>
                <a:moveTo>
                  <a:pt x="3524979" y="1944291"/>
                </a:moveTo>
                <a:cubicBezTo>
                  <a:pt x="3498469" y="1944291"/>
                  <a:pt x="3476978" y="1965782"/>
                  <a:pt x="3476978" y="1992292"/>
                </a:cubicBezTo>
                <a:lnTo>
                  <a:pt x="3476978" y="2184290"/>
                </a:lnTo>
                <a:cubicBezTo>
                  <a:pt x="3476978" y="2210800"/>
                  <a:pt x="3498469" y="2232291"/>
                  <a:pt x="3524979" y="2232291"/>
                </a:cubicBezTo>
                <a:lnTo>
                  <a:pt x="3716977" y="2232291"/>
                </a:lnTo>
                <a:cubicBezTo>
                  <a:pt x="3743487" y="2232291"/>
                  <a:pt x="3764978" y="2210800"/>
                  <a:pt x="3764978" y="2184290"/>
                </a:cubicBezTo>
                <a:lnTo>
                  <a:pt x="3764978" y="1992292"/>
                </a:lnTo>
                <a:cubicBezTo>
                  <a:pt x="3764978" y="1965782"/>
                  <a:pt x="3743487" y="1944291"/>
                  <a:pt x="3716977" y="1944291"/>
                </a:cubicBezTo>
                <a:close/>
                <a:moveTo>
                  <a:pt x="650690" y="1944291"/>
                </a:moveTo>
                <a:cubicBezTo>
                  <a:pt x="624180" y="1944291"/>
                  <a:pt x="602689" y="1965782"/>
                  <a:pt x="602689" y="1992292"/>
                </a:cubicBezTo>
                <a:lnTo>
                  <a:pt x="602689" y="2184290"/>
                </a:lnTo>
                <a:cubicBezTo>
                  <a:pt x="602689" y="2210800"/>
                  <a:pt x="624180" y="2232291"/>
                  <a:pt x="650690" y="2232291"/>
                </a:cubicBezTo>
                <a:lnTo>
                  <a:pt x="842688" y="2232291"/>
                </a:lnTo>
                <a:cubicBezTo>
                  <a:pt x="869198" y="2232291"/>
                  <a:pt x="890689" y="2210800"/>
                  <a:pt x="890689" y="2184290"/>
                </a:cubicBezTo>
                <a:lnTo>
                  <a:pt x="890689" y="1992292"/>
                </a:lnTo>
                <a:cubicBezTo>
                  <a:pt x="890689" y="1965782"/>
                  <a:pt x="869198" y="1944291"/>
                  <a:pt x="842688" y="1944291"/>
                </a:cubicBezTo>
                <a:close/>
                <a:moveTo>
                  <a:pt x="3086046" y="1944290"/>
                </a:moveTo>
                <a:cubicBezTo>
                  <a:pt x="3059536" y="1944290"/>
                  <a:pt x="3038045" y="1965781"/>
                  <a:pt x="3038045" y="1992291"/>
                </a:cubicBezTo>
                <a:lnTo>
                  <a:pt x="3038045" y="2184289"/>
                </a:lnTo>
                <a:cubicBezTo>
                  <a:pt x="3038045" y="2210799"/>
                  <a:pt x="3059536" y="2232290"/>
                  <a:pt x="3086046" y="2232290"/>
                </a:cubicBezTo>
                <a:lnTo>
                  <a:pt x="3278044" y="2232290"/>
                </a:lnTo>
                <a:cubicBezTo>
                  <a:pt x="3304554" y="2232290"/>
                  <a:pt x="3326045" y="2210799"/>
                  <a:pt x="3326045" y="2184289"/>
                </a:cubicBezTo>
                <a:lnTo>
                  <a:pt x="3326045" y="1992291"/>
                </a:lnTo>
                <a:cubicBezTo>
                  <a:pt x="3326045" y="1965781"/>
                  <a:pt x="3304554" y="1944290"/>
                  <a:pt x="3278044" y="1944290"/>
                </a:cubicBezTo>
                <a:close/>
                <a:moveTo>
                  <a:pt x="211757" y="1944290"/>
                </a:moveTo>
                <a:cubicBezTo>
                  <a:pt x="185247" y="1944290"/>
                  <a:pt x="163756" y="1965781"/>
                  <a:pt x="163756" y="1992291"/>
                </a:cubicBezTo>
                <a:lnTo>
                  <a:pt x="163756" y="2184289"/>
                </a:lnTo>
                <a:cubicBezTo>
                  <a:pt x="163756" y="2210799"/>
                  <a:pt x="185247" y="2232290"/>
                  <a:pt x="211757" y="2232290"/>
                </a:cubicBezTo>
                <a:lnTo>
                  <a:pt x="403755" y="2232290"/>
                </a:lnTo>
                <a:cubicBezTo>
                  <a:pt x="430265" y="2232290"/>
                  <a:pt x="451756" y="2210799"/>
                  <a:pt x="451756" y="2184289"/>
                </a:cubicBezTo>
                <a:lnTo>
                  <a:pt x="451756" y="1992291"/>
                </a:lnTo>
                <a:cubicBezTo>
                  <a:pt x="451756" y="1965781"/>
                  <a:pt x="430265" y="1944290"/>
                  <a:pt x="403755" y="1944290"/>
                </a:cubicBezTo>
                <a:close/>
                <a:moveTo>
                  <a:pt x="1872516" y="1944289"/>
                </a:moveTo>
                <a:cubicBezTo>
                  <a:pt x="1846006" y="1944289"/>
                  <a:pt x="1824515" y="1965780"/>
                  <a:pt x="1824515" y="1992290"/>
                </a:cubicBezTo>
                <a:lnTo>
                  <a:pt x="1824515" y="2184288"/>
                </a:lnTo>
                <a:cubicBezTo>
                  <a:pt x="1824515" y="2210798"/>
                  <a:pt x="1846006" y="2232289"/>
                  <a:pt x="1872516" y="2232289"/>
                </a:cubicBezTo>
                <a:lnTo>
                  <a:pt x="2064514" y="2232289"/>
                </a:lnTo>
                <a:cubicBezTo>
                  <a:pt x="2091024" y="2232289"/>
                  <a:pt x="2112515" y="2210798"/>
                  <a:pt x="2112515" y="2184288"/>
                </a:cubicBezTo>
                <a:lnTo>
                  <a:pt x="2112515" y="1992290"/>
                </a:lnTo>
                <a:cubicBezTo>
                  <a:pt x="2112515" y="1965780"/>
                  <a:pt x="2091024" y="1944289"/>
                  <a:pt x="2064514" y="1944289"/>
                </a:cubicBezTo>
                <a:close/>
                <a:moveTo>
                  <a:pt x="2324630" y="1944288"/>
                </a:moveTo>
                <a:cubicBezTo>
                  <a:pt x="2298120" y="1944288"/>
                  <a:pt x="2276629" y="1965779"/>
                  <a:pt x="2276629" y="1992289"/>
                </a:cubicBezTo>
                <a:lnTo>
                  <a:pt x="2276629" y="2184287"/>
                </a:lnTo>
                <a:cubicBezTo>
                  <a:pt x="2276629" y="2210797"/>
                  <a:pt x="2298120" y="2232288"/>
                  <a:pt x="2324630" y="2232288"/>
                </a:cubicBezTo>
                <a:lnTo>
                  <a:pt x="2516628" y="2232288"/>
                </a:lnTo>
                <a:cubicBezTo>
                  <a:pt x="2543138" y="2232288"/>
                  <a:pt x="2564629" y="2210797"/>
                  <a:pt x="2564629" y="2184287"/>
                </a:cubicBezTo>
                <a:lnTo>
                  <a:pt x="2564629" y="1992289"/>
                </a:lnTo>
                <a:cubicBezTo>
                  <a:pt x="2564629" y="1965779"/>
                  <a:pt x="2543138" y="1944288"/>
                  <a:pt x="2516628" y="1944288"/>
                </a:cubicBezTo>
                <a:close/>
                <a:moveTo>
                  <a:pt x="1433583" y="1944288"/>
                </a:moveTo>
                <a:cubicBezTo>
                  <a:pt x="1407073" y="1944288"/>
                  <a:pt x="1385582" y="1965779"/>
                  <a:pt x="1385582" y="1992289"/>
                </a:cubicBezTo>
                <a:lnTo>
                  <a:pt x="1385582" y="2184287"/>
                </a:lnTo>
                <a:cubicBezTo>
                  <a:pt x="1385582" y="2210797"/>
                  <a:pt x="1407073" y="2232288"/>
                  <a:pt x="1433583" y="2232288"/>
                </a:cubicBezTo>
                <a:lnTo>
                  <a:pt x="1625581" y="2232288"/>
                </a:lnTo>
                <a:cubicBezTo>
                  <a:pt x="1652091" y="2232288"/>
                  <a:pt x="1673582" y="2210797"/>
                  <a:pt x="1673582" y="2184287"/>
                </a:cubicBezTo>
                <a:lnTo>
                  <a:pt x="1673582" y="1992289"/>
                </a:lnTo>
                <a:cubicBezTo>
                  <a:pt x="1673582" y="1965779"/>
                  <a:pt x="1652091" y="1944288"/>
                  <a:pt x="1625581" y="1944288"/>
                </a:cubicBezTo>
                <a:close/>
                <a:moveTo>
                  <a:pt x="3524979" y="1471508"/>
                </a:moveTo>
                <a:cubicBezTo>
                  <a:pt x="3498469" y="1471508"/>
                  <a:pt x="3476978" y="1492999"/>
                  <a:pt x="3476978" y="1519509"/>
                </a:cubicBezTo>
                <a:lnTo>
                  <a:pt x="3476978" y="1711507"/>
                </a:lnTo>
                <a:cubicBezTo>
                  <a:pt x="3476978" y="1738017"/>
                  <a:pt x="3498469" y="1759508"/>
                  <a:pt x="3524979" y="1759508"/>
                </a:cubicBezTo>
                <a:lnTo>
                  <a:pt x="3716977" y="1759508"/>
                </a:lnTo>
                <a:cubicBezTo>
                  <a:pt x="3743487" y="1759508"/>
                  <a:pt x="3764978" y="1738017"/>
                  <a:pt x="3764978" y="1711507"/>
                </a:cubicBezTo>
                <a:lnTo>
                  <a:pt x="3764978" y="1519509"/>
                </a:lnTo>
                <a:cubicBezTo>
                  <a:pt x="3764978" y="1492999"/>
                  <a:pt x="3743487" y="1471508"/>
                  <a:pt x="3716977" y="1471508"/>
                </a:cubicBezTo>
                <a:close/>
                <a:moveTo>
                  <a:pt x="650690" y="1471508"/>
                </a:moveTo>
                <a:cubicBezTo>
                  <a:pt x="624180" y="1471508"/>
                  <a:pt x="602689" y="1492999"/>
                  <a:pt x="602689" y="1519509"/>
                </a:cubicBezTo>
                <a:lnTo>
                  <a:pt x="602689" y="1711507"/>
                </a:lnTo>
                <a:cubicBezTo>
                  <a:pt x="602689" y="1738017"/>
                  <a:pt x="624180" y="1759508"/>
                  <a:pt x="650690" y="1759508"/>
                </a:cubicBezTo>
                <a:lnTo>
                  <a:pt x="842688" y="1759508"/>
                </a:lnTo>
                <a:cubicBezTo>
                  <a:pt x="869198" y="1759508"/>
                  <a:pt x="890689" y="1738017"/>
                  <a:pt x="890689" y="1711507"/>
                </a:cubicBezTo>
                <a:lnTo>
                  <a:pt x="890689" y="1519509"/>
                </a:lnTo>
                <a:cubicBezTo>
                  <a:pt x="890689" y="1492999"/>
                  <a:pt x="869198" y="1471508"/>
                  <a:pt x="842688" y="1471508"/>
                </a:cubicBezTo>
                <a:close/>
                <a:moveTo>
                  <a:pt x="3086046" y="1471507"/>
                </a:moveTo>
                <a:cubicBezTo>
                  <a:pt x="3059536" y="1471507"/>
                  <a:pt x="3038045" y="1492998"/>
                  <a:pt x="3038045" y="1519508"/>
                </a:cubicBezTo>
                <a:lnTo>
                  <a:pt x="3038045" y="1711506"/>
                </a:lnTo>
                <a:cubicBezTo>
                  <a:pt x="3038045" y="1738016"/>
                  <a:pt x="3059536" y="1759507"/>
                  <a:pt x="3086046" y="1759507"/>
                </a:cubicBezTo>
                <a:lnTo>
                  <a:pt x="3278044" y="1759507"/>
                </a:lnTo>
                <a:cubicBezTo>
                  <a:pt x="3304554" y="1759507"/>
                  <a:pt x="3326045" y="1738016"/>
                  <a:pt x="3326045" y="1711506"/>
                </a:cubicBezTo>
                <a:lnTo>
                  <a:pt x="3326045" y="1519508"/>
                </a:lnTo>
                <a:cubicBezTo>
                  <a:pt x="3326045" y="1492998"/>
                  <a:pt x="3304554" y="1471507"/>
                  <a:pt x="3278044" y="1471507"/>
                </a:cubicBezTo>
                <a:close/>
                <a:moveTo>
                  <a:pt x="211757" y="1471507"/>
                </a:moveTo>
                <a:cubicBezTo>
                  <a:pt x="185247" y="1471507"/>
                  <a:pt x="163756" y="1492998"/>
                  <a:pt x="163756" y="1519508"/>
                </a:cubicBezTo>
                <a:lnTo>
                  <a:pt x="163756" y="1711506"/>
                </a:lnTo>
                <a:cubicBezTo>
                  <a:pt x="163756" y="1738016"/>
                  <a:pt x="185247" y="1759507"/>
                  <a:pt x="211757" y="1759507"/>
                </a:cubicBezTo>
                <a:lnTo>
                  <a:pt x="403755" y="1759507"/>
                </a:lnTo>
                <a:cubicBezTo>
                  <a:pt x="430265" y="1759507"/>
                  <a:pt x="451756" y="1738016"/>
                  <a:pt x="451756" y="1711506"/>
                </a:cubicBezTo>
                <a:lnTo>
                  <a:pt x="451756" y="1519508"/>
                </a:lnTo>
                <a:cubicBezTo>
                  <a:pt x="451756" y="1492998"/>
                  <a:pt x="430265" y="1471507"/>
                  <a:pt x="403755" y="1471507"/>
                </a:cubicBezTo>
                <a:close/>
                <a:moveTo>
                  <a:pt x="1872516" y="1471506"/>
                </a:moveTo>
                <a:cubicBezTo>
                  <a:pt x="1846006" y="1471506"/>
                  <a:pt x="1824515" y="1492997"/>
                  <a:pt x="1824515" y="1519507"/>
                </a:cubicBezTo>
                <a:lnTo>
                  <a:pt x="1824515" y="1711505"/>
                </a:lnTo>
                <a:cubicBezTo>
                  <a:pt x="1824515" y="1738015"/>
                  <a:pt x="1846006" y="1759506"/>
                  <a:pt x="1872516" y="1759506"/>
                </a:cubicBezTo>
                <a:lnTo>
                  <a:pt x="2064514" y="1759506"/>
                </a:lnTo>
                <a:cubicBezTo>
                  <a:pt x="2091024" y="1759506"/>
                  <a:pt x="2112515" y="1738015"/>
                  <a:pt x="2112515" y="1711505"/>
                </a:cubicBezTo>
                <a:lnTo>
                  <a:pt x="2112515" y="1519507"/>
                </a:lnTo>
                <a:cubicBezTo>
                  <a:pt x="2112515" y="1492997"/>
                  <a:pt x="2091024" y="1471506"/>
                  <a:pt x="2064514" y="1471506"/>
                </a:cubicBezTo>
                <a:close/>
                <a:moveTo>
                  <a:pt x="2324630" y="1471505"/>
                </a:moveTo>
                <a:cubicBezTo>
                  <a:pt x="2298120" y="1471505"/>
                  <a:pt x="2276629" y="1492996"/>
                  <a:pt x="2276629" y="1519506"/>
                </a:cubicBezTo>
                <a:lnTo>
                  <a:pt x="2276629" y="1711504"/>
                </a:lnTo>
                <a:cubicBezTo>
                  <a:pt x="2276629" y="1738014"/>
                  <a:pt x="2298120" y="1759505"/>
                  <a:pt x="2324630" y="1759505"/>
                </a:cubicBezTo>
                <a:lnTo>
                  <a:pt x="2516628" y="1759505"/>
                </a:lnTo>
                <a:cubicBezTo>
                  <a:pt x="2543138" y="1759505"/>
                  <a:pt x="2564629" y="1738014"/>
                  <a:pt x="2564629" y="1711504"/>
                </a:cubicBezTo>
                <a:lnTo>
                  <a:pt x="2564629" y="1519506"/>
                </a:lnTo>
                <a:cubicBezTo>
                  <a:pt x="2564629" y="1492996"/>
                  <a:pt x="2543138" y="1471505"/>
                  <a:pt x="2516628" y="1471505"/>
                </a:cubicBezTo>
                <a:close/>
                <a:moveTo>
                  <a:pt x="1433583" y="1471505"/>
                </a:moveTo>
                <a:cubicBezTo>
                  <a:pt x="1407073" y="1471505"/>
                  <a:pt x="1385582" y="1492996"/>
                  <a:pt x="1385582" y="1519506"/>
                </a:cubicBezTo>
                <a:lnTo>
                  <a:pt x="1385582" y="1711504"/>
                </a:lnTo>
                <a:cubicBezTo>
                  <a:pt x="1385582" y="1738014"/>
                  <a:pt x="1407073" y="1759505"/>
                  <a:pt x="1433583" y="1759505"/>
                </a:cubicBezTo>
                <a:lnTo>
                  <a:pt x="1625581" y="1759505"/>
                </a:lnTo>
                <a:cubicBezTo>
                  <a:pt x="1652091" y="1759505"/>
                  <a:pt x="1673582" y="1738014"/>
                  <a:pt x="1673582" y="1711504"/>
                </a:cubicBezTo>
                <a:lnTo>
                  <a:pt x="1673582" y="1519506"/>
                </a:lnTo>
                <a:cubicBezTo>
                  <a:pt x="1673582" y="1492996"/>
                  <a:pt x="1652091" y="1471505"/>
                  <a:pt x="1625581" y="1471505"/>
                </a:cubicBezTo>
                <a:close/>
                <a:moveTo>
                  <a:pt x="2832612" y="1192259"/>
                </a:moveTo>
                <a:lnTo>
                  <a:pt x="3984740" y="1192259"/>
                </a:lnTo>
                <a:lnTo>
                  <a:pt x="3984740" y="3960440"/>
                </a:lnTo>
                <a:lnTo>
                  <a:pt x="2832612" y="3960440"/>
                </a:lnTo>
                <a:close/>
                <a:moveTo>
                  <a:pt x="0" y="1192259"/>
                </a:moveTo>
                <a:lnTo>
                  <a:pt x="1104420" y="1192259"/>
                </a:lnTo>
                <a:lnTo>
                  <a:pt x="1104420" y="3960440"/>
                </a:lnTo>
                <a:lnTo>
                  <a:pt x="0" y="3960440"/>
                </a:lnTo>
                <a:close/>
                <a:moveTo>
                  <a:pt x="1819228" y="288032"/>
                </a:moveTo>
                <a:lnTo>
                  <a:pt x="1819228" y="590858"/>
                </a:lnTo>
                <a:lnTo>
                  <a:pt x="1516402" y="590858"/>
                </a:lnTo>
                <a:lnTo>
                  <a:pt x="1516402" y="889433"/>
                </a:lnTo>
                <a:lnTo>
                  <a:pt x="1819228" y="889433"/>
                </a:lnTo>
                <a:lnTo>
                  <a:pt x="1819228" y="1192259"/>
                </a:lnTo>
                <a:lnTo>
                  <a:pt x="2117803" y="1192259"/>
                </a:lnTo>
                <a:lnTo>
                  <a:pt x="2117803" y="889433"/>
                </a:lnTo>
                <a:lnTo>
                  <a:pt x="2420629" y="889433"/>
                </a:lnTo>
                <a:lnTo>
                  <a:pt x="2420629" y="590858"/>
                </a:lnTo>
                <a:lnTo>
                  <a:pt x="2117803" y="590858"/>
                </a:lnTo>
                <a:lnTo>
                  <a:pt x="2117803" y="288032"/>
                </a:lnTo>
                <a:close/>
                <a:moveTo>
                  <a:pt x="1201775" y="0"/>
                </a:moveTo>
                <a:lnTo>
                  <a:pt x="2735258" y="0"/>
                </a:lnTo>
                <a:lnTo>
                  <a:pt x="2735258" y="3960440"/>
                </a:lnTo>
                <a:lnTo>
                  <a:pt x="1201775" y="396044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ound Same Side Corner Rectangle 41">
            <a:extLst>
              <a:ext uri="{FF2B5EF4-FFF2-40B4-BE49-F238E27FC236}">
                <a16:creationId xmlns:a16="http://schemas.microsoft.com/office/drawing/2014/main" id="{8D7E3A14-59AF-4A79-BFC3-CEBB2E4FB143}"/>
              </a:ext>
            </a:extLst>
          </p:cNvPr>
          <p:cNvSpPr/>
          <p:nvPr/>
        </p:nvSpPr>
        <p:spPr>
          <a:xfrm rot="18900000">
            <a:off x="10307175" y="1017805"/>
            <a:ext cx="376907" cy="374976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Donut 1">
            <a:extLst>
              <a:ext uri="{FF2B5EF4-FFF2-40B4-BE49-F238E27FC236}">
                <a16:creationId xmlns:a16="http://schemas.microsoft.com/office/drawing/2014/main" id="{29F83BF0-C0EC-4E8C-B207-F8FB97ECE9B1}"/>
              </a:ext>
            </a:extLst>
          </p:cNvPr>
          <p:cNvSpPr/>
          <p:nvPr/>
        </p:nvSpPr>
        <p:spPr>
          <a:xfrm>
            <a:off x="6457504" y="4564903"/>
            <a:ext cx="303144" cy="295506"/>
          </a:xfrm>
          <a:custGeom>
            <a:avLst/>
            <a:gdLst/>
            <a:ahLst/>
            <a:cxnLst/>
            <a:rect l="l" t="t" r="r" b="b"/>
            <a:pathLst>
              <a:path w="3578696" h="3488520">
                <a:moveTo>
                  <a:pt x="936104" y="2084364"/>
                </a:moveTo>
                <a:cubicBezTo>
                  <a:pt x="677606" y="2084364"/>
                  <a:pt x="468052" y="2293918"/>
                  <a:pt x="468052" y="2552416"/>
                </a:cubicBezTo>
                <a:cubicBezTo>
                  <a:pt x="468052" y="2810914"/>
                  <a:pt x="677606" y="3020468"/>
                  <a:pt x="936104" y="3020468"/>
                </a:cubicBezTo>
                <a:cubicBezTo>
                  <a:pt x="1194602" y="3020468"/>
                  <a:pt x="1404156" y="2810914"/>
                  <a:pt x="1404156" y="2552416"/>
                </a:cubicBezTo>
                <a:cubicBezTo>
                  <a:pt x="1404156" y="2293918"/>
                  <a:pt x="1194602" y="2084364"/>
                  <a:pt x="936104" y="2084364"/>
                </a:cubicBezTo>
                <a:close/>
                <a:moveTo>
                  <a:pt x="936104" y="1616312"/>
                </a:moveTo>
                <a:cubicBezTo>
                  <a:pt x="1453100" y="1616312"/>
                  <a:pt x="1872208" y="2035420"/>
                  <a:pt x="1872208" y="2552416"/>
                </a:cubicBezTo>
                <a:cubicBezTo>
                  <a:pt x="1872208" y="3069412"/>
                  <a:pt x="1453100" y="3488520"/>
                  <a:pt x="936104" y="3488520"/>
                </a:cubicBezTo>
                <a:cubicBezTo>
                  <a:pt x="419108" y="3488520"/>
                  <a:pt x="0" y="3069412"/>
                  <a:pt x="0" y="2552416"/>
                </a:cubicBezTo>
                <a:cubicBezTo>
                  <a:pt x="0" y="2035420"/>
                  <a:pt x="419108" y="1616312"/>
                  <a:pt x="936104" y="1616312"/>
                </a:cubicBezTo>
                <a:close/>
                <a:moveTo>
                  <a:pt x="2034392" y="0"/>
                </a:moveTo>
                <a:lnTo>
                  <a:pt x="3578696" y="0"/>
                </a:lnTo>
                <a:lnTo>
                  <a:pt x="3578696" y="1544304"/>
                </a:lnTo>
                <a:lnTo>
                  <a:pt x="3002547" y="1544304"/>
                </a:lnTo>
                <a:lnTo>
                  <a:pt x="3002547" y="990027"/>
                </a:lnTo>
                <a:lnTo>
                  <a:pt x="1951220" y="2041355"/>
                </a:lnTo>
                <a:lnTo>
                  <a:pt x="1512167" y="1602301"/>
                </a:lnTo>
                <a:lnTo>
                  <a:pt x="2542690" y="571779"/>
                </a:lnTo>
                <a:lnTo>
                  <a:pt x="2034392" y="57177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53F22241-2F3A-401E-AFB9-B5AC4516EF75}"/>
              </a:ext>
            </a:extLst>
          </p:cNvPr>
          <p:cNvSpPr/>
          <p:nvPr/>
        </p:nvSpPr>
        <p:spPr>
          <a:xfrm>
            <a:off x="7048615" y="1311028"/>
            <a:ext cx="203339" cy="320191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Oval 3">
            <a:extLst>
              <a:ext uri="{FF2B5EF4-FFF2-40B4-BE49-F238E27FC236}">
                <a16:creationId xmlns:a16="http://schemas.microsoft.com/office/drawing/2014/main" id="{81394171-77CF-4D38-A27F-4540428E6D4C}"/>
              </a:ext>
            </a:extLst>
          </p:cNvPr>
          <p:cNvSpPr/>
          <p:nvPr/>
        </p:nvSpPr>
        <p:spPr>
          <a:xfrm>
            <a:off x="10758640" y="1904136"/>
            <a:ext cx="352275" cy="35227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F5A6CF-F10B-43E4-9D52-5C70DD71CBEF}"/>
              </a:ext>
            </a:extLst>
          </p:cNvPr>
          <p:cNvGrpSpPr/>
          <p:nvPr/>
        </p:nvGrpSpPr>
        <p:grpSpPr>
          <a:xfrm>
            <a:off x="5748414" y="4577914"/>
            <a:ext cx="401429" cy="232241"/>
            <a:chOff x="2574555" y="3959226"/>
            <a:chExt cx="3941661" cy="2280393"/>
          </a:xfrm>
          <a:solidFill>
            <a:schemeClr val="bg1">
              <a:alpha val="40000"/>
            </a:schemeClr>
          </a:solidFill>
        </p:grpSpPr>
        <p:sp>
          <p:nvSpPr>
            <p:cNvPr id="53" name="Donut 81">
              <a:extLst>
                <a:ext uri="{FF2B5EF4-FFF2-40B4-BE49-F238E27FC236}">
                  <a16:creationId xmlns:a16="http://schemas.microsoft.com/office/drawing/2014/main" id="{9F8792C0-185A-4D5F-992C-304209372EE7}"/>
                </a:ext>
              </a:extLst>
            </p:cNvPr>
            <p:cNvSpPr/>
            <p:nvPr/>
          </p:nvSpPr>
          <p:spPr>
            <a:xfrm>
              <a:off x="262778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4" name="Donut 82">
              <a:extLst>
                <a:ext uri="{FF2B5EF4-FFF2-40B4-BE49-F238E27FC236}">
                  <a16:creationId xmlns:a16="http://schemas.microsoft.com/office/drawing/2014/main" id="{D516DA40-9D93-4CEF-9484-254850E95F0B}"/>
                </a:ext>
              </a:extLst>
            </p:cNvPr>
            <p:cNvSpPr/>
            <p:nvPr/>
          </p:nvSpPr>
          <p:spPr>
            <a:xfrm>
              <a:off x="586814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83">
              <a:extLst>
                <a:ext uri="{FF2B5EF4-FFF2-40B4-BE49-F238E27FC236}">
                  <a16:creationId xmlns:a16="http://schemas.microsoft.com/office/drawing/2014/main" id="{0F4A1D2D-1ED2-4CC8-913D-144681B6C754}"/>
                </a:ext>
              </a:extLst>
            </p:cNvPr>
            <p:cNvSpPr/>
            <p:nvPr/>
          </p:nvSpPr>
          <p:spPr>
            <a:xfrm>
              <a:off x="2883221" y="5472334"/>
              <a:ext cx="162018" cy="420204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ounded Rectangle 84">
              <a:extLst>
                <a:ext uri="{FF2B5EF4-FFF2-40B4-BE49-F238E27FC236}">
                  <a16:creationId xmlns:a16="http://schemas.microsoft.com/office/drawing/2014/main" id="{0AD843CE-872F-4D2F-B076-3CBCD5CD6674}"/>
                </a:ext>
              </a:extLst>
            </p:cNvPr>
            <p:cNvSpPr/>
            <p:nvPr/>
          </p:nvSpPr>
          <p:spPr>
            <a:xfrm>
              <a:off x="6112101" y="5473128"/>
              <a:ext cx="162018" cy="398351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Rounded Rectangle 85">
              <a:extLst>
                <a:ext uri="{FF2B5EF4-FFF2-40B4-BE49-F238E27FC236}">
                  <a16:creationId xmlns:a16="http://schemas.microsoft.com/office/drawing/2014/main" id="{62DA36F1-6124-41F9-B2E7-C5639A0E7E23}"/>
                </a:ext>
              </a:extLst>
            </p:cNvPr>
            <p:cNvSpPr/>
            <p:nvPr/>
          </p:nvSpPr>
          <p:spPr>
            <a:xfrm rot="18199600">
              <a:off x="3368262" y="3899876"/>
              <a:ext cx="288032" cy="1875445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Rounded Rectangle 86">
              <a:extLst>
                <a:ext uri="{FF2B5EF4-FFF2-40B4-BE49-F238E27FC236}">
                  <a16:creationId xmlns:a16="http://schemas.microsoft.com/office/drawing/2014/main" id="{F189C91C-4584-4260-A3CA-5DAAB3D093B8}"/>
                </a:ext>
              </a:extLst>
            </p:cNvPr>
            <p:cNvSpPr/>
            <p:nvPr/>
          </p:nvSpPr>
          <p:spPr>
            <a:xfrm>
              <a:off x="6156176" y="4765811"/>
              <a:ext cx="288032" cy="755600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Rounded Rectangle 87">
              <a:extLst>
                <a:ext uri="{FF2B5EF4-FFF2-40B4-BE49-F238E27FC236}">
                  <a16:creationId xmlns:a16="http://schemas.microsoft.com/office/drawing/2014/main" id="{9567E93A-E476-4455-A763-1F0CF760E616}"/>
                </a:ext>
              </a:extLst>
            </p:cNvPr>
            <p:cNvSpPr/>
            <p:nvPr/>
          </p:nvSpPr>
          <p:spPr>
            <a:xfrm>
              <a:off x="2699792" y="5161371"/>
              <a:ext cx="3744416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Rounded Rectangle 16">
              <a:extLst>
                <a:ext uri="{FF2B5EF4-FFF2-40B4-BE49-F238E27FC236}">
                  <a16:creationId xmlns:a16="http://schemas.microsoft.com/office/drawing/2014/main" id="{D5C7B1EC-4FFE-403A-94BB-8BF6C5622ED0}"/>
                </a:ext>
              </a:extLst>
            </p:cNvPr>
            <p:cNvSpPr/>
            <p:nvPr/>
          </p:nvSpPr>
          <p:spPr>
            <a:xfrm>
              <a:off x="4294882" y="4509120"/>
              <a:ext cx="1801319" cy="552747"/>
            </a:xfrm>
            <a:custGeom>
              <a:avLst/>
              <a:gdLst/>
              <a:ahLst/>
              <a:cxnLst/>
              <a:rect l="l" t="t" r="r" b="b"/>
              <a:pathLst>
                <a:path w="1467163" h="377555">
                  <a:moveTo>
                    <a:pt x="115742" y="0"/>
                  </a:moveTo>
                  <a:lnTo>
                    <a:pt x="1351421" y="0"/>
                  </a:lnTo>
                  <a:cubicBezTo>
                    <a:pt x="1415344" y="0"/>
                    <a:pt x="1467163" y="51819"/>
                    <a:pt x="1467163" y="115742"/>
                  </a:cubicBezTo>
                  <a:lnTo>
                    <a:pt x="1467163" y="377555"/>
                  </a:lnTo>
                  <a:lnTo>
                    <a:pt x="0" y="377555"/>
                  </a:lnTo>
                  <a:lnTo>
                    <a:pt x="0" y="115742"/>
                  </a:lnTo>
                  <a:cubicBezTo>
                    <a:pt x="0" y="51819"/>
                    <a:pt x="51819" y="0"/>
                    <a:pt x="1157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06E0CA-EEC6-4F1E-BDEE-291A44D0913F}"/>
                </a:ext>
              </a:extLst>
            </p:cNvPr>
            <p:cNvSpPr/>
            <p:nvPr/>
          </p:nvSpPr>
          <p:spPr>
            <a:xfrm>
              <a:off x="3110319" y="395922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Rounded Rectangle 19">
              <a:extLst>
                <a:ext uri="{FF2B5EF4-FFF2-40B4-BE49-F238E27FC236}">
                  <a16:creationId xmlns:a16="http://schemas.microsoft.com/office/drawing/2014/main" id="{0111B74F-7208-4594-B693-4D88AF96BD55}"/>
                </a:ext>
              </a:extLst>
            </p:cNvPr>
            <p:cNvSpPr/>
            <p:nvPr/>
          </p:nvSpPr>
          <p:spPr>
            <a:xfrm rot="1961904">
              <a:off x="3453236" y="4426052"/>
              <a:ext cx="946970" cy="401316"/>
            </a:xfrm>
            <a:custGeom>
              <a:avLst/>
              <a:gdLst/>
              <a:ahLst/>
              <a:cxnLst/>
              <a:rect l="l" t="t" r="r" b="b"/>
              <a:pathLst>
                <a:path w="946970" h="401316">
                  <a:moveTo>
                    <a:pt x="66114" y="94549"/>
                  </a:moveTo>
                  <a:cubicBezTo>
                    <a:pt x="80082" y="84288"/>
                    <a:pt x="96014" y="74649"/>
                    <a:pt x="113671" y="65740"/>
                  </a:cubicBezTo>
                  <a:cubicBezTo>
                    <a:pt x="137213" y="53862"/>
                    <a:pt x="163820" y="43284"/>
                    <a:pt x="192918" y="34269"/>
                  </a:cubicBezTo>
                  <a:cubicBezTo>
                    <a:pt x="262753" y="12633"/>
                    <a:pt x="346940" y="0"/>
                    <a:pt x="437561" y="0"/>
                  </a:cubicBezTo>
                  <a:lnTo>
                    <a:pt x="689345" y="0"/>
                  </a:lnTo>
                  <a:lnTo>
                    <a:pt x="946970" y="401316"/>
                  </a:lnTo>
                  <a:lnTo>
                    <a:pt x="437561" y="401315"/>
                  </a:lnTo>
                  <a:cubicBezTo>
                    <a:pt x="195904" y="401315"/>
                    <a:pt x="1" y="311478"/>
                    <a:pt x="0" y="200658"/>
                  </a:cubicBezTo>
                  <a:cubicBezTo>
                    <a:pt x="-1" y="161698"/>
                    <a:pt x="24212" y="125330"/>
                    <a:pt x="66114" y="94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3" name="Freeform 9">
            <a:extLst>
              <a:ext uri="{FF2B5EF4-FFF2-40B4-BE49-F238E27FC236}">
                <a16:creationId xmlns:a16="http://schemas.microsoft.com/office/drawing/2014/main" id="{D1D7D3FA-B87E-448D-99A7-CE70E6E3530D}"/>
              </a:ext>
            </a:extLst>
          </p:cNvPr>
          <p:cNvSpPr>
            <a:spLocks noEditPoints="1"/>
          </p:cNvSpPr>
          <p:nvPr/>
        </p:nvSpPr>
        <p:spPr bwMode="auto">
          <a:xfrm>
            <a:off x="9794934" y="1525673"/>
            <a:ext cx="258056" cy="352820"/>
          </a:xfrm>
          <a:custGeom>
            <a:avLst/>
            <a:gdLst>
              <a:gd name="T0" fmla="*/ 313 w 2568"/>
              <a:gd name="T1" fmla="*/ 3691 h 3758"/>
              <a:gd name="T2" fmla="*/ 788 w 2568"/>
              <a:gd name="T3" fmla="*/ 2204 h 3758"/>
              <a:gd name="T4" fmla="*/ 1180 w 2568"/>
              <a:gd name="T5" fmla="*/ 2733 h 3758"/>
              <a:gd name="T6" fmla="*/ 760 w 2568"/>
              <a:gd name="T7" fmla="*/ 3231 h 3758"/>
              <a:gd name="T8" fmla="*/ 486 w 2568"/>
              <a:gd name="T9" fmla="*/ 3544 h 3758"/>
              <a:gd name="T10" fmla="*/ 342 w 2568"/>
              <a:gd name="T11" fmla="*/ 3669 h 3758"/>
              <a:gd name="T12" fmla="*/ 295 w 2568"/>
              <a:gd name="T13" fmla="*/ 3657 h 3758"/>
              <a:gd name="T14" fmla="*/ 220 w 2568"/>
              <a:gd name="T15" fmla="*/ 3529 h 3758"/>
              <a:gd name="T16" fmla="*/ 126 w 2568"/>
              <a:gd name="T17" fmla="*/ 3349 h 3758"/>
              <a:gd name="T18" fmla="*/ 40 w 2568"/>
              <a:gd name="T19" fmla="*/ 3153 h 3758"/>
              <a:gd name="T20" fmla="*/ 0 w 2568"/>
              <a:gd name="T21" fmla="*/ 2980 h 3758"/>
              <a:gd name="T22" fmla="*/ 49 w 2568"/>
              <a:gd name="T23" fmla="*/ 2911 h 3758"/>
              <a:gd name="T24" fmla="*/ 144 w 2568"/>
              <a:gd name="T25" fmla="*/ 2806 h 3758"/>
              <a:gd name="T26" fmla="*/ 1244 w 2568"/>
              <a:gd name="T27" fmla="*/ 0 h 3758"/>
              <a:gd name="T28" fmla="*/ 1560 w 2568"/>
              <a:gd name="T29" fmla="*/ 51 h 3758"/>
              <a:gd name="T30" fmla="*/ 1791 w 2568"/>
              <a:gd name="T31" fmla="*/ 193 h 3758"/>
              <a:gd name="T32" fmla="*/ 1957 w 2568"/>
              <a:gd name="T33" fmla="*/ 398 h 3758"/>
              <a:gd name="T34" fmla="*/ 2077 w 2568"/>
              <a:gd name="T35" fmla="*/ 642 h 3758"/>
              <a:gd name="T36" fmla="*/ 2153 w 2568"/>
              <a:gd name="T37" fmla="*/ 858 h 3758"/>
              <a:gd name="T38" fmla="*/ 2180 w 2568"/>
              <a:gd name="T39" fmla="*/ 1082 h 3758"/>
              <a:gd name="T40" fmla="*/ 2073 w 2568"/>
              <a:gd name="T41" fmla="*/ 1427 h 3758"/>
              <a:gd name="T42" fmla="*/ 1937 w 2568"/>
              <a:gd name="T43" fmla="*/ 1682 h 3758"/>
              <a:gd name="T44" fmla="*/ 1844 w 2568"/>
              <a:gd name="T45" fmla="*/ 1817 h 3758"/>
              <a:gd name="T46" fmla="*/ 1539 w 2568"/>
              <a:gd name="T47" fmla="*/ 1055 h 3758"/>
              <a:gd name="T48" fmla="*/ 1639 w 2568"/>
              <a:gd name="T49" fmla="*/ 811 h 3758"/>
              <a:gd name="T50" fmla="*/ 1442 w 2568"/>
              <a:gd name="T51" fmla="*/ 627 h 3758"/>
              <a:gd name="T52" fmla="*/ 1180 w 2568"/>
              <a:gd name="T53" fmla="*/ 606 h 3758"/>
              <a:gd name="T54" fmla="*/ 1028 w 2568"/>
              <a:gd name="T55" fmla="*/ 667 h 3758"/>
              <a:gd name="T56" fmla="*/ 953 w 2568"/>
              <a:gd name="T57" fmla="*/ 742 h 3758"/>
              <a:gd name="T58" fmla="*/ 931 w 2568"/>
              <a:gd name="T59" fmla="*/ 818 h 3758"/>
              <a:gd name="T60" fmla="*/ 968 w 2568"/>
              <a:gd name="T61" fmla="*/ 909 h 3758"/>
              <a:gd name="T62" fmla="*/ 1153 w 2568"/>
              <a:gd name="T63" fmla="*/ 1213 h 3758"/>
              <a:gd name="T64" fmla="*/ 1486 w 2568"/>
              <a:gd name="T65" fmla="*/ 1644 h 3758"/>
              <a:gd name="T66" fmla="*/ 2184 w 2568"/>
              <a:gd name="T67" fmla="*/ 2517 h 3758"/>
              <a:gd name="T68" fmla="*/ 2566 w 2568"/>
              <a:gd name="T69" fmla="*/ 3055 h 3758"/>
              <a:gd name="T70" fmla="*/ 2540 w 2568"/>
              <a:gd name="T71" fmla="*/ 3186 h 3758"/>
              <a:gd name="T72" fmla="*/ 2489 w 2568"/>
              <a:gd name="T73" fmla="*/ 3382 h 3758"/>
              <a:gd name="T74" fmla="*/ 2411 w 2568"/>
              <a:gd name="T75" fmla="*/ 3615 h 3758"/>
              <a:gd name="T76" fmla="*/ 2320 w 2568"/>
              <a:gd name="T77" fmla="*/ 3753 h 3758"/>
              <a:gd name="T78" fmla="*/ 2222 w 2568"/>
              <a:gd name="T79" fmla="*/ 3722 h 3758"/>
              <a:gd name="T80" fmla="*/ 2137 w 2568"/>
              <a:gd name="T81" fmla="*/ 3622 h 3758"/>
              <a:gd name="T82" fmla="*/ 1829 w 2568"/>
              <a:gd name="T83" fmla="*/ 3253 h 3758"/>
              <a:gd name="T84" fmla="*/ 1304 w 2568"/>
              <a:gd name="T85" fmla="*/ 2600 h 3758"/>
              <a:gd name="T86" fmla="*/ 824 w 2568"/>
              <a:gd name="T87" fmla="*/ 1957 h 3758"/>
              <a:gd name="T88" fmla="*/ 533 w 2568"/>
              <a:gd name="T89" fmla="*/ 1477 h 3758"/>
              <a:gd name="T90" fmla="*/ 433 w 2568"/>
              <a:gd name="T91" fmla="*/ 1195 h 3758"/>
              <a:gd name="T92" fmla="*/ 429 w 2568"/>
              <a:gd name="T93" fmla="*/ 880 h 3758"/>
              <a:gd name="T94" fmla="*/ 559 w 2568"/>
              <a:gd name="T95" fmla="*/ 524 h 3758"/>
              <a:gd name="T96" fmla="*/ 762 w 2568"/>
              <a:gd name="T97" fmla="*/ 231 h 3758"/>
              <a:gd name="T98" fmla="*/ 1006 w 2568"/>
              <a:gd name="T99" fmla="*/ 55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68" h="3758">
                <a:moveTo>
                  <a:pt x="313" y="3691"/>
                </a:moveTo>
                <a:lnTo>
                  <a:pt x="315" y="3695"/>
                </a:lnTo>
                <a:lnTo>
                  <a:pt x="311" y="3693"/>
                </a:lnTo>
                <a:lnTo>
                  <a:pt x="313" y="3691"/>
                </a:lnTo>
                <a:close/>
                <a:moveTo>
                  <a:pt x="711" y="2122"/>
                </a:moveTo>
                <a:lnTo>
                  <a:pt x="739" y="2142"/>
                </a:lnTo>
                <a:lnTo>
                  <a:pt x="764" y="2169"/>
                </a:lnTo>
                <a:lnTo>
                  <a:pt x="788" y="2204"/>
                </a:lnTo>
                <a:lnTo>
                  <a:pt x="809" y="2238"/>
                </a:lnTo>
                <a:lnTo>
                  <a:pt x="829" y="2271"/>
                </a:lnTo>
                <a:lnTo>
                  <a:pt x="848" y="2300"/>
                </a:lnTo>
                <a:lnTo>
                  <a:pt x="1180" y="2733"/>
                </a:lnTo>
                <a:lnTo>
                  <a:pt x="1080" y="2862"/>
                </a:lnTo>
                <a:lnTo>
                  <a:pt x="977" y="2987"/>
                </a:lnTo>
                <a:lnTo>
                  <a:pt x="868" y="3109"/>
                </a:lnTo>
                <a:lnTo>
                  <a:pt x="760" y="3231"/>
                </a:lnTo>
                <a:lnTo>
                  <a:pt x="651" y="3353"/>
                </a:lnTo>
                <a:lnTo>
                  <a:pt x="548" y="3477"/>
                </a:lnTo>
                <a:lnTo>
                  <a:pt x="520" y="3509"/>
                </a:lnTo>
                <a:lnTo>
                  <a:pt x="486" y="3544"/>
                </a:lnTo>
                <a:lnTo>
                  <a:pt x="451" y="3578"/>
                </a:lnTo>
                <a:lnTo>
                  <a:pt x="413" y="3611"/>
                </a:lnTo>
                <a:lnTo>
                  <a:pt x="377" y="3642"/>
                </a:lnTo>
                <a:lnTo>
                  <a:pt x="342" y="3669"/>
                </a:lnTo>
                <a:lnTo>
                  <a:pt x="313" y="3691"/>
                </a:lnTo>
                <a:lnTo>
                  <a:pt x="311" y="3689"/>
                </a:lnTo>
                <a:lnTo>
                  <a:pt x="306" y="3677"/>
                </a:lnTo>
                <a:lnTo>
                  <a:pt x="295" y="3657"/>
                </a:lnTo>
                <a:lnTo>
                  <a:pt x="280" y="3631"/>
                </a:lnTo>
                <a:lnTo>
                  <a:pt x="262" y="3602"/>
                </a:lnTo>
                <a:lnTo>
                  <a:pt x="242" y="3567"/>
                </a:lnTo>
                <a:lnTo>
                  <a:pt x="220" y="3529"/>
                </a:lnTo>
                <a:lnTo>
                  <a:pt x="197" y="3487"/>
                </a:lnTo>
                <a:lnTo>
                  <a:pt x="173" y="3444"/>
                </a:lnTo>
                <a:lnTo>
                  <a:pt x="149" y="3397"/>
                </a:lnTo>
                <a:lnTo>
                  <a:pt x="126" y="3349"/>
                </a:lnTo>
                <a:lnTo>
                  <a:pt x="102" y="3300"/>
                </a:lnTo>
                <a:lnTo>
                  <a:pt x="79" y="3251"/>
                </a:lnTo>
                <a:lnTo>
                  <a:pt x="59" y="3202"/>
                </a:lnTo>
                <a:lnTo>
                  <a:pt x="40" y="3153"/>
                </a:lnTo>
                <a:lnTo>
                  <a:pt x="24" y="3107"/>
                </a:lnTo>
                <a:lnTo>
                  <a:pt x="13" y="3062"/>
                </a:lnTo>
                <a:lnTo>
                  <a:pt x="4" y="3020"/>
                </a:lnTo>
                <a:lnTo>
                  <a:pt x="0" y="2980"/>
                </a:lnTo>
                <a:lnTo>
                  <a:pt x="4" y="2971"/>
                </a:lnTo>
                <a:lnTo>
                  <a:pt x="13" y="2955"/>
                </a:lnTo>
                <a:lnTo>
                  <a:pt x="29" y="2935"/>
                </a:lnTo>
                <a:lnTo>
                  <a:pt x="49" y="2911"/>
                </a:lnTo>
                <a:lnTo>
                  <a:pt x="71" y="2886"/>
                </a:lnTo>
                <a:lnTo>
                  <a:pt x="97" y="2858"/>
                </a:lnTo>
                <a:lnTo>
                  <a:pt x="120" y="2833"/>
                </a:lnTo>
                <a:lnTo>
                  <a:pt x="144" y="2806"/>
                </a:lnTo>
                <a:lnTo>
                  <a:pt x="166" y="2782"/>
                </a:lnTo>
                <a:lnTo>
                  <a:pt x="184" y="2762"/>
                </a:lnTo>
                <a:lnTo>
                  <a:pt x="711" y="2122"/>
                </a:lnTo>
                <a:close/>
                <a:moveTo>
                  <a:pt x="1244" y="0"/>
                </a:moveTo>
                <a:lnTo>
                  <a:pt x="1333" y="4"/>
                </a:lnTo>
                <a:lnTo>
                  <a:pt x="1415" y="13"/>
                </a:lnTo>
                <a:lnTo>
                  <a:pt x="1491" y="29"/>
                </a:lnTo>
                <a:lnTo>
                  <a:pt x="1560" y="51"/>
                </a:lnTo>
                <a:lnTo>
                  <a:pt x="1626" y="78"/>
                </a:lnTo>
                <a:lnTo>
                  <a:pt x="1686" y="111"/>
                </a:lnTo>
                <a:lnTo>
                  <a:pt x="1740" y="149"/>
                </a:lnTo>
                <a:lnTo>
                  <a:pt x="1791" y="193"/>
                </a:lnTo>
                <a:lnTo>
                  <a:pt x="1839" y="238"/>
                </a:lnTo>
                <a:lnTo>
                  <a:pt x="1880" y="289"/>
                </a:lnTo>
                <a:lnTo>
                  <a:pt x="1920" y="342"/>
                </a:lnTo>
                <a:lnTo>
                  <a:pt x="1957" y="398"/>
                </a:lnTo>
                <a:lnTo>
                  <a:pt x="1989" y="457"/>
                </a:lnTo>
                <a:lnTo>
                  <a:pt x="2020" y="517"/>
                </a:lnTo>
                <a:lnTo>
                  <a:pt x="2049" y="578"/>
                </a:lnTo>
                <a:lnTo>
                  <a:pt x="2077" y="642"/>
                </a:lnTo>
                <a:lnTo>
                  <a:pt x="2097" y="693"/>
                </a:lnTo>
                <a:lnTo>
                  <a:pt x="2117" y="746"/>
                </a:lnTo>
                <a:lnTo>
                  <a:pt x="2135" y="802"/>
                </a:lnTo>
                <a:lnTo>
                  <a:pt x="2153" y="858"/>
                </a:lnTo>
                <a:lnTo>
                  <a:pt x="2166" y="917"/>
                </a:lnTo>
                <a:lnTo>
                  <a:pt x="2177" y="973"/>
                </a:lnTo>
                <a:lnTo>
                  <a:pt x="2180" y="1029"/>
                </a:lnTo>
                <a:lnTo>
                  <a:pt x="2180" y="1082"/>
                </a:lnTo>
                <a:lnTo>
                  <a:pt x="2171" y="1133"/>
                </a:lnTo>
                <a:lnTo>
                  <a:pt x="2144" y="1238"/>
                </a:lnTo>
                <a:lnTo>
                  <a:pt x="2111" y="1335"/>
                </a:lnTo>
                <a:lnTo>
                  <a:pt x="2073" y="1427"/>
                </a:lnTo>
                <a:lnTo>
                  <a:pt x="2029" y="1515"/>
                </a:lnTo>
                <a:lnTo>
                  <a:pt x="1984" y="1597"/>
                </a:lnTo>
                <a:lnTo>
                  <a:pt x="1960" y="1640"/>
                </a:lnTo>
                <a:lnTo>
                  <a:pt x="1937" y="1682"/>
                </a:lnTo>
                <a:lnTo>
                  <a:pt x="1911" y="1724"/>
                </a:lnTo>
                <a:lnTo>
                  <a:pt x="1884" y="1769"/>
                </a:lnTo>
                <a:lnTo>
                  <a:pt x="1851" y="1817"/>
                </a:lnTo>
                <a:lnTo>
                  <a:pt x="1844" y="1817"/>
                </a:lnTo>
                <a:lnTo>
                  <a:pt x="1404" y="1240"/>
                </a:lnTo>
                <a:lnTo>
                  <a:pt x="1449" y="1182"/>
                </a:lnTo>
                <a:lnTo>
                  <a:pt x="1495" y="1120"/>
                </a:lnTo>
                <a:lnTo>
                  <a:pt x="1539" y="1055"/>
                </a:lnTo>
                <a:lnTo>
                  <a:pt x="1579" y="987"/>
                </a:lnTo>
                <a:lnTo>
                  <a:pt x="1611" y="917"/>
                </a:lnTo>
                <a:lnTo>
                  <a:pt x="1626" y="862"/>
                </a:lnTo>
                <a:lnTo>
                  <a:pt x="1639" y="811"/>
                </a:lnTo>
                <a:lnTo>
                  <a:pt x="1651" y="757"/>
                </a:lnTo>
                <a:lnTo>
                  <a:pt x="1582" y="702"/>
                </a:lnTo>
                <a:lnTo>
                  <a:pt x="1511" y="658"/>
                </a:lnTo>
                <a:lnTo>
                  <a:pt x="1442" y="627"/>
                </a:lnTo>
                <a:lnTo>
                  <a:pt x="1375" y="607"/>
                </a:lnTo>
                <a:lnTo>
                  <a:pt x="1308" y="597"/>
                </a:lnTo>
                <a:lnTo>
                  <a:pt x="1244" y="597"/>
                </a:lnTo>
                <a:lnTo>
                  <a:pt x="1180" y="606"/>
                </a:lnTo>
                <a:lnTo>
                  <a:pt x="1119" y="622"/>
                </a:lnTo>
                <a:lnTo>
                  <a:pt x="1060" y="646"/>
                </a:lnTo>
                <a:lnTo>
                  <a:pt x="1046" y="653"/>
                </a:lnTo>
                <a:lnTo>
                  <a:pt x="1028" y="667"/>
                </a:lnTo>
                <a:lnTo>
                  <a:pt x="1009" y="684"/>
                </a:lnTo>
                <a:lnTo>
                  <a:pt x="989" y="704"/>
                </a:lnTo>
                <a:lnTo>
                  <a:pt x="969" y="724"/>
                </a:lnTo>
                <a:lnTo>
                  <a:pt x="953" y="742"/>
                </a:lnTo>
                <a:lnTo>
                  <a:pt x="940" y="760"/>
                </a:lnTo>
                <a:lnTo>
                  <a:pt x="931" y="773"/>
                </a:lnTo>
                <a:lnTo>
                  <a:pt x="928" y="795"/>
                </a:lnTo>
                <a:lnTo>
                  <a:pt x="931" y="818"/>
                </a:lnTo>
                <a:lnTo>
                  <a:pt x="940" y="844"/>
                </a:lnTo>
                <a:lnTo>
                  <a:pt x="949" y="869"/>
                </a:lnTo>
                <a:lnTo>
                  <a:pt x="960" y="891"/>
                </a:lnTo>
                <a:lnTo>
                  <a:pt x="968" y="909"/>
                </a:lnTo>
                <a:lnTo>
                  <a:pt x="1004" y="989"/>
                </a:lnTo>
                <a:lnTo>
                  <a:pt x="1049" y="1067"/>
                </a:lnTo>
                <a:lnTo>
                  <a:pt x="1100" y="1142"/>
                </a:lnTo>
                <a:lnTo>
                  <a:pt x="1153" y="1213"/>
                </a:lnTo>
                <a:lnTo>
                  <a:pt x="1209" y="1284"/>
                </a:lnTo>
                <a:lnTo>
                  <a:pt x="1264" y="1353"/>
                </a:lnTo>
                <a:lnTo>
                  <a:pt x="1317" y="1422"/>
                </a:lnTo>
                <a:lnTo>
                  <a:pt x="1486" y="1644"/>
                </a:lnTo>
                <a:lnTo>
                  <a:pt x="1659" y="1864"/>
                </a:lnTo>
                <a:lnTo>
                  <a:pt x="1835" y="2080"/>
                </a:lnTo>
                <a:lnTo>
                  <a:pt x="2011" y="2298"/>
                </a:lnTo>
                <a:lnTo>
                  <a:pt x="2184" y="2517"/>
                </a:lnTo>
                <a:lnTo>
                  <a:pt x="2557" y="2966"/>
                </a:lnTo>
                <a:lnTo>
                  <a:pt x="2564" y="2991"/>
                </a:lnTo>
                <a:lnTo>
                  <a:pt x="2568" y="3020"/>
                </a:lnTo>
                <a:lnTo>
                  <a:pt x="2566" y="3055"/>
                </a:lnTo>
                <a:lnTo>
                  <a:pt x="2560" y="3089"/>
                </a:lnTo>
                <a:lnTo>
                  <a:pt x="2555" y="3126"/>
                </a:lnTo>
                <a:lnTo>
                  <a:pt x="2546" y="3157"/>
                </a:lnTo>
                <a:lnTo>
                  <a:pt x="2540" y="3186"/>
                </a:lnTo>
                <a:lnTo>
                  <a:pt x="2531" y="3224"/>
                </a:lnTo>
                <a:lnTo>
                  <a:pt x="2520" y="3271"/>
                </a:lnTo>
                <a:lnTo>
                  <a:pt x="2506" y="3324"/>
                </a:lnTo>
                <a:lnTo>
                  <a:pt x="2489" y="3382"/>
                </a:lnTo>
                <a:lnTo>
                  <a:pt x="2473" y="3442"/>
                </a:lnTo>
                <a:lnTo>
                  <a:pt x="2453" y="3502"/>
                </a:lnTo>
                <a:lnTo>
                  <a:pt x="2433" y="3560"/>
                </a:lnTo>
                <a:lnTo>
                  <a:pt x="2411" y="3615"/>
                </a:lnTo>
                <a:lnTo>
                  <a:pt x="2389" y="3664"/>
                </a:lnTo>
                <a:lnTo>
                  <a:pt x="2368" y="3704"/>
                </a:lnTo>
                <a:lnTo>
                  <a:pt x="2344" y="3735"/>
                </a:lnTo>
                <a:lnTo>
                  <a:pt x="2320" y="3753"/>
                </a:lnTo>
                <a:lnTo>
                  <a:pt x="2297" y="3758"/>
                </a:lnTo>
                <a:lnTo>
                  <a:pt x="2273" y="3753"/>
                </a:lnTo>
                <a:lnTo>
                  <a:pt x="2248" y="3740"/>
                </a:lnTo>
                <a:lnTo>
                  <a:pt x="2222" y="3722"/>
                </a:lnTo>
                <a:lnTo>
                  <a:pt x="2199" y="3698"/>
                </a:lnTo>
                <a:lnTo>
                  <a:pt x="2177" y="3673"/>
                </a:lnTo>
                <a:lnTo>
                  <a:pt x="2155" y="3647"/>
                </a:lnTo>
                <a:lnTo>
                  <a:pt x="2137" y="3622"/>
                </a:lnTo>
                <a:lnTo>
                  <a:pt x="2120" y="3602"/>
                </a:lnTo>
                <a:lnTo>
                  <a:pt x="2108" y="3586"/>
                </a:lnTo>
                <a:lnTo>
                  <a:pt x="1971" y="3418"/>
                </a:lnTo>
                <a:lnTo>
                  <a:pt x="1829" y="3253"/>
                </a:lnTo>
                <a:lnTo>
                  <a:pt x="1689" y="3086"/>
                </a:lnTo>
                <a:lnTo>
                  <a:pt x="1551" y="2917"/>
                </a:lnTo>
                <a:lnTo>
                  <a:pt x="1428" y="2758"/>
                </a:lnTo>
                <a:lnTo>
                  <a:pt x="1304" y="2600"/>
                </a:lnTo>
                <a:lnTo>
                  <a:pt x="1180" y="2444"/>
                </a:lnTo>
                <a:lnTo>
                  <a:pt x="1059" y="2284"/>
                </a:lnTo>
                <a:lnTo>
                  <a:pt x="940" y="2122"/>
                </a:lnTo>
                <a:lnTo>
                  <a:pt x="824" y="1957"/>
                </a:lnTo>
                <a:lnTo>
                  <a:pt x="711" y="1786"/>
                </a:lnTo>
                <a:lnTo>
                  <a:pt x="604" y="1609"/>
                </a:lnTo>
                <a:lnTo>
                  <a:pt x="568" y="1544"/>
                </a:lnTo>
                <a:lnTo>
                  <a:pt x="533" y="1477"/>
                </a:lnTo>
                <a:lnTo>
                  <a:pt x="500" y="1409"/>
                </a:lnTo>
                <a:lnTo>
                  <a:pt x="473" y="1340"/>
                </a:lnTo>
                <a:lnTo>
                  <a:pt x="451" y="1267"/>
                </a:lnTo>
                <a:lnTo>
                  <a:pt x="433" y="1195"/>
                </a:lnTo>
                <a:lnTo>
                  <a:pt x="422" y="1120"/>
                </a:lnTo>
                <a:lnTo>
                  <a:pt x="417" y="1042"/>
                </a:lnTo>
                <a:lnTo>
                  <a:pt x="419" y="962"/>
                </a:lnTo>
                <a:lnTo>
                  <a:pt x="429" y="880"/>
                </a:lnTo>
                <a:lnTo>
                  <a:pt x="448" y="795"/>
                </a:lnTo>
                <a:lnTo>
                  <a:pt x="477" y="706"/>
                </a:lnTo>
                <a:lnTo>
                  <a:pt x="513" y="613"/>
                </a:lnTo>
                <a:lnTo>
                  <a:pt x="559" y="524"/>
                </a:lnTo>
                <a:lnTo>
                  <a:pt x="608" y="440"/>
                </a:lnTo>
                <a:lnTo>
                  <a:pt x="660" y="360"/>
                </a:lnTo>
                <a:lnTo>
                  <a:pt x="717" y="286"/>
                </a:lnTo>
                <a:lnTo>
                  <a:pt x="762" y="231"/>
                </a:lnTo>
                <a:lnTo>
                  <a:pt x="815" y="180"/>
                </a:lnTo>
                <a:lnTo>
                  <a:pt x="873" y="133"/>
                </a:lnTo>
                <a:lnTo>
                  <a:pt x="937" y="91"/>
                </a:lnTo>
                <a:lnTo>
                  <a:pt x="1006" y="55"/>
                </a:lnTo>
                <a:lnTo>
                  <a:pt x="1080" y="29"/>
                </a:lnTo>
                <a:lnTo>
                  <a:pt x="12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4" name="Oval 1">
            <a:extLst>
              <a:ext uri="{FF2B5EF4-FFF2-40B4-BE49-F238E27FC236}">
                <a16:creationId xmlns:a16="http://schemas.microsoft.com/office/drawing/2014/main" id="{4B138912-A59A-4C31-A487-24FE333E19F1}"/>
              </a:ext>
            </a:extLst>
          </p:cNvPr>
          <p:cNvSpPr/>
          <p:nvPr/>
        </p:nvSpPr>
        <p:spPr>
          <a:xfrm>
            <a:off x="8373665" y="602219"/>
            <a:ext cx="342296" cy="342295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Donut 3">
            <a:extLst>
              <a:ext uri="{FF2B5EF4-FFF2-40B4-BE49-F238E27FC236}">
                <a16:creationId xmlns:a16="http://schemas.microsoft.com/office/drawing/2014/main" id="{A81EB1AF-83C2-42B5-B6BB-451D69684992}"/>
              </a:ext>
            </a:extLst>
          </p:cNvPr>
          <p:cNvSpPr/>
          <p:nvPr/>
        </p:nvSpPr>
        <p:spPr>
          <a:xfrm rot="2542585">
            <a:off x="10085046" y="6173868"/>
            <a:ext cx="214889" cy="409323"/>
          </a:xfrm>
          <a:custGeom>
            <a:avLst/>
            <a:gdLst/>
            <a:ahLst/>
            <a:cxnLst/>
            <a:rect l="l" t="t" r="r" b="b"/>
            <a:pathLst>
              <a:path w="2073250" h="3949150">
                <a:moveTo>
                  <a:pt x="1279271" y="2220875"/>
                </a:moveTo>
                <a:lnTo>
                  <a:pt x="1285176" y="2794045"/>
                </a:lnTo>
                <a:lnTo>
                  <a:pt x="1962603" y="2794045"/>
                </a:lnTo>
                <a:lnTo>
                  <a:pt x="1962603" y="3261227"/>
                </a:lnTo>
                <a:lnTo>
                  <a:pt x="1289989" y="3261228"/>
                </a:lnTo>
                <a:lnTo>
                  <a:pt x="1297029" y="3944670"/>
                </a:lnTo>
                <a:lnTo>
                  <a:pt x="795159" y="3949150"/>
                </a:lnTo>
                <a:lnTo>
                  <a:pt x="788072" y="3261227"/>
                </a:lnTo>
                <a:lnTo>
                  <a:pt x="110647" y="3261227"/>
                </a:lnTo>
                <a:lnTo>
                  <a:pt x="110647" y="2794045"/>
                </a:lnTo>
                <a:lnTo>
                  <a:pt x="783259" y="2794045"/>
                </a:lnTo>
                <a:lnTo>
                  <a:pt x="777401" y="2225354"/>
                </a:lnTo>
                <a:close/>
                <a:moveTo>
                  <a:pt x="1036626" y="518312"/>
                </a:moveTo>
                <a:cubicBezTo>
                  <a:pt x="750370" y="518312"/>
                  <a:pt x="518313" y="753722"/>
                  <a:pt x="518313" y="1044116"/>
                </a:cubicBezTo>
                <a:cubicBezTo>
                  <a:pt x="518313" y="1334510"/>
                  <a:pt x="750370" y="1569920"/>
                  <a:pt x="1036626" y="1569920"/>
                </a:cubicBezTo>
                <a:cubicBezTo>
                  <a:pt x="1322882" y="1569920"/>
                  <a:pt x="1554939" y="1334510"/>
                  <a:pt x="1554939" y="1044116"/>
                </a:cubicBezTo>
                <a:cubicBezTo>
                  <a:pt x="1554939" y="753722"/>
                  <a:pt x="1322882" y="518312"/>
                  <a:pt x="1036626" y="518312"/>
                </a:cubicBezTo>
                <a:close/>
                <a:moveTo>
                  <a:pt x="1036625" y="0"/>
                </a:moveTo>
                <a:cubicBezTo>
                  <a:pt x="1609137" y="0"/>
                  <a:pt x="2073250" y="467467"/>
                  <a:pt x="2073250" y="1044116"/>
                </a:cubicBezTo>
                <a:cubicBezTo>
                  <a:pt x="2073250" y="1620765"/>
                  <a:pt x="1609137" y="2088232"/>
                  <a:pt x="1036625" y="2088232"/>
                </a:cubicBezTo>
                <a:cubicBezTo>
                  <a:pt x="464113" y="2088232"/>
                  <a:pt x="0" y="1620765"/>
                  <a:pt x="0" y="1044116"/>
                </a:cubicBezTo>
                <a:cubicBezTo>
                  <a:pt x="0" y="467467"/>
                  <a:pt x="464113" y="0"/>
                  <a:pt x="103662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6" name="Rounded Rectangle 8">
            <a:extLst>
              <a:ext uri="{FF2B5EF4-FFF2-40B4-BE49-F238E27FC236}">
                <a16:creationId xmlns:a16="http://schemas.microsoft.com/office/drawing/2014/main" id="{9AC3A9A8-93BF-4A70-BCB3-89A34C8C3A14}"/>
              </a:ext>
            </a:extLst>
          </p:cNvPr>
          <p:cNvSpPr/>
          <p:nvPr/>
        </p:nvSpPr>
        <p:spPr>
          <a:xfrm>
            <a:off x="5318933" y="3416531"/>
            <a:ext cx="302313" cy="228108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Heart 3">
            <a:extLst>
              <a:ext uri="{FF2B5EF4-FFF2-40B4-BE49-F238E27FC236}">
                <a16:creationId xmlns:a16="http://schemas.microsoft.com/office/drawing/2014/main" id="{32987128-419D-442D-8650-0B73A016B046}"/>
              </a:ext>
            </a:extLst>
          </p:cNvPr>
          <p:cNvSpPr>
            <a:spLocks noChangeAspect="1"/>
          </p:cNvSpPr>
          <p:nvPr/>
        </p:nvSpPr>
        <p:spPr>
          <a:xfrm>
            <a:off x="11506328" y="936972"/>
            <a:ext cx="302279" cy="273557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 Same Side Corner Rectangle 5">
            <a:extLst>
              <a:ext uri="{FF2B5EF4-FFF2-40B4-BE49-F238E27FC236}">
                <a16:creationId xmlns:a16="http://schemas.microsoft.com/office/drawing/2014/main" id="{CD6ECC31-4A48-4D35-93E8-7FC0AF12E0AC}"/>
              </a:ext>
            </a:extLst>
          </p:cNvPr>
          <p:cNvSpPr/>
          <p:nvPr/>
        </p:nvSpPr>
        <p:spPr>
          <a:xfrm>
            <a:off x="9871330" y="103857"/>
            <a:ext cx="352384" cy="247386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Parallelogram 8">
            <a:extLst>
              <a:ext uri="{FF2B5EF4-FFF2-40B4-BE49-F238E27FC236}">
                <a16:creationId xmlns:a16="http://schemas.microsoft.com/office/drawing/2014/main" id="{BB6A5491-F2E6-464E-B45C-AE2256767382}"/>
              </a:ext>
            </a:extLst>
          </p:cNvPr>
          <p:cNvSpPr/>
          <p:nvPr/>
        </p:nvSpPr>
        <p:spPr>
          <a:xfrm>
            <a:off x="6469630" y="2392536"/>
            <a:ext cx="381319" cy="232595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Freeform 18">
            <a:extLst>
              <a:ext uri="{FF2B5EF4-FFF2-40B4-BE49-F238E27FC236}">
                <a16:creationId xmlns:a16="http://schemas.microsoft.com/office/drawing/2014/main" id="{0A4F74A7-259B-4B3C-B49C-261718168D6A}"/>
              </a:ext>
            </a:extLst>
          </p:cNvPr>
          <p:cNvSpPr>
            <a:spLocks/>
          </p:cNvSpPr>
          <p:nvPr/>
        </p:nvSpPr>
        <p:spPr bwMode="auto">
          <a:xfrm>
            <a:off x="11519242" y="4951149"/>
            <a:ext cx="314404" cy="313890"/>
          </a:xfrm>
          <a:custGeom>
            <a:avLst/>
            <a:gdLst/>
            <a:ahLst/>
            <a:cxnLst/>
            <a:rect l="l" t="t" r="r" b="b"/>
            <a:pathLst>
              <a:path w="3788345" h="3782142">
                <a:moveTo>
                  <a:pt x="3559909" y="1946081"/>
                </a:moveTo>
                <a:lnTo>
                  <a:pt x="3571003" y="1946081"/>
                </a:lnTo>
                <a:lnTo>
                  <a:pt x="3598234" y="1951628"/>
                </a:lnTo>
                <a:lnTo>
                  <a:pt x="3623952" y="1957680"/>
                </a:lnTo>
                <a:lnTo>
                  <a:pt x="3648661" y="1965244"/>
                </a:lnTo>
                <a:lnTo>
                  <a:pt x="3671858" y="1975329"/>
                </a:lnTo>
                <a:lnTo>
                  <a:pt x="3692029" y="1986927"/>
                </a:lnTo>
                <a:lnTo>
                  <a:pt x="3710183" y="2001047"/>
                </a:lnTo>
                <a:lnTo>
                  <a:pt x="3725815" y="2018192"/>
                </a:lnTo>
                <a:lnTo>
                  <a:pt x="3746995" y="2049457"/>
                </a:lnTo>
                <a:lnTo>
                  <a:pt x="3763636" y="2082739"/>
                </a:lnTo>
                <a:lnTo>
                  <a:pt x="3775234" y="2116526"/>
                </a:lnTo>
                <a:lnTo>
                  <a:pt x="3783807" y="2151321"/>
                </a:lnTo>
                <a:lnTo>
                  <a:pt x="3787337" y="2187124"/>
                </a:lnTo>
                <a:lnTo>
                  <a:pt x="3788345" y="2223936"/>
                </a:lnTo>
                <a:lnTo>
                  <a:pt x="3785320" y="2259235"/>
                </a:lnTo>
                <a:lnTo>
                  <a:pt x="3779772" y="2296047"/>
                </a:lnTo>
                <a:lnTo>
                  <a:pt x="3772713" y="2331851"/>
                </a:lnTo>
                <a:lnTo>
                  <a:pt x="3762627" y="2367654"/>
                </a:lnTo>
                <a:lnTo>
                  <a:pt x="3750525" y="2402449"/>
                </a:lnTo>
                <a:lnTo>
                  <a:pt x="3736909" y="2436235"/>
                </a:lnTo>
                <a:lnTo>
                  <a:pt x="3722285" y="2468509"/>
                </a:lnTo>
                <a:lnTo>
                  <a:pt x="3706653" y="2499774"/>
                </a:lnTo>
                <a:lnTo>
                  <a:pt x="3691020" y="2529022"/>
                </a:lnTo>
                <a:lnTo>
                  <a:pt x="3674379" y="2555748"/>
                </a:lnTo>
                <a:lnTo>
                  <a:pt x="3657234" y="2580458"/>
                </a:lnTo>
                <a:lnTo>
                  <a:pt x="3641602" y="2603150"/>
                </a:lnTo>
                <a:lnTo>
                  <a:pt x="3617396" y="2630885"/>
                </a:lnTo>
                <a:lnTo>
                  <a:pt x="3591174" y="2657612"/>
                </a:lnTo>
                <a:lnTo>
                  <a:pt x="3560918" y="2682321"/>
                </a:lnTo>
                <a:lnTo>
                  <a:pt x="3527636" y="2704005"/>
                </a:lnTo>
                <a:lnTo>
                  <a:pt x="3491832" y="2723167"/>
                </a:lnTo>
                <a:lnTo>
                  <a:pt x="3454516" y="2738800"/>
                </a:lnTo>
                <a:lnTo>
                  <a:pt x="3415183" y="2750902"/>
                </a:lnTo>
                <a:lnTo>
                  <a:pt x="3395012" y="2753424"/>
                </a:lnTo>
                <a:lnTo>
                  <a:pt x="3373832" y="2754432"/>
                </a:lnTo>
                <a:lnTo>
                  <a:pt x="3352653" y="2754432"/>
                </a:lnTo>
                <a:lnTo>
                  <a:pt x="3329960" y="2752919"/>
                </a:lnTo>
                <a:lnTo>
                  <a:pt x="3307772" y="2751911"/>
                </a:lnTo>
                <a:lnTo>
                  <a:pt x="3284576" y="2750902"/>
                </a:lnTo>
                <a:lnTo>
                  <a:pt x="3263900" y="2751911"/>
                </a:lnTo>
                <a:lnTo>
                  <a:pt x="3242721" y="2754432"/>
                </a:lnTo>
                <a:lnTo>
                  <a:pt x="3223559" y="2759979"/>
                </a:lnTo>
                <a:lnTo>
                  <a:pt x="3204900" y="2768552"/>
                </a:lnTo>
                <a:lnTo>
                  <a:pt x="3189268" y="2781159"/>
                </a:lnTo>
                <a:lnTo>
                  <a:pt x="3172123" y="2800321"/>
                </a:lnTo>
                <a:lnTo>
                  <a:pt x="3156490" y="2823518"/>
                </a:lnTo>
                <a:lnTo>
                  <a:pt x="3142875" y="2847219"/>
                </a:lnTo>
                <a:lnTo>
                  <a:pt x="3129764" y="2870919"/>
                </a:lnTo>
                <a:lnTo>
                  <a:pt x="3117157" y="2895629"/>
                </a:lnTo>
                <a:lnTo>
                  <a:pt x="3097994" y="2927902"/>
                </a:lnTo>
                <a:lnTo>
                  <a:pt x="3078328" y="2961689"/>
                </a:lnTo>
                <a:lnTo>
                  <a:pt x="3058157" y="2995475"/>
                </a:lnTo>
                <a:lnTo>
                  <a:pt x="3037482" y="3028757"/>
                </a:lnTo>
                <a:lnTo>
                  <a:pt x="3015294" y="3061535"/>
                </a:lnTo>
                <a:lnTo>
                  <a:pt x="2991593" y="3092800"/>
                </a:lnTo>
                <a:lnTo>
                  <a:pt x="2966883" y="3122048"/>
                </a:lnTo>
                <a:lnTo>
                  <a:pt x="2940157" y="3147766"/>
                </a:lnTo>
                <a:lnTo>
                  <a:pt x="2910909" y="3169954"/>
                </a:lnTo>
                <a:lnTo>
                  <a:pt x="2867541" y="3196680"/>
                </a:lnTo>
                <a:lnTo>
                  <a:pt x="2820140" y="3221390"/>
                </a:lnTo>
                <a:lnTo>
                  <a:pt x="2768704" y="3241561"/>
                </a:lnTo>
                <a:lnTo>
                  <a:pt x="2715251" y="3257193"/>
                </a:lnTo>
                <a:lnTo>
                  <a:pt x="2688020" y="3261732"/>
                </a:lnTo>
                <a:lnTo>
                  <a:pt x="2659276" y="3266270"/>
                </a:lnTo>
                <a:lnTo>
                  <a:pt x="2630028" y="3268791"/>
                </a:lnTo>
                <a:lnTo>
                  <a:pt x="2600781" y="3272826"/>
                </a:lnTo>
                <a:lnTo>
                  <a:pt x="2572541" y="3276356"/>
                </a:lnTo>
                <a:lnTo>
                  <a:pt x="2544806" y="3280894"/>
                </a:lnTo>
                <a:lnTo>
                  <a:pt x="2518080" y="3287450"/>
                </a:lnTo>
                <a:lnTo>
                  <a:pt x="2493370" y="3295518"/>
                </a:lnTo>
                <a:lnTo>
                  <a:pt x="2470678" y="3306612"/>
                </a:lnTo>
                <a:lnTo>
                  <a:pt x="2451516" y="3321236"/>
                </a:lnTo>
                <a:lnTo>
                  <a:pt x="2434875" y="3339390"/>
                </a:lnTo>
                <a:lnTo>
                  <a:pt x="2421259" y="3359561"/>
                </a:lnTo>
                <a:lnTo>
                  <a:pt x="2411174" y="3382757"/>
                </a:lnTo>
                <a:lnTo>
                  <a:pt x="2402097" y="3407467"/>
                </a:lnTo>
                <a:lnTo>
                  <a:pt x="2394533" y="3433185"/>
                </a:lnTo>
                <a:lnTo>
                  <a:pt x="2386464" y="3460416"/>
                </a:lnTo>
                <a:lnTo>
                  <a:pt x="2377892" y="3489159"/>
                </a:lnTo>
                <a:lnTo>
                  <a:pt x="2370832" y="3517398"/>
                </a:lnTo>
                <a:lnTo>
                  <a:pt x="2362259" y="3545638"/>
                </a:lnTo>
                <a:lnTo>
                  <a:pt x="2354191" y="3574381"/>
                </a:lnTo>
                <a:lnTo>
                  <a:pt x="2344105" y="3602621"/>
                </a:lnTo>
                <a:lnTo>
                  <a:pt x="2334020" y="3630356"/>
                </a:lnTo>
                <a:lnTo>
                  <a:pt x="2322926" y="3656074"/>
                </a:lnTo>
                <a:lnTo>
                  <a:pt x="2310319" y="3680783"/>
                </a:lnTo>
                <a:lnTo>
                  <a:pt x="2295695" y="3702467"/>
                </a:lnTo>
                <a:lnTo>
                  <a:pt x="2279054" y="3723646"/>
                </a:lnTo>
                <a:lnTo>
                  <a:pt x="2259892" y="3741800"/>
                </a:lnTo>
                <a:lnTo>
                  <a:pt x="2238712" y="3756929"/>
                </a:lnTo>
                <a:lnTo>
                  <a:pt x="2215011" y="3769535"/>
                </a:lnTo>
                <a:lnTo>
                  <a:pt x="2190806" y="3777099"/>
                </a:lnTo>
                <a:lnTo>
                  <a:pt x="2165088" y="3780629"/>
                </a:lnTo>
                <a:lnTo>
                  <a:pt x="2138866" y="3782142"/>
                </a:lnTo>
                <a:lnTo>
                  <a:pt x="2111131" y="3781638"/>
                </a:lnTo>
                <a:lnTo>
                  <a:pt x="2082892" y="3779621"/>
                </a:lnTo>
                <a:lnTo>
                  <a:pt x="2054148" y="3776091"/>
                </a:lnTo>
                <a:lnTo>
                  <a:pt x="2025909" y="3772057"/>
                </a:lnTo>
                <a:lnTo>
                  <a:pt x="1997669" y="3768527"/>
                </a:lnTo>
                <a:lnTo>
                  <a:pt x="1970943" y="3766005"/>
                </a:lnTo>
                <a:lnTo>
                  <a:pt x="1944216" y="3764997"/>
                </a:lnTo>
                <a:lnTo>
                  <a:pt x="1947242" y="3756929"/>
                </a:lnTo>
                <a:lnTo>
                  <a:pt x="1975481" y="3756929"/>
                </a:lnTo>
                <a:lnTo>
                  <a:pt x="2005738" y="3756929"/>
                </a:lnTo>
                <a:lnTo>
                  <a:pt x="2037003" y="3755920"/>
                </a:lnTo>
                <a:lnTo>
                  <a:pt x="2067259" y="3753903"/>
                </a:lnTo>
                <a:lnTo>
                  <a:pt x="2097515" y="3751382"/>
                </a:lnTo>
                <a:lnTo>
                  <a:pt x="2125755" y="3747347"/>
                </a:lnTo>
                <a:lnTo>
                  <a:pt x="2152481" y="3741800"/>
                </a:lnTo>
                <a:lnTo>
                  <a:pt x="2177191" y="3733732"/>
                </a:lnTo>
                <a:lnTo>
                  <a:pt x="2199379" y="3724655"/>
                </a:lnTo>
                <a:lnTo>
                  <a:pt x="2216524" y="3712552"/>
                </a:lnTo>
                <a:lnTo>
                  <a:pt x="2230644" y="3697928"/>
                </a:lnTo>
                <a:lnTo>
                  <a:pt x="2242242" y="3680783"/>
                </a:lnTo>
                <a:lnTo>
                  <a:pt x="2253336" y="3658595"/>
                </a:lnTo>
                <a:lnTo>
                  <a:pt x="2262413" y="3633886"/>
                </a:lnTo>
                <a:lnTo>
                  <a:pt x="2270986" y="3605646"/>
                </a:lnTo>
                <a:lnTo>
                  <a:pt x="2278045" y="3575894"/>
                </a:lnTo>
                <a:lnTo>
                  <a:pt x="2284601" y="3545134"/>
                </a:lnTo>
                <a:lnTo>
                  <a:pt x="2291157" y="3512860"/>
                </a:lnTo>
                <a:lnTo>
                  <a:pt x="2297208" y="3479578"/>
                </a:lnTo>
                <a:lnTo>
                  <a:pt x="2303763" y="3447809"/>
                </a:lnTo>
                <a:lnTo>
                  <a:pt x="2310319" y="3414527"/>
                </a:lnTo>
                <a:lnTo>
                  <a:pt x="2317379" y="3383766"/>
                </a:lnTo>
                <a:lnTo>
                  <a:pt x="2324943" y="3353509"/>
                </a:lnTo>
                <a:lnTo>
                  <a:pt x="2333011" y="3325774"/>
                </a:lnTo>
                <a:lnTo>
                  <a:pt x="2343097" y="3300056"/>
                </a:lnTo>
                <a:lnTo>
                  <a:pt x="2354191" y="3277868"/>
                </a:lnTo>
                <a:lnTo>
                  <a:pt x="2366293" y="3258706"/>
                </a:lnTo>
                <a:lnTo>
                  <a:pt x="2385456" y="3238535"/>
                </a:lnTo>
                <a:lnTo>
                  <a:pt x="2406635" y="3221390"/>
                </a:lnTo>
                <a:lnTo>
                  <a:pt x="2430336" y="3206766"/>
                </a:lnTo>
                <a:lnTo>
                  <a:pt x="2456054" y="3193655"/>
                </a:lnTo>
                <a:lnTo>
                  <a:pt x="2483285" y="3183569"/>
                </a:lnTo>
                <a:lnTo>
                  <a:pt x="2512028" y="3174492"/>
                </a:lnTo>
                <a:lnTo>
                  <a:pt x="2542285" y="3166928"/>
                </a:lnTo>
                <a:lnTo>
                  <a:pt x="2573550" y="3159868"/>
                </a:lnTo>
                <a:lnTo>
                  <a:pt x="2604311" y="3152304"/>
                </a:lnTo>
                <a:lnTo>
                  <a:pt x="2635575" y="3146253"/>
                </a:lnTo>
                <a:lnTo>
                  <a:pt x="2667849" y="3138689"/>
                </a:lnTo>
                <a:lnTo>
                  <a:pt x="2699114" y="3130620"/>
                </a:lnTo>
                <a:lnTo>
                  <a:pt x="2729370" y="3121543"/>
                </a:lnTo>
                <a:lnTo>
                  <a:pt x="2758618" y="3111458"/>
                </a:lnTo>
                <a:lnTo>
                  <a:pt x="2786858" y="3098347"/>
                </a:lnTo>
                <a:lnTo>
                  <a:pt x="2813584" y="3083723"/>
                </a:lnTo>
                <a:lnTo>
                  <a:pt x="2838294" y="3065569"/>
                </a:lnTo>
                <a:lnTo>
                  <a:pt x="2860482" y="3045398"/>
                </a:lnTo>
                <a:lnTo>
                  <a:pt x="2880653" y="3020689"/>
                </a:lnTo>
                <a:lnTo>
                  <a:pt x="2906370" y="2980851"/>
                </a:lnTo>
                <a:lnTo>
                  <a:pt x="2929063" y="2938996"/>
                </a:lnTo>
                <a:lnTo>
                  <a:pt x="2950242" y="2894620"/>
                </a:lnTo>
                <a:lnTo>
                  <a:pt x="2970413" y="2849236"/>
                </a:lnTo>
                <a:lnTo>
                  <a:pt x="2988567" y="2803347"/>
                </a:lnTo>
                <a:lnTo>
                  <a:pt x="3007225" y="2756449"/>
                </a:lnTo>
                <a:lnTo>
                  <a:pt x="3026388" y="2709552"/>
                </a:lnTo>
                <a:lnTo>
                  <a:pt x="3032439" y="2692911"/>
                </a:lnTo>
                <a:lnTo>
                  <a:pt x="3041012" y="2673748"/>
                </a:lnTo>
                <a:lnTo>
                  <a:pt x="3048071" y="2652569"/>
                </a:lnTo>
                <a:lnTo>
                  <a:pt x="3053618" y="2629877"/>
                </a:lnTo>
                <a:lnTo>
                  <a:pt x="3055635" y="2606176"/>
                </a:lnTo>
                <a:lnTo>
                  <a:pt x="3053618" y="2582979"/>
                </a:lnTo>
                <a:lnTo>
                  <a:pt x="3052106" y="2576928"/>
                </a:lnTo>
                <a:lnTo>
                  <a:pt x="3048071" y="2566842"/>
                </a:lnTo>
                <a:lnTo>
                  <a:pt x="3042524" y="2553731"/>
                </a:lnTo>
                <a:lnTo>
                  <a:pt x="3036473" y="2537090"/>
                </a:lnTo>
                <a:lnTo>
                  <a:pt x="3028909" y="2517928"/>
                </a:lnTo>
                <a:lnTo>
                  <a:pt x="3022353" y="2494227"/>
                </a:lnTo>
                <a:lnTo>
                  <a:pt x="3017815" y="2467500"/>
                </a:lnTo>
                <a:lnTo>
                  <a:pt x="3013276" y="2438252"/>
                </a:lnTo>
                <a:lnTo>
                  <a:pt x="3014285" y="2441782"/>
                </a:lnTo>
                <a:lnTo>
                  <a:pt x="3015294" y="2441782"/>
                </a:lnTo>
                <a:lnTo>
                  <a:pt x="3015294" y="2437244"/>
                </a:lnTo>
                <a:lnTo>
                  <a:pt x="3015294" y="2430184"/>
                </a:lnTo>
                <a:lnTo>
                  <a:pt x="3016302" y="2419090"/>
                </a:lnTo>
                <a:lnTo>
                  <a:pt x="3017311" y="2404466"/>
                </a:lnTo>
                <a:lnTo>
                  <a:pt x="3018823" y="2387825"/>
                </a:lnTo>
                <a:lnTo>
                  <a:pt x="3021849" y="2368663"/>
                </a:lnTo>
                <a:lnTo>
                  <a:pt x="3026388" y="2346475"/>
                </a:lnTo>
                <a:lnTo>
                  <a:pt x="3032439" y="2323782"/>
                </a:lnTo>
                <a:lnTo>
                  <a:pt x="3040003" y="2299073"/>
                </a:lnTo>
                <a:lnTo>
                  <a:pt x="3050088" y="2272346"/>
                </a:lnTo>
                <a:lnTo>
                  <a:pt x="3062191" y="2244611"/>
                </a:lnTo>
                <a:lnTo>
                  <a:pt x="3076815" y="2217381"/>
                </a:lnTo>
                <a:lnTo>
                  <a:pt x="3093960" y="2188637"/>
                </a:lnTo>
                <a:lnTo>
                  <a:pt x="3114131" y="2160398"/>
                </a:lnTo>
                <a:lnTo>
                  <a:pt x="3138336" y="2132158"/>
                </a:lnTo>
                <a:lnTo>
                  <a:pt x="3165567" y="2104423"/>
                </a:lnTo>
                <a:lnTo>
                  <a:pt x="3195824" y="2077192"/>
                </a:lnTo>
                <a:lnTo>
                  <a:pt x="3231627" y="2051474"/>
                </a:lnTo>
                <a:lnTo>
                  <a:pt x="3269952" y="2026765"/>
                </a:lnTo>
                <a:lnTo>
                  <a:pt x="3314328" y="2003568"/>
                </a:lnTo>
                <a:lnTo>
                  <a:pt x="3426781" y="1959697"/>
                </a:lnTo>
                <a:lnTo>
                  <a:pt x="3438883" y="1957680"/>
                </a:lnTo>
                <a:lnTo>
                  <a:pt x="3453507" y="1956167"/>
                </a:lnTo>
                <a:lnTo>
                  <a:pt x="3471157" y="1954150"/>
                </a:lnTo>
                <a:lnTo>
                  <a:pt x="3490319" y="1951628"/>
                </a:lnTo>
                <a:lnTo>
                  <a:pt x="3509482" y="1949611"/>
                </a:lnTo>
                <a:lnTo>
                  <a:pt x="3528644" y="1947594"/>
                </a:lnTo>
                <a:lnTo>
                  <a:pt x="3546294" y="1946586"/>
                </a:lnTo>
                <a:close/>
                <a:moveTo>
                  <a:pt x="3271797" y="76200"/>
                </a:moveTo>
                <a:lnTo>
                  <a:pt x="3292421" y="76200"/>
                </a:lnTo>
                <a:lnTo>
                  <a:pt x="3343044" y="86512"/>
                </a:lnTo>
                <a:lnTo>
                  <a:pt x="3390855" y="97762"/>
                </a:lnTo>
                <a:lnTo>
                  <a:pt x="3436791" y="111824"/>
                </a:lnTo>
                <a:lnTo>
                  <a:pt x="3479914" y="130573"/>
                </a:lnTo>
                <a:lnTo>
                  <a:pt x="3517412" y="152135"/>
                </a:lnTo>
                <a:lnTo>
                  <a:pt x="3551161" y="178384"/>
                </a:lnTo>
                <a:lnTo>
                  <a:pt x="3580223" y="210257"/>
                </a:lnTo>
                <a:lnTo>
                  <a:pt x="3619596" y="268380"/>
                </a:lnTo>
                <a:lnTo>
                  <a:pt x="3650532" y="330253"/>
                </a:lnTo>
                <a:lnTo>
                  <a:pt x="3672094" y="393063"/>
                </a:lnTo>
                <a:lnTo>
                  <a:pt x="3688031" y="457748"/>
                </a:lnTo>
                <a:lnTo>
                  <a:pt x="3694593" y="524308"/>
                </a:lnTo>
                <a:lnTo>
                  <a:pt x="3696468" y="592743"/>
                </a:lnTo>
                <a:lnTo>
                  <a:pt x="3690843" y="658365"/>
                </a:lnTo>
                <a:lnTo>
                  <a:pt x="3680531" y="726800"/>
                </a:lnTo>
                <a:lnTo>
                  <a:pt x="3667407" y="793360"/>
                </a:lnTo>
                <a:lnTo>
                  <a:pt x="3648657" y="859920"/>
                </a:lnTo>
                <a:lnTo>
                  <a:pt x="3626158" y="924605"/>
                </a:lnTo>
                <a:lnTo>
                  <a:pt x="3600847" y="987415"/>
                </a:lnTo>
                <a:lnTo>
                  <a:pt x="3573660" y="1047413"/>
                </a:lnTo>
                <a:lnTo>
                  <a:pt x="3544599" y="1105535"/>
                </a:lnTo>
                <a:lnTo>
                  <a:pt x="3515538" y="1159908"/>
                </a:lnTo>
                <a:lnTo>
                  <a:pt x="3484601" y="1209594"/>
                </a:lnTo>
                <a:lnTo>
                  <a:pt x="3452727" y="1255530"/>
                </a:lnTo>
                <a:lnTo>
                  <a:pt x="3423666" y="1297716"/>
                </a:lnTo>
                <a:lnTo>
                  <a:pt x="3378668" y="1349276"/>
                </a:lnTo>
                <a:lnTo>
                  <a:pt x="3329920" y="1398962"/>
                </a:lnTo>
                <a:lnTo>
                  <a:pt x="3273672" y="1444897"/>
                </a:lnTo>
                <a:lnTo>
                  <a:pt x="3211799" y="1485208"/>
                </a:lnTo>
                <a:lnTo>
                  <a:pt x="3145239" y="1520832"/>
                </a:lnTo>
                <a:lnTo>
                  <a:pt x="3075867" y="1549893"/>
                </a:lnTo>
                <a:lnTo>
                  <a:pt x="3002745" y="1572393"/>
                </a:lnTo>
                <a:lnTo>
                  <a:pt x="2965246" y="1577080"/>
                </a:lnTo>
                <a:lnTo>
                  <a:pt x="2925873" y="1578955"/>
                </a:lnTo>
                <a:lnTo>
                  <a:pt x="2886499" y="1578955"/>
                </a:lnTo>
                <a:lnTo>
                  <a:pt x="2844313" y="1576142"/>
                </a:lnTo>
                <a:lnTo>
                  <a:pt x="2803065" y="1574267"/>
                </a:lnTo>
                <a:lnTo>
                  <a:pt x="2759942" y="1572393"/>
                </a:lnTo>
                <a:lnTo>
                  <a:pt x="2721506" y="1574267"/>
                </a:lnTo>
                <a:lnTo>
                  <a:pt x="2682132" y="1578955"/>
                </a:lnTo>
                <a:lnTo>
                  <a:pt x="2646509" y="1589267"/>
                </a:lnTo>
                <a:lnTo>
                  <a:pt x="2611822" y="1605204"/>
                </a:lnTo>
                <a:lnTo>
                  <a:pt x="2582761" y="1628640"/>
                </a:lnTo>
                <a:lnTo>
                  <a:pt x="2550887" y="1664264"/>
                </a:lnTo>
                <a:lnTo>
                  <a:pt x="2521826" y="1707387"/>
                </a:lnTo>
                <a:lnTo>
                  <a:pt x="2496514" y="1751448"/>
                </a:lnTo>
                <a:lnTo>
                  <a:pt x="2472140" y="1795509"/>
                </a:lnTo>
                <a:lnTo>
                  <a:pt x="2448704" y="1841445"/>
                </a:lnTo>
                <a:lnTo>
                  <a:pt x="2413080" y="1901442"/>
                </a:lnTo>
                <a:lnTo>
                  <a:pt x="2376519" y="1964252"/>
                </a:lnTo>
                <a:lnTo>
                  <a:pt x="2339021" y="2027062"/>
                </a:lnTo>
                <a:lnTo>
                  <a:pt x="2300585" y="2088935"/>
                </a:lnTo>
                <a:lnTo>
                  <a:pt x="2259336" y="2149870"/>
                </a:lnTo>
                <a:lnTo>
                  <a:pt x="2215275" y="2207993"/>
                </a:lnTo>
                <a:lnTo>
                  <a:pt x="2169340" y="2262366"/>
                </a:lnTo>
                <a:lnTo>
                  <a:pt x="2119654" y="2310177"/>
                </a:lnTo>
                <a:lnTo>
                  <a:pt x="2065281" y="2351425"/>
                </a:lnTo>
                <a:lnTo>
                  <a:pt x="1984659" y="2401111"/>
                </a:lnTo>
                <a:lnTo>
                  <a:pt x="1896538" y="2447046"/>
                </a:lnTo>
                <a:lnTo>
                  <a:pt x="1800916" y="2484545"/>
                </a:lnTo>
                <a:lnTo>
                  <a:pt x="1701545" y="2513606"/>
                </a:lnTo>
                <a:lnTo>
                  <a:pt x="1650922" y="2522043"/>
                </a:lnTo>
                <a:lnTo>
                  <a:pt x="1597487" y="2530481"/>
                </a:lnTo>
                <a:lnTo>
                  <a:pt x="1543114" y="2535168"/>
                </a:lnTo>
                <a:lnTo>
                  <a:pt x="1488741" y="2542668"/>
                </a:lnTo>
                <a:lnTo>
                  <a:pt x="1436243" y="2549230"/>
                </a:lnTo>
                <a:lnTo>
                  <a:pt x="1384683" y="2557667"/>
                </a:lnTo>
                <a:lnTo>
                  <a:pt x="1334997" y="2569854"/>
                </a:lnTo>
                <a:lnTo>
                  <a:pt x="1289061" y="2584853"/>
                </a:lnTo>
                <a:lnTo>
                  <a:pt x="1246875" y="2605478"/>
                </a:lnTo>
                <a:lnTo>
                  <a:pt x="1211252" y="2632664"/>
                </a:lnTo>
                <a:lnTo>
                  <a:pt x="1180315" y="2666413"/>
                </a:lnTo>
                <a:lnTo>
                  <a:pt x="1155004" y="2703911"/>
                </a:lnTo>
                <a:lnTo>
                  <a:pt x="1136255" y="2747035"/>
                </a:lnTo>
                <a:lnTo>
                  <a:pt x="1119380" y="2792970"/>
                </a:lnTo>
                <a:lnTo>
                  <a:pt x="1105318" y="2840781"/>
                </a:lnTo>
                <a:lnTo>
                  <a:pt x="1090319" y="2891404"/>
                </a:lnTo>
                <a:lnTo>
                  <a:pt x="1074382" y="2944840"/>
                </a:lnTo>
                <a:lnTo>
                  <a:pt x="1061257" y="2997338"/>
                </a:lnTo>
                <a:lnTo>
                  <a:pt x="1045321" y="3049836"/>
                </a:lnTo>
                <a:lnTo>
                  <a:pt x="1030321" y="3103271"/>
                </a:lnTo>
                <a:lnTo>
                  <a:pt x="1011572" y="3155769"/>
                </a:lnTo>
                <a:lnTo>
                  <a:pt x="992823" y="3207329"/>
                </a:lnTo>
                <a:lnTo>
                  <a:pt x="972198" y="3255140"/>
                </a:lnTo>
                <a:lnTo>
                  <a:pt x="948762" y="3301076"/>
                </a:lnTo>
                <a:lnTo>
                  <a:pt x="921575" y="3341387"/>
                </a:lnTo>
                <a:lnTo>
                  <a:pt x="890639" y="3380760"/>
                </a:lnTo>
                <a:lnTo>
                  <a:pt x="855015" y="3414509"/>
                </a:lnTo>
                <a:lnTo>
                  <a:pt x="815642" y="3442633"/>
                </a:lnTo>
                <a:lnTo>
                  <a:pt x="771581" y="3466069"/>
                </a:lnTo>
                <a:lnTo>
                  <a:pt x="726583" y="3480131"/>
                </a:lnTo>
                <a:lnTo>
                  <a:pt x="678772" y="3486694"/>
                </a:lnTo>
                <a:lnTo>
                  <a:pt x="630024" y="3489506"/>
                </a:lnTo>
                <a:lnTo>
                  <a:pt x="578464" y="3488569"/>
                </a:lnTo>
                <a:lnTo>
                  <a:pt x="525966" y="3484819"/>
                </a:lnTo>
                <a:lnTo>
                  <a:pt x="472530" y="3478256"/>
                </a:lnTo>
                <a:lnTo>
                  <a:pt x="420032" y="3470757"/>
                </a:lnTo>
                <a:lnTo>
                  <a:pt x="367534" y="3464195"/>
                </a:lnTo>
                <a:lnTo>
                  <a:pt x="317849" y="3459507"/>
                </a:lnTo>
                <a:lnTo>
                  <a:pt x="268163" y="3457632"/>
                </a:lnTo>
                <a:lnTo>
                  <a:pt x="273788" y="3442633"/>
                </a:lnTo>
                <a:lnTo>
                  <a:pt x="326286" y="3442633"/>
                </a:lnTo>
                <a:lnTo>
                  <a:pt x="382534" y="3442633"/>
                </a:lnTo>
                <a:lnTo>
                  <a:pt x="440656" y="3440758"/>
                </a:lnTo>
                <a:lnTo>
                  <a:pt x="496904" y="3437008"/>
                </a:lnTo>
                <a:lnTo>
                  <a:pt x="553152" y="3432321"/>
                </a:lnTo>
                <a:lnTo>
                  <a:pt x="605650" y="3424821"/>
                </a:lnTo>
                <a:lnTo>
                  <a:pt x="655336" y="3414509"/>
                </a:lnTo>
                <a:lnTo>
                  <a:pt x="701271" y="3399510"/>
                </a:lnTo>
                <a:lnTo>
                  <a:pt x="742520" y="3382635"/>
                </a:lnTo>
                <a:lnTo>
                  <a:pt x="774394" y="3360136"/>
                </a:lnTo>
                <a:lnTo>
                  <a:pt x="800643" y="3332950"/>
                </a:lnTo>
                <a:lnTo>
                  <a:pt x="822204" y="3301076"/>
                </a:lnTo>
                <a:lnTo>
                  <a:pt x="842828" y="3259827"/>
                </a:lnTo>
                <a:lnTo>
                  <a:pt x="859703" y="3213892"/>
                </a:lnTo>
                <a:lnTo>
                  <a:pt x="875640" y="3161394"/>
                </a:lnTo>
                <a:lnTo>
                  <a:pt x="888764" y="3106083"/>
                </a:lnTo>
                <a:lnTo>
                  <a:pt x="900951" y="3048898"/>
                </a:lnTo>
                <a:lnTo>
                  <a:pt x="913138" y="2988900"/>
                </a:lnTo>
                <a:lnTo>
                  <a:pt x="924388" y="2927028"/>
                </a:lnTo>
                <a:lnTo>
                  <a:pt x="936575" y="2867968"/>
                </a:lnTo>
                <a:lnTo>
                  <a:pt x="948762" y="2806095"/>
                </a:lnTo>
                <a:lnTo>
                  <a:pt x="961886" y="2748910"/>
                </a:lnTo>
                <a:lnTo>
                  <a:pt x="975948" y="2692662"/>
                </a:lnTo>
                <a:lnTo>
                  <a:pt x="990948" y="2641101"/>
                </a:lnTo>
                <a:lnTo>
                  <a:pt x="1009697" y="2593291"/>
                </a:lnTo>
                <a:lnTo>
                  <a:pt x="1030321" y="2552042"/>
                </a:lnTo>
                <a:lnTo>
                  <a:pt x="1052820" y="2516419"/>
                </a:lnTo>
                <a:lnTo>
                  <a:pt x="1088444" y="2478920"/>
                </a:lnTo>
                <a:lnTo>
                  <a:pt x="1127817" y="2447046"/>
                </a:lnTo>
                <a:lnTo>
                  <a:pt x="1171878" y="2419860"/>
                </a:lnTo>
                <a:lnTo>
                  <a:pt x="1219689" y="2395486"/>
                </a:lnTo>
                <a:lnTo>
                  <a:pt x="1270312" y="2376736"/>
                </a:lnTo>
                <a:lnTo>
                  <a:pt x="1323747" y="2359862"/>
                </a:lnTo>
                <a:lnTo>
                  <a:pt x="1379995" y="2345800"/>
                </a:lnTo>
                <a:lnTo>
                  <a:pt x="1438118" y="2332676"/>
                </a:lnTo>
                <a:lnTo>
                  <a:pt x="1495303" y="2318614"/>
                </a:lnTo>
                <a:lnTo>
                  <a:pt x="1553426" y="2307364"/>
                </a:lnTo>
                <a:lnTo>
                  <a:pt x="1613424" y="2293302"/>
                </a:lnTo>
                <a:lnTo>
                  <a:pt x="1671546" y="2278303"/>
                </a:lnTo>
                <a:lnTo>
                  <a:pt x="1727794" y="2261428"/>
                </a:lnTo>
                <a:lnTo>
                  <a:pt x="1782167" y="2242679"/>
                </a:lnTo>
                <a:lnTo>
                  <a:pt x="1834665" y="2218305"/>
                </a:lnTo>
                <a:lnTo>
                  <a:pt x="1884351" y="2191119"/>
                </a:lnTo>
                <a:lnTo>
                  <a:pt x="1930286" y="2157370"/>
                </a:lnTo>
                <a:lnTo>
                  <a:pt x="1971535" y="2119871"/>
                </a:lnTo>
                <a:lnTo>
                  <a:pt x="2009033" y="2073936"/>
                </a:lnTo>
                <a:lnTo>
                  <a:pt x="2056844" y="1999876"/>
                </a:lnTo>
                <a:lnTo>
                  <a:pt x="2099030" y="1922067"/>
                </a:lnTo>
                <a:lnTo>
                  <a:pt x="2138403" y="1839570"/>
                </a:lnTo>
                <a:lnTo>
                  <a:pt x="2175902" y="1755198"/>
                </a:lnTo>
                <a:lnTo>
                  <a:pt x="2209651" y="1669889"/>
                </a:lnTo>
                <a:lnTo>
                  <a:pt x="2244337" y="1582705"/>
                </a:lnTo>
                <a:lnTo>
                  <a:pt x="2279960" y="1495520"/>
                </a:lnTo>
                <a:lnTo>
                  <a:pt x="2291210" y="1464584"/>
                </a:lnTo>
                <a:lnTo>
                  <a:pt x="2307147" y="1428961"/>
                </a:lnTo>
                <a:lnTo>
                  <a:pt x="2320271" y="1389587"/>
                </a:lnTo>
                <a:lnTo>
                  <a:pt x="2330583" y="1347401"/>
                </a:lnTo>
                <a:lnTo>
                  <a:pt x="2334333" y="1303340"/>
                </a:lnTo>
                <a:lnTo>
                  <a:pt x="2330583" y="1260217"/>
                </a:lnTo>
                <a:lnTo>
                  <a:pt x="2327771" y="1248967"/>
                </a:lnTo>
                <a:lnTo>
                  <a:pt x="2320271" y="1230218"/>
                </a:lnTo>
                <a:lnTo>
                  <a:pt x="2309959" y="1205844"/>
                </a:lnTo>
                <a:lnTo>
                  <a:pt x="2298710" y="1174908"/>
                </a:lnTo>
                <a:lnTo>
                  <a:pt x="2284648" y="1139284"/>
                </a:lnTo>
                <a:lnTo>
                  <a:pt x="2272461" y="1095223"/>
                </a:lnTo>
                <a:lnTo>
                  <a:pt x="2264024" y="1045538"/>
                </a:lnTo>
                <a:lnTo>
                  <a:pt x="2255586" y="991165"/>
                </a:lnTo>
                <a:lnTo>
                  <a:pt x="2257461" y="997727"/>
                </a:lnTo>
                <a:lnTo>
                  <a:pt x="2259336" y="997727"/>
                </a:lnTo>
                <a:lnTo>
                  <a:pt x="2259336" y="989290"/>
                </a:lnTo>
                <a:lnTo>
                  <a:pt x="2259336" y="976165"/>
                </a:lnTo>
                <a:lnTo>
                  <a:pt x="2261211" y="955541"/>
                </a:lnTo>
                <a:lnTo>
                  <a:pt x="2263086" y="928355"/>
                </a:lnTo>
                <a:lnTo>
                  <a:pt x="2265898" y="897419"/>
                </a:lnTo>
                <a:lnTo>
                  <a:pt x="2271523" y="861795"/>
                </a:lnTo>
                <a:lnTo>
                  <a:pt x="2279960" y="820546"/>
                </a:lnTo>
                <a:lnTo>
                  <a:pt x="2291210" y="778361"/>
                </a:lnTo>
                <a:lnTo>
                  <a:pt x="2305272" y="732425"/>
                </a:lnTo>
                <a:lnTo>
                  <a:pt x="2324021" y="682739"/>
                </a:lnTo>
                <a:lnTo>
                  <a:pt x="2346520" y="631179"/>
                </a:lnTo>
                <a:lnTo>
                  <a:pt x="2373707" y="580556"/>
                </a:lnTo>
                <a:lnTo>
                  <a:pt x="2405580" y="527120"/>
                </a:lnTo>
                <a:lnTo>
                  <a:pt x="2443079" y="474622"/>
                </a:lnTo>
                <a:lnTo>
                  <a:pt x="2488077" y="422124"/>
                </a:lnTo>
                <a:lnTo>
                  <a:pt x="2538700" y="370564"/>
                </a:lnTo>
                <a:lnTo>
                  <a:pt x="2594948" y="319941"/>
                </a:lnTo>
                <a:lnTo>
                  <a:pt x="2661508" y="272130"/>
                </a:lnTo>
                <a:lnTo>
                  <a:pt x="2732755" y="226194"/>
                </a:lnTo>
                <a:lnTo>
                  <a:pt x="2815252" y="183071"/>
                </a:lnTo>
                <a:lnTo>
                  <a:pt x="3024307" y="101512"/>
                </a:lnTo>
                <a:lnTo>
                  <a:pt x="3046806" y="97762"/>
                </a:lnTo>
                <a:lnTo>
                  <a:pt x="3073992" y="94949"/>
                </a:lnTo>
                <a:lnTo>
                  <a:pt x="3106803" y="91200"/>
                </a:lnTo>
                <a:lnTo>
                  <a:pt x="3142427" y="86512"/>
                </a:lnTo>
                <a:lnTo>
                  <a:pt x="3178051" y="82762"/>
                </a:lnTo>
                <a:lnTo>
                  <a:pt x="3213674" y="79013"/>
                </a:lnTo>
                <a:lnTo>
                  <a:pt x="3246485" y="77138"/>
                </a:lnTo>
                <a:close/>
                <a:moveTo>
                  <a:pt x="1863056" y="0"/>
                </a:moveTo>
                <a:lnTo>
                  <a:pt x="1875848" y="0"/>
                </a:lnTo>
                <a:lnTo>
                  <a:pt x="1907248" y="6396"/>
                </a:lnTo>
                <a:lnTo>
                  <a:pt x="1936903" y="13374"/>
                </a:lnTo>
                <a:lnTo>
                  <a:pt x="1965396" y="22096"/>
                </a:lnTo>
                <a:lnTo>
                  <a:pt x="1992144" y="33726"/>
                </a:lnTo>
                <a:lnTo>
                  <a:pt x="2015403" y="47100"/>
                </a:lnTo>
                <a:lnTo>
                  <a:pt x="2036336" y="63381"/>
                </a:lnTo>
                <a:lnTo>
                  <a:pt x="2054362" y="83152"/>
                </a:lnTo>
                <a:lnTo>
                  <a:pt x="2078784" y="119203"/>
                </a:lnTo>
                <a:lnTo>
                  <a:pt x="2097973" y="157581"/>
                </a:lnTo>
                <a:lnTo>
                  <a:pt x="2111347" y="196540"/>
                </a:lnTo>
                <a:lnTo>
                  <a:pt x="2121232" y="236662"/>
                </a:lnTo>
                <a:lnTo>
                  <a:pt x="2125302" y="277947"/>
                </a:lnTo>
                <a:lnTo>
                  <a:pt x="2126465" y="320395"/>
                </a:lnTo>
                <a:lnTo>
                  <a:pt x="2122976" y="361098"/>
                </a:lnTo>
                <a:lnTo>
                  <a:pt x="2116580" y="403546"/>
                </a:lnTo>
                <a:lnTo>
                  <a:pt x="2108439" y="444831"/>
                </a:lnTo>
                <a:lnTo>
                  <a:pt x="2096810" y="486116"/>
                </a:lnTo>
                <a:lnTo>
                  <a:pt x="2082854" y="526238"/>
                </a:lnTo>
                <a:lnTo>
                  <a:pt x="2067154" y="565197"/>
                </a:lnTo>
                <a:lnTo>
                  <a:pt x="2050291" y="602412"/>
                </a:lnTo>
                <a:lnTo>
                  <a:pt x="2032266" y="638463"/>
                </a:lnTo>
                <a:lnTo>
                  <a:pt x="2014240" y="672189"/>
                </a:lnTo>
                <a:lnTo>
                  <a:pt x="1995051" y="703007"/>
                </a:lnTo>
                <a:lnTo>
                  <a:pt x="1975281" y="731500"/>
                </a:lnTo>
                <a:lnTo>
                  <a:pt x="1957255" y="757666"/>
                </a:lnTo>
                <a:lnTo>
                  <a:pt x="1929344" y="789647"/>
                </a:lnTo>
                <a:lnTo>
                  <a:pt x="1899107" y="820466"/>
                </a:lnTo>
                <a:lnTo>
                  <a:pt x="1864219" y="848958"/>
                </a:lnTo>
                <a:lnTo>
                  <a:pt x="1825841" y="873962"/>
                </a:lnTo>
                <a:lnTo>
                  <a:pt x="1784556" y="896058"/>
                </a:lnTo>
                <a:lnTo>
                  <a:pt x="1741527" y="914084"/>
                </a:lnTo>
                <a:lnTo>
                  <a:pt x="1696171" y="928039"/>
                </a:lnTo>
                <a:lnTo>
                  <a:pt x="1672912" y="930947"/>
                </a:lnTo>
                <a:lnTo>
                  <a:pt x="1648490" y="932110"/>
                </a:lnTo>
                <a:lnTo>
                  <a:pt x="1624068" y="932110"/>
                </a:lnTo>
                <a:lnTo>
                  <a:pt x="1597902" y="930365"/>
                </a:lnTo>
                <a:lnTo>
                  <a:pt x="1572317" y="929202"/>
                </a:lnTo>
                <a:lnTo>
                  <a:pt x="1545569" y="928039"/>
                </a:lnTo>
                <a:lnTo>
                  <a:pt x="1521728" y="929202"/>
                </a:lnTo>
                <a:lnTo>
                  <a:pt x="1497306" y="932110"/>
                </a:lnTo>
                <a:lnTo>
                  <a:pt x="1475210" y="938506"/>
                </a:lnTo>
                <a:lnTo>
                  <a:pt x="1453695" y="948391"/>
                </a:lnTo>
                <a:lnTo>
                  <a:pt x="1435669" y="962928"/>
                </a:lnTo>
                <a:lnTo>
                  <a:pt x="1415899" y="985024"/>
                </a:lnTo>
                <a:lnTo>
                  <a:pt x="1397873" y="1011772"/>
                </a:lnTo>
                <a:lnTo>
                  <a:pt x="1382173" y="1039102"/>
                </a:lnTo>
                <a:lnTo>
                  <a:pt x="1367055" y="1066431"/>
                </a:lnTo>
                <a:lnTo>
                  <a:pt x="1352518" y="1094924"/>
                </a:lnTo>
                <a:lnTo>
                  <a:pt x="1330422" y="1132138"/>
                </a:lnTo>
                <a:lnTo>
                  <a:pt x="1307744" y="1171097"/>
                </a:lnTo>
                <a:lnTo>
                  <a:pt x="1284485" y="1210056"/>
                </a:lnTo>
                <a:lnTo>
                  <a:pt x="1260644" y="1248434"/>
                </a:lnTo>
                <a:lnTo>
                  <a:pt x="1235059" y="1286230"/>
                </a:lnTo>
                <a:lnTo>
                  <a:pt x="1207730" y="1322281"/>
                </a:lnTo>
                <a:lnTo>
                  <a:pt x="1179238" y="1356007"/>
                </a:lnTo>
                <a:lnTo>
                  <a:pt x="1148419" y="1385663"/>
                </a:lnTo>
                <a:lnTo>
                  <a:pt x="1114693" y="1411248"/>
                </a:lnTo>
                <a:lnTo>
                  <a:pt x="1064686" y="1442066"/>
                </a:lnTo>
                <a:lnTo>
                  <a:pt x="1010027" y="1470558"/>
                </a:lnTo>
                <a:lnTo>
                  <a:pt x="950717" y="1493818"/>
                </a:lnTo>
                <a:lnTo>
                  <a:pt x="889080" y="1511843"/>
                </a:lnTo>
                <a:lnTo>
                  <a:pt x="857680" y="1517077"/>
                </a:lnTo>
                <a:lnTo>
                  <a:pt x="824536" y="1522310"/>
                </a:lnTo>
                <a:lnTo>
                  <a:pt x="790810" y="1525217"/>
                </a:lnTo>
                <a:lnTo>
                  <a:pt x="757084" y="1529869"/>
                </a:lnTo>
                <a:lnTo>
                  <a:pt x="724522" y="1533940"/>
                </a:lnTo>
                <a:lnTo>
                  <a:pt x="692540" y="1539173"/>
                </a:lnTo>
                <a:lnTo>
                  <a:pt x="661722" y="1546732"/>
                </a:lnTo>
                <a:lnTo>
                  <a:pt x="633230" y="1556036"/>
                </a:lnTo>
                <a:lnTo>
                  <a:pt x="607063" y="1568828"/>
                </a:lnTo>
                <a:lnTo>
                  <a:pt x="584967" y="1585691"/>
                </a:lnTo>
                <a:lnTo>
                  <a:pt x="565778" y="1606624"/>
                </a:lnTo>
                <a:lnTo>
                  <a:pt x="550078" y="1629883"/>
                </a:lnTo>
                <a:lnTo>
                  <a:pt x="538449" y="1656631"/>
                </a:lnTo>
                <a:lnTo>
                  <a:pt x="527982" y="1685124"/>
                </a:lnTo>
                <a:lnTo>
                  <a:pt x="519260" y="1714779"/>
                </a:lnTo>
                <a:lnTo>
                  <a:pt x="509956" y="1746179"/>
                </a:lnTo>
                <a:lnTo>
                  <a:pt x="500071" y="1779323"/>
                </a:lnTo>
                <a:lnTo>
                  <a:pt x="491931" y="1811886"/>
                </a:lnTo>
                <a:lnTo>
                  <a:pt x="482045" y="1844449"/>
                </a:lnTo>
                <a:lnTo>
                  <a:pt x="472742" y="1877593"/>
                </a:lnTo>
                <a:lnTo>
                  <a:pt x="461112" y="1910156"/>
                </a:lnTo>
                <a:lnTo>
                  <a:pt x="449483" y="1942137"/>
                </a:lnTo>
                <a:lnTo>
                  <a:pt x="436690" y="1971793"/>
                </a:lnTo>
                <a:lnTo>
                  <a:pt x="422153" y="2000285"/>
                </a:lnTo>
                <a:lnTo>
                  <a:pt x="405290" y="2025289"/>
                </a:lnTo>
                <a:lnTo>
                  <a:pt x="386102" y="2049711"/>
                </a:lnTo>
                <a:lnTo>
                  <a:pt x="364005" y="2070644"/>
                </a:lnTo>
                <a:lnTo>
                  <a:pt x="339583" y="2088088"/>
                </a:lnTo>
                <a:lnTo>
                  <a:pt x="312254" y="2102625"/>
                </a:lnTo>
                <a:lnTo>
                  <a:pt x="284343" y="2111347"/>
                </a:lnTo>
                <a:lnTo>
                  <a:pt x="254687" y="2115418"/>
                </a:lnTo>
                <a:lnTo>
                  <a:pt x="224450" y="2117162"/>
                </a:lnTo>
                <a:lnTo>
                  <a:pt x="192469" y="2116581"/>
                </a:lnTo>
                <a:lnTo>
                  <a:pt x="159906" y="2114255"/>
                </a:lnTo>
                <a:lnTo>
                  <a:pt x="126762" y="2110184"/>
                </a:lnTo>
                <a:lnTo>
                  <a:pt x="94199" y="2105533"/>
                </a:lnTo>
                <a:lnTo>
                  <a:pt x="61637" y="2101462"/>
                </a:lnTo>
                <a:lnTo>
                  <a:pt x="30818" y="2098555"/>
                </a:lnTo>
                <a:lnTo>
                  <a:pt x="0" y="2097392"/>
                </a:lnTo>
                <a:lnTo>
                  <a:pt x="3489" y="2088088"/>
                </a:lnTo>
                <a:lnTo>
                  <a:pt x="36052" y="2088088"/>
                </a:lnTo>
                <a:lnTo>
                  <a:pt x="70940" y="2088088"/>
                </a:lnTo>
                <a:lnTo>
                  <a:pt x="106992" y="2086925"/>
                </a:lnTo>
                <a:lnTo>
                  <a:pt x="141880" y="2084599"/>
                </a:lnTo>
                <a:lnTo>
                  <a:pt x="176769" y="2081692"/>
                </a:lnTo>
                <a:lnTo>
                  <a:pt x="209332" y="2077040"/>
                </a:lnTo>
                <a:lnTo>
                  <a:pt x="240150" y="2070644"/>
                </a:lnTo>
                <a:lnTo>
                  <a:pt x="268643" y="2061340"/>
                </a:lnTo>
                <a:lnTo>
                  <a:pt x="294228" y="2050874"/>
                </a:lnTo>
                <a:lnTo>
                  <a:pt x="313998" y="2036918"/>
                </a:lnTo>
                <a:lnTo>
                  <a:pt x="330280" y="2020055"/>
                </a:lnTo>
                <a:lnTo>
                  <a:pt x="343654" y="2000285"/>
                </a:lnTo>
                <a:lnTo>
                  <a:pt x="356446" y="1974700"/>
                </a:lnTo>
                <a:lnTo>
                  <a:pt x="366913" y="1946208"/>
                </a:lnTo>
                <a:lnTo>
                  <a:pt x="376798" y="1913645"/>
                </a:lnTo>
                <a:lnTo>
                  <a:pt x="384939" y="1879338"/>
                </a:lnTo>
                <a:lnTo>
                  <a:pt x="392498" y="1843867"/>
                </a:lnTo>
                <a:lnTo>
                  <a:pt x="400057" y="1806653"/>
                </a:lnTo>
                <a:lnTo>
                  <a:pt x="407035" y="1768275"/>
                </a:lnTo>
                <a:lnTo>
                  <a:pt x="414594" y="1731642"/>
                </a:lnTo>
                <a:lnTo>
                  <a:pt x="422153" y="1693265"/>
                </a:lnTo>
                <a:lnTo>
                  <a:pt x="430294" y="1657794"/>
                </a:lnTo>
                <a:lnTo>
                  <a:pt x="439016" y="1622906"/>
                </a:lnTo>
                <a:lnTo>
                  <a:pt x="448320" y="1590924"/>
                </a:lnTo>
                <a:lnTo>
                  <a:pt x="459949" y="1561269"/>
                </a:lnTo>
                <a:lnTo>
                  <a:pt x="472742" y="1535684"/>
                </a:lnTo>
                <a:lnTo>
                  <a:pt x="486697" y="1513588"/>
                </a:lnTo>
                <a:lnTo>
                  <a:pt x="508793" y="1490329"/>
                </a:lnTo>
                <a:lnTo>
                  <a:pt x="533215" y="1470558"/>
                </a:lnTo>
                <a:lnTo>
                  <a:pt x="560545" y="1453696"/>
                </a:lnTo>
                <a:lnTo>
                  <a:pt x="590200" y="1438577"/>
                </a:lnTo>
                <a:lnTo>
                  <a:pt x="621600" y="1426948"/>
                </a:lnTo>
                <a:lnTo>
                  <a:pt x="654744" y="1416481"/>
                </a:lnTo>
                <a:lnTo>
                  <a:pt x="689633" y="1407759"/>
                </a:lnTo>
                <a:lnTo>
                  <a:pt x="725685" y="1399618"/>
                </a:lnTo>
                <a:lnTo>
                  <a:pt x="761155" y="1390896"/>
                </a:lnTo>
                <a:lnTo>
                  <a:pt x="797206" y="1383918"/>
                </a:lnTo>
                <a:lnTo>
                  <a:pt x="834421" y="1375196"/>
                </a:lnTo>
                <a:lnTo>
                  <a:pt x="870473" y="1365892"/>
                </a:lnTo>
                <a:lnTo>
                  <a:pt x="905361" y="1355426"/>
                </a:lnTo>
                <a:lnTo>
                  <a:pt x="939087" y="1343796"/>
                </a:lnTo>
                <a:lnTo>
                  <a:pt x="971650" y="1328678"/>
                </a:lnTo>
                <a:lnTo>
                  <a:pt x="1002468" y="1311815"/>
                </a:lnTo>
                <a:lnTo>
                  <a:pt x="1030961" y="1290882"/>
                </a:lnTo>
                <a:lnTo>
                  <a:pt x="1056546" y="1267623"/>
                </a:lnTo>
                <a:lnTo>
                  <a:pt x="1079805" y="1239130"/>
                </a:lnTo>
                <a:lnTo>
                  <a:pt x="1109460" y="1193193"/>
                </a:lnTo>
                <a:lnTo>
                  <a:pt x="1135627" y="1144931"/>
                </a:lnTo>
                <a:lnTo>
                  <a:pt x="1160049" y="1093761"/>
                </a:lnTo>
                <a:lnTo>
                  <a:pt x="1183308" y="1041428"/>
                </a:lnTo>
                <a:lnTo>
                  <a:pt x="1204241" y="988513"/>
                </a:lnTo>
                <a:lnTo>
                  <a:pt x="1225756" y="934436"/>
                </a:lnTo>
                <a:lnTo>
                  <a:pt x="1247852" y="880358"/>
                </a:lnTo>
                <a:lnTo>
                  <a:pt x="1254830" y="861169"/>
                </a:lnTo>
                <a:lnTo>
                  <a:pt x="1264715" y="839073"/>
                </a:lnTo>
                <a:lnTo>
                  <a:pt x="1272855" y="814651"/>
                </a:lnTo>
                <a:lnTo>
                  <a:pt x="1279252" y="788485"/>
                </a:lnTo>
                <a:lnTo>
                  <a:pt x="1281578" y="761155"/>
                </a:lnTo>
                <a:lnTo>
                  <a:pt x="1279252" y="734407"/>
                </a:lnTo>
                <a:lnTo>
                  <a:pt x="1277507" y="727429"/>
                </a:lnTo>
                <a:lnTo>
                  <a:pt x="1272855" y="715800"/>
                </a:lnTo>
                <a:lnTo>
                  <a:pt x="1266459" y="700681"/>
                </a:lnTo>
                <a:lnTo>
                  <a:pt x="1259481" y="681493"/>
                </a:lnTo>
                <a:lnTo>
                  <a:pt x="1250759" y="659396"/>
                </a:lnTo>
                <a:lnTo>
                  <a:pt x="1243200" y="632067"/>
                </a:lnTo>
                <a:lnTo>
                  <a:pt x="1237967" y="601249"/>
                </a:lnTo>
                <a:lnTo>
                  <a:pt x="1232733" y="567523"/>
                </a:lnTo>
                <a:lnTo>
                  <a:pt x="1233896" y="571593"/>
                </a:lnTo>
                <a:lnTo>
                  <a:pt x="1235059" y="571593"/>
                </a:lnTo>
                <a:lnTo>
                  <a:pt x="1235059" y="566360"/>
                </a:lnTo>
                <a:lnTo>
                  <a:pt x="1235059" y="558219"/>
                </a:lnTo>
                <a:lnTo>
                  <a:pt x="1236222" y="545427"/>
                </a:lnTo>
                <a:lnTo>
                  <a:pt x="1237385" y="528564"/>
                </a:lnTo>
                <a:lnTo>
                  <a:pt x="1239130" y="509375"/>
                </a:lnTo>
                <a:lnTo>
                  <a:pt x="1242619" y="487279"/>
                </a:lnTo>
                <a:lnTo>
                  <a:pt x="1247852" y="461694"/>
                </a:lnTo>
                <a:lnTo>
                  <a:pt x="1254830" y="435527"/>
                </a:lnTo>
                <a:lnTo>
                  <a:pt x="1263552" y="407035"/>
                </a:lnTo>
                <a:lnTo>
                  <a:pt x="1275181" y="376217"/>
                </a:lnTo>
                <a:lnTo>
                  <a:pt x="1289137" y="344235"/>
                </a:lnTo>
                <a:lnTo>
                  <a:pt x="1306000" y="312835"/>
                </a:lnTo>
                <a:lnTo>
                  <a:pt x="1325770" y="279691"/>
                </a:lnTo>
                <a:lnTo>
                  <a:pt x="1349029" y="247128"/>
                </a:lnTo>
                <a:lnTo>
                  <a:pt x="1376940" y="214566"/>
                </a:lnTo>
                <a:lnTo>
                  <a:pt x="1408340" y="182584"/>
                </a:lnTo>
                <a:lnTo>
                  <a:pt x="1443228" y="151184"/>
                </a:lnTo>
                <a:lnTo>
                  <a:pt x="1484513" y="121529"/>
                </a:lnTo>
                <a:lnTo>
                  <a:pt x="1528706" y="93037"/>
                </a:lnTo>
                <a:lnTo>
                  <a:pt x="1579876" y="66288"/>
                </a:lnTo>
                <a:lnTo>
                  <a:pt x="1709545" y="15700"/>
                </a:lnTo>
                <a:lnTo>
                  <a:pt x="1723501" y="13374"/>
                </a:lnTo>
                <a:lnTo>
                  <a:pt x="1740364" y="11629"/>
                </a:lnTo>
                <a:lnTo>
                  <a:pt x="1760715" y="9304"/>
                </a:lnTo>
                <a:lnTo>
                  <a:pt x="1782812" y="6396"/>
                </a:lnTo>
                <a:lnTo>
                  <a:pt x="1804908" y="4070"/>
                </a:lnTo>
                <a:lnTo>
                  <a:pt x="1827004" y="1744"/>
                </a:lnTo>
                <a:lnTo>
                  <a:pt x="1847356" y="58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1" name="Oval 12287">
            <a:extLst>
              <a:ext uri="{FF2B5EF4-FFF2-40B4-BE49-F238E27FC236}">
                <a16:creationId xmlns:a16="http://schemas.microsoft.com/office/drawing/2014/main" id="{0001BD52-63D9-4E6B-8F2C-DD5966B4247C}"/>
              </a:ext>
            </a:extLst>
          </p:cNvPr>
          <p:cNvSpPr/>
          <p:nvPr/>
        </p:nvSpPr>
        <p:spPr>
          <a:xfrm>
            <a:off x="11534032" y="2131856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Freeform 18">
            <a:extLst>
              <a:ext uri="{FF2B5EF4-FFF2-40B4-BE49-F238E27FC236}">
                <a16:creationId xmlns:a16="http://schemas.microsoft.com/office/drawing/2014/main" id="{A2330421-9967-4C7B-835D-48908DAD7444}"/>
              </a:ext>
            </a:extLst>
          </p:cNvPr>
          <p:cNvSpPr>
            <a:spLocks/>
          </p:cNvSpPr>
          <p:nvPr/>
        </p:nvSpPr>
        <p:spPr bwMode="auto">
          <a:xfrm>
            <a:off x="8083069" y="1490329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3" name="Freeform 18">
            <a:extLst>
              <a:ext uri="{FF2B5EF4-FFF2-40B4-BE49-F238E27FC236}">
                <a16:creationId xmlns:a16="http://schemas.microsoft.com/office/drawing/2014/main" id="{428A8046-A062-4007-9F02-27709BFEE375}"/>
              </a:ext>
            </a:extLst>
          </p:cNvPr>
          <p:cNvSpPr>
            <a:spLocks noEditPoints="1"/>
          </p:cNvSpPr>
          <p:nvPr/>
        </p:nvSpPr>
        <p:spPr bwMode="auto">
          <a:xfrm>
            <a:off x="7124400" y="6043154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4" name="Freeform 9">
            <a:extLst>
              <a:ext uri="{FF2B5EF4-FFF2-40B4-BE49-F238E27FC236}">
                <a16:creationId xmlns:a16="http://schemas.microsoft.com/office/drawing/2014/main" id="{4137E82B-F402-4161-981D-CD291800AA86}"/>
              </a:ext>
            </a:extLst>
          </p:cNvPr>
          <p:cNvSpPr>
            <a:spLocks/>
          </p:cNvSpPr>
          <p:nvPr/>
        </p:nvSpPr>
        <p:spPr bwMode="auto">
          <a:xfrm>
            <a:off x="6258149" y="1015781"/>
            <a:ext cx="330453" cy="336783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5" name="Freeform 19">
            <a:extLst>
              <a:ext uri="{FF2B5EF4-FFF2-40B4-BE49-F238E27FC236}">
                <a16:creationId xmlns:a16="http://schemas.microsoft.com/office/drawing/2014/main" id="{F7838442-DC64-42F7-BC22-1509959128B2}"/>
              </a:ext>
            </a:extLst>
          </p:cNvPr>
          <p:cNvSpPr>
            <a:spLocks noEditPoints="1"/>
          </p:cNvSpPr>
          <p:nvPr/>
        </p:nvSpPr>
        <p:spPr bwMode="auto">
          <a:xfrm>
            <a:off x="9015644" y="1260919"/>
            <a:ext cx="340880" cy="172713"/>
          </a:xfrm>
          <a:custGeom>
            <a:avLst/>
            <a:gdLst>
              <a:gd name="T0" fmla="*/ 1865 w 3600"/>
              <a:gd name="T1" fmla="*/ 593 h 1824"/>
              <a:gd name="T2" fmla="*/ 1911 w 3600"/>
              <a:gd name="T3" fmla="*/ 800 h 1824"/>
              <a:gd name="T4" fmla="*/ 2124 w 3600"/>
              <a:gd name="T5" fmla="*/ 800 h 1824"/>
              <a:gd name="T6" fmla="*/ 2171 w 3600"/>
              <a:gd name="T7" fmla="*/ 593 h 1824"/>
              <a:gd name="T8" fmla="*/ 1800 w 3600"/>
              <a:gd name="T9" fmla="*/ 406 h 1824"/>
              <a:gd name="T10" fmla="*/ 2184 w 3600"/>
              <a:gd name="T11" fmla="*/ 580 h 1824"/>
              <a:gd name="T12" fmla="*/ 2302 w 3600"/>
              <a:gd name="T13" fmla="*/ 987 h 1824"/>
              <a:gd name="T14" fmla="*/ 2076 w 3600"/>
              <a:gd name="T15" fmla="*/ 1338 h 1824"/>
              <a:gd name="T16" fmla="*/ 1653 w 3600"/>
              <a:gd name="T17" fmla="*/ 1400 h 1824"/>
              <a:gd name="T18" fmla="*/ 1340 w 3600"/>
              <a:gd name="T19" fmla="*/ 1127 h 1824"/>
              <a:gd name="T20" fmla="*/ 1340 w 3600"/>
              <a:gd name="T21" fmla="*/ 698 h 1824"/>
              <a:gd name="T22" fmla="*/ 1653 w 3600"/>
              <a:gd name="T23" fmla="*/ 427 h 1824"/>
              <a:gd name="T24" fmla="*/ 2513 w 3600"/>
              <a:gd name="T25" fmla="*/ 437 h 1824"/>
              <a:gd name="T26" fmla="*/ 2645 w 3600"/>
              <a:gd name="T27" fmla="*/ 847 h 1824"/>
              <a:gd name="T28" fmla="*/ 2575 w 3600"/>
              <a:gd name="T29" fmla="*/ 1255 h 1824"/>
              <a:gd name="T30" fmla="*/ 2402 w 3600"/>
              <a:gd name="T31" fmla="*/ 1507 h 1824"/>
              <a:gd name="T32" fmla="*/ 2780 w 3600"/>
              <a:gd name="T33" fmla="*/ 1369 h 1824"/>
              <a:gd name="T34" fmla="*/ 3244 w 3600"/>
              <a:gd name="T35" fmla="*/ 1060 h 1824"/>
              <a:gd name="T36" fmla="*/ 3382 w 3600"/>
              <a:gd name="T37" fmla="*/ 927 h 1824"/>
              <a:gd name="T38" fmla="*/ 3329 w 3600"/>
              <a:gd name="T39" fmla="*/ 831 h 1824"/>
              <a:gd name="T40" fmla="*/ 3160 w 3600"/>
              <a:gd name="T41" fmla="*/ 686 h 1824"/>
              <a:gd name="T42" fmla="*/ 2580 w 3600"/>
              <a:gd name="T43" fmla="*/ 335 h 1824"/>
              <a:gd name="T44" fmla="*/ 636 w 3600"/>
              <a:gd name="T45" fmla="*/ 540 h 1824"/>
              <a:gd name="T46" fmla="*/ 293 w 3600"/>
              <a:gd name="T47" fmla="*/ 800 h 1824"/>
              <a:gd name="T48" fmla="*/ 209 w 3600"/>
              <a:gd name="T49" fmla="*/ 884 h 1824"/>
              <a:gd name="T50" fmla="*/ 271 w 3600"/>
              <a:gd name="T51" fmla="*/ 1004 h 1824"/>
              <a:gd name="T52" fmla="*/ 404 w 3600"/>
              <a:gd name="T53" fmla="*/ 1109 h 1824"/>
              <a:gd name="T54" fmla="*/ 767 w 3600"/>
              <a:gd name="T55" fmla="*/ 1357 h 1824"/>
              <a:gd name="T56" fmla="*/ 1240 w 3600"/>
              <a:gd name="T57" fmla="*/ 1562 h 1824"/>
              <a:gd name="T58" fmla="*/ 1015 w 3600"/>
              <a:gd name="T59" fmla="*/ 1227 h 1824"/>
              <a:gd name="T60" fmla="*/ 951 w 3600"/>
              <a:gd name="T61" fmla="*/ 802 h 1824"/>
              <a:gd name="T62" fmla="*/ 1115 w 3600"/>
              <a:gd name="T63" fmla="*/ 395 h 1824"/>
              <a:gd name="T64" fmla="*/ 1567 w 3600"/>
              <a:gd name="T65" fmla="*/ 249 h 1824"/>
              <a:gd name="T66" fmla="*/ 1225 w 3600"/>
              <a:gd name="T67" fmla="*/ 507 h 1824"/>
              <a:gd name="T68" fmla="*/ 1104 w 3600"/>
              <a:gd name="T69" fmla="*/ 947 h 1824"/>
              <a:gd name="T70" fmla="*/ 1289 w 3600"/>
              <a:gd name="T71" fmla="*/ 1384 h 1824"/>
              <a:gd name="T72" fmla="*/ 1689 w 3600"/>
              <a:gd name="T73" fmla="*/ 1607 h 1824"/>
              <a:gd name="T74" fmla="*/ 2176 w 3600"/>
              <a:gd name="T75" fmla="*/ 1491 h 1824"/>
              <a:gd name="T76" fmla="*/ 2465 w 3600"/>
              <a:gd name="T77" fmla="*/ 1113 h 1824"/>
              <a:gd name="T78" fmla="*/ 2433 w 3600"/>
              <a:gd name="T79" fmla="*/ 633 h 1824"/>
              <a:gd name="T80" fmla="*/ 2144 w 3600"/>
              <a:gd name="T81" fmla="*/ 304 h 1824"/>
              <a:gd name="T82" fmla="*/ 1733 w 3600"/>
              <a:gd name="T83" fmla="*/ 213 h 1824"/>
              <a:gd name="T84" fmla="*/ 2087 w 3600"/>
              <a:gd name="T85" fmla="*/ 18 h 1824"/>
              <a:gd name="T86" fmla="*/ 2680 w 3600"/>
              <a:gd name="T87" fmla="*/ 215 h 1824"/>
              <a:gd name="T88" fmla="*/ 3331 w 3600"/>
              <a:gd name="T89" fmla="*/ 615 h 1824"/>
              <a:gd name="T90" fmla="*/ 3584 w 3600"/>
              <a:gd name="T91" fmla="*/ 855 h 1824"/>
              <a:gd name="T92" fmla="*/ 3542 w 3600"/>
              <a:gd name="T93" fmla="*/ 1015 h 1824"/>
              <a:gd name="T94" fmla="*/ 3236 w 3600"/>
              <a:gd name="T95" fmla="*/ 1273 h 1824"/>
              <a:gd name="T96" fmla="*/ 2613 w 3600"/>
              <a:gd name="T97" fmla="*/ 1638 h 1824"/>
              <a:gd name="T98" fmla="*/ 1844 w 3600"/>
              <a:gd name="T99" fmla="*/ 1824 h 1824"/>
              <a:gd name="T100" fmla="*/ 1113 w 3600"/>
              <a:gd name="T101" fmla="*/ 1693 h 1824"/>
              <a:gd name="T102" fmla="*/ 533 w 3600"/>
              <a:gd name="T103" fmla="*/ 1397 h 1824"/>
              <a:gd name="T104" fmla="*/ 58 w 3600"/>
              <a:gd name="T105" fmla="*/ 1020 h 1824"/>
              <a:gd name="T106" fmla="*/ 24 w 3600"/>
              <a:gd name="T107" fmla="*/ 851 h 1824"/>
              <a:gd name="T108" fmla="*/ 191 w 3600"/>
              <a:gd name="T109" fmla="*/ 677 h 1824"/>
              <a:gd name="T110" fmla="*/ 431 w 3600"/>
              <a:gd name="T111" fmla="*/ 491 h 1824"/>
              <a:gd name="T112" fmla="*/ 1047 w 3600"/>
              <a:gd name="T113" fmla="*/ 149 h 1824"/>
              <a:gd name="T114" fmla="*/ 1464 w 3600"/>
              <a:gd name="T115" fmla="*/ 24 h 1824"/>
              <a:gd name="T116" fmla="*/ 1624 w 3600"/>
              <a:gd name="T117" fmla="*/ 6 h 1824"/>
              <a:gd name="T118" fmla="*/ 1747 w 3600"/>
              <a:gd name="T11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0" h="1824">
                <a:moveTo>
                  <a:pt x="2018" y="497"/>
                </a:moveTo>
                <a:lnTo>
                  <a:pt x="1978" y="502"/>
                </a:lnTo>
                <a:lnTo>
                  <a:pt x="1944" y="515"/>
                </a:lnTo>
                <a:lnTo>
                  <a:pt x="1911" y="535"/>
                </a:lnTo>
                <a:lnTo>
                  <a:pt x="1885" y="560"/>
                </a:lnTo>
                <a:lnTo>
                  <a:pt x="1865" y="593"/>
                </a:lnTo>
                <a:lnTo>
                  <a:pt x="1853" y="627"/>
                </a:lnTo>
                <a:lnTo>
                  <a:pt x="1847" y="667"/>
                </a:lnTo>
                <a:lnTo>
                  <a:pt x="1853" y="706"/>
                </a:lnTo>
                <a:lnTo>
                  <a:pt x="1865" y="742"/>
                </a:lnTo>
                <a:lnTo>
                  <a:pt x="1885" y="773"/>
                </a:lnTo>
                <a:lnTo>
                  <a:pt x="1911" y="800"/>
                </a:lnTo>
                <a:lnTo>
                  <a:pt x="1944" y="820"/>
                </a:lnTo>
                <a:lnTo>
                  <a:pt x="1978" y="833"/>
                </a:lnTo>
                <a:lnTo>
                  <a:pt x="2018" y="837"/>
                </a:lnTo>
                <a:lnTo>
                  <a:pt x="2056" y="833"/>
                </a:lnTo>
                <a:lnTo>
                  <a:pt x="2093" y="820"/>
                </a:lnTo>
                <a:lnTo>
                  <a:pt x="2124" y="800"/>
                </a:lnTo>
                <a:lnTo>
                  <a:pt x="2151" y="773"/>
                </a:lnTo>
                <a:lnTo>
                  <a:pt x="2171" y="742"/>
                </a:lnTo>
                <a:lnTo>
                  <a:pt x="2184" y="706"/>
                </a:lnTo>
                <a:lnTo>
                  <a:pt x="2187" y="667"/>
                </a:lnTo>
                <a:lnTo>
                  <a:pt x="2184" y="627"/>
                </a:lnTo>
                <a:lnTo>
                  <a:pt x="2171" y="593"/>
                </a:lnTo>
                <a:lnTo>
                  <a:pt x="2151" y="560"/>
                </a:lnTo>
                <a:lnTo>
                  <a:pt x="2124" y="535"/>
                </a:lnTo>
                <a:lnTo>
                  <a:pt x="2093" y="515"/>
                </a:lnTo>
                <a:lnTo>
                  <a:pt x="2056" y="502"/>
                </a:lnTo>
                <a:lnTo>
                  <a:pt x="2018" y="497"/>
                </a:lnTo>
                <a:close/>
                <a:moveTo>
                  <a:pt x="1800" y="406"/>
                </a:moveTo>
                <a:lnTo>
                  <a:pt x="1875" y="411"/>
                </a:lnTo>
                <a:lnTo>
                  <a:pt x="1947" y="427"/>
                </a:lnTo>
                <a:lnTo>
                  <a:pt x="2015" y="453"/>
                </a:lnTo>
                <a:lnTo>
                  <a:pt x="2076" y="487"/>
                </a:lnTo>
                <a:lnTo>
                  <a:pt x="2133" y="529"/>
                </a:lnTo>
                <a:lnTo>
                  <a:pt x="2184" y="580"/>
                </a:lnTo>
                <a:lnTo>
                  <a:pt x="2225" y="637"/>
                </a:lnTo>
                <a:lnTo>
                  <a:pt x="2260" y="698"/>
                </a:lnTo>
                <a:lnTo>
                  <a:pt x="2287" y="766"/>
                </a:lnTo>
                <a:lnTo>
                  <a:pt x="2302" y="838"/>
                </a:lnTo>
                <a:lnTo>
                  <a:pt x="2307" y="913"/>
                </a:lnTo>
                <a:lnTo>
                  <a:pt x="2302" y="987"/>
                </a:lnTo>
                <a:lnTo>
                  <a:pt x="2287" y="1060"/>
                </a:lnTo>
                <a:lnTo>
                  <a:pt x="2260" y="1127"/>
                </a:lnTo>
                <a:lnTo>
                  <a:pt x="2225" y="1189"/>
                </a:lnTo>
                <a:lnTo>
                  <a:pt x="2184" y="1246"/>
                </a:lnTo>
                <a:lnTo>
                  <a:pt x="2133" y="1297"/>
                </a:lnTo>
                <a:lnTo>
                  <a:pt x="2076" y="1338"/>
                </a:lnTo>
                <a:lnTo>
                  <a:pt x="2015" y="1375"/>
                </a:lnTo>
                <a:lnTo>
                  <a:pt x="1947" y="1400"/>
                </a:lnTo>
                <a:lnTo>
                  <a:pt x="1875" y="1415"/>
                </a:lnTo>
                <a:lnTo>
                  <a:pt x="1800" y="1422"/>
                </a:lnTo>
                <a:lnTo>
                  <a:pt x="1725" y="1415"/>
                </a:lnTo>
                <a:lnTo>
                  <a:pt x="1653" y="1400"/>
                </a:lnTo>
                <a:lnTo>
                  <a:pt x="1585" y="1375"/>
                </a:lnTo>
                <a:lnTo>
                  <a:pt x="1524" y="1338"/>
                </a:lnTo>
                <a:lnTo>
                  <a:pt x="1467" y="1297"/>
                </a:lnTo>
                <a:lnTo>
                  <a:pt x="1416" y="1246"/>
                </a:lnTo>
                <a:lnTo>
                  <a:pt x="1375" y="1189"/>
                </a:lnTo>
                <a:lnTo>
                  <a:pt x="1340" y="1127"/>
                </a:lnTo>
                <a:lnTo>
                  <a:pt x="1313" y="1060"/>
                </a:lnTo>
                <a:lnTo>
                  <a:pt x="1298" y="987"/>
                </a:lnTo>
                <a:lnTo>
                  <a:pt x="1293" y="913"/>
                </a:lnTo>
                <a:lnTo>
                  <a:pt x="1298" y="838"/>
                </a:lnTo>
                <a:lnTo>
                  <a:pt x="1313" y="766"/>
                </a:lnTo>
                <a:lnTo>
                  <a:pt x="1340" y="698"/>
                </a:lnTo>
                <a:lnTo>
                  <a:pt x="1375" y="637"/>
                </a:lnTo>
                <a:lnTo>
                  <a:pt x="1416" y="580"/>
                </a:lnTo>
                <a:lnTo>
                  <a:pt x="1467" y="529"/>
                </a:lnTo>
                <a:lnTo>
                  <a:pt x="1524" y="487"/>
                </a:lnTo>
                <a:lnTo>
                  <a:pt x="1585" y="453"/>
                </a:lnTo>
                <a:lnTo>
                  <a:pt x="1653" y="427"/>
                </a:lnTo>
                <a:lnTo>
                  <a:pt x="1725" y="411"/>
                </a:lnTo>
                <a:lnTo>
                  <a:pt x="1800" y="406"/>
                </a:lnTo>
                <a:close/>
                <a:moveTo>
                  <a:pt x="2356" y="257"/>
                </a:moveTo>
                <a:lnTo>
                  <a:pt x="2444" y="349"/>
                </a:lnTo>
                <a:lnTo>
                  <a:pt x="2478" y="391"/>
                </a:lnTo>
                <a:lnTo>
                  <a:pt x="2513" y="437"/>
                </a:lnTo>
                <a:lnTo>
                  <a:pt x="2545" y="484"/>
                </a:lnTo>
                <a:lnTo>
                  <a:pt x="2575" y="533"/>
                </a:lnTo>
                <a:lnTo>
                  <a:pt x="2596" y="586"/>
                </a:lnTo>
                <a:lnTo>
                  <a:pt x="2622" y="677"/>
                </a:lnTo>
                <a:lnTo>
                  <a:pt x="2638" y="764"/>
                </a:lnTo>
                <a:lnTo>
                  <a:pt x="2645" y="847"/>
                </a:lnTo>
                <a:lnTo>
                  <a:pt x="2647" y="926"/>
                </a:lnTo>
                <a:lnTo>
                  <a:pt x="2644" y="1000"/>
                </a:lnTo>
                <a:lnTo>
                  <a:pt x="2633" y="1071"/>
                </a:lnTo>
                <a:lnTo>
                  <a:pt x="2616" y="1137"/>
                </a:lnTo>
                <a:lnTo>
                  <a:pt x="2598" y="1197"/>
                </a:lnTo>
                <a:lnTo>
                  <a:pt x="2575" y="1255"/>
                </a:lnTo>
                <a:lnTo>
                  <a:pt x="2549" y="1307"/>
                </a:lnTo>
                <a:lnTo>
                  <a:pt x="2520" y="1355"/>
                </a:lnTo>
                <a:lnTo>
                  <a:pt x="2491" y="1400"/>
                </a:lnTo>
                <a:lnTo>
                  <a:pt x="2460" y="1440"/>
                </a:lnTo>
                <a:lnTo>
                  <a:pt x="2431" y="1475"/>
                </a:lnTo>
                <a:lnTo>
                  <a:pt x="2402" y="1507"/>
                </a:lnTo>
                <a:lnTo>
                  <a:pt x="2373" y="1535"/>
                </a:lnTo>
                <a:lnTo>
                  <a:pt x="2347" y="1558"/>
                </a:lnTo>
                <a:lnTo>
                  <a:pt x="2324" y="1577"/>
                </a:lnTo>
                <a:lnTo>
                  <a:pt x="2482" y="1515"/>
                </a:lnTo>
                <a:lnTo>
                  <a:pt x="2633" y="1446"/>
                </a:lnTo>
                <a:lnTo>
                  <a:pt x="2780" y="1369"/>
                </a:lnTo>
                <a:lnTo>
                  <a:pt x="2920" y="1286"/>
                </a:lnTo>
                <a:lnTo>
                  <a:pt x="3053" y="1200"/>
                </a:lnTo>
                <a:lnTo>
                  <a:pt x="3180" y="1109"/>
                </a:lnTo>
                <a:lnTo>
                  <a:pt x="3198" y="1097"/>
                </a:lnTo>
                <a:lnTo>
                  <a:pt x="3220" y="1078"/>
                </a:lnTo>
                <a:lnTo>
                  <a:pt x="3244" y="1060"/>
                </a:lnTo>
                <a:lnTo>
                  <a:pt x="3271" y="1038"/>
                </a:lnTo>
                <a:lnTo>
                  <a:pt x="3296" y="1015"/>
                </a:lnTo>
                <a:lnTo>
                  <a:pt x="3322" y="993"/>
                </a:lnTo>
                <a:lnTo>
                  <a:pt x="3345" y="969"/>
                </a:lnTo>
                <a:lnTo>
                  <a:pt x="3365" y="947"/>
                </a:lnTo>
                <a:lnTo>
                  <a:pt x="3382" y="927"/>
                </a:lnTo>
                <a:lnTo>
                  <a:pt x="3391" y="909"/>
                </a:lnTo>
                <a:lnTo>
                  <a:pt x="3393" y="897"/>
                </a:lnTo>
                <a:lnTo>
                  <a:pt x="3385" y="886"/>
                </a:lnTo>
                <a:lnTo>
                  <a:pt x="3371" y="871"/>
                </a:lnTo>
                <a:lnTo>
                  <a:pt x="3353" y="853"/>
                </a:lnTo>
                <a:lnTo>
                  <a:pt x="3329" y="831"/>
                </a:lnTo>
                <a:lnTo>
                  <a:pt x="3304" y="807"/>
                </a:lnTo>
                <a:lnTo>
                  <a:pt x="3275" y="782"/>
                </a:lnTo>
                <a:lnTo>
                  <a:pt x="3245" y="757"/>
                </a:lnTo>
                <a:lnTo>
                  <a:pt x="3216" y="733"/>
                </a:lnTo>
                <a:lnTo>
                  <a:pt x="3187" y="707"/>
                </a:lnTo>
                <a:lnTo>
                  <a:pt x="3160" y="686"/>
                </a:lnTo>
                <a:lnTo>
                  <a:pt x="3071" y="622"/>
                </a:lnTo>
                <a:lnTo>
                  <a:pt x="2980" y="560"/>
                </a:lnTo>
                <a:lnTo>
                  <a:pt x="2885" y="498"/>
                </a:lnTo>
                <a:lnTo>
                  <a:pt x="2787" y="438"/>
                </a:lnTo>
                <a:lnTo>
                  <a:pt x="2685" y="384"/>
                </a:lnTo>
                <a:lnTo>
                  <a:pt x="2580" y="335"/>
                </a:lnTo>
                <a:lnTo>
                  <a:pt x="2469" y="291"/>
                </a:lnTo>
                <a:lnTo>
                  <a:pt x="2356" y="257"/>
                </a:lnTo>
                <a:close/>
                <a:moveTo>
                  <a:pt x="1224" y="257"/>
                </a:moveTo>
                <a:lnTo>
                  <a:pt x="1016" y="337"/>
                </a:lnTo>
                <a:lnTo>
                  <a:pt x="716" y="493"/>
                </a:lnTo>
                <a:lnTo>
                  <a:pt x="636" y="540"/>
                </a:lnTo>
                <a:lnTo>
                  <a:pt x="558" y="593"/>
                </a:lnTo>
                <a:lnTo>
                  <a:pt x="484" y="649"/>
                </a:lnTo>
                <a:lnTo>
                  <a:pt x="409" y="706"/>
                </a:lnTo>
                <a:lnTo>
                  <a:pt x="336" y="760"/>
                </a:lnTo>
                <a:lnTo>
                  <a:pt x="313" y="782"/>
                </a:lnTo>
                <a:lnTo>
                  <a:pt x="293" y="800"/>
                </a:lnTo>
                <a:lnTo>
                  <a:pt x="276" y="815"/>
                </a:lnTo>
                <a:lnTo>
                  <a:pt x="258" y="831"/>
                </a:lnTo>
                <a:lnTo>
                  <a:pt x="240" y="847"/>
                </a:lnTo>
                <a:lnTo>
                  <a:pt x="216" y="869"/>
                </a:lnTo>
                <a:lnTo>
                  <a:pt x="215" y="875"/>
                </a:lnTo>
                <a:lnTo>
                  <a:pt x="209" y="884"/>
                </a:lnTo>
                <a:lnTo>
                  <a:pt x="205" y="897"/>
                </a:lnTo>
                <a:lnTo>
                  <a:pt x="202" y="913"/>
                </a:lnTo>
                <a:lnTo>
                  <a:pt x="202" y="929"/>
                </a:lnTo>
                <a:lnTo>
                  <a:pt x="207" y="946"/>
                </a:lnTo>
                <a:lnTo>
                  <a:pt x="242" y="977"/>
                </a:lnTo>
                <a:lnTo>
                  <a:pt x="271" y="1004"/>
                </a:lnTo>
                <a:lnTo>
                  <a:pt x="296" y="1026"/>
                </a:lnTo>
                <a:lnTo>
                  <a:pt x="320" y="1044"/>
                </a:lnTo>
                <a:lnTo>
                  <a:pt x="340" y="1060"/>
                </a:lnTo>
                <a:lnTo>
                  <a:pt x="360" y="1077"/>
                </a:lnTo>
                <a:lnTo>
                  <a:pt x="382" y="1093"/>
                </a:lnTo>
                <a:lnTo>
                  <a:pt x="404" y="1109"/>
                </a:lnTo>
                <a:lnTo>
                  <a:pt x="427" y="1129"/>
                </a:lnTo>
                <a:lnTo>
                  <a:pt x="484" y="1169"/>
                </a:lnTo>
                <a:lnTo>
                  <a:pt x="547" y="1215"/>
                </a:lnTo>
                <a:lnTo>
                  <a:pt x="616" y="1262"/>
                </a:lnTo>
                <a:lnTo>
                  <a:pt x="689" y="1309"/>
                </a:lnTo>
                <a:lnTo>
                  <a:pt x="767" y="1357"/>
                </a:lnTo>
                <a:lnTo>
                  <a:pt x="845" y="1404"/>
                </a:lnTo>
                <a:lnTo>
                  <a:pt x="927" y="1446"/>
                </a:lnTo>
                <a:lnTo>
                  <a:pt x="1007" y="1486"/>
                </a:lnTo>
                <a:lnTo>
                  <a:pt x="1087" y="1518"/>
                </a:lnTo>
                <a:lnTo>
                  <a:pt x="1165" y="1544"/>
                </a:lnTo>
                <a:lnTo>
                  <a:pt x="1240" y="1562"/>
                </a:lnTo>
                <a:lnTo>
                  <a:pt x="1196" y="1507"/>
                </a:lnTo>
                <a:lnTo>
                  <a:pt x="1155" y="1453"/>
                </a:lnTo>
                <a:lnTo>
                  <a:pt x="1115" y="1398"/>
                </a:lnTo>
                <a:lnTo>
                  <a:pt x="1078" y="1344"/>
                </a:lnTo>
                <a:lnTo>
                  <a:pt x="1044" y="1286"/>
                </a:lnTo>
                <a:lnTo>
                  <a:pt x="1015" y="1227"/>
                </a:lnTo>
                <a:lnTo>
                  <a:pt x="991" y="1166"/>
                </a:lnTo>
                <a:lnTo>
                  <a:pt x="971" y="1100"/>
                </a:lnTo>
                <a:lnTo>
                  <a:pt x="956" y="1031"/>
                </a:lnTo>
                <a:lnTo>
                  <a:pt x="947" y="960"/>
                </a:lnTo>
                <a:lnTo>
                  <a:pt x="945" y="884"/>
                </a:lnTo>
                <a:lnTo>
                  <a:pt x="951" y="802"/>
                </a:lnTo>
                <a:lnTo>
                  <a:pt x="964" y="717"/>
                </a:lnTo>
                <a:lnTo>
                  <a:pt x="984" y="626"/>
                </a:lnTo>
                <a:lnTo>
                  <a:pt x="1005" y="562"/>
                </a:lnTo>
                <a:lnTo>
                  <a:pt x="1036" y="502"/>
                </a:lnTo>
                <a:lnTo>
                  <a:pt x="1073" y="446"/>
                </a:lnTo>
                <a:lnTo>
                  <a:pt x="1115" y="395"/>
                </a:lnTo>
                <a:lnTo>
                  <a:pt x="1158" y="344"/>
                </a:lnTo>
                <a:lnTo>
                  <a:pt x="1200" y="298"/>
                </a:lnTo>
                <a:lnTo>
                  <a:pt x="1240" y="257"/>
                </a:lnTo>
                <a:lnTo>
                  <a:pt x="1224" y="257"/>
                </a:lnTo>
                <a:close/>
                <a:moveTo>
                  <a:pt x="1733" y="213"/>
                </a:moveTo>
                <a:lnTo>
                  <a:pt x="1567" y="249"/>
                </a:lnTo>
                <a:lnTo>
                  <a:pt x="1500" y="278"/>
                </a:lnTo>
                <a:lnTo>
                  <a:pt x="1436" y="313"/>
                </a:lnTo>
                <a:lnTo>
                  <a:pt x="1376" y="355"/>
                </a:lnTo>
                <a:lnTo>
                  <a:pt x="1322" y="400"/>
                </a:lnTo>
                <a:lnTo>
                  <a:pt x="1271" y="451"/>
                </a:lnTo>
                <a:lnTo>
                  <a:pt x="1225" y="507"/>
                </a:lnTo>
                <a:lnTo>
                  <a:pt x="1185" y="567"/>
                </a:lnTo>
                <a:lnTo>
                  <a:pt x="1155" y="635"/>
                </a:lnTo>
                <a:lnTo>
                  <a:pt x="1127" y="706"/>
                </a:lnTo>
                <a:lnTo>
                  <a:pt x="1109" y="786"/>
                </a:lnTo>
                <a:lnTo>
                  <a:pt x="1102" y="867"/>
                </a:lnTo>
                <a:lnTo>
                  <a:pt x="1104" y="947"/>
                </a:lnTo>
                <a:lnTo>
                  <a:pt x="1115" y="1027"/>
                </a:lnTo>
                <a:lnTo>
                  <a:pt x="1135" y="1106"/>
                </a:lnTo>
                <a:lnTo>
                  <a:pt x="1162" y="1182"/>
                </a:lnTo>
                <a:lnTo>
                  <a:pt x="1198" y="1253"/>
                </a:lnTo>
                <a:lnTo>
                  <a:pt x="1240" y="1320"/>
                </a:lnTo>
                <a:lnTo>
                  <a:pt x="1289" y="1384"/>
                </a:lnTo>
                <a:lnTo>
                  <a:pt x="1345" y="1440"/>
                </a:lnTo>
                <a:lnTo>
                  <a:pt x="1405" y="1489"/>
                </a:lnTo>
                <a:lnTo>
                  <a:pt x="1471" y="1533"/>
                </a:lnTo>
                <a:lnTo>
                  <a:pt x="1540" y="1567"/>
                </a:lnTo>
                <a:lnTo>
                  <a:pt x="1613" y="1591"/>
                </a:lnTo>
                <a:lnTo>
                  <a:pt x="1689" y="1607"/>
                </a:lnTo>
                <a:lnTo>
                  <a:pt x="1767" y="1611"/>
                </a:lnTo>
                <a:lnTo>
                  <a:pt x="1847" y="1606"/>
                </a:lnTo>
                <a:lnTo>
                  <a:pt x="1940" y="1586"/>
                </a:lnTo>
                <a:lnTo>
                  <a:pt x="2025" y="1562"/>
                </a:lnTo>
                <a:lnTo>
                  <a:pt x="2104" y="1529"/>
                </a:lnTo>
                <a:lnTo>
                  <a:pt x="2176" y="1491"/>
                </a:lnTo>
                <a:lnTo>
                  <a:pt x="2240" y="1446"/>
                </a:lnTo>
                <a:lnTo>
                  <a:pt x="2298" y="1393"/>
                </a:lnTo>
                <a:lnTo>
                  <a:pt x="2349" y="1335"/>
                </a:lnTo>
                <a:lnTo>
                  <a:pt x="2393" y="1269"/>
                </a:lnTo>
                <a:lnTo>
                  <a:pt x="2433" y="1197"/>
                </a:lnTo>
                <a:lnTo>
                  <a:pt x="2465" y="1113"/>
                </a:lnTo>
                <a:lnTo>
                  <a:pt x="2485" y="1029"/>
                </a:lnTo>
                <a:lnTo>
                  <a:pt x="2495" y="946"/>
                </a:lnTo>
                <a:lnTo>
                  <a:pt x="2493" y="864"/>
                </a:lnTo>
                <a:lnTo>
                  <a:pt x="2482" y="784"/>
                </a:lnTo>
                <a:lnTo>
                  <a:pt x="2462" y="707"/>
                </a:lnTo>
                <a:lnTo>
                  <a:pt x="2433" y="633"/>
                </a:lnTo>
                <a:lnTo>
                  <a:pt x="2396" y="564"/>
                </a:lnTo>
                <a:lnTo>
                  <a:pt x="2355" y="500"/>
                </a:lnTo>
                <a:lnTo>
                  <a:pt x="2307" y="440"/>
                </a:lnTo>
                <a:lnTo>
                  <a:pt x="2256" y="387"/>
                </a:lnTo>
                <a:lnTo>
                  <a:pt x="2202" y="342"/>
                </a:lnTo>
                <a:lnTo>
                  <a:pt x="2144" y="304"/>
                </a:lnTo>
                <a:lnTo>
                  <a:pt x="2084" y="273"/>
                </a:lnTo>
                <a:lnTo>
                  <a:pt x="2024" y="251"/>
                </a:lnTo>
                <a:lnTo>
                  <a:pt x="1958" y="233"/>
                </a:lnTo>
                <a:lnTo>
                  <a:pt x="1891" y="222"/>
                </a:lnTo>
                <a:lnTo>
                  <a:pt x="1815" y="215"/>
                </a:lnTo>
                <a:lnTo>
                  <a:pt x="1733" y="213"/>
                </a:lnTo>
                <a:close/>
                <a:moveTo>
                  <a:pt x="1796" y="0"/>
                </a:moveTo>
                <a:lnTo>
                  <a:pt x="1849" y="2"/>
                </a:lnTo>
                <a:lnTo>
                  <a:pt x="1907" y="4"/>
                </a:lnTo>
                <a:lnTo>
                  <a:pt x="1965" y="7"/>
                </a:lnTo>
                <a:lnTo>
                  <a:pt x="2027" y="11"/>
                </a:lnTo>
                <a:lnTo>
                  <a:pt x="2087" y="18"/>
                </a:lnTo>
                <a:lnTo>
                  <a:pt x="2147" y="27"/>
                </a:lnTo>
                <a:lnTo>
                  <a:pt x="2204" y="38"/>
                </a:lnTo>
                <a:lnTo>
                  <a:pt x="2256" y="53"/>
                </a:lnTo>
                <a:lnTo>
                  <a:pt x="2405" y="102"/>
                </a:lnTo>
                <a:lnTo>
                  <a:pt x="2545" y="157"/>
                </a:lnTo>
                <a:lnTo>
                  <a:pt x="2680" y="215"/>
                </a:lnTo>
                <a:lnTo>
                  <a:pt x="2809" y="277"/>
                </a:lnTo>
                <a:lnTo>
                  <a:pt x="2933" y="346"/>
                </a:lnTo>
                <a:lnTo>
                  <a:pt x="3051" y="417"/>
                </a:lnTo>
                <a:lnTo>
                  <a:pt x="3167" y="495"/>
                </a:lnTo>
                <a:lnTo>
                  <a:pt x="3280" y="577"/>
                </a:lnTo>
                <a:lnTo>
                  <a:pt x="3331" y="615"/>
                </a:lnTo>
                <a:lnTo>
                  <a:pt x="3382" y="653"/>
                </a:lnTo>
                <a:lnTo>
                  <a:pt x="3431" y="691"/>
                </a:lnTo>
                <a:lnTo>
                  <a:pt x="3480" y="733"/>
                </a:lnTo>
                <a:lnTo>
                  <a:pt x="3524" y="777"/>
                </a:lnTo>
                <a:lnTo>
                  <a:pt x="3564" y="826"/>
                </a:lnTo>
                <a:lnTo>
                  <a:pt x="3584" y="855"/>
                </a:lnTo>
                <a:lnTo>
                  <a:pt x="3596" y="882"/>
                </a:lnTo>
                <a:lnTo>
                  <a:pt x="3600" y="913"/>
                </a:lnTo>
                <a:lnTo>
                  <a:pt x="3596" y="944"/>
                </a:lnTo>
                <a:lnTo>
                  <a:pt x="3584" y="977"/>
                </a:lnTo>
                <a:lnTo>
                  <a:pt x="3562" y="998"/>
                </a:lnTo>
                <a:lnTo>
                  <a:pt x="3542" y="1015"/>
                </a:lnTo>
                <a:lnTo>
                  <a:pt x="3525" y="1031"/>
                </a:lnTo>
                <a:lnTo>
                  <a:pt x="3507" y="1047"/>
                </a:lnTo>
                <a:lnTo>
                  <a:pt x="3484" y="1069"/>
                </a:lnTo>
                <a:lnTo>
                  <a:pt x="3402" y="1137"/>
                </a:lnTo>
                <a:lnTo>
                  <a:pt x="3320" y="1206"/>
                </a:lnTo>
                <a:lnTo>
                  <a:pt x="3236" y="1273"/>
                </a:lnTo>
                <a:lnTo>
                  <a:pt x="3147" y="1337"/>
                </a:lnTo>
                <a:lnTo>
                  <a:pt x="3047" y="1404"/>
                </a:lnTo>
                <a:lnTo>
                  <a:pt x="2944" y="1467"/>
                </a:lnTo>
                <a:lnTo>
                  <a:pt x="2838" y="1527"/>
                </a:lnTo>
                <a:lnTo>
                  <a:pt x="2727" y="1586"/>
                </a:lnTo>
                <a:lnTo>
                  <a:pt x="2613" y="1638"/>
                </a:lnTo>
                <a:lnTo>
                  <a:pt x="2495" y="1687"/>
                </a:lnTo>
                <a:lnTo>
                  <a:pt x="2371" y="1731"/>
                </a:lnTo>
                <a:lnTo>
                  <a:pt x="2240" y="1769"/>
                </a:lnTo>
                <a:lnTo>
                  <a:pt x="2107" y="1798"/>
                </a:lnTo>
                <a:lnTo>
                  <a:pt x="1975" y="1817"/>
                </a:lnTo>
                <a:lnTo>
                  <a:pt x="1844" y="1824"/>
                </a:lnTo>
                <a:lnTo>
                  <a:pt x="1715" y="1822"/>
                </a:lnTo>
                <a:lnTo>
                  <a:pt x="1589" y="1809"/>
                </a:lnTo>
                <a:lnTo>
                  <a:pt x="1465" y="1791"/>
                </a:lnTo>
                <a:lnTo>
                  <a:pt x="1344" y="1764"/>
                </a:lnTo>
                <a:lnTo>
                  <a:pt x="1225" y="1731"/>
                </a:lnTo>
                <a:lnTo>
                  <a:pt x="1113" y="1693"/>
                </a:lnTo>
                <a:lnTo>
                  <a:pt x="1002" y="1649"/>
                </a:lnTo>
                <a:lnTo>
                  <a:pt x="896" y="1604"/>
                </a:lnTo>
                <a:lnTo>
                  <a:pt x="798" y="1553"/>
                </a:lnTo>
                <a:lnTo>
                  <a:pt x="704" y="1502"/>
                </a:lnTo>
                <a:lnTo>
                  <a:pt x="615" y="1449"/>
                </a:lnTo>
                <a:lnTo>
                  <a:pt x="533" y="1397"/>
                </a:lnTo>
                <a:lnTo>
                  <a:pt x="422" y="1320"/>
                </a:lnTo>
                <a:lnTo>
                  <a:pt x="316" y="1238"/>
                </a:lnTo>
                <a:lnTo>
                  <a:pt x="215" y="1157"/>
                </a:lnTo>
                <a:lnTo>
                  <a:pt x="113" y="1073"/>
                </a:lnTo>
                <a:lnTo>
                  <a:pt x="85" y="1049"/>
                </a:lnTo>
                <a:lnTo>
                  <a:pt x="58" y="1020"/>
                </a:lnTo>
                <a:lnTo>
                  <a:pt x="33" y="989"/>
                </a:lnTo>
                <a:lnTo>
                  <a:pt x="13" y="953"/>
                </a:lnTo>
                <a:lnTo>
                  <a:pt x="0" y="917"/>
                </a:lnTo>
                <a:lnTo>
                  <a:pt x="0" y="898"/>
                </a:lnTo>
                <a:lnTo>
                  <a:pt x="9" y="875"/>
                </a:lnTo>
                <a:lnTo>
                  <a:pt x="24" y="851"/>
                </a:lnTo>
                <a:lnTo>
                  <a:pt x="45" y="822"/>
                </a:lnTo>
                <a:lnTo>
                  <a:pt x="69" y="793"/>
                </a:lnTo>
                <a:lnTo>
                  <a:pt x="98" y="764"/>
                </a:lnTo>
                <a:lnTo>
                  <a:pt x="129" y="735"/>
                </a:lnTo>
                <a:lnTo>
                  <a:pt x="160" y="704"/>
                </a:lnTo>
                <a:lnTo>
                  <a:pt x="191" y="677"/>
                </a:lnTo>
                <a:lnTo>
                  <a:pt x="222" y="649"/>
                </a:lnTo>
                <a:lnTo>
                  <a:pt x="251" y="626"/>
                </a:lnTo>
                <a:lnTo>
                  <a:pt x="276" y="606"/>
                </a:lnTo>
                <a:lnTo>
                  <a:pt x="296" y="589"/>
                </a:lnTo>
                <a:lnTo>
                  <a:pt x="313" y="577"/>
                </a:lnTo>
                <a:lnTo>
                  <a:pt x="431" y="491"/>
                </a:lnTo>
                <a:lnTo>
                  <a:pt x="545" y="415"/>
                </a:lnTo>
                <a:lnTo>
                  <a:pt x="655" y="346"/>
                </a:lnTo>
                <a:lnTo>
                  <a:pt x="760" y="286"/>
                </a:lnTo>
                <a:lnTo>
                  <a:pt x="860" y="233"/>
                </a:lnTo>
                <a:lnTo>
                  <a:pt x="956" y="187"/>
                </a:lnTo>
                <a:lnTo>
                  <a:pt x="1047" y="149"/>
                </a:lnTo>
                <a:lnTo>
                  <a:pt x="1131" y="117"/>
                </a:lnTo>
                <a:lnTo>
                  <a:pt x="1211" y="89"/>
                </a:lnTo>
                <a:lnTo>
                  <a:pt x="1284" y="66"/>
                </a:lnTo>
                <a:lnTo>
                  <a:pt x="1351" y="49"/>
                </a:lnTo>
                <a:lnTo>
                  <a:pt x="1411" y="35"/>
                </a:lnTo>
                <a:lnTo>
                  <a:pt x="1464" y="24"/>
                </a:lnTo>
                <a:lnTo>
                  <a:pt x="1509" y="17"/>
                </a:lnTo>
                <a:lnTo>
                  <a:pt x="1547" y="11"/>
                </a:lnTo>
                <a:lnTo>
                  <a:pt x="1580" y="7"/>
                </a:lnTo>
                <a:lnTo>
                  <a:pt x="1602" y="6"/>
                </a:lnTo>
                <a:lnTo>
                  <a:pt x="1618" y="6"/>
                </a:lnTo>
                <a:lnTo>
                  <a:pt x="1624" y="6"/>
                </a:lnTo>
                <a:lnTo>
                  <a:pt x="1618" y="6"/>
                </a:lnTo>
                <a:lnTo>
                  <a:pt x="1624" y="6"/>
                </a:lnTo>
                <a:lnTo>
                  <a:pt x="1642" y="4"/>
                </a:lnTo>
                <a:lnTo>
                  <a:pt x="1669" y="2"/>
                </a:lnTo>
                <a:lnTo>
                  <a:pt x="1704" y="2"/>
                </a:lnTo>
                <a:lnTo>
                  <a:pt x="1747" y="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090B380-A9DF-4206-B472-E8A9E96288EB}"/>
              </a:ext>
            </a:extLst>
          </p:cNvPr>
          <p:cNvGrpSpPr/>
          <p:nvPr/>
        </p:nvGrpSpPr>
        <p:grpSpPr>
          <a:xfrm>
            <a:off x="7253534" y="2052638"/>
            <a:ext cx="373602" cy="381448"/>
            <a:chOff x="2062550" y="1001048"/>
            <a:chExt cx="5068291" cy="5174720"/>
          </a:xfrm>
          <a:solidFill>
            <a:schemeClr val="bg1">
              <a:alpha val="40000"/>
            </a:schemeClr>
          </a:solidFill>
        </p:grpSpPr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A4E3BEC0-E91C-451E-9DF9-A21C96994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053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50D1CE43-E5BA-4C84-8CEB-CC19509F6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74221"/>
              <a:ext cx="1925638" cy="3692538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C4529203-054F-4401-AC90-401DAF91E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671" y="2252358"/>
              <a:ext cx="1951038" cy="3489266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A6860916-421B-4AE9-ACED-BEBBA7F59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550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B0A29F04-856E-47DA-BE97-36BB5021C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556" y="1001048"/>
              <a:ext cx="460794" cy="5174720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82" name="Freeform 36">
            <a:extLst>
              <a:ext uri="{FF2B5EF4-FFF2-40B4-BE49-F238E27FC236}">
                <a16:creationId xmlns:a16="http://schemas.microsoft.com/office/drawing/2014/main" id="{53AEA272-E1AB-4A1F-8B1D-81183DA05032}"/>
              </a:ext>
            </a:extLst>
          </p:cNvPr>
          <p:cNvSpPr>
            <a:spLocks noEditPoints="1"/>
          </p:cNvSpPr>
          <p:nvPr/>
        </p:nvSpPr>
        <p:spPr bwMode="auto">
          <a:xfrm>
            <a:off x="9588015" y="5517559"/>
            <a:ext cx="312769" cy="337229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E9CFB870-AA76-4AE8-9464-C4E5358CCF13}"/>
              </a:ext>
            </a:extLst>
          </p:cNvPr>
          <p:cNvSpPr/>
          <p:nvPr/>
        </p:nvSpPr>
        <p:spPr>
          <a:xfrm rot="7840081">
            <a:off x="7388589" y="357113"/>
            <a:ext cx="302849" cy="258340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12287">
            <a:extLst>
              <a:ext uri="{FF2B5EF4-FFF2-40B4-BE49-F238E27FC236}">
                <a16:creationId xmlns:a16="http://schemas.microsoft.com/office/drawing/2014/main" id="{8EFC90EE-3658-4F22-A7BE-48F713FF92C1}"/>
              </a:ext>
            </a:extLst>
          </p:cNvPr>
          <p:cNvSpPr/>
          <p:nvPr/>
        </p:nvSpPr>
        <p:spPr>
          <a:xfrm>
            <a:off x="7463557" y="5108094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5" name="Parallelogram 8">
            <a:extLst>
              <a:ext uri="{FF2B5EF4-FFF2-40B4-BE49-F238E27FC236}">
                <a16:creationId xmlns:a16="http://schemas.microsoft.com/office/drawing/2014/main" id="{BAC9D37A-D27E-48E7-B544-EDF7E1F1AFFA}"/>
              </a:ext>
            </a:extLst>
          </p:cNvPr>
          <p:cNvSpPr/>
          <p:nvPr/>
        </p:nvSpPr>
        <p:spPr>
          <a:xfrm>
            <a:off x="11361206" y="6256765"/>
            <a:ext cx="315238" cy="192287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CF61C12-8D4A-4A55-8A89-CF453BD02B5C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B82BCE9-0600-4EEE-B79B-6BF4AD27863E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A2D4662-285A-4016-BD34-AED6C65B9426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CEC686-DE83-47EF-9322-BEEC95003710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19011A-2ACF-41C8-AB4A-2A7E5CEFD727}"/>
              </a:ext>
            </a:extLst>
          </p:cNvPr>
          <p:cNvSpPr txBox="1"/>
          <p:nvPr/>
        </p:nvSpPr>
        <p:spPr>
          <a:xfrm>
            <a:off x="1718558" y="4905069"/>
            <a:ext cx="30082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3AFD7C-4E63-459C-B7B7-E61D0D351B05}"/>
              </a:ext>
            </a:extLst>
          </p:cNvPr>
          <p:cNvSpPr txBox="1"/>
          <p:nvPr/>
        </p:nvSpPr>
        <p:spPr>
          <a:xfrm>
            <a:off x="1707927" y="4144247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F7434-5DFB-463D-AD57-53EE48E4EF6A}"/>
              </a:ext>
            </a:extLst>
          </p:cNvPr>
          <p:cNvSpPr/>
          <p:nvPr/>
        </p:nvSpPr>
        <p:spPr>
          <a:xfrm>
            <a:off x="951796" y="4335724"/>
            <a:ext cx="2556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5C83F-C5EF-4A00-AFC8-6B35411D0770}"/>
              </a:ext>
            </a:extLst>
          </p:cNvPr>
          <p:cNvSpPr txBox="1"/>
          <p:nvPr/>
        </p:nvSpPr>
        <p:spPr>
          <a:xfrm>
            <a:off x="923896" y="4537818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18D45D-C0BD-4445-A1EA-F9DB3E2DEA91}"/>
              </a:ext>
            </a:extLst>
          </p:cNvPr>
          <p:cNvGrpSpPr/>
          <p:nvPr/>
        </p:nvGrpSpPr>
        <p:grpSpPr>
          <a:xfrm>
            <a:off x="923896" y="4848495"/>
            <a:ext cx="1921103" cy="1107996"/>
            <a:chOff x="2551706" y="4283314"/>
            <a:chExt cx="148009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55803D-EC1D-4CC0-AA96-5A5B4BA70D1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18DEEB-5169-4178-839A-022B803D401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41204B6-4A41-4FFA-A5C6-85847E890B5D}"/>
              </a:ext>
            </a:extLst>
          </p:cNvPr>
          <p:cNvSpPr/>
          <p:nvPr/>
        </p:nvSpPr>
        <p:spPr>
          <a:xfrm>
            <a:off x="1064178" y="3617473"/>
            <a:ext cx="620627" cy="620627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BC2F2-C137-45FF-A211-AAD516170D0F}"/>
              </a:ext>
            </a:extLst>
          </p:cNvPr>
          <p:cNvSpPr/>
          <p:nvPr/>
        </p:nvSpPr>
        <p:spPr>
          <a:xfrm>
            <a:off x="3541999" y="3753756"/>
            <a:ext cx="2556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EFB68-FC44-4940-B95B-75F0960271B1}"/>
              </a:ext>
            </a:extLst>
          </p:cNvPr>
          <p:cNvSpPr txBox="1"/>
          <p:nvPr/>
        </p:nvSpPr>
        <p:spPr>
          <a:xfrm>
            <a:off x="3557041" y="3958512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DF9EA0-0ABC-4771-A148-2A59D209ACE4}"/>
              </a:ext>
            </a:extLst>
          </p:cNvPr>
          <p:cNvGrpSpPr/>
          <p:nvPr/>
        </p:nvGrpSpPr>
        <p:grpSpPr>
          <a:xfrm>
            <a:off x="3512990" y="4276547"/>
            <a:ext cx="1921103" cy="1107996"/>
            <a:chOff x="2551706" y="4283314"/>
            <a:chExt cx="1480091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A8D3D0-E010-423B-B1F8-8AD54E93DEA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EBAB4F-0A4B-4B2B-9349-20296D4D3082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CA27234-E5CC-48CF-A78F-C2EDFA157FEF}"/>
              </a:ext>
            </a:extLst>
          </p:cNvPr>
          <p:cNvSpPr/>
          <p:nvPr/>
        </p:nvSpPr>
        <p:spPr>
          <a:xfrm>
            <a:off x="3647160" y="3017603"/>
            <a:ext cx="620627" cy="620627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9E07B0-45A0-4886-BE30-B59DAE3D59BC}"/>
              </a:ext>
            </a:extLst>
          </p:cNvPr>
          <p:cNvSpPr/>
          <p:nvPr/>
        </p:nvSpPr>
        <p:spPr>
          <a:xfrm>
            <a:off x="6133311" y="3143865"/>
            <a:ext cx="2556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E18A8-36D1-4138-8446-FB89DC311B35}"/>
              </a:ext>
            </a:extLst>
          </p:cNvPr>
          <p:cNvSpPr txBox="1"/>
          <p:nvPr/>
        </p:nvSpPr>
        <p:spPr>
          <a:xfrm>
            <a:off x="6158627" y="3351284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D200B0-77FF-4443-8CA9-A5DE097D05E8}"/>
              </a:ext>
            </a:extLst>
          </p:cNvPr>
          <p:cNvGrpSpPr/>
          <p:nvPr/>
        </p:nvGrpSpPr>
        <p:grpSpPr>
          <a:xfrm>
            <a:off x="6103193" y="3676677"/>
            <a:ext cx="1921103" cy="1107996"/>
            <a:chOff x="2551706" y="4283314"/>
            <a:chExt cx="1480091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603FA3-4130-42D1-86CF-E20926E7606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CF5871-4E37-4C25-B715-0B66E92A915A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A13DD56-2717-4EE9-A6E4-06A8173E99B8}"/>
              </a:ext>
            </a:extLst>
          </p:cNvPr>
          <p:cNvSpPr/>
          <p:nvPr/>
        </p:nvSpPr>
        <p:spPr>
          <a:xfrm flipV="1">
            <a:off x="6231030" y="2397760"/>
            <a:ext cx="620627" cy="620627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1B8143-8709-4005-8E9F-64DF334314CF}"/>
              </a:ext>
            </a:extLst>
          </p:cNvPr>
          <p:cNvSpPr/>
          <p:nvPr/>
        </p:nvSpPr>
        <p:spPr>
          <a:xfrm>
            <a:off x="8725733" y="2528787"/>
            <a:ext cx="2556000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F46FCD-3140-469E-BD7D-E28BFE12BDFE}"/>
              </a:ext>
            </a:extLst>
          </p:cNvPr>
          <p:cNvSpPr txBox="1"/>
          <p:nvPr/>
        </p:nvSpPr>
        <p:spPr>
          <a:xfrm>
            <a:off x="8694504" y="2724082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19563-F422-4348-AF1A-C4D482882D74}"/>
              </a:ext>
            </a:extLst>
          </p:cNvPr>
          <p:cNvGrpSpPr/>
          <p:nvPr/>
        </p:nvGrpSpPr>
        <p:grpSpPr>
          <a:xfrm>
            <a:off x="8694506" y="3056834"/>
            <a:ext cx="1921103" cy="1107996"/>
            <a:chOff x="2551706" y="4283314"/>
            <a:chExt cx="1480091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D4BF9-4519-4804-9E8A-4B488B11785A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5CE13A-B7D2-4729-B70B-C443D1D4A47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2CA885B-5508-4831-B933-D4F5A5EC01F8}"/>
              </a:ext>
            </a:extLst>
          </p:cNvPr>
          <p:cNvSpPr/>
          <p:nvPr/>
        </p:nvSpPr>
        <p:spPr>
          <a:xfrm>
            <a:off x="8735546" y="1754510"/>
            <a:ext cx="620627" cy="620627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EA24F8-F6AB-4B82-9D2D-657B8F8EDED6}"/>
              </a:ext>
            </a:extLst>
          </p:cNvPr>
          <p:cNvGrpSpPr/>
          <p:nvPr/>
        </p:nvGrpSpPr>
        <p:grpSpPr>
          <a:xfrm>
            <a:off x="971961" y="1657409"/>
            <a:ext cx="2352903" cy="1099865"/>
            <a:chOff x="634921" y="1725549"/>
            <a:chExt cx="2352903" cy="10998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4FFE22-A8E5-4D76-87E3-E4A1C0F26AFF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4AE52F-0465-42FD-A9D7-5A379BC97955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97F84A2D-3115-48EC-9C4D-0B607BAE6797}"/>
              </a:ext>
            </a:extLst>
          </p:cNvPr>
          <p:cNvSpPr/>
          <p:nvPr/>
        </p:nvSpPr>
        <p:spPr>
          <a:xfrm flipH="1">
            <a:off x="3816791" y="3169222"/>
            <a:ext cx="305624" cy="30562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1455DE9F-1D7F-4B43-8A47-BD3BBD73B4FA}"/>
              </a:ext>
            </a:extLst>
          </p:cNvPr>
          <p:cNvSpPr>
            <a:spLocks noChangeAspect="1"/>
          </p:cNvSpPr>
          <p:nvPr/>
        </p:nvSpPr>
        <p:spPr>
          <a:xfrm rot="9900000">
            <a:off x="8898210" y="1934086"/>
            <a:ext cx="334545" cy="2841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97BB261A-C54D-401A-AAEC-8D0E3A577CCE}"/>
              </a:ext>
            </a:extLst>
          </p:cNvPr>
          <p:cNvSpPr/>
          <p:nvPr/>
        </p:nvSpPr>
        <p:spPr>
          <a:xfrm>
            <a:off x="6405456" y="2558553"/>
            <a:ext cx="297522" cy="2567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F36B1096-EB4B-409F-9DB3-C706EFABD0FF}"/>
              </a:ext>
            </a:extLst>
          </p:cNvPr>
          <p:cNvSpPr/>
          <p:nvPr/>
        </p:nvSpPr>
        <p:spPr>
          <a:xfrm>
            <a:off x="1239154" y="3774689"/>
            <a:ext cx="323381" cy="3315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921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2">
            <a:extLst>
              <a:ext uri="{FF2B5EF4-FFF2-40B4-BE49-F238E27FC236}">
                <a16:creationId xmlns:a16="http://schemas.microsoft.com/office/drawing/2014/main" id="{47CE9243-B0A9-418A-9473-0EE4813FA0A6}"/>
              </a:ext>
            </a:extLst>
          </p:cNvPr>
          <p:cNvGrpSpPr/>
          <p:nvPr/>
        </p:nvGrpSpPr>
        <p:grpSpPr>
          <a:xfrm>
            <a:off x="3816521" y="3579246"/>
            <a:ext cx="1582189" cy="1687841"/>
            <a:chOff x="1187625" y="1314642"/>
            <a:chExt cx="1872208" cy="1997226"/>
          </a:xfrm>
        </p:grpSpPr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50" name="Chart 6">
              <a:extLst>
                <a:ext uri="{FF2B5EF4-FFF2-40B4-BE49-F238E27FC236}">
                  <a16:creationId xmlns:a16="http://schemas.microsoft.com/office/drawing/2014/main" id="{3DB4CB0C-DEDF-4D7B-A863-37D47DA7E27D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51" name="Group 12">
            <a:extLst>
              <a:ext uri="{FF2B5EF4-FFF2-40B4-BE49-F238E27FC236}">
                <a16:creationId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885814" y="3579246"/>
            <a:ext cx="1582189" cy="1687841"/>
            <a:chOff x="1187625" y="1314642"/>
            <a:chExt cx="1872208" cy="1997226"/>
          </a:xfrm>
        </p:grpSpPr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63" name="Chart 6">
              <a:extLst>
                <a:ext uri="{FF2B5EF4-FFF2-40B4-BE49-F238E27FC236}">
                  <a16:creationId xmlns:a16="http://schemas.microsoft.com/office/drawing/2014/main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64" name="Group 12">
            <a:extLst>
              <a:ext uri="{FF2B5EF4-FFF2-40B4-BE49-F238E27FC236}">
                <a16:creationId xmlns:a16="http://schemas.microsoft.com/office/drawing/2014/main" id="{CFC75698-BA9E-418F-9C6E-903A1DF0601D}"/>
              </a:ext>
            </a:extLst>
          </p:cNvPr>
          <p:cNvGrpSpPr/>
          <p:nvPr/>
        </p:nvGrpSpPr>
        <p:grpSpPr>
          <a:xfrm>
            <a:off x="9677935" y="3579246"/>
            <a:ext cx="1582189" cy="1687841"/>
            <a:chOff x="1187625" y="1314642"/>
            <a:chExt cx="1872208" cy="1997226"/>
          </a:xfrm>
        </p:grpSpPr>
        <p:sp>
          <p:nvSpPr>
            <p:cNvPr id="65" name="Oval 7">
              <a:extLst>
                <a:ext uri="{FF2B5EF4-FFF2-40B4-BE49-F238E27FC236}">
                  <a16:creationId xmlns:a16="http://schemas.microsoft.com/office/drawing/2014/main" id="{C6B0663A-EDCA-4AAE-A0B7-3021DFA91B41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69" name="Chart 6">
              <a:extLst>
                <a:ext uri="{FF2B5EF4-FFF2-40B4-BE49-F238E27FC236}">
                  <a16:creationId xmlns:a16="http://schemas.microsoft.com/office/drawing/2014/main" id="{4C0317FD-683C-4AFF-92D1-262C485151E6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688470" y="5331010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747228" y="3579246"/>
            <a:ext cx="1582189" cy="1687841"/>
            <a:chOff x="1187625" y="1314642"/>
            <a:chExt cx="1872208" cy="1997226"/>
          </a:xfrm>
        </p:grpSpPr>
        <p:sp>
          <p:nvSpPr>
            <p:cNvPr id="8" name="Oval 7"/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1295810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26517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50%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57224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87931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60" name="텍스트 개체 틀 11"/>
          <p:cNvSpPr txBox="1">
            <a:spLocks/>
          </p:cNvSpPr>
          <p:nvPr/>
        </p:nvSpPr>
        <p:spPr>
          <a:xfrm>
            <a:off x="8032013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62" name="텍스트 개체 틀 11"/>
          <p:cNvSpPr txBox="1">
            <a:spLocks/>
          </p:cNvSpPr>
          <p:nvPr/>
        </p:nvSpPr>
        <p:spPr>
          <a:xfrm>
            <a:off x="10289292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19177" y="5331010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488023" y="5332492"/>
            <a:ext cx="200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49884" y="5331010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46" name="텍스트 개체 틀 11"/>
          <p:cNvSpPr txBox="1">
            <a:spLocks/>
          </p:cNvSpPr>
          <p:nvPr/>
        </p:nvSpPr>
        <p:spPr>
          <a:xfrm>
            <a:off x="860709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47" name="텍스트 개체 틀 11"/>
          <p:cNvSpPr txBox="1">
            <a:spLocks/>
          </p:cNvSpPr>
          <p:nvPr/>
        </p:nvSpPr>
        <p:spPr>
          <a:xfrm>
            <a:off x="3109083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grpSp>
        <p:nvGrpSpPr>
          <p:cNvPr id="71" name="Group 26">
            <a:extLst>
              <a:ext uri="{FF2B5EF4-FFF2-40B4-BE49-F238E27FC236}">
                <a16:creationId xmlns:a16="http://schemas.microsoft.com/office/drawing/2014/main" id="{A59964D6-DE5F-4DF1-ADED-3DBD187399B9}"/>
              </a:ext>
            </a:extLst>
          </p:cNvPr>
          <p:cNvGrpSpPr/>
          <p:nvPr/>
        </p:nvGrpSpPr>
        <p:grpSpPr>
          <a:xfrm>
            <a:off x="5301105" y="27089"/>
            <a:ext cx="1584176" cy="1837645"/>
            <a:chOff x="2627783" y="434982"/>
            <a:chExt cx="1584176" cy="1837645"/>
          </a:xfrm>
        </p:grpSpPr>
        <p:sp>
          <p:nvSpPr>
            <p:cNvPr id="75" name="Hexagon 25">
              <a:extLst>
                <a:ext uri="{FF2B5EF4-FFF2-40B4-BE49-F238E27FC236}">
                  <a16:creationId xmlns:a16="http://schemas.microsoft.com/office/drawing/2014/main" id="{A85F6B07-F248-4843-BF37-053FFD5E5A99}"/>
                </a:ext>
              </a:extLst>
            </p:cNvPr>
            <p:cNvSpPr/>
            <p:nvPr userDrawn="1"/>
          </p:nvSpPr>
          <p:spPr>
            <a:xfrm rot="5400000">
              <a:off x="2501048" y="561717"/>
              <a:ext cx="1837645" cy="158417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Hexagon 24">
              <a:extLst>
                <a:ext uri="{FF2B5EF4-FFF2-40B4-BE49-F238E27FC236}">
                  <a16:creationId xmlns:a16="http://schemas.microsoft.com/office/drawing/2014/main" id="{6B96CE8D-8EBC-4800-B5E4-F0D4EDB1F369}"/>
                </a:ext>
              </a:extLst>
            </p:cNvPr>
            <p:cNvSpPr/>
            <p:nvPr userDrawn="1"/>
          </p:nvSpPr>
          <p:spPr>
            <a:xfrm rot="5400000">
              <a:off x="2679791" y="715806"/>
              <a:ext cx="1480158" cy="1275998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7" name="Oval 25">
            <a:extLst>
              <a:ext uri="{FF2B5EF4-FFF2-40B4-BE49-F238E27FC236}">
                <a16:creationId xmlns:a16="http://schemas.microsoft.com/office/drawing/2014/main" id="{4B408256-FCBF-4EA2-B914-57E1E662731B}"/>
              </a:ext>
            </a:extLst>
          </p:cNvPr>
          <p:cNvSpPr>
            <a:spLocks noChangeAspect="1"/>
          </p:cNvSpPr>
          <p:nvPr/>
        </p:nvSpPr>
        <p:spPr>
          <a:xfrm>
            <a:off x="2035927" y="625140"/>
            <a:ext cx="489906" cy="490574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351F9F00-424E-4EFF-921E-F6635ABB7074}"/>
              </a:ext>
            </a:extLst>
          </p:cNvPr>
          <p:cNvSpPr>
            <a:spLocks noChangeAspect="1"/>
          </p:cNvSpPr>
          <p:nvPr/>
        </p:nvSpPr>
        <p:spPr>
          <a:xfrm>
            <a:off x="9736961" y="648580"/>
            <a:ext cx="443695" cy="4436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0B8F853-42C8-4D3A-83AD-4DE4D96850B0}"/>
              </a:ext>
            </a:extLst>
          </p:cNvPr>
          <p:cNvSpPr>
            <a:spLocks noChangeAspect="1"/>
          </p:cNvSpPr>
          <p:nvPr/>
        </p:nvSpPr>
        <p:spPr>
          <a:xfrm>
            <a:off x="4303211" y="648580"/>
            <a:ext cx="392846" cy="44369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Oval 21">
            <a:extLst>
              <a:ext uri="{FF2B5EF4-FFF2-40B4-BE49-F238E27FC236}">
                <a16:creationId xmlns:a16="http://schemas.microsoft.com/office/drawing/2014/main" id="{AE5C28A4-2F1C-4149-95DB-C632B1ACD871}"/>
              </a:ext>
            </a:extLst>
          </p:cNvPr>
          <p:cNvSpPr>
            <a:spLocks noChangeAspect="1"/>
          </p:cNvSpPr>
          <p:nvPr/>
        </p:nvSpPr>
        <p:spPr>
          <a:xfrm>
            <a:off x="5692945" y="542857"/>
            <a:ext cx="806110" cy="8061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Heart 17">
            <a:extLst>
              <a:ext uri="{FF2B5EF4-FFF2-40B4-BE49-F238E27FC236}">
                <a16:creationId xmlns:a16="http://schemas.microsoft.com/office/drawing/2014/main" id="{A75AE584-2395-4072-B7C2-A67A9E3E0406}"/>
              </a:ext>
            </a:extLst>
          </p:cNvPr>
          <p:cNvSpPr/>
          <p:nvPr/>
        </p:nvSpPr>
        <p:spPr>
          <a:xfrm>
            <a:off x="7484331" y="648580"/>
            <a:ext cx="452535" cy="44369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itle 11">
            <a:extLst>
              <a:ext uri="{FF2B5EF4-FFF2-40B4-BE49-F238E27FC236}">
                <a16:creationId xmlns:a16="http://schemas.microsoft.com/office/drawing/2014/main" id="{7C9B3220-A379-496A-879F-837CFDABA5B3}"/>
              </a:ext>
            </a:extLst>
          </p:cNvPr>
          <p:cNvSpPr txBox="1">
            <a:spLocks/>
          </p:cNvSpPr>
          <p:nvPr/>
        </p:nvSpPr>
        <p:spPr>
          <a:xfrm>
            <a:off x="311696" y="1990113"/>
            <a:ext cx="11568608" cy="710877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BCCF01-DF8B-4877-8635-2005A9F0A9CC}"/>
              </a:ext>
            </a:extLst>
          </p:cNvPr>
          <p:cNvSpPr txBox="1"/>
          <p:nvPr/>
        </p:nvSpPr>
        <p:spPr>
          <a:xfrm>
            <a:off x="2264173" y="2622371"/>
            <a:ext cx="766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56597-1010-44E7-A3DC-F15887363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3966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BEBD97-B562-4F1F-9721-4109C80BE7DE}"/>
              </a:ext>
            </a:extLst>
          </p:cNvPr>
          <p:cNvSpPr/>
          <p:nvPr/>
        </p:nvSpPr>
        <p:spPr>
          <a:xfrm>
            <a:off x="3803091" y="3870176"/>
            <a:ext cx="720000" cy="720000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E7FF44-13BD-4455-BD83-6EABDF892579}"/>
              </a:ext>
            </a:extLst>
          </p:cNvPr>
          <p:cNvSpPr/>
          <p:nvPr/>
        </p:nvSpPr>
        <p:spPr>
          <a:xfrm>
            <a:off x="7508431" y="4230139"/>
            <a:ext cx="720000" cy="72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83DE6E-0C8B-4020-8BEE-CC4434FF3504}"/>
              </a:ext>
            </a:extLst>
          </p:cNvPr>
          <p:cNvSpPr/>
          <p:nvPr/>
        </p:nvSpPr>
        <p:spPr>
          <a:xfrm>
            <a:off x="8182487" y="3510216"/>
            <a:ext cx="720000" cy="72000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DC1CF0-CF2E-43FB-8DA7-62577E9EFE1D}"/>
              </a:ext>
            </a:extLst>
          </p:cNvPr>
          <p:cNvSpPr/>
          <p:nvPr/>
        </p:nvSpPr>
        <p:spPr>
          <a:xfrm>
            <a:off x="8856543" y="2790296"/>
            <a:ext cx="720000" cy="720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A4003-16BA-4CD5-98DD-96B6F9F58810}"/>
              </a:ext>
            </a:extLst>
          </p:cNvPr>
          <p:cNvSpPr/>
          <p:nvPr/>
        </p:nvSpPr>
        <p:spPr>
          <a:xfrm>
            <a:off x="3120718" y="3150256"/>
            <a:ext cx="720000" cy="72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DCCDA03-4864-4194-B295-BA470059029F}"/>
              </a:ext>
            </a:extLst>
          </p:cNvPr>
          <p:cNvSpPr/>
          <p:nvPr/>
        </p:nvSpPr>
        <p:spPr>
          <a:xfrm>
            <a:off x="3959528" y="4084415"/>
            <a:ext cx="407135" cy="307202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912BCD6A-C31D-4FA8-AA77-34C6AE456013}"/>
              </a:ext>
            </a:extLst>
          </p:cNvPr>
          <p:cNvSpPr/>
          <p:nvPr/>
        </p:nvSpPr>
        <p:spPr>
          <a:xfrm rot="7840081">
            <a:off x="8381092" y="3713021"/>
            <a:ext cx="407858" cy="347915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74077759-7708-4CFA-B982-4C2BBE09FA95}"/>
              </a:ext>
            </a:extLst>
          </p:cNvPr>
          <p:cNvSpPr/>
          <p:nvPr/>
        </p:nvSpPr>
        <p:spPr>
          <a:xfrm>
            <a:off x="9023116" y="2956949"/>
            <a:ext cx="390630" cy="390630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Oval 12287">
            <a:extLst>
              <a:ext uri="{FF2B5EF4-FFF2-40B4-BE49-F238E27FC236}">
                <a16:creationId xmlns:a16="http://schemas.microsoft.com/office/drawing/2014/main" id="{26E5C320-7284-4C36-A2EE-13F05BC85BAE}"/>
              </a:ext>
            </a:extLst>
          </p:cNvPr>
          <p:cNvSpPr/>
          <p:nvPr/>
        </p:nvSpPr>
        <p:spPr>
          <a:xfrm>
            <a:off x="7650145" y="4383575"/>
            <a:ext cx="438183" cy="436576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259C1BC-2268-4FEC-BA75-5A27A3BC458D}"/>
              </a:ext>
            </a:extLst>
          </p:cNvPr>
          <p:cNvSpPr>
            <a:spLocks noEditPoints="1"/>
          </p:cNvSpPr>
          <p:nvPr/>
        </p:nvSpPr>
        <p:spPr bwMode="auto">
          <a:xfrm>
            <a:off x="3240897" y="3388236"/>
            <a:ext cx="479650" cy="336382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BD743D-FA63-433C-B608-69AF6F647594}"/>
              </a:ext>
            </a:extLst>
          </p:cNvPr>
          <p:cNvGrpSpPr/>
          <p:nvPr/>
        </p:nvGrpSpPr>
        <p:grpSpPr>
          <a:xfrm>
            <a:off x="8969450" y="3843697"/>
            <a:ext cx="2550779" cy="904115"/>
            <a:chOff x="395534" y="3737446"/>
            <a:chExt cx="3972999" cy="9041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D3B3C0-4368-439A-96A0-D4E4C2D53E6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4ED619-165F-4788-9D87-C43C91AC21A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98E770-ACD1-47EF-8CD7-C9977A5F5F9C}"/>
              </a:ext>
            </a:extLst>
          </p:cNvPr>
          <p:cNvGrpSpPr/>
          <p:nvPr/>
        </p:nvGrpSpPr>
        <p:grpSpPr>
          <a:xfrm>
            <a:off x="2031323" y="4660204"/>
            <a:ext cx="2535251" cy="904115"/>
            <a:chOff x="395534" y="3737446"/>
            <a:chExt cx="3972999" cy="9041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1D61E-0A12-4FDE-A2E9-B9E2CF99D111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EF225-66B0-4271-A160-028BDF4E240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A12112-2281-4AD1-A90C-C6747C8E6E22}"/>
              </a:ext>
            </a:extLst>
          </p:cNvPr>
          <p:cNvGrpSpPr/>
          <p:nvPr/>
        </p:nvGrpSpPr>
        <p:grpSpPr>
          <a:xfrm>
            <a:off x="743817" y="3893502"/>
            <a:ext cx="2535251" cy="904115"/>
            <a:chOff x="395534" y="3737446"/>
            <a:chExt cx="3972999" cy="9041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D77FF8-8843-4102-A467-4957C116833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606AFB-0F87-4DCA-AA97-056603F11A3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E0DD01-4460-47A5-BA09-0DCB9CE5CFA8}"/>
              </a:ext>
            </a:extLst>
          </p:cNvPr>
          <p:cNvGrpSpPr/>
          <p:nvPr/>
        </p:nvGrpSpPr>
        <p:grpSpPr>
          <a:xfrm>
            <a:off x="8182491" y="4910534"/>
            <a:ext cx="2668703" cy="904115"/>
            <a:chOff x="395534" y="3737446"/>
            <a:chExt cx="3972999" cy="9041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538479-DFC7-4709-94EB-19E5548C58E4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777BDC-F2F8-4F71-B5A0-ACA8B90515A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B9CFF7-A04A-4E0E-AF3C-E8FEA61CA83B}"/>
              </a:ext>
            </a:extLst>
          </p:cNvPr>
          <p:cNvGrpSpPr/>
          <p:nvPr/>
        </p:nvGrpSpPr>
        <p:grpSpPr>
          <a:xfrm>
            <a:off x="8936623" y="1815075"/>
            <a:ext cx="2550779" cy="904115"/>
            <a:chOff x="395534" y="3737446"/>
            <a:chExt cx="3972999" cy="9041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25425B-9D7E-4743-A159-12738637AFC7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C98668-A0D9-4285-A2EB-6B983A37698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BEAA55AE-4284-49F9-9DF2-130F53635820}"/>
              </a:ext>
            </a:extLst>
          </p:cNvPr>
          <p:cNvSpPr/>
          <p:nvPr/>
        </p:nvSpPr>
        <p:spPr>
          <a:xfrm>
            <a:off x="5941685" y="5447399"/>
            <a:ext cx="295546" cy="2955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8E6CC9-BA41-492C-8DB3-19F0E9FA2EF4}"/>
              </a:ext>
            </a:extLst>
          </p:cNvPr>
          <p:cNvGrpSpPr/>
          <p:nvPr/>
        </p:nvGrpSpPr>
        <p:grpSpPr>
          <a:xfrm>
            <a:off x="5502649" y="1473174"/>
            <a:ext cx="1184588" cy="760304"/>
            <a:chOff x="5502649" y="1473174"/>
            <a:chExt cx="1184588" cy="760304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6D98D9DE-6136-498D-A17B-A59094860225}"/>
                </a:ext>
              </a:extLst>
            </p:cNvPr>
            <p:cNvSpPr/>
            <p:nvPr/>
          </p:nvSpPr>
          <p:spPr>
            <a:xfrm>
              <a:off x="5502649" y="1581207"/>
              <a:ext cx="278823" cy="652271"/>
            </a:xfrm>
            <a:custGeom>
              <a:avLst/>
              <a:gdLst>
                <a:gd name="connsiteX0" fmla="*/ 0 w 304800"/>
                <a:gd name="connsiteY0" fmla="*/ 0 h 923925"/>
                <a:gd name="connsiteX1" fmla="*/ 161925 w 304800"/>
                <a:gd name="connsiteY1" fmla="*/ 923925 h 923925"/>
                <a:gd name="connsiteX2" fmla="*/ 304800 w 304800"/>
                <a:gd name="connsiteY2" fmla="*/ 923925 h 923925"/>
                <a:gd name="connsiteX3" fmla="*/ 142875 w 304800"/>
                <a:gd name="connsiteY3" fmla="*/ 314325 h 923925"/>
                <a:gd name="connsiteX4" fmla="*/ 0 w 304800"/>
                <a:gd name="connsiteY4" fmla="*/ 0 h 923925"/>
                <a:gd name="connsiteX0" fmla="*/ 0 w 291220"/>
                <a:gd name="connsiteY0" fmla="*/ 0 h 901291"/>
                <a:gd name="connsiteX1" fmla="*/ 148345 w 291220"/>
                <a:gd name="connsiteY1" fmla="*/ 901291 h 901291"/>
                <a:gd name="connsiteX2" fmla="*/ 291220 w 291220"/>
                <a:gd name="connsiteY2" fmla="*/ 901291 h 901291"/>
                <a:gd name="connsiteX3" fmla="*/ 129295 w 291220"/>
                <a:gd name="connsiteY3" fmla="*/ 291691 h 901291"/>
                <a:gd name="connsiteX4" fmla="*/ 0 w 291220"/>
                <a:gd name="connsiteY4" fmla="*/ 0 h 901291"/>
                <a:gd name="connsiteX0" fmla="*/ 106504 w 397724"/>
                <a:gd name="connsiteY0" fmla="*/ 0 h 901291"/>
                <a:gd name="connsiteX1" fmla="*/ 254849 w 397724"/>
                <a:gd name="connsiteY1" fmla="*/ 901291 h 901291"/>
                <a:gd name="connsiteX2" fmla="*/ 397724 w 397724"/>
                <a:gd name="connsiteY2" fmla="*/ 901291 h 901291"/>
                <a:gd name="connsiteX3" fmla="*/ 235799 w 397724"/>
                <a:gd name="connsiteY3" fmla="*/ 291691 h 901291"/>
                <a:gd name="connsiteX4" fmla="*/ 106504 w 397724"/>
                <a:gd name="connsiteY4" fmla="*/ 0 h 901291"/>
                <a:gd name="connsiteX0" fmla="*/ 125052 w 416272"/>
                <a:gd name="connsiteY0" fmla="*/ 0 h 901291"/>
                <a:gd name="connsiteX1" fmla="*/ 273397 w 416272"/>
                <a:gd name="connsiteY1" fmla="*/ 901291 h 901291"/>
                <a:gd name="connsiteX2" fmla="*/ 416272 w 416272"/>
                <a:gd name="connsiteY2" fmla="*/ 901291 h 901291"/>
                <a:gd name="connsiteX3" fmla="*/ 254347 w 416272"/>
                <a:gd name="connsiteY3" fmla="*/ 291691 h 901291"/>
                <a:gd name="connsiteX4" fmla="*/ 125052 w 416272"/>
                <a:gd name="connsiteY4" fmla="*/ 0 h 901291"/>
                <a:gd name="connsiteX0" fmla="*/ 122990 w 414210"/>
                <a:gd name="connsiteY0" fmla="*/ 0 h 905817"/>
                <a:gd name="connsiteX1" fmla="*/ 280388 w 414210"/>
                <a:gd name="connsiteY1" fmla="*/ 905817 h 905817"/>
                <a:gd name="connsiteX2" fmla="*/ 414210 w 414210"/>
                <a:gd name="connsiteY2" fmla="*/ 901291 h 905817"/>
                <a:gd name="connsiteX3" fmla="*/ 252285 w 414210"/>
                <a:gd name="connsiteY3" fmla="*/ 291691 h 905817"/>
                <a:gd name="connsiteX4" fmla="*/ 122990 w 414210"/>
                <a:gd name="connsiteY4" fmla="*/ 0 h 905817"/>
                <a:gd name="connsiteX0" fmla="*/ 110983 w 402203"/>
                <a:gd name="connsiteY0" fmla="*/ 0 h 905817"/>
                <a:gd name="connsiteX1" fmla="*/ 268381 w 402203"/>
                <a:gd name="connsiteY1" fmla="*/ 905817 h 905817"/>
                <a:gd name="connsiteX2" fmla="*/ 402203 w 402203"/>
                <a:gd name="connsiteY2" fmla="*/ 901291 h 905817"/>
                <a:gd name="connsiteX3" fmla="*/ 240278 w 402203"/>
                <a:gd name="connsiteY3" fmla="*/ 291691 h 905817"/>
                <a:gd name="connsiteX4" fmla="*/ 110983 w 402203"/>
                <a:gd name="connsiteY4" fmla="*/ 0 h 905817"/>
                <a:gd name="connsiteX0" fmla="*/ 90724 w 381944"/>
                <a:gd name="connsiteY0" fmla="*/ 0 h 905817"/>
                <a:gd name="connsiteX1" fmla="*/ 248122 w 381944"/>
                <a:gd name="connsiteY1" fmla="*/ 905817 h 905817"/>
                <a:gd name="connsiteX2" fmla="*/ 381944 w 381944"/>
                <a:gd name="connsiteY2" fmla="*/ 901291 h 905817"/>
                <a:gd name="connsiteX3" fmla="*/ 220019 w 381944"/>
                <a:gd name="connsiteY3" fmla="*/ 291691 h 905817"/>
                <a:gd name="connsiteX4" fmla="*/ 90724 w 381944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233448 w 395373"/>
                <a:gd name="connsiteY3" fmla="*/ 291691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1970 w 406770"/>
                <a:gd name="connsiteY0" fmla="*/ 0 h 910344"/>
                <a:gd name="connsiteX1" fmla="*/ 272948 w 406770"/>
                <a:gd name="connsiteY1" fmla="*/ 910344 h 910344"/>
                <a:gd name="connsiteX2" fmla="*/ 406770 w 406770"/>
                <a:gd name="connsiteY2" fmla="*/ 905818 h 910344"/>
                <a:gd name="connsiteX3" fmla="*/ 176944 w 406770"/>
                <a:gd name="connsiteY3" fmla="*/ 106095 h 910344"/>
                <a:gd name="connsiteX4" fmla="*/ 101970 w 406770"/>
                <a:gd name="connsiteY4" fmla="*/ 0 h 910344"/>
                <a:gd name="connsiteX0" fmla="*/ 106429 w 384069"/>
                <a:gd name="connsiteY0" fmla="*/ 0 h 919398"/>
                <a:gd name="connsiteX1" fmla="*/ 250247 w 384069"/>
                <a:gd name="connsiteY1" fmla="*/ 919398 h 919398"/>
                <a:gd name="connsiteX2" fmla="*/ 384069 w 384069"/>
                <a:gd name="connsiteY2" fmla="*/ 914872 h 919398"/>
                <a:gd name="connsiteX3" fmla="*/ 154243 w 384069"/>
                <a:gd name="connsiteY3" fmla="*/ 115149 h 919398"/>
                <a:gd name="connsiteX4" fmla="*/ 106429 w 384069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6749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19222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011" h="919398">
                  <a:moveTo>
                    <a:pt x="128951" y="0"/>
                  </a:moveTo>
                  <a:cubicBezTo>
                    <a:pt x="-217941" y="346902"/>
                    <a:pt x="241428" y="514854"/>
                    <a:pt x="272769" y="919398"/>
                  </a:cubicBezTo>
                  <a:lnTo>
                    <a:pt x="393011" y="914872"/>
                  </a:lnTo>
                  <a:cubicBezTo>
                    <a:pt x="368711" y="517829"/>
                    <a:pt x="-34219" y="380414"/>
                    <a:pt x="203121" y="83065"/>
                  </a:cubicBezTo>
                  <a:cubicBezTo>
                    <a:pt x="173301" y="44983"/>
                    <a:pt x="149416" y="33856"/>
                    <a:pt x="128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8A0FC52F-35C0-4EC5-8620-414B8F0691CC}"/>
                </a:ext>
              </a:extLst>
            </p:cNvPr>
            <p:cNvSpPr/>
            <p:nvPr/>
          </p:nvSpPr>
          <p:spPr>
            <a:xfrm flipH="1">
              <a:off x="6408414" y="1581207"/>
              <a:ext cx="278823" cy="652271"/>
            </a:xfrm>
            <a:custGeom>
              <a:avLst/>
              <a:gdLst>
                <a:gd name="connsiteX0" fmla="*/ 0 w 304800"/>
                <a:gd name="connsiteY0" fmla="*/ 0 h 923925"/>
                <a:gd name="connsiteX1" fmla="*/ 161925 w 304800"/>
                <a:gd name="connsiteY1" fmla="*/ 923925 h 923925"/>
                <a:gd name="connsiteX2" fmla="*/ 304800 w 304800"/>
                <a:gd name="connsiteY2" fmla="*/ 923925 h 923925"/>
                <a:gd name="connsiteX3" fmla="*/ 142875 w 304800"/>
                <a:gd name="connsiteY3" fmla="*/ 314325 h 923925"/>
                <a:gd name="connsiteX4" fmla="*/ 0 w 304800"/>
                <a:gd name="connsiteY4" fmla="*/ 0 h 923925"/>
                <a:gd name="connsiteX0" fmla="*/ 0 w 291220"/>
                <a:gd name="connsiteY0" fmla="*/ 0 h 901291"/>
                <a:gd name="connsiteX1" fmla="*/ 148345 w 291220"/>
                <a:gd name="connsiteY1" fmla="*/ 901291 h 901291"/>
                <a:gd name="connsiteX2" fmla="*/ 291220 w 291220"/>
                <a:gd name="connsiteY2" fmla="*/ 901291 h 901291"/>
                <a:gd name="connsiteX3" fmla="*/ 129295 w 291220"/>
                <a:gd name="connsiteY3" fmla="*/ 291691 h 901291"/>
                <a:gd name="connsiteX4" fmla="*/ 0 w 291220"/>
                <a:gd name="connsiteY4" fmla="*/ 0 h 901291"/>
                <a:gd name="connsiteX0" fmla="*/ 106504 w 397724"/>
                <a:gd name="connsiteY0" fmla="*/ 0 h 901291"/>
                <a:gd name="connsiteX1" fmla="*/ 254849 w 397724"/>
                <a:gd name="connsiteY1" fmla="*/ 901291 h 901291"/>
                <a:gd name="connsiteX2" fmla="*/ 397724 w 397724"/>
                <a:gd name="connsiteY2" fmla="*/ 901291 h 901291"/>
                <a:gd name="connsiteX3" fmla="*/ 235799 w 397724"/>
                <a:gd name="connsiteY3" fmla="*/ 291691 h 901291"/>
                <a:gd name="connsiteX4" fmla="*/ 106504 w 397724"/>
                <a:gd name="connsiteY4" fmla="*/ 0 h 901291"/>
                <a:gd name="connsiteX0" fmla="*/ 125052 w 416272"/>
                <a:gd name="connsiteY0" fmla="*/ 0 h 901291"/>
                <a:gd name="connsiteX1" fmla="*/ 273397 w 416272"/>
                <a:gd name="connsiteY1" fmla="*/ 901291 h 901291"/>
                <a:gd name="connsiteX2" fmla="*/ 416272 w 416272"/>
                <a:gd name="connsiteY2" fmla="*/ 901291 h 901291"/>
                <a:gd name="connsiteX3" fmla="*/ 254347 w 416272"/>
                <a:gd name="connsiteY3" fmla="*/ 291691 h 901291"/>
                <a:gd name="connsiteX4" fmla="*/ 125052 w 416272"/>
                <a:gd name="connsiteY4" fmla="*/ 0 h 901291"/>
                <a:gd name="connsiteX0" fmla="*/ 122990 w 414210"/>
                <a:gd name="connsiteY0" fmla="*/ 0 h 905817"/>
                <a:gd name="connsiteX1" fmla="*/ 280388 w 414210"/>
                <a:gd name="connsiteY1" fmla="*/ 905817 h 905817"/>
                <a:gd name="connsiteX2" fmla="*/ 414210 w 414210"/>
                <a:gd name="connsiteY2" fmla="*/ 901291 h 905817"/>
                <a:gd name="connsiteX3" fmla="*/ 252285 w 414210"/>
                <a:gd name="connsiteY3" fmla="*/ 291691 h 905817"/>
                <a:gd name="connsiteX4" fmla="*/ 122990 w 414210"/>
                <a:gd name="connsiteY4" fmla="*/ 0 h 905817"/>
                <a:gd name="connsiteX0" fmla="*/ 110983 w 402203"/>
                <a:gd name="connsiteY0" fmla="*/ 0 h 905817"/>
                <a:gd name="connsiteX1" fmla="*/ 268381 w 402203"/>
                <a:gd name="connsiteY1" fmla="*/ 905817 h 905817"/>
                <a:gd name="connsiteX2" fmla="*/ 402203 w 402203"/>
                <a:gd name="connsiteY2" fmla="*/ 901291 h 905817"/>
                <a:gd name="connsiteX3" fmla="*/ 240278 w 402203"/>
                <a:gd name="connsiteY3" fmla="*/ 291691 h 905817"/>
                <a:gd name="connsiteX4" fmla="*/ 110983 w 402203"/>
                <a:gd name="connsiteY4" fmla="*/ 0 h 905817"/>
                <a:gd name="connsiteX0" fmla="*/ 90724 w 381944"/>
                <a:gd name="connsiteY0" fmla="*/ 0 h 905817"/>
                <a:gd name="connsiteX1" fmla="*/ 248122 w 381944"/>
                <a:gd name="connsiteY1" fmla="*/ 905817 h 905817"/>
                <a:gd name="connsiteX2" fmla="*/ 381944 w 381944"/>
                <a:gd name="connsiteY2" fmla="*/ 901291 h 905817"/>
                <a:gd name="connsiteX3" fmla="*/ 220019 w 381944"/>
                <a:gd name="connsiteY3" fmla="*/ 291691 h 905817"/>
                <a:gd name="connsiteX4" fmla="*/ 90724 w 381944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233448 w 395373"/>
                <a:gd name="connsiteY3" fmla="*/ 291691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1970 w 406770"/>
                <a:gd name="connsiteY0" fmla="*/ 0 h 910344"/>
                <a:gd name="connsiteX1" fmla="*/ 272948 w 406770"/>
                <a:gd name="connsiteY1" fmla="*/ 910344 h 910344"/>
                <a:gd name="connsiteX2" fmla="*/ 406770 w 406770"/>
                <a:gd name="connsiteY2" fmla="*/ 905818 h 910344"/>
                <a:gd name="connsiteX3" fmla="*/ 176944 w 406770"/>
                <a:gd name="connsiteY3" fmla="*/ 106095 h 910344"/>
                <a:gd name="connsiteX4" fmla="*/ 101970 w 406770"/>
                <a:gd name="connsiteY4" fmla="*/ 0 h 910344"/>
                <a:gd name="connsiteX0" fmla="*/ 106429 w 384069"/>
                <a:gd name="connsiteY0" fmla="*/ 0 h 919398"/>
                <a:gd name="connsiteX1" fmla="*/ 250247 w 384069"/>
                <a:gd name="connsiteY1" fmla="*/ 919398 h 919398"/>
                <a:gd name="connsiteX2" fmla="*/ 384069 w 384069"/>
                <a:gd name="connsiteY2" fmla="*/ 914872 h 919398"/>
                <a:gd name="connsiteX3" fmla="*/ 154243 w 384069"/>
                <a:gd name="connsiteY3" fmla="*/ 115149 h 919398"/>
                <a:gd name="connsiteX4" fmla="*/ 106429 w 384069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6749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19222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011" h="919398">
                  <a:moveTo>
                    <a:pt x="128951" y="0"/>
                  </a:moveTo>
                  <a:cubicBezTo>
                    <a:pt x="-217941" y="346902"/>
                    <a:pt x="241428" y="514854"/>
                    <a:pt x="272769" y="919398"/>
                  </a:cubicBezTo>
                  <a:lnTo>
                    <a:pt x="393011" y="914872"/>
                  </a:lnTo>
                  <a:cubicBezTo>
                    <a:pt x="368711" y="517829"/>
                    <a:pt x="-34219" y="380414"/>
                    <a:pt x="203121" y="83065"/>
                  </a:cubicBezTo>
                  <a:cubicBezTo>
                    <a:pt x="173301" y="44983"/>
                    <a:pt x="149416" y="33856"/>
                    <a:pt x="128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Donut 17">
              <a:extLst>
                <a:ext uri="{FF2B5EF4-FFF2-40B4-BE49-F238E27FC236}">
                  <a16:creationId xmlns:a16="http://schemas.microsoft.com/office/drawing/2014/main" id="{0180C35A-1722-4BC5-8560-99650C7A535A}"/>
                </a:ext>
              </a:extLst>
            </p:cNvPr>
            <p:cNvSpPr/>
            <p:nvPr/>
          </p:nvSpPr>
          <p:spPr>
            <a:xfrm>
              <a:off x="5580778" y="1473174"/>
              <a:ext cx="200694" cy="200694"/>
            </a:xfrm>
            <a:prstGeom prst="donu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4" name="Donut 18">
              <a:extLst>
                <a:ext uri="{FF2B5EF4-FFF2-40B4-BE49-F238E27FC236}">
                  <a16:creationId xmlns:a16="http://schemas.microsoft.com/office/drawing/2014/main" id="{DF6E9263-39D4-4FA6-AF03-00BC03B2D8C5}"/>
                </a:ext>
              </a:extLst>
            </p:cNvPr>
            <p:cNvSpPr/>
            <p:nvPr/>
          </p:nvSpPr>
          <p:spPr>
            <a:xfrm>
              <a:off x="6414686" y="1480860"/>
              <a:ext cx="200694" cy="200694"/>
            </a:xfrm>
            <a:prstGeom prst="donu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175C57-C14A-43D8-9DEC-3247A083312C}"/>
              </a:ext>
            </a:extLst>
          </p:cNvPr>
          <p:cNvGrpSpPr/>
          <p:nvPr/>
        </p:nvGrpSpPr>
        <p:grpSpPr>
          <a:xfrm>
            <a:off x="3994931" y="1808723"/>
            <a:ext cx="4692302" cy="4030589"/>
            <a:chOff x="3994931" y="1808723"/>
            <a:chExt cx="4692302" cy="4030589"/>
          </a:xfrm>
          <a:solidFill>
            <a:schemeClr val="bg1">
              <a:lumMod val="75000"/>
            </a:schemeClr>
          </a:solidFill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45FC4F48-EC62-47D9-B9AA-83F48D1201CE}"/>
                </a:ext>
              </a:extLst>
            </p:cNvPr>
            <p:cNvSpPr/>
            <p:nvPr/>
          </p:nvSpPr>
          <p:spPr>
            <a:xfrm rot="10800000">
              <a:off x="5666411" y="1808723"/>
              <a:ext cx="849508" cy="849509"/>
            </a:xfrm>
            <a:prstGeom prst="blockArc">
              <a:avLst>
                <a:gd name="adj1" fmla="val 10728016"/>
                <a:gd name="adj2" fmla="val 25462"/>
                <a:gd name="adj3" fmla="val 148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F15617-3F58-4A88-A90B-F0115B5C1F4F}"/>
                </a:ext>
              </a:extLst>
            </p:cNvPr>
            <p:cNvSpPr/>
            <p:nvPr/>
          </p:nvSpPr>
          <p:spPr>
            <a:xfrm>
              <a:off x="6012146" y="2610438"/>
              <a:ext cx="133781" cy="3344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69DE4F-1200-427C-B64E-91CC0CC057D0}"/>
                </a:ext>
              </a:extLst>
            </p:cNvPr>
            <p:cNvSpPr/>
            <p:nvPr/>
          </p:nvSpPr>
          <p:spPr>
            <a:xfrm>
              <a:off x="6012816" y="2926315"/>
              <a:ext cx="221908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48BE48-3438-4FB6-991F-741C219D0E26}"/>
                </a:ext>
              </a:extLst>
            </p:cNvPr>
            <p:cNvSpPr/>
            <p:nvPr/>
          </p:nvSpPr>
          <p:spPr>
            <a:xfrm>
              <a:off x="4485617" y="3281120"/>
              <a:ext cx="3746280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9EA4BF-AB1A-4F4A-A4AB-B32AA6D8A9D0}"/>
                </a:ext>
              </a:extLst>
            </p:cNvPr>
            <p:cNvSpPr/>
            <p:nvPr/>
          </p:nvSpPr>
          <p:spPr>
            <a:xfrm>
              <a:off x="4485617" y="3635924"/>
              <a:ext cx="307730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6B6A7D7-813B-4DE1-86AA-CF25C2834AAB}"/>
                </a:ext>
              </a:extLst>
            </p:cNvPr>
            <p:cNvSpPr/>
            <p:nvPr/>
          </p:nvSpPr>
          <p:spPr>
            <a:xfrm>
              <a:off x="5154595" y="3990729"/>
              <a:ext cx="2408323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7EADB63-4A11-492D-A7C0-495309B560E6}"/>
                </a:ext>
              </a:extLst>
            </p:cNvPr>
            <p:cNvSpPr/>
            <p:nvPr/>
          </p:nvSpPr>
          <p:spPr>
            <a:xfrm>
              <a:off x="5154595" y="4345533"/>
              <a:ext cx="1739344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928B7B2-5CC2-4B69-9D34-1BF3F70AFDFD}"/>
                </a:ext>
              </a:extLst>
            </p:cNvPr>
            <p:cNvSpPr/>
            <p:nvPr/>
          </p:nvSpPr>
          <p:spPr>
            <a:xfrm>
              <a:off x="6088914" y="4700337"/>
              <a:ext cx="805025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A7F2FE-17FC-4A4E-95F0-2732F1545CC5}"/>
                </a:ext>
              </a:extLst>
            </p:cNvPr>
            <p:cNvSpPr/>
            <p:nvPr/>
          </p:nvSpPr>
          <p:spPr>
            <a:xfrm>
              <a:off x="6022024" y="4700337"/>
              <a:ext cx="133781" cy="658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E3C41861-547B-480F-9998-7B6AD5247BDE}"/>
                </a:ext>
              </a:extLst>
            </p:cNvPr>
            <p:cNvSpPr/>
            <p:nvPr/>
          </p:nvSpPr>
          <p:spPr>
            <a:xfrm>
              <a:off x="8129649" y="2788110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6153EAAA-C531-44C8-BFF6-5685AC0D5748}"/>
                </a:ext>
              </a:extLst>
            </p:cNvPr>
            <p:cNvSpPr/>
            <p:nvPr/>
          </p:nvSpPr>
          <p:spPr>
            <a:xfrm rot="10800000">
              <a:off x="3994931" y="3158644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91103862-B697-4955-8F73-20CB39B4F391}"/>
                </a:ext>
              </a:extLst>
            </p:cNvPr>
            <p:cNvSpPr/>
            <p:nvPr/>
          </p:nvSpPr>
          <p:spPr>
            <a:xfrm>
              <a:off x="7486607" y="3502048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69BC055F-5B04-4317-90C3-81594880265F}"/>
                </a:ext>
              </a:extLst>
            </p:cNvPr>
            <p:cNvSpPr/>
            <p:nvPr/>
          </p:nvSpPr>
          <p:spPr>
            <a:xfrm>
              <a:off x="6843565" y="4215987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4CAF6A0-3385-4982-AC93-F5A2C1C5F0A7}"/>
                </a:ext>
              </a:extLst>
            </p:cNvPr>
            <p:cNvSpPr/>
            <p:nvPr/>
          </p:nvSpPr>
          <p:spPr>
            <a:xfrm rot="10800000">
              <a:off x="4661108" y="3861816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원형: 비어 있음 3">
              <a:extLst>
                <a:ext uri="{FF2B5EF4-FFF2-40B4-BE49-F238E27FC236}">
                  <a16:creationId xmlns:a16="http://schemas.microsoft.com/office/drawing/2014/main" id="{17D78C8A-9D49-49F6-B4AF-B06B67168DF3}"/>
                </a:ext>
              </a:extLst>
            </p:cNvPr>
            <p:cNvSpPr/>
            <p:nvPr/>
          </p:nvSpPr>
          <p:spPr>
            <a:xfrm>
              <a:off x="5844775" y="5351032"/>
              <a:ext cx="488280" cy="488280"/>
            </a:xfrm>
            <a:prstGeom prst="donut">
              <a:avLst>
                <a:gd name="adj" fmla="val 11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71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EB02D49-8C0B-40D9-818D-EACE6BC422B7}"/>
              </a:ext>
            </a:extLst>
          </p:cNvPr>
          <p:cNvSpPr/>
          <p:nvPr/>
        </p:nvSpPr>
        <p:spPr>
          <a:xfrm>
            <a:off x="11770892" y="0"/>
            <a:ext cx="421108" cy="6858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7E2ECC-1D52-421D-9F23-B73B230847E7}"/>
              </a:ext>
            </a:extLst>
          </p:cNvPr>
          <p:cNvGrpSpPr/>
          <p:nvPr/>
        </p:nvGrpSpPr>
        <p:grpSpPr>
          <a:xfrm>
            <a:off x="5612628" y="1728239"/>
            <a:ext cx="5351450" cy="997079"/>
            <a:chOff x="5616952" y="2519949"/>
            <a:chExt cx="5351450" cy="9970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EFF719-BE80-4294-AE80-D8BDD4A6F51E}"/>
              </a:ext>
            </a:extLst>
          </p:cNvPr>
          <p:cNvGrpSpPr/>
          <p:nvPr/>
        </p:nvGrpSpPr>
        <p:grpSpPr>
          <a:xfrm>
            <a:off x="5612628" y="2828616"/>
            <a:ext cx="5351450" cy="997079"/>
            <a:chOff x="5616952" y="2519949"/>
            <a:chExt cx="5351450" cy="997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F0793B-F456-4372-9968-14B1B4CC92FE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3A8D8-E9F3-4462-B979-57705D4707C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C4717-4026-4D05-A2CF-7DD355C7938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D30CB-5C36-4D09-BC90-0B224EA2A980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0DD4A-E38C-4DEB-842A-F3D9EB8A1A1F}"/>
              </a:ext>
            </a:extLst>
          </p:cNvPr>
          <p:cNvGrpSpPr/>
          <p:nvPr/>
        </p:nvGrpSpPr>
        <p:grpSpPr>
          <a:xfrm>
            <a:off x="5612628" y="3928993"/>
            <a:ext cx="5351450" cy="997079"/>
            <a:chOff x="5616952" y="2519949"/>
            <a:chExt cx="5351450" cy="9970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58F12E-BB30-4556-9775-4246738D6B65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6DEDCC-7252-48C1-87A1-C3FBABB80FB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BCC90C-5ED3-4576-A6C7-91E71BFA86A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9F70C-1B48-4DCA-932F-E9F78CD2448A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0DC91C-A2C3-4C23-9B43-3112BDE5B585}"/>
              </a:ext>
            </a:extLst>
          </p:cNvPr>
          <p:cNvGrpSpPr/>
          <p:nvPr/>
        </p:nvGrpSpPr>
        <p:grpSpPr>
          <a:xfrm>
            <a:off x="5612628" y="5029369"/>
            <a:ext cx="5351450" cy="997079"/>
            <a:chOff x="5616952" y="2519949"/>
            <a:chExt cx="5351450" cy="9970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4F2B37E-0FD4-4CEF-BBEB-E4FD237833A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D9D17-E8C2-40A4-B1CD-79257C62213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A179AD8-BBD9-4A61-B038-7F2AB58C6C5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F9A50D-B5FE-4187-87F7-EDD83395857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88F0E76-DED9-47A2-9146-B3DD1A3BBB79}"/>
              </a:ext>
            </a:extLst>
          </p:cNvPr>
          <p:cNvSpPr/>
          <p:nvPr/>
        </p:nvSpPr>
        <p:spPr>
          <a:xfrm>
            <a:off x="11349784" y="0"/>
            <a:ext cx="421108" cy="68580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3F328F9C-F446-4F85-A54F-8EAF3E5F6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16531"/>
              </p:ext>
            </p:extLst>
          </p:nvPr>
        </p:nvGraphicFramePr>
        <p:xfrm>
          <a:off x="938801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16">
            <a:extLst>
              <a:ext uri="{FF2B5EF4-FFF2-40B4-BE49-F238E27FC236}">
                <a16:creationId xmlns:a16="http://schemas.microsoft.com/office/drawing/2014/main" id="{AA30DF7B-2FD0-40A6-94A5-C46BE26D9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81504"/>
              </p:ext>
            </p:extLst>
          </p:nvPr>
        </p:nvGraphicFramePr>
        <p:xfrm>
          <a:off x="3663796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17">
            <a:extLst>
              <a:ext uri="{FF2B5EF4-FFF2-40B4-BE49-F238E27FC236}">
                <a16:creationId xmlns:a16="http://schemas.microsoft.com/office/drawing/2014/main" id="{9E73290E-A22B-4884-B75A-BDF423D56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529"/>
              </p:ext>
            </p:extLst>
          </p:nvPr>
        </p:nvGraphicFramePr>
        <p:xfrm>
          <a:off x="6388791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18">
            <a:extLst>
              <a:ext uri="{FF2B5EF4-FFF2-40B4-BE49-F238E27FC236}">
                <a16:creationId xmlns:a16="http://schemas.microsoft.com/office/drawing/2014/main" id="{73634ECE-0733-4453-9550-5E01080E5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97181"/>
              </p:ext>
            </p:extLst>
          </p:nvPr>
        </p:nvGraphicFramePr>
        <p:xfrm>
          <a:off x="9113786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28">
            <a:extLst>
              <a:ext uri="{FF2B5EF4-FFF2-40B4-BE49-F238E27FC236}">
                <a16:creationId xmlns:a16="http://schemas.microsoft.com/office/drawing/2014/main" id="{EE5CCFF2-88CA-4B69-8E56-DAAF93E0DA7D}"/>
              </a:ext>
            </a:extLst>
          </p:cNvPr>
          <p:cNvSpPr/>
          <p:nvPr/>
        </p:nvSpPr>
        <p:spPr>
          <a:xfrm>
            <a:off x="1443696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31">
            <a:extLst>
              <a:ext uri="{FF2B5EF4-FFF2-40B4-BE49-F238E27FC236}">
                <a16:creationId xmlns:a16="http://schemas.microsoft.com/office/drawing/2014/main" id="{6D235FEE-401E-4D28-B102-C01A7A4823C2}"/>
              </a:ext>
            </a:extLst>
          </p:cNvPr>
          <p:cNvSpPr/>
          <p:nvPr/>
        </p:nvSpPr>
        <p:spPr>
          <a:xfrm>
            <a:off x="4214972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37">
            <a:extLst>
              <a:ext uri="{FF2B5EF4-FFF2-40B4-BE49-F238E27FC236}">
                <a16:creationId xmlns:a16="http://schemas.microsoft.com/office/drawing/2014/main" id="{13971430-0EF1-4EA0-AB4D-63A258CCE0FB}"/>
              </a:ext>
            </a:extLst>
          </p:cNvPr>
          <p:cNvSpPr/>
          <p:nvPr/>
        </p:nvSpPr>
        <p:spPr>
          <a:xfrm>
            <a:off x="6939966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39">
            <a:extLst>
              <a:ext uri="{FF2B5EF4-FFF2-40B4-BE49-F238E27FC236}">
                <a16:creationId xmlns:a16="http://schemas.microsoft.com/office/drawing/2014/main" id="{AFB2EDE6-72D9-4758-9F76-640902A886BB}"/>
              </a:ext>
            </a:extLst>
          </p:cNvPr>
          <p:cNvSpPr/>
          <p:nvPr/>
        </p:nvSpPr>
        <p:spPr>
          <a:xfrm>
            <a:off x="9664962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0C10D80-ADC2-4430-A519-242A0F9469FA}"/>
              </a:ext>
            </a:extLst>
          </p:cNvPr>
          <p:cNvSpPr/>
          <p:nvPr/>
        </p:nvSpPr>
        <p:spPr>
          <a:xfrm flipH="1">
            <a:off x="1765218" y="2225778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5120FE4E-E005-4D12-8E63-CDF0696D46B7}"/>
              </a:ext>
            </a:extLst>
          </p:cNvPr>
          <p:cNvSpPr/>
          <p:nvPr/>
        </p:nvSpPr>
        <p:spPr>
          <a:xfrm>
            <a:off x="4553913" y="2202414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5531C8F5-6FE5-4821-9327-8B30E16183F6}"/>
              </a:ext>
            </a:extLst>
          </p:cNvPr>
          <p:cNvSpPr>
            <a:spLocks noChangeAspect="1"/>
          </p:cNvSpPr>
          <p:nvPr/>
        </p:nvSpPr>
        <p:spPr>
          <a:xfrm>
            <a:off x="10033305" y="2132260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84A91035-07D0-4A86-81F7-6AB5861DB2A4}"/>
              </a:ext>
            </a:extLst>
          </p:cNvPr>
          <p:cNvSpPr/>
          <p:nvPr/>
        </p:nvSpPr>
        <p:spPr>
          <a:xfrm>
            <a:off x="7266386" y="222577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80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BD9EB2-2B25-4D61-9608-973266F37BEC}"/>
              </a:ext>
            </a:extLst>
          </p:cNvPr>
          <p:cNvSpPr txBox="1"/>
          <p:nvPr/>
        </p:nvSpPr>
        <p:spPr>
          <a:xfrm>
            <a:off x="4887563" y="52027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2D705-9639-492A-9B17-AE4C0B1593EF}"/>
              </a:ext>
            </a:extLst>
          </p:cNvPr>
          <p:cNvSpPr txBox="1"/>
          <p:nvPr/>
        </p:nvSpPr>
        <p:spPr>
          <a:xfrm>
            <a:off x="4881767" y="140032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0C741-55CF-4A72-A185-96C8025696A2}"/>
              </a:ext>
            </a:extLst>
          </p:cNvPr>
          <p:cNvSpPr txBox="1"/>
          <p:nvPr/>
        </p:nvSpPr>
        <p:spPr>
          <a:xfrm>
            <a:off x="4915889" y="206142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65A50-2798-4D73-BC6E-14B7B824A4CE}"/>
              </a:ext>
            </a:extLst>
          </p:cNvPr>
          <p:cNvSpPr txBox="1"/>
          <p:nvPr/>
        </p:nvSpPr>
        <p:spPr>
          <a:xfrm>
            <a:off x="6208000" y="2297106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280BC6-51D6-449A-8CD4-1BD40CA0CACA}"/>
              </a:ext>
            </a:extLst>
          </p:cNvPr>
          <p:cNvGrpSpPr/>
          <p:nvPr/>
        </p:nvGrpSpPr>
        <p:grpSpPr>
          <a:xfrm>
            <a:off x="4940427" y="4035242"/>
            <a:ext cx="1869058" cy="2421214"/>
            <a:chOff x="-475010" y="1042170"/>
            <a:chExt cx="3859356" cy="24212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D5C124-4B5F-419B-BDEA-E345E3BD2003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F2B26D-53BC-4D0B-89DE-4AB3FA0C1EC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E1CA-D81F-44CD-B85C-13097B434C3E}"/>
              </a:ext>
            </a:extLst>
          </p:cNvPr>
          <p:cNvGrpSpPr/>
          <p:nvPr/>
        </p:nvGrpSpPr>
        <p:grpSpPr>
          <a:xfrm>
            <a:off x="7239059" y="4035242"/>
            <a:ext cx="1869058" cy="2421214"/>
            <a:chOff x="-475010" y="1042170"/>
            <a:chExt cx="3859356" cy="24212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B70A08-E16F-49DD-A729-EA040A65DCE5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FB7700-7F0A-4DA4-8D35-350A7740B49E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829290-269A-4B89-B3A4-F70B263ABA9A}"/>
              </a:ext>
            </a:extLst>
          </p:cNvPr>
          <p:cNvGrpSpPr/>
          <p:nvPr/>
        </p:nvGrpSpPr>
        <p:grpSpPr>
          <a:xfrm>
            <a:off x="9537690" y="4035242"/>
            <a:ext cx="1869058" cy="2421214"/>
            <a:chOff x="-475010" y="1042170"/>
            <a:chExt cx="3859356" cy="24212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551BEA-3D91-493B-B393-7481199A4FE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F34091-A934-4C08-B7B7-BBF7228E14F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D9CD8F-571B-45BB-9B01-C70DC70BF935}"/>
              </a:ext>
            </a:extLst>
          </p:cNvPr>
          <p:cNvSpPr txBox="1"/>
          <p:nvPr/>
        </p:nvSpPr>
        <p:spPr>
          <a:xfrm>
            <a:off x="4945926" y="2902163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5537EC-5D77-4D74-AF61-C8C126C2F857}"/>
              </a:ext>
            </a:extLst>
          </p:cNvPr>
          <p:cNvGrpSpPr/>
          <p:nvPr/>
        </p:nvGrpSpPr>
        <p:grpSpPr>
          <a:xfrm>
            <a:off x="384518" y="727592"/>
            <a:ext cx="4279063" cy="3235226"/>
            <a:chOff x="384518" y="800016"/>
            <a:chExt cx="4279063" cy="32352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205428-5FE5-4B1E-84A3-9360703AFF58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32FCC-1CA2-42D4-9C8D-6C4348E0C507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52F688-0075-4437-9409-D0F402B6D283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5255C1-B01F-483B-BEC8-B583FCEDFFFC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5D286A5-D72C-4240-A34A-3CAC795B320A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548426-4436-45A1-941E-0FB55BC13C59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D43626-8B70-48EA-A3B7-0B0D0640EE9E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75FF6DE-1E5F-4956-820B-36D96285446B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9B3866-7F10-4D7A-9397-944431D6EA8F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99CDAA-B9DE-4C16-9260-836B50BB5A88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800EAE-EA2D-4C5F-8064-2242DAC3CFF4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A8E355-8E77-44DA-85FE-3B0C8D30BA2C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2E0B850-A1E4-460A-A08E-A597CF6EBF58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C4B8B52-225C-4991-8D6F-5EEC7045163F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83EC91-9582-48C1-93E5-3FC518BDDF8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EE8F757-BCE0-4FAE-B85B-CE8A4F15B0BA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744658-FBA6-43EC-B952-BAE61C1174D2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71D616A-A271-4EC2-9BE5-39A7A96A5FE5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715CD0-AB5A-4F7C-9762-D6BB2521CC5A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5F334BE-D274-4A14-B49B-0BE036995BF1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F60255-AAF5-4E94-82D1-37C83611EAEB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99C61B1-4191-44B8-AB81-4673D17B724E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7EB78F5-C019-405A-A21C-5DCC28362171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F068AFF-7F33-4860-84AA-DACD5CADE17A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21D33F1-C23F-4BC0-8BD4-1DDEF42CA802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F2C080-ACA7-4014-AB83-3D248843404E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406D147-F77C-4B7C-B741-E6D38F5C6836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17A43FD-0C67-4BBF-A0B8-E797DDB5E53E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9A9D71-400A-42CE-8909-97FF7D39BA7E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3C84302-A85B-4288-9B35-583A185E3C41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9A8F552-4B57-4FDA-8A18-F391F84FB779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9F64584-DD6C-421E-8F90-9AE9681AEB0C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E18134F-45E0-4D4E-B3FD-EE327D6985A8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119DE2D-6040-4D14-9C86-C7D01BB2B9BA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928B9AE-B4B0-4814-B786-3FBAA3FD464C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77A84DF-3E9F-4B8A-BB69-5068500F3BE4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CE5CFC6-A2BB-4AC2-91DC-C401B8E7BAC3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1A0F55B-ED18-4833-8D38-FDF4AF6B9866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FCD0AA8-10CE-4433-8895-DD7D11C30156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EC44904-7480-4BE6-96C3-BDB8279CD695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DF504D5-2576-48D2-BCEE-B167BB46F1EB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F948E9E-0C9D-4685-A0DE-E5677BF86897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51FE57-BCBE-474E-AD1E-5FE4A9760A53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6B92BA4-2045-43AA-92E4-1557057F1724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3CAB9B8-327E-4474-B639-4044EF94B638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98197F6-E444-45B2-B773-F75C53FF773E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916886D-1DB0-42FA-9482-5E0B973BF566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BEB7A89-4E2A-47F4-B6F9-C82F41EFBFE6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0568D8-D768-4BA5-973A-1C59D340BEC5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2B436D6-D85F-44D1-A350-360B5A1579EB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E078611-5008-4D69-8EC8-1B01A85FB1D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BBF5BEC-1F52-4D6F-9BD3-BEA865C54C78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8F33F8A-E1F6-463A-A46E-EA5D7EBA62F7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D6750C0-2F30-4EE8-A930-2EA966ACF938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C3B1137-2B81-45D2-8D3C-C9BCC7DA69BC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7972748-9E4A-472B-8D39-2C9EAA8C51ED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6AEE4D0-C03E-4B30-9F52-13936A215E2C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D9ADDCB-4086-40C4-8360-6A649A003A6A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C1CF2CC-24BA-414A-B223-5EECCE05FA67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4CD9A82-BB6C-4544-A1F4-87DFB9D6489B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8B9073-D614-400F-A2F1-8B0B24A00668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7AE661C-A302-4725-9103-97C5E1EA340D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D060864-F4D2-4F75-84BC-8AB2679C8B46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A629C6E-6B12-4C8D-BB20-1B521AB6B516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B9125EE-CC57-4EAE-A46A-C798FB0D540E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AD3714-43A2-4E5C-A4D7-82AACB511A2A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9FB0262-0F74-4ECF-9B8A-D64ECDD908A6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E5F8ECC-E2A6-4360-8FF8-1BA20F03B1A2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B616779-BC32-43D0-AE42-C2F0DD7C633B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0EC2DBF-2667-4761-8E28-DCC962E4C3A2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2E13308-6D57-457F-BCDA-E2F14983338D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7EEAA6F-A1FD-41F5-BF01-F1919A4926B4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D24B710-0264-46A8-BC3F-115CA4DA87B6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A4B044-9B8D-4D6D-8A36-A55DC8749FF5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E4988A2-6CF9-494B-859F-8D0FDA5CEB32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75DF984-C690-4719-AF46-2213B0315E8D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89109B0-E319-4EF5-A94E-DA7119F22BFF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AA2BE5-C6CF-4ABD-AF66-B56740E7CD77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838E660-4DEC-44F0-A65A-B3167DA4F938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FB6479D-96BA-4AFB-AC3D-8CB1804E23FF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907F886-484C-40FC-B5DC-462B8712E79C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CCD9113-9170-45A8-81D4-623FB318AC9F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D74F00E-04AE-4545-A35C-9786C74FEEBC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7555368-4FD9-4B13-87EB-A55C3447428E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A933A0F-6C24-495A-9EF4-C0F8EBF9A8A3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790B9BF-FF9E-487F-A4FA-583EB4FC6D85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D76E880-D4A3-4E0D-90AB-098D0789C21D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0B0D57F-8058-4955-86C7-9768AE1B0711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FD258FE-A470-4C22-BEEA-F6D2C11CC9CD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752CA8B-EED3-41D7-89B7-ACD17E5EBA8D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2E927B-E4CC-4C78-8A9D-EAADE6329C3F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1A51D9B-EF0D-4780-8E60-8023C3A132F7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9F3A0F7-E05B-4D62-8267-7E8C433EBDDE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9AF8140-7F6E-4B51-8C46-584E572132F1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28F244B-824E-4354-96E2-F26A330E5C88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B714198-81DA-47CD-88F6-7554154BC364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7568B69-FDB5-4A6C-9B37-7D822506A33D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75BA01C-545C-4AC2-AEB7-79ADE5DF2F7D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996D065-1B61-4657-A6E0-95BC5E45E416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7565C1B-D523-4BE8-A438-B566CAF8D36E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5563AD3-BDEC-455B-8CBB-708C5D3AD34E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00EE567-C811-4AD9-ACD2-8DEE2D063C71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45A1DAA-D8F8-4851-A4B6-A84D65CFE0F1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9AB012F-A289-4120-BA94-215699BF9CFC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BDC6BDC-1275-42F7-BDFE-839ED4C0B44A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77D1433-C007-4D08-A910-326CA7C5C60A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00A520D-801F-4CEC-BD3E-F3FF44204F8B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51D230E-6FA6-481A-A6B8-9470729EA795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351D2A5-502D-4D6C-842D-AC3559CDAA55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3C300C6-6A8D-4F11-A897-55BB95793AA3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28EBFFD-F0F5-4109-91D2-C05D6662E59E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3A960E1-1E1A-4508-9704-C50D372F7A36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0125BFD-F7C6-4380-A858-BD84CAB5E441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B0D8F77-A65E-4467-80E1-AC65B48EDF2F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979B5CB-01CC-4812-9D4E-CC3D01A1204A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FBAD116-BC50-4173-BC81-2A2C60F3551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6AC5B29-75DA-4A49-A559-5729524138E4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276095F-4F97-4407-97F1-FC4DE8DCB969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68B8965B-893E-42F6-BBE5-DC26E809A571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DA014BC-B0E6-444E-9880-5125742F999C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81B157-13FC-48E8-A96C-58C9D080F0D3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88D0548-9C84-4214-AFF7-2551501C91E5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191A19C-50C7-4026-A099-DBF49615293C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408AE32-162E-48A9-ACD5-BFD04257FBC3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95F914D-0A32-4494-92D9-C8C66B732CBC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B43CC49-1431-44B7-B11E-C70622827711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B0B5664-3653-41D1-9639-A4B205C7F8A2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CFCA00B-3E06-47A9-93EB-9E39E61FAB75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0216A36-BC1A-426D-890F-B751A8F2B8C8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8B403AB-C0FD-4096-A199-56967FCE404B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39262FA-AE82-473B-A0C6-F2C635ECC718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967B5E7-F4DB-4B49-B56F-5962D3FBE27A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DD5CBAE-013A-479F-B10E-7A29258896C3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9A62CBE-77B8-4877-9A30-D4EC5D3272B8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8815C43-B90C-4134-A96C-3F0FAB4A0DF1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3A24382-73C0-4DB6-9979-E171B63A36D6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5B3FC35-FFAB-40F3-B36D-C0C920EB4F96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2907BAA-9140-4B42-8C13-06CE3A063314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E06B653-418C-4A16-97F9-94586042FC62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6A0F175-8AC5-4F9B-9C9A-DD69E797F974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185BCF5-AD12-459F-90F2-0B894CCF7190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7BA20D9-5F20-4E9D-99C9-FE99763359C9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878C4B5-C1ED-490E-A48E-2AA930149FAA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CF94ABA-6539-4C59-9430-C83BA004B214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78CA232-38A1-4AE5-ABF4-176753599C35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30E67F4-6D4C-4A58-A8D4-4869FAF5F1B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310236F-5263-473F-B5F9-0C0D57A101B7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4555353-D048-4A0E-9B63-3E85305E0DED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15507311-B2B5-4110-9E30-5BB177E91349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E756E6E-3B63-4DA2-8566-021A46773D33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00FD530-3F13-4611-87BE-05F92E38C0CF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7E6E111-C2AF-472D-80F4-697C21823126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AF2A40FA-D41E-421F-A886-965B43EE6412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12EA67A-00A9-451B-B1D4-EC062CAE2CA0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D7F654C-ED96-4402-B07F-9E83CF45BFC8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7DEEE6B-A8D4-4D4C-BC57-4C63CB6087ED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86A913D-B291-465A-97A0-C084FA014DF3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5FE61CC-B3D5-4F34-9EB5-5BCD4AE17E5A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C5EF0A-AD30-47FD-B333-0D652A265A11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31B178D-6553-4C26-AB02-AF8A6CAE29F7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35746C1-D483-4027-B0E4-C29DFF84B328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3F674CE8-1D5F-4335-8CEE-8EADE8297D1E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DD0A054-EE91-447A-8420-4FA0CB0684D8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0AF8943-D281-4F13-8FAE-BFDB3997CD6E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0ACC4B1-C649-4400-8135-44D2EA32F695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429A704-996C-4E79-81F6-9A559310CFC2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9619053-E0D1-4908-B034-01B1D5D21285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AB0F683-CBB8-4ACF-B73A-77E6D54BF76E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890F570-4913-43B0-B60B-990436074CFF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1B5ABD58-7959-4C8B-8927-7E84096A1707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B09CB06-6CE0-4201-A340-D4C911B1898D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26F3DD9-03B2-4F3E-8DF8-ECCFA426E3B0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0065D1E-F27E-4135-A803-F3D9500B5C1E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AAECACA-5A71-42A9-82C1-9D1A1D3E859F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2EBFCD9-0DC7-4572-B272-C170B7001EA9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ECC39852-EAFC-4E2F-915B-A47D0E205B72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F410C73-D9AD-406A-A311-F719F9ECC273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F7B1476-2617-40C6-8B09-131C1E908E1C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DB89CF20-9B4F-4453-9D36-C800FFE76520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DF32266-D03B-40E1-A230-B29495E108B9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64A9440-3BAC-47FC-B805-E0D6C5E17F3D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9E453A1-AD06-46B8-8ECC-D6AAB0998D5E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5299B19A-7757-4C2E-95B4-EF288973AB34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E85570D-5F5D-48A3-8347-A8FF87A25494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EFF498C6-822D-43AC-AAA1-BBB9C088B003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0B0CD930-69BA-4AF3-8360-41286C18FC79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3CFB003-27E4-4FDF-9028-A0C3E9B3B2F4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A63A50B-3E72-4302-84B6-9DE008A1DBD5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50FCCEEF-5CA4-4ED6-A883-8B54854C1716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4F6E0F7-F4FD-456D-BEB8-B9171AA67D2F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89BD14A4-2E5E-4B83-A5E2-D517BD4299A2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D26FB60-77FC-471A-A0FF-9319297684B8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ABF10D6-67AF-47D6-ADEE-1BA3A4805F65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07CF5B7-2905-4565-856F-005F32B6CA63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8D8419C-D5E5-463D-B0CA-E4DF96995E86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EB61336-9F8E-4F16-BE66-2B713B12FF38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588454F-AA73-4181-906F-656B7453D38F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FCB90B1-233E-4E04-8508-60177E7F7488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1F9899B4-0EEC-480B-9353-5AA450C7A2CB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8F98CC9-D526-439E-9659-8CAB6D630D84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00009019-FF30-4F38-8397-E84AD5A57126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6484785-E23F-4A56-9936-2362E6548E69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994902B-BAFA-4E0D-B8CA-F7942679BBCF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CFDF5E2-A2AD-4BDF-B459-1330B68A770F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6FE550D9-CB78-449B-8D44-3E0603B3C447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BB072E5F-4D09-4890-9E36-279C408C431B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2BA160C-CE41-4ADE-B6D0-6FCD4D276CF4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F89A9C87-A9AB-4ADC-B97B-029AA7AB7A2B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E7249992-31BB-438E-8818-4C938476AC1A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C747B20C-2645-461B-B246-67E593ECA07D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CAEB5362-47B1-43C3-9245-47D44D21F047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B70403F-7B6A-4BDD-809B-CF5A91EC1DC6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1B63746F-6899-47F2-826E-E38D287D9F88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205622E6-5EF5-4119-A793-0B70D2AACDBA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0E8303ED-DFF0-410E-91A8-55979212E2D2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0C428388-34B8-4CA6-860F-A57A7DA2C51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8CD1CBE-1270-4192-ABFA-3C70D09FB64E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13309015-625F-424A-A783-057A423477CA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34BD233-EC0C-4495-AC49-A2D42004FDD7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A13E528C-AA7B-4561-B8CA-B58096016602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19BD84B4-7A4C-4E0F-B5CD-108E8C616819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D82021D-09BE-4819-AD1D-BCA160960F6A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50D9C39-6104-49E2-B657-68170F07C055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57B6C25-122C-4220-80EB-DBF19662485C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1711EC63-8E9E-48E6-8E63-00ED803F970D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66942CE3-4620-4AD1-AA86-E045115EBB50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A4566E3-44DB-485C-B4B2-A94EBF721562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18DD1200-CE1E-4BFE-AB84-F2DBB3D98AC9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A33CA92A-0ACF-4981-8FF8-FA30249EB298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B52D9583-1FB4-41D2-83B0-15C4219A98F1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93E6D41-6CDF-44A2-BF72-998542FF7EC4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5A62356C-2EFB-4A40-97AE-DF360946705F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6B478F3-02CB-463D-8C2B-4ACAA7A13A04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EE553364-9976-4660-95C5-F40E9E6CE769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CC827D7F-A780-471F-B51D-278B4CF13C4A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41C6408-8D0C-4EB2-83D7-5B769A89A8AC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3E0ED187-87D5-43AD-975C-3987BC9B7D8A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2E3FCFB5-7AB2-4B0E-8FDC-7F45DEF93344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C29B0-6B2C-410B-9A75-94AF1A014FE5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1A973F7-ADCD-4161-A652-D49236C93748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630E2CE-CDA3-4B74-AACD-12B76AB79972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6E95727-C1E8-4670-98AB-A8F8656D7D22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0C4434C-AD06-4DC5-9985-060B09440E02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9F5D8A2A-C213-446F-B487-91024E309479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07101AB9-181A-4F67-A95A-91547F10F866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378FEB31-310A-4A57-B1E1-920E10B9F04A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EAD48B54-96C2-4352-A1E6-A1F9BA800809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EC5939C6-C02B-439C-A0BC-B6C809DBFD64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DB15C31E-237F-4016-9CEF-CCD27791010D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4A7B7FF-05B6-4784-B02E-A4094F62F45E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8BD32BA8-1BFB-4F18-92D5-6215FC5EEC3C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C400E7F6-827E-43DE-9067-F6138BF0305D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B9DF2773-9323-4E7F-9586-FFAA17E417C0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A37A65A-ADE6-4C5B-9C9D-DCC7D0572D32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DAD93246-6ADB-4CAC-A14A-84B7712A2E34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DE40237-308F-4996-94A4-3787216EE884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C01AF9DC-2A70-4AF7-9F12-E8E693E38FC0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36ECD73-09FB-4068-A38F-E3E42677C7CF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568BCBC6-F08B-4660-A773-536D7312E0BE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6D08BCB6-348C-4CD3-A28D-9FB1DED28199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38C6FA6-6EB5-4686-9C14-989143E8CDE5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1891768-284D-4583-A06A-8FD215954854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12169E2-3AE9-47AF-A0DB-C25D8FDFE766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DA26D66D-C8A1-4FB9-9392-43B1189C301B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E432FD0-85D6-4EEE-8984-06D45FD3EB71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2D7D224B-C277-4469-80B4-54EBBBECA483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794C83D-37D8-4561-AE7F-F24C7EA4C9C0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09C48E32-AC6D-42BF-9697-51A01A6BCCE4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4974545-3A6D-401F-A7CD-FC31A7FD339E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7FB41AC8-1095-44EF-8A0F-07ECCFF98E54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8A15765C-CF5D-4C9D-89C2-5D7A5D7D80D0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263D67F-C092-4DB9-A5BE-8A86F681CCC7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FC0A66A-3745-41D3-A85D-870D6C829EB0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3906AEF-749E-4902-AA74-F6DA0EE977A5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ABFFC6F-9029-4400-83E0-AB369C3D9F11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63090FDA-54D9-4B68-A185-BAE431DDC426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E3BA6E-F43E-42E2-BE25-3A0303FD2284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C1E5721-4743-4345-B42A-0D63EE362906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2B4A4987-0FC6-46B8-99A8-5980466291F7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FDF30EC7-2A73-4609-8B63-9FA8382CFD63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F2D38B12-143B-4F17-9675-4A6DFCF8D72F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F437C7A-4AC5-4F91-910B-1A24F2A2E46D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8ADF543-0BA3-494F-8FF1-2651B908C5F7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7323BF16-30F4-4954-8A6D-E58449F9E30C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3D3F5E4E-4AB0-4837-9A04-417B99713249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895465D-99F8-4649-AA83-95AC40E9DF04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31582727-5D04-4B27-AFEA-A59557AC4110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4B40F87F-96F7-4569-A1B6-9E6EBB2067E9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C5591D69-AA56-46ED-B6D5-B9281416C594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241A695-528F-4DF9-B9C6-73C1329424E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E05BC002-A4B6-4FD6-8A92-1C8B190DDF7F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FF9C2FDE-6055-45FB-A17D-A7A647728176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2B448E57-ABAD-45F6-B34D-517F5323DD91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6B859588-CEF3-49A4-8F38-BB3C05FD6A41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428927B-F908-48A3-A74F-13A229C93006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D7A3F387-FCE9-4527-B25F-9CE93B241485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8E7ED53F-DA85-45DD-A8FF-688BFC547616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91FB5304-AD3A-430E-9A5E-F3D98E7DCA48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12EE2796-DB00-4F19-A2DE-21C256E3307D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6552708-5DE3-4EEE-8D2E-05B68CDCEDF3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3DE5DBB-A655-4DF1-BD98-43A4D3AF3A6F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75BE0B5-96E4-42AB-9E49-2C2A91C5D003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194D0ABC-BBA2-4972-AAE7-63C4EA2210FE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D537B25-5F9C-4A07-898A-7995EE82D789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FAF8A2DB-DD4D-4F90-BB0F-8E188BF79A3C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94F6890-1861-4976-8735-24645F8560A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CA12830C-5287-4747-B5AE-FEFE3A8F332B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5C0DC78D-43C3-4B59-BBA7-610B75454A8D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8565A34-ED22-49E4-B137-6216CD265544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2143E68F-12B1-439E-B219-3281518C73D7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F98F35E3-15EA-444E-8465-34DF50C2D554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6690EEE0-68B3-4F65-A092-0DB5E841AA27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8F0103E-EA19-4A5D-90C8-CD55FFAAC3D5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43ABE0CF-BAB5-46E2-977C-BC59F9826472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C5C5747-DA8B-4FE7-B4E1-D52FEEC58522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A75CA390-32E6-4510-B5F2-14CC88E80E21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79C902F4-C9EA-49D0-8178-3B0B8D166B98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82A18D4D-DDCD-4A82-8F66-A3FD728E1914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F478E7FC-60C7-4F7D-899F-1EA390CFCB66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FF26AB3E-4DF2-4A43-BC33-858418FD61F9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D357AE8-BD7A-44DA-A6CA-7ABC8C0FB530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B1E27855-9F00-4F43-BF12-62C05AB1E989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A6543A6-8894-4C64-B3C1-8ACBC9E62D55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929598E-1202-42C2-9B14-ABE0D0910A43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9A6E48A0-761B-4487-990A-C574695FA7C1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17EBE01-872A-4724-B50D-6B5BB834DF2C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A8B959D6-5D4E-40AA-8B0D-D9CF2A2E0D89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E3C6864A-23F2-4543-BDCB-C52AA6B6E884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D2C0A4B0-9776-4870-A455-C273FEE08DA2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3C7951F1-2048-455C-B375-7B9D162C62EA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ED71EC73-0D97-456E-9EE4-BA615E1BAF09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66DFC998-AF9C-40B5-934C-6790575EF6B4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00C46AE1-DBC1-426F-B6B5-4A7E902DDC81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E406962C-EE95-46C5-A3C6-412824A5CB47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8F31FDBE-552A-484A-A83C-AA4C397506CC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04343D7C-F1A3-4C70-9782-65D8C4C80E4E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E8CD5A0-D321-46E9-8278-492160AFF2C8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7538248A-04C0-422A-A0FA-05CFCF9B3F7D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A28B3A19-E18B-4635-B48C-02FC88F83141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3A6A755-C006-4E15-A0B5-AFFDC1EB4BA6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1B8FE29-A70C-452F-AC01-F641B3516BED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1CCDDD0F-E443-42FB-9569-5FA369C88400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CC2D84AD-FC7F-4BBF-9410-74199AE8B139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2878F0B-C1DA-49C1-9D9A-24A0E34CB8D0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05ADBA3F-F2F9-4353-BFE4-0B33C206CAE2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09889F3-F5D0-4127-BBF2-F27C670A1712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28B71561-1F5F-4DFC-91E6-D9F58B6D68BA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CABCCC4F-2AE1-4A31-8D0B-11B70C0B8AC3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9B97C64E-7EA5-445C-93B6-014A69F7EC2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6FC70A3-7262-4D0C-93B6-39065BA9C7CF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569F710-AE9A-4B11-AAA9-07588D7B552E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0A2846A5-8C6D-4D5F-9B8C-73EB5867CB08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97408305-1FC4-482B-A2B9-83AB95276679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9095F79B-B52E-4D2A-A2BC-8FF301D40A46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4E91AD88-D70B-4E32-8DE6-BB45991687DC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097D1157-56F8-4EED-9D72-BC17F791DB66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F6F78D3-FAEA-4F4A-9763-EAD4C69456AD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12E6C5B-B9BB-4636-B0EF-17CAB98C1FEB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5CA904D9-8352-48EA-B0C8-9F81ED44BC89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DE82E7F4-B524-41A0-B04F-FEDFB5B6826D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AE24D521-E992-43F9-862C-E2E87D49B9AA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40A7D1B1-09EF-4B65-9BCC-C39BD80CB2B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D976C32-FE6D-4991-B0D3-773EDA25D1EF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C1931CE1-8301-4D00-B731-992586E24274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90566E1-7C4A-4CE5-879C-56C43C1F89D9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1B9ECEE8-BB7E-436D-A644-7BE4D7E95C78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D18FC7C-9BF8-4C59-A9E9-2E4A71E1F73C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50F4D804-678D-46B3-BC05-7983790DB3F2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8C4A3A2F-20CA-441F-BC2F-F3E46CE1121A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3B75F991-FE51-4292-9D1D-A145BD4DB811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7F5EFFA5-B8ED-47BF-9F9F-F71A4E0C1AB6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267B42E5-0067-4FC9-9DC8-A5C13063EE41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CF9D95F-8A6F-4053-A8BD-38E35EE4EE75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9A6695A9-175C-4BDC-8E7A-DE93C5D79482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9CEBE98E-E0A9-4444-A752-7C535181956B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C125C9E2-8290-45C0-8CD9-5DFCBD5D1410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6B01710-DB88-4C77-ACEC-994FE792EB68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44577CB-1D84-41CE-A439-8CB10B47CD05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8561AF82-ED09-4241-B607-E24B86B4331A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7D8A772F-EEEA-48AD-BDFB-67D66E759C47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3C503AA-7A22-47B6-90D3-DF25CC680D16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E948092C-014E-4E4C-976D-FF13CEAF768D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A9A53A8-8912-4376-918E-778DF52457F5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3C5B609C-B494-437A-8C62-B7E976A05BBA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D6C657E-E336-48C3-92EC-5C8907257F5B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12B4C20-1310-47ED-8394-AE7590FF3FD3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9CA6C5C-437A-4808-B648-C3E9175141FA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B2E48C1E-7A45-4802-BCDE-ECD929FC6C75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54641BAA-1F82-4153-9AE6-B9738744CFFF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85D7AC51-E880-4EC6-93D6-9CD2A493C86D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2745EB78-6A73-492C-B947-C6470C4E2C6A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84E7C153-6885-4774-82F0-2AE2083CFBB5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3E148C68-06E5-412D-95E9-CFE19189DE73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4F57AEEF-2D45-44DD-8BA6-5AFD0AF4761B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F6190DAA-3E90-4501-8075-221F2E30FF82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61E35241-2C76-4D97-989A-0F3319BCC131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55BA3791-A5B5-4078-B579-A607EA4C1D4B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27987B0E-4C12-4D02-B668-B027E0B3720F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78E94289-50FD-42FB-A31D-B5EFB17648FC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091A766C-DDB4-409D-9DCE-F02DBCF873DF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D1917F9-108A-449F-9774-839F8597DDA8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BAE710CE-2A8F-4EA6-A942-3E358ACF7011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42CB0213-F151-47CC-B39F-56FB6FC5040A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E61FB580-A96D-45C4-8C3C-B5764D3F5130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A4E77BAD-F789-46FE-8DC9-0E64F7B5963E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ED0CB5C-7774-4198-ADD5-CF345DD8F990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F2A0F6C2-0252-45C4-BD12-C12A20368E90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6A93D86F-742F-4271-BFD4-AC8A26399A62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1A57AEF-5FCB-42AB-B96B-24D5E1019421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8ECF41E5-077C-4185-8FB0-9183E50DAC30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662FD717-F009-49F0-8F0D-05D532C683F7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00020BA6-D2D8-4C95-A9B3-C5D80FA611B8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B2C86273-BD0E-4D17-8B1B-502EF54D90D9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2FF40590-AA33-4E18-BC98-FF7A5205132F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012AE65C-317F-4A10-BED4-71A5C6F75F36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AF6503D9-0CF0-4D3F-98A4-C3BDC195501A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D150049-0419-4D0A-8427-692AB207AE13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724249C3-6510-43C2-A6D1-777BFF8D68D9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612CC30-4FBF-49A8-AC97-CB031058334C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C7FD72CF-8F90-48FE-9AAC-AA3EDF6D3F6F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A86F9557-3DAE-4064-A8F5-8C666C8B21E4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40CE7C72-BB5B-4282-8B9F-44E5D3797BFD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1999CF3E-40DD-4775-B40D-F19D3447FDC0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C1BE7A2-F7D0-4C3C-83EF-9C722FC1BF69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56FDF12-E18E-498C-ADD8-4F6708D6E9CC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48E9F175-973B-439A-9D84-63454AB36B55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F595DEE4-60A6-4647-8099-7C3066024EA9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6832F75C-CE19-4767-AA27-D0D7E1C18015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205EAFB0-D45B-471C-8D92-848DFBAB15B7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D2D2B3BF-DF98-4FEF-9DE1-DC02F53B3F46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4C80FA54-A638-4330-970E-52D6FB80F8E9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6BC348FA-EBF7-4A5C-8295-600CA373EAD3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4212C186-52FA-4018-B491-25C6154EC032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7D8AB1BA-51E4-4EE5-9AB5-07CCDF91F0B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AB62A547-9099-43E5-9A59-C9AAE95E5DC5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EB07E5D6-E982-4D98-A413-6D9810F0338A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FD4E1D1-1F70-4000-8029-B79C804626BF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C19C11E0-A0F2-4397-B755-BCE354CB1A80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27D1B5BB-780D-4F30-A789-D3084E4B80DA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AD8B6115-9019-4292-AE0F-291DB778B2E2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EBC0C414-51A3-42BF-8013-91B6B302EA8E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C4A65EBD-F292-48E8-8300-31FFCF05AFB9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D5464E05-991D-4D04-9B22-9B76526F524E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6D76741A-37BC-434A-B713-BA5E5A96B862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AF2A4238-EBD6-44CF-8873-18BA1E832095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8596B041-3D05-4C4E-AEDC-430C10856125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7C3A91FF-0FCA-42F0-992C-F9293E683305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1441D4F0-CDA5-4B21-B0A1-BF1C239367CB}"/>
              </a:ext>
            </a:extLst>
          </p:cNvPr>
          <p:cNvGrpSpPr/>
          <p:nvPr/>
        </p:nvGrpSpPr>
        <p:grpSpPr>
          <a:xfrm>
            <a:off x="1892442" y="3627767"/>
            <a:ext cx="1206402" cy="3207331"/>
            <a:chOff x="9124747" y="3738224"/>
            <a:chExt cx="1206402" cy="3207331"/>
          </a:xfrm>
        </p:grpSpPr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28ED521B-5954-4252-9042-3062AF95DCD3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67" name="그룹 247">
              <a:extLst>
                <a:ext uri="{FF2B5EF4-FFF2-40B4-BE49-F238E27FC236}">
                  <a16:creationId xmlns:a16="http://schemas.microsoft.com/office/drawing/2014/main" id="{C0A1F610-897D-495F-9414-6DF945F8833C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81B45617-2F52-42CE-859E-B91E08651DE8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1DAE6FDB-2587-4C6A-B4A3-62143E3613CD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39BF0B4A-9E8B-4EA5-A9FB-6311A1E12E17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33962941-0E2D-4E09-A811-E824276B241A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03ECA3D9-4868-42C0-9F5D-08AF0FDC991F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84440DC3-F00A-47D5-B61D-795CA922C0C6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8" name="그룹 246">
              <a:extLst>
                <a:ext uri="{FF2B5EF4-FFF2-40B4-BE49-F238E27FC236}">
                  <a16:creationId xmlns:a16="http://schemas.microsoft.com/office/drawing/2014/main" id="{E00728E7-4FD3-417C-A153-8F55163DF5B4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1FAD8A41-93B4-496D-B580-369EC3725132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32E8848F-2F33-4EF1-9008-F6E118A35624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052AC1C2-FA74-4479-A8E9-393969496B69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A3DF08A9-3015-4E85-804B-0CCD8793DA7A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1971E8F3-E182-4F51-8F10-2135D95FEBD6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8B5ABCD1-6D3C-4FBB-B49D-7693F2B3F702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AC32B681-DDF1-4E96-A809-4C4782B36953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2A7E0BE9-E340-4EA2-BA8E-77585184E9E0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CE0F27DD-343E-4860-9A40-598AAFDB73E1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9" name="그룹 243">
              <a:extLst>
                <a:ext uri="{FF2B5EF4-FFF2-40B4-BE49-F238E27FC236}">
                  <a16:creationId xmlns:a16="http://schemas.microsoft.com/office/drawing/2014/main" id="{88A9F4B2-53A9-424A-B07C-9E42AA564560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058F5ED4-6A7C-4894-AD23-82F141629D5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23A69DBF-6734-41E5-9E16-06018BEB4ED3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9B4CC0E6-4C63-4FEE-ADAE-EB87DB22EA09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1CF928F1-C2A6-466E-B79C-C412EE30D4D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531D159D-73E4-421A-B2C9-59109365B6AF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6B5E7857-E3A4-451A-AD5A-0F53F5E710A3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0" name="그룹 259">
              <a:extLst>
                <a:ext uri="{FF2B5EF4-FFF2-40B4-BE49-F238E27FC236}">
                  <a16:creationId xmlns:a16="http://schemas.microsoft.com/office/drawing/2014/main" id="{3502FFE1-80F3-4302-BB25-1369DFDE5805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9B0E0B7D-9ECE-4593-9027-13AC04BB1624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AA8C5563-A4E8-48D6-9C83-16B8914AA45E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00348CC1-DD5C-4DA7-B9AD-1366DFA5D0F8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EC125F8D-F213-4A57-A56F-7E47D43B2A09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438A4CEF-EFEB-4130-8399-4EA1BD37351E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EFC0CD9A-F279-417B-80F4-6DE0E3317951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1" name="그룹 245">
              <a:extLst>
                <a:ext uri="{FF2B5EF4-FFF2-40B4-BE49-F238E27FC236}">
                  <a16:creationId xmlns:a16="http://schemas.microsoft.com/office/drawing/2014/main" id="{C96A8C8A-99A8-4BB3-8283-38106D78006B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C2B933CC-E72F-4577-B9E8-875F6C595CAA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B6AAE4D9-9D9F-45A8-9D82-21C077F5AA07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60557375-D25A-4068-8E30-00B2970746FF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A6497E5C-EDA5-472A-B887-7254F9266464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0FC1C477-8E10-4847-94D3-5A124BA60D71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2390B5A7-3960-4634-88A8-766DBC95273D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807CCA49-1B5E-434F-AF27-ADEE587FCF7D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A2FD222F-2A54-4D9A-ADF2-FC4EF51685EB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2" name="그룹 244">
              <a:extLst>
                <a:ext uri="{FF2B5EF4-FFF2-40B4-BE49-F238E27FC236}">
                  <a16:creationId xmlns:a16="http://schemas.microsoft.com/office/drawing/2014/main" id="{AEEC2808-EF12-4900-BC33-D7817B38C0E0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798717E6-9C7B-4984-91E6-6A4130A6AA71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AE36EC24-8564-4112-94EE-9E64F7B9767D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7D21A8DF-1128-4231-ABDB-7A8075A0742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0E4B7885-DDF9-49E8-9F27-D165394AD96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64B9B014-8104-46FA-AA42-7C878D1B3E18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E0C504E9-7685-4403-B13C-0E8F19BE67C1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D4979458-8341-4AF9-A3DF-C82AC201B8A9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DC87F225-96DD-4485-9B0E-0D3B546D10BC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672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614343" y="1656830"/>
            <a:ext cx="1890731" cy="37856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10042526" y="2202806"/>
            <a:ext cx="1555749" cy="1696532"/>
            <a:chOff x="7533064" y="2279649"/>
            <a:chExt cx="1339200" cy="1696532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7253039" y="4438448"/>
            <a:ext cx="1576636" cy="1696532"/>
            <a:chOff x="7533064" y="2279649"/>
            <a:chExt cx="1339200" cy="1696532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614343" y="686703"/>
            <a:ext cx="2500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7253039" y="546197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A7081B-2262-419A-A82B-00F2226C6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0EA94C-83A3-4D13-A0A6-54C1652C79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D796DC-83BF-407A-816F-6FF682620E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122FD-6B70-4E71-988B-FE7BF08D86C4}"/>
              </a:ext>
            </a:extLst>
          </p:cNvPr>
          <p:cNvSpPr/>
          <p:nvPr/>
        </p:nvSpPr>
        <p:spPr>
          <a:xfrm rot="16200000" flipH="1">
            <a:off x="1743089" y="2560241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D68BC-321B-47BC-BB32-D5A504B12C0E}"/>
              </a:ext>
            </a:extLst>
          </p:cNvPr>
          <p:cNvSpPr/>
          <p:nvPr/>
        </p:nvSpPr>
        <p:spPr>
          <a:xfrm flipH="1">
            <a:off x="4643573" y="3758382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48D78-6648-4BD0-8CDA-BDEDFC4B5585}"/>
              </a:ext>
            </a:extLst>
          </p:cNvPr>
          <p:cNvSpPr/>
          <p:nvPr/>
        </p:nvSpPr>
        <p:spPr>
          <a:xfrm rot="16200000" flipH="1">
            <a:off x="1746002" y="822632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C8D0363-86F1-4D29-BAC5-EB0AD0ACCD5F}"/>
              </a:ext>
            </a:extLst>
          </p:cNvPr>
          <p:cNvSpPr/>
          <p:nvPr/>
        </p:nvSpPr>
        <p:spPr>
          <a:xfrm rot="16200000" flipH="1">
            <a:off x="3791916" y="291385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BFDB7-FE01-4612-8FFB-984D566D3B80}"/>
              </a:ext>
            </a:extLst>
          </p:cNvPr>
          <p:cNvSpPr/>
          <p:nvPr/>
        </p:nvSpPr>
        <p:spPr>
          <a:xfrm flipH="1">
            <a:off x="4643573" y="2902026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FBA3A3-89A8-43BF-89E1-3813F188468A}"/>
              </a:ext>
            </a:extLst>
          </p:cNvPr>
          <p:cNvSpPr/>
          <p:nvPr/>
        </p:nvSpPr>
        <p:spPr>
          <a:xfrm rot="5400000">
            <a:off x="9798000" y="2563155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73786A-0386-4B6B-A100-A0EDB6FE73AB}"/>
              </a:ext>
            </a:extLst>
          </p:cNvPr>
          <p:cNvSpPr/>
          <p:nvPr/>
        </p:nvSpPr>
        <p:spPr>
          <a:xfrm>
            <a:off x="6684522" y="3758382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5D9EC-041B-4AB0-AD9B-04A840AFECE1}"/>
              </a:ext>
            </a:extLst>
          </p:cNvPr>
          <p:cNvSpPr/>
          <p:nvPr/>
        </p:nvSpPr>
        <p:spPr>
          <a:xfrm rot="5400000">
            <a:off x="9798000" y="822632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A0CBB-5ACB-45AE-BE8A-2735620392E1}"/>
              </a:ext>
            </a:extLst>
          </p:cNvPr>
          <p:cNvSpPr/>
          <p:nvPr/>
        </p:nvSpPr>
        <p:spPr>
          <a:xfrm>
            <a:off x="6684522" y="2902026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E58A64-55C7-4FE1-B6B8-261902523CBC}"/>
              </a:ext>
            </a:extLst>
          </p:cNvPr>
          <p:cNvGrpSpPr/>
          <p:nvPr/>
        </p:nvGrpSpPr>
        <p:grpSpPr>
          <a:xfrm>
            <a:off x="4758721" y="2305561"/>
            <a:ext cx="2590429" cy="2947770"/>
            <a:chOff x="4758721" y="2305561"/>
            <a:chExt cx="2590429" cy="29477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EA0D6973-157E-4BA0-92EF-6C4937C6E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306489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58C72E-6EEF-4717-86F9-76982D202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758384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212FC9F-129D-4F66-BAA4-24D6D7E1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758385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DB7E203C-EF08-4DFD-B830-DD7E0902F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305561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A8609E9-44E5-49AA-8856-F7A54A1883A0}"/>
              </a:ext>
            </a:extLst>
          </p:cNvPr>
          <p:cNvSpPr txBox="1"/>
          <p:nvPr/>
        </p:nvSpPr>
        <p:spPr>
          <a:xfrm>
            <a:off x="2244004" y="4454790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A2B512-662D-49A6-9EFB-7870E6052881}"/>
              </a:ext>
            </a:extLst>
          </p:cNvPr>
          <p:cNvSpPr txBox="1"/>
          <p:nvPr/>
        </p:nvSpPr>
        <p:spPr>
          <a:xfrm>
            <a:off x="2257374" y="2735832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AD60C-D62F-4A66-8AE2-B350FF971423}"/>
              </a:ext>
            </a:extLst>
          </p:cNvPr>
          <p:cNvSpPr txBox="1"/>
          <p:nvPr/>
        </p:nvSpPr>
        <p:spPr>
          <a:xfrm>
            <a:off x="7926341" y="445330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45E57-5C2D-4669-A000-BCF69CA007A4}"/>
              </a:ext>
            </a:extLst>
          </p:cNvPr>
          <p:cNvSpPr txBox="1"/>
          <p:nvPr/>
        </p:nvSpPr>
        <p:spPr>
          <a:xfrm>
            <a:off x="5617284" y="2923263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21435-14F5-4693-ABAF-185158AE8D71}"/>
              </a:ext>
            </a:extLst>
          </p:cNvPr>
          <p:cNvSpPr txBox="1"/>
          <p:nvPr/>
        </p:nvSpPr>
        <p:spPr>
          <a:xfrm>
            <a:off x="6071620" y="2923263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83D6A2-D88C-4038-8408-2F73A619E72A}"/>
              </a:ext>
            </a:extLst>
          </p:cNvPr>
          <p:cNvSpPr txBox="1"/>
          <p:nvPr/>
        </p:nvSpPr>
        <p:spPr>
          <a:xfrm>
            <a:off x="5617284" y="3629509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6FE591-90E8-4C17-BE6A-D436DF7A5C87}"/>
              </a:ext>
            </a:extLst>
          </p:cNvPr>
          <p:cNvSpPr txBox="1"/>
          <p:nvPr/>
        </p:nvSpPr>
        <p:spPr>
          <a:xfrm>
            <a:off x="6071620" y="3629509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55A64D-A372-4F70-A442-3629FDE6F116}"/>
              </a:ext>
            </a:extLst>
          </p:cNvPr>
          <p:cNvSpPr/>
          <p:nvPr/>
        </p:nvSpPr>
        <p:spPr>
          <a:xfrm>
            <a:off x="7118434" y="5129074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7228EA-8FF0-4418-B75B-ED84E3DA5551}"/>
              </a:ext>
            </a:extLst>
          </p:cNvPr>
          <p:cNvSpPr/>
          <p:nvPr/>
        </p:nvSpPr>
        <p:spPr>
          <a:xfrm>
            <a:off x="4353567" y="1673801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8CC8BD-8894-4648-9837-F08B324A1E5C}"/>
              </a:ext>
            </a:extLst>
          </p:cNvPr>
          <p:cNvSpPr/>
          <p:nvPr/>
        </p:nvSpPr>
        <p:spPr>
          <a:xfrm>
            <a:off x="7118434" y="1673801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D4B280-6726-46E5-8111-CB84C06696D7}"/>
              </a:ext>
            </a:extLst>
          </p:cNvPr>
          <p:cNvSpPr/>
          <p:nvPr/>
        </p:nvSpPr>
        <p:spPr>
          <a:xfrm>
            <a:off x="4353567" y="5129074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138B7EF6-9056-4A55-A8B7-20247A329FDA}"/>
              </a:ext>
            </a:extLst>
          </p:cNvPr>
          <p:cNvSpPr/>
          <p:nvPr/>
        </p:nvSpPr>
        <p:spPr>
          <a:xfrm rot="20700000">
            <a:off x="4492454" y="1840011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1C62939A-47D8-4E58-B46C-B74524708C7D}"/>
              </a:ext>
            </a:extLst>
          </p:cNvPr>
          <p:cNvSpPr/>
          <p:nvPr/>
        </p:nvSpPr>
        <p:spPr>
          <a:xfrm>
            <a:off x="7343065" y="5294623"/>
            <a:ext cx="270747" cy="38891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4">
            <a:extLst>
              <a:ext uri="{FF2B5EF4-FFF2-40B4-BE49-F238E27FC236}">
                <a16:creationId xmlns:a16="http://schemas.microsoft.com/office/drawing/2014/main" id="{2A962CEC-703A-4CEB-B2E6-6A1A83DFF173}"/>
              </a:ext>
            </a:extLst>
          </p:cNvPr>
          <p:cNvSpPr/>
          <p:nvPr/>
        </p:nvSpPr>
        <p:spPr>
          <a:xfrm>
            <a:off x="7282659" y="1882321"/>
            <a:ext cx="391554" cy="30296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Donut 15">
            <a:extLst>
              <a:ext uri="{FF2B5EF4-FFF2-40B4-BE49-F238E27FC236}">
                <a16:creationId xmlns:a16="http://schemas.microsoft.com/office/drawing/2014/main" id="{DA8D43BE-8ADC-49A5-A685-1ED66E799E9F}"/>
              </a:ext>
            </a:extLst>
          </p:cNvPr>
          <p:cNvSpPr/>
          <p:nvPr/>
        </p:nvSpPr>
        <p:spPr>
          <a:xfrm>
            <a:off x="4517200" y="5294073"/>
            <a:ext cx="392738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392C42-2277-4CC7-9D55-FA92B2810023}"/>
              </a:ext>
            </a:extLst>
          </p:cNvPr>
          <p:cNvGrpSpPr/>
          <p:nvPr/>
        </p:nvGrpSpPr>
        <p:grpSpPr>
          <a:xfrm>
            <a:off x="8038215" y="5025475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5F5837-1C45-4ABA-9454-36A2DDDD0FBE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7E803D-4A17-4FB9-9D7A-B970129B232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8C8AA7-212F-448B-B82F-D5250F0615D8}"/>
              </a:ext>
            </a:extLst>
          </p:cNvPr>
          <p:cNvGrpSpPr/>
          <p:nvPr/>
        </p:nvGrpSpPr>
        <p:grpSpPr>
          <a:xfrm>
            <a:off x="8038213" y="1570202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7A23B3-EEC6-4794-81C3-3A803C6A63CF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4FFD1C-88E2-482C-B1B3-C9480BCDAAB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0D5CD5-A40F-462D-975C-40F60C66DF12}"/>
              </a:ext>
            </a:extLst>
          </p:cNvPr>
          <p:cNvGrpSpPr/>
          <p:nvPr/>
        </p:nvGrpSpPr>
        <p:grpSpPr>
          <a:xfrm>
            <a:off x="981341" y="5025475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27632A7-E83F-469E-B4EE-13CBE026424C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0C9D10-EF4E-4D10-9A0D-571854AEC6C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70E833-97E2-411A-B970-5A6926699C63}"/>
              </a:ext>
            </a:extLst>
          </p:cNvPr>
          <p:cNvGrpSpPr/>
          <p:nvPr/>
        </p:nvGrpSpPr>
        <p:grpSpPr>
          <a:xfrm>
            <a:off x="981341" y="1570202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73867A-6DC6-4CD1-BA13-F513D70E844B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EFC81F-F3E1-4B83-AB8E-45199B65581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45D629B-7354-4757-BEE8-6074B76E79D7}"/>
              </a:ext>
            </a:extLst>
          </p:cNvPr>
          <p:cNvSpPr txBox="1"/>
          <p:nvPr/>
        </p:nvSpPr>
        <p:spPr>
          <a:xfrm>
            <a:off x="7915215" y="2728018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9B05BE62-1DA8-416B-AB2F-F55E92A1081A}"/>
              </a:ext>
            </a:extLst>
          </p:cNvPr>
          <p:cNvSpPr/>
          <p:nvPr/>
        </p:nvSpPr>
        <p:spPr>
          <a:xfrm rot="5400000" flipH="1" flipV="1">
            <a:off x="3791916" y="410647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2B1BB4FF-9636-4103-B283-B468828D3983}"/>
              </a:ext>
            </a:extLst>
          </p:cNvPr>
          <p:cNvSpPr/>
          <p:nvPr/>
        </p:nvSpPr>
        <p:spPr>
          <a:xfrm rot="16200000" flipH="1" flipV="1">
            <a:off x="7197787" y="291386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9BD70F81-97B7-476E-915A-45170AF249AA}"/>
              </a:ext>
            </a:extLst>
          </p:cNvPr>
          <p:cNvSpPr/>
          <p:nvPr/>
        </p:nvSpPr>
        <p:spPr>
          <a:xfrm rot="5400000" flipH="1">
            <a:off x="7197787" y="410647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280049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8370F6-59B7-4E07-9325-B26DED4D9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C190B6C-04A9-4CD4-8B8C-AEB699A39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434405"/>
              </p:ext>
            </p:extLst>
          </p:nvPr>
        </p:nvGraphicFramePr>
        <p:xfrm>
          <a:off x="219073" y="1649183"/>
          <a:ext cx="5831692" cy="33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C6334A0-99E1-41BE-9A9E-B97947AF661F}"/>
              </a:ext>
            </a:extLst>
          </p:cNvPr>
          <p:cNvGrpSpPr/>
          <p:nvPr/>
        </p:nvGrpSpPr>
        <p:grpSpPr>
          <a:xfrm>
            <a:off x="1044587" y="1524746"/>
            <a:ext cx="1393226" cy="4378656"/>
            <a:chOff x="892178" y="1883555"/>
            <a:chExt cx="921426" cy="2895874"/>
          </a:xfrm>
          <a:solidFill>
            <a:srgbClr val="FAB117"/>
          </a:solidFill>
        </p:grpSpPr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1F8FB5C2-3B46-4A46-9EA8-AD4B2BEDF9E4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4A9B6B-DDD4-4F60-B0D7-471EC15C39FD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10385A-C039-4378-932C-6EEB9F093050}"/>
              </a:ext>
            </a:extLst>
          </p:cNvPr>
          <p:cNvSpPr txBox="1"/>
          <p:nvPr/>
        </p:nvSpPr>
        <p:spPr>
          <a:xfrm>
            <a:off x="2105718" y="1489368"/>
            <a:ext cx="9425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25C240-328E-458A-B656-E1A4093D87D2}"/>
              </a:ext>
            </a:extLst>
          </p:cNvPr>
          <p:cNvGrpSpPr/>
          <p:nvPr/>
        </p:nvGrpSpPr>
        <p:grpSpPr>
          <a:xfrm>
            <a:off x="3825543" y="1524746"/>
            <a:ext cx="1393226" cy="4378656"/>
            <a:chOff x="892178" y="1883555"/>
            <a:chExt cx="921426" cy="2895874"/>
          </a:xfrm>
          <a:solidFill>
            <a:schemeClr val="accent3"/>
          </a:solidFill>
        </p:grpSpPr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FB784688-F53B-4113-B13B-E22CC9B172AE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9980A-8AF2-466B-95B8-25C7D41D06B3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CA06CEE-0BBC-4378-940F-89BECA45C391}"/>
              </a:ext>
            </a:extLst>
          </p:cNvPr>
          <p:cNvSpPr/>
          <p:nvPr/>
        </p:nvSpPr>
        <p:spPr>
          <a:xfrm>
            <a:off x="2576978" y="4602770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95922F-19A1-4D8C-B790-9BE9E05FEF4C}"/>
              </a:ext>
            </a:extLst>
          </p:cNvPr>
          <p:cNvSpPr/>
          <p:nvPr/>
        </p:nvSpPr>
        <p:spPr>
          <a:xfrm>
            <a:off x="2576978" y="430140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5655D-E591-4B67-B169-64F96BB05D01}"/>
              </a:ext>
            </a:extLst>
          </p:cNvPr>
          <p:cNvSpPr/>
          <p:nvPr/>
        </p:nvSpPr>
        <p:spPr>
          <a:xfrm>
            <a:off x="2576978" y="4000041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7A3C3A-8E9D-4B31-A083-4BBD5952DB2C}"/>
              </a:ext>
            </a:extLst>
          </p:cNvPr>
          <p:cNvSpPr/>
          <p:nvPr/>
        </p:nvSpPr>
        <p:spPr>
          <a:xfrm>
            <a:off x="2576978" y="3698677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33DAAD-51D3-4966-811D-7C615761006E}"/>
              </a:ext>
            </a:extLst>
          </p:cNvPr>
          <p:cNvSpPr/>
          <p:nvPr/>
        </p:nvSpPr>
        <p:spPr>
          <a:xfrm>
            <a:off x="2432978" y="3397313"/>
            <a:ext cx="43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8977C-728D-4D82-BF95-36AB3DEA52DC}"/>
              </a:ext>
            </a:extLst>
          </p:cNvPr>
          <p:cNvSpPr/>
          <p:nvPr/>
        </p:nvSpPr>
        <p:spPr>
          <a:xfrm>
            <a:off x="2576978" y="3095949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E06C99-7949-4FC9-BA10-8C1D9F17F6C7}"/>
              </a:ext>
            </a:extLst>
          </p:cNvPr>
          <p:cNvSpPr/>
          <p:nvPr/>
        </p:nvSpPr>
        <p:spPr>
          <a:xfrm>
            <a:off x="2576978" y="279458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292879-88A5-4264-AF79-B1101B46EA1B}"/>
              </a:ext>
            </a:extLst>
          </p:cNvPr>
          <p:cNvSpPr/>
          <p:nvPr/>
        </p:nvSpPr>
        <p:spPr>
          <a:xfrm>
            <a:off x="2576978" y="2493221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388878-9A94-4A59-9848-B427294F1B5E}"/>
              </a:ext>
            </a:extLst>
          </p:cNvPr>
          <p:cNvSpPr/>
          <p:nvPr/>
        </p:nvSpPr>
        <p:spPr>
          <a:xfrm>
            <a:off x="2576978" y="2191857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3C9D8D-12D6-4128-989D-42F584DB0881}"/>
              </a:ext>
            </a:extLst>
          </p:cNvPr>
          <p:cNvSpPr/>
          <p:nvPr/>
        </p:nvSpPr>
        <p:spPr>
          <a:xfrm>
            <a:off x="2324978" y="1890493"/>
            <a:ext cx="54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3AB2B9-8CD4-4F4D-BA83-FAAC73C0738F}"/>
              </a:ext>
            </a:extLst>
          </p:cNvPr>
          <p:cNvSpPr txBox="1"/>
          <p:nvPr/>
        </p:nvSpPr>
        <p:spPr>
          <a:xfrm>
            <a:off x="3254619" y="1489366"/>
            <a:ext cx="90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D7B354-B0B6-48C4-953C-64E889BC4929}"/>
              </a:ext>
            </a:extLst>
          </p:cNvPr>
          <p:cNvSpPr/>
          <p:nvPr/>
        </p:nvSpPr>
        <p:spPr>
          <a:xfrm>
            <a:off x="3434439" y="4597633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D9EE5-550F-44C1-9EF4-CF3413FC43E0}"/>
              </a:ext>
            </a:extLst>
          </p:cNvPr>
          <p:cNvSpPr/>
          <p:nvPr/>
        </p:nvSpPr>
        <p:spPr>
          <a:xfrm>
            <a:off x="3434439" y="429626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E8AF1E-DB87-4692-9EDA-0617B481A5BD}"/>
              </a:ext>
            </a:extLst>
          </p:cNvPr>
          <p:cNvSpPr/>
          <p:nvPr/>
        </p:nvSpPr>
        <p:spPr>
          <a:xfrm>
            <a:off x="3434439" y="3994904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E405CF-B965-4556-BD7B-A144935B0CFE}"/>
              </a:ext>
            </a:extLst>
          </p:cNvPr>
          <p:cNvSpPr/>
          <p:nvPr/>
        </p:nvSpPr>
        <p:spPr>
          <a:xfrm>
            <a:off x="3434439" y="3693540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71CDE8-44B5-44DE-BCFD-839769F047BB}"/>
              </a:ext>
            </a:extLst>
          </p:cNvPr>
          <p:cNvSpPr/>
          <p:nvPr/>
        </p:nvSpPr>
        <p:spPr>
          <a:xfrm>
            <a:off x="3434439" y="3392176"/>
            <a:ext cx="43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E5192A-0092-48A5-ABCC-B5CDA48F60E3}"/>
              </a:ext>
            </a:extLst>
          </p:cNvPr>
          <p:cNvSpPr/>
          <p:nvPr/>
        </p:nvSpPr>
        <p:spPr>
          <a:xfrm>
            <a:off x="3434439" y="3090812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BAD68C-4507-4646-86FF-66386F4CDB11}"/>
              </a:ext>
            </a:extLst>
          </p:cNvPr>
          <p:cNvSpPr/>
          <p:nvPr/>
        </p:nvSpPr>
        <p:spPr>
          <a:xfrm>
            <a:off x="3434439" y="278944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1C4C23-A6A6-473D-96AA-1B570BA4EF72}"/>
              </a:ext>
            </a:extLst>
          </p:cNvPr>
          <p:cNvSpPr/>
          <p:nvPr/>
        </p:nvSpPr>
        <p:spPr>
          <a:xfrm>
            <a:off x="3434439" y="2488084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8E87D2-72C7-4FFB-93CA-A94F81780F60}"/>
              </a:ext>
            </a:extLst>
          </p:cNvPr>
          <p:cNvSpPr/>
          <p:nvPr/>
        </p:nvSpPr>
        <p:spPr>
          <a:xfrm>
            <a:off x="3434439" y="2186720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4EC521-4581-471A-87D7-BB9400A322CD}"/>
              </a:ext>
            </a:extLst>
          </p:cNvPr>
          <p:cNvSpPr/>
          <p:nvPr/>
        </p:nvSpPr>
        <p:spPr>
          <a:xfrm>
            <a:off x="3434439" y="1885356"/>
            <a:ext cx="54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758414-9123-4797-9F67-CF161560AEB4}"/>
              </a:ext>
            </a:extLst>
          </p:cNvPr>
          <p:cNvGrpSpPr/>
          <p:nvPr/>
        </p:nvGrpSpPr>
        <p:grpSpPr>
          <a:xfrm>
            <a:off x="6259067" y="2893323"/>
            <a:ext cx="5189983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AF788D-F3CF-46CF-8C19-1D1C8368EF0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074108-01D8-4576-8308-3A580FDBFB8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FE9866-38EC-4942-B491-94F45FC7D872}"/>
              </a:ext>
            </a:extLst>
          </p:cNvPr>
          <p:cNvGrpSpPr/>
          <p:nvPr/>
        </p:nvGrpSpPr>
        <p:grpSpPr>
          <a:xfrm>
            <a:off x="6259067" y="3651991"/>
            <a:ext cx="5189983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E61B07-0436-4442-97F0-53FEEBA09E1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CF3E624-44BF-4BB1-9D3A-F6BD5FCE383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9972B5-FF59-498A-92F7-8E1443B1CB4B}"/>
              </a:ext>
            </a:extLst>
          </p:cNvPr>
          <p:cNvGrpSpPr/>
          <p:nvPr/>
        </p:nvGrpSpPr>
        <p:grpSpPr>
          <a:xfrm>
            <a:off x="6259067" y="4410661"/>
            <a:ext cx="5189983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451177-8A84-4478-8BBE-827641BBB72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8E7BA3-1142-4CD1-B9EC-E93EDD0CA4E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F50E4D-65C9-4B1A-9887-A0594D5519D3}"/>
              </a:ext>
            </a:extLst>
          </p:cNvPr>
          <p:cNvGrpSpPr/>
          <p:nvPr/>
        </p:nvGrpSpPr>
        <p:grpSpPr>
          <a:xfrm>
            <a:off x="6259067" y="5169329"/>
            <a:ext cx="5189983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A12E42-C79B-4DD0-80CD-3FE8F5C9DB2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984A739-EC24-48F4-8717-BDE80F6611C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D69D2C-2C5C-4094-9074-615834492661}"/>
              </a:ext>
            </a:extLst>
          </p:cNvPr>
          <p:cNvGrpSpPr/>
          <p:nvPr/>
        </p:nvGrpSpPr>
        <p:grpSpPr>
          <a:xfrm>
            <a:off x="6163817" y="161568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4A87FDC-EB25-42C6-BD68-E12C2A44AB24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80CE9FB-D1CE-4391-B949-BEC4960323D0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4FD9526-DA6A-4720-873D-04095F2F974F}"/>
              </a:ext>
            </a:extLst>
          </p:cNvPr>
          <p:cNvSpPr txBox="1"/>
          <p:nvPr/>
        </p:nvSpPr>
        <p:spPr>
          <a:xfrm>
            <a:off x="6600057" y="1587114"/>
            <a:ext cx="46961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F0F362-45FE-4662-82F8-EE9406151B28}"/>
              </a:ext>
            </a:extLst>
          </p:cNvPr>
          <p:cNvSpPr txBox="1"/>
          <p:nvPr/>
        </p:nvSpPr>
        <p:spPr>
          <a:xfrm>
            <a:off x="6600058" y="1950449"/>
            <a:ext cx="469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1FDDAA15-AFF9-416A-8B9C-5CC57717B426}"/>
              </a:ext>
            </a:extLst>
          </p:cNvPr>
          <p:cNvSpPr/>
          <p:nvPr/>
        </p:nvSpPr>
        <p:spPr>
          <a:xfrm>
            <a:off x="1533390" y="5039417"/>
            <a:ext cx="405693" cy="34191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31356F7C-085B-460B-BD98-EA69AC6042B6}"/>
              </a:ext>
            </a:extLst>
          </p:cNvPr>
          <p:cNvSpPr>
            <a:spLocks noChangeAspect="1"/>
          </p:cNvSpPr>
          <p:nvPr/>
        </p:nvSpPr>
        <p:spPr>
          <a:xfrm>
            <a:off x="4386432" y="4975343"/>
            <a:ext cx="271448" cy="431894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21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F9F00-67A9-45FE-B056-6A75D8AD1020}"/>
              </a:ext>
            </a:extLst>
          </p:cNvPr>
          <p:cNvSpPr/>
          <p:nvPr/>
        </p:nvSpPr>
        <p:spPr>
          <a:xfrm>
            <a:off x="883819" y="1557025"/>
            <a:ext cx="5110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4" name="그룹 35">
            <a:extLst>
              <a:ext uri="{FF2B5EF4-FFF2-40B4-BE49-F238E27FC236}">
                <a16:creationId xmlns:a16="http://schemas.microsoft.com/office/drawing/2014/main" id="{9AB313A8-C934-4010-BA8F-C26C65FC5104}"/>
              </a:ext>
            </a:extLst>
          </p:cNvPr>
          <p:cNvGrpSpPr/>
          <p:nvPr/>
        </p:nvGrpSpPr>
        <p:grpSpPr>
          <a:xfrm>
            <a:off x="2676638" y="4600463"/>
            <a:ext cx="1337218" cy="1299578"/>
            <a:chOff x="1949339" y="4757414"/>
            <a:chExt cx="1337218" cy="12995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BB3D36-23A2-4D69-A893-D5CEAF3E12B0}"/>
                </a:ext>
              </a:extLst>
            </p:cNvPr>
            <p:cNvSpPr txBox="1"/>
            <p:nvPr/>
          </p:nvSpPr>
          <p:spPr>
            <a:xfrm>
              <a:off x="1949339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43C650-5D0B-4C4E-9D2F-25DB2BBA6ABD}"/>
                </a:ext>
              </a:extLst>
            </p:cNvPr>
            <p:cNvSpPr txBox="1"/>
            <p:nvPr/>
          </p:nvSpPr>
          <p:spPr>
            <a:xfrm>
              <a:off x="1949339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9837B5E-FEB3-4BD6-B6C7-519287B1FBFA}"/>
              </a:ext>
            </a:extLst>
          </p:cNvPr>
          <p:cNvSpPr/>
          <p:nvPr/>
        </p:nvSpPr>
        <p:spPr>
          <a:xfrm>
            <a:off x="3067278" y="3874282"/>
            <a:ext cx="555938" cy="555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" name="그룹 40">
            <a:extLst>
              <a:ext uri="{FF2B5EF4-FFF2-40B4-BE49-F238E27FC236}">
                <a16:creationId xmlns:a16="http://schemas.microsoft.com/office/drawing/2014/main" id="{36E724BF-0F69-49DC-A4DA-E0779B25A408}"/>
              </a:ext>
            </a:extLst>
          </p:cNvPr>
          <p:cNvGrpSpPr/>
          <p:nvPr/>
        </p:nvGrpSpPr>
        <p:grpSpPr>
          <a:xfrm>
            <a:off x="953033" y="4600463"/>
            <a:ext cx="1337218" cy="1299578"/>
            <a:chOff x="406798" y="4757414"/>
            <a:chExt cx="1337218" cy="12995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77DFCE-C420-4359-9321-5B7A6632C303}"/>
                </a:ext>
              </a:extLst>
            </p:cNvPr>
            <p:cNvSpPr txBox="1"/>
            <p:nvPr/>
          </p:nvSpPr>
          <p:spPr>
            <a:xfrm>
              <a:off x="406798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F86252-F3B1-4250-A4A6-08E75DC98911}"/>
                </a:ext>
              </a:extLst>
            </p:cNvPr>
            <p:cNvSpPr txBox="1"/>
            <p:nvPr/>
          </p:nvSpPr>
          <p:spPr>
            <a:xfrm>
              <a:off x="406798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E0FA74A-0750-40E0-BDB7-5E0CE800D638}"/>
              </a:ext>
            </a:extLst>
          </p:cNvPr>
          <p:cNvSpPr/>
          <p:nvPr/>
        </p:nvSpPr>
        <p:spPr>
          <a:xfrm>
            <a:off x="1343673" y="3874282"/>
            <a:ext cx="555938" cy="555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그룹 36">
            <a:extLst>
              <a:ext uri="{FF2B5EF4-FFF2-40B4-BE49-F238E27FC236}">
                <a16:creationId xmlns:a16="http://schemas.microsoft.com/office/drawing/2014/main" id="{FFA0331F-70DB-4188-8FD3-212E4BC9D96D}"/>
              </a:ext>
            </a:extLst>
          </p:cNvPr>
          <p:cNvGrpSpPr/>
          <p:nvPr/>
        </p:nvGrpSpPr>
        <p:grpSpPr>
          <a:xfrm>
            <a:off x="4400243" y="4600463"/>
            <a:ext cx="1337218" cy="1299578"/>
            <a:chOff x="3491880" y="4757414"/>
            <a:chExt cx="1337218" cy="12995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754A89-8896-4DBF-9CB8-C12E35867343}"/>
                </a:ext>
              </a:extLst>
            </p:cNvPr>
            <p:cNvSpPr txBox="1"/>
            <p:nvPr/>
          </p:nvSpPr>
          <p:spPr>
            <a:xfrm>
              <a:off x="3491880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85109-E601-4527-8E41-85D7DCA9CF58}"/>
                </a:ext>
              </a:extLst>
            </p:cNvPr>
            <p:cNvSpPr txBox="1"/>
            <p:nvPr/>
          </p:nvSpPr>
          <p:spPr>
            <a:xfrm>
              <a:off x="3491880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9F929922-D4A3-413D-AEA8-2687B214B58D}"/>
              </a:ext>
            </a:extLst>
          </p:cNvPr>
          <p:cNvSpPr/>
          <p:nvPr/>
        </p:nvSpPr>
        <p:spPr>
          <a:xfrm>
            <a:off x="4790883" y="3874282"/>
            <a:ext cx="555938" cy="5559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1897F-2E6F-405A-96B6-5B8FEA98904A}"/>
              </a:ext>
            </a:extLst>
          </p:cNvPr>
          <p:cNvSpPr txBox="1"/>
          <p:nvPr/>
        </p:nvSpPr>
        <p:spPr>
          <a:xfrm>
            <a:off x="883819" y="1894412"/>
            <a:ext cx="5110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EEB06F-88E2-4D45-9CD6-E1C246301F4C}"/>
              </a:ext>
            </a:extLst>
          </p:cNvPr>
          <p:cNvGrpSpPr/>
          <p:nvPr/>
        </p:nvGrpSpPr>
        <p:grpSpPr>
          <a:xfrm>
            <a:off x="6675516" y="1671948"/>
            <a:ext cx="4817675" cy="5254874"/>
            <a:chOff x="4876975" y="1359468"/>
            <a:chExt cx="3838291" cy="41866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4EE9F9-485A-4BCC-A01B-374C5281A720}"/>
                </a:ext>
              </a:extLst>
            </p:cNvPr>
            <p:cNvGrpSpPr/>
            <p:nvPr/>
          </p:nvGrpSpPr>
          <p:grpSpPr>
            <a:xfrm>
              <a:off x="4876975" y="1359468"/>
              <a:ext cx="3838291" cy="4186612"/>
              <a:chOff x="2821941" y="631739"/>
              <a:chExt cx="3943843" cy="4301743"/>
            </a:xfrm>
          </p:grpSpPr>
          <p:sp>
            <p:nvSpPr>
              <p:cNvPr id="22" name="Rectangle 14">
                <a:extLst>
                  <a:ext uri="{FF2B5EF4-FFF2-40B4-BE49-F238E27FC236}">
                    <a16:creationId xmlns:a16="http://schemas.microsoft.com/office/drawing/2014/main" id="{68C2D250-C616-4473-B807-6F312C2BD10F}"/>
                  </a:ext>
                </a:extLst>
              </p:cNvPr>
              <p:cNvSpPr/>
              <p:nvPr/>
            </p:nvSpPr>
            <p:spPr>
              <a:xfrm rot="21076535">
                <a:off x="4132033" y="1988612"/>
                <a:ext cx="2633751" cy="2944870"/>
              </a:xfrm>
              <a:custGeom>
                <a:avLst/>
                <a:gdLst/>
                <a:ahLst/>
                <a:cxnLst/>
                <a:rect l="l" t="t" r="r" b="b"/>
                <a:pathLst>
                  <a:path w="3112588" h="3480271">
                    <a:moveTo>
                      <a:pt x="1353896" y="2460482"/>
                    </a:moveTo>
                    <a:cubicBezTo>
                      <a:pt x="1335162" y="2471111"/>
                      <a:pt x="1312317" y="2474353"/>
                      <a:pt x="1290013" y="2467825"/>
                    </a:cubicBezTo>
                    <a:cubicBezTo>
                      <a:pt x="1268485" y="2461525"/>
                      <a:pt x="1251441" y="2447287"/>
                      <a:pt x="1241377" y="2429095"/>
                    </a:cubicBezTo>
                    <a:lnTo>
                      <a:pt x="1193208" y="2423147"/>
                    </a:lnTo>
                    <a:cubicBezTo>
                      <a:pt x="1238475" y="2466885"/>
                      <a:pt x="1279757" y="2501748"/>
                      <a:pt x="1305401" y="2507599"/>
                    </a:cubicBezTo>
                    <a:cubicBezTo>
                      <a:pt x="1331321" y="2501324"/>
                      <a:pt x="1339741" y="2488882"/>
                      <a:pt x="1353896" y="2460482"/>
                    </a:cubicBezTo>
                    <a:close/>
                    <a:moveTo>
                      <a:pt x="1180427" y="2408257"/>
                    </a:moveTo>
                    <a:lnTo>
                      <a:pt x="1176641" y="2408180"/>
                    </a:lnTo>
                    <a:lnTo>
                      <a:pt x="1180055" y="2411265"/>
                    </a:lnTo>
                    <a:close/>
                    <a:moveTo>
                      <a:pt x="946929" y="2289175"/>
                    </a:moveTo>
                    <a:cubicBezTo>
                      <a:pt x="922686" y="2295584"/>
                      <a:pt x="896682" y="2290353"/>
                      <a:pt x="876667" y="2275070"/>
                    </a:cubicBezTo>
                    <a:cubicBezTo>
                      <a:pt x="873580" y="2289298"/>
                      <a:pt x="875301" y="2301698"/>
                      <a:pt x="882425" y="2315678"/>
                    </a:cubicBezTo>
                    <a:cubicBezTo>
                      <a:pt x="905590" y="2332651"/>
                      <a:pt x="957054" y="2337405"/>
                      <a:pt x="1016966" y="2339783"/>
                    </a:cubicBezTo>
                    <a:lnTo>
                      <a:pt x="998698" y="2319763"/>
                    </a:lnTo>
                    <a:lnTo>
                      <a:pt x="987202" y="2330868"/>
                    </a:lnTo>
                    <a:close/>
                    <a:moveTo>
                      <a:pt x="1617890" y="1101968"/>
                    </a:moveTo>
                    <a:cubicBezTo>
                      <a:pt x="1582300" y="1092716"/>
                      <a:pt x="1545824" y="1091696"/>
                      <a:pt x="1511104" y="1099016"/>
                    </a:cubicBezTo>
                    <a:cubicBezTo>
                      <a:pt x="1510320" y="1193814"/>
                      <a:pt x="1530001" y="1286211"/>
                      <a:pt x="1541544" y="1356656"/>
                    </a:cubicBezTo>
                    <a:lnTo>
                      <a:pt x="1521813" y="1354943"/>
                    </a:lnTo>
                    <a:lnTo>
                      <a:pt x="1522496" y="1393793"/>
                    </a:lnTo>
                    <a:cubicBezTo>
                      <a:pt x="1527873" y="1392456"/>
                      <a:pt x="1532786" y="1393661"/>
                      <a:pt x="1537687" y="1395095"/>
                    </a:cubicBezTo>
                    <a:cubicBezTo>
                      <a:pt x="1628325" y="1421623"/>
                      <a:pt x="1680297" y="1516605"/>
                      <a:pt x="1653769" y="1607243"/>
                    </a:cubicBezTo>
                    <a:cubicBezTo>
                      <a:pt x="1627241" y="1697882"/>
                      <a:pt x="1532259" y="1749854"/>
                      <a:pt x="1441621" y="1723326"/>
                    </a:cubicBezTo>
                    <a:cubicBezTo>
                      <a:pt x="1350982" y="1696798"/>
                      <a:pt x="1299010" y="1601816"/>
                      <a:pt x="1325538" y="1511177"/>
                    </a:cubicBezTo>
                    <a:cubicBezTo>
                      <a:pt x="1343387" y="1450195"/>
                      <a:pt x="1392221" y="1406717"/>
                      <a:pt x="1450507" y="1395517"/>
                    </a:cubicBezTo>
                    <a:lnTo>
                      <a:pt x="1449690" y="1349009"/>
                    </a:lnTo>
                    <a:lnTo>
                      <a:pt x="1452853" y="1348953"/>
                    </a:lnTo>
                    <a:lnTo>
                      <a:pt x="1439496" y="1347793"/>
                    </a:lnTo>
                    <a:cubicBezTo>
                      <a:pt x="1421009" y="1301759"/>
                      <a:pt x="1401299" y="1233277"/>
                      <a:pt x="1393936" y="1154994"/>
                    </a:cubicBezTo>
                    <a:cubicBezTo>
                      <a:pt x="1372884" y="1172191"/>
                      <a:pt x="1354994" y="1193645"/>
                      <a:pt x="1340826" y="1218417"/>
                    </a:cubicBezTo>
                    <a:lnTo>
                      <a:pt x="1152637" y="1665671"/>
                    </a:lnTo>
                    <a:lnTo>
                      <a:pt x="1132687" y="1657277"/>
                    </a:lnTo>
                    <a:lnTo>
                      <a:pt x="930168" y="2127213"/>
                    </a:lnTo>
                    <a:cubicBezTo>
                      <a:pt x="934153" y="2125932"/>
                      <a:pt x="938064" y="2126360"/>
                      <a:pt x="941926" y="2127060"/>
                    </a:cubicBezTo>
                    <a:cubicBezTo>
                      <a:pt x="962876" y="2130855"/>
                      <a:pt x="982380" y="2142643"/>
                      <a:pt x="995468" y="2161522"/>
                    </a:cubicBezTo>
                    <a:cubicBezTo>
                      <a:pt x="1008248" y="2179957"/>
                      <a:pt x="1012551" y="2201744"/>
                      <a:pt x="1008940" y="2222219"/>
                    </a:cubicBezTo>
                    <a:lnTo>
                      <a:pt x="1052740" y="2267562"/>
                    </a:lnTo>
                    <a:lnTo>
                      <a:pt x="1041241" y="2278669"/>
                    </a:lnTo>
                    <a:cubicBezTo>
                      <a:pt x="1062838" y="2297230"/>
                      <a:pt x="1086233" y="2319714"/>
                      <a:pt x="1110170" y="2343154"/>
                    </a:cubicBezTo>
                    <a:lnTo>
                      <a:pt x="1187677" y="2349537"/>
                    </a:lnTo>
                    <a:lnTo>
                      <a:pt x="1189973" y="2330937"/>
                    </a:lnTo>
                    <a:lnTo>
                      <a:pt x="1247504" y="2338040"/>
                    </a:lnTo>
                    <a:cubicBezTo>
                      <a:pt x="1267321" y="2311001"/>
                      <a:pt x="1302667" y="2298161"/>
                      <a:pt x="1336750" y="2308137"/>
                    </a:cubicBezTo>
                    <a:cubicBezTo>
                      <a:pt x="1368738" y="2317499"/>
                      <a:pt x="1390826" y="2344385"/>
                      <a:pt x="1395068" y="2375362"/>
                    </a:cubicBezTo>
                    <a:lnTo>
                      <a:pt x="1600834" y="1897894"/>
                    </a:lnTo>
                    <a:lnTo>
                      <a:pt x="1588176" y="1892439"/>
                    </a:lnTo>
                    <a:lnTo>
                      <a:pt x="1787663" y="1429538"/>
                    </a:lnTo>
                    <a:lnTo>
                      <a:pt x="1788027" y="1429694"/>
                    </a:lnTo>
                    <a:cubicBezTo>
                      <a:pt x="1833592" y="1309947"/>
                      <a:pt x="1779743" y="1174307"/>
                      <a:pt x="1662862" y="1118415"/>
                    </a:cubicBezTo>
                    <a:cubicBezTo>
                      <a:pt x="1648162" y="1111385"/>
                      <a:pt x="1633107" y="1105924"/>
                      <a:pt x="1617890" y="1101968"/>
                    </a:cubicBezTo>
                    <a:close/>
                    <a:moveTo>
                      <a:pt x="1631108" y="792995"/>
                    </a:moveTo>
                    <a:cubicBezTo>
                      <a:pt x="1564000" y="852710"/>
                      <a:pt x="1531499" y="926331"/>
                      <a:pt x="1519643" y="1002991"/>
                    </a:cubicBezTo>
                    <a:cubicBezTo>
                      <a:pt x="1553542" y="999429"/>
                      <a:pt x="1588212" y="1001059"/>
                      <a:pt x="1622483" y="1008181"/>
                    </a:cubicBezTo>
                    <a:cubicBezTo>
                      <a:pt x="1637456" y="935572"/>
                      <a:pt x="1641061" y="863105"/>
                      <a:pt x="1631108" y="792995"/>
                    </a:cubicBezTo>
                    <a:close/>
                    <a:moveTo>
                      <a:pt x="2479929" y="425667"/>
                    </a:moveTo>
                    <a:cubicBezTo>
                      <a:pt x="2564426" y="449149"/>
                      <a:pt x="2646240" y="485774"/>
                      <a:pt x="2722284" y="535640"/>
                    </a:cubicBezTo>
                    <a:cubicBezTo>
                      <a:pt x="3026457" y="735104"/>
                      <a:pt x="3173151" y="1103695"/>
                      <a:pt x="3089218" y="1457620"/>
                    </a:cubicBezTo>
                    <a:lnTo>
                      <a:pt x="3087081" y="1457874"/>
                    </a:lnTo>
                    <a:cubicBezTo>
                      <a:pt x="2731249" y="2662992"/>
                      <a:pt x="1557975" y="2490936"/>
                      <a:pt x="897234" y="3462219"/>
                    </a:cubicBezTo>
                    <a:cubicBezTo>
                      <a:pt x="843931" y="3505060"/>
                      <a:pt x="740208" y="3465639"/>
                      <a:pt x="737435" y="3406823"/>
                    </a:cubicBezTo>
                    <a:cubicBezTo>
                      <a:pt x="620834" y="2270569"/>
                      <a:pt x="-244564" y="1759213"/>
                      <a:pt x="67426" y="633300"/>
                    </a:cubicBezTo>
                    <a:lnTo>
                      <a:pt x="70075" y="633936"/>
                    </a:lnTo>
                    <a:cubicBezTo>
                      <a:pt x="194536" y="182243"/>
                      <a:pt x="657352" y="-88162"/>
                      <a:pt x="1112883" y="26205"/>
                    </a:cubicBezTo>
                    <a:cubicBezTo>
                      <a:pt x="1422943" y="104052"/>
                      <a:pt x="1651774" y="340617"/>
                      <a:pt x="1729948" y="628930"/>
                    </a:cubicBezTo>
                    <a:cubicBezTo>
                      <a:pt x="1749506" y="654255"/>
                      <a:pt x="1761941" y="692493"/>
                      <a:pt x="1754808" y="714058"/>
                    </a:cubicBezTo>
                    <a:lnTo>
                      <a:pt x="1753152" y="714896"/>
                    </a:lnTo>
                    <a:cubicBezTo>
                      <a:pt x="1773162" y="825765"/>
                      <a:pt x="1771141" y="942327"/>
                      <a:pt x="1744142" y="1058819"/>
                    </a:cubicBezTo>
                    <a:cubicBezTo>
                      <a:pt x="1877522" y="1145633"/>
                      <a:pt x="1933334" y="1315823"/>
                      <a:pt x="1873761" y="1466642"/>
                    </a:cubicBezTo>
                    <a:lnTo>
                      <a:pt x="1875926" y="1467575"/>
                    </a:lnTo>
                    <a:lnTo>
                      <a:pt x="1676438" y="1930476"/>
                    </a:lnTo>
                    <a:lnTo>
                      <a:pt x="1657037" y="1922115"/>
                    </a:lnTo>
                    <a:lnTo>
                      <a:pt x="1432072" y="2444138"/>
                    </a:lnTo>
                    <a:lnTo>
                      <a:pt x="1432316" y="2444256"/>
                    </a:lnTo>
                    <a:lnTo>
                      <a:pt x="1430844" y="2446987"/>
                    </a:lnTo>
                    <a:lnTo>
                      <a:pt x="1427787" y="2454079"/>
                    </a:lnTo>
                    <a:lnTo>
                      <a:pt x="1427164" y="2453810"/>
                    </a:lnTo>
                    <a:cubicBezTo>
                      <a:pt x="1397262" y="2509650"/>
                      <a:pt x="1366091" y="2575876"/>
                      <a:pt x="1301139" y="2571958"/>
                    </a:cubicBezTo>
                    <a:cubicBezTo>
                      <a:pt x="1233655" y="2563712"/>
                      <a:pt x="1145786" y="2479971"/>
                      <a:pt x="1077277" y="2405191"/>
                    </a:cubicBezTo>
                    <a:cubicBezTo>
                      <a:pt x="985543" y="2402362"/>
                      <a:pt x="879647" y="2391792"/>
                      <a:pt x="836383" y="2354306"/>
                    </a:cubicBezTo>
                    <a:cubicBezTo>
                      <a:pt x="790988" y="2307603"/>
                      <a:pt x="819962" y="2238850"/>
                      <a:pt x="842496" y="2177919"/>
                    </a:cubicBezTo>
                    <a:lnTo>
                      <a:pt x="841804" y="2177621"/>
                    </a:lnTo>
                    <a:lnTo>
                      <a:pt x="1076274" y="1633541"/>
                    </a:lnTo>
                    <a:lnTo>
                      <a:pt x="1064049" y="1628397"/>
                    </a:lnTo>
                    <a:lnTo>
                      <a:pt x="1259538" y="1163793"/>
                    </a:lnTo>
                    <a:lnTo>
                      <a:pt x="1263933" y="1165643"/>
                    </a:lnTo>
                    <a:cubicBezTo>
                      <a:pt x="1295087" y="1113485"/>
                      <a:pt x="1338451" y="1072458"/>
                      <a:pt x="1390188" y="1047492"/>
                    </a:cubicBezTo>
                    <a:cubicBezTo>
                      <a:pt x="1393251" y="904708"/>
                      <a:pt x="1444968" y="750531"/>
                      <a:pt x="1602625" y="648122"/>
                    </a:cubicBezTo>
                    <a:cubicBezTo>
                      <a:pt x="1532752" y="409529"/>
                      <a:pt x="1340432" y="214996"/>
                      <a:pt x="1081787" y="150058"/>
                    </a:cubicBezTo>
                    <a:cubicBezTo>
                      <a:pt x="690985" y="51941"/>
                      <a:pt x="293892" y="286127"/>
                      <a:pt x="190650" y="675606"/>
                    </a:cubicBezTo>
                    <a:lnTo>
                      <a:pt x="186945" y="674623"/>
                    </a:lnTo>
                    <a:cubicBezTo>
                      <a:pt x="-106804" y="1868536"/>
                      <a:pt x="832029" y="2326742"/>
                      <a:pt x="827521" y="3317506"/>
                    </a:cubicBezTo>
                    <a:cubicBezTo>
                      <a:pt x="844164" y="3355504"/>
                      <a:pt x="846161" y="3356145"/>
                      <a:pt x="875374" y="3340273"/>
                    </a:cubicBezTo>
                    <a:cubicBezTo>
                      <a:pt x="1494243" y="2386658"/>
                      <a:pt x="2606013" y="2586950"/>
                      <a:pt x="2965387" y="1428253"/>
                    </a:cubicBezTo>
                    <a:lnTo>
                      <a:pt x="2964968" y="1428153"/>
                    </a:lnTo>
                    <a:cubicBezTo>
                      <a:pt x="3036497" y="1126531"/>
                      <a:pt x="2913346" y="798503"/>
                      <a:pt x="2652259" y="642424"/>
                    </a:cubicBezTo>
                    <a:cubicBezTo>
                      <a:pt x="2391172" y="486345"/>
                      <a:pt x="2078723" y="461324"/>
                      <a:pt x="1761318" y="693804"/>
                    </a:cubicBezTo>
                    <a:cubicBezTo>
                      <a:pt x="1742826" y="650915"/>
                      <a:pt x="1739041" y="642462"/>
                      <a:pt x="1720757" y="566960"/>
                    </a:cubicBezTo>
                    <a:cubicBezTo>
                      <a:pt x="1939113" y="403426"/>
                      <a:pt x="2226439" y="355219"/>
                      <a:pt x="2479929" y="425667"/>
                    </a:cubicBezTo>
                    <a:close/>
                  </a:path>
                </a:pathLst>
              </a:custGeom>
              <a:gradFill>
                <a:gsLst>
                  <a:gs pos="296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1867693-7269-40D1-A945-A2E316840763}"/>
                  </a:ext>
                </a:extLst>
              </p:cNvPr>
              <p:cNvGrpSpPr/>
              <p:nvPr/>
            </p:nvGrpSpPr>
            <p:grpSpPr>
              <a:xfrm>
                <a:off x="2821941" y="631739"/>
                <a:ext cx="3131677" cy="3396957"/>
                <a:chOff x="2821941" y="605499"/>
                <a:chExt cx="3131677" cy="339695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2C835D5-179B-4C25-A667-8BF31978F1B9}"/>
                    </a:ext>
                  </a:extLst>
                </p:cNvPr>
                <p:cNvSpPr/>
                <p:nvPr/>
              </p:nvSpPr>
              <p:spPr>
                <a:xfrm rot="20560778">
                  <a:off x="4355405" y="1769282"/>
                  <a:ext cx="72008" cy="500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ectangle 14">
                  <a:extLst>
                    <a:ext uri="{FF2B5EF4-FFF2-40B4-BE49-F238E27FC236}">
                      <a16:creationId xmlns:a16="http://schemas.microsoft.com/office/drawing/2014/main" id="{4E35FB54-9494-41E3-8139-9D3F1DC8B8AA}"/>
                    </a:ext>
                  </a:extLst>
                </p:cNvPr>
                <p:cNvSpPr/>
                <p:nvPr/>
              </p:nvSpPr>
              <p:spPr>
                <a:xfrm rot="20621183">
                  <a:off x="4178524" y="1012870"/>
                  <a:ext cx="369205" cy="756406"/>
                </a:xfrm>
                <a:custGeom>
                  <a:avLst/>
                  <a:gdLst>
                    <a:gd name="connsiteX0" fmla="*/ 0 w 97200"/>
                    <a:gd name="connsiteY0" fmla="*/ 0 h 373710"/>
                    <a:gd name="connsiteX1" fmla="*/ 97200 w 97200"/>
                    <a:gd name="connsiteY1" fmla="*/ 0 h 373710"/>
                    <a:gd name="connsiteX2" fmla="*/ 97200 w 97200"/>
                    <a:gd name="connsiteY2" fmla="*/ 373710 h 373710"/>
                    <a:gd name="connsiteX3" fmla="*/ 0 w 97200"/>
                    <a:gd name="connsiteY3" fmla="*/ 373710 h 373710"/>
                    <a:gd name="connsiteX4" fmla="*/ 0 w 97200"/>
                    <a:gd name="connsiteY4" fmla="*/ 0 h 373710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7429 w 100159"/>
                    <a:gd name="connsiteY0" fmla="*/ 0 h 465794"/>
                    <a:gd name="connsiteX1" fmla="*/ 100159 w 100159"/>
                    <a:gd name="connsiteY1" fmla="*/ 92084 h 465794"/>
                    <a:gd name="connsiteX2" fmla="*/ 100159 w 100159"/>
                    <a:gd name="connsiteY2" fmla="*/ 465794 h 465794"/>
                    <a:gd name="connsiteX3" fmla="*/ 2959 w 100159"/>
                    <a:gd name="connsiteY3" fmla="*/ 465794 h 465794"/>
                    <a:gd name="connsiteX4" fmla="*/ 27429 w 100159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30265 w 138558"/>
                    <a:gd name="connsiteY0" fmla="*/ 0 h 465794"/>
                    <a:gd name="connsiteX1" fmla="*/ 138558 w 138558"/>
                    <a:gd name="connsiteY1" fmla="*/ 55351 h 465794"/>
                    <a:gd name="connsiteX2" fmla="*/ 102995 w 138558"/>
                    <a:gd name="connsiteY2" fmla="*/ 465794 h 465794"/>
                    <a:gd name="connsiteX3" fmla="*/ 946 w 138558"/>
                    <a:gd name="connsiteY3" fmla="*/ 456931 h 465794"/>
                    <a:gd name="connsiteX4" fmla="*/ 30265 w 138558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4680 w 139629"/>
                    <a:gd name="connsiteY0" fmla="*/ 0 h 477221"/>
                    <a:gd name="connsiteX1" fmla="*/ 139629 w 139629"/>
                    <a:gd name="connsiteY1" fmla="*/ 66778 h 477221"/>
                    <a:gd name="connsiteX2" fmla="*/ 104066 w 139629"/>
                    <a:gd name="connsiteY2" fmla="*/ 477221 h 477221"/>
                    <a:gd name="connsiteX3" fmla="*/ 2017 w 139629"/>
                    <a:gd name="connsiteY3" fmla="*/ 468358 h 477221"/>
                    <a:gd name="connsiteX4" fmla="*/ 34680 w 139629"/>
                    <a:gd name="connsiteY4" fmla="*/ 0 h 477221"/>
                    <a:gd name="connsiteX0" fmla="*/ 34680 w 142304"/>
                    <a:gd name="connsiteY0" fmla="*/ 0 h 477221"/>
                    <a:gd name="connsiteX1" fmla="*/ 142304 w 142304"/>
                    <a:gd name="connsiteY1" fmla="*/ 57637 h 477221"/>
                    <a:gd name="connsiteX2" fmla="*/ 104066 w 142304"/>
                    <a:gd name="connsiteY2" fmla="*/ 477221 h 477221"/>
                    <a:gd name="connsiteX3" fmla="*/ 2017 w 142304"/>
                    <a:gd name="connsiteY3" fmla="*/ 468358 h 477221"/>
                    <a:gd name="connsiteX4" fmla="*/ 34680 w 142304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15422 h 492643"/>
                    <a:gd name="connsiteX1" fmla="*/ 149829 w 149829"/>
                    <a:gd name="connsiteY1" fmla="*/ 72781 h 492643"/>
                    <a:gd name="connsiteX2" fmla="*/ 104066 w 149829"/>
                    <a:gd name="connsiteY2" fmla="*/ 492643 h 492643"/>
                    <a:gd name="connsiteX3" fmla="*/ 2017 w 149829"/>
                    <a:gd name="connsiteY3" fmla="*/ 483780 h 492643"/>
                    <a:gd name="connsiteX4" fmla="*/ 34680 w 149829"/>
                    <a:gd name="connsiteY4" fmla="*/ 15422 h 492643"/>
                    <a:gd name="connsiteX0" fmla="*/ 34680 w 150980"/>
                    <a:gd name="connsiteY0" fmla="*/ 18016 h 495237"/>
                    <a:gd name="connsiteX1" fmla="*/ 149829 w 150980"/>
                    <a:gd name="connsiteY1" fmla="*/ 75375 h 495237"/>
                    <a:gd name="connsiteX2" fmla="*/ 104066 w 150980"/>
                    <a:gd name="connsiteY2" fmla="*/ 495237 h 495237"/>
                    <a:gd name="connsiteX3" fmla="*/ 2017 w 150980"/>
                    <a:gd name="connsiteY3" fmla="*/ 486374 h 495237"/>
                    <a:gd name="connsiteX4" fmla="*/ 34680 w 150980"/>
                    <a:gd name="connsiteY4" fmla="*/ 18016 h 495237"/>
                    <a:gd name="connsiteX0" fmla="*/ 34680 w 151008"/>
                    <a:gd name="connsiteY0" fmla="*/ 21907 h 499128"/>
                    <a:gd name="connsiteX1" fmla="*/ 149829 w 151008"/>
                    <a:gd name="connsiteY1" fmla="*/ 79266 h 499128"/>
                    <a:gd name="connsiteX2" fmla="*/ 104066 w 151008"/>
                    <a:gd name="connsiteY2" fmla="*/ 499128 h 499128"/>
                    <a:gd name="connsiteX3" fmla="*/ 2017 w 151008"/>
                    <a:gd name="connsiteY3" fmla="*/ 490265 h 499128"/>
                    <a:gd name="connsiteX4" fmla="*/ 34680 w 151008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5781 w 162109"/>
                    <a:gd name="connsiteY0" fmla="*/ 21907 h 499128"/>
                    <a:gd name="connsiteX1" fmla="*/ 160930 w 162109"/>
                    <a:gd name="connsiteY1" fmla="*/ 79266 h 499128"/>
                    <a:gd name="connsiteX2" fmla="*/ 115167 w 162109"/>
                    <a:gd name="connsiteY2" fmla="*/ 499128 h 499128"/>
                    <a:gd name="connsiteX3" fmla="*/ 13118 w 162109"/>
                    <a:gd name="connsiteY3" fmla="*/ 490265 h 499128"/>
                    <a:gd name="connsiteX4" fmla="*/ 45781 w 162109"/>
                    <a:gd name="connsiteY4" fmla="*/ 21907 h 499128"/>
                    <a:gd name="connsiteX0" fmla="*/ 255735 w 259992"/>
                    <a:gd name="connsiteY0" fmla="*/ 7138 h 742147"/>
                    <a:gd name="connsiteX1" fmla="*/ 148365 w 259992"/>
                    <a:gd name="connsiteY1" fmla="*/ 322285 h 742147"/>
                    <a:gd name="connsiteX2" fmla="*/ 102602 w 259992"/>
                    <a:gd name="connsiteY2" fmla="*/ 742147 h 742147"/>
                    <a:gd name="connsiteX3" fmla="*/ 553 w 259992"/>
                    <a:gd name="connsiteY3" fmla="*/ 733284 h 742147"/>
                    <a:gd name="connsiteX4" fmla="*/ 255735 w 259992"/>
                    <a:gd name="connsiteY4" fmla="*/ 7138 h 742147"/>
                    <a:gd name="connsiteX0" fmla="*/ 255735 w 318210"/>
                    <a:gd name="connsiteY0" fmla="*/ 17190 h 752199"/>
                    <a:gd name="connsiteX1" fmla="*/ 315865 w 318210"/>
                    <a:gd name="connsiteY1" fmla="*/ 109601 h 752199"/>
                    <a:gd name="connsiteX2" fmla="*/ 102602 w 318210"/>
                    <a:gd name="connsiteY2" fmla="*/ 752199 h 752199"/>
                    <a:gd name="connsiteX3" fmla="*/ 553 w 318210"/>
                    <a:gd name="connsiteY3" fmla="*/ 743336 h 752199"/>
                    <a:gd name="connsiteX4" fmla="*/ 255735 w 318210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63893 w 336416"/>
                    <a:gd name="connsiteY0" fmla="*/ 15368 h 769411"/>
                    <a:gd name="connsiteX1" fmla="*/ 334438 w 336416"/>
                    <a:gd name="connsiteY1" fmla="*/ 126813 h 769411"/>
                    <a:gd name="connsiteX2" fmla="*/ 121175 w 336416"/>
                    <a:gd name="connsiteY2" fmla="*/ 769411 h 769411"/>
                    <a:gd name="connsiteX3" fmla="*/ 19126 w 336416"/>
                    <a:gd name="connsiteY3" fmla="*/ 760548 h 769411"/>
                    <a:gd name="connsiteX4" fmla="*/ 263893 w 336416"/>
                    <a:gd name="connsiteY4" fmla="*/ 15368 h 769411"/>
                    <a:gd name="connsiteX0" fmla="*/ 254896 w 327419"/>
                    <a:gd name="connsiteY0" fmla="*/ 15368 h 769411"/>
                    <a:gd name="connsiteX1" fmla="*/ 325441 w 327419"/>
                    <a:gd name="connsiteY1" fmla="*/ 126813 h 769411"/>
                    <a:gd name="connsiteX2" fmla="*/ 112178 w 327419"/>
                    <a:gd name="connsiteY2" fmla="*/ 769411 h 769411"/>
                    <a:gd name="connsiteX3" fmla="*/ 10129 w 327419"/>
                    <a:gd name="connsiteY3" fmla="*/ 760548 h 769411"/>
                    <a:gd name="connsiteX4" fmla="*/ 254896 w 327419"/>
                    <a:gd name="connsiteY4" fmla="*/ 15368 h 769411"/>
                    <a:gd name="connsiteX0" fmla="*/ 254896 w 329541"/>
                    <a:gd name="connsiteY0" fmla="*/ 11402 h 765445"/>
                    <a:gd name="connsiteX1" fmla="*/ 325441 w 329541"/>
                    <a:gd name="connsiteY1" fmla="*/ 122847 h 765445"/>
                    <a:gd name="connsiteX2" fmla="*/ 112178 w 329541"/>
                    <a:gd name="connsiteY2" fmla="*/ 765445 h 765445"/>
                    <a:gd name="connsiteX3" fmla="*/ 10129 w 329541"/>
                    <a:gd name="connsiteY3" fmla="*/ 756582 h 765445"/>
                    <a:gd name="connsiteX4" fmla="*/ 254896 w 329541"/>
                    <a:gd name="connsiteY4" fmla="*/ 11402 h 765445"/>
                    <a:gd name="connsiteX0" fmla="*/ 254896 w 327610"/>
                    <a:gd name="connsiteY0" fmla="*/ 4368 h 758411"/>
                    <a:gd name="connsiteX1" fmla="*/ 325441 w 327610"/>
                    <a:gd name="connsiteY1" fmla="*/ 115813 h 758411"/>
                    <a:gd name="connsiteX2" fmla="*/ 112178 w 327610"/>
                    <a:gd name="connsiteY2" fmla="*/ 758411 h 758411"/>
                    <a:gd name="connsiteX3" fmla="*/ 10129 w 327610"/>
                    <a:gd name="connsiteY3" fmla="*/ 749548 h 758411"/>
                    <a:gd name="connsiteX4" fmla="*/ 254896 w 327610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58617 w 335010"/>
                    <a:gd name="connsiteY0" fmla="*/ 4446 h 756406"/>
                    <a:gd name="connsiteX1" fmla="*/ 332969 w 335010"/>
                    <a:gd name="connsiteY1" fmla="*/ 113808 h 756406"/>
                    <a:gd name="connsiteX2" fmla="*/ 119706 w 335010"/>
                    <a:gd name="connsiteY2" fmla="*/ 756406 h 756406"/>
                    <a:gd name="connsiteX3" fmla="*/ 17657 w 335010"/>
                    <a:gd name="connsiteY3" fmla="*/ 747543 h 756406"/>
                    <a:gd name="connsiteX4" fmla="*/ 258617 w 335010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205" h="756406">
                      <a:moveTo>
                        <a:pt x="292812" y="4446"/>
                      </a:moveTo>
                      <a:cubicBezTo>
                        <a:pt x="327340" y="-21678"/>
                        <a:pt x="380268" y="74194"/>
                        <a:pt x="367164" y="113808"/>
                      </a:cubicBezTo>
                      <a:cubicBezTo>
                        <a:pt x="42242" y="254901"/>
                        <a:pt x="124489" y="576914"/>
                        <a:pt x="153901" y="756406"/>
                      </a:cubicBezTo>
                      <a:lnTo>
                        <a:pt x="51852" y="747543"/>
                      </a:lnTo>
                      <a:cubicBezTo>
                        <a:pt x="-10857" y="591388"/>
                        <a:pt x="-87645" y="176920"/>
                        <a:pt x="292812" y="444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5">
                  <a:extLst>
                    <a:ext uri="{FF2B5EF4-FFF2-40B4-BE49-F238E27FC236}">
                      <a16:creationId xmlns:a16="http://schemas.microsoft.com/office/drawing/2014/main" id="{3D989262-50C4-4720-8063-C03A3467268D}"/>
                    </a:ext>
                  </a:extLst>
                </p:cNvPr>
                <p:cNvSpPr/>
                <p:nvPr/>
              </p:nvSpPr>
              <p:spPr>
                <a:xfrm rot="420000">
                  <a:off x="4024345" y="2162409"/>
                  <a:ext cx="420470" cy="7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70" h="781241">
                      <a:moveTo>
                        <a:pt x="0" y="0"/>
                      </a:moveTo>
                      <a:lnTo>
                        <a:pt x="61200" y="0"/>
                      </a:lnTo>
                      <a:lnTo>
                        <a:pt x="61200" y="599193"/>
                      </a:lnTo>
                      <a:lnTo>
                        <a:pt x="62381" y="599184"/>
                      </a:lnTo>
                      <a:cubicBezTo>
                        <a:pt x="66263" y="669881"/>
                        <a:pt x="62559" y="698327"/>
                        <a:pt x="91943" y="722709"/>
                      </a:cubicBezTo>
                      <a:cubicBezTo>
                        <a:pt x="148722" y="735731"/>
                        <a:pt x="292538" y="656494"/>
                        <a:pt x="404051" y="626808"/>
                      </a:cubicBezTo>
                      <a:lnTo>
                        <a:pt x="420470" y="682370"/>
                      </a:lnTo>
                      <a:cubicBezTo>
                        <a:pt x="342281" y="713163"/>
                        <a:pt x="148576" y="802923"/>
                        <a:pt x="64948" y="776405"/>
                      </a:cubicBezTo>
                      <a:cubicBezTo>
                        <a:pt x="4776" y="751481"/>
                        <a:pt x="4174" y="676874"/>
                        <a:pt x="754" y="612000"/>
                      </a:cubicBezTo>
                      <a:lnTo>
                        <a:pt x="0" y="6120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Rectangle 8">
                  <a:extLst>
                    <a:ext uri="{FF2B5EF4-FFF2-40B4-BE49-F238E27FC236}">
                      <a16:creationId xmlns:a16="http://schemas.microsoft.com/office/drawing/2014/main" id="{1EAEB101-1DB7-4F2C-9A77-3B927B31D88E}"/>
                    </a:ext>
                  </a:extLst>
                </p:cNvPr>
                <p:cNvSpPr/>
                <p:nvPr/>
              </p:nvSpPr>
              <p:spPr>
                <a:xfrm rot="420000">
                  <a:off x="4205851" y="2209391"/>
                  <a:ext cx="462473" cy="77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16">
                  <a:extLst>
                    <a:ext uri="{FF2B5EF4-FFF2-40B4-BE49-F238E27FC236}">
                      <a16:creationId xmlns:a16="http://schemas.microsoft.com/office/drawing/2014/main" id="{0F653ABC-032F-4CBE-B35D-32D0E3D0E330}"/>
                    </a:ext>
                  </a:extLst>
                </p:cNvPr>
                <p:cNvSpPr/>
                <p:nvPr/>
              </p:nvSpPr>
              <p:spPr>
                <a:xfrm rot="13137237">
                  <a:off x="4000691" y="2686142"/>
                  <a:ext cx="217656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C059023-036E-42E2-A4D2-1D7AB23DFBCA}"/>
                    </a:ext>
                  </a:extLst>
                </p:cNvPr>
                <p:cNvGrpSpPr/>
                <p:nvPr/>
              </p:nvGrpSpPr>
              <p:grpSpPr>
                <a:xfrm>
                  <a:off x="4275991" y="1800648"/>
                  <a:ext cx="342000" cy="342000"/>
                  <a:chOff x="4915373" y="1633391"/>
                  <a:chExt cx="342000" cy="34200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B928C39F-FA8F-43AF-866B-5628E61C340D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EA05FF83-5E4C-4616-A25F-AD60E8FE3208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C9EAD363-3747-4E8F-8FF8-357FB26A9D15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30" name="Block Arc 3">
                  <a:extLst>
                    <a:ext uri="{FF2B5EF4-FFF2-40B4-BE49-F238E27FC236}">
                      <a16:creationId xmlns:a16="http://schemas.microsoft.com/office/drawing/2014/main" id="{BCF345C4-1E85-4DFF-9700-A85866C54E2C}"/>
                    </a:ext>
                  </a:extLst>
                </p:cNvPr>
                <p:cNvSpPr/>
                <p:nvPr/>
              </p:nvSpPr>
              <p:spPr>
                <a:xfrm>
                  <a:off x="2821941" y="605499"/>
                  <a:ext cx="3131677" cy="3396957"/>
                </a:xfrm>
                <a:custGeom>
                  <a:avLst/>
                  <a:gdLst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58032 w 3131677"/>
                    <a:gd name="connsiteY32" fmla="*/ 447003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29698 w 3131677"/>
                    <a:gd name="connsiteY3" fmla="*/ 820183 h 3396957"/>
                    <a:gd name="connsiteX4" fmla="*/ 1591027 w 3131677"/>
                    <a:gd name="connsiteY4" fmla="*/ 3358947 h 3396957"/>
                    <a:gd name="connsiteX5" fmla="*/ 1422101 w 3131677"/>
                    <a:gd name="connsiteY5" fmla="*/ 3350668 h 3396957"/>
                    <a:gd name="connsiteX6" fmla="*/ 0 w 3131677"/>
                    <a:gd name="connsiteY6" fmla="*/ 877013 h 3396957"/>
                    <a:gd name="connsiteX7" fmla="*/ 2721 w 3131677"/>
                    <a:gd name="connsiteY7" fmla="*/ 876880 h 3396957"/>
                    <a:gd name="connsiteX8" fmla="*/ 832835 w 3131677"/>
                    <a:gd name="connsiteY8" fmla="*/ 698 h 3396957"/>
                    <a:gd name="connsiteX9" fmla="*/ 1728735 w 3131677"/>
                    <a:gd name="connsiteY9" fmla="*/ 814420 h 3396957"/>
                    <a:gd name="connsiteX10" fmla="*/ 1967691 w 3131677"/>
                    <a:gd name="connsiteY10" fmla="*/ 1169414 h 3396957"/>
                    <a:gd name="connsiteX11" fmla="*/ 1970030 w 3131677"/>
                    <a:gd name="connsiteY11" fmla="*/ 1169701 h 3396957"/>
                    <a:gd name="connsiteX12" fmla="*/ 1908601 w 3131677"/>
                    <a:gd name="connsiteY12" fmla="*/ 1670000 h 3396957"/>
                    <a:gd name="connsiteX13" fmla="*/ 1813208 w 3131677"/>
                    <a:gd name="connsiteY13" fmla="*/ 1658287 h 3396957"/>
                    <a:gd name="connsiteX14" fmla="*/ 1874637 w 3131677"/>
                    <a:gd name="connsiteY14" fmla="*/ 1157988 h 3396957"/>
                    <a:gd name="connsiteX15" fmla="*/ 1875030 w 3131677"/>
                    <a:gd name="connsiteY15" fmla="*/ 1158036 h 3396957"/>
                    <a:gd name="connsiteX16" fmla="*/ 1667467 w 3131677"/>
                    <a:gd name="connsiteY16" fmla="*/ 894447 h 3396957"/>
                    <a:gd name="connsiteX17" fmla="*/ 1386487 w 3131677"/>
                    <a:gd name="connsiteY17" fmla="*/ 1080881 h 3396957"/>
                    <a:gd name="connsiteX18" fmla="*/ 1331506 w 3131677"/>
                    <a:gd name="connsiteY18" fmla="*/ 1562990 h 3396957"/>
                    <a:gd name="connsiteX19" fmla="*/ 1236015 w 3131677"/>
                    <a:gd name="connsiteY19" fmla="*/ 1552100 h 3396957"/>
                    <a:gd name="connsiteX20" fmla="*/ 1293128 w 3131677"/>
                    <a:gd name="connsiteY20" fmla="*/ 1051290 h 3396957"/>
                    <a:gd name="connsiteX21" fmla="*/ 1297866 w 3131677"/>
                    <a:gd name="connsiteY21" fmla="*/ 1051831 h 3396957"/>
                    <a:gd name="connsiteX22" fmla="*/ 1597750 w 3131677"/>
                    <a:gd name="connsiteY22" fmla="*/ 799994 h 3396957"/>
                    <a:gd name="connsiteX23" fmla="*/ 837781 w 3131677"/>
                    <a:gd name="connsiteY23" fmla="*/ 128299 h 3396957"/>
                    <a:gd name="connsiteX24" fmla="*/ 130146 w 3131677"/>
                    <a:gd name="connsiteY24" fmla="*/ 883003 h 3396957"/>
                    <a:gd name="connsiteX25" fmla="*/ 126314 w 3131677"/>
                    <a:gd name="connsiteY25" fmla="*/ 883101 h 3396957"/>
                    <a:gd name="connsiteX26" fmla="*/ 1483472 w 3131677"/>
                    <a:gd name="connsiteY26" fmla="*/ 3239643 h 3396957"/>
                    <a:gd name="connsiteX27" fmla="*/ 1535793 w 3131677"/>
                    <a:gd name="connsiteY27" fmla="*/ 3248051 h 3396957"/>
                    <a:gd name="connsiteX28" fmla="*/ 3004583 w 3131677"/>
                    <a:gd name="connsiteY28" fmla="*/ 825938 h 3396957"/>
                    <a:gd name="connsiteX29" fmla="*/ 3004153 w 3131677"/>
                    <a:gd name="connsiteY29" fmla="*/ 825960 h 3396957"/>
                    <a:gd name="connsiteX30" fmla="*/ 2483327 w 3131677"/>
                    <a:gd name="connsiteY30" fmla="*/ 159704 h 3396957"/>
                    <a:gd name="connsiteX31" fmla="*/ 1642689 w 3131677"/>
                    <a:gd name="connsiteY31" fmla="*/ 459276 h 3396957"/>
                    <a:gd name="connsiteX32" fmla="*/ 1568131 w 3131677"/>
                    <a:gd name="connsiteY32" fmla="*/ 348932 h 3396957"/>
                    <a:gd name="connsiteX33" fmla="*/ 2257049 w 3131677"/>
                    <a:gd name="connsiteY33" fmla="*/ 80 h 3396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31677" h="3396957">
                      <a:moveTo>
                        <a:pt x="2257049" y="80"/>
                      </a:moveTo>
                      <a:cubicBezTo>
                        <a:pt x="2344740" y="-1118"/>
                        <a:pt x="2433548" y="11052"/>
                        <a:pt x="2520537" y="37550"/>
                      </a:cubicBezTo>
                      <a:cubicBezTo>
                        <a:pt x="2868492" y="143542"/>
                        <a:pt x="3112815" y="456088"/>
                        <a:pt x="3131677" y="819339"/>
                      </a:cubicBezTo>
                      <a:lnTo>
                        <a:pt x="3129698" y="820183"/>
                      </a:lnTo>
                      <a:cubicBezTo>
                        <a:pt x="3126703" y="2076733"/>
                        <a:pt x="1952337" y="2241171"/>
                        <a:pt x="1591027" y="3358947"/>
                      </a:cubicBezTo>
                      <a:cubicBezTo>
                        <a:pt x="1551904" y="3415036"/>
                        <a:pt x="1441284" y="3406337"/>
                        <a:pt x="1422101" y="3350668"/>
                      </a:cubicBezTo>
                      <a:cubicBezTo>
                        <a:pt x="991027" y="2292914"/>
                        <a:pt x="16834" y="2045232"/>
                        <a:pt x="0" y="877013"/>
                      </a:cubicBezTo>
                      <a:lnTo>
                        <a:pt x="2721" y="876880"/>
                      </a:lnTo>
                      <a:cubicBezTo>
                        <a:pt x="-4707" y="408412"/>
                        <a:pt x="363520" y="18891"/>
                        <a:pt x="832835" y="698"/>
                      </a:cubicBezTo>
                      <a:cubicBezTo>
                        <a:pt x="1303635" y="-17551"/>
                        <a:pt x="1701937" y="344636"/>
                        <a:pt x="1728735" y="814420"/>
                      </a:cubicBezTo>
                      <a:cubicBezTo>
                        <a:pt x="1881130" y="860273"/>
                        <a:pt x="1982501" y="1007933"/>
                        <a:pt x="1967691" y="1169414"/>
                      </a:cubicBezTo>
                      <a:lnTo>
                        <a:pt x="1970030" y="1169701"/>
                      </a:lnTo>
                      <a:lnTo>
                        <a:pt x="1908601" y="1670000"/>
                      </a:lnTo>
                      <a:lnTo>
                        <a:pt x="1813208" y="1658287"/>
                      </a:lnTo>
                      <a:lnTo>
                        <a:pt x="1874637" y="1157988"/>
                      </a:lnTo>
                      <a:lnTo>
                        <a:pt x="1875030" y="1158036"/>
                      </a:lnTo>
                      <a:cubicBezTo>
                        <a:pt x="1885124" y="1030311"/>
                        <a:pt x="1795343" y="915258"/>
                        <a:pt x="1667467" y="894447"/>
                      </a:cubicBezTo>
                      <a:cubicBezTo>
                        <a:pt x="1538806" y="873509"/>
                        <a:pt x="1416530" y="955289"/>
                        <a:pt x="1386487" y="1080881"/>
                      </a:cubicBezTo>
                      <a:lnTo>
                        <a:pt x="1331506" y="1562990"/>
                      </a:lnTo>
                      <a:lnTo>
                        <a:pt x="1236015" y="1552100"/>
                      </a:lnTo>
                      <a:lnTo>
                        <a:pt x="1293128" y="1051290"/>
                      </a:lnTo>
                      <a:lnTo>
                        <a:pt x="1297866" y="1051831"/>
                      </a:lnTo>
                      <a:cubicBezTo>
                        <a:pt x="1334472" y="910658"/>
                        <a:pt x="1456620" y="811282"/>
                        <a:pt x="1597750" y="799994"/>
                      </a:cubicBezTo>
                      <a:cubicBezTo>
                        <a:pt x="1565966" y="410188"/>
                        <a:pt x="1231642" y="113032"/>
                        <a:pt x="837781" y="128299"/>
                      </a:cubicBezTo>
                      <a:cubicBezTo>
                        <a:pt x="435153" y="143906"/>
                        <a:pt x="119829" y="480205"/>
                        <a:pt x="130146" y="883003"/>
                      </a:cubicBezTo>
                      <a:lnTo>
                        <a:pt x="126314" y="883101"/>
                      </a:lnTo>
                      <a:cubicBezTo>
                        <a:pt x="179756" y="2111457"/>
                        <a:pt x="1209498" y="2287502"/>
                        <a:pt x="1483472" y="3239643"/>
                      </a:cubicBezTo>
                      <a:cubicBezTo>
                        <a:pt x="1510118" y="3271436"/>
                        <a:pt x="1512215" y="3271490"/>
                        <a:pt x="1535793" y="3248051"/>
                      </a:cubicBezTo>
                      <a:cubicBezTo>
                        <a:pt x="1861880" y="2158993"/>
                        <a:pt x="2985150" y="2038931"/>
                        <a:pt x="3004583" y="825938"/>
                      </a:cubicBezTo>
                      <a:lnTo>
                        <a:pt x="3004153" y="825960"/>
                      </a:lnTo>
                      <a:cubicBezTo>
                        <a:pt x="2988078" y="516390"/>
                        <a:pt x="2777744" y="236161"/>
                        <a:pt x="2483327" y="159704"/>
                      </a:cubicBezTo>
                      <a:cubicBezTo>
                        <a:pt x="2188910" y="83247"/>
                        <a:pt x="1882012" y="146998"/>
                        <a:pt x="1642689" y="459276"/>
                      </a:cubicBezTo>
                      <a:cubicBezTo>
                        <a:pt x="1612894" y="423308"/>
                        <a:pt x="1606887" y="416259"/>
                        <a:pt x="1568131" y="348932"/>
                      </a:cubicBezTo>
                      <a:cubicBezTo>
                        <a:pt x="1731759" y="130647"/>
                        <a:pt x="1993976" y="3673"/>
                        <a:pt x="2257049" y="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10">
                  <a:extLst>
                    <a:ext uri="{FF2B5EF4-FFF2-40B4-BE49-F238E27FC236}">
                      <a16:creationId xmlns:a16="http://schemas.microsoft.com/office/drawing/2014/main" id="{2C388ECD-9414-4077-A517-1F7094D60523}"/>
                    </a:ext>
                  </a:extLst>
                </p:cNvPr>
                <p:cNvSpPr/>
                <p:nvPr/>
              </p:nvSpPr>
              <p:spPr>
                <a:xfrm>
                  <a:off x="4376150" y="2733371"/>
                  <a:ext cx="217657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7" h="166388">
                      <a:moveTo>
                        <a:pt x="134463" y="0"/>
                      </a:moveTo>
                      <a:cubicBezTo>
                        <a:pt x="180410" y="0"/>
                        <a:pt x="217657" y="37247"/>
                        <a:pt x="217657" y="83194"/>
                      </a:cubicBezTo>
                      <a:cubicBezTo>
                        <a:pt x="217657" y="129141"/>
                        <a:pt x="180410" y="166388"/>
                        <a:pt x="134463" y="166388"/>
                      </a:cubicBezTo>
                      <a:cubicBezTo>
                        <a:pt x="112032" y="166388"/>
                        <a:pt x="91675" y="157511"/>
                        <a:pt x="76906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10" y="53768"/>
                      </a:lnTo>
                      <a:cubicBezTo>
                        <a:pt x="68634" y="22251"/>
                        <a:pt x="98950" y="0"/>
                        <a:pt x="13446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32FCE22-4874-489F-8D41-79EF5B227DA0}"/>
                </a:ext>
              </a:extLst>
            </p:cNvPr>
            <p:cNvGrpSpPr/>
            <p:nvPr/>
          </p:nvGrpSpPr>
          <p:grpSpPr>
            <a:xfrm rot="20881907">
              <a:off x="6349088" y="2617695"/>
              <a:ext cx="201600" cy="201600"/>
              <a:chOff x="5692579" y="2456484"/>
              <a:chExt cx="201600" cy="201600"/>
            </a:xfrm>
          </p:grpSpPr>
          <p:sp>
            <p:nvSpPr>
              <p:cNvPr id="20" name="Chord 19">
                <a:extLst>
                  <a:ext uri="{FF2B5EF4-FFF2-40B4-BE49-F238E27FC236}">
                    <a16:creationId xmlns:a16="http://schemas.microsoft.com/office/drawing/2014/main" id="{16DE0D62-1B4F-4342-A46F-1CE7C3D518EE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Chord 20">
                <a:extLst>
                  <a:ext uri="{FF2B5EF4-FFF2-40B4-BE49-F238E27FC236}">
                    <a16:creationId xmlns:a16="http://schemas.microsoft.com/office/drawing/2014/main" id="{B7EC0AFA-555C-49F1-803F-F10105A90A4C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5" name="Freeform 9">
            <a:extLst>
              <a:ext uri="{FF2B5EF4-FFF2-40B4-BE49-F238E27FC236}">
                <a16:creationId xmlns:a16="http://schemas.microsoft.com/office/drawing/2014/main" id="{8272B352-9AC9-4A5A-8D7B-9CE35E2284F6}"/>
              </a:ext>
            </a:extLst>
          </p:cNvPr>
          <p:cNvSpPr>
            <a:spLocks/>
          </p:cNvSpPr>
          <p:nvPr/>
        </p:nvSpPr>
        <p:spPr bwMode="auto">
          <a:xfrm>
            <a:off x="4926794" y="3983833"/>
            <a:ext cx="284125" cy="29095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C1D6CAB8-F3E0-4ABD-B054-1111697297B6}"/>
              </a:ext>
            </a:extLst>
          </p:cNvPr>
          <p:cNvSpPr>
            <a:spLocks noEditPoints="1"/>
          </p:cNvSpPr>
          <p:nvPr/>
        </p:nvSpPr>
        <p:spPr bwMode="auto">
          <a:xfrm>
            <a:off x="1465457" y="4044114"/>
            <a:ext cx="312374" cy="226752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8C0BB424-53F8-40D4-9033-6B1219CAC751}"/>
              </a:ext>
            </a:extLst>
          </p:cNvPr>
          <p:cNvSpPr>
            <a:spLocks/>
          </p:cNvSpPr>
          <p:nvPr/>
        </p:nvSpPr>
        <p:spPr bwMode="auto">
          <a:xfrm>
            <a:off x="3185438" y="3959244"/>
            <a:ext cx="333749" cy="34014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3700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BC70A5-DE09-4CA1-A851-F847A7B07C9D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261556-BD60-40D5-98FE-F4512912142B}"/>
              </a:ext>
            </a:extLst>
          </p:cNvPr>
          <p:cNvSpPr/>
          <p:nvPr/>
        </p:nvSpPr>
        <p:spPr>
          <a:xfrm>
            <a:off x="6460379" y="3920634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78498-3450-4D05-A46D-220156A2BCBB}"/>
              </a:ext>
            </a:extLst>
          </p:cNvPr>
          <p:cNvSpPr txBox="1"/>
          <p:nvPr/>
        </p:nvSpPr>
        <p:spPr>
          <a:xfrm>
            <a:off x="6500811" y="400271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23A79-EC80-4A7F-B84D-303942489B59}"/>
              </a:ext>
            </a:extLst>
          </p:cNvPr>
          <p:cNvSpPr/>
          <p:nvPr/>
        </p:nvSpPr>
        <p:spPr>
          <a:xfrm>
            <a:off x="6460379" y="4914242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4F947-5E7E-45E2-AB62-5126B174C10E}"/>
              </a:ext>
            </a:extLst>
          </p:cNvPr>
          <p:cNvSpPr txBox="1"/>
          <p:nvPr/>
        </p:nvSpPr>
        <p:spPr>
          <a:xfrm>
            <a:off x="6500811" y="499632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0F0CE0-5C1A-4C99-85D7-05C488010BE8}"/>
              </a:ext>
            </a:extLst>
          </p:cNvPr>
          <p:cNvSpPr/>
          <p:nvPr/>
        </p:nvSpPr>
        <p:spPr>
          <a:xfrm>
            <a:off x="6460379" y="5907849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5CFE66-9C56-4167-823A-1B42C9713DCB}"/>
              </a:ext>
            </a:extLst>
          </p:cNvPr>
          <p:cNvSpPr txBox="1"/>
          <p:nvPr/>
        </p:nvSpPr>
        <p:spPr>
          <a:xfrm>
            <a:off x="6500811" y="598992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C01D3D-7117-4B18-98B6-D704FEB9AD40}"/>
              </a:ext>
            </a:extLst>
          </p:cNvPr>
          <p:cNvGrpSpPr/>
          <p:nvPr/>
        </p:nvGrpSpPr>
        <p:grpSpPr>
          <a:xfrm>
            <a:off x="7081219" y="4825802"/>
            <a:ext cx="4921731" cy="738664"/>
            <a:chOff x="2551705" y="4283314"/>
            <a:chExt cx="235700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D05477-A12A-42F5-86AA-6FFF81C6083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0352B8-CF4D-4077-9694-01E4052D9F7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C6A5F6-6BF4-4DCC-9B74-341A0F713F7A}"/>
              </a:ext>
            </a:extLst>
          </p:cNvPr>
          <p:cNvGrpSpPr/>
          <p:nvPr/>
        </p:nvGrpSpPr>
        <p:grpSpPr>
          <a:xfrm>
            <a:off x="7081219" y="3833437"/>
            <a:ext cx="4921731" cy="738664"/>
            <a:chOff x="2551705" y="4283314"/>
            <a:chExt cx="2357003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496B62-CAD5-4C8E-A707-FAF733E2567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0545D3-E740-47BB-9AAA-E6C66E3F759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ED2C32-95D9-43AD-9DF7-83798C28DC85}"/>
              </a:ext>
            </a:extLst>
          </p:cNvPr>
          <p:cNvGrpSpPr/>
          <p:nvPr/>
        </p:nvGrpSpPr>
        <p:grpSpPr>
          <a:xfrm>
            <a:off x="7081219" y="5818168"/>
            <a:ext cx="4921731" cy="738664"/>
            <a:chOff x="2551705" y="4283314"/>
            <a:chExt cx="235700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E8BF3A-4C3A-4865-AFAD-823F925847F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D15C79-8930-4B82-B6EE-EE9DD6817E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C1C58DC-3E3B-470A-A1C5-0221ACA58363}"/>
              </a:ext>
            </a:extLst>
          </p:cNvPr>
          <p:cNvSpPr/>
          <p:nvPr/>
        </p:nvSpPr>
        <p:spPr>
          <a:xfrm flipH="1">
            <a:off x="2537238" y="2353941"/>
            <a:ext cx="2642381" cy="2642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B79069-619F-4440-894F-2F38D97634AD}"/>
              </a:ext>
            </a:extLst>
          </p:cNvPr>
          <p:cNvSpPr/>
          <p:nvPr/>
        </p:nvSpPr>
        <p:spPr>
          <a:xfrm flipH="1">
            <a:off x="1039182" y="1451252"/>
            <a:ext cx="1820258" cy="1820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D57C74-81E4-43CC-A7B4-4F3DCF9E6A66}"/>
              </a:ext>
            </a:extLst>
          </p:cNvPr>
          <p:cNvSpPr/>
          <p:nvPr/>
        </p:nvSpPr>
        <p:spPr>
          <a:xfrm flipH="1">
            <a:off x="2734491" y="852649"/>
            <a:ext cx="698295" cy="698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36">
            <a:extLst>
              <a:ext uri="{FF2B5EF4-FFF2-40B4-BE49-F238E27FC236}">
                <a16:creationId xmlns:a16="http://schemas.microsoft.com/office/drawing/2014/main" id="{767C2ED9-F3E8-4403-B6F2-1DD111F1BFB0}"/>
              </a:ext>
            </a:extLst>
          </p:cNvPr>
          <p:cNvSpPr/>
          <p:nvPr/>
        </p:nvSpPr>
        <p:spPr>
          <a:xfrm flipH="1">
            <a:off x="1908099" y="333271"/>
            <a:ext cx="542820" cy="5428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880795-2D84-4EEA-AF43-F71AD74AF14C}"/>
              </a:ext>
            </a:extLst>
          </p:cNvPr>
          <p:cNvGrpSpPr/>
          <p:nvPr/>
        </p:nvGrpSpPr>
        <p:grpSpPr>
          <a:xfrm>
            <a:off x="2859877" y="3459686"/>
            <a:ext cx="1997102" cy="1048024"/>
            <a:chOff x="803640" y="3362835"/>
            <a:chExt cx="2059657" cy="1048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91E847-C667-4FBD-BE01-1197E890A12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71273D-BC52-490D-B7ED-05F1222EECF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36">
            <a:extLst>
              <a:ext uri="{FF2B5EF4-FFF2-40B4-BE49-F238E27FC236}">
                <a16:creationId xmlns:a16="http://schemas.microsoft.com/office/drawing/2014/main" id="{8AC96418-5F85-4193-8424-C59C3F018D5C}"/>
              </a:ext>
            </a:extLst>
          </p:cNvPr>
          <p:cNvSpPr/>
          <p:nvPr/>
        </p:nvSpPr>
        <p:spPr>
          <a:xfrm>
            <a:off x="3608607" y="2888851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54CA9B-E2CC-4735-BC1D-4BBACA95E58F}"/>
              </a:ext>
            </a:extLst>
          </p:cNvPr>
          <p:cNvGrpSpPr/>
          <p:nvPr/>
        </p:nvGrpSpPr>
        <p:grpSpPr>
          <a:xfrm>
            <a:off x="1182742" y="2273296"/>
            <a:ext cx="1551750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6E1C0C-F2DA-4913-8ECA-6C64139500F7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EC76D9-60CD-4BFC-AA7D-53C2E7A0857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F3B10857-D3B7-4820-8E2E-3F188817A81C}"/>
              </a:ext>
            </a:extLst>
          </p:cNvPr>
          <p:cNvSpPr/>
          <p:nvPr/>
        </p:nvSpPr>
        <p:spPr>
          <a:xfrm>
            <a:off x="1747374" y="1828506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51F6A9AF-B7B1-4135-B44F-BE36693142A7}"/>
              </a:ext>
            </a:extLst>
          </p:cNvPr>
          <p:cNvSpPr>
            <a:spLocks noChangeAspect="1"/>
          </p:cNvSpPr>
          <p:nvPr/>
        </p:nvSpPr>
        <p:spPr>
          <a:xfrm>
            <a:off x="2916191" y="102139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16986" y="5058096"/>
            <a:ext cx="52961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1190" y="5938140"/>
            <a:ext cx="527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95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5995D5-D41D-44B4-B6DA-694A51D41700}"/>
              </a:ext>
            </a:extLst>
          </p:cNvPr>
          <p:cNvSpPr/>
          <p:nvPr/>
        </p:nvSpPr>
        <p:spPr>
          <a:xfrm>
            <a:off x="5249079" y="2794143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930EFD-8A89-424A-A2E1-F730153E1763}"/>
              </a:ext>
            </a:extLst>
          </p:cNvPr>
          <p:cNvGrpSpPr/>
          <p:nvPr/>
        </p:nvGrpSpPr>
        <p:grpSpPr>
          <a:xfrm>
            <a:off x="4718220" y="2226257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E9ED336E-E6AA-4F77-B89D-3C9B267A78FF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07E530E6-4F6F-49C2-B271-758F86A63E0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ectangle 15">
            <a:extLst>
              <a:ext uri="{FF2B5EF4-FFF2-40B4-BE49-F238E27FC236}">
                <a16:creationId xmlns:a16="http://schemas.microsoft.com/office/drawing/2014/main" id="{E43B431C-9AAE-4245-9B73-342F64A5B539}"/>
              </a:ext>
            </a:extLst>
          </p:cNvPr>
          <p:cNvSpPr/>
          <p:nvPr/>
        </p:nvSpPr>
        <p:spPr>
          <a:xfrm rot="10800000">
            <a:off x="4671062" y="3648240"/>
            <a:ext cx="729682" cy="70429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2436F07B-525F-4671-A1C7-6326FB0FCF16}"/>
              </a:ext>
            </a:extLst>
          </p:cNvPr>
          <p:cNvSpPr/>
          <p:nvPr/>
        </p:nvSpPr>
        <p:spPr>
          <a:xfrm rot="8033242">
            <a:off x="5233885" y="4300449"/>
            <a:ext cx="729683" cy="704289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1B8ECF-BA37-40DB-B416-17F0EAAF4DBA}"/>
              </a:ext>
            </a:extLst>
          </p:cNvPr>
          <p:cNvGrpSpPr/>
          <p:nvPr/>
        </p:nvGrpSpPr>
        <p:grpSpPr>
          <a:xfrm rot="10800000">
            <a:off x="6092300" y="3805085"/>
            <a:ext cx="1369195" cy="1279809"/>
            <a:chOff x="2827731" y="1829193"/>
            <a:chExt cx="1744272" cy="1630399"/>
          </a:xfrm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93F0385C-3BDF-4E7E-A230-7A7A8FC6ABE2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F32AE0A8-7E87-48EF-9C55-A5D5F3A0787E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752512-E230-4192-B8C0-54766A82E369}"/>
              </a:ext>
            </a:extLst>
          </p:cNvPr>
          <p:cNvGrpSpPr/>
          <p:nvPr/>
        </p:nvGrpSpPr>
        <p:grpSpPr>
          <a:xfrm rot="5400000">
            <a:off x="6194099" y="2323738"/>
            <a:ext cx="1369196" cy="1279809"/>
            <a:chOff x="2827731" y="1829193"/>
            <a:chExt cx="1744272" cy="1630399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FC114F36-306A-4264-AD03-616E331FBEBD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AD2995E0-86B7-4DAE-8D4A-4A69FBA649B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62FDF37-386D-4B48-9148-CE67A25D8C9C}"/>
              </a:ext>
            </a:extLst>
          </p:cNvPr>
          <p:cNvSpPr/>
          <p:nvPr/>
        </p:nvSpPr>
        <p:spPr>
          <a:xfrm>
            <a:off x="5735269" y="1610689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9E6116-5126-487F-B60F-8E135036DA13}"/>
              </a:ext>
            </a:extLst>
          </p:cNvPr>
          <p:cNvSpPr/>
          <p:nvPr/>
        </p:nvSpPr>
        <p:spPr>
          <a:xfrm>
            <a:off x="4503719" y="215550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C20663-9387-49C3-8654-9066F006C851}"/>
              </a:ext>
            </a:extLst>
          </p:cNvPr>
          <p:cNvSpPr/>
          <p:nvPr/>
        </p:nvSpPr>
        <p:spPr>
          <a:xfrm>
            <a:off x="4012977" y="343736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3FDABE-78A7-4AE9-971E-5A2084BB3B36}"/>
              </a:ext>
            </a:extLst>
          </p:cNvPr>
          <p:cNvSpPr/>
          <p:nvPr/>
        </p:nvSpPr>
        <p:spPr>
          <a:xfrm>
            <a:off x="4615743" y="4672590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484930-3D3F-4908-B029-254D165C8A74}"/>
              </a:ext>
            </a:extLst>
          </p:cNvPr>
          <p:cNvSpPr/>
          <p:nvPr/>
        </p:nvSpPr>
        <p:spPr>
          <a:xfrm>
            <a:off x="5881424" y="5142372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E8F3C9-DF3D-440A-8615-3C7C2221061E}"/>
              </a:ext>
            </a:extLst>
          </p:cNvPr>
          <p:cNvSpPr/>
          <p:nvPr/>
        </p:nvSpPr>
        <p:spPr>
          <a:xfrm>
            <a:off x="7113715" y="459664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53F326-12ED-4B35-BA6C-150BABE77380}"/>
              </a:ext>
            </a:extLst>
          </p:cNvPr>
          <p:cNvSpPr/>
          <p:nvPr/>
        </p:nvSpPr>
        <p:spPr>
          <a:xfrm>
            <a:off x="7616006" y="3296096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8A8A4B-91D6-46EF-9EE2-728F40772D2D}"/>
              </a:ext>
            </a:extLst>
          </p:cNvPr>
          <p:cNvSpPr/>
          <p:nvPr/>
        </p:nvSpPr>
        <p:spPr>
          <a:xfrm>
            <a:off x="7014768" y="2054934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E7DC96-2738-4D56-9474-28C482C43BD9}"/>
              </a:ext>
            </a:extLst>
          </p:cNvPr>
          <p:cNvGrpSpPr/>
          <p:nvPr/>
        </p:nvGrpSpPr>
        <p:grpSpPr>
          <a:xfrm>
            <a:off x="6616996" y="5237615"/>
            <a:ext cx="2966597" cy="657346"/>
            <a:chOff x="4965551" y="1783849"/>
            <a:chExt cx="1780587" cy="6573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85A5C6-CA16-44AE-90F1-7A4B6910E88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4B35D9-C483-45CB-AE6B-1440CEF36E97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88F6D0-7B87-4660-95C9-CC3DC5293DB9}"/>
              </a:ext>
            </a:extLst>
          </p:cNvPr>
          <p:cNvGrpSpPr/>
          <p:nvPr/>
        </p:nvGrpSpPr>
        <p:grpSpPr>
          <a:xfrm>
            <a:off x="7758952" y="1974408"/>
            <a:ext cx="2966597" cy="657346"/>
            <a:chOff x="4965551" y="1783849"/>
            <a:chExt cx="1780587" cy="6573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94F707-2D80-4F0A-A442-624AA220AD6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63174E-7141-4562-B849-6861FAB33CD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EE0153-E37A-4281-BCCE-4CDD09AD8717}"/>
              </a:ext>
            </a:extLst>
          </p:cNvPr>
          <p:cNvGrpSpPr/>
          <p:nvPr/>
        </p:nvGrpSpPr>
        <p:grpSpPr>
          <a:xfrm>
            <a:off x="8372306" y="3244069"/>
            <a:ext cx="2966597" cy="657346"/>
            <a:chOff x="4965551" y="1783849"/>
            <a:chExt cx="1780587" cy="6573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96334E-523E-4A84-B643-E016506D31A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214CAC-D8F2-4C57-A9C9-590CB30E858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0CB02C-201C-47F8-AAC7-A99517F04C9B}"/>
              </a:ext>
            </a:extLst>
          </p:cNvPr>
          <p:cNvGrpSpPr/>
          <p:nvPr/>
        </p:nvGrpSpPr>
        <p:grpSpPr>
          <a:xfrm>
            <a:off x="7849287" y="4549477"/>
            <a:ext cx="2966597" cy="657346"/>
            <a:chOff x="4965551" y="1783849"/>
            <a:chExt cx="1780587" cy="6573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F7E626-8D36-4CDF-BC43-4A4CE3100C3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16BD34-675C-4B9A-B381-B6C2174B127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05B8C7-E19D-4033-981D-21A71A4DEE02}"/>
              </a:ext>
            </a:extLst>
          </p:cNvPr>
          <p:cNvGrpSpPr/>
          <p:nvPr/>
        </p:nvGrpSpPr>
        <p:grpSpPr>
          <a:xfrm>
            <a:off x="2582978" y="1440373"/>
            <a:ext cx="2983091" cy="657346"/>
            <a:chOff x="4965551" y="1783849"/>
            <a:chExt cx="1780587" cy="6573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55F993-CC16-4C27-8CF5-357879043DF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354CA2-7794-4909-B1E4-2E08511C788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D56984-E58B-4385-8CE2-12175E8051CA}"/>
              </a:ext>
            </a:extLst>
          </p:cNvPr>
          <p:cNvGrpSpPr/>
          <p:nvPr/>
        </p:nvGrpSpPr>
        <p:grpSpPr>
          <a:xfrm>
            <a:off x="1356856" y="2085415"/>
            <a:ext cx="2983091" cy="657346"/>
            <a:chOff x="4965551" y="1783849"/>
            <a:chExt cx="1780587" cy="6573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8C2D27-218D-474C-8ED6-2D77B6FCE03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DFE454-CA1F-46DA-B5A0-570E6A5E88E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D86761-108B-4945-AEDE-5481DEC9FB04}"/>
              </a:ext>
            </a:extLst>
          </p:cNvPr>
          <p:cNvGrpSpPr/>
          <p:nvPr/>
        </p:nvGrpSpPr>
        <p:grpSpPr>
          <a:xfrm>
            <a:off x="852687" y="3390202"/>
            <a:ext cx="2983091" cy="657346"/>
            <a:chOff x="4965551" y="1783849"/>
            <a:chExt cx="1780587" cy="6573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6BF1B2-54A1-4D19-92B1-088EA657B42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F71225-F1C2-4451-9586-8BAF2762D33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294392-C0A4-4476-81D6-FDD5C3975077}"/>
              </a:ext>
            </a:extLst>
          </p:cNvPr>
          <p:cNvGrpSpPr/>
          <p:nvPr/>
        </p:nvGrpSpPr>
        <p:grpSpPr>
          <a:xfrm>
            <a:off x="1454005" y="4622911"/>
            <a:ext cx="2983091" cy="657346"/>
            <a:chOff x="4965551" y="1783849"/>
            <a:chExt cx="1780587" cy="6573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C24ACC-39D6-4EE8-B4D0-DEAA9D6F3A97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347B939-83F3-4E8B-B98D-E4C685A84D07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365865-7D1F-4243-A693-E18BBDE9BE3F}"/>
              </a:ext>
            </a:extLst>
          </p:cNvPr>
          <p:cNvGrpSpPr/>
          <p:nvPr/>
        </p:nvGrpSpPr>
        <p:grpSpPr>
          <a:xfrm>
            <a:off x="5374406" y="3572740"/>
            <a:ext cx="1435898" cy="842012"/>
            <a:chOff x="4965551" y="1783849"/>
            <a:chExt cx="1780587" cy="84201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821714-CFC9-493E-B03D-ADD39EE56F7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474BD5-0D03-4F7A-94F3-8B356D17910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Rectangle 16">
            <a:extLst>
              <a:ext uri="{FF2B5EF4-FFF2-40B4-BE49-F238E27FC236}">
                <a16:creationId xmlns:a16="http://schemas.microsoft.com/office/drawing/2014/main" id="{5B201631-5B80-4129-A99E-6BDA2A5FE4BE}"/>
              </a:ext>
            </a:extLst>
          </p:cNvPr>
          <p:cNvSpPr/>
          <p:nvPr/>
        </p:nvSpPr>
        <p:spPr>
          <a:xfrm>
            <a:off x="5816104" y="3104942"/>
            <a:ext cx="578676" cy="3803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161474A0-5A90-4042-BBC2-3BB9AF308A26}"/>
              </a:ext>
            </a:extLst>
          </p:cNvPr>
          <p:cNvSpPr/>
          <p:nvPr/>
        </p:nvSpPr>
        <p:spPr>
          <a:xfrm flipH="1">
            <a:off x="4752602" y="4836040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id="{BBE3A5C6-0178-4BEB-BD9D-C318366585A3}"/>
              </a:ext>
            </a:extLst>
          </p:cNvPr>
          <p:cNvSpPr/>
          <p:nvPr/>
        </p:nvSpPr>
        <p:spPr>
          <a:xfrm rot="16200000">
            <a:off x="7771942" y="3420624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DF5922B6-E941-42DF-B114-097165896A11}"/>
              </a:ext>
            </a:extLst>
          </p:cNvPr>
          <p:cNvSpPr/>
          <p:nvPr/>
        </p:nvSpPr>
        <p:spPr>
          <a:xfrm>
            <a:off x="7262728" y="473963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 Same Side Corner Rectangle 11">
            <a:extLst>
              <a:ext uri="{FF2B5EF4-FFF2-40B4-BE49-F238E27FC236}">
                <a16:creationId xmlns:a16="http://schemas.microsoft.com/office/drawing/2014/main" id="{5A547FEB-4AEB-43C4-9259-0796309C3988}"/>
              </a:ext>
            </a:extLst>
          </p:cNvPr>
          <p:cNvSpPr>
            <a:spLocks noChangeAspect="1"/>
          </p:cNvSpPr>
          <p:nvPr/>
        </p:nvSpPr>
        <p:spPr>
          <a:xfrm rot="9900000">
            <a:off x="4658758" y="2316534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8AEED91A-74E2-413E-BDDD-E7F9CBE683D3}"/>
              </a:ext>
            </a:extLst>
          </p:cNvPr>
          <p:cNvSpPr/>
          <p:nvPr/>
        </p:nvSpPr>
        <p:spPr>
          <a:xfrm>
            <a:off x="5887135" y="1767238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Donut 24">
            <a:extLst>
              <a:ext uri="{FF2B5EF4-FFF2-40B4-BE49-F238E27FC236}">
                <a16:creationId xmlns:a16="http://schemas.microsoft.com/office/drawing/2014/main" id="{3E183BB0-4510-4CA1-BD59-F208FC178162}"/>
              </a:ext>
            </a:extLst>
          </p:cNvPr>
          <p:cNvSpPr/>
          <p:nvPr/>
        </p:nvSpPr>
        <p:spPr>
          <a:xfrm>
            <a:off x="6015036" y="5265926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E0BBB1F6-DE69-4195-861B-3ACD455CE664}"/>
              </a:ext>
            </a:extLst>
          </p:cNvPr>
          <p:cNvSpPr>
            <a:spLocks noChangeAspect="1"/>
          </p:cNvSpPr>
          <p:nvPr/>
        </p:nvSpPr>
        <p:spPr>
          <a:xfrm>
            <a:off x="4136205" y="3572741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1CCA599F-1AAC-44D5-BE80-2E2942D9B4F6}"/>
              </a:ext>
            </a:extLst>
          </p:cNvPr>
          <p:cNvSpPr>
            <a:spLocks noChangeAspect="1"/>
          </p:cNvSpPr>
          <p:nvPr/>
        </p:nvSpPr>
        <p:spPr>
          <a:xfrm>
            <a:off x="7171771" y="2187355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523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219F81-2EF5-4707-839D-BB090AA3322A}"/>
              </a:ext>
            </a:extLst>
          </p:cNvPr>
          <p:cNvCxnSpPr>
            <a:cxnSpLocks/>
          </p:cNvCxnSpPr>
          <p:nvPr/>
        </p:nvCxnSpPr>
        <p:spPr>
          <a:xfrm flipV="1">
            <a:off x="1033001" y="1831530"/>
            <a:ext cx="4284000" cy="1410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64178B-C2B8-4C19-817A-DD8DC34440A6}"/>
              </a:ext>
            </a:extLst>
          </p:cNvPr>
          <p:cNvCxnSpPr>
            <a:cxnSpLocks/>
          </p:cNvCxnSpPr>
          <p:nvPr/>
        </p:nvCxnSpPr>
        <p:spPr>
          <a:xfrm>
            <a:off x="6837146" y="1831530"/>
            <a:ext cx="4284000" cy="1410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18">
            <a:extLst>
              <a:ext uri="{FF2B5EF4-FFF2-40B4-BE49-F238E27FC236}">
                <a16:creationId xmlns:a16="http://schemas.microsoft.com/office/drawing/2014/main" id="{34CDF413-A907-448D-8F81-276AF1E38DFE}"/>
              </a:ext>
            </a:extLst>
          </p:cNvPr>
          <p:cNvGrpSpPr/>
          <p:nvPr/>
        </p:nvGrpSpPr>
        <p:grpSpPr>
          <a:xfrm>
            <a:off x="1298991" y="1975546"/>
            <a:ext cx="1923387" cy="805159"/>
            <a:chOff x="1316574" y="2133806"/>
            <a:chExt cx="1652623" cy="8051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D2BF3F-37E0-48AF-B64D-664503C6401D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25565-5766-497B-B4CD-15C1A293FB2B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VISION</a:t>
              </a:r>
            </a:p>
          </p:txBody>
        </p:sp>
      </p:grpSp>
      <p:grpSp>
        <p:nvGrpSpPr>
          <p:cNvPr id="9" name="그룹 13">
            <a:extLst>
              <a:ext uri="{FF2B5EF4-FFF2-40B4-BE49-F238E27FC236}">
                <a16:creationId xmlns:a16="http://schemas.microsoft.com/office/drawing/2014/main" id="{44CFE0F1-FDF4-448A-973C-324B89505C00}"/>
              </a:ext>
            </a:extLst>
          </p:cNvPr>
          <p:cNvGrpSpPr/>
          <p:nvPr/>
        </p:nvGrpSpPr>
        <p:grpSpPr>
          <a:xfrm>
            <a:off x="8955274" y="1993778"/>
            <a:ext cx="1880011" cy="805159"/>
            <a:chOff x="9200245" y="2152037"/>
            <a:chExt cx="1652623" cy="8051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EB8884-B2A5-4642-B0BF-105709C0B650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6A1959-1987-476F-9C57-C6343E9B3F55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2" name="Rounded Rectangular Callout 31">
            <a:extLst>
              <a:ext uri="{FF2B5EF4-FFF2-40B4-BE49-F238E27FC236}">
                <a16:creationId xmlns:a16="http://schemas.microsoft.com/office/drawing/2014/main" id="{351D3BA2-97E7-43DC-BE8D-7911EE072960}"/>
              </a:ext>
            </a:extLst>
          </p:cNvPr>
          <p:cNvSpPr/>
          <p:nvPr/>
        </p:nvSpPr>
        <p:spPr>
          <a:xfrm flipH="1">
            <a:off x="1766846" y="45571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3" name="그룹 6">
            <a:extLst>
              <a:ext uri="{FF2B5EF4-FFF2-40B4-BE49-F238E27FC236}">
                <a16:creationId xmlns:a16="http://schemas.microsoft.com/office/drawing/2014/main" id="{8AC82089-C50F-4727-90D7-FAEABC4827E9}"/>
              </a:ext>
            </a:extLst>
          </p:cNvPr>
          <p:cNvGrpSpPr/>
          <p:nvPr/>
        </p:nvGrpSpPr>
        <p:grpSpPr>
          <a:xfrm>
            <a:off x="959389" y="5143762"/>
            <a:ext cx="2262988" cy="766247"/>
            <a:chOff x="1730330" y="5175558"/>
            <a:chExt cx="1742087" cy="7662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4485A1-A0FF-4732-9627-6220996A8202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1D1D25-F729-4668-B415-E7E192DF687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68153C-EA3E-4480-AD5A-52AC5DF75CEA}"/>
              </a:ext>
            </a:extLst>
          </p:cNvPr>
          <p:cNvCxnSpPr>
            <a:cxnSpLocks/>
          </p:cNvCxnSpPr>
          <p:nvPr/>
        </p:nvCxnSpPr>
        <p:spPr>
          <a:xfrm>
            <a:off x="2118416" y="4410658"/>
            <a:ext cx="7920000" cy="104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47">
            <a:extLst>
              <a:ext uri="{FF2B5EF4-FFF2-40B4-BE49-F238E27FC236}">
                <a16:creationId xmlns:a16="http://schemas.microsoft.com/office/drawing/2014/main" id="{71820B18-A0E8-4E20-89BD-E187E09FA3F4}"/>
              </a:ext>
            </a:extLst>
          </p:cNvPr>
          <p:cNvSpPr/>
          <p:nvPr/>
        </p:nvSpPr>
        <p:spPr>
          <a:xfrm flipH="1">
            <a:off x="5764788" y="45580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0E6C1041-1B41-4AA5-9933-873E9A3751B0}"/>
              </a:ext>
            </a:extLst>
          </p:cNvPr>
          <p:cNvGrpSpPr/>
          <p:nvPr/>
        </p:nvGrpSpPr>
        <p:grpSpPr>
          <a:xfrm>
            <a:off x="4957331" y="5144622"/>
            <a:ext cx="2262988" cy="766247"/>
            <a:chOff x="3727326" y="5176417"/>
            <a:chExt cx="1742087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3F87D0-7A42-4FA0-930C-26E4E6F40DB4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523C87-CFE9-4554-9017-01CD90061E49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1" name="Rounded Rectangular Callout 51">
            <a:extLst>
              <a:ext uri="{FF2B5EF4-FFF2-40B4-BE49-F238E27FC236}">
                <a16:creationId xmlns:a16="http://schemas.microsoft.com/office/drawing/2014/main" id="{AA06158E-12D6-4306-871E-D2BB1311634B}"/>
              </a:ext>
            </a:extLst>
          </p:cNvPr>
          <p:cNvSpPr/>
          <p:nvPr/>
        </p:nvSpPr>
        <p:spPr>
          <a:xfrm flipH="1">
            <a:off x="9762730" y="45588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2" name="그룹 2">
            <a:extLst>
              <a:ext uri="{FF2B5EF4-FFF2-40B4-BE49-F238E27FC236}">
                <a16:creationId xmlns:a16="http://schemas.microsoft.com/office/drawing/2014/main" id="{0568E3F8-733F-42B8-BA9C-79F280516C1D}"/>
              </a:ext>
            </a:extLst>
          </p:cNvPr>
          <p:cNvGrpSpPr/>
          <p:nvPr/>
        </p:nvGrpSpPr>
        <p:grpSpPr>
          <a:xfrm>
            <a:off x="8955273" y="5145480"/>
            <a:ext cx="2262988" cy="766247"/>
            <a:chOff x="5724322" y="5177276"/>
            <a:chExt cx="1742087" cy="7662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335A4D-443F-424D-A18B-B0D969D88B70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EBA2B5-9843-439E-8845-C6D567369290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360DF3-589E-493B-A942-AAC46C80C535}"/>
              </a:ext>
            </a:extLst>
          </p:cNvPr>
          <p:cNvCxnSpPr/>
          <p:nvPr/>
        </p:nvCxnSpPr>
        <p:spPr>
          <a:xfrm flipH="1" flipV="1">
            <a:off x="6095059" y="3997168"/>
            <a:ext cx="1" cy="40301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>
            <a:extLst>
              <a:ext uri="{FF2B5EF4-FFF2-40B4-BE49-F238E27FC236}">
                <a16:creationId xmlns:a16="http://schemas.microsoft.com/office/drawing/2014/main" id="{8B42B439-E3D2-4069-A4DE-CE0FCDF97CD8}"/>
              </a:ext>
            </a:extLst>
          </p:cNvPr>
          <p:cNvSpPr/>
          <p:nvPr/>
        </p:nvSpPr>
        <p:spPr>
          <a:xfrm>
            <a:off x="1946925" y="46212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B15A22A7-BEF7-4FA8-A4FD-5095E0CC1594}"/>
              </a:ext>
            </a:extLst>
          </p:cNvPr>
          <p:cNvSpPr/>
          <p:nvPr/>
        </p:nvSpPr>
        <p:spPr>
          <a:xfrm flipH="1">
            <a:off x="5895436" y="465160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B529209-79AF-46AC-8C72-2DC4725329CE}"/>
              </a:ext>
            </a:extLst>
          </p:cNvPr>
          <p:cNvSpPr/>
          <p:nvPr/>
        </p:nvSpPr>
        <p:spPr>
          <a:xfrm>
            <a:off x="9933976" y="465150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Graphic 3">
            <a:extLst>
              <a:ext uri="{FF2B5EF4-FFF2-40B4-BE49-F238E27FC236}">
                <a16:creationId xmlns:a16="http://schemas.microsoft.com/office/drawing/2014/main" id="{790472E1-E59D-4C90-8068-E60796941F92}"/>
              </a:ext>
            </a:extLst>
          </p:cNvPr>
          <p:cNvSpPr/>
          <p:nvPr/>
        </p:nvSpPr>
        <p:spPr>
          <a:xfrm>
            <a:off x="4622784" y="1571471"/>
            <a:ext cx="2877981" cy="2005716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1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D93E68F4-9231-46E5-8F91-DDC322278475}"/>
              </a:ext>
            </a:extLst>
          </p:cNvPr>
          <p:cNvSpPr txBox="1"/>
          <p:nvPr/>
        </p:nvSpPr>
        <p:spPr>
          <a:xfrm>
            <a:off x="7648526" y="816034"/>
            <a:ext cx="339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7" name="Oval 6">
            <a:extLst>
              <a:ext uri="{FF2B5EF4-FFF2-40B4-BE49-F238E27FC236}">
                <a16:creationId xmlns:a16="http://schemas.microsoft.com/office/drawing/2014/main" id="{755D3A07-BE70-448E-A530-6A8AB7207309}"/>
              </a:ext>
            </a:extLst>
          </p:cNvPr>
          <p:cNvSpPr/>
          <p:nvPr/>
        </p:nvSpPr>
        <p:spPr>
          <a:xfrm>
            <a:off x="7648526" y="3576468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0D4B1149-4324-499C-AA7C-2D7DF1CE5D64}"/>
              </a:ext>
            </a:extLst>
          </p:cNvPr>
          <p:cNvSpPr/>
          <p:nvPr/>
        </p:nvSpPr>
        <p:spPr>
          <a:xfrm>
            <a:off x="7648526" y="5011573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9" name="Group 15">
            <a:extLst>
              <a:ext uri="{FF2B5EF4-FFF2-40B4-BE49-F238E27FC236}">
                <a16:creationId xmlns:a16="http://schemas.microsoft.com/office/drawing/2014/main" id="{FCCDCEE6-E0BD-4F75-9B28-C0715454BBCE}"/>
              </a:ext>
            </a:extLst>
          </p:cNvPr>
          <p:cNvGrpSpPr/>
          <p:nvPr/>
        </p:nvGrpSpPr>
        <p:grpSpPr>
          <a:xfrm>
            <a:off x="7648528" y="4224254"/>
            <a:ext cx="3853132" cy="699455"/>
            <a:chOff x="270024" y="1671303"/>
            <a:chExt cx="3812301" cy="7064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549A3D-7A65-435F-AAC8-1249432A9EF8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46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DC7862-242A-439F-9274-72ED0635D27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8">
            <a:extLst>
              <a:ext uri="{FF2B5EF4-FFF2-40B4-BE49-F238E27FC236}">
                <a16:creationId xmlns:a16="http://schemas.microsoft.com/office/drawing/2014/main" id="{21F5C816-6312-4F26-A350-676588FAF174}"/>
              </a:ext>
            </a:extLst>
          </p:cNvPr>
          <p:cNvGrpSpPr/>
          <p:nvPr/>
        </p:nvGrpSpPr>
        <p:grpSpPr>
          <a:xfrm>
            <a:off x="7648528" y="5679983"/>
            <a:ext cx="3853132" cy="699455"/>
            <a:chOff x="270024" y="1671303"/>
            <a:chExt cx="3812301" cy="7064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C4F6644-902F-445E-9C72-87DA2B7C8D82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46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77830B6-9DE3-48F1-A743-A6D057B6DA55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ounded Rectangle 6">
            <a:extLst>
              <a:ext uri="{FF2B5EF4-FFF2-40B4-BE49-F238E27FC236}">
                <a16:creationId xmlns:a16="http://schemas.microsoft.com/office/drawing/2014/main" id="{77B8EE66-728B-46DD-A444-4C723FF2D565}"/>
              </a:ext>
            </a:extLst>
          </p:cNvPr>
          <p:cNvSpPr/>
          <p:nvPr/>
        </p:nvSpPr>
        <p:spPr>
          <a:xfrm>
            <a:off x="7783016" y="5155665"/>
            <a:ext cx="307087" cy="31221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2EB29737-88B9-423E-801B-A48B14F732B1}"/>
              </a:ext>
            </a:extLst>
          </p:cNvPr>
          <p:cNvSpPr/>
          <p:nvPr/>
        </p:nvSpPr>
        <p:spPr>
          <a:xfrm>
            <a:off x="7792055" y="3722492"/>
            <a:ext cx="289009" cy="2705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B2DAB-010E-42A3-8374-8876A55D713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73780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123E52-B7DA-4000-BE04-51A09999B833}"/>
              </a:ext>
            </a:extLst>
          </p:cNvPr>
          <p:cNvSpPr/>
          <p:nvPr/>
        </p:nvSpPr>
        <p:spPr>
          <a:xfrm>
            <a:off x="165" y="1"/>
            <a:ext cx="12191835" cy="3115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AFB129-9C79-4DF1-B622-A14CE8519B6A}"/>
              </a:ext>
            </a:extLst>
          </p:cNvPr>
          <p:cNvSpPr/>
          <p:nvPr/>
        </p:nvSpPr>
        <p:spPr>
          <a:xfrm>
            <a:off x="0" y="3115098"/>
            <a:ext cx="12191835" cy="3742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1" y="4227558"/>
            <a:ext cx="121920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19" y="5074308"/>
            <a:ext cx="1219185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05C69D5-98AF-4D8D-8470-32495F93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9667" y="1221010"/>
            <a:ext cx="7959521" cy="29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EF393F0-5A71-472D-9616-D46ECC39F96E}"/>
              </a:ext>
            </a:extLst>
          </p:cNvPr>
          <p:cNvSpPr>
            <a:spLocks/>
          </p:cNvSpPr>
          <p:nvPr/>
        </p:nvSpPr>
        <p:spPr bwMode="auto">
          <a:xfrm>
            <a:off x="6262814" y="5000941"/>
            <a:ext cx="442986" cy="45147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7299C8CE-E11C-41EE-A27C-0DA0436142F0}"/>
              </a:ext>
            </a:extLst>
          </p:cNvPr>
          <p:cNvSpPr>
            <a:spLocks/>
          </p:cNvSpPr>
          <p:nvPr/>
        </p:nvSpPr>
        <p:spPr bwMode="auto">
          <a:xfrm>
            <a:off x="5401614" y="2740057"/>
            <a:ext cx="432047" cy="49256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A5E0701C-EA76-4571-8A22-3D702531E654}"/>
              </a:ext>
            </a:extLst>
          </p:cNvPr>
          <p:cNvSpPr>
            <a:spLocks noEditPoints="1"/>
          </p:cNvSpPr>
          <p:nvPr/>
        </p:nvSpPr>
        <p:spPr bwMode="auto">
          <a:xfrm>
            <a:off x="5942814" y="4234016"/>
            <a:ext cx="433399" cy="484241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C736478-9EC2-4CCF-AE2D-57E829D56728}"/>
              </a:ext>
            </a:extLst>
          </p:cNvPr>
          <p:cNvSpPr>
            <a:spLocks/>
          </p:cNvSpPr>
          <p:nvPr/>
        </p:nvSpPr>
        <p:spPr bwMode="auto">
          <a:xfrm>
            <a:off x="5720262" y="3515310"/>
            <a:ext cx="335951" cy="436022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F8CF1C2D-E716-45B3-BFB7-B9917C6586D5}"/>
              </a:ext>
            </a:extLst>
          </p:cNvPr>
          <p:cNvSpPr>
            <a:spLocks/>
          </p:cNvSpPr>
          <p:nvPr/>
        </p:nvSpPr>
        <p:spPr bwMode="auto">
          <a:xfrm>
            <a:off x="5193420" y="1962906"/>
            <a:ext cx="477839" cy="48932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9450FD03-BDBB-4783-918A-A74F8BB975B2}"/>
              </a:ext>
            </a:extLst>
          </p:cNvPr>
          <p:cNvGrpSpPr/>
          <p:nvPr/>
        </p:nvGrpSpPr>
        <p:grpSpPr>
          <a:xfrm>
            <a:off x="5833661" y="1959764"/>
            <a:ext cx="4968590" cy="553998"/>
            <a:chOff x="3017859" y="4283314"/>
            <a:chExt cx="2579765" cy="553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4FA3BF-2FB1-42A1-BF01-E794E1C19C0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ACA303-3574-441E-9B2C-90020BDDEB7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C278B716-F072-4770-A97C-07BDBF6EA78A}"/>
              </a:ext>
            </a:extLst>
          </p:cNvPr>
          <p:cNvGrpSpPr/>
          <p:nvPr/>
        </p:nvGrpSpPr>
        <p:grpSpPr>
          <a:xfrm>
            <a:off x="6950732" y="4976301"/>
            <a:ext cx="4968590" cy="553998"/>
            <a:chOff x="3017859" y="4283314"/>
            <a:chExt cx="2579765" cy="5539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167CAD-5FFA-42E5-9A3E-66936322ED07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258767-C8DD-4CE5-B3DA-4263FE4BD8D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id="{9E060D61-A18B-494A-BEFB-0C28F2642DE7}"/>
              </a:ext>
            </a:extLst>
          </p:cNvPr>
          <p:cNvGrpSpPr/>
          <p:nvPr/>
        </p:nvGrpSpPr>
        <p:grpSpPr>
          <a:xfrm>
            <a:off x="6671465" y="4222166"/>
            <a:ext cx="4968590" cy="553998"/>
            <a:chOff x="3017859" y="4283314"/>
            <a:chExt cx="2579765" cy="5539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F99075-A895-4683-8D18-D525C4725D9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1A85BE-34A4-4824-8322-B155D13D26C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5">
            <a:extLst>
              <a:ext uri="{FF2B5EF4-FFF2-40B4-BE49-F238E27FC236}">
                <a16:creationId xmlns:a16="http://schemas.microsoft.com/office/drawing/2014/main" id="{F6926776-B04A-4734-BABD-0F04F4EC4C5C}"/>
              </a:ext>
            </a:extLst>
          </p:cNvPr>
          <p:cNvGrpSpPr/>
          <p:nvPr/>
        </p:nvGrpSpPr>
        <p:grpSpPr>
          <a:xfrm>
            <a:off x="6392197" y="3468032"/>
            <a:ext cx="4968590" cy="553998"/>
            <a:chOff x="3017859" y="4283314"/>
            <a:chExt cx="2579765" cy="5539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347E3-1659-42EB-B458-BE827DAFAF1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34DFA9-69EF-43B3-A4F8-CF3F5011CA1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8">
            <a:extLst>
              <a:ext uri="{FF2B5EF4-FFF2-40B4-BE49-F238E27FC236}">
                <a16:creationId xmlns:a16="http://schemas.microsoft.com/office/drawing/2014/main" id="{4D762EE8-C286-47EE-BECD-FE8FE2602280}"/>
              </a:ext>
            </a:extLst>
          </p:cNvPr>
          <p:cNvGrpSpPr/>
          <p:nvPr/>
        </p:nvGrpSpPr>
        <p:grpSpPr>
          <a:xfrm>
            <a:off x="6112929" y="2713898"/>
            <a:ext cx="4968590" cy="553998"/>
            <a:chOff x="3017859" y="4283314"/>
            <a:chExt cx="2579765" cy="5539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4D0647-070A-4107-B1CF-E94B6272C45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E619CA-9D0F-48B1-8D09-7DD2F92F814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3">
            <a:extLst>
              <a:ext uri="{FF2B5EF4-FFF2-40B4-BE49-F238E27FC236}">
                <a16:creationId xmlns:a16="http://schemas.microsoft.com/office/drawing/2014/main" id="{246FCBD1-654F-435B-B80A-7DF95042B8D7}"/>
              </a:ext>
            </a:extLst>
          </p:cNvPr>
          <p:cNvSpPr>
            <a:spLocks/>
          </p:cNvSpPr>
          <p:nvPr/>
        </p:nvSpPr>
        <p:spPr bwMode="auto">
          <a:xfrm>
            <a:off x="544862" y="1477152"/>
            <a:ext cx="4968589" cy="4547583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79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1BC02E-BFDF-4573-8ABE-5B1643634900}"/>
              </a:ext>
            </a:extLst>
          </p:cNvPr>
          <p:cNvGrpSpPr/>
          <p:nvPr/>
        </p:nvGrpSpPr>
        <p:grpSpPr>
          <a:xfrm>
            <a:off x="1039928" y="1694101"/>
            <a:ext cx="4104456" cy="4103588"/>
            <a:chOff x="4184973" y="1314731"/>
            <a:chExt cx="4491483" cy="4490533"/>
          </a:xfrm>
        </p:grpSpPr>
        <p:sp>
          <p:nvSpPr>
            <p:cNvPr id="36" name="Oval 3">
              <a:extLst>
                <a:ext uri="{FF2B5EF4-FFF2-40B4-BE49-F238E27FC236}">
                  <a16:creationId xmlns:a16="http://schemas.microsoft.com/office/drawing/2014/main" id="{B52F8F8E-0F64-419D-A42A-F99BB7C91C42}"/>
                </a:ext>
              </a:extLst>
            </p:cNvPr>
            <p:cNvSpPr/>
            <p:nvPr/>
          </p:nvSpPr>
          <p:spPr>
            <a:xfrm>
              <a:off x="4308587" y="4255750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3">
              <a:extLst>
                <a:ext uri="{FF2B5EF4-FFF2-40B4-BE49-F238E27FC236}">
                  <a16:creationId xmlns:a16="http://schemas.microsoft.com/office/drawing/2014/main" id="{4CAE265F-5943-4D53-923F-ECC072188019}"/>
                </a:ext>
              </a:extLst>
            </p:cNvPr>
            <p:cNvSpPr/>
            <p:nvPr/>
          </p:nvSpPr>
          <p:spPr>
            <a:xfrm rot="16200000">
              <a:off x="6532501" y="3531332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3">
              <a:extLst>
                <a:ext uri="{FF2B5EF4-FFF2-40B4-BE49-F238E27FC236}">
                  <a16:creationId xmlns:a16="http://schemas.microsoft.com/office/drawing/2014/main" id="{48B6E642-CDFE-46D2-BA09-DF148972097A}"/>
                </a:ext>
              </a:extLst>
            </p:cNvPr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3">
              <a:extLst>
                <a:ext uri="{FF2B5EF4-FFF2-40B4-BE49-F238E27FC236}">
                  <a16:creationId xmlns:a16="http://schemas.microsoft.com/office/drawing/2014/main" id="{B1219EF3-8B12-415D-ACB5-88B1C8FF4F2A}"/>
                </a:ext>
              </a:extLst>
            </p:cNvPr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BF175F-5C0F-4891-AFBA-162A8D31C62D}"/>
                </a:ext>
              </a:extLst>
            </p:cNvPr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3C9E8DE-E036-49D7-B202-B608295E412F}"/>
                </a:ext>
              </a:extLst>
            </p:cNvPr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D8A316A-B90F-4721-85B4-BC8A9AAD0630}"/>
                </a:ext>
              </a:extLst>
            </p:cNvPr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0A7E079-021E-4873-84FA-AEC926B0D3E0}"/>
                </a:ext>
              </a:extLst>
            </p:cNvPr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28826F0-C045-4D6E-9A6F-196093F7049E}"/>
              </a:ext>
            </a:extLst>
          </p:cNvPr>
          <p:cNvSpPr txBox="1"/>
          <p:nvPr/>
        </p:nvSpPr>
        <p:spPr>
          <a:xfrm>
            <a:off x="2566268" y="2314035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9A86DF-3A05-475F-BC3C-F50534ECE1F3}"/>
              </a:ext>
            </a:extLst>
          </p:cNvPr>
          <p:cNvSpPr txBox="1"/>
          <p:nvPr/>
        </p:nvSpPr>
        <p:spPr>
          <a:xfrm>
            <a:off x="1672688" y="352892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D50929-8001-4602-9796-77127B6F7A11}"/>
              </a:ext>
            </a:extLst>
          </p:cNvPr>
          <p:cNvSpPr txBox="1"/>
          <p:nvPr/>
        </p:nvSpPr>
        <p:spPr>
          <a:xfrm>
            <a:off x="2867093" y="442940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B83B10-3473-44C6-BEAF-54ECF1B1A956}"/>
              </a:ext>
            </a:extLst>
          </p:cNvPr>
          <p:cNvSpPr txBox="1"/>
          <p:nvPr/>
        </p:nvSpPr>
        <p:spPr>
          <a:xfrm>
            <a:off x="3779936" y="322303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846C73-BBB2-4105-B225-A1610F25E165}"/>
              </a:ext>
            </a:extLst>
          </p:cNvPr>
          <p:cNvSpPr txBox="1"/>
          <p:nvPr/>
        </p:nvSpPr>
        <p:spPr>
          <a:xfrm>
            <a:off x="3343219" y="2688211"/>
            <a:ext cx="161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582ABD-9FFF-4A47-AFA4-F7A51AF67615}"/>
              </a:ext>
            </a:extLst>
          </p:cNvPr>
          <p:cNvSpPr txBox="1"/>
          <p:nvPr/>
        </p:nvSpPr>
        <p:spPr>
          <a:xfrm>
            <a:off x="992978" y="3046046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84878-4201-4DE8-A32F-601450772DEF}"/>
              </a:ext>
            </a:extLst>
          </p:cNvPr>
          <p:cNvSpPr txBox="1"/>
          <p:nvPr/>
        </p:nvSpPr>
        <p:spPr>
          <a:xfrm>
            <a:off x="1271466" y="4476273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7D09C2-C0A8-453C-ABA7-62C5B9A77FD8}"/>
              </a:ext>
            </a:extLst>
          </p:cNvPr>
          <p:cNvSpPr txBox="1"/>
          <p:nvPr/>
        </p:nvSpPr>
        <p:spPr>
          <a:xfrm>
            <a:off x="3771985" y="4118121"/>
            <a:ext cx="141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104FF6-868A-463A-B384-88E5F5EFF250}"/>
              </a:ext>
            </a:extLst>
          </p:cNvPr>
          <p:cNvSpPr txBox="1"/>
          <p:nvPr/>
        </p:nvSpPr>
        <p:spPr>
          <a:xfrm>
            <a:off x="2518882" y="3473921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Parallelogram 15">
            <a:extLst>
              <a:ext uri="{FF2B5EF4-FFF2-40B4-BE49-F238E27FC236}">
                <a16:creationId xmlns:a16="http://schemas.microsoft.com/office/drawing/2014/main" id="{EA231779-4C86-4911-BE14-BC94AAD390F8}"/>
              </a:ext>
            </a:extLst>
          </p:cNvPr>
          <p:cNvSpPr/>
          <p:nvPr/>
        </p:nvSpPr>
        <p:spPr>
          <a:xfrm flipH="1">
            <a:off x="2094156" y="4852105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Frame 17">
            <a:extLst>
              <a:ext uri="{FF2B5EF4-FFF2-40B4-BE49-F238E27FC236}">
                <a16:creationId xmlns:a16="http://schemas.microsoft.com/office/drawing/2014/main" id="{3733F26A-86A4-429C-B362-85739A42FC6E}"/>
              </a:ext>
            </a:extLst>
          </p:cNvPr>
          <p:cNvSpPr/>
          <p:nvPr/>
        </p:nvSpPr>
        <p:spPr>
          <a:xfrm>
            <a:off x="1817192" y="2588841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Round Same Side Corner Rectangle 11">
            <a:extLst>
              <a:ext uri="{FF2B5EF4-FFF2-40B4-BE49-F238E27FC236}">
                <a16:creationId xmlns:a16="http://schemas.microsoft.com/office/drawing/2014/main" id="{AC3664ED-1315-4CDA-9D5B-9BB4F105C82A}"/>
              </a:ext>
            </a:extLst>
          </p:cNvPr>
          <p:cNvSpPr>
            <a:spLocks noChangeAspect="1"/>
          </p:cNvSpPr>
          <p:nvPr/>
        </p:nvSpPr>
        <p:spPr>
          <a:xfrm rot="9900000">
            <a:off x="3711970" y="220552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angle 36">
            <a:extLst>
              <a:ext uri="{FF2B5EF4-FFF2-40B4-BE49-F238E27FC236}">
                <a16:creationId xmlns:a16="http://schemas.microsoft.com/office/drawing/2014/main" id="{2A47CDFC-D0F0-4188-950F-996F3E5E442C}"/>
              </a:ext>
            </a:extLst>
          </p:cNvPr>
          <p:cNvSpPr/>
          <p:nvPr/>
        </p:nvSpPr>
        <p:spPr>
          <a:xfrm>
            <a:off x="3996050" y="4555949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A076F1-0412-4DFE-85E5-BDDCB57E4606}"/>
              </a:ext>
            </a:extLst>
          </p:cNvPr>
          <p:cNvGrpSpPr/>
          <p:nvPr/>
        </p:nvGrpSpPr>
        <p:grpSpPr>
          <a:xfrm>
            <a:off x="5796860" y="1851345"/>
            <a:ext cx="2540244" cy="1477328"/>
            <a:chOff x="6210998" y="1433695"/>
            <a:chExt cx="2229890" cy="105100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BEA3C84-FF3A-4070-8E51-979C3964806A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9B0BCEA-F6C4-46F6-8A1A-0B060EBE6FC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78BA8BA-6DDE-4953-800B-251D7597BCB9}"/>
              </a:ext>
            </a:extLst>
          </p:cNvPr>
          <p:cNvGrpSpPr/>
          <p:nvPr/>
        </p:nvGrpSpPr>
        <p:grpSpPr>
          <a:xfrm>
            <a:off x="8994727" y="1851345"/>
            <a:ext cx="2540244" cy="1477328"/>
            <a:chOff x="6210998" y="1433695"/>
            <a:chExt cx="2229890" cy="105100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5F0C18-CD05-435A-BA26-08F3F10140A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AB639FE-EBDE-49FA-88AD-0D842BEEEF6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B2B1D5D-8C2F-47EB-8EB4-FF2960907479}"/>
              </a:ext>
            </a:extLst>
          </p:cNvPr>
          <p:cNvGrpSpPr/>
          <p:nvPr/>
        </p:nvGrpSpPr>
        <p:grpSpPr>
          <a:xfrm>
            <a:off x="5796860" y="4201585"/>
            <a:ext cx="2540244" cy="1477328"/>
            <a:chOff x="6210998" y="1433695"/>
            <a:chExt cx="2229890" cy="105100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2A99D9-BA0D-4EB9-9AA2-1653318D208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D7B7C7C-CF23-4EBE-BFD7-C7DB3C4AB994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887010-702A-49C7-90C9-9082D7A9D434}"/>
              </a:ext>
            </a:extLst>
          </p:cNvPr>
          <p:cNvGrpSpPr/>
          <p:nvPr/>
        </p:nvGrpSpPr>
        <p:grpSpPr>
          <a:xfrm>
            <a:off x="8994727" y="4201585"/>
            <a:ext cx="2540244" cy="1477328"/>
            <a:chOff x="6210998" y="1433695"/>
            <a:chExt cx="2229890" cy="105100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E3A1FF2-17D1-4C4D-BD79-E4F9E3D4262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38E2518-9255-4C0D-A37C-320D8EF23FCB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56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1A184D-9CF2-4892-9708-3FA9D5A88515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3004144" y="321595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5F6A6-C249-4E4D-B144-F70EDCCE7219}"/>
              </a:ext>
            </a:extLst>
          </p:cNvPr>
          <p:cNvSpPr/>
          <p:nvPr/>
        </p:nvSpPr>
        <p:spPr>
          <a:xfrm>
            <a:off x="-1" y="0"/>
            <a:ext cx="4059936" cy="1528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18DF3-75D0-436C-9F3C-81FA02C0E999}"/>
              </a:ext>
            </a:extLst>
          </p:cNvPr>
          <p:cNvSpPr/>
          <p:nvPr/>
        </p:nvSpPr>
        <p:spPr>
          <a:xfrm>
            <a:off x="4059935" y="0"/>
            <a:ext cx="4066033" cy="1528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E9DDE-891E-4C76-930A-A0C25E0EEBF2}"/>
              </a:ext>
            </a:extLst>
          </p:cNvPr>
          <p:cNvSpPr/>
          <p:nvPr/>
        </p:nvSpPr>
        <p:spPr>
          <a:xfrm>
            <a:off x="8132064" y="0"/>
            <a:ext cx="4059936" cy="15286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02BD6-3B62-48F4-874B-0DC59FFBDE82}"/>
              </a:ext>
            </a:extLst>
          </p:cNvPr>
          <p:cNvSpPr txBox="1"/>
          <p:nvPr/>
        </p:nvSpPr>
        <p:spPr>
          <a:xfrm>
            <a:off x="1108503" y="5108527"/>
            <a:ext cx="9982954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9B369-B4C3-4F71-AF8D-80B9539F98E1}"/>
              </a:ext>
            </a:extLst>
          </p:cNvPr>
          <p:cNvSpPr txBox="1"/>
          <p:nvPr/>
        </p:nvSpPr>
        <p:spPr>
          <a:xfrm>
            <a:off x="3073786" y="4369461"/>
            <a:ext cx="60444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b="1" dirty="0">
                <a:cs typeface="Arial" pitchFamily="34" charset="0"/>
              </a:rPr>
              <a:t>ALLPPT Layout Clean Text Slide </a:t>
            </a:r>
          </a:p>
          <a:p>
            <a:pPr algn="ctr"/>
            <a:r>
              <a:rPr lang="en-GB" altLang="ko-KR" sz="2000" b="1" dirty="0">
                <a:cs typeface="Arial" pitchFamily="34" charset="0"/>
              </a:rPr>
              <a:t>for your Presentation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CF993-44F4-4DF8-AC69-3C36A3711C7B}"/>
              </a:ext>
            </a:extLst>
          </p:cNvPr>
          <p:cNvSpPr txBox="1"/>
          <p:nvPr/>
        </p:nvSpPr>
        <p:spPr>
          <a:xfrm>
            <a:off x="4771176" y="2752648"/>
            <a:ext cx="2649648" cy="466249"/>
          </a:xfrm>
          <a:prstGeom prst="roundRect">
            <a:avLst>
              <a:gd name="adj" fmla="val 47908"/>
            </a:avLst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i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6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FCDFBA-472C-4BC5-8CAE-717EDD1A17AF}"/>
              </a:ext>
            </a:extLst>
          </p:cNvPr>
          <p:cNvSpPr/>
          <p:nvPr/>
        </p:nvSpPr>
        <p:spPr>
          <a:xfrm>
            <a:off x="1636141" y="1130327"/>
            <a:ext cx="787652" cy="787652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9AD241-1FCD-4586-B858-8A89E00A528D}"/>
              </a:ext>
            </a:extLst>
          </p:cNvPr>
          <p:cNvSpPr/>
          <p:nvPr/>
        </p:nvSpPr>
        <p:spPr>
          <a:xfrm>
            <a:off x="5699125" y="1130327"/>
            <a:ext cx="787652" cy="78765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40E73D-4D13-41D2-9276-FB181F5FB82F}"/>
              </a:ext>
            </a:extLst>
          </p:cNvPr>
          <p:cNvSpPr/>
          <p:nvPr/>
        </p:nvSpPr>
        <p:spPr>
          <a:xfrm>
            <a:off x="9768206" y="1130327"/>
            <a:ext cx="787652" cy="787652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11F7455F-ACF6-4102-B7F0-B2E7303B7990}"/>
              </a:ext>
            </a:extLst>
          </p:cNvPr>
          <p:cNvSpPr/>
          <p:nvPr/>
        </p:nvSpPr>
        <p:spPr>
          <a:xfrm>
            <a:off x="5908541" y="1367987"/>
            <a:ext cx="374918" cy="3134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BACC99C-5944-4408-8D51-D33CAE21426F}"/>
              </a:ext>
            </a:extLst>
          </p:cNvPr>
          <p:cNvSpPr/>
          <p:nvPr/>
        </p:nvSpPr>
        <p:spPr>
          <a:xfrm>
            <a:off x="1862522" y="1411283"/>
            <a:ext cx="368048" cy="24188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B49C7451-2C35-479D-A570-25AC3C7620E7}"/>
              </a:ext>
            </a:extLst>
          </p:cNvPr>
          <p:cNvSpPr>
            <a:spLocks noChangeAspect="1"/>
          </p:cNvSpPr>
          <p:nvPr/>
        </p:nvSpPr>
        <p:spPr>
          <a:xfrm>
            <a:off x="9994585" y="13654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7B33D5-61D2-4E39-9D44-04B232786897}"/>
              </a:ext>
            </a:extLst>
          </p:cNvPr>
          <p:cNvSpPr txBox="1"/>
          <p:nvPr/>
        </p:nvSpPr>
        <p:spPr>
          <a:xfrm>
            <a:off x="1035491" y="31511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CA4939-1478-422B-B4BD-DE593089B1BF}"/>
              </a:ext>
            </a:extLst>
          </p:cNvPr>
          <p:cNvSpPr txBox="1"/>
          <p:nvPr/>
        </p:nvSpPr>
        <p:spPr>
          <a:xfrm>
            <a:off x="5084945" y="31511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8EA294-2E3C-49C3-89B7-3DEF60BFC69E}"/>
              </a:ext>
            </a:extLst>
          </p:cNvPr>
          <p:cNvSpPr txBox="1"/>
          <p:nvPr/>
        </p:nvSpPr>
        <p:spPr>
          <a:xfrm>
            <a:off x="9150978" y="31511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8">
            <a:extLst>
              <a:ext uri="{FF2B5EF4-FFF2-40B4-BE49-F238E27FC236}">
                <a16:creationId xmlns:a16="http://schemas.microsoft.com/office/drawing/2014/main" id="{AFD998E5-A565-4713-9ADF-D8F3EB619DAC}"/>
              </a:ext>
            </a:extLst>
          </p:cNvPr>
          <p:cNvSpPr/>
          <p:nvPr/>
        </p:nvSpPr>
        <p:spPr>
          <a:xfrm>
            <a:off x="836509" y="819636"/>
            <a:ext cx="4104765" cy="5486441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D20B53AD-8E88-4960-88F5-31155A936F43}"/>
              </a:ext>
            </a:extLst>
          </p:cNvPr>
          <p:cNvGrpSpPr/>
          <p:nvPr/>
        </p:nvGrpSpPr>
        <p:grpSpPr>
          <a:xfrm>
            <a:off x="4880714" y="1901015"/>
            <a:ext cx="2464138" cy="3943066"/>
            <a:chOff x="4722461" y="1907611"/>
            <a:chExt cx="2138040" cy="3421250"/>
          </a:xfrm>
        </p:grpSpPr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A951E3C9-D27F-4534-83D8-D1E747C9E99E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13" name="Rectangle 15">
                <a:extLst>
                  <a:ext uri="{FF2B5EF4-FFF2-40B4-BE49-F238E27FC236}">
                    <a16:creationId xmlns:a16="http://schemas.microsoft.com/office/drawing/2014/main" id="{17578C98-7F0B-43A9-951E-469D712C1B62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" name="Group 88">
                <a:extLst>
                  <a:ext uri="{FF2B5EF4-FFF2-40B4-BE49-F238E27FC236}">
                    <a16:creationId xmlns:a16="http://schemas.microsoft.com/office/drawing/2014/main" id="{86AFAC57-3A71-4CC3-8C0E-5E61384ACB35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5" name="Rectangle 15">
                  <a:extLst>
                    <a:ext uri="{FF2B5EF4-FFF2-40B4-BE49-F238E27FC236}">
                      <a16:creationId xmlns:a16="http://schemas.microsoft.com/office/drawing/2014/main" id="{DA5D093F-0071-414C-A1CC-1243668581D1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D7EC585-59D9-476F-BBD9-45926C9F8F6D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0" name="Oval 97">
              <a:extLst>
                <a:ext uri="{FF2B5EF4-FFF2-40B4-BE49-F238E27FC236}">
                  <a16:creationId xmlns:a16="http://schemas.microsoft.com/office/drawing/2014/main" id="{BC2F1C45-FA7F-436F-A0EB-C5B112F7CE48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98">
              <a:extLst>
                <a:ext uri="{FF2B5EF4-FFF2-40B4-BE49-F238E27FC236}">
                  <a16:creationId xmlns:a16="http://schemas.microsoft.com/office/drawing/2014/main" id="{C98A4B66-0D50-4454-94BF-7D154D5D623B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99">
              <a:extLst>
                <a:ext uri="{FF2B5EF4-FFF2-40B4-BE49-F238E27FC236}">
                  <a16:creationId xmlns:a16="http://schemas.microsoft.com/office/drawing/2014/main" id="{BAF1AEEF-3D47-4D62-BD99-1D8371C41A45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Isosceles Triangle 8">
            <a:extLst>
              <a:ext uri="{FF2B5EF4-FFF2-40B4-BE49-F238E27FC236}">
                <a16:creationId xmlns:a16="http://schemas.microsoft.com/office/drawing/2014/main" id="{3AB10A7F-E694-466E-9CFE-8BC89ECCA0D0}"/>
              </a:ext>
            </a:extLst>
          </p:cNvPr>
          <p:cNvSpPr/>
          <p:nvPr/>
        </p:nvSpPr>
        <p:spPr>
          <a:xfrm rot="16200000">
            <a:off x="6868938" y="3674347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580C7512-06CB-438C-9A2D-FE84CF40F3A9}"/>
              </a:ext>
            </a:extLst>
          </p:cNvPr>
          <p:cNvSpPr/>
          <p:nvPr/>
        </p:nvSpPr>
        <p:spPr>
          <a:xfrm>
            <a:off x="6201531" y="537058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E708202B-2699-49A5-9925-FA6DA928057E}"/>
              </a:ext>
            </a:extLst>
          </p:cNvPr>
          <p:cNvSpPr>
            <a:spLocks noChangeAspect="1"/>
          </p:cNvSpPr>
          <p:nvPr/>
        </p:nvSpPr>
        <p:spPr>
          <a:xfrm>
            <a:off x="6099953" y="209940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03">
            <a:extLst>
              <a:ext uri="{FF2B5EF4-FFF2-40B4-BE49-F238E27FC236}">
                <a16:creationId xmlns:a16="http://schemas.microsoft.com/office/drawing/2014/main" id="{64145FE0-4F05-4A0F-A9CB-256DCBB0847B}"/>
              </a:ext>
            </a:extLst>
          </p:cNvPr>
          <p:cNvGrpSpPr/>
          <p:nvPr/>
        </p:nvGrpSpPr>
        <p:grpSpPr>
          <a:xfrm>
            <a:off x="6843441" y="1837532"/>
            <a:ext cx="4211028" cy="842012"/>
            <a:chOff x="4965551" y="1783849"/>
            <a:chExt cx="1780587" cy="8420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EA3448-4E56-46E8-AC23-798A70A122C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FC6F55-287D-4EBA-938F-2BCA6A85727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106">
            <a:extLst>
              <a:ext uri="{FF2B5EF4-FFF2-40B4-BE49-F238E27FC236}">
                <a16:creationId xmlns:a16="http://schemas.microsoft.com/office/drawing/2014/main" id="{AE422FF8-0D14-45EC-BDEF-FE620A63BCBD}"/>
              </a:ext>
            </a:extLst>
          </p:cNvPr>
          <p:cNvGrpSpPr/>
          <p:nvPr/>
        </p:nvGrpSpPr>
        <p:grpSpPr>
          <a:xfrm>
            <a:off x="7544524" y="3451541"/>
            <a:ext cx="4211028" cy="842012"/>
            <a:chOff x="4965551" y="1783849"/>
            <a:chExt cx="1780587" cy="8420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E95FEC-40C8-4A28-8366-B086B891408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D6C209-2085-420E-AD86-3D1F58D640E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118">
            <a:extLst>
              <a:ext uri="{FF2B5EF4-FFF2-40B4-BE49-F238E27FC236}">
                <a16:creationId xmlns:a16="http://schemas.microsoft.com/office/drawing/2014/main" id="{600A6440-C3C6-4885-96DF-2B3B63F2478E}"/>
              </a:ext>
            </a:extLst>
          </p:cNvPr>
          <p:cNvGrpSpPr/>
          <p:nvPr/>
        </p:nvGrpSpPr>
        <p:grpSpPr>
          <a:xfrm>
            <a:off x="6916578" y="5065551"/>
            <a:ext cx="4211028" cy="842012"/>
            <a:chOff x="4965551" y="1783849"/>
            <a:chExt cx="1780587" cy="8420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DD5386-C00F-4A10-8BCF-2698CD4F242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309D48-24D7-46CD-8B6C-7456070577C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9D7E116-6121-4BF4-91E9-5FBBF803BCBB}"/>
              </a:ext>
            </a:extLst>
          </p:cNvPr>
          <p:cNvSpPr txBox="1"/>
          <p:nvPr/>
        </p:nvSpPr>
        <p:spPr>
          <a:xfrm>
            <a:off x="4257076" y="2567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37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2E549F-9D12-46B8-899F-B0B3F3547F42}"/>
              </a:ext>
            </a:extLst>
          </p:cNvPr>
          <p:cNvGrpSpPr/>
          <p:nvPr/>
        </p:nvGrpSpPr>
        <p:grpSpPr>
          <a:xfrm>
            <a:off x="1336017" y="1751546"/>
            <a:ext cx="9519966" cy="1722056"/>
            <a:chOff x="769786" y="2854532"/>
            <a:chExt cx="11130811" cy="20134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274861-40E3-4691-B61C-476327B71E7E}"/>
                </a:ext>
              </a:extLst>
            </p:cNvPr>
            <p:cNvSpPr/>
            <p:nvPr/>
          </p:nvSpPr>
          <p:spPr>
            <a:xfrm>
              <a:off x="769786" y="2854532"/>
              <a:ext cx="4356129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387361"/>
                <a:gd name="connsiteY0" fmla="*/ 958362 h 2013439"/>
                <a:gd name="connsiteX1" fmla="*/ 8792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0 w 4387361"/>
                <a:gd name="connsiteY0" fmla="*/ 958362 h 2013439"/>
                <a:gd name="connsiteX1" fmla="*/ 17584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238312 w 4369777"/>
                <a:gd name="connsiteY0" fmla="*/ 504574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5858 w 4369777"/>
                <a:gd name="connsiteY0" fmla="*/ 0 h 2024068"/>
                <a:gd name="connsiteX1" fmla="*/ 0 w 4369777"/>
                <a:gd name="connsiteY1" fmla="*/ 951406 h 2024068"/>
                <a:gd name="connsiteX2" fmla="*/ 571500 w 4369777"/>
                <a:gd name="connsiteY2" fmla="*/ 2024068 h 2024068"/>
                <a:gd name="connsiteX3" fmla="*/ 1617785 w 4369777"/>
                <a:gd name="connsiteY3" fmla="*/ 2006483 h 2024068"/>
                <a:gd name="connsiteX4" fmla="*/ 2769577 w 4369777"/>
                <a:gd name="connsiteY4" fmla="*/ 10629 h 2024068"/>
                <a:gd name="connsiteX5" fmla="*/ 3886200 w 4369777"/>
                <a:gd name="connsiteY5" fmla="*/ 19421 h 2024068"/>
                <a:gd name="connsiteX6" fmla="*/ 4369777 w 4369777"/>
                <a:gd name="connsiteY6" fmla="*/ 810729 h 2024068"/>
                <a:gd name="connsiteX0" fmla="*/ 562446 w 4369777"/>
                <a:gd name="connsiteY0" fmla="*/ 6431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2446 w 4369777"/>
                <a:gd name="connsiteY0" fmla="*/ 6431 h 2013439"/>
                <a:gd name="connsiteX1" fmla="*/ 554047 w 4369777"/>
                <a:gd name="connsiteY1" fmla="*/ 3281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562446 w 4369777"/>
                <a:gd name="connsiteY0" fmla="*/ 85037 h 2092045"/>
                <a:gd name="connsiteX1" fmla="*/ 670053 w 4369777"/>
                <a:gd name="connsiteY1" fmla="*/ 0 h 2092045"/>
                <a:gd name="connsiteX2" fmla="*/ 0 w 4369777"/>
                <a:gd name="connsiteY2" fmla="*/ 1019383 h 2092045"/>
                <a:gd name="connsiteX3" fmla="*/ 571500 w 4369777"/>
                <a:gd name="connsiteY3" fmla="*/ 2092045 h 2092045"/>
                <a:gd name="connsiteX4" fmla="*/ 1617785 w 4369777"/>
                <a:gd name="connsiteY4" fmla="*/ 2074460 h 2092045"/>
                <a:gd name="connsiteX5" fmla="*/ 2769577 w 4369777"/>
                <a:gd name="connsiteY5" fmla="*/ 78606 h 2092045"/>
                <a:gd name="connsiteX6" fmla="*/ 3886200 w 4369777"/>
                <a:gd name="connsiteY6" fmla="*/ 87398 h 2092045"/>
                <a:gd name="connsiteX7" fmla="*/ 4369777 w 4369777"/>
                <a:gd name="connsiteY7" fmla="*/ 878706 h 2092045"/>
                <a:gd name="connsiteX0" fmla="*/ 562446 w 4369777"/>
                <a:gd name="connsiteY0" fmla="*/ 6431 h 2013439"/>
                <a:gd name="connsiteX1" fmla="*/ 608638 w 4369777"/>
                <a:gd name="connsiteY1" fmla="*/ 112463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1244834 w 4369777"/>
                <a:gd name="connsiteY0" fmla="*/ 0 h 2112778"/>
                <a:gd name="connsiteX1" fmla="*/ 608638 w 4369777"/>
                <a:gd name="connsiteY1" fmla="*/ 211802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08638 w 4369777"/>
                <a:gd name="connsiteY1" fmla="*/ 119680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15462 w 4369777"/>
                <a:gd name="connsiteY1" fmla="*/ 136739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77931 w 4369777"/>
                <a:gd name="connsiteY1" fmla="*/ 9238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81343 w 4369777"/>
                <a:gd name="connsiteY1" fmla="*/ 10944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34598 w 4359541"/>
                <a:gd name="connsiteY0" fmla="*/ 0 h 2112778"/>
                <a:gd name="connsiteX1" fmla="*/ 571107 w 4359541"/>
                <a:gd name="connsiteY1" fmla="*/ 109444 h 2112778"/>
                <a:gd name="connsiteX2" fmla="*/ 0 w 4359541"/>
                <a:gd name="connsiteY2" fmla="*/ 1053764 h 2112778"/>
                <a:gd name="connsiteX3" fmla="*/ 561264 w 4359541"/>
                <a:gd name="connsiteY3" fmla="*/ 2112778 h 2112778"/>
                <a:gd name="connsiteX4" fmla="*/ 1607549 w 4359541"/>
                <a:gd name="connsiteY4" fmla="*/ 2095193 h 2112778"/>
                <a:gd name="connsiteX5" fmla="*/ 2759341 w 4359541"/>
                <a:gd name="connsiteY5" fmla="*/ 99339 h 2112778"/>
                <a:gd name="connsiteX6" fmla="*/ 3875964 w 4359541"/>
                <a:gd name="connsiteY6" fmla="*/ 108131 h 2112778"/>
                <a:gd name="connsiteX7" fmla="*/ 4359541 w 4359541"/>
                <a:gd name="connsiteY7" fmla="*/ 899439 h 2112778"/>
                <a:gd name="connsiteX0" fmla="*/ 1231186 w 4356129"/>
                <a:gd name="connsiteY0" fmla="*/ 0 h 2112778"/>
                <a:gd name="connsiteX1" fmla="*/ 567695 w 4356129"/>
                <a:gd name="connsiteY1" fmla="*/ 109444 h 2112778"/>
                <a:gd name="connsiteX2" fmla="*/ 0 w 4356129"/>
                <a:gd name="connsiteY2" fmla="*/ 1064000 h 2112778"/>
                <a:gd name="connsiteX3" fmla="*/ 557852 w 4356129"/>
                <a:gd name="connsiteY3" fmla="*/ 2112778 h 2112778"/>
                <a:gd name="connsiteX4" fmla="*/ 1604137 w 4356129"/>
                <a:gd name="connsiteY4" fmla="*/ 2095193 h 2112778"/>
                <a:gd name="connsiteX5" fmla="*/ 2755929 w 4356129"/>
                <a:gd name="connsiteY5" fmla="*/ 99339 h 2112778"/>
                <a:gd name="connsiteX6" fmla="*/ 3872552 w 4356129"/>
                <a:gd name="connsiteY6" fmla="*/ 108131 h 2112778"/>
                <a:gd name="connsiteX7" fmla="*/ 4356129 w 4356129"/>
                <a:gd name="connsiteY7" fmla="*/ 899439 h 2112778"/>
                <a:gd name="connsiteX0" fmla="*/ 1592852 w 4356129"/>
                <a:gd name="connsiteY0" fmla="*/ 0 h 2047951"/>
                <a:gd name="connsiteX1" fmla="*/ 567695 w 4356129"/>
                <a:gd name="connsiteY1" fmla="*/ 44617 h 2047951"/>
                <a:gd name="connsiteX2" fmla="*/ 0 w 4356129"/>
                <a:gd name="connsiteY2" fmla="*/ 999173 h 2047951"/>
                <a:gd name="connsiteX3" fmla="*/ 557852 w 4356129"/>
                <a:gd name="connsiteY3" fmla="*/ 2047951 h 2047951"/>
                <a:gd name="connsiteX4" fmla="*/ 1604137 w 4356129"/>
                <a:gd name="connsiteY4" fmla="*/ 2030366 h 2047951"/>
                <a:gd name="connsiteX5" fmla="*/ 2755929 w 4356129"/>
                <a:gd name="connsiteY5" fmla="*/ 34512 h 2047951"/>
                <a:gd name="connsiteX6" fmla="*/ 3872552 w 4356129"/>
                <a:gd name="connsiteY6" fmla="*/ 43304 h 2047951"/>
                <a:gd name="connsiteX7" fmla="*/ 4356129 w 4356129"/>
                <a:gd name="connsiteY7" fmla="*/ 834612 h 2047951"/>
                <a:gd name="connsiteX0" fmla="*/ 1592852 w 4356129"/>
                <a:gd name="connsiteY0" fmla="*/ 6562 h 2054513"/>
                <a:gd name="connsiteX1" fmla="*/ 1584453 w 4356129"/>
                <a:gd name="connsiteY1" fmla="*/ 0 h 2054513"/>
                <a:gd name="connsiteX2" fmla="*/ 567695 w 4356129"/>
                <a:gd name="connsiteY2" fmla="*/ 51179 h 2054513"/>
                <a:gd name="connsiteX3" fmla="*/ 0 w 4356129"/>
                <a:gd name="connsiteY3" fmla="*/ 1005735 h 2054513"/>
                <a:gd name="connsiteX4" fmla="*/ 557852 w 4356129"/>
                <a:gd name="connsiteY4" fmla="*/ 2054513 h 2054513"/>
                <a:gd name="connsiteX5" fmla="*/ 1604137 w 4356129"/>
                <a:gd name="connsiteY5" fmla="*/ 2036928 h 2054513"/>
                <a:gd name="connsiteX6" fmla="*/ 2755929 w 4356129"/>
                <a:gd name="connsiteY6" fmla="*/ 41074 h 2054513"/>
                <a:gd name="connsiteX7" fmla="*/ 3872552 w 4356129"/>
                <a:gd name="connsiteY7" fmla="*/ 49866 h 2054513"/>
                <a:gd name="connsiteX8" fmla="*/ 4356129 w 4356129"/>
                <a:gd name="connsiteY8" fmla="*/ 841174 h 2054513"/>
                <a:gd name="connsiteX0" fmla="*/ 1592852 w 4356129"/>
                <a:gd name="connsiteY0" fmla="*/ 0 h 2047951"/>
                <a:gd name="connsiteX1" fmla="*/ 1857408 w 4356129"/>
                <a:gd name="connsiteY1" fmla="*/ 150388 h 2047951"/>
                <a:gd name="connsiteX2" fmla="*/ 567695 w 4356129"/>
                <a:gd name="connsiteY2" fmla="*/ 44617 h 2047951"/>
                <a:gd name="connsiteX3" fmla="*/ 0 w 4356129"/>
                <a:gd name="connsiteY3" fmla="*/ 999173 h 2047951"/>
                <a:gd name="connsiteX4" fmla="*/ 557852 w 4356129"/>
                <a:gd name="connsiteY4" fmla="*/ 2047951 h 2047951"/>
                <a:gd name="connsiteX5" fmla="*/ 1604137 w 4356129"/>
                <a:gd name="connsiteY5" fmla="*/ 2030366 h 2047951"/>
                <a:gd name="connsiteX6" fmla="*/ 2755929 w 4356129"/>
                <a:gd name="connsiteY6" fmla="*/ 34512 h 2047951"/>
                <a:gd name="connsiteX7" fmla="*/ 3872552 w 4356129"/>
                <a:gd name="connsiteY7" fmla="*/ 43304 h 2047951"/>
                <a:gd name="connsiteX8" fmla="*/ 4356129 w 4356129"/>
                <a:gd name="connsiteY8" fmla="*/ 834612 h 2047951"/>
                <a:gd name="connsiteX0" fmla="*/ 1592852 w 4356129"/>
                <a:gd name="connsiteY0" fmla="*/ 3044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2646 w 4356129"/>
                <a:gd name="connsiteY0" fmla="*/ 83225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5823 w 4356129"/>
                <a:gd name="connsiteY0" fmla="*/ 85272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7319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9235 w 4356129"/>
                <a:gd name="connsiteY0" fmla="*/ 84931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6978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25428 h 2034041"/>
                <a:gd name="connsiteX1" fmla="*/ 1693635 w 4356129"/>
                <a:gd name="connsiteY1" fmla="*/ 0 h 2034041"/>
                <a:gd name="connsiteX2" fmla="*/ 567695 w 4356129"/>
                <a:gd name="connsiteY2" fmla="*/ 30707 h 2034041"/>
                <a:gd name="connsiteX3" fmla="*/ 0 w 4356129"/>
                <a:gd name="connsiteY3" fmla="*/ 985263 h 2034041"/>
                <a:gd name="connsiteX4" fmla="*/ 557852 w 4356129"/>
                <a:gd name="connsiteY4" fmla="*/ 2034041 h 2034041"/>
                <a:gd name="connsiteX5" fmla="*/ 1604137 w 4356129"/>
                <a:gd name="connsiteY5" fmla="*/ 2016456 h 2034041"/>
                <a:gd name="connsiteX6" fmla="*/ 2755929 w 4356129"/>
                <a:gd name="connsiteY6" fmla="*/ 20602 h 2034041"/>
                <a:gd name="connsiteX7" fmla="*/ 3872552 w 4356129"/>
                <a:gd name="connsiteY7" fmla="*/ 29394 h 2034041"/>
                <a:gd name="connsiteX8" fmla="*/ 4356129 w 4356129"/>
                <a:gd name="connsiteY8" fmla="*/ 820702 h 2034041"/>
                <a:gd name="connsiteX0" fmla="*/ 2169471 w 4356129"/>
                <a:gd name="connsiteY0" fmla="*/ 804826 h 2013439"/>
                <a:gd name="connsiteX1" fmla="*/ 1693635 w 4356129"/>
                <a:gd name="connsiteY1" fmla="*/ 16930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19229 w 4356129"/>
                <a:gd name="connsiteY0" fmla="*/ 714391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6129" h="2013439">
                  <a:moveTo>
                    <a:pt x="2119229" y="714391"/>
                  </a:moveTo>
                  <a:lnTo>
                    <a:pt x="1679987" y="13518"/>
                  </a:lnTo>
                  <a:lnTo>
                    <a:pt x="567695" y="10105"/>
                  </a:lnTo>
                  <a:lnTo>
                    <a:pt x="0" y="964661"/>
                  </a:lnTo>
                  <a:lnTo>
                    <a:pt x="557852" y="2013439"/>
                  </a:lnTo>
                  <a:lnTo>
                    <a:pt x="1604137" y="1995854"/>
                  </a:lnTo>
                  <a:lnTo>
                    <a:pt x="2755929" y="0"/>
                  </a:lnTo>
                  <a:lnTo>
                    <a:pt x="3872552" y="8792"/>
                  </a:lnTo>
                  <a:lnTo>
                    <a:pt x="4356129" y="800100"/>
                  </a:lnTo>
                </a:path>
              </a:pathLst>
            </a:custGeom>
            <a:noFill/>
            <a:ln w="165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09F3996-0BE2-4771-BD5E-03C69041A7DA}"/>
                </a:ext>
              </a:extLst>
            </p:cNvPr>
            <p:cNvSpPr/>
            <p:nvPr/>
          </p:nvSpPr>
          <p:spPr>
            <a:xfrm>
              <a:off x="3065807" y="2854532"/>
              <a:ext cx="4299438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264269"/>
                <a:gd name="connsiteY0" fmla="*/ 1169378 h 2013439"/>
                <a:gd name="connsiteX1" fmla="*/ 465992 w 4264269"/>
                <a:gd name="connsiteY1" fmla="*/ 2013439 h 2013439"/>
                <a:gd name="connsiteX2" fmla="*/ 1512277 w 4264269"/>
                <a:gd name="connsiteY2" fmla="*/ 1995854 h 2013439"/>
                <a:gd name="connsiteX3" fmla="*/ 2664069 w 4264269"/>
                <a:gd name="connsiteY3" fmla="*/ 0 h 2013439"/>
                <a:gd name="connsiteX4" fmla="*/ 3780692 w 4264269"/>
                <a:gd name="connsiteY4" fmla="*/ 8792 h 2013439"/>
                <a:gd name="connsiteX5" fmla="*/ 4264269 w 4264269"/>
                <a:gd name="connsiteY5" fmla="*/ 800100 h 2013439"/>
                <a:gd name="connsiteX0" fmla="*/ 0 w 4299438"/>
                <a:gd name="connsiteY0" fmla="*/ 1099040 h 2013439"/>
                <a:gd name="connsiteX1" fmla="*/ 501161 w 4299438"/>
                <a:gd name="connsiteY1" fmla="*/ 2013439 h 2013439"/>
                <a:gd name="connsiteX2" fmla="*/ 1547446 w 4299438"/>
                <a:gd name="connsiteY2" fmla="*/ 1995854 h 2013439"/>
                <a:gd name="connsiteX3" fmla="*/ 2699238 w 4299438"/>
                <a:gd name="connsiteY3" fmla="*/ 0 h 2013439"/>
                <a:gd name="connsiteX4" fmla="*/ 3815861 w 4299438"/>
                <a:gd name="connsiteY4" fmla="*/ 8792 h 2013439"/>
                <a:gd name="connsiteX5" fmla="*/ 4299438 w 4299438"/>
                <a:gd name="connsiteY5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438" h="2013439">
                  <a:moveTo>
                    <a:pt x="0" y="1099040"/>
                  </a:moveTo>
                  <a:lnTo>
                    <a:pt x="501161" y="2013439"/>
                  </a:lnTo>
                  <a:lnTo>
                    <a:pt x="1547446" y="1995854"/>
                  </a:lnTo>
                  <a:lnTo>
                    <a:pt x="2699238" y="0"/>
                  </a:lnTo>
                  <a:lnTo>
                    <a:pt x="3815861" y="8792"/>
                  </a:lnTo>
                  <a:lnTo>
                    <a:pt x="4299438" y="800100"/>
                  </a:lnTo>
                </a:path>
              </a:pathLst>
            </a:custGeom>
            <a:noFill/>
            <a:ln w="165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DD08526-BEAB-4B9E-A36D-E36C8E5D9B93}"/>
                </a:ext>
              </a:extLst>
            </p:cNvPr>
            <p:cNvSpPr/>
            <p:nvPr/>
          </p:nvSpPr>
          <p:spPr>
            <a:xfrm>
              <a:off x="5305137" y="2854532"/>
              <a:ext cx="4299438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264269"/>
                <a:gd name="connsiteY0" fmla="*/ 1169378 h 2013439"/>
                <a:gd name="connsiteX1" fmla="*/ 465992 w 4264269"/>
                <a:gd name="connsiteY1" fmla="*/ 2013439 h 2013439"/>
                <a:gd name="connsiteX2" fmla="*/ 1512277 w 4264269"/>
                <a:gd name="connsiteY2" fmla="*/ 1995854 h 2013439"/>
                <a:gd name="connsiteX3" fmla="*/ 2664069 w 4264269"/>
                <a:gd name="connsiteY3" fmla="*/ 0 h 2013439"/>
                <a:gd name="connsiteX4" fmla="*/ 3780692 w 4264269"/>
                <a:gd name="connsiteY4" fmla="*/ 8792 h 2013439"/>
                <a:gd name="connsiteX5" fmla="*/ 4264269 w 4264269"/>
                <a:gd name="connsiteY5" fmla="*/ 800100 h 2013439"/>
                <a:gd name="connsiteX0" fmla="*/ 0 w 4299438"/>
                <a:gd name="connsiteY0" fmla="*/ 1099040 h 2013439"/>
                <a:gd name="connsiteX1" fmla="*/ 501161 w 4299438"/>
                <a:gd name="connsiteY1" fmla="*/ 2013439 h 2013439"/>
                <a:gd name="connsiteX2" fmla="*/ 1547446 w 4299438"/>
                <a:gd name="connsiteY2" fmla="*/ 1995854 h 2013439"/>
                <a:gd name="connsiteX3" fmla="*/ 2699238 w 4299438"/>
                <a:gd name="connsiteY3" fmla="*/ 0 h 2013439"/>
                <a:gd name="connsiteX4" fmla="*/ 3815861 w 4299438"/>
                <a:gd name="connsiteY4" fmla="*/ 8792 h 2013439"/>
                <a:gd name="connsiteX5" fmla="*/ 4299438 w 4299438"/>
                <a:gd name="connsiteY5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438" h="2013439">
                  <a:moveTo>
                    <a:pt x="0" y="1099040"/>
                  </a:moveTo>
                  <a:lnTo>
                    <a:pt x="501161" y="2013439"/>
                  </a:lnTo>
                  <a:lnTo>
                    <a:pt x="1547446" y="1995854"/>
                  </a:lnTo>
                  <a:lnTo>
                    <a:pt x="2699238" y="0"/>
                  </a:lnTo>
                  <a:lnTo>
                    <a:pt x="3815861" y="8792"/>
                  </a:lnTo>
                  <a:lnTo>
                    <a:pt x="4299438" y="800100"/>
                  </a:lnTo>
                </a:path>
              </a:pathLst>
            </a:custGeom>
            <a:noFill/>
            <a:ln w="165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89B684-4FEA-4689-B4D3-23F254AE6F18}"/>
                </a:ext>
              </a:extLst>
            </p:cNvPr>
            <p:cNvSpPr/>
            <p:nvPr/>
          </p:nvSpPr>
          <p:spPr>
            <a:xfrm rot="10800000">
              <a:off x="7544468" y="2854533"/>
              <a:ext cx="4356129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387361"/>
                <a:gd name="connsiteY0" fmla="*/ 958362 h 2013439"/>
                <a:gd name="connsiteX1" fmla="*/ 8792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0 w 4387361"/>
                <a:gd name="connsiteY0" fmla="*/ 958362 h 2013439"/>
                <a:gd name="connsiteX1" fmla="*/ 17584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238312 w 4369777"/>
                <a:gd name="connsiteY0" fmla="*/ 504574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5858 w 4369777"/>
                <a:gd name="connsiteY0" fmla="*/ 0 h 2024068"/>
                <a:gd name="connsiteX1" fmla="*/ 0 w 4369777"/>
                <a:gd name="connsiteY1" fmla="*/ 951406 h 2024068"/>
                <a:gd name="connsiteX2" fmla="*/ 571500 w 4369777"/>
                <a:gd name="connsiteY2" fmla="*/ 2024068 h 2024068"/>
                <a:gd name="connsiteX3" fmla="*/ 1617785 w 4369777"/>
                <a:gd name="connsiteY3" fmla="*/ 2006483 h 2024068"/>
                <a:gd name="connsiteX4" fmla="*/ 2769577 w 4369777"/>
                <a:gd name="connsiteY4" fmla="*/ 10629 h 2024068"/>
                <a:gd name="connsiteX5" fmla="*/ 3886200 w 4369777"/>
                <a:gd name="connsiteY5" fmla="*/ 19421 h 2024068"/>
                <a:gd name="connsiteX6" fmla="*/ 4369777 w 4369777"/>
                <a:gd name="connsiteY6" fmla="*/ 810729 h 2024068"/>
                <a:gd name="connsiteX0" fmla="*/ 562446 w 4369777"/>
                <a:gd name="connsiteY0" fmla="*/ 6431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2446 w 4369777"/>
                <a:gd name="connsiteY0" fmla="*/ 6431 h 2013439"/>
                <a:gd name="connsiteX1" fmla="*/ 554047 w 4369777"/>
                <a:gd name="connsiteY1" fmla="*/ 3281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562446 w 4369777"/>
                <a:gd name="connsiteY0" fmla="*/ 85037 h 2092045"/>
                <a:gd name="connsiteX1" fmla="*/ 670053 w 4369777"/>
                <a:gd name="connsiteY1" fmla="*/ 0 h 2092045"/>
                <a:gd name="connsiteX2" fmla="*/ 0 w 4369777"/>
                <a:gd name="connsiteY2" fmla="*/ 1019383 h 2092045"/>
                <a:gd name="connsiteX3" fmla="*/ 571500 w 4369777"/>
                <a:gd name="connsiteY3" fmla="*/ 2092045 h 2092045"/>
                <a:gd name="connsiteX4" fmla="*/ 1617785 w 4369777"/>
                <a:gd name="connsiteY4" fmla="*/ 2074460 h 2092045"/>
                <a:gd name="connsiteX5" fmla="*/ 2769577 w 4369777"/>
                <a:gd name="connsiteY5" fmla="*/ 78606 h 2092045"/>
                <a:gd name="connsiteX6" fmla="*/ 3886200 w 4369777"/>
                <a:gd name="connsiteY6" fmla="*/ 87398 h 2092045"/>
                <a:gd name="connsiteX7" fmla="*/ 4369777 w 4369777"/>
                <a:gd name="connsiteY7" fmla="*/ 878706 h 2092045"/>
                <a:gd name="connsiteX0" fmla="*/ 562446 w 4369777"/>
                <a:gd name="connsiteY0" fmla="*/ 6431 h 2013439"/>
                <a:gd name="connsiteX1" fmla="*/ 608638 w 4369777"/>
                <a:gd name="connsiteY1" fmla="*/ 112463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1244834 w 4369777"/>
                <a:gd name="connsiteY0" fmla="*/ 0 h 2112778"/>
                <a:gd name="connsiteX1" fmla="*/ 608638 w 4369777"/>
                <a:gd name="connsiteY1" fmla="*/ 211802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08638 w 4369777"/>
                <a:gd name="connsiteY1" fmla="*/ 119680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15462 w 4369777"/>
                <a:gd name="connsiteY1" fmla="*/ 136739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77931 w 4369777"/>
                <a:gd name="connsiteY1" fmla="*/ 9238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81343 w 4369777"/>
                <a:gd name="connsiteY1" fmla="*/ 10944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34598 w 4359541"/>
                <a:gd name="connsiteY0" fmla="*/ 0 h 2112778"/>
                <a:gd name="connsiteX1" fmla="*/ 571107 w 4359541"/>
                <a:gd name="connsiteY1" fmla="*/ 109444 h 2112778"/>
                <a:gd name="connsiteX2" fmla="*/ 0 w 4359541"/>
                <a:gd name="connsiteY2" fmla="*/ 1053764 h 2112778"/>
                <a:gd name="connsiteX3" fmla="*/ 561264 w 4359541"/>
                <a:gd name="connsiteY3" fmla="*/ 2112778 h 2112778"/>
                <a:gd name="connsiteX4" fmla="*/ 1607549 w 4359541"/>
                <a:gd name="connsiteY4" fmla="*/ 2095193 h 2112778"/>
                <a:gd name="connsiteX5" fmla="*/ 2759341 w 4359541"/>
                <a:gd name="connsiteY5" fmla="*/ 99339 h 2112778"/>
                <a:gd name="connsiteX6" fmla="*/ 3875964 w 4359541"/>
                <a:gd name="connsiteY6" fmla="*/ 108131 h 2112778"/>
                <a:gd name="connsiteX7" fmla="*/ 4359541 w 4359541"/>
                <a:gd name="connsiteY7" fmla="*/ 899439 h 2112778"/>
                <a:gd name="connsiteX0" fmla="*/ 1231186 w 4356129"/>
                <a:gd name="connsiteY0" fmla="*/ 0 h 2112778"/>
                <a:gd name="connsiteX1" fmla="*/ 567695 w 4356129"/>
                <a:gd name="connsiteY1" fmla="*/ 109444 h 2112778"/>
                <a:gd name="connsiteX2" fmla="*/ 0 w 4356129"/>
                <a:gd name="connsiteY2" fmla="*/ 1064000 h 2112778"/>
                <a:gd name="connsiteX3" fmla="*/ 557852 w 4356129"/>
                <a:gd name="connsiteY3" fmla="*/ 2112778 h 2112778"/>
                <a:gd name="connsiteX4" fmla="*/ 1604137 w 4356129"/>
                <a:gd name="connsiteY4" fmla="*/ 2095193 h 2112778"/>
                <a:gd name="connsiteX5" fmla="*/ 2755929 w 4356129"/>
                <a:gd name="connsiteY5" fmla="*/ 99339 h 2112778"/>
                <a:gd name="connsiteX6" fmla="*/ 3872552 w 4356129"/>
                <a:gd name="connsiteY6" fmla="*/ 108131 h 2112778"/>
                <a:gd name="connsiteX7" fmla="*/ 4356129 w 4356129"/>
                <a:gd name="connsiteY7" fmla="*/ 899439 h 2112778"/>
                <a:gd name="connsiteX0" fmla="*/ 1592852 w 4356129"/>
                <a:gd name="connsiteY0" fmla="*/ 0 h 2047951"/>
                <a:gd name="connsiteX1" fmla="*/ 567695 w 4356129"/>
                <a:gd name="connsiteY1" fmla="*/ 44617 h 2047951"/>
                <a:gd name="connsiteX2" fmla="*/ 0 w 4356129"/>
                <a:gd name="connsiteY2" fmla="*/ 999173 h 2047951"/>
                <a:gd name="connsiteX3" fmla="*/ 557852 w 4356129"/>
                <a:gd name="connsiteY3" fmla="*/ 2047951 h 2047951"/>
                <a:gd name="connsiteX4" fmla="*/ 1604137 w 4356129"/>
                <a:gd name="connsiteY4" fmla="*/ 2030366 h 2047951"/>
                <a:gd name="connsiteX5" fmla="*/ 2755929 w 4356129"/>
                <a:gd name="connsiteY5" fmla="*/ 34512 h 2047951"/>
                <a:gd name="connsiteX6" fmla="*/ 3872552 w 4356129"/>
                <a:gd name="connsiteY6" fmla="*/ 43304 h 2047951"/>
                <a:gd name="connsiteX7" fmla="*/ 4356129 w 4356129"/>
                <a:gd name="connsiteY7" fmla="*/ 834612 h 2047951"/>
                <a:gd name="connsiteX0" fmla="*/ 1592852 w 4356129"/>
                <a:gd name="connsiteY0" fmla="*/ 6562 h 2054513"/>
                <a:gd name="connsiteX1" fmla="*/ 1584453 w 4356129"/>
                <a:gd name="connsiteY1" fmla="*/ 0 h 2054513"/>
                <a:gd name="connsiteX2" fmla="*/ 567695 w 4356129"/>
                <a:gd name="connsiteY2" fmla="*/ 51179 h 2054513"/>
                <a:gd name="connsiteX3" fmla="*/ 0 w 4356129"/>
                <a:gd name="connsiteY3" fmla="*/ 1005735 h 2054513"/>
                <a:gd name="connsiteX4" fmla="*/ 557852 w 4356129"/>
                <a:gd name="connsiteY4" fmla="*/ 2054513 h 2054513"/>
                <a:gd name="connsiteX5" fmla="*/ 1604137 w 4356129"/>
                <a:gd name="connsiteY5" fmla="*/ 2036928 h 2054513"/>
                <a:gd name="connsiteX6" fmla="*/ 2755929 w 4356129"/>
                <a:gd name="connsiteY6" fmla="*/ 41074 h 2054513"/>
                <a:gd name="connsiteX7" fmla="*/ 3872552 w 4356129"/>
                <a:gd name="connsiteY7" fmla="*/ 49866 h 2054513"/>
                <a:gd name="connsiteX8" fmla="*/ 4356129 w 4356129"/>
                <a:gd name="connsiteY8" fmla="*/ 841174 h 2054513"/>
                <a:gd name="connsiteX0" fmla="*/ 1592852 w 4356129"/>
                <a:gd name="connsiteY0" fmla="*/ 0 h 2047951"/>
                <a:gd name="connsiteX1" fmla="*/ 1857408 w 4356129"/>
                <a:gd name="connsiteY1" fmla="*/ 150388 h 2047951"/>
                <a:gd name="connsiteX2" fmla="*/ 567695 w 4356129"/>
                <a:gd name="connsiteY2" fmla="*/ 44617 h 2047951"/>
                <a:gd name="connsiteX3" fmla="*/ 0 w 4356129"/>
                <a:gd name="connsiteY3" fmla="*/ 999173 h 2047951"/>
                <a:gd name="connsiteX4" fmla="*/ 557852 w 4356129"/>
                <a:gd name="connsiteY4" fmla="*/ 2047951 h 2047951"/>
                <a:gd name="connsiteX5" fmla="*/ 1604137 w 4356129"/>
                <a:gd name="connsiteY5" fmla="*/ 2030366 h 2047951"/>
                <a:gd name="connsiteX6" fmla="*/ 2755929 w 4356129"/>
                <a:gd name="connsiteY6" fmla="*/ 34512 h 2047951"/>
                <a:gd name="connsiteX7" fmla="*/ 3872552 w 4356129"/>
                <a:gd name="connsiteY7" fmla="*/ 43304 h 2047951"/>
                <a:gd name="connsiteX8" fmla="*/ 4356129 w 4356129"/>
                <a:gd name="connsiteY8" fmla="*/ 834612 h 2047951"/>
                <a:gd name="connsiteX0" fmla="*/ 1592852 w 4356129"/>
                <a:gd name="connsiteY0" fmla="*/ 3044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2646 w 4356129"/>
                <a:gd name="connsiteY0" fmla="*/ 83225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5823 w 4356129"/>
                <a:gd name="connsiteY0" fmla="*/ 85272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7319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9235 w 4356129"/>
                <a:gd name="connsiteY0" fmla="*/ 84931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6978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25428 h 2034041"/>
                <a:gd name="connsiteX1" fmla="*/ 1693635 w 4356129"/>
                <a:gd name="connsiteY1" fmla="*/ 0 h 2034041"/>
                <a:gd name="connsiteX2" fmla="*/ 567695 w 4356129"/>
                <a:gd name="connsiteY2" fmla="*/ 30707 h 2034041"/>
                <a:gd name="connsiteX3" fmla="*/ 0 w 4356129"/>
                <a:gd name="connsiteY3" fmla="*/ 985263 h 2034041"/>
                <a:gd name="connsiteX4" fmla="*/ 557852 w 4356129"/>
                <a:gd name="connsiteY4" fmla="*/ 2034041 h 2034041"/>
                <a:gd name="connsiteX5" fmla="*/ 1604137 w 4356129"/>
                <a:gd name="connsiteY5" fmla="*/ 2016456 h 2034041"/>
                <a:gd name="connsiteX6" fmla="*/ 2755929 w 4356129"/>
                <a:gd name="connsiteY6" fmla="*/ 20602 h 2034041"/>
                <a:gd name="connsiteX7" fmla="*/ 3872552 w 4356129"/>
                <a:gd name="connsiteY7" fmla="*/ 29394 h 2034041"/>
                <a:gd name="connsiteX8" fmla="*/ 4356129 w 4356129"/>
                <a:gd name="connsiteY8" fmla="*/ 820702 h 2034041"/>
                <a:gd name="connsiteX0" fmla="*/ 2169471 w 4356129"/>
                <a:gd name="connsiteY0" fmla="*/ 804826 h 2013439"/>
                <a:gd name="connsiteX1" fmla="*/ 1693635 w 4356129"/>
                <a:gd name="connsiteY1" fmla="*/ 16930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068988 w 4356129"/>
                <a:gd name="connsiteY0" fmla="*/ 754584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068988 w 4356129"/>
                <a:gd name="connsiteY0" fmla="*/ 754584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6129" h="2013439">
                  <a:moveTo>
                    <a:pt x="2068988" y="754584"/>
                  </a:moveTo>
                  <a:lnTo>
                    <a:pt x="1679987" y="13518"/>
                  </a:lnTo>
                  <a:lnTo>
                    <a:pt x="567695" y="10105"/>
                  </a:lnTo>
                  <a:lnTo>
                    <a:pt x="0" y="964661"/>
                  </a:lnTo>
                  <a:lnTo>
                    <a:pt x="557852" y="2013439"/>
                  </a:lnTo>
                  <a:lnTo>
                    <a:pt x="1604137" y="1995854"/>
                  </a:lnTo>
                  <a:lnTo>
                    <a:pt x="2755929" y="0"/>
                  </a:lnTo>
                  <a:lnTo>
                    <a:pt x="3872552" y="8792"/>
                  </a:lnTo>
                  <a:lnTo>
                    <a:pt x="4356129" y="800100"/>
                  </a:lnTo>
                </a:path>
              </a:pathLst>
            </a:custGeom>
            <a:noFill/>
            <a:ln w="165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288D1951-0487-4E01-8D72-35753035B111}"/>
              </a:ext>
            </a:extLst>
          </p:cNvPr>
          <p:cNvSpPr/>
          <p:nvPr/>
        </p:nvSpPr>
        <p:spPr>
          <a:xfrm>
            <a:off x="7769034" y="2433158"/>
            <a:ext cx="525244" cy="3849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 Same Side Corner Rectangle 11">
            <a:extLst>
              <a:ext uri="{FF2B5EF4-FFF2-40B4-BE49-F238E27FC236}">
                <a16:creationId xmlns:a16="http://schemas.microsoft.com/office/drawing/2014/main" id="{8DDE29E9-850E-4A9A-9D2E-603DB4CF4E52}"/>
              </a:ext>
            </a:extLst>
          </p:cNvPr>
          <p:cNvSpPr/>
          <p:nvPr/>
        </p:nvSpPr>
        <p:spPr>
          <a:xfrm rot="9900000">
            <a:off x="2053705" y="2405275"/>
            <a:ext cx="518879" cy="4406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5278611E-B49E-4BE8-B9C9-03123B2BF3ED}"/>
              </a:ext>
            </a:extLst>
          </p:cNvPr>
          <p:cNvSpPr/>
          <p:nvPr/>
        </p:nvSpPr>
        <p:spPr>
          <a:xfrm>
            <a:off x="3940621" y="2417588"/>
            <a:ext cx="541650" cy="4160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5470CC3-C3D3-4397-9BE6-0A93D9057AE2}"/>
              </a:ext>
            </a:extLst>
          </p:cNvPr>
          <p:cNvSpPr/>
          <p:nvPr/>
        </p:nvSpPr>
        <p:spPr>
          <a:xfrm>
            <a:off x="5850308" y="2387999"/>
            <a:ext cx="550689" cy="47523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7A70300F-99F3-438B-A451-8FBBDA1FB63C}"/>
              </a:ext>
            </a:extLst>
          </p:cNvPr>
          <p:cNvSpPr/>
          <p:nvPr/>
        </p:nvSpPr>
        <p:spPr>
          <a:xfrm>
            <a:off x="9662316" y="2347089"/>
            <a:ext cx="552561" cy="55705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9AA7B-4B99-44A5-84D8-54F4DE5FB4C9}"/>
              </a:ext>
            </a:extLst>
          </p:cNvPr>
          <p:cNvGrpSpPr/>
          <p:nvPr/>
        </p:nvGrpSpPr>
        <p:grpSpPr>
          <a:xfrm>
            <a:off x="1259344" y="3744419"/>
            <a:ext cx="1979046" cy="1143519"/>
            <a:chOff x="662404" y="4636435"/>
            <a:chExt cx="1728192" cy="11435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77E2AC-B131-4C89-BEF4-00165794C647}"/>
                </a:ext>
              </a:extLst>
            </p:cNvPr>
            <p:cNvSpPr txBox="1"/>
            <p:nvPr/>
          </p:nvSpPr>
          <p:spPr>
            <a:xfrm>
              <a:off x="662404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62F688-4445-404E-93D7-58F17C0FF391}"/>
                </a:ext>
              </a:extLst>
            </p:cNvPr>
            <p:cNvSpPr txBox="1"/>
            <p:nvPr/>
          </p:nvSpPr>
          <p:spPr>
            <a:xfrm>
              <a:off x="662404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9189A7-4060-477C-939C-340137305A53}"/>
              </a:ext>
            </a:extLst>
          </p:cNvPr>
          <p:cNvGrpSpPr/>
          <p:nvPr/>
        </p:nvGrpSpPr>
        <p:grpSpPr>
          <a:xfrm>
            <a:off x="7026640" y="4606656"/>
            <a:ext cx="1979046" cy="1143519"/>
            <a:chOff x="5202982" y="2341496"/>
            <a:chExt cx="1728192" cy="11435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563F5A-C79B-45CB-8CED-674949BE1280}"/>
                </a:ext>
              </a:extLst>
            </p:cNvPr>
            <p:cNvSpPr txBox="1"/>
            <p:nvPr/>
          </p:nvSpPr>
          <p:spPr>
            <a:xfrm>
              <a:off x="5202982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A2B213-CEAE-4921-B49F-57F6D5B71D28}"/>
                </a:ext>
              </a:extLst>
            </p:cNvPr>
            <p:cNvSpPr txBox="1"/>
            <p:nvPr/>
          </p:nvSpPr>
          <p:spPr>
            <a:xfrm>
              <a:off x="5202982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058EA2-DF25-41FC-A478-15F9F9B8F213}"/>
              </a:ext>
            </a:extLst>
          </p:cNvPr>
          <p:cNvGrpSpPr/>
          <p:nvPr/>
        </p:nvGrpSpPr>
        <p:grpSpPr>
          <a:xfrm>
            <a:off x="3181776" y="4606656"/>
            <a:ext cx="1979046" cy="1143519"/>
            <a:chOff x="2175930" y="2341496"/>
            <a:chExt cx="1728192" cy="11435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A56CA6-BE18-4608-8489-590DA268DE05}"/>
                </a:ext>
              </a:extLst>
            </p:cNvPr>
            <p:cNvSpPr txBox="1"/>
            <p:nvPr/>
          </p:nvSpPr>
          <p:spPr>
            <a:xfrm>
              <a:off x="2175930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F14978-B20E-4108-8557-7C3F54236781}"/>
                </a:ext>
              </a:extLst>
            </p:cNvPr>
            <p:cNvSpPr txBox="1"/>
            <p:nvPr/>
          </p:nvSpPr>
          <p:spPr>
            <a:xfrm>
              <a:off x="2175930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C1F89F-A562-438C-A4EA-3BDADC02E492}"/>
              </a:ext>
            </a:extLst>
          </p:cNvPr>
          <p:cNvGrpSpPr/>
          <p:nvPr/>
        </p:nvGrpSpPr>
        <p:grpSpPr>
          <a:xfrm>
            <a:off x="5104208" y="3744419"/>
            <a:ext cx="1979046" cy="1143519"/>
            <a:chOff x="3689456" y="4636435"/>
            <a:chExt cx="1728192" cy="11435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85919B-1EEF-419D-8EF9-023831376879}"/>
                </a:ext>
              </a:extLst>
            </p:cNvPr>
            <p:cNvSpPr txBox="1"/>
            <p:nvPr/>
          </p:nvSpPr>
          <p:spPr>
            <a:xfrm>
              <a:off x="3689456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D92515-78A4-4F49-AA6D-EC3216D5D8D3}"/>
                </a:ext>
              </a:extLst>
            </p:cNvPr>
            <p:cNvSpPr txBox="1"/>
            <p:nvPr/>
          </p:nvSpPr>
          <p:spPr>
            <a:xfrm>
              <a:off x="3689456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BBA1AC-C643-4800-90A5-177FBDA12615}"/>
              </a:ext>
            </a:extLst>
          </p:cNvPr>
          <p:cNvGrpSpPr/>
          <p:nvPr/>
        </p:nvGrpSpPr>
        <p:grpSpPr>
          <a:xfrm>
            <a:off x="8949073" y="3744419"/>
            <a:ext cx="1979046" cy="1143519"/>
            <a:chOff x="6716509" y="4636435"/>
            <a:chExt cx="1728192" cy="114351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303787-724A-47C3-86E8-66D0E3717810}"/>
                </a:ext>
              </a:extLst>
            </p:cNvPr>
            <p:cNvSpPr txBox="1"/>
            <p:nvPr/>
          </p:nvSpPr>
          <p:spPr>
            <a:xfrm>
              <a:off x="6716509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95E6B7-E937-4885-B6C7-F6C1588DEBAA}"/>
                </a:ext>
              </a:extLst>
            </p:cNvPr>
            <p:cNvSpPr txBox="1"/>
            <p:nvPr/>
          </p:nvSpPr>
          <p:spPr>
            <a:xfrm>
              <a:off x="6716509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658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18C98-F967-4923-8664-2B148E697EEF}"/>
              </a:ext>
            </a:extLst>
          </p:cNvPr>
          <p:cNvSpPr txBox="1"/>
          <p:nvPr/>
        </p:nvSpPr>
        <p:spPr>
          <a:xfrm>
            <a:off x="518398" y="26165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7F0262D-EE00-4B2F-8B6C-E345AB635929}"/>
              </a:ext>
            </a:extLst>
          </p:cNvPr>
          <p:cNvSpPr/>
          <p:nvPr/>
        </p:nvSpPr>
        <p:spPr>
          <a:xfrm rot="14243215">
            <a:off x="888956" y="1721860"/>
            <a:ext cx="2374296" cy="1768833"/>
          </a:xfrm>
          <a:custGeom>
            <a:avLst/>
            <a:gdLst/>
            <a:ahLst/>
            <a:cxnLst/>
            <a:rect l="l" t="t" r="r" b="b"/>
            <a:pathLst>
              <a:path w="2374296" h="1768833">
                <a:moveTo>
                  <a:pt x="2122319" y="274160"/>
                </a:moveTo>
                <a:cubicBezTo>
                  <a:pt x="2279947" y="434566"/>
                  <a:pt x="2376382" y="655105"/>
                  <a:pt x="2374262" y="897757"/>
                </a:cubicBezTo>
                <a:cubicBezTo>
                  <a:pt x="2370023" y="1383058"/>
                  <a:pt x="1973171" y="1773038"/>
                  <a:pt x="1487868" y="1768799"/>
                </a:cubicBezTo>
                <a:lnTo>
                  <a:pt x="244916" y="1757941"/>
                </a:lnTo>
                <a:cubicBezTo>
                  <a:pt x="243021" y="1760093"/>
                  <a:pt x="240936" y="1760194"/>
                  <a:pt x="238844" y="1760193"/>
                </a:cubicBezTo>
                <a:lnTo>
                  <a:pt x="232478" y="1757834"/>
                </a:lnTo>
                <a:lnTo>
                  <a:pt x="215240" y="1757683"/>
                </a:lnTo>
                <a:lnTo>
                  <a:pt x="215239" y="1757682"/>
                </a:lnTo>
                <a:lnTo>
                  <a:pt x="215233" y="1757683"/>
                </a:lnTo>
                <a:lnTo>
                  <a:pt x="215233" y="1757679"/>
                </a:lnTo>
                <a:lnTo>
                  <a:pt x="200021" y="1745799"/>
                </a:lnTo>
                <a:cubicBezTo>
                  <a:pt x="85924" y="1677713"/>
                  <a:pt x="0" y="1316657"/>
                  <a:pt x="0" y="881792"/>
                </a:cubicBezTo>
                <a:cubicBezTo>
                  <a:pt x="0" y="483215"/>
                  <a:pt x="72182" y="146639"/>
                  <a:pt x="172783" y="42438"/>
                </a:cubicBezTo>
                <a:cubicBezTo>
                  <a:pt x="191110" y="13973"/>
                  <a:pt x="217565" y="-2559"/>
                  <a:pt x="239494" y="324"/>
                </a:cubicBezTo>
                <a:lnTo>
                  <a:pt x="1503219" y="11362"/>
                </a:lnTo>
                <a:cubicBezTo>
                  <a:pt x="1745871" y="13482"/>
                  <a:pt x="1964691" y="113754"/>
                  <a:pt x="2122319" y="274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D11A428-0183-483D-905E-69E312310451}"/>
              </a:ext>
            </a:extLst>
          </p:cNvPr>
          <p:cNvGrpSpPr/>
          <p:nvPr/>
        </p:nvGrpSpPr>
        <p:grpSpPr>
          <a:xfrm rot="15399350">
            <a:off x="688600" y="3976971"/>
            <a:ext cx="2518148" cy="2151435"/>
            <a:chOff x="2066735" y="1837293"/>
            <a:chExt cx="2518148" cy="2151435"/>
          </a:xfrm>
        </p:grpSpPr>
        <p:sp>
          <p:nvSpPr>
            <p:cNvPr id="6" name="Round Same Side Corner Rectangle 2">
              <a:extLst>
                <a:ext uri="{FF2B5EF4-FFF2-40B4-BE49-F238E27FC236}">
                  <a16:creationId xmlns:a16="http://schemas.microsoft.com/office/drawing/2014/main" id="{BA8CFEAF-ABAC-4DEC-9F7F-281467262CA3}"/>
                </a:ext>
              </a:extLst>
            </p:cNvPr>
            <p:cNvSpPr/>
            <p:nvPr/>
          </p:nvSpPr>
          <p:spPr>
            <a:xfrm rot="18900000">
              <a:off x="2066735" y="1837293"/>
              <a:ext cx="1757503" cy="21514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AACB07C1-77F7-4BA7-996A-7D4B3BFAFC69}"/>
                </a:ext>
              </a:extLst>
            </p:cNvPr>
            <p:cNvSpPr/>
            <p:nvPr/>
          </p:nvSpPr>
          <p:spPr>
            <a:xfrm rot="2700000">
              <a:off x="3590577" y="2794901"/>
              <a:ext cx="231105" cy="17575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B0A009E1-D308-4A3F-888A-0DC3024B27B5}"/>
              </a:ext>
            </a:extLst>
          </p:cNvPr>
          <p:cNvGrpSpPr/>
          <p:nvPr/>
        </p:nvGrpSpPr>
        <p:grpSpPr>
          <a:xfrm>
            <a:off x="1166699" y="4988899"/>
            <a:ext cx="1767470" cy="887301"/>
            <a:chOff x="1345882" y="3789040"/>
            <a:chExt cx="2118088" cy="9760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1F6722-5B31-4AF9-99D1-35C54874DA9B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AD321D-B18B-4D13-9A67-004C4E90C252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8">
            <a:extLst>
              <a:ext uri="{FF2B5EF4-FFF2-40B4-BE49-F238E27FC236}">
                <a16:creationId xmlns:a16="http://schemas.microsoft.com/office/drawing/2014/main" id="{D094ECAC-4C52-4478-9A80-E836788EF5EC}"/>
              </a:ext>
            </a:extLst>
          </p:cNvPr>
          <p:cNvGrpSpPr/>
          <p:nvPr/>
        </p:nvGrpSpPr>
        <p:grpSpPr>
          <a:xfrm>
            <a:off x="1114010" y="2168745"/>
            <a:ext cx="1872847" cy="887301"/>
            <a:chOff x="1345882" y="3789040"/>
            <a:chExt cx="2118088" cy="9760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5F932D-0393-4ECC-BCAA-46FA507FF237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90F627-39DB-48A1-96C9-61AB00F44FE9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60">
            <a:extLst>
              <a:ext uri="{FF2B5EF4-FFF2-40B4-BE49-F238E27FC236}">
                <a16:creationId xmlns:a16="http://schemas.microsoft.com/office/drawing/2014/main" id="{61F5AADB-F7CA-44B1-BB4C-B033FE7D30B7}"/>
              </a:ext>
            </a:extLst>
          </p:cNvPr>
          <p:cNvSpPr/>
          <p:nvPr/>
        </p:nvSpPr>
        <p:spPr>
          <a:xfrm>
            <a:off x="6978074" y="1921140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61">
            <a:extLst>
              <a:ext uri="{FF2B5EF4-FFF2-40B4-BE49-F238E27FC236}">
                <a16:creationId xmlns:a16="http://schemas.microsoft.com/office/drawing/2014/main" id="{72C9DD6D-E7CB-4CF9-BA3C-66851EBF1159}"/>
              </a:ext>
            </a:extLst>
          </p:cNvPr>
          <p:cNvSpPr/>
          <p:nvPr/>
        </p:nvSpPr>
        <p:spPr>
          <a:xfrm>
            <a:off x="6225069" y="3086802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Oval 62">
            <a:extLst>
              <a:ext uri="{FF2B5EF4-FFF2-40B4-BE49-F238E27FC236}">
                <a16:creationId xmlns:a16="http://schemas.microsoft.com/office/drawing/2014/main" id="{CE26B398-BF0A-48C2-A3D3-C696C803A6F8}"/>
              </a:ext>
            </a:extLst>
          </p:cNvPr>
          <p:cNvSpPr/>
          <p:nvPr/>
        </p:nvSpPr>
        <p:spPr>
          <a:xfrm>
            <a:off x="5472063" y="4252464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Oval 63">
            <a:extLst>
              <a:ext uri="{FF2B5EF4-FFF2-40B4-BE49-F238E27FC236}">
                <a16:creationId xmlns:a16="http://schemas.microsoft.com/office/drawing/2014/main" id="{A08C3C56-0BE3-478E-9851-32583AF02069}"/>
              </a:ext>
            </a:extLst>
          </p:cNvPr>
          <p:cNvSpPr/>
          <p:nvPr/>
        </p:nvSpPr>
        <p:spPr>
          <a:xfrm>
            <a:off x="4719057" y="5418126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9" name="Group 64">
            <a:extLst>
              <a:ext uri="{FF2B5EF4-FFF2-40B4-BE49-F238E27FC236}">
                <a16:creationId xmlns:a16="http://schemas.microsoft.com/office/drawing/2014/main" id="{8BFE5ABD-50F6-4374-B1AC-67068DB76D95}"/>
              </a:ext>
            </a:extLst>
          </p:cNvPr>
          <p:cNvGrpSpPr/>
          <p:nvPr/>
        </p:nvGrpSpPr>
        <p:grpSpPr>
          <a:xfrm>
            <a:off x="7719441" y="1815021"/>
            <a:ext cx="2812895" cy="868694"/>
            <a:chOff x="910640" y="2975795"/>
            <a:chExt cx="1527408" cy="217274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089AFB-0784-4D76-8056-4ABFB324361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547AA3-ACCA-453D-8635-2A7ED340F85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8897772-46E8-44D8-97A3-C99E84C933C7}"/>
              </a:ext>
            </a:extLst>
          </p:cNvPr>
          <p:cNvSpPr txBox="1"/>
          <p:nvPr/>
        </p:nvSpPr>
        <p:spPr>
          <a:xfrm>
            <a:off x="10532337" y="184156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68">
            <a:extLst>
              <a:ext uri="{FF2B5EF4-FFF2-40B4-BE49-F238E27FC236}">
                <a16:creationId xmlns:a16="http://schemas.microsoft.com/office/drawing/2014/main" id="{D3CE7E8A-104E-484A-A763-B5654C59855A}"/>
              </a:ext>
            </a:extLst>
          </p:cNvPr>
          <p:cNvGrpSpPr/>
          <p:nvPr/>
        </p:nvGrpSpPr>
        <p:grpSpPr>
          <a:xfrm>
            <a:off x="6978074" y="2980683"/>
            <a:ext cx="3554263" cy="868694"/>
            <a:chOff x="910640" y="2975795"/>
            <a:chExt cx="1527408" cy="217274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1A7B52-C249-43F6-8AB1-0FF936913697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F67DA1-4149-45BA-A085-6D4281F6B5D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A9A90C9-23B3-4530-A011-8D5B4316CB36}"/>
              </a:ext>
            </a:extLst>
          </p:cNvPr>
          <p:cNvSpPr txBox="1"/>
          <p:nvPr/>
        </p:nvSpPr>
        <p:spPr>
          <a:xfrm>
            <a:off x="10532337" y="300722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7" name="Group 72">
            <a:extLst>
              <a:ext uri="{FF2B5EF4-FFF2-40B4-BE49-F238E27FC236}">
                <a16:creationId xmlns:a16="http://schemas.microsoft.com/office/drawing/2014/main" id="{DFF5B9F1-6C6B-47FE-A4E1-0BA8E530AEF8}"/>
              </a:ext>
            </a:extLst>
          </p:cNvPr>
          <p:cNvGrpSpPr/>
          <p:nvPr/>
        </p:nvGrpSpPr>
        <p:grpSpPr>
          <a:xfrm>
            <a:off x="6225069" y="4146345"/>
            <a:ext cx="4307269" cy="868694"/>
            <a:chOff x="910640" y="2975795"/>
            <a:chExt cx="1527408" cy="217274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029470-BEE0-42F3-8B3C-37AF9470AE1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3C88BB-4C32-4B46-968F-C5B65B109AF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7988FB6-A7FC-4FE9-B4C7-8634A94B7744}"/>
              </a:ext>
            </a:extLst>
          </p:cNvPr>
          <p:cNvSpPr txBox="1"/>
          <p:nvPr/>
        </p:nvSpPr>
        <p:spPr>
          <a:xfrm>
            <a:off x="10532337" y="417288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76">
            <a:extLst>
              <a:ext uri="{FF2B5EF4-FFF2-40B4-BE49-F238E27FC236}">
                <a16:creationId xmlns:a16="http://schemas.microsoft.com/office/drawing/2014/main" id="{E8F380C4-6666-4504-A075-ECAB42D8A9D2}"/>
              </a:ext>
            </a:extLst>
          </p:cNvPr>
          <p:cNvGrpSpPr/>
          <p:nvPr/>
        </p:nvGrpSpPr>
        <p:grpSpPr>
          <a:xfrm>
            <a:off x="5454646" y="5312007"/>
            <a:ext cx="5077692" cy="868694"/>
            <a:chOff x="910640" y="2975795"/>
            <a:chExt cx="1527408" cy="217274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EFBF72-4854-4672-A082-904F9F841ED2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E18D07-978D-48B2-BB19-6BE1677027A3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B71D724-B63E-464E-8762-D78399D74FE2}"/>
              </a:ext>
            </a:extLst>
          </p:cNvPr>
          <p:cNvSpPr txBox="1"/>
          <p:nvPr/>
        </p:nvSpPr>
        <p:spPr>
          <a:xfrm>
            <a:off x="10532337" y="533855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C0DB1228-3FBB-4137-B2E0-C76B8DFEC91E}"/>
              </a:ext>
            </a:extLst>
          </p:cNvPr>
          <p:cNvSpPr>
            <a:spLocks/>
          </p:cNvSpPr>
          <p:nvPr/>
        </p:nvSpPr>
        <p:spPr>
          <a:xfrm>
            <a:off x="6411910" y="3196003"/>
            <a:ext cx="292493" cy="388019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7" name="Teardrop 15">
            <a:extLst>
              <a:ext uri="{FF2B5EF4-FFF2-40B4-BE49-F238E27FC236}">
                <a16:creationId xmlns:a16="http://schemas.microsoft.com/office/drawing/2014/main" id="{831A147D-612F-4279-9938-B1556C5D9913}"/>
              </a:ext>
            </a:extLst>
          </p:cNvPr>
          <p:cNvSpPr>
            <a:spLocks noChangeAspect="1"/>
          </p:cNvSpPr>
          <p:nvPr/>
        </p:nvSpPr>
        <p:spPr>
          <a:xfrm rot="10138534">
            <a:off x="7142180" y="2087738"/>
            <a:ext cx="367378" cy="299667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8" name="그룹 90">
            <a:extLst>
              <a:ext uri="{FF2B5EF4-FFF2-40B4-BE49-F238E27FC236}">
                <a16:creationId xmlns:a16="http://schemas.microsoft.com/office/drawing/2014/main" id="{F009DEA8-8307-40CA-BFD6-FC905801B19C}"/>
              </a:ext>
            </a:extLst>
          </p:cNvPr>
          <p:cNvGrpSpPr/>
          <p:nvPr/>
        </p:nvGrpSpPr>
        <p:grpSpPr>
          <a:xfrm>
            <a:off x="4823427" y="5512635"/>
            <a:ext cx="447716" cy="467439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C162A4A-BDE9-452B-A5E7-C6CE8506C80C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타원 92">
              <a:extLst>
                <a:ext uri="{FF2B5EF4-FFF2-40B4-BE49-F238E27FC236}">
                  <a16:creationId xmlns:a16="http://schemas.microsoft.com/office/drawing/2014/main" id="{6D9D5753-7854-4EE2-B587-F3FD5F110E93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타원 93">
              <a:extLst>
                <a:ext uri="{FF2B5EF4-FFF2-40B4-BE49-F238E27FC236}">
                  <a16:creationId xmlns:a16="http://schemas.microsoft.com/office/drawing/2014/main" id="{D9823535-0D88-48B7-95E8-225A9B924CCF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타원 94">
              <a:extLst>
                <a:ext uri="{FF2B5EF4-FFF2-40B4-BE49-F238E27FC236}">
                  <a16:creationId xmlns:a16="http://schemas.microsoft.com/office/drawing/2014/main" id="{71D4B02C-D943-48FE-B581-F1684701ED27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타원 95">
              <a:extLst>
                <a:ext uri="{FF2B5EF4-FFF2-40B4-BE49-F238E27FC236}">
                  <a16:creationId xmlns:a16="http://schemas.microsoft.com/office/drawing/2014/main" id="{8433EDF4-8523-4341-BD27-79186F2262C3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타원 96">
              <a:extLst>
                <a:ext uri="{FF2B5EF4-FFF2-40B4-BE49-F238E27FC236}">
                  <a16:creationId xmlns:a16="http://schemas.microsoft.com/office/drawing/2014/main" id="{154CC76D-D8BF-4563-943D-B369C24C43EE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사각형: 둥근 모서리 97">
              <a:extLst>
                <a:ext uri="{FF2B5EF4-FFF2-40B4-BE49-F238E27FC236}">
                  <a16:creationId xmlns:a16="http://schemas.microsoft.com/office/drawing/2014/main" id="{E48D0518-9434-4423-936C-E5217DC26122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사각형: 둥근 모서리 98">
              <a:extLst>
                <a:ext uri="{FF2B5EF4-FFF2-40B4-BE49-F238E27FC236}">
                  <a16:creationId xmlns:a16="http://schemas.microsoft.com/office/drawing/2014/main" id="{0F315881-AC15-4A92-B1B8-928085534811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그룹 99">
            <a:extLst>
              <a:ext uri="{FF2B5EF4-FFF2-40B4-BE49-F238E27FC236}">
                <a16:creationId xmlns:a16="http://schemas.microsoft.com/office/drawing/2014/main" id="{23C9E97C-E3BB-4F33-BBED-EC3F0CC04088}"/>
              </a:ext>
            </a:extLst>
          </p:cNvPr>
          <p:cNvGrpSpPr/>
          <p:nvPr/>
        </p:nvGrpSpPr>
        <p:grpSpPr>
          <a:xfrm>
            <a:off x="5626586" y="4379494"/>
            <a:ext cx="352713" cy="402395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68" name="자유형: 도형 100">
              <a:extLst>
                <a:ext uri="{FF2B5EF4-FFF2-40B4-BE49-F238E27FC236}">
                  <a16:creationId xmlns:a16="http://schemas.microsoft.com/office/drawing/2014/main" id="{18C057BC-BB15-4E49-AB3F-55215455812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자유형: 도형 101">
              <a:extLst>
                <a:ext uri="{FF2B5EF4-FFF2-40B4-BE49-F238E27FC236}">
                  <a16:creationId xmlns:a16="http://schemas.microsoft.com/office/drawing/2014/main" id="{19DC4225-F139-4B70-9C0F-D222EBEA82EE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자유형: 도형 102">
              <a:extLst>
                <a:ext uri="{FF2B5EF4-FFF2-40B4-BE49-F238E27FC236}">
                  <a16:creationId xmlns:a16="http://schemas.microsoft.com/office/drawing/2014/main" id="{B05E185A-44A5-4892-8B68-EE7F838E2C60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자유형: 도형 103">
              <a:extLst>
                <a:ext uri="{FF2B5EF4-FFF2-40B4-BE49-F238E27FC236}">
                  <a16:creationId xmlns:a16="http://schemas.microsoft.com/office/drawing/2014/main" id="{2D1506E4-471B-4228-ACFA-9955185E039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Teardrop 3">
              <a:extLst>
                <a:ext uri="{FF2B5EF4-FFF2-40B4-BE49-F238E27FC236}">
                  <a16:creationId xmlns:a16="http://schemas.microsoft.com/office/drawing/2014/main" id="{CF1A7CD0-4CF4-4AB0-9450-083265C57F9B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자유형: 도형 60">
            <a:extLst>
              <a:ext uri="{FF2B5EF4-FFF2-40B4-BE49-F238E27FC236}">
                <a16:creationId xmlns:a16="http://schemas.microsoft.com/office/drawing/2014/main" id="{1A830B23-98D3-4161-9074-A406DDD281A9}"/>
              </a:ext>
            </a:extLst>
          </p:cNvPr>
          <p:cNvSpPr/>
          <p:nvPr/>
        </p:nvSpPr>
        <p:spPr>
          <a:xfrm>
            <a:off x="4104244" y="2967108"/>
            <a:ext cx="516682" cy="416498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자유형: 도형 61">
            <a:extLst>
              <a:ext uri="{FF2B5EF4-FFF2-40B4-BE49-F238E27FC236}">
                <a16:creationId xmlns:a16="http://schemas.microsoft.com/office/drawing/2014/main" id="{9AA30217-C028-4818-AE2B-CCE35E9A301B}"/>
              </a:ext>
            </a:extLst>
          </p:cNvPr>
          <p:cNvSpPr/>
          <p:nvPr/>
        </p:nvSpPr>
        <p:spPr>
          <a:xfrm rot="2641289">
            <a:off x="2878938" y="4225870"/>
            <a:ext cx="323658" cy="455445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75" name="자유형: 도형 62">
            <a:extLst>
              <a:ext uri="{FF2B5EF4-FFF2-40B4-BE49-F238E27FC236}">
                <a16:creationId xmlns:a16="http://schemas.microsoft.com/office/drawing/2014/main" id="{DFA80ACD-D910-434A-882D-5396197B102E}"/>
              </a:ext>
            </a:extLst>
          </p:cNvPr>
          <p:cNvSpPr/>
          <p:nvPr/>
        </p:nvSpPr>
        <p:spPr>
          <a:xfrm rot="2806757">
            <a:off x="4056024" y="3394441"/>
            <a:ext cx="308457" cy="691921"/>
          </a:xfrm>
          <a:custGeom>
            <a:avLst/>
            <a:gdLst>
              <a:gd name="connsiteX0" fmla="*/ 164586 w 530376"/>
              <a:gd name="connsiteY0" fmla="*/ 839170 h 1189723"/>
              <a:gd name="connsiteX1" fmla="*/ 145748 w 530376"/>
              <a:gd name="connsiteY1" fmla="*/ 858009 h 1189723"/>
              <a:gd name="connsiteX2" fmla="*/ 164586 w 530376"/>
              <a:gd name="connsiteY2" fmla="*/ 876847 h 1189723"/>
              <a:gd name="connsiteX3" fmla="*/ 202263 w 530376"/>
              <a:gd name="connsiteY3" fmla="*/ 876847 h 1189723"/>
              <a:gd name="connsiteX4" fmla="*/ 221101 w 530376"/>
              <a:gd name="connsiteY4" fmla="*/ 858009 h 1189723"/>
              <a:gd name="connsiteX5" fmla="*/ 202263 w 530376"/>
              <a:gd name="connsiteY5" fmla="*/ 839170 h 1189723"/>
              <a:gd name="connsiteX6" fmla="*/ 481213 w 530376"/>
              <a:gd name="connsiteY6" fmla="*/ 121630 h 1189723"/>
              <a:gd name="connsiteX7" fmla="*/ 526963 w 530376"/>
              <a:gd name="connsiteY7" fmla="*/ 191424 h 1189723"/>
              <a:gd name="connsiteX8" fmla="*/ 299085 w 530376"/>
              <a:gd name="connsiteY8" fmla="*/ 300092 h 1189723"/>
              <a:gd name="connsiteX9" fmla="*/ 481213 w 530376"/>
              <a:gd name="connsiteY9" fmla="*/ 121630 h 1189723"/>
              <a:gd name="connsiteX10" fmla="*/ 49163 w 530376"/>
              <a:gd name="connsiteY10" fmla="*/ 118951 h 1189723"/>
              <a:gd name="connsiteX11" fmla="*/ 231292 w 530376"/>
              <a:gd name="connsiteY11" fmla="*/ 297413 h 1189723"/>
              <a:gd name="connsiteX12" fmla="*/ 3413 w 530376"/>
              <a:gd name="connsiteY12" fmla="*/ 188745 h 1189723"/>
              <a:gd name="connsiteX13" fmla="*/ 49163 w 530376"/>
              <a:gd name="connsiteY13" fmla="*/ 118951 h 1189723"/>
              <a:gd name="connsiteX14" fmla="*/ 264655 w 530376"/>
              <a:gd name="connsiteY14" fmla="*/ 6 h 1189723"/>
              <a:gd name="connsiteX15" fmla="*/ 310031 w 530376"/>
              <a:gd name="connsiteY15" fmla="*/ 25957 h 1189723"/>
              <a:gd name="connsiteX16" fmla="*/ 285847 w 530376"/>
              <a:gd name="connsiteY16" fmla="*/ 270825 h 1189723"/>
              <a:gd name="connsiteX17" fmla="*/ 266480 w 530376"/>
              <a:gd name="connsiteY17" fmla="*/ 303970 h 1189723"/>
              <a:gd name="connsiteX18" fmla="*/ 325588 w 530376"/>
              <a:gd name="connsiteY18" fmla="*/ 320384 h 1189723"/>
              <a:gd name="connsiteX19" fmla="*/ 387639 w 530376"/>
              <a:gd name="connsiteY19" fmla="*/ 376107 h 1189723"/>
              <a:gd name="connsiteX20" fmla="*/ 419186 w 530376"/>
              <a:gd name="connsiteY20" fmla="*/ 505113 h 1189723"/>
              <a:gd name="connsiteX21" fmla="*/ 419462 w 530376"/>
              <a:gd name="connsiteY21" fmla="*/ 556413 h 1189723"/>
              <a:gd name="connsiteX22" fmla="*/ 409765 w 530376"/>
              <a:gd name="connsiteY22" fmla="*/ 552397 h 1189723"/>
              <a:gd name="connsiteX23" fmla="*/ 321853 w 530376"/>
              <a:gd name="connsiteY23" fmla="*/ 552397 h 1189723"/>
              <a:gd name="connsiteX24" fmla="*/ 303015 w 530376"/>
              <a:gd name="connsiteY24" fmla="*/ 571235 h 1189723"/>
              <a:gd name="connsiteX25" fmla="*/ 321853 w 530376"/>
              <a:gd name="connsiteY25" fmla="*/ 590073 h 1189723"/>
              <a:gd name="connsiteX26" fmla="*/ 409765 w 530376"/>
              <a:gd name="connsiteY26" fmla="*/ 590073 h 1189723"/>
              <a:gd name="connsiteX27" fmla="*/ 418177 w 530376"/>
              <a:gd name="connsiteY27" fmla="*/ 586589 h 1189723"/>
              <a:gd name="connsiteX28" fmla="*/ 416025 w 530376"/>
              <a:gd name="connsiteY28" fmla="*/ 622569 h 1189723"/>
              <a:gd name="connsiteX29" fmla="*/ 360079 w 530376"/>
              <a:gd name="connsiteY29" fmla="*/ 622569 h 1189723"/>
              <a:gd name="connsiteX30" fmla="*/ 341241 w 530376"/>
              <a:gd name="connsiteY30" fmla="*/ 641408 h 1189723"/>
              <a:gd name="connsiteX31" fmla="*/ 360079 w 530376"/>
              <a:gd name="connsiteY31" fmla="*/ 660246 h 1189723"/>
              <a:gd name="connsiteX32" fmla="*/ 411944 w 530376"/>
              <a:gd name="connsiteY32" fmla="*/ 660246 h 1189723"/>
              <a:gd name="connsiteX33" fmla="*/ 404527 w 530376"/>
              <a:gd name="connsiteY33" fmla="*/ 723035 h 1189723"/>
              <a:gd name="connsiteX34" fmla="*/ 372875 w 530376"/>
              <a:gd name="connsiteY34" fmla="*/ 890194 h 1189723"/>
              <a:gd name="connsiteX35" fmla="*/ 361580 w 530376"/>
              <a:gd name="connsiteY35" fmla="*/ 935301 h 1189723"/>
              <a:gd name="connsiteX36" fmla="*/ 360291 w 530376"/>
              <a:gd name="connsiteY36" fmla="*/ 933390 h 1189723"/>
              <a:gd name="connsiteX37" fmla="*/ 346970 w 530376"/>
              <a:gd name="connsiteY37" fmla="*/ 927872 h 1189723"/>
              <a:gd name="connsiteX38" fmla="*/ 309294 w 530376"/>
              <a:gd name="connsiteY38" fmla="*/ 927872 h 1189723"/>
              <a:gd name="connsiteX39" fmla="*/ 290456 w 530376"/>
              <a:gd name="connsiteY39" fmla="*/ 946710 h 1189723"/>
              <a:gd name="connsiteX40" fmla="*/ 309294 w 530376"/>
              <a:gd name="connsiteY40" fmla="*/ 965548 h 1189723"/>
              <a:gd name="connsiteX41" fmla="*/ 346970 w 530376"/>
              <a:gd name="connsiteY41" fmla="*/ 965548 h 1189723"/>
              <a:gd name="connsiteX42" fmla="*/ 354820 w 530376"/>
              <a:gd name="connsiteY42" fmla="*/ 962297 h 1189723"/>
              <a:gd name="connsiteX43" fmla="*/ 353218 w 530376"/>
              <a:gd name="connsiteY43" fmla="*/ 968695 h 1189723"/>
              <a:gd name="connsiteX44" fmla="*/ 255023 w 530376"/>
              <a:gd name="connsiteY44" fmla="*/ 1189723 h 1189723"/>
              <a:gd name="connsiteX45" fmla="*/ 115239 w 530376"/>
              <a:gd name="connsiteY45" fmla="*/ 368939 h 1189723"/>
              <a:gd name="connsiteX46" fmla="*/ 256815 w 530376"/>
              <a:gd name="connsiteY46" fmla="*/ 301287 h 1189723"/>
              <a:gd name="connsiteX47" fmla="*/ 260359 w 530376"/>
              <a:gd name="connsiteY47" fmla="*/ 302271 h 1189723"/>
              <a:gd name="connsiteX48" fmla="*/ 240898 w 530376"/>
              <a:gd name="connsiteY48" fmla="*/ 271077 h 1189723"/>
              <a:gd name="connsiteX49" fmla="*/ 215549 w 530376"/>
              <a:gd name="connsiteY49" fmla="*/ 23471 h 1189723"/>
              <a:gd name="connsiteX50" fmla="*/ 264655 w 530376"/>
              <a:gd name="connsiteY50" fmla="*/ 6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0376" h="1189723">
                <a:moveTo>
                  <a:pt x="164586" y="839170"/>
                </a:moveTo>
                <a:cubicBezTo>
                  <a:pt x="154182" y="839170"/>
                  <a:pt x="145748" y="847605"/>
                  <a:pt x="145748" y="858009"/>
                </a:cubicBezTo>
                <a:cubicBezTo>
                  <a:pt x="145748" y="868413"/>
                  <a:pt x="154182" y="876847"/>
                  <a:pt x="164586" y="876847"/>
                </a:cubicBezTo>
                <a:lnTo>
                  <a:pt x="202263" y="876847"/>
                </a:lnTo>
                <a:cubicBezTo>
                  <a:pt x="212666" y="876847"/>
                  <a:pt x="221101" y="868413"/>
                  <a:pt x="221101" y="858009"/>
                </a:cubicBezTo>
                <a:cubicBezTo>
                  <a:pt x="221101" y="847605"/>
                  <a:pt x="212666" y="839170"/>
                  <a:pt x="202263" y="839170"/>
                </a:cubicBezTo>
                <a:close/>
                <a:moveTo>
                  <a:pt x="481213" y="121630"/>
                </a:moveTo>
                <a:cubicBezTo>
                  <a:pt x="519912" y="128626"/>
                  <a:pt x="538567" y="154873"/>
                  <a:pt x="526963" y="191424"/>
                </a:cubicBezTo>
                <a:cubicBezTo>
                  <a:pt x="508224" y="242724"/>
                  <a:pt x="311157" y="316210"/>
                  <a:pt x="299085" y="300092"/>
                </a:cubicBezTo>
                <a:cubicBezTo>
                  <a:pt x="287497" y="282748"/>
                  <a:pt x="422108" y="119884"/>
                  <a:pt x="481213" y="121630"/>
                </a:cubicBezTo>
                <a:close/>
                <a:moveTo>
                  <a:pt x="49163" y="118951"/>
                </a:moveTo>
                <a:cubicBezTo>
                  <a:pt x="108268" y="117205"/>
                  <a:pt x="242880" y="280069"/>
                  <a:pt x="231292" y="297413"/>
                </a:cubicBezTo>
                <a:cubicBezTo>
                  <a:pt x="219219" y="313531"/>
                  <a:pt x="22152" y="240045"/>
                  <a:pt x="3413" y="188745"/>
                </a:cubicBezTo>
                <a:cubicBezTo>
                  <a:pt x="-8191" y="152194"/>
                  <a:pt x="10464" y="125947"/>
                  <a:pt x="49163" y="118951"/>
                </a:cubicBezTo>
                <a:close/>
                <a:moveTo>
                  <a:pt x="264655" y="6"/>
                </a:moveTo>
                <a:cubicBezTo>
                  <a:pt x="281023" y="265"/>
                  <a:pt x="296770" y="8760"/>
                  <a:pt x="310031" y="25957"/>
                </a:cubicBezTo>
                <a:cubicBezTo>
                  <a:pt x="336759" y="63874"/>
                  <a:pt x="310341" y="203188"/>
                  <a:pt x="285847" y="270825"/>
                </a:cubicBezTo>
                <a:lnTo>
                  <a:pt x="266480" y="303970"/>
                </a:lnTo>
                <a:lnTo>
                  <a:pt x="325588" y="320384"/>
                </a:lnTo>
                <a:cubicBezTo>
                  <a:pt x="347616" y="332798"/>
                  <a:pt x="368523" y="351316"/>
                  <a:pt x="387639" y="376107"/>
                </a:cubicBezTo>
                <a:cubicBezTo>
                  <a:pt x="406904" y="403437"/>
                  <a:pt x="416593" y="449038"/>
                  <a:pt x="419186" y="505113"/>
                </a:cubicBezTo>
                <a:lnTo>
                  <a:pt x="419462" y="556413"/>
                </a:lnTo>
                <a:lnTo>
                  <a:pt x="409765" y="552397"/>
                </a:lnTo>
                <a:lnTo>
                  <a:pt x="321853" y="552397"/>
                </a:lnTo>
                <a:cubicBezTo>
                  <a:pt x="311449" y="552397"/>
                  <a:pt x="303015" y="560831"/>
                  <a:pt x="303015" y="571235"/>
                </a:cubicBezTo>
                <a:cubicBezTo>
                  <a:pt x="303015" y="581639"/>
                  <a:pt x="311449" y="590073"/>
                  <a:pt x="321853" y="590073"/>
                </a:cubicBezTo>
                <a:lnTo>
                  <a:pt x="409765" y="590073"/>
                </a:lnTo>
                <a:lnTo>
                  <a:pt x="418177" y="586589"/>
                </a:lnTo>
                <a:lnTo>
                  <a:pt x="416025" y="622569"/>
                </a:lnTo>
                <a:lnTo>
                  <a:pt x="360079" y="622569"/>
                </a:lnTo>
                <a:cubicBezTo>
                  <a:pt x="349676" y="622569"/>
                  <a:pt x="341241" y="631004"/>
                  <a:pt x="341241" y="641408"/>
                </a:cubicBezTo>
                <a:cubicBezTo>
                  <a:pt x="341241" y="651811"/>
                  <a:pt x="349676" y="660246"/>
                  <a:pt x="360079" y="660246"/>
                </a:cubicBezTo>
                <a:lnTo>
                  <a:pt x="411944" y="660246"/>
                </a:lnTo>
                <a:lnTo>
                  <a:pt x="404527" y="723035"/>
                </a:lnTo>
                <a:cubicBezTo>
                  <a:pt x="396319" y="779000"/>
                  <a:pt x="385342" y="836061"/>
                  <a:pt x="372875" y="890194"/>
                </a:cubicBezTo>
                <a:lnTo>
                  <a:pt x="361580" y="935301"/>
                </a:lnTo>
                <a:lnTo>
                  <a:pt x="360291" y="933390"/>
                </a:lnTo>
                <a:cubicBezTo>
                  <a:pt x="356882" y="929981"/>
                  <a:pt x="352173" y="927872"/>
                  <a:pt x="346970" y="927872"/>
                </a:cubicBezTo>
                <a:lnTo>
                  <a:pt x="309294" y="927872"/>
                </a:lnTo>
                <a:cubicBezTo>
                  <a:pt x="298890" y="927872"/>
                  <a:pt x="290456" y="936306"/>
                  <a:pt x="290456" y="946710"/>
                </a:cubicBezTo>
                <a:cubicBezTo>
                  <a:pt x="290456" y="957114"/>
                  <a:pt x="298890" y="965548"/>
                  <a:pt x="309294" y="965548"/>
                </a:cubicBezTo>
                <a:lnTo>
                  <a:pt x="346970" y="965548"/>
                </a:lnTo>
                <a:lnTo>
                  <a:pt x="354820" y="962297"/>
                </a:lnTo>
                <a:lnTo>
                  <a:pt x="353218" y="968695"/>
                </a:lnTo>
                <a:cubicBezTo>
                  <a:pt x="319128" y="1094195"/>
                  <a:pt x="279729" y="1188825"/>
                  <a:pt x="255023" y="1189723"/>
                </a:cubicBezTo>
                <a:cubicBezTo>
                  <a:pt x="186923" y="1188528"/>
                  <a:pt x="544" y="524255"/>
                  <a:pt x="115239" y="368939"/>
                </a:cubicBezTo>
                <a:cubicBezTo>
                  <a:pt x="160639" y="323539"/>
                  <a:pt x="209623" y="300539"/>
                  <a:pt x="256815" y="301287"/>
                </a:cubicBezTo>
                <a:lnTo>
                  <a:pt x="260359" y="302271"/>
                </a:lnTo>
                <a:lnTo>
                  <a:pt x="240898" y="271077"/>
                </a:lnTo>
                <a:cubicBezTo>
                  <a:pt x="214617" y="203577"/>
                  <a:pt x="185713" y="63875"/>
                  <a:pt x="215549" y="23471"/>
                </a:cubicBezTo>
                <a:cubicBezTo>
                  <a:pt x="231296" y="7724"/>
                  <a:pt x="248286" y="-253"/>
                  <a:pt x="264655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자유형: 도형 63">
            <a:extLst>
              <a:ext uri="{FF2B5EF4-FFF2-40B4-BE49-F238E27FC236}">
                <a16:creationId xmlns:a16="http://schemas.microsoft.com/office/drawing/2014/main" id="{ED03C2A5-7741-4976-9ACE-A1749D397C7F}"/>
              </a:ext>
            </a:extLst>
          </p:cNvPr>
          <p:cNvSpPr/>
          <p:nvPr/>
        </p:nvSpPr>
        <p:spPr>
          <a:xfrm rot="18726766">
            <a:off x="3353224" y="4127571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자유형: 도형 64">
            <a:extLst>
              <a:ext uri="{FF2B5EF4-FFF2-40B4-BE49-F238E27FC236}">
                <a16:creationId xmlns:a16="http://schemas.microsoft.com/office/drawing/2014/main" id="{9DF533E1-FDB2-4731-8F85-791F175C526F}"/>
              </a:ext>
            </a:extLst>
          </p:cNvPr>
          <p:cNvSpPr/>
          <p:nvPr/>
        </p:nvSpPr>
        <p:spPr>
          <a:xfrm rot="9769693">
            <a:off x="2909361" y="3587997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자유형: 도형 65">
            <a:extLst>
              <a:ext uri="{FF2B5EF4-FFF2-40B4-BE49-F238E27FC236}">
                <a16:creationId xmlns:a16="http://schemas.microsoft.com/office/drawing/2014/main" id="{51000DB0-DD44-4448-8109-20A754D2D968}"/>
              </a:ext>
            </a:extLst>
          </p:cNvPr>
          <p:cNvSpPr/>
          <p:nvPr/>
        </p:nvSpPr>
        <p:spPr>
          <a:xfrm>
            <a:off x="2397169" y="3826163"/>
            <a:ext cx="379697" cy="439458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자유형: 도형 66">
            <a:extLst>
              <a:ext uri="{FF2B5EF4-FFF2-40B4-BE49-F238E27FC236}">
                <a16:creationId xmlns:a16="http://schemas.microsoft.com/office/drawing/2014/main" id="{E53C98F1-CF6C-4888-870F-90CB54779429}"/>
              </a:ext>
            </a:extLst>
          </p:cNvPr>
          <p:cNvSpPr/>
          <p:nvPr/>
        </p:nvSpPr>
        <p:spPr>
          <a:xfrm>
            <a:off x="3740378" y="2826876"/>
            <a:ext cx="287059" cy="380955"/>
          </a:xfrm>
          <a:custGeom>
            <a:avLst/>
            <a:gdLst>
              <a:gd name="connsiteX0" fmla="*/ 326243 w 493583"/>
              <a:gd name="connsiteY0" fmla="*/ 71463 h 655032"/>
              <a:gd name="connsiteX1" fmla="*/ 327949 w 493583"/>
              <a:gd name="connsiteY1" fmla="*/ 86242 h 655032"/>
              <a:gd name="connsiteX2" fmla="*/ 282923 w 493583"/>
              <a:gd name="connsiteY2" fmla="*/ 185739 h 655032"/>
              <a:gd name="connsiteX3" fmla="*/ 286401 w 493583"/>
              <a:gd name="connsiteY3" fmla="*/ 210166 h 655032"/>
              <a:gd name="connsiteX4" fmla="*/ 304661 w 493583"/>
              <a:gd name="connsiteY4" fmla="*/ 209574 h 655032"/>
              <a:gd name="connsiteX5" fmla="*/ 431742 w 493583"/>
              <a:gd name="connsiteY5" fmla="*/ 232577 h 655032"/>
              <a:gd name="connsiteX6" fmla="*/ 493581 w 493583"/>
              <a:gd name="connsiteY6" fmla="*/ 396934 h 655032"/>
              <a:gd name="connsiteX7" fmla="*/ 246790 w 493583"/>
              <a:gd name="connsiteY7" fmla="*/ 643725 h 655032"/>
              <a:gd name="connsiteX8" fmla="*/ 0 w 493583"/>
              <a:gd name="connsiteY8" fmla="*/ 396934 h 655032"/>
              <a:gd name="connsiteX9" fmla="*/ 122408 w 493583"/>
              <a:gd name="connsiteY9" fmla="*/ 193992 h 655032"/>
              <a:gd name="connsiteX10" fmla="*/ 238501 w 493583"/>
              <a:gd name="connsiteY10" fmla="*/ 200270 h 655032"/>
              <a:gd name="connsiteX11" fmla="*/ 254864 w 493583"/>
              <a:gd name="connsiteY11" fmla="*/ 205905 h 655032"/>
              <a:gd name="connsiteX12" fmla="*/ 255632 w 493583"/>
              <a:gd name="connsiteY12" fmla="*/ 194815 h 655032"/>
              <a:gd name="connsiteX13" fmla="*/ 326243 w 493583"/>
              <a:gd name="connsiteY13" fmla="*/ 71463 h 655032"/>
              <a:gd name="connsiteX14" fmla="*/ 76862 w 493583"/>
              <a:gd name="connsiteY14" fmla="*/ 0 h 655032"/>
              <a:gd name="connsiteX15" fmla="*/ 173969 w 493583"/>
              <a:gd name="connsiteY15" fmla="*/ 19258 h 655032"/>
              <a:gd name="connsiteX16" fmla="*/ 257052 w 493583"/>
              <a:gd name="connsiteY16" fmla="*/ 109234 h 655032"/>
              <a:gd name="connsiteX17" fmla="*/ 243027 w 493583"/>
              <a:gd name="connsiteY17" fmla="*/ 179950 h 655032"/>
              <a:gd name="connsiteX18" fmla="*/ 145920 w 493583"/>
              <a:gd name="connsiteY18" fmla="*/ 160692 h 655032"/>
              <a:gd name="connsiteX19" fmla="*/ 62837 w 493583"/>
              <a:gd name="connsiteY19" fmla="*/ 70716 h 655032"/>
              <a:gd name="connsiteX20" fmla="*/ 62837 w 493583"/>
              <a:gd name="connsiteY20" fmla="*/ 70716 h 6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3583" h="655032">
                <a:moveTo>
                  <a:pt x="326243" y="71463"/>
                </a:moveTo>
                <a:lnTo>
                  <a:pt x="327949" y="86242"/>
                </a:lnTo>
                <a:cubicBezTo>
                  <a:pt x="287254" y="105289"/>
                  <a:pt x="280576" y="150200"/>
                  <a:pt x="282923" y="185739"/>
                </a:cubicBezTo>
                <a:lnTo>
                  <a:pt x="286401" y="210166"/>
                </a:lnTo>
                <a:lnTo>
                  <a:pt x="304661" y="209574"/>
                </a:lnTo>
                <a:cubicBezTo>
                  <a:pt x="338676" y="204477"/>
                  <a:pt x="370820" y="193716"/>
                  <a:pt x="431742" y="232577"/>
                </a:cubicBezTo>
                <a:cubicBezTo>
                  <a:pt x="467070" y="260592"/>
                  <a:pt x="493887" y="321796"/>
                  <a:pt x="493581" y="396934"/>
                </a:cubicBezTo>
                <a:cubicBezTo>
                  <a:pt x="493054" y="526056"/>
                  <a:pt x="412999" y="701408"/>
                  <a:pt x="246790" y="643725"/>
                </a:cubicBezTo>
                <a:cubicBezTo>
                  <a:pt x="52808" y="682180"/>
                  <a:pt x="0" y="533233"/>
                  <a:pt x="0" y="396934"/>
                </a:cubicBezTo>
                <a:cubicBezTo>
                  <a:pt x="0" y="311748"/>
                  <a:pt x="38061" y="234942"/>
                  <a:pt x="122408" y="193992"/>
                </a:cubicBezTo>
                <a:cubicBezTo>
                  <a:pt x="198409" y="166606"/>
                  <a:pt x="213803" y="186099"/>
                  <a:pt x="238501" y="200270"/>
                </a:cubicBezTo>
                <a:lnTo>
                  <a:pt x="254864" y="205905"/>
                </a:lnTo>
                <a:lnTo>
                  <a:pt x="255632" y="194815"/>
                </a:lnTo>
                <a:cubicBezTo>
                  <a:pt x="256594" y="160604"/>
                  <a:pt x="261182" y="108053"/>
                  <a:pt x="326243" y="71463"/>
                </a:cubicBezTo>
                <a:close/>
                <a:moveTo>
                  <a:pt x="76862" y="0"/>
                </a:moveTo>
                <a:lnTo>
                  <a:pt x="173969" y="19258"/>
                </a:lnTo>
                <a:cubicBezTo>
                  <a:pt x="227600" y="29895"/>
                  <a:pt x="264797" y="70178"/>
                  <a:pt x="257052" y="109234"/>
                </a:cubicBezTo>
                <a:lnTo>
                  <a:pt x="243027" y="179950"/>
                </a:lnTo>
                <a:lnTo>
                  <a:pt x="145920" y="160692"/>
                </a:lnTo>
                <a:cubicBezTo>
                  <a:pt x="92289" y="150055"/>
                  <a:pt x="55092" y="109772"/>
                  <a:pt x="62837" y="70716"/>
                </a:cubicBezTo>
                <a:lnTo>
                  <a:pt x="62837" y="70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자유형: 도형 71">
            <a:extLst>
              <a:ext uri="{FF2B5EF4-FFF2-40B4-BE49-F238E27FC236}">
                <a16:creationId xmlns:a16="http://schemas.microsoft.com/office/drawing/2014/main" id="{A4C1CDC2-26B7-4152-B211-5BC2BCAE144E}"/>
              </a:ext>
            </a:extLst>
          </p:cNvPr>
          <p:cNvSpPr/>
          <p:nvPr/>
        </p:nvSpPr>
        <p:spPr>
          <a:xfrm rot="1023001">
            <a:off x="3387417" y="3264901"/>
            <a:ext cx="505968" cy="560719"/>
          </a:xfrm>
          <a:custGeom>
            <a:avLst/>
            <a:gdLst>
              <a:gd name="connsiteX0" fmla="*/ 617380 w 1010046"/>
              <a:gd name="connsiteY0" fmla="*/ 620334 h 1119343"/>
              <a:gd name="connsiteX1" fmla="*/ 630808 w 1010046"/>
              <a:gd name="connsiteY1" fmla="*/ 666272 h 1119343"/>
              <a:gd name="connsiteX2" fmla="*/ 674795 w 1010046"/>
              <a:gd name="connsiteY2" fmla="*/ 612000 h 1119343"/>
              <a:gd name="connsiteX3" fmla="*/ 682782 w 1010046"/>
              <a:gd name="connsiteY3" fmla="*/ 605312 h 1119343"/>
              <a:gd name="connsiteX4" fmla="*/ 672064 w 1010046"/>
              <a:gd name="connsiteY4" fmla="*/ 611255 h 1119343"/>
              <a:gd name="connsiteX5" fmla="*/ 445709 w 1010046"/>
              <a:gd name="connsiteY5" fmla="*/ 656813 h 1119343"/>
              <a:gd name="connsiteX6" fmla="*/ 476506 w 1010046"/>
              <a:gd name="connsiteY6" fmla="*/ 685249 h 1119343"/>
              <a:gd name="connsiteX7" fmla="*/ 474764 w 1010046"/>
              <a:gd name="connsiteY7" fmla="*/ 651989 h 1119343"/>
              <a:gd name="connsiteX8" fmla="*/ 448876 w 1010046"/>
              <a:gd name="connsiteY8" fmla="*/ 4069 h 1119343"/>
              <a:gd name="connsiteX9" fmla="*/ 486198 w 1010046"/>
              <a:gd name="connsiteY9" fmla="*/ 0 h 1119343"/>
              <a:gd name="connsiteX10" fmla="*/ 617140 w 1010046"/>
              <a:gd name="connsiteY10" fmla="*/ 58643 h 1119343"/>
              <a:gd name="connsiteX11" fmla="*/ 627628 w 1010046"/>
              <a:gd name="connsiteY11" fmla="*/ 72387 h 1119343"/>
              <a:gd name="connsiteX12" fmla="*/ 650004 w 1010046"/>
              <a:gd name="connsiteY12" fmla="*/ 68138 h 1119343"/>
              <a:gd name="connsiteX13" fmla="*/ 767734 w 1010046"/>
              <a:gd name="connsiteY13" fmla="*/ 141524 h 1119343"/>
              <a:gd name="connsiteX14" fmla="*/ 771927 w 1010046"/>
              <a:gd name="connsiteY14" fmla="*/ 161052 h 1119343"/>
              <a:gd name="connsiteX15" fmla="*/ 797504 w 1010046"/>
              <a:gd name="connsiteY15" fmla="*/ 163476 h 1119343"/>
              <a:gd name="connsiteX16" fmla="*/ 957137 w 1010046"/>
              <a:gd name="connsiteY16" fmla="*/ 347664 h 1119343"/>
              <a:gd name="connsiteX17" fmla="*/ 942097 w 1010046"/>
              <a:gd name="connsiteY17" fmla="*/ 417721 h 1119343"/>
              <a:gd name="connsiteX18" fmla="*/ 959624 w 1010046"/>
              <a:gd name="connsiteY18" fmla="*/ 427440 h 1119343"/>
              <a:gd name="connsiteX19" fmla="*/ 1010046 w 1010046"/>
              <a:gd name="connsiteY19" fmla="*/ 527553 h 1119343"/>
              <a:gd name="connsiteX20" fmla="*/ 837895 w 1010046"/>
              <a:gd name="connsiteY20" fmla="*/ 669134 h 1119343"/>
              <a:gd name="connsiteX21" fmla="*/ 770886 w 1010046"/>
              <a:gd name="connsiteY21" fmla="*/ 658008 h 1119343"/>
              <a:gd name="connsiteX22" fmla="*/ 753948 w 1010046"/>
              <a:gd name="connsiteY22" fmla="*/ 648616 h 1119343"/>
              <a:gd name="connsiteX23" fmla="*/ 708175 w 1010046"/>
              <a:gd name="connsiteY23" fmla="*/ 694448 h 1119343"/>
              <a:gd name="connsiteX24" fmla="*/ 659278 w 1010046"/>
              <a:gd name="connsiteY24" fmla="*/ 770733 h 1119343"/>
              <a:gd name="connsiteX25" fmla="*/ 694139 w 1010046"/>
              <a:gd name="connsiteY25" fmla="*/ 768113 h 1119343"/>
              <a:gd name="connsiteX26" fmla="*/ 663462 w 1010046"/>
              <a:gd name="connsiteY26" fmla="*/ 797231 h 1119343"/>
              <a:gd name="connsiteX27" fmla="*/ 695616 w 1010046"/>
              <a:gd name="connsiteY27" fmla="*/ 941860 h 1119343"/>
              <a:gd name="connsiteX28" fmla="*/ 720506 w 1010046"/>
              <a:gd name="connsiteY28" fmla="*/ 936103 h 1119343"/>
              <a:gd name="connsiteX29" fmla="*/ 715059 w 1010046"/>
              <a:gd name="connsiteY29" fmla="*/ 1062792 h 1119343"/>
              <a:gd name="connsiteX30" fmla="*/ 513526 w 1010046"/>
              <a:gd name="connsiteY30" fmla="*/ 1119343 h 1119343"/>
              <a:gd name="connsiteX31" fmla="*/ 451148 w 1010046"/>
              <a:gd name="connsiteY31" fmla="*/ 999189 h 1119343"/>
              <a:gd name="connsiteX32" fmla="*/ 478298 w 1010046"/>
              <a:gd name="connsiteY32" fmla="*/ 1003252 h 1119343"/>
              <a:gd name="connsiteX33" fmla="*/ 411063 w 1010046"/>
              <a:gd name="connsiteY33" fmla="*/ 826270 h 1119343"/>
              <a:gd name="connsiteX34" fmla="*/ 446080 w 1010046"/>
              <a:gd name="connsiteY34" fmla="*/ 828421 h 1119343"/>
              <a:gd name="connsiteX35" fmla="*/ 362456 w 1010046"/>
              <a:gd name="connsiteY35" fmla="*/ 726004 h 1119343"/>
              <a:gd name="connsiteX36" fmla="*/ 344250 w 1010046"/>
              <a:gd name="connsiteY36" fmla="*/ 714481 h 1119343"/>
              <a:gd name="connsiteX37" fmla="*/ 334240 w 1010046"/>
              <a:gd name="connsiteY37" fmla="*/ 729995 h 1119343"/>
              <a:gd name="connsiteX38" fmla="*/ 215635 w 1010046"/>
              <a:gd name="connsiteY38" fmla="*/ 782595 h 1119343"/>
              <a:gd name="connsiteX39" fmla="*/ 61932 w 1010046"/>
              <a:gd name="connsiteY39" fmla="*/ 638053 h 1119343"/>
              <a:gd name="connsiteX40" fmla="*/ 74012 w 1010046"/>
              <a:gd name="connsiteY40" fmla="*/ 581791 h 1119343"/>
              <a:gd name="connsiteX41" fmla="*/ 85783 w 1010046"/>
              <a:gd name="connsiteY41" fmla="*/ 565373 h 1119343"/>
              <a:gd name="connsiteX42" fmla="*/ 54239 w 1010046"/>
              <a:gd name="connsiteY42" fmla="*/ 545373 h 1119343"/>
              <a:gd name="connsiteX43" fmla="*/ 0 w 1010046"/>
              <a:gd name="connsiteY43" fmla="*/ 422235 h 1119343"/>
              <a:gd name="connsiteX44" fmla="*/ 147861 w 1010046"/>
              <a:gd name="connsiteY44" fmla="*/ 251628 h 1119343"/>
              <a:gd name="connsiteX45" fmla="*/ 153256 w 1010046"/>
              <a:gd name="connsiteY45" fmla="*/ 251116 h 1119343"/>
              <a:gd name="connsiteX46" fmla="*/ 158691 w 1010046"/>
              <a:gd name="connsiteY46" fmla="*/ 222155 h 1119343"/>
              <a:gd name="connsiteX47" fmla="*/ 295315 w 1010046"/>
              <a:gd name="connsiteY47" fmla="*/ 111425 h 1119343"/>
              <a:gd name="connsiteX48" fmla="*/ 324296 w 1010046"/>
              <a:gd name="connsiteY48" fmla="*/ 108677 h 1119343"/>
              <a:gd name="connsiteX49" fmla="*/ 343302 w 1010046"/>
              <a:gd name="connsiteY49" fmla="*/ 72861 h 1119343"/>
              <a:gd name="connsiteX50" fmla="*/ 448876 w 1010046"/>
              <a:gd name="connsiteY50" fmla="*/ 4069 h 11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10046" h="1119343">
                <a:moveTo>
                  <a:pt x="617380" y="620334"/>
                </a:moveTo>
                <a:lnTo>
                  <a:pt x="630808" y="666272"/>
                </a:lnTo>
                <a:cubicBezTo>
                  <a:pt x="646442" y="644926"/>
                  <a:pt x="659303" y="627388"/>
                  <a:pt x="674795" y="612000"/>
                </a:cubicBezTo>
                <a:lnTo>
                  <a:pt x="682782" y="605312"/>
                </a:lnTo>
                <a:lnTo>
                  <a:pt x="672064" y="611255"/>
                </a:lnTo>
                <a:close/>
                <a:moveTo>
                  <a:pt x="445709" y="656813"/>
                </a:moveTo>
                <a:lnTo>
                  <a:pt x="476506" y="685249"/>
                </a:lnTo>
                <a:lnTo>
                  <a:pt x="474764" y="651989"/>
                </a:lnTo>
                <a:close/>
                <a:moveTo>
                  <a:pt x="448876" y="4069"/>
                </a:moveTo>
                <a:cubicBezTo>
                  <a:pt x="460931" y="1401"/>
                  <a:pt x="473413" y="0"/>
                  <a:pt x="486198" y="0"/>
                </a:cubicBezTo>
                <a:cubicBezTo>
                  <a:pt x="537333" y="0"/>
                  <a:pt x="583629" y="22411"/>
                  <a:pt x="617140" y="58643"/>
                </a:cubicBezTo>
                <a:lnTo>
                  <a:pt x="627628" y="72387"/>
                </a:lnTo>
                <a:lnTo>
                  <a:pt x="650004" y="68138"/>
                </a:lnTo>
                <a:cubicBezTo>
                  <a:pt x="702929" y="68138"/>
                  <a:pt x="748338" y="98399"/>
                  <a:pt x="767734" y="141524"/>
                </a:cubicBezTo>
                <a:lnTo>
                  <a:pt x="771927" y="161052"/>
                </a:lnTo>
                <a:lnTo>
                  <a:pt x="797504" y="163476"/>
                </a:lnTo>
                <a:cubicBezTo>
                  <a:pt x="888606" y="181007"/>
                  <a:pt x="957137" y="256810"/>
                  <a:pt x="957137" y="347664"/>
                </a:cubicBezTo>
                <a:lnTo>
                  <a:pt x="942097" y="417721"/>
                </a:lnTo>
                <a:lnTo>
                  <a:pt x="959624" y="427440"/>
                </a:lnTo>
                <a:cubicBezTo>
                  <a:pt x="990778" y="453061"/>
                  <a:pt x="1010046" y="488456"/>
                  <a:pt x="1010046" y="527553"/>
                </a:cubicBezTo>
                <a:cubicBezTo>
                  <a:pt x="1010046" y="605746"/>
                  <a:pt x="932971" y="669133"/>
                  <a:pt x="837895" y="669134"/>
                </a:cubicBezTo>
                <a:cubicBezTo>
                  <a:pt x="814126" y="669134"/>
                  <a:pt x="791482" y="665172"/>
                  <a:pt x="770886" y="658008"/>
                </a:cubicBezTo>
                <a:lnTo>
                  <a:pt x="753948" y="648616"/>
                </a:lnTo>
                <a:lnTo>
                  <a:pt x="708175" y="694448"/>
                </a:lnTo>
                <a:cubicBezTo>
                  <a:pt x="683844" y="724748"/>
                  <a:pt x="670540" y="752982"/>
                  <a:pt x="659278" y="770733"/>
                </a:cubicBezTo>
                <a:cubicBezTo>
                  <a:pt x="665416" y="771979"/>
                  <a:pt x="670914" y="766851"/>
                  <a:pt x="694139" y="768113"/>
                </a:cubicBezTo>
                <a:cubicBezTo>
                  <a:pt x="669683" y="785687"/>
                  <a:pt x="676453" y="793685"/>
                  <a:pt x="663462" y="797231"/>
                </a:cubicBezTo>
                <a:lnTo>
                  <a:pt x="695616" y="941860"/>
                </a:lnTo>
                <a:cubicBezTo>
                  <a:pt x="703913" y="939941"/>
                  <a:pt x="707037" y="938295"/>
                  <a:pt x="720506" y="936103"/>
                </a:cubicBezTo>
                <a:cubicBezTo>
                  <a:pt x="703349" y="988294"/>
                  <a:pt x="711414" y="1032749"/>
                  <a:pt x="715059" y="1062792"/>
                </a:cubicBezTo>
                <a:lnTo>
                  <a:pt x="513526" y="1119343"/>
                </a:lnTo>
                <a:cubicBezTo>
                  <a:pt x="495461" y="1059621"/>
                  <a:pt x="487148" y="1040270"/>
                  <a:pt x="451148" y="999189"/>
                </a:cubicBezTo>
                <a:cubicBezTo>
                  <a:pt x="469832" y="1001968"/>
                  <a:pt x="469958" y="999928"/>
                  <a:pt x="478298" y="1003252"/>
                </a:cubicBezTo>
                <a:cubicBezTo>
                  <a:pt x="466445" y="945838"/>
                  <a:pt x="452782" y="848245"/>
                  <a:pt x="411063" y="826270"/>
                </a:cubicBezTo>
                <a:lnTo>
                  <a:pt x="446080" y="828421"/>
                </a:lnTo>
                <a:cubicBezTo>
                  <a:pt x="441914" y="802902"/>
                  <a:pt x="419210" y="767547"/>
                  <a:pt x="362456" y="726004"/>
                </a:cubicBezTo>
                <a:lnTo>
                  <a:pt x="344250" y="714481"/>
                </a:lnTo>
                <a:lnTo>
                  <a:pt x="334240" y="729995"/>
                </a:lnTo>
                <a:cubicBezTo>
                  <a:pt x="306049" y="762119"/>
                  <a:pt x="263385" y="782595"/>
                  <a:pt x="215635" y="782595"/>
                </a:cubicBezTo>
                <a:cubicBezTo>
                  <a:pt x="130748" y="782595"/>
                  <a:pt x="61932" y="717882"/>
                  <a:pt x="61932" y="638053"/>
                </a:cubicBezTo>
                <a:cubicBezTo>
                  <a:pt x="61933" y="618097"/>
                  <a:pt x="66233" y="599084"/>
                  <a:pt x="74012" y="581791"/>
                </a:cubicBezTo>
                <a:lnTo>
                  <a:pt x="85783" y="565373"/>
                </a:lnTo>
                <a:lnTo>
                  <a:pt x="54239" y="545373"/>
                </a:lnTo>
                <a:cubicBezTo>
                  <a:pt x="20728" y="513859"/>
                  <a:pt x="1" y="470323"/>
                  <a:pt x="0" y="422235"/>
                </a:cubicBezTo>
                <a:cubicBezTo>
                  <a:pt x="0" y="338080"/>
                  <a:pt x="63478" y="267866"/>
                  <a:pt x="147861" y="251628"/>
                </a:cubicBezTo>
                <a:lnTo>
                  <a:pt x="153256" y="251116"/>
                </a:lnTo>
                <a:lnTo>
                  <a:pt x="158691" y="222155"/>
                </a:lnTo>
                <a:cubicBezTo>
                  <a:pt x="180498" y="166143"/>
                  <a:pt x="232027" y="123604"/>
                  <a:pt x="295315" y="111425"/>
                </a:cubicBezTo>
                <a:lnTo>
                  <a:pt x="324296" y="108677"/>
                </a:lnTo>
                <a:lnTo>
                  <a:pt x="343302" y="72861"/>
                </a:lnTo>
                <a:cubicBezTo>
                  <a:pt x="369719" y="38252"/>
                  <a:pt x="406684" y="13403"/>
                  <a:pt x="448876" y="4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자유형: 도형 72">
            <a:extLst>
              <a:ext uri="{FF2B5EF4-FFF2-40B4-BE49-F238E27FC236}">
                <a16:creationId xmlns:a16="http://schemas.microsoft.com/office/drawing/2014/main" id="{C1B27C34-0262-450A-9559-ED7D55C22C0F}"/>
              </a:ext>
            </a:extLst>
          </p:cNvPr>
          <p:cNvSpPr/>
          <p:nvPr/>
        </p:nvSpPr>
        <p:spPr>
          <a:xfrm>
            <a:off x="4798304" y="1915309"/>
            <a:ext cx="362661" cy="462354"/>
          </a:xfrm>
          <a:custGeom>
            <a:avLst/>
            <a:gdLst>
              <a:gd name="connsiteX0" fmla="*/ 465348 w 623577"/>
              <a:gd name="connsiteY0" fmla="*/ 223992 h 794994"/>
              <a:gd name="connsiteX1" fmla="*/ 487169 w 623577"/>
              <a:gd name="connsiteY1" fmla="*/ 225082 h 794994"/>
              <a:gd name="connsiteX2" fmla="*/ 555537 w 623577"/>
              <a:gd name="connsiteY2" fmla="*/ 237930 h 794994"/>
              <a:gd name="connsiteX3" fmla="*/ 618849 w 623577"/>
              <a:gd name="connsiteY3" fmla="*/ 392750 h 794994"/>
              <a:gd name="connsiteX4" fmla="*/ 568418 w 623577"/>
              <a:gd name="connsiteY4" fmla="*/ 661123 h 794994"/>
              <a:gd name="connsiteX5" fmla="*/ 418098 w 623577"/>
              <a:gd name="connsiteY5" fmla="*/ 779788 h 794994"/>
              <a:gd name="connsiteX6" fmla="*/ 409914 w 623577"/>
              <a:gd name="connsiteY6" fmla="*/ 775676 h 794994"/>
              <a:gd name="connsiteX7" fmla="*/ 396198 w 623577"/>
              <a:gd name="connsiteY7" fmla="*/ 771167 h 794994"/>
              <a:gd name="connsiteX8" fmla="*/ 401977 w 623577"/>
              <a:gd name="connsiteY8" fmla="*/ 766546 h 794994"/>
              <a:gd name="connsiteX9" fmla="*/ 448861 w 623577"/>
              <a:gd name="connsiteY9" fmla="*/ 641362 h 794994"/>
              <a:gd name="connsiteX10" fmla="*/ 448862 w 623577"/>
              <a:gd name="connsiteY10" fmla="*/ 356347 h 794994"/>
              <a:gd name="connsiteX11" fmla="*/ 430929 w 623577"/>
              <a:gd name="connsiteY11" fmla="*/ 253674 h 794994"/>
              <a:gd name="connsiteX12" fmla="*/ 425064 w 623577"/>
              <a:gd name="connsiteY12" fmla="*/ 244142 h 794994"/>
              <a:gd name="connsiteX13" fmla="*/ 429584 w 623577"/>
              <a:gd name="connsiteY13" fmla="*/ 239353 h 794994"/>
              <a:gd name="connsiteX14" fmla="*/ 465348 w 623577"/>
              <a:gd name="connsiteY14" fmla="*/ 223992 h 794994"/>
              <a:gd name="connsiteX15" fmla="*/ 159587 w 623577"/>
              <a:gd name="connsiteY15" fmla="*/ 223538 h 794994"/>
              <a:gd name="connsiteX16" fmla="*/ 178677 w 623577"/>
              <a:gd name="connsiteY16" fmla="*/ 228740 h 794994"/>
              <a:gd name="connsiteX17" fmla="*/ 193514 w 623577"/>
              <a:gd name="connsiteY17" fmla="*/ 238236 h 794994"/>
              <a:gd name="connsiteX18" fmla="*/ 191546 w 623577"/>
              <a:gd name="connsiteY18" fmla="*/ 239977 h 794994"/>
              <a:gd name="connsiteX19" fmla="*/ 157133 w 623577"/>
              <a:gd name="connsiteY19" fmla="*/ 360846 h 794994"/>
              <a:gd name="connsiteX20" fmla="*/ 157133 w 623577"/>
              <a:gd name="connsiteY20" fmla="*/ 645862 h 794994"/>
              <a:gd name="connsiteX21" fmla="*/ 212898 w 623577"/>
              <a:gd name="connsiteY21" fmla="*/ 770861 h 794994"/>
              <a:gd name="connsiteX22" fmla="*/ 221562 w 623577"/>
              <a:gd name="connsiteY22" fmla="*/ 777075 h 794994"/>
              <a:gd name="connsiteX23" fmla="*/ 216780 w 623577"/>
              <a:gd name="connsiteY23" fmla="*/ 778638 h 794994"/>
              <a:gd name="connsiteX24" fmla="*/ 204307 w 623577"/>
              <a:gd name="connsiteY24" fmla="*/ 779871 h 794994"/>
              <a:gd name="connsiteX25" fmla="*/ 51620 w 623577"/>
              <a:gd name="connsiteY25" fmla="*/ 659486 h 794994"/>
              <a:gd name="connsiteX26" fmla="*/ 4202 w 623577"/>
              <a:gd name="connsiteY26" fmla="*/ 390564 h 794994"/>
              <a:gd name="connsiteX27" fmla="*/ 69247 w 623577"/>
              <a:gd name="connsiteY27" fmla="*/ 236464 h 794994"/>
              <a:gd name="connsiteX28" fmla="*/ 137755 w 623577"/>
              <a:gd name="connsiteY28" fmla="*/ 224384 h 794994"/>
              <a:gd name="connsiteX29" fmla="*/ 159587 w 623577"/>
              <a:gd name="connsiteY29" fmla="*/ 223538 h 794994"/>
              <a:gd name="connsiteX30" fmla="*/ 463501 w 623577"/>
              <a:gd name="connsiteY30" fmla="*/ 74 h 794994"/>
              <a:gd name="connsiteX31" fmla="*/ 458617 w 623577"/>
              <a:gd name="connsiteY31" fmla="*/ 49047 h 794994"/>
              <a:gd name="connsiteX32" fmla="*/ 365700 w 623577"/>
              <a:gd name="connsiteY32" fmla="*/ 105989 h 794994"/>
              <a:gd name="connsiteX33" fmla="*/ 350435 w 623577"/>
              <a:gd name="connsiteY33" fmla="*/ 157424 h 794994"/>
              <a:gd name="connsiteX34" fmla="*/ 357242 w 623577"/>
              <a:gd name="connsiteY34" fmla="*/ 214128 h 794994"/>
              <a:gd name="connsiteX35" fmla="*/ 383810 w 623577"/>
              <a:gd name="connsiteY35" fmla="*/ 222120 h 794994"/>
              <a:gd name="connsiteX36" fmla="*/ 427352 w 623577"/>
              <a:gd name="connsiteY36" fmla="*/ 356834 h 794994"/>
              <a:gd name="connsiteX37" fmla="*/ 427352 w 623577"/>
              <a:gd name="connsiteY37" fmla="*/ 641849 h 794994"/>
              <a:gd name="connsiteX38" fmla="*/ 318290 w 623577"/>
              <a:gd name="connsiteY38" fmla="*/ 794768 h 794994"/>
              <a:gd name="connsiteX39" fmla="*/ 305935 w 623577"/>
              <a:gd name="connsiteY39" fmla="*/ 794498 h 794994"/>
              <a:gd name="connsiteX40" fmla="*/ 183884 w 623577"/>
              <a:gd name="connsiteY40" fmla="*/ 641849 h 794994"/>
              <a:gd name="connsiteX41" fmla="*/ 183884 w 623577"/>
              <a:gd name="connsiteY41" fmla="*/ 356834 h 794994"/>
              <a:gd name="connsiteX42" fmla="*/ 233948 w 623577"/>
              <a:gd name="connsiteY42" fmla="*/ 222120 h 794994"/>
              <a:gd name="connsiteX43" fmla="*/ 271981 w 623577"/>
              <a:gd name="connsiteY43" fmla="*/ 211019 h 794994"/>
              <a:gd name="connsiteX44" fmla="*/ 270615 w 623577"/>
              <a:gd name="connsiteY44" fmla="*/ 174502 h 794994"/>
              <a:gd name="connsiteX45" fmla="*/ 317538 w 623577"/>
              <a:gd name="connsiteY45" fmla="*/ 63247 h 794994"/>
              <a:gd name="connsiteX46" fmla="*/ 463501 w 623577"/>
              <a:gd name="connsiteY46" fmla="*/ 74 h 79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23577" h="794994">
                <a:moveTo>
                  <a:pt x="465348" y="223992"/>
                </a:moveTo>
                <a:cubicBezTo>
                  <a:pt x="472168" y="223304"/>
                  <a:pt x="479434" y="223629"/>
                  <a:pt x="487169" y="225082"/>
                </a:cubicBezTo>
                <a:lnTo>
                  <a:pt x="555537" y="237930"/>
                </a:lnTo>
                <a:cubicBezTo>
                  <a:pt x="617416" y="249558"/>
                  <a:pt x="632706" y="319008"/>
                  <a:pt x="618849" y="392750"/>
                </a:cubicBezTo>
                <a:lnTo>
                  <a:pt x="568418" y="661123"/>
                </a:lnTo>
                <a:cubicBezTo>
                  <a:pt x="554561" y="734865"/>
                  <a:pt x="479977" y="791416"/>
                  <a:pt x="418098" y="779788"/>
                </a:cubicBezTo>
                <a:cubicBezTo>
                  <a:pt x="417813" y="781296"/>
                  <a:pt x="410199" y="774168"/>
                  <a:pt x="409914" y="775676"/>
                </a:cubicBezTo>
                <a:lnTo>
                  <a:pt x="396198" y="771167"/>
                </a:lnTo>
                <a:lnTo>
                  <a:pt x="401977" y="766546"/>
                </a:lnTo>
                <a:cubicBezTo>
                  <a:pt x="430854" y="737806"/>
                  <a:pt x="448862" y="690308"/>
                  <a:pt x="448861" y="641362"/>
                </a:cubicBezTo>
                <a:lnTo>
                  <a:pt x="448862" y="356347"/>
                </a:lnTo>
                <a:cubicBezTo>
                  <a:pt x="448862" y="317189"/>
                  <a:pt x="443831" y="280537"/>
                  <a:pt x="430929" y="253674"/>
                </a:cubicBezTo>
                <a:lnTo>
                  <a:pt x="425064" y="244142"/>
                </a:lnTo>
                <a:lnTo>
                  <a:pt x="429584" y="239353"/>
                </a:lnTo>
                <a:cubicBezTo>
                  <a:pt x="439849" y="230796"/>
                  <a:pt x="451707" y="225368"/>
                  <a:pt x="465348" y="223992"/>
                </a:cubicBezTo>
                <a:close/>
                <a:moveTo>
                  <a:pt x="159587" y="223538"/>
                </a:moveTo>
                <a:cubicBezTo>
                  <a:pt x="166399" y="224302"/>
                  <a:pt x="172754" y="226075"/>
                  <a:pt x="178677" y="228740"/>
                </a:cubicBezTo>
                <a:lnTo>
                  <a:pt x="193514" y="238236"/>
                </a:lnTo>
                <a:lnTo>
                  <a:pt x="191546" y="239977"/>
                </a:lnTo>
                <a:cubicBezTo>
                  <a:pt x="168014" y="266868"/>
                  <a:pt x="157133" y="311900"/>
                  <a:pt x="157133" y="360846"/>
                </a:cubicBezTo>
                <a:lnTo>
                  <a:pt x="157133" y="645862"/>
                </a:lnTo>
                <a:cubicBezTo>
                  <a:pt x="157133" y="694808"/>
                  <a:pt x="180215" y="742201"/>
                  <a:pt x="212898" y="770861"/>
                </a:cubicBezTo>
                <a:lnTo>
                  <a:pt x="221562" y="777075"/>
                </a:lnTo>
                <a:lnTo>
                  <a:pt x="216780" y="778638"/>
                </a:lnTo>
                <a:cubicBezTo>
                  <a:pt x="216512" y="777127"/>
                  <a:pt x="204575" y="781383"/>
                  <a:pt x="204307" y="779871"/>
                </a:cubicBezTo>
                <a:cubicBezTo>
                  <a:pt x="142301" y="790804"/>
                  <a:pt x="64650" y="733379"/>
                  <a:pt x="51620" y="659486"/>
                </a:cubicBezTo>
                <a:lnTo>
                  <a:pt x="4202" y="390564"/>
                </a:lnTo>
                <a:cubicBezTo>
                  <a:pt x="-8827" y="316671"/>
                  <a:pt x="7241" y="247397"/>
                  <a:pt x="69247" y="236464"/>
                </a:cubicBezTo>
                <a:lnTo>
                  <a:pt x="137755" y="224384"/>
                </a:lnTo>
                <a:cubicBezTo>
                  <a:pt x="145505" y="223017"/>
                  <a:pt x="152775" y="222773"/>
                  <a:pt x="159587" y="223538"/>
                </a:cubicBezTo>
                <a:close/>
                <a:moveTo>
                  <a:pt x="463501" y="74"/>
                </a:moveTo>
                <a:lnTo>
                  <a:pt x="458617" y="49047"/>
                </a:lnTo>
                <a:cubicBezTo>
                  <a:pt x="422050" y="48022"/>
                  <a:pt x="389982" y="78628"/>
                  <a:pt x="365700" y="105989"/>
                </a:cubicBezTo>
                <a:cubicBezTo>
                  <a:pt x="353559" y="119670"/>
                  <a:pt x="350144" y="137995"/>
                  <a:pt x="350435" y="157424"/>
                </a:cubicBezTo>
                <a:lnTo>
                  <a:pt x="357242" y="214128"/>
                </a:lnTo>
                <a:lnTo>
                  <a:pt x="383810" y="222120"/>
                </a:lnTo>
                <a:cubicBezTo>
                  <a:pt x="416032" y="244998"/>
                  <a:pt x="427352" y="298098"/>
                  <a:pt x="427352" y="356834"/>
                </a:cubicBezTo>
                <a:lnTo>
                  <a:pt x="427352" y="641849"/>
                </a:lnTo>
                <a:cubicBezTo>
                  <a:pt x="427352" y="720163"/>
                  <a:pt x="381252" y="794768"/>
                  <a:pt x="318290" y="794768"/>
                </a:cubicBezTo>
                <a:cubicBezTo>
                  <a:pt x="318289" y="793166"/>
                  <a:pt x="305936" y="796101"/>
                  <a:pt x="305935" y="794498"/>
                </a:cubicBezTo>
                <a:cubicBezTo>
                  <a:pt x="242973" y="794498"/>
                  <a:pt x="183884" y="720163"/>
                  <a:pt x="183884" y="641849"/>
                </a:cubicBezTo>
                <a:lnTo>
                  <a:pt x="183884" y="356834"/>
                </a:lnTo>
                <a:cubicBezTo>
                  <a:pt x="183884" y="298098"/>
                  <a:pt x="199552" y="244999"/>
                  <a:pt x="233948" y="222120"/>
                </a:cubicBezTo>
                <a:lnTo>
                  <a:pt x="271981" y="211019"/>
                </a:lnTo>
                <a:lnTo>
                  <a:pt x="270615" y="174502"/>
                </a:lnTo>
                <a:cubicBezTo>
                  <a:pt x="273579" y="133642"/>
                  <a:pt x="289848" y="94449"/>
                  <a:pt x="317538" y="63247"/>
                </a:cubicBezTo>
                <a:cubicBezTo>
                  <a:pt x="354459" y="21644"/>
                  <a:pt x="407900" y="-1485"/>
                  <a:pt x="463501" y="74"/>
                </a:cubicBezTo>
                <a:close/>
              </a:path>
            </a:pathLst>
          </a:cu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자유형: 도형 73">
            <a:extLst>
              <a:ext uri="{FF2B5EF4-FFF2-40B4-BE49-F238E27FC236}">
                <a16:creationId xmlns:a16="http://schemas.microsoft.com/office/drawing/2014/main" id="{C8629088-B5D1-423A-8503-BAB35759FBCC}"/>
              </a:ext>
            </a:extLst>
          </p:cNvPr>
          <p:cNvSpPr/>
          <p:nvPr/>
        </p:nvSpPr>
        <p:spPr>
          <a:xfrm>
            <a:off x="7019041" y="1058715"/>
            <a:ext cx="358096" cy="358096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3" name="자유형: 도형 63">
            <a:extLst>
              <a:ext uri="{FF2B5EF4-FFF2-40B4-BE49-F238E27FC236}">
                <a16:creationId xmlns:a16="http://schemas.microsoft.com/office/drawing/2014/main" id="{AA6AB82E-AAAF-4BB4-92C9-EF9063A45A5D}"/>
              </a:ext>
            </a:extLst>
          </p:cNvPr>
          <p:cNvSpPr/>
          <p:nvPr/>
        </p:nvSpPr>
        <p:spPr>
          <a:xfrm rot="17130387">
            <a:off x="4578928" y="2606919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자유형: 도형 64">
            <a:extLst>
              <a:ext uri="{FF2B5EF4-FFF2-40B4-BE49-F238E27FC236}">
                <a16:creationId xmlns:a16="http://schemas.microsoft.com/office/drawing/2014/main" id="{6C645363-AEF0-4883-A6BB-C0CDD9BB2F42}"/>
              </a:ext>
            </a:extLst>
          </p:cNvPr>
          <p:cNvSpPr/>
          <p:nvPr/>
        </p:nvSpPr>
        <p:spPr>
          <a:xfrm rot="6748956">
            <a:off x="5227357" y="2012868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자유형: 도형 71">
            <a:extLst>
              <a:ext uri="{FF2B5EF4-FFF2-40B4-BE49-F238E27FC236}">
                <a16:creationId xmlns:a16="http://schemas.microsoft.com/office/drawing/2014/main" id="{BCC13B00-5C88-475F-9480-DDA82C77CABE}"/>
              </a:ext>
            </a:extLst>
          </p:cNvPr>
          <p:cNvSpPr/>
          <p:nvPr/>
        </p:nvSpPr>
        <p:spPr>
          <a:xfrm rot="20289639">
            <a:off x="5896605" y="1831009"/>
            <a:ext cx="505968" cy="560719"/>
          </a:xfrm>
          <a:custGeom>
            <a:avLst/>
            <a:gdLst>
              <a:gd name="connsiteX0" fmla="*/ 617380 w 1010046"/>
              <a:gd name="connsiteY0" fmla="*/ 620334 h 1119343"/>
              <a:gd name="connsiteX1" fmla="*/ 630808 w 1010046"/>
              <a:gd name="connsiteY1" fmla="*/ 666272 h 1119343"/>
              <a:gd name="connsiteX2" fmla="*/ 674795 w 1010046"/>
              <a:gd name="connsiteY2" fmla="*/ 612000 h 1119343"/>
              <a:gd name="connsiteX3" fmla="*/ 682782 w 1010046"/>
              <a:gd name="connsiteY3" fmla="*/ 605312 h 1119343"/>
              <a:gd name="connsiteX4" fmla="*/ 672064 w 1010046"/>
              <a:gd name="connsiteY4" fmla="*/ 611255 h 1119343"/>
              <a:gd name="connsiteX5" fmla="*/ 445709 w 1010046"/>
              <a:gd name="connsiteY5" fmla="*/ 656813 h 1119343"/>
              <a:gd name="connsiteX6" fmla="*/ 476506 w 1010046"/>
              <a:gd name="connsiteY6" fmla="*/ 685249 h 1119343"/>
              <a:gd name="connsiteX7" fmla="*/ 474764 w 1010046"/>
              <a:gd name="connsiteY7" fmla="*/ 651989 h 1119343"/>
              <a:gd name="connsiteX8" fmla="*/ 448876 w 1010046"/>
              <a:gd name="connsiteY8" fmla="*/ 4069 h 1119343"/>
              <a:gd name="connsiteX9" fmla="*/ 486198 w 1010046"/>
              <a:gd name="connsiteY9" fmla="*/ 0 h 1119343"/>
              <a:gd name="connsiteX10" fmla="*/ 617140 w 1010046"/>
              <a:gd name="connsiteY10" fmla="*/ 58643 h 1119343"/>
              <a:gd name="connsiteX11" fmla="*/ 627628 w 1010046"/>
              <a:gd name="connsiteY11" fmla="*/ 72387 h 1119343"/>
              <a:gd name="connsiteX12" fmla="*/ 650004 w 1010046"/>
              <a:gd name="connsiteY12" fmla="*/ 68138 h 1119343"/>
              <a:gd name="connsiteX13" fmla="*/ 767734 w 1010046"/>
              <a:gd name="connsiteY13" fmla="*/ 141524 h 1119343"/>
              <a:gd name="connsiteX14" fmla="*/ 771927 w 1010046"/>
              <a:gd name="connsiteY14" fmla="*/ 161052 h 1119343"/>
              <a:gd name="connsiteX15" fmla="*/ 797504 w 1010046"/>
              <a:gd name="connsiteY15" fmla="*/ 163476 h 1119343"/>
              <a:gd name="connsiteX16" fmla="*/ 957137 w 1010046"/>
              <a:gd name="connsiteY16" fmla="*/ 347664 h 1119343"/>
              <a:gd name="connsiteX17" fmla="*/ 942097 w 1010046"/>
              <a:gd name="connsiteY17" fmla="*/ 417721 h 1119343"/>
              <a:gd name="connsiteX18" fmla="*/ 959624 w 1010046"/>
              <a:gd name="connsiteY18" fmla="*/ 427440 h 1119343"/>
              <a:gd name="connsiteX19" fmla="*/ 1010046 w 1010046"/>
              <a:gd name="connsiteY19" fmla="*/ 527553 h 1119343"/>
              <a:gd name="connsiteX20" fmla="*/ 837895 w 1010046"/>
              <a:gd name="connsiteY20" fmla="*/ 669134 h 1119343"/>
              <a:gd name="connsiteX21" fmla="*/ 770886 w 1010046"/>
              <a:gd name="connsiteY21" fmla="*/ 658008 h 1119343"/>
              <a:gd name="connsiteX22" fmla="*/ 753948 w 1010046"/>
              <a:gd name="connsiteY22" fmla="*/ 648616 h 1119343"/>
              <a:gd name="connsiteX23" fmla="*/ 708175 w 1010046"/>
              <a:gd name="connsiteY23" fmla="*/ 694448 h 1119343"/>
              <a:gd name="connsiteX24" fmla="*/ 659278 w 1010046"/>
              <a:gd name="connsiteY24" fmla="*/ 770733 h 1119343"/>
              <a:gd name="connsiteX25" fmla="*/ 694139 w 1010046"/>
              <a:gd name="connsiteY25" fmla="*/ 768113 h 1119343"/>
              <a:gd name="connsiteX26" fmla="*/ 663462 w 1010046"/>
              <a:gd name="connsiteY26" fmla="*/ 797231 h 1119343"/>
              <a:gd name="connsiteX27" fmla="*/ 695616 w 1010046"/>
              <a:gd name="connsiteY27" fmla="*/ 941860 h 1119343"/>
              <a:gd name="connsiteX28" fmla="*/ 720506 w 1010046"/>
              <a:gd name="connsiteY28" fmla="*/ 936103 h 1119343"/>
              <a:gd name="connsiteX29" fmla="*/ 715059 w 1010046"/>
              <a:gd name="connsiteY29" fmla="*/ 1062792 h 1119343"/>
              <a:gd name="connsiteX30" fmla="*/ 513526 w 1010046"/>
              <a:gd name="connsiteY30" fmla="*/ 1119343 h 1119343"/>
              <a:gd name="connsiteX31" fmla="*/ 451148 w 1010046"/>
              <a:gd name="connsiteY31" fmla="*/ 999189 h 1119343"/>
              <a:gd name="connsiteX32" fmla="*/ 478298 w 1010046"/>
              <a:gd name="connsiteY32" fmla="*/ 1003252 h 1119343"/>
              <a:gd name="connsiteX33" fmla="*/ 411063 w 1010046"/>
              <a:gd name="connsiteY33" fmla="*/ 826270 h 1119343"/>
              <a:gd name="connsiteX34" fmla="*/ 446080 w 1010046"/>
              <a:gd name="connsiteY34" fmla="*/ 828421 h 1119343"/>
              <a:gd name="connsiteX35" fmla="*/ 362456 w 1010046"/>
              <a:gd name="connsiteY35" fmla="*/ 726004 h 1119343"/>
              <a:gd name="connsiteX36" fmla="*/ 344250 w 1010046"/>
              <a:gd name="connsiteY36" fmla="*/ 714481 h 1119343"/>
              <a:gd name="connsiteX37" fmla="*/ 334240 w 1010046"/>
              <a:gd name="connsiteY37" fmla="*/ 729995 h 1119343"/>
              <a:gd name="connsiteX38" fmla="*/ 215635 w 1010046"/>
              <a:gd name="connsiteY38" fmla="*/ 782595 h 1119343"/>
              <a:gd name="connsiteX39" fmla="*/ 61932 w 1010046"/>
              <a:gd name="connsiteY39" fmla="*/ 638053 h 1119343"/>
              <a:gd name="connsiteX40" fmla="*/ 74012 w 1010046"/>
              <a:gd name="connsiteY40" fmla="*/ 581791 h 1119343"/>
              <a:gd name="connsiteX41" fmla="*/ 85783 w 1010046"/>
              <a:gd name="connsiteY41" fmla="*/ 565373 h 1119343"/>
              <a:gd name="connsiteX42" fmla="*/ 54239 w 1010046"/>
              <a:gd name="connsiteY42" fmla="*/ 545373 h 1119343"/>
              <a:gd name="connsiteX43" fmla="*/ 0 w 1010046"/>
              <a:gd name="connsiteY43" fmla="*/ 422235 h 1119343"/>
              <a:gd name="connsiteX44" fmla="*/ 147861 w 1010046"/>
              <a:gd name="connsiteY44" fmla="*/ 251628 h 1119343"/>
              <a:gd name="connsiteX45" fmla="*/ 153256 w 1010046"/>
              <a:gd name="connsiteY45" fmla="*/ 251116 h 1119343"/>
              <a:gd name="connsiteX46" fmla="*/ 158691 w 1010046"/>
              <a:gd name="connsiteY46" fmla="*/ 222155 h 1119343"/>
              <a:gd name="connsiteX47" fmla="*/ 295315 w 1010046"/>
              <a:gd name="connsiteY47" fmla="*/ 111425 h 1119343"/>
              <a:gd name="connsiteX48" fmla="*/ 324296 w 1010046"/>
              <a:gd name="connsiteY48" fmla="*/ 108677 h 1119343"/>
              <a:gd name="connsiteX49" fmla="*/ 343302 w 1010046"/>
              <a:gd name="connsiteY49" fmla="*/ 72861 h 1119343"/>
              <a:gd name="connsiteX50" fmla="*/ 448876 w 1010046"/>
              <a:gd name="connsiteY50" fmla="*/ 4069 h 11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10046" h="1119343">
                <a:moveTo>
                  <a:pt x="617380" y="620334"/>
                </a:moveTo>
                <a:lnTo>
                  <a:pt x="630808" y="666272"/>
                </a:lnTo>
                <a:cubicBezTo>
                  <a:pt x="646442" y="644926"/>
                  <a:pt x="659303" y="627388"/>
                  <a:pt x="674795" y="612000"/>
                </a:cubicBezTo>
                <a:lnTo>
                  <a:pt x="682782" y="605312"/>
                </a:lnTo>
                <a:lnTo>
                  <a:pt x="672064" y="611255"/>
                </a:lnTo>
                <a:close/>
                <a:moveTo>
                  <a:pt x="445709" y="656813"/>
                </a:moveTo>
                <a:lnTo>
                  <a:pt x="476506" y="685249"/>
                </a:lnTo>
                <a:lnTo>
                  <a:pt x="474764" y="651989"/>
                </a:lnTo>
                <a:close/>
                <a:moveTo>
                  <a:pt x="448876" y="4069"/>
                </a:moveTo>
                <a:cubicBezTo>
                  <a:pt x="460931" y="1401"/>
                  <a:pt x="473413" y="0"/>
                  <a:pt x="486198" y="0"/>
                </a:cubicBezTo>
                <a:cubicBezTo>
                  <a:pt x="537333" y="0"/>
                  <a:pt x="583629" y="22411"/>
                  <a:pt x="617140" y="58643"/>
                </a:cubicBezTo>
                <a:lnTo>
                  <a:pt x="627628" y="72387"/>
                </a:lnTo>
                <a:lnTo>
                  <a:pt x="650004" y="68138"/>
                </a:lnTo>
                <a:cubicBezTo>
                  <a:pt x="702929" y="68138"/>
                  <a:pt x="748338" y="98399"/>
                  <a:pt x="767734" y="141524"/>
                </a:cubicBezTo>
                <a:lnTo>
                  <a:pt x="771927" y="161052"/>
                </a:lnTo>
                <a:lnTo>
                  <a:pt x="797504" y="163476"/>
                </a:lnTo>
                <a:cubicBezTo>
                  <a:pt x="888606" y="181007"/>
                  <a:pt x="957137" y="256810"/>
                  <a:pt x="957137" y="347664"/>
                </a:cubicBezTo>
                <a:lnTo>
                  <a:pt x="942097" y="417721"/>
                </a:lnTo>
                <a:lnTo>
                  <a:pt x="959624" y="427440"/>
                </a:lnTo>
                <a:cubicBezTo>
                  <a:pt x="990778" y="453061"/>
                  <a:pt x="1010046" y="488456"/>
                  <a:pt x="1010046" y="527553"/>
                </a:cubicBezTo>
                <a:cubicBezTo>
                  <a:pt x="1010046" y="605746"/>
                  <a:pt x="932971" y="669133"/>
                  <a:pt x="837895" y="669134"/>
                </a:cubicBezTo>
                <a:cubicBezTo>
                  <a:pt x="814126" y="669134"/>
                  <a:pt x="791482" y="665172"/>
                  <a:pt x="770886" y="658008"/>
                </a:cubicBezTo>
                <a:lnTo>
                  <a:pt x="753948" y="648616"/>
                </a:lnTo>
                <a:lnTo>
                  <a:pt x="708175" y="694448"/>
                </a:lnTo>
                <a:cubicBezTo>
                  <a:pt x="683844" y="724748"/>
                  <a:pt x="670540" y="752982"/>
                  <a:pt x="659278" y="770733"/>
                </a:cubicBezTo>
                <a:cubicBezTo>
                  <a:pt x="665416" y="771979"/>
                  <a:pt x="670914" y="766851"/>
                  <a:pt x="694139" y="768113"/>
                </a:cubicBezTo>
                <a:cubicBezTo>
                  <a:pt x="669683" y="785687"/>
                  <a:pt x="676453" y="793685"/>
                  <a:pt x="663462" y="797231"/>
                </a:cubicBezTo>
                <a:lnTo>
                  <a:pt x="695616" y="941860"/>
                </a:lnTo>
                <a:cubicBezTo>
                  <a:pt x="703913" y="939941"/>
                  <a:pt x="707037" y="938295"/>
                  <a:pt x="720506" y="936103"/>
                </a:cubicBezTo>
                <a:cubicBezTo>
                  <a:pt x="703349" y="988294"/>
                  <a:pt x="711414" y="1032749"/>
                  <a:pt x="715059" y="1062792"/>
                </a:cubicBezTo>
                <a:lnTo>
                  <a:pt x="513526" y="1119343"/>
                </a:lnTo>
                <a:cubicBezTo>
                  <a:pt x="495461" y="1059621"/>
                  <a:pt x="487148" y="1040270"/>
                  <a:pt x="451148" y="999189"/>
                </a:cubicBezTo>
                <a:cubicBezTo>
                  <a:pt x="469832" y="1001968"/>
                  <a:pt x="469958" y="999928"/>
                  <a:pt x="478298" y="1003252"/>
                </a:cubicBezTo>
                <a:cubicBezTo>
                  <a:pt x="466445" y="945838"/>
                  <a:pt x="452782" y="848245"/>
                  <a:pt x="411063" y="826270"/>
                </a:cubicBezTo>
                <a:lnTo>
                  <a:pt x="446080" y="828421"/>
                </a:lnTo>
                <a:cubicBezTo>
                  <a:pt x="441914" y="802902"/>
                  <a:pt x="419210" y="767547"/>
                  <a:pt x="362456" y="726004"/>
                </a:cubicBezTo>
                <a:lnTo>
                  <a:pt x="344250" y="714481"/>
                </a:lnTo>
                <a:lnTo>
                  <a:pt x="334240" y="729995"/>
                </a:lnTo>
                <a:cubicBezTo>
                  <a:pt x="306049" y="762119"/>
                  <a:pt x="263385" y="782595"/>
                  <a:pt x="215635" y="782595"/>
                </a:cubicBezTo>
                <a:cubicBezTo>
                  <a:pt x="130748" y="782595"/>
                  <a:pt x="61932" y="717882"/>
                  <a:pt x="61932" y="638053"/>
                </a:cubicBezTo>
                <a:cubicBezTo>
                  <a:pt x="61933" y="618097"/>
                  <a:pt x="66233" y="599084"/>
                  <a:pt x="74012" y="581791"/>
                </a:cubicBezTo>
                <a:lnTo>
                  <a:pt x="85783" y="565373"/>
                </a:lnTo>
                <a:lnTo>
                  <a:pt x="54239" y="545373"/>
                </a:lnTo>
                <a:cubicBezTo>
                  <a:pt x="20728" y="513859"/>
                  <a:pt x="1" y="470323"/>
                  <a:pt x="0" y="422235"/>
                </a:cubicBezTo>
                <a:cubicBezTo>
                  <a:pt x="0" y="338080"/>
                  <a:pt x="63478" y="267866"/>
                  <a:pt x="147861" y="251628"/>
                </a:cubicBezTo>
                <a:lnTo>
                  <a:pt x="153256" y="251116"/>
                </a:lnTo>
                <a:lnTo>
                  <a:pt x="158691" y="222155"/>
                </a:lnTo>
                <a:cubicBezTo>
                  <a:pt x="180498" y="166143"/>
                  <a:pt x="232027" y="123604"/>
                  <a:pt x="295315" y="111425"/>
                </a:cubicBezTo>
                <a:lnTo>
                  <a:pt x="324296" y="108677"/>
                </a:lnTo>
                <a:lnTo>
                  <a:pt x="343302" y="72861"/>
                </a:lnTo>
                <a:cubicBezTo>
                  <a:pt x="369719" y="38252"/>
                  <a:pt x="406684" y="13403"/>
                  <a:pt x="448876" y="4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자유형: 도형 60">
            <a:extLst>
              <a:ext uri="{FF2B5EF4-FFF2-40B4-BE49-F238E27FC236}">
                <a16:creationId xmlns:a16="http://schemas.microsoft.com/office/drawing/2014/main" id="{7ABA143E-6D3F-4F36-9A92-1DF17D285520}"/>
              </a:ext>
            </a:extLst>
          </p:cNvPr>
          <p:cNvSpPr/>
          <p:nvPr/>
        </p:nvSpPr>
        <p:spPr>
          <a:xfrm rot="19618422">
            <a:off x="6828862" y="418048"/>
            <a:ext cx="516682" cy="416498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자유형: 도형 61">
            <a:extLst>
              <a:ext uri="{FF2B5EF4-FFF2-40B4-BE49-F238E27FC236}">
                <a16:creationId xmlns:a16="http://schemas.microsoft.com/office/drawing/2014/main" id="{B31CE5BA-38E3-4EA5-98AC-D1FD88E8C429}"/>
              </a:ext>
            </a:extLst>
          </p:cNvPr>
          <p:cNvSpPr/>
          <p:nvPr/>
        </p:nvSpPr>
        <p:spPr>
          <a:xfrm rot="659711">
            <a:off x="6117343" y="846232"/>
            <a:ext cx="323658" cy="455445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88" name="자유형: 도형 64">
            <a:extLst>
              <a:ext uri="{FF2B5EF4-FFF2-40B4-BE49-F238E27FC236}">
                <a16:creationId xmlns:a16="http://schemas.microsoft.com/office/drawing/2014/main" id="{02ECAC8A-4602-4D47-AE6A-98311D9E3491}"/>
              </a:ext>
            </a:extLst>
          </p:cNvPr>
          <p:cNvSpPr/>
          <p:nvPr/>
        </p:nvSpPr>
        <p:spPr>
          <a:xfrm rot="7996853">
            <a:off x="6506808" y="1020139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자유형: 도형 65">
            <a:extLst>
              <a:ext uri="{FF2B5EF4-FFF2-40B4-BE49-F238E27FC236}">
                <a16:creationId xmlns:a16="http://schemas.microsoft.com/office/drawing/2014/main" id="{E3F1C15A-7C78-4B5A-9533-675E96B164EB}"/>
              </a:ext>
            </a:extLst>
          </p:cNvPr>
          <p:cNvSpPr/>
          <p:nvPr/>
        </p:nvSpPr>
        <p:spPr>
          <a:xfrm rot="19827160">
            <a:off x="6170604" y="1355519"/>
            <a:ext cx="379697" cy="439458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자유형: 도형 73">
            <a:extLst>
              <a:ext uri="{FF2B5EF4-FFF2-40B4-BE49-F238E27FC236}">
                <a16:creationId xmlns:a16="http://schemas.microsoft.com/office/drawing/2014/main" id="{13C8B0AF-5CBE-433C-B5AA-0A47473E29D5}"/>
              </a:ext>
            </a:extLst>
          </p:cNvPr>
          <p:cNvSpPr/>
          <p:nvPr/>
        </p:nvSpPr>
        <p:spPr>
          <a:xfrm>
            <a:off x="4243355" y="2316803"/>
            <a:ext cx="342726" cy="342726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자유형: 도형 66">
            <a:extLst>
              <a:ext uri="{FF2B5EF4-FFF2-40B4-BE49-F238E27FC236}">
                <a16:creationId xmlns:a16="http://schemas.microsoft.com/office/drawing/2014/main" id="{A56D0403-BF23-49B1-A4CE-A7FB316E9602}"/>
              </a:ext>
            </a:extLst>
          </p:cNvPr>
          <p:cNvSpPr/>
          <p:nvPr/>
        </p:nvSpPr>
        <p:spPr>
          <a:xfrm rot="19955409">
            <a:off x="5713997" y="2288134"/>
            <a:ext cx="350577" cy="465250"/>
          </a:xfrm>
          <a:custGeom>
            <a:avLst/>
            <a:gdLst>
              <a:gd name="connsiteX0" fmla="*/ 326243 w 493583"/>
              <a:gd name="connsiteY0" fmla="*/ 71463 h 655032"/>
              <a:gd name="connsiteX1" fmla="*/ 327949 w 493583"/>
              <a:gd name="connsiteY1" fmla="*/ 86242 h 655032"/>
              <a:gd name="connsiteX2" fmla="*/ 282923 w 493583"/>
              <a:gd name="connsiteY2" fmla="*/ 185739 h 655032"/>
              <a:gd name="connsiteX3" fmla="*/ 286401 w 493583"/>
              <a:gd name="connsiteY3" fmla="*/ 210166 h 655032"/>
              <a:gd name="connsiteX4" fmla="*/ 304661 w 493583"/>
              <a:gd name="connsiteY4" fmla="*/ 209574 h 655032"/>
              <a:gd name="connsiteX5" fmla="*/ 431742 w 493583"/>
              <a:gd name="connsiteY5" fmla="*/ 232577 h 655032"/>
              <a:gd name="connsiteX6" fmla="*/ 493581 w 493583"/>
              <a:gd name="connsiteY6" fmla="*/ 396934 h 655032"/>
              <a:gd name="connsiteX7" fmla="*/ 246790 w 493583"/>
              <a:gd name="connsiteY7" fmla="*/ 643725 h 655032"/>
              <a:gd name="connsiteX8" fmla="*/ 0 w 493583"/>
              <a:gd name="connsiteY8" fmla="*/ 396934 h 655032"/>
              <a:gd name="connsiteX9" fmla="*/ 122408 w 493583"/>
              <a:gd name="connsiteY9" fmla="*/ 193992 h 655032"/>
              <a:gd name="connsiteX10" fmla="*/ 238501 w 493583"/>
              <a:gd name="connsiteY10" fmla="*/ 200270 h 655032"/>
              <a:gd name="connsiteX11" fmla="*/ 254864 w 493583"/>
              <a:gd name="connsiteY11" fmla="*/ 205905 h 655032"/>
              <a:gd name="connsiteX12" fmla="*/ 255632 w 493583"/>
              <a:gd name="connsiteY12" fmla="*/ 194815 h 655032"/>
              <a:gd name="connsiteX13" fmla="*/ 326243 w 493583"/>
              <a:gd name="connsiteY13" fmla="*/ 71463 h 655032"/>
              <a:gd name="connsiteX14" fmla="*/ 76862 w 493583"/>
              <a:gd name="connsiteY14" fmla="*/ 0 h 655032"/>
              <a:gd name="connsiteX15" fmla="*/ 173969 w 493583"/>
              <a:gd name="connsiteY15" fmla="*/ 19258 h 655032"/>
              <a:gd name="connsiteX16" fmla="*/ 257052 w 493583"/>
              <a:gd name="connsiteY16" fmla="*/ 109234 h 655032"/>
              <a:gd name="connsiteX17" fmla="*/ 243027 w 493583"/>
              <a:gd name="connsiteY17" fmla="*/ 179950 h 655032"/>
              <a:gd name="connsiteX18" fmla="*/ 145920 w 493583"/>
              <a:gd name="connsiteY18" fmla="*/ 160692 h 655032"/>
              <a:gd name="connsiteX19" fmla="*/ 62837 w 493583"/>
              <a:gd name="connsiteY19" fmla="*/ 70716 h 655032"/>
              <a:gd name="connsiteX20" fmla="*/ 62837 w 493583"/>
              <a:gd name="connsiteY20" fmla="*/ 70716 h 6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3583" h="655032">
                <a:moveTo>
                  <a:pt x="326243" y="71463"/>
                </a:moveTo>
                <a:lnTo>
                  <a:pt x="327949" y="86242"/>
                </a:lnTo>
                <a:cubicBezTo>
                  <a:pt x="287254" y="105289"/>
                  <a:pt x="280576" y="150200"/>
                  <a:pt x="282923" y="185739"/>
                </a:cubicBezTo>
                <a:lnTo>
                  <a:pt x="286401" y="210166"/>
                </a:lnTo>
                <a:lnTo>
                  <a:pt x="304661" y="209574"/>
                </a:lnTo>
                <a:cubicBezTo>
                  <a:pt x="338676" y="204477"/>
                  <a:pt x="370820" y="193716"/>
                  <a:pt x="431742" y="232577"/>
                </a:cubicBezTo>
                <a:cubicBezTo>
                  <a:pt x="467070" y="260592"/>
                  <a:pt x="493887" y="321796"/>
                  <a:pt x="493581" y="396934"/>
                </a:cubicBezTo>
                <a:cubicBezTo>
                  <a:pt x="493054" y="526056"/>
                  <a:pt x="412999" y="701408"/>
                  <a:pt x="246790" y="643725"/>
                </a:cubicBezTo>
                <a:cubicBezTo>
                  <a:pt x="52808" y="682180"/>
                  <a:pt x="0" y="533233"/>
                  <a:pt x="0" y="396934"/>
                </a:cubicBezTo>
                <a:cubicBezTo>
                  <a:pt x="0" y="311748"/>
                  <a:pt x="38061" y="234942"/>
                  <a:pt x="122408" y="193992"/>
                </a:cubicBezTo>
                <a:cubicBezTo>
                  <a:pt x="198409" y="166606"/>
                  <a:pt x="213803" y="186099"/>
                  <a:pt x="238501" y="200270"/>
                </a:cubicBezTo>
                <a:lnTo>
                  <a:pt x="254864" y="205905"/>
                </a:lnTo>
                <a:lnTo>
                  <a:pt x="255632" y="194815"/>
                </a:lnTo>
                <a:cubicBezTo>
                  <a:pt x="256594" y="160604"/>
                  <a:pt x="261182" y="108053"/>
                  <a:pt x="326243" y="71463"/>
                </a:cubicBezTo>
                <a:close/>
                <a:moveTo>
                  <a:pt x="76862" y="0"/>
                </a:moveTo>
                <a:lnTo>
                  <a:pt x="173969" y="19258"/>
                </a:lnTo>
                <a:cubicBezTo>
                  <a:pt x="227600" y="29895"/>
                  <a:pt x="264797" y="70178"/>
                  <a:pt x="257052" y="109234"/>
                </a:cubicBezTo>
                <a:lnTo>
                  <a:pt x="243027" y="179950"/>
                </a:lnTo>
                <a:lnTo>
                  <a:pt x="145920" y="160692"/>
                </a:lnTo>
                <a:cubicBezTo>
                  <a:pt x="92289" y="150055"/>
                  <a:pt x="55092" y="109772"/>
                  <a:pt x="62837" y="70716"/>
                </a:cubicBezTo>
                <a:lnTo>
                  <a:pt x="62837" y="70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자유형: 도형 62">
            <a:extLst>
              <a:ext uri="{FF2B5EF4-FFF2-40B4-BE49-F238E27FC236}">
                <a16:creationId xmlns:a16="http://schemas.microsoft.com/office/drawing/2014/main" id="{8A42A432-DC83-4A77-B105-629BD2045F7F}"/>
              </a:ext>
            </a:extLst>
          </p:cNvPr>
          <p:cNvSpPr/>
          <p:nvPr/>
        </p:nvSpPr>
        <p:spPr>
          <a:xfrm rot="3206443">
            <a:off x="7597363" y="457398"/>
            <a:ext cx="308457" cy="691921"/>
          </a:xfrm>
          <a:custGeom>
            <a:avLst/>
            <a:gdLst>
              <a:gd name="connsiteX0" fmla="*/ 164586 w 530376"/>
              <a:gd name="connsiteY0" fmla="*/ 839170 h 1189723"/>
              <a:gd name="connsiteX1" fmla="*/ 145748 w 530376"/>
              <a:gd name="connsiteY1" fmla="*/ 858009 h 1189723"/>
              <a:gd name="connsiteX2" fmla="*/ 164586 w 530376"/>
              <a:gd name="connsiteY2" fmla="*/ 876847 h 1189723"/>
              <a:gd name="connsiteX3" fmla="*/ 202263 w 530376"/>
              <a:gd name="connsiteY3" fmla="*/ 876847 h 1189723"/>
              <a:gd name="connsiteX4" fmla="*/ 221101 w 530376"/>
              <a:gd name="connsiteY4" fmla="*/ 858009 h 1189723"/>
              <a:gd name="connsiteX5" fmla="*/ 202263 w 530376"/>
              <a:gd name="connsiteY5" fmla="*/ 839170 h 1189723"/>
              <a:gd name="connsiteX6" fmla="*/ 481213 w 530376"/>
              <a:gd name="connsiteY6" fmla="*/ 121630 h 1189723"/>
              <a:gd name="connsiteX7" fmla="*/ 526963 w 530376"/>
              <a:gd name="connsiteY7" fmla="*/ 191424 h 1189723"/>
              <a:gd name="connsiteX8" fmla="*/ 299085 w 530376"/>
              <a:gd name="connsiteY8" fmla="*/ 300092 h 1189723"/>
              <a:gd name="connsiteX9" fmla="*/ 481213 w 530376"/>
              <a:gd name="connsiteY9" fmla="*/ 121630 h 1189723"/>
              <a:gd name="connsiteX10" fmla="*/ 49163 w 530376"/>
              <a:gd name="connsiteY10" fmla="*/ 118951 h 1189723"/>
              <a:gd name="connsiteX11" fmla="*/ 231292 w 530376"/>
              <a:gd name="connsiteY11" fmla="*/ 297413 h 1189723"/>
              <a:gd name="connsiteX12" fmla="*/ 3413 w 530376"/>
              <a:gd name="connsiteY12" fmla="*/ 188745 h 1189723"/>
              <a:gd name="connsiteX13" fmla="*/ 49163 w 530376"/>
              <a:gd name="connsiteY13" fmla="*/ 118951 h 1189723"/>
              <a:gd name="connsiteX14" fmla="*/ 264655 w 530376"/>
              <a:gd name="connsiteY14" fmla="*/ 6 h 1189723"/>
              <a:gd name="connsiteX15" fmla="*/ 310031 w 530376"/>
              <a:gd name="connsiteY15" fmla="*/ 25957 h 1189723"/>
              <a:gd name="connsiteX16" fmla="*/ 285847 w 530376"/>
              <a:gd name="connsiteY16" fmla="*/ 270825 h 1189723"/>
              <a:gd name="connsiteX17" fmla="*/ 266480 w 530376"/>
              <a:gd name="connsiteY17" fmla="*/ 303970 h 1189723"/>
              <a:gd name="connsiteX18" fmla="*/ 325588 w 530376"/>
              <a:gd name="connsiteY18" fmla="*/ 320384 h 1189723"/>
              <a:gd name="connsiteX19" fmla="*/ 387639 w 530376"/>
              <a:gd name="connsiteY19" fmla="*/ 376107 h 1189723"/>
              <a:gd name="connsiteX20" fmla="*/ 419186 w 530376"/>
              <a:gd name="connsiteY20" fmla="*/ 505113 h 1189723"/>
              <a:gd name="connsiteX21" fmla="*/ 419462 w 530376"/>
              <a:gd name="connsiteY21" fmla="*/ 556413 h 1189723"/>
              <a:gd name="connsiteX22" fmla="*/ 409765 w 530376"/>
              <a:gd name="connsiteY22" fmla="*/ 552397 h 1189723"/>
              <a:gd name="connsiteX23" fmla="*/ 321853 w 530376"/>
              <a:gd name="connsiteY23" fmla="*/ 552397 h 1189723"/>
              <a:gd name="connsiteX24" fmla="*/ 303015 w 530376"/>
              <a:gd name="connsiteY24" fmla="*/ 571235 h 1189723"/>
              <a:gd name="connsiteX25" fmla="*/ 321853 w 530376"/>
              <a:gd name="connsiteY25" fmla="*/ 590073 h 1189723"/>
              <a:gd name="connsiteX26" fmla="*/ 409765 w 530376"/>
              <a:gd name="connsiteY26" fmla="*/ 590073 h 1189723"/>
              <a:gd name="connsiteX27" fmla="*/ 418177 w 530376"/>
              <a:gd name="connsiteY27" fmla="*/ 586589 h 1189723"/>
              <a:gd name="connsiteX28" fmla="*/ 416025 w 530376"/>
              <a:gd name="connsiteY28" fmla="*/ 622569 h 1189723"/>
              <a:gd name="connsiteX29" fmla="*/ 360079 w 530376"/>
              <a:gd name="connsiteY29" fmla="*/ 622569 h 1189723"/>
              <a:gd name="connsiteX30" fmla="*/ 341241 w 530376"/>
              <a:gd name="connsiteY30" fmla="*/ 641408 h 1189723"/>
              <a:gd name="connsiteX31" fmla="*/ 360079 w 530376"/>
              <a:gd name="connsiteY31" fmla="*/ 660246 h 1189723"/>
              <a:gd name="connsiteX32" fmla="*/ 411944 w 530376"/>
              <a:gd name="connsiteY32" fmla="*/ 660246 h 1189723"/>
              <a:gd name="connsiteX33" fmla="*/ 404527 w 530376"/>
              <a:gd name="connsiteY33" fmla="*/ 723035 h 1189723"/>
              <a:gd name="connsiteX34" fmla="*/ 372875 w 530376"/>
              <a:gd name="connsiteY34" fmla="*/ 890194 h 1189723"/>
              <a:gd name="connsiteX35" fmla="*/ 361580 w 530376"/>
              <a:gd name="connsiteY35" fmla="*/ 935301 h 1189723"/>
              <a:gd name="connsiteX36" fmla="*/ 360291 w 530376"/>
              <a:gd name="connsiteY36" fmla="*/ 933390 h 1189723"/>
              <a:gd name="connsiteX37" fmla="*/ 346970 w 530376"/>
              <a:gd name="connsiteY37" fmla="*/ 927872 h 1189723"/>
              <a:gd name="connsiteX38" fmla="*/ 309294 w 530376"/>
              <a:gd name="connsiteY38" fmla="*/ 927872 h 1189723"/>
              <a:gd name="connsiteX39" fmla="*/ 290456 w 530376"/>
              <a:gd name="connsiteY39" fmla="*/ 946710 h 1189723"/>
              <a:gd name="connsiteX40" fmla="*/ 309294 w 530376"/>
              <a:gd name="connsiteY40" fmla="*/ 965548 h 1189723"/>
              <a:gd name="connsiteX41" fmla="*/ 346970 w 530376"/>
              <a:gd name="connsiteY41" fmla="*/ 965548 h 1189723"/>
              <a:gd name="connsiteX42" fmla="*/ 354820 w 530376"/>
              <a:gd name="connsiteY42" fmla="*/ 962297 h 1189723"/>
              <a:gd name="connsiteX43" fmla="*/ 353218 w 530376"/>
              <a:gd name="connsiteY43" fmla="*/ 968695 h 1189723"/>
              <a:gd name="connsiteX44" fmla="*/ 255023 w 530376"/>
              <a:gd name="connsiteY44" fmla="*/ 1189723 h 1189723"/>
              <a:gd name="connsiteX45" fmla="*/ 115239 w 530376"/>
              <a:gd name="connsiteY45" fmla="*/ 368939 h 1189723"/>
              <a:gd name="connsiteX46" fmla="*/ 256815 w 530376"/>
              <a:gd name="connsiteY46" fmla="*/ 301287 h 1189723"/>
              <a:gd name="connsiteX47" fmla="*/ 260359 w 530376"/>
              <a:gd name="connsiteY47" fmla="*/ 302271 h 1189723"/>
              <a:gd name="connsiteX48" fmla="*/ 240898 w 530376"/>
              <a:gd name="connsiteY48" fmla="*/ 271077 h 1189723"/>
              <a:gd name="connsiteX49" fmla="*/ 215549 w 530376"/>
              <a:gd name="connsiteY49" fmla="*/ 23471 h 1189723"/>
              <a:gd name="connsiteX50" fmla="*/ 264655 w 530376"/>
              <a:gd name="connsiteY50" fmla="*/ 6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0376" h="1189723">
                <a:moveTo>
                  <a:pt x="164586" y="839170"/>
                </a:moveTo>
                <a:cubicBezTo>
                  <a:pt x="154182" y="839170"/>
                  <a:pt x="145748" y="847605"/>
                  <a:pt x="145748" y="858009"/>
                </a:cubicBezTo>
                <a:cubicBezTo>
                  <a:pt x="145748" y="868413"/>
                  <a:pt x="154182" y="876847"/>
                  <a:pt x="164586" y="876847"/>
                </a:cubicBezTo>
                <a:lnTo>
                  <a:pt x="202263" y="876847"/>
                </a:lnTo>
                <a:cubicBezTo>
                  <a:pt x="212666" y="876847"/>
                  <a:pt x="221101" y="868413"/>
                  <a:pt x="221101" y="858009"/>
                </a:cubicBezTo>
                <a:cubicBezTo>
                  <a:pt x="221101" y="847605"/>
                  <a:pt x="212666" y="839170"/>
                  <a:pt x="202263" y="839170"/>
                </a:cubicBezTo>
                <a:close/>
                <a:moveTo>
                  <a:pt x="481213" y="121630"/>
                </a:moveTo>
                <a:cubicBezTo>
                  <a:pt x="519912" y="128626"/>
                  <a:pt x="538567" y="154873"/>
                  <a:pt x="526963" y="191424"/>
                </a:cubicBezTo>
                <a:cubicBezTo>
                  <a:pt x="508224" y="242724"/>
                  <a:pt x="311157" y="316210"/>
                  <a:pt x="299085" y="300092"/>
                </a:cubicBezTo>
                <a:cubicBezTo>
                  <a:pt x="287497" y="282748"/>
                  <a:pt x="422108" y="119884"/>
                  <a:pt x="481213" y="121630"/>
                </a:cubicBezTo>
                <a:close/>
                <a:moveTo>
                  <a:pt x="49163" y="118951"/>
                </a:moveTo>
                <a:cubicBezTo>
                  <a:pt x="108268" y="117205"/>
                  <a:pt x="242880" y="280069"/>
                  <a:pt x="231292" y="297413"/>
                </a:cubicBezTo>
                <a:cubicBezTo>
                  <a:pt x="219219" y="313531"/>
                  <a:pt x="22152" y="240045"/>
                  <a:pt x="3413" y="188745"/>
                </a:cubicBezTo>
                <a:cubicBezTo>
                  <a:pt x="-8191" y="152194"/>
                  <a:pt x="10464" y="125947"/>
                  <a:pt x="49163" y="118951"/>
                </a:cubicBezTo>
                <a:close/>
                <a:moveTo>
                  <a:pt x="264655" y="6"/>
                </a:moveTo>
                <a:cubicBezTo>
                  <a:pt x="281023" y="265"/>
                  <a:pt x="296770" y="8760"/>
                  <a:pt x="310031" y="25957"/>
                </a:cubicBezTo>
                <a:cubicBezTo>
                  <a:pt x="336759" y="63874"/>
                  <a:pt x="310341" y="203188"/>
                  <a:pt x="285847" y="270825"/>
                </a:cubicBezTo>
                <a:lnTo>
                  <a:pt x="266480" y="303970"/>
                </a:lnTo>
                <a:lnTo>
                  <a:pt x="325588" y="320384"/>
                </a:lnTo>
                <a:cubicBezTo>
                  <a:pt x="347616" y="332798"/>
                  <a:pt x="368523" y="351316"/>
                  <a:pt x="387639" y="376107"/>
                </a:cubicBezTo>
                <a:cubicBezTo>
                  <a:pt x="406904" y="403437"/>
                  <a:pt x="416593" y="449038"/>
                  <a:pt x="419186" y="505113"/>
                </a:cubicBezTo>
                <a:lnTo>
                  <a:pt x="419462" y="556413"/>
                </a:lnTo>
                <a:lnTo>
                  <a:pt x="409765" y="552397"/>
                </a:lnTo>
                <a:lnTo>
                  <a:pt x="321853" y="552397"/>
                </a:lnTo>
                <a:cubicBezTo>
                  <a:pt x="311449" y="552397"/>
                  <a:pt x="303015" y="560831"/>
                  <a:pt x="303015" y="571235"/>
                </a:cubicBezTo>
                <a:cubicBezTo>
                  <a:pt x="303015" y="581639"/>
                  <a:pt x="311449" y="590073"/>
                  <a:pt x="321853" y="590073"/>
                </a:cubicBezTo>
                <a:lnTo>
                  <a:pt x="409765" y="590073"/>
                </a:lnTo>
                <a:lnTo>
                  <a:pt x="418177" y="586589"/>
                </a:lnTo>
                <a:lnTo>
                  <a:pt x="416025" y="622569"/>
                </a:lnTo>
                <a:lnTo>
                  <a:pt x="360079" y="622569"/>
                </a:lnTo>
                <a:cubicBezTo>
                  <a:pt x="349676" y="622569"/>
                  <a:pt x="341241" y="631004"/>
                  <a:pt x="341241" y="641408"/>
                </a:cubicBezTo>
                <a:cubicBezTo>
                  <a:pt x="341241" y="651811"/>
                  <a:pt x="349676" y="660246"/>
                  <a:pt x="360079" y="660246"/>
                </a:cubicBezTo>
                <a:lnTo>
                  <a:pt x="411944" y="660246"/>
                </a:lnTo>
                <a:lnTo>
                  <a:pt x="404527" y="723035"/>
                </a:lnTo>
                <a:cubicBezTo>
                  <a:pt x="396319" y="779000"/>
                  <a:pt x="385342" y="836061"/>
                  <a:pt x="372875" y="890194"/>
                </a:cubicBezTo>
                <a:lnTo>
                  <a:pt x="361580" y="935301"/>
                </a:lnTo>
                <a:lnTo>
                  <a:pt x="360291" y="933390"/>
                </a:lnTo>
                <a:cubicBezTo>
                  <a:pt x="356882" y="929981"/>
                  <a:pt x="352173" y="927872"/>
                  <a:pt x="346970" y="927872"/>
                </a:cubicBezTo>
                <a:lnTo>
                  <a:pt x="309294" y="927872"/>
                </a:lnTo>
                <a:cubicBezTo>
                  <a:pt x="298890" y="927872"/>
                  <a:pt x="290456" y="936306"/>
                  <a:pt x="290456" y="946710"/>
                </a:cubicBezTo>
                <a:cubicBezTo>
                  <a:pt x="290456" y="957114"/>
                  <a:pt x="298890" y="965548"/>
                  <a:pt x="309294" y="965548"/>
                </a:cubicBezTo>
                <a:lnTo>
                  <a:pt x="346970" y="965548"/>
                </a:lnTo>
                <a:lnTo>
                  <a:pt x="354820" y="962297"/>
                </a:lnTo>
                <a:lnTo>
                  <a:pt x="353218" y="968695"/>
                </a:lnTo>
                <a:cubicBezTo>
                  <a:pt x="319128" y="1094195"/>
                  <a:pt x="279729" y="1188825"/>
                  <a:pt x="255023" y="1189723"/>
                </a:cubicBezTo>
                <a:cubicBezTo>
                  <a:pt x="186923" y="1188528"/>
                  <a:pt x="544" y="524255"/>
                  <a:pt x="115239" y="368939"/>
                </a:cubicBezTo>
                <a:cubicBezTo>
                  <a:pt x="160639" y="323539"/>
                  <a:pt x="209623" y="300539"/>
                  <a:pt x="256815" y="301287"/>
                </a:cubicBezTo>
                <a:lnTo>
                  <a:pt x="260359" y="302271"/>
                </a:lnTo>
                <a:lnTo>
                  <a:pt x="240898" y="271077"/>
                </a:lnTo>
                <a:cubicBezTo>
                  <a:pt x="214617" y="203577"/>
                  <a:pt x="185713" y="63875"/>
                  <a:pt x="215549" y="23471"/>
                </a:cubicBezTo>
                <a:cubicBezTo>
                  <a:pt x="231296" y="7724"/>
                  <a:pt x="248286" y="-253"/>
                  <a:pt x="264655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자유형: 도형 65">
            <a:extLst>
              <a:ext uri="{FF2B5EF4-FFF2-40B4-BE49-F238E27FC236}">
                <a16:creationId xmlns:a16="http://schemas.microsoft.com/office/drawing/2014/main" id="{FEA14EAC-D14C-4642-B059-074B81EBAEA7}"/>
              </a:ext>
            </a:extLst>
          </p:cNvPr>
          <p:cNvSpPr/>
          <p:nvPr/>
        </p:nvSpPr>
        <p:spPr>
          <a:xfrm rot="19290590">
            <a:off x="5186739" y="2633589"/>
            <a:ext cx="379697" cy="439458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자유형: 도형 61">
            <a:extLst>
              <a:ext uri="{FF2B5EF4-FFF2-40B4-BE49-F238E27FC236}">
                <a16:creationId xmlns:a16="http://schemas.microsoft.com/office/drawing/2014/main" id="{826F8A68-54C6-40AE-BAEA-DF5D78F81239}"/>
              </a:ext>
            </a:extLst>
          </p:cNvPr>
          <p:cNvSpPr/>
          <p:nvPr/>
        </p:nvSpPr>
        <p:spPr>
          <a:xfrm>
            <a:off x="4765704" y="3087898"/>
            <a:ext cx="323658" cy="455445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95" name="자유형: 도형 73">
            <a:extLst>
              <a:ext uri="{FF2B5EF4-FFF2-40B4-BE49-F238E27FC236}">
                <a16:creationId xmlns:a16="http://schemas.microsoft.com/office/drawing/2014/main" id="{C6BF02E1-530F-4A7D-A078-104B554B2E7D}"/>
              </a:ext>
            </a:extLst>
          </p:cNvPr>
          <p:cNvSpPr/>
          <p:nvPr/>
        </p:nvSpPr>
        <p:spPr>
          <a:xfrm>
            <a:off x="3868275" y="4025982"/>
            <a:ext cx="342726" cy="342726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6" name="자유형: 도형 64">
            <a:extLst>
              <a:ext uri="{FF2B5EF4-FFF2-40B4-BE49-F238E27FC236}">
                <a16:creationId xmlns:a16="http://schemas.microsoft.com/office/drawing/2014/main" id="{D6E1B579-3CC6-46B3-BB3E-D2BB7CB5816E}"/>
              </a:ext>
            </a:extLst>
          </p:cNvPr>
          <p:cNvSpPr/>
          <p:nvPr/>
        </p:nvSpPr>
        <p:spPr>
          <a:xfrm rot="9769693">
            <a:off x="4499034" y="3647420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자유형: 도형 63">
            <a:extLst>
              <a:ext uri="{FF2B5EF4-FFF2-40B4-BE49-F238E27FC236}">
                <a16:creationId xmlns:a16="http://schemas.microsoft.com/office/drawing/2014/main" id="{EE6CD2FC-0835-4206-A5D8-4FD543015085}"/>
              </a:ext>
            </a:extLst>
          </p:cNvPr>
          <p:cNvSpPr/>
          <p:nvPr/>
        </p:nvSpPr>
        <p:spPr>
          <a:xfrm rot="20520734">
            <a:off x="7587553" y="-2930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자유형: 도형 63">
            <a:extLst>
              <a:ext uri="{FF2B5EF4-FFF2-40B4-BE49-F238E27FC236}">
                <a16:creationId xmlns:a16="http://schemas.microsoft.com/office/drawing/2014/main" id="{FDB28204-6A4B-43CC-9131-281D5515092D}"/>
              </a:ext>
            </a:extLst>
          </p:cNvPr>
          <p:cNvSpPr/>
          <p:nvPr/>
        </p:nvSpPr>
        <p:spPr>
          <a:xfrm rot="17130387">
            <a:off x="5417636" y="1546448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451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1B1676A-58C1-40C8-A4F2-2A41863FED05}"/>
              </a:ext>
            </a:extLst>
          </p:cNvPr>
          <p:cNvSpPr/>
          <p:nvPr/>
        </p:nvSpPr>
        <p:spPr>
          <a:xfrm>
            <a:off x="8203792" y="285692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344138-C8B2-4509-B034-93BCFCF83A86}"/>
              </a:ext>
            </a:extLst>
          </p:cNvPr>
          <p:cNvSpPr/>
          <p:nvPr/>
        </p:nvSpPr>
        <p:spPr>
          <a:xfrm>
            <a:off x="8203792" y="1786796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04D245-2637-4077-A958-49F071EE690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884755" y="3180964"/>
            <a:ext cx="2319039" cy="15387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E9235D-8103-437C-9465-EFBAAC755DAD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586" y="2110829"/>
            <a:ext cx="1839205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15AF91-0D1E-4B0F-8700-AB67CE0614C3}"/>
              </a:ext>
            </a:extLst>
          </p:cNvPr>
          <p:cNvSpPr txBox="1"/>
          <p:nvPr/>
        </p:nvSpPr>
        <p:spPr>
          <a:xfrm>
            <a:off x="8973612" y="3027075"/>
            <a:ext cx="149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BD687-2828-459F-B56E-C4EBEBC2F4B7}"/>
              </a:ext>
            </a:extLst>
          </p:cNvPr>
          <p:cNvSpPr txBox="1"/>
          <p:nvPr/>
        </p:nvSpPr>
        <p:spPr>
          <a:xfrm>
            <a:off x="8973612" y="1956944"/>
            <a:ext cx="149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7CA97-2110-4D0C-A674-6D6DCA8A35E6}"/>
              </a:ext>
            </a:extLst>
          </p:cNvPr>
          <p:cNvSpPr txBox="1"/>
          <p:nvPr/>
        </p:nvSpPr>
        <p:spPr>
          <a:xfrm>
            <a:off x="7391310" y="4505799"/>
            <a:ext cx="3997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AFA28-228E-47AF-85DB-FA1F0A487CE2}"/>
              </a:ext>
            </a:extLst>
          </p:cNvPr>
          <p:cNvSpPr txBox="1"/>
          <p:nvPr/>
        </p:nvSpPr>
        <p:spPr>
          <a:xfrm>
            <a:off x="896074" y="495760"/>
            <a:ext cx="3157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+mj-lt"/>
                <a:cs typeface="Arial" pitchFamily="34" charset="0"/>
              </a:rPr>
              <a:t>Modern 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latin typeface="+mj-lt"/>
                <a:cs typeface="Arial" pitchFamily="34" charset="0"/>
              </a:rPr>
              <a:t> Presentation</a:t>
            </a:r>
            <a:endParaRPr lang="ko-KR" altLang="en-US" sz="3600" b="1" dirty="0">
              <a:latin typeface="+mj-lt"/>
              <a:cs typeface="Arial" pitchFamily="34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0B2E2287-0A87-4DD4-8699-0DFB3108E490}"/>
              </a:ext>
            </a:extLst>
          </p:cNvPr>
          <p:cNvSpPr/>
          <p:nvPr/>
        </p:nvSpPr>
        <p:spPr>
          <a:xfrm>
            <a:off x="1188330" y="3634872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915E8B0E-6549-4833-A0FE-093E67EE4B24}"/>
              </a:ext>
            </a:extLst>
          </p:cNvPr>
          <p:cNvSpPr/>
          <p:nvPr/>
        </p:nvSpPr>
        <p:spPr>
          <a:xfrm>
            <a:off x="1188330" y="5012493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D67BC-BB62-49B7-950C-D089CE117CC4}"/>
              </a:ext>
            </a:extLst>
          </p:cNvPr>
          <p:cNvSpPr txBox="1"/>
          <p:nvPr/>
        </p:nvSpPr>
        <p:spPr>
          <a:xfrm>
            <a:off x="2623163" y="365628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A0904-6692-401E-B55F-96F6DB12D779}"/>
              </a:ext>
            </a:extLst>
          </p:cNvPr>
          <p:cNvSpPr txBox="1"/>
          <p:nvPr/>
        </p:nvSpPr>
        <p:spPr>
          <a:xfrm>
            <a:off x="2623163" y="50503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DF7CC-F13C-475D-82EE-C9399179AB42}"/>
              </a:ext>
            </a:extLst>
          </p:cNvPr>
          <p:cNvSpPr txBox="1"/>
          <p:nvPr/>
        </p:nvSpPr>
        <p:spPr>
          <a:xfrm>
            <a:off x="1303794" y="4249930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CA0DD-7B7B-49D5-98E7-4E68A14216CE}"/>
              </a:ext>
            </a:extLst>
          </p:cNvPr>
          <p:cNvSpPr txBox="1"/>
          <p:nvPr/>
        </p:nvSpPr>
        <p:spPr>
          <a:xfrm>
            <a:off x="1303794" y="5672214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8C5D273B-D4C9-473E-813D-473C3B33B389}"/>
              </a:ext>
            </a:extLst>
          </p:cNvPr>
          <p:cNvSpPr>
            <a:spLocks noEditPoints="1"/>
          </p:cNvSpPr>
          <p:nvPr/>
        </p:nvSpPr>
        <p:spPr bwMode="auto">
          <a:xfrm>
            <a:off x="8382019" y="1905706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AA7E3015-2657-4144-81DF-FFAE090BAC12}"/>
              </a:ext>
            </a:extLst>
          </p:cNvPr>
          <p:cNvSpPr>
            <a:spLocks noEditPoints="1"/>
          </p:cNvSpPr>
          <p:nvPr/>
        </p:nvSpPr>
        <p:spPr bwMode="auto">
          <a:xfrm>
            <a:off x="1779696" y="3774322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D10A1538-AA12-473D-BE8A-E040E52CBB46}"/>
              </a:ext>
            </a:extLst>
          </p:cNvPr>
          <p:cNvSpPr>
            <a:spLocks/>
          </p:cNvSpPr>
          <p:nvPr/>
        </p:nvSpPr>
        <p:spPr bwMode="auto">
          <a:xfrm>
            <a:off x="5318236" y="755041"/>
            <a:ext cx="777766" cy="5538210"/>
          </a:xfrm>
          <a:custGeom>
            <a:avLst/>
            <a:gdLst/>
            <a:ahLst/>
            <a:cxnLst/>
            <a:rect l="l" t="t" r="r" b="b"/>
            <a:pathLst>
              <a:path w="777766" h="5538209">
                <a:moveTo>
                  <a:pt x="686205" y="0"/>
                </a:moveTo>
                <a:lnTo>
                  <a:pt x="759076" y="6073"/>
                </a:lnTo>
                <a:lnTo>
                  <a:pt x="777766" y="11499"/>
                </a:lnTo>
                <a:lnTo>
                  <a:pt x="777766" y="2896629"/>
                </a:lnTo>
                <a:lnTo>
                  <a:pt x="773245" y="2896629"/>
                </a:lnTo>
                <a:lnTo>
                  <a:pt x="773245" y="2906750"/>
                </a:lnTo>
                <a:lnTo>
                  <a:pt x="710495" y="3400655"/>
                </a:lnTo>
                <a:lnTo>
                  <a:pt x="645721" y="3657728"/>
                </a:lnTo>
                <a:lnTo>
                  <a:pt x="633575" y="3767035"/>
                </a:lnTo>
                <a:lnTo>
                  <a:pt x="641672" y="3874317"/>
                </a:lnTo>
                <a:lnTo>
                  <a:pt x="651793" y="3977552"/>
                </a:lnTo>
                <a:lnTo>
                  <a:pt x="667987" y="4084834"/>
                </a:lnTo>
                <a:lnTo>
                  <a:pt x="670011" y="4194141"/>
                </a:lnTo>
                <a:lnTo>
                  <a:pt x="663938" y="4305472"/>
                </a:lnTo>
                <a:lnTo>
                  <a:pt x="651793" y="4356077"/>
                </a:lnTo>
                <a:lnTo>
                  <a:pt x="641672" y="4422876"/>
                </a:lnTo>
                <a:lnTo>
                  <a:pt x="627503" y="4499795"/>
                </a:lnTo>
                <a:lnTo>
                  <a:pt x="615358" y="4580763"/>
                </a:lnTo>
                <a:lnTo>
                  <a:pt x="607261" y="4661731"/>
                </a:lnTo>
                <a:lnTo>
                  <a:pt x="605237" y="4742699"/>
                </a:lnTo>
                <a:lnTo>
                  <a:pt x="607261" y="4817594"/>
                </a:lnTo>
                <a:lnTo>
                  <a:pt x="623454" y="4880345"/>
                </a:lnTo>
                <a:lnTo>
                  <a:pt x="686205" y="5007869"/>
                </a:lnTo>
                <a:lnTo>
                  <a:pt x="663938" y="5082764"/>
                </a:lnTo>
                <a:lnTo>
                  <a:pt x="647745" y="5173853"/>
                </a:lnTo>
                <a:lnTo>
                  <a:pt x="647745" y="5268991"/>
                </a:lnTo>
                <a:lnTo>
                  <a:pt x="655842" y="5358056"/>
                </a:lnTo>
                <a:lnTo>
                  <a:pt x="655842" y="5443072"/>
                </a:lnTo>
                <a:lnTo>
                  <a:pt x="645721" y="5519992"/>
                </a:lnTo>
                <a:lnTo>
                  <a:pt x="605237" y="5534161"/>
                </a:lnTo>
                <a:lnTo>
                  <a:pt x="556656" y="5538209"/>
                </a:lnTo>
                <a:lnTo>
                  <a:pt x="512123" y="5524040"/>
                </a:lnTo>
                <a:lnTo>
                  <a:pt x="467591" y="5501774"/>
                </a:lnTo>
                <a:lnTo>
                  <a:pt x="431155" y="5465338"/>
                </a:lnTo>
                <a:lnTo>
                  <a:pt x="408889" y="5420806"/>
                </a:lnTo>
                <a:lnTo>
                  <a:pt x="402816" y="5366152"/>
                </a:lnTo>
                <a:lnTo>
                  <a:pt x="439252" y="5295305"/>
                </a:lnTo>
                <a:lnTo>
                  <a:pt x="465567" y="5210289"/>
                </a:lnTo>
                <a:lnTo>
                  <a:pt x="475688" y="5119200"/>
                </a:lnTo>
                <a:lnTo>
                  <a:pt x="483784" y="5020014"/>
                </a:lnTo>
                <a:lnTo>
                  <a:pt x="479736" y="4916780"/>
                </a:lnTo>
                <a:lnTo>
                  <a:pt x="467591" y="4809498"/>
                </a:lnTo>
                <a:lnTo>
                  <a:pt x="449373" y="4698167"/>
                </a:lnTo>
                <a:lnTo>
                  <a:pt x="431155" y="4588860"/>
                </a:lnTo>
                <a:lnTo>
                  <a:pt x="408889" y="4485626"/>
                </a:lnTo>
                <a:lnTo>
                  <a:pt x="386623" y="4382392"/>
                </a:lnTo>
                <a:lnTo>
                  <a:pt x="364356" y="4287254"/>
                </a:lnTo>
                <a:lnTo>
                  <a:pt x="346139" y="4198189"/>
                </a:lnTo>
                <a:lnTo>
                  <a:pt x="327921" y="4117221"/>
                </a:lnTo>
                <a:lnTo>
                  <a:pt x="317800" y="4007915"/>
                </a:lnTo>
                <a:lnTo>
                  <a:pt x="323872" y="3892535"/>
                </a:lnTo>
                <a:lnTo>
                  <a:pt x="340066" y="3779180"/>
                </a:lnTo>
                <a:lnTo>
                  <a:pt x="362332" y="3667849"/>
                </a:lnTo>
                <a:lnTo>
                  <a:pt x="376502" y="3554494"/>
                </a:lnTo>
                <a:lnTo>
                  <a:pt x="384598" y="3441139"/>
                </a:lnTo>
                <a:lnTo>
                  <a:pt x="368405" y="3325759"/>
                </a:lnTo>
                <a:lnTo>
                  <a:pt x="354235" y="3252888"/>
                </a:lnTo>
                <a:lnTo>
                  <a:pt x="336018" y="3167872"/>
                </a:lnTo>
                <a:lnTo>
                  <a:pt x="313751" y="3072735"/>
                </a:lnTo>
                <a:lnTo>
                  <a:pt x="291485" y="2969500"/>
                </a:lnTo>
                <a:lnTo>
                  <a:pt x="269219" y="2862218"/>
                </a:lnTo>
                <a:lnTo>
                  <a:pt x="255050" y="2758984"/>
                </a:lnTo>
                <a:lnTo>
                  <a:pt x="246953" y="2655750"/>
                </a:lnTo>
                <a:lnTo>
                  <a:pt x="246953" y="2560612"/>
                </a:lnTo>
                <a:lnTo>
                  <a:pt x="259098" y="2475596"/>
                </a:lnTo>
                <a:lnTo>
                  <a:pt x="291485" y="2354144"/>
                </a:lnTo>
                <a:lnTo>
                  <a:pt x="336018" y="2240789"/>
                </a:lnTo>
                <a:lnTo>
                  <a:pt x="384598" y="2127434"/>
                </a:lnTo>
                <a:lnTo>
                  <a:pt x="431155" y="2020151"/>
                </a:lnTo>
                <a:lnTo>
                  <a:pt x="467591" y="1908820"/>
                </a:lnTo>
                <a:lnTo>
                  <a:pt x="479736" y="1831900"/>
                </a:lnTo>
                <a:lnTo>
                  <a:pt x="475688" y="1759029"/>
                </a:lnTo>
                <a:lnTo>
                  <a:pt x="461518" y="1684134"/>
                </a:lnTo>
                <a:lnTo>
                  <a:pt x="435204" y="1619360"/>
                </a:lnTo>
                <a:lnTo>
                  <a:pt x="408889" y="1556609"/>
                </a:lnTo>
                <a:lnTo>
                  <a:pt x="386623" y="1497908"/>
                </a:lnTo>
                <a:lnTo>
                  <a:pt x="368405" y="1439206"/>
                </a:lnTo>
                <a:lnTo>
                  <a:pt x="362332" y="1439206"/>
                </a:lnTo>
                <a:lnTo>
                  <a:pt x="344114" y="1556609"/>
                </a:lnTo>
                <a:lnTo>
                  <a:pt x="317800" y="1669965"/>
                </a:lnTo>
                <a:lnTo>
                  <a:pt x="283388" y="1777247"/>
                </a:lnTo>
                <a:lnTo>
                  <a:pt x="259098" y="1884530"/>
                </a:lnTo>
                <a:lnTo>
                  <a:pt x="246953" y="1961449"/>
                </a:lnTo>
                <a:lnTo>
                  <a:pt x="246953" y="2034320"/>
                </a:lnTo>
                <a:lnTo>
                  <a:pt x="251001" y="2107192"/>
                </a:lnTo>
                <a:lnTo>
                  <a:pt x="251001" y="2182087"/>
                </a:lnTo>
                <a:lnTo>
                  <a:pt x="240880" y="2248885"/>
                </a:lnTo>
                <a:lnTo>
                  <a:pt x="222662" y="2317708"/>
                </a:lnTo>
                <a:lnTo>
                  <a:pt x="192299" y="2390579"/>
                </a:lnTo>
                <a:lnTo>
                  <a:pt x="165985" y="2475596"/>
                </a:lnTo>
                <a:lnTo>
                  <a:pt x="143718" y="2564661"/>
                </a:lnTo>
                <a:lnTo>
                  <a:pt x="129549" y="2653725"/>
                </a:lnTo>
                <a:lnTo>
                  <a:pt x="125501" y="2748863"/>
                </a:lnTo>
                <a:lnTo>
                  <a:pt x="143718" y="2839952"/>
                </a:lnTo>
                <a:lnTo>
                  <a:pt x="218614" y="2937113"/>
                </a:lnTo>
                <a:lnTo>
                  <a:pt x="210517" y="2947234"/>
                </a:lnTo>
                <a:lnTo>
                  <a:pt x="202420" y="2955331"/>
                </a:lnTo>
                <a:lnTo>
                  <a:pt x="202420" y="2961404"/>
                </a:lnTo>
                <a:lnTo>
                  <a:pt x="202420" y="2973549"/>
                </a:lnTo>
                <a:lnTo>
                  <a:pt x="200396" y="2979621"/>
                </a:lnTo>
                <a:lnTo>
                  <a:pt x="200396" y="2995815"/>
                </a:lnTo>
                <a:lnTo>
                  <a:pt x="159912" y="2997839"/>
                </a:lnTo>
                <a:lnTo>
                  <a:pt x="125501" y="2997839"/>
                </a:lnTo>
                <a:lnTo>
                  <a:pt x="97162" y="2997839"/>
                </a:lnTo>
                <a:lnTo>
                  <a:pt x="62750" y="3001888"/>
                </a:lnTo>
                <a:lnTo>
                  <a:pt x="26315" y="2939137"/>
                </a:lnTo>
                <a:lnTo>
                  <a:pt x="8097" y="2880436"/>
                </a:lnTo>
                <a:lnTo>
                  <a:pt x="0" y="2817685"/>
                </a:lnTo>
                <a:lnTo>
                  <a:pt x="4049" y="2754935"/>
                </a:lnTo>
                <a:lnTo>
                  <a:pt x="16194" y="2686112"/>
                </a:lnTo>
                <a:lnTo>
                  <a:pt x="30363" y="2613241"/>
                </a:lnTo>
                <a:lnTo>
                  <a:pt x="44533" y="2532273"/>
                </a:lnTo>
                <a:lnTo>
                  <a:pt x="44533" y="2097071"/>
                </a:lnTo>
                <a:lnTo>
                  <a:pt x="125501" y="1520174"/>
                </a:lnTo>
                <a:lnTo>
                  <a:pt x="137646" y="1435157"/>
                </a:lnTo>
                <a:lnTo>
                  <a:pt x="141694" y="1346093"/>
                </a:lnTo>
                <a:lnTo>
                  <a:pt x="141694" y="1261076"/>
                </a:lnTo>
                <a:lnTo>
                  <a:pt x="143718" y="1176060"/>
                </a:lnTo>
                <a:lnTo>
                  <a:pt x="151815" y="1095092"/>
                </a:lnTo>
                <a:lnTo>
                  <a:pt x="170033" y="1026269"/>
                </a:lnTo>
                <a:lnTo>
                  <a:pt x="200396" y="963519"/>
                </a:lnTo>
                <a:lnTo>
                  <a:pt x="236832" y="927083"/>
                </a:lnTo>
                <a:lnTo>
                  <a:pt x="281364" y="900769"/>
                </a:lnTo>
                <a:lnTo>
                  <a:pt x="331969" y="882551"/>
                </a:lnTo>
                <a:lnTo>
                  <a:pt x="390671" y="868382"/>
                </a:lnTo>
                <a:lnTo>
                  <a:pt x="449373" y="852188"/>
                </a:lnTo>
                <a:lnTo>
                  <a:pt x="508075" y="833970"/>
                </a:lnTo>
                <a:lnTo>
                  <a:pt x="556656" y="815752"/>
                </a:lnTo>
                <a:lnTo>
                  <a:pt x="601188" y="787414"/>
                </a:lnTo>
                <a:lnTo>
                  <a:pt x="629527" y="750978"/>
                </a:lnTo>
                <a:lnTo>
                  <a:pt x="651793" y="702397"/>
                </a:lnTo>
                <a:lnTo>
                  <a:pt x="647745" y="657865"/>
                </a:lnTo>
                <a:lnTo>
                  <a:pt x="633575" y="613332"/>
                </a:lnTo>
                <a:lnTo>
                  <a:pt x="605237" y="568800"/>
                </a:lnTo>
                <a:lnTo>
                  <a:pt x="570825" y="528316"/>
                </a:lnTo>
                <a:lnTo>
                  <a:pt x="538438" y="487832"/>
                </a:lnTo>
                <a:lnTo>
                  <a:pt x="512123" y="447348"/>
                </a:lnTo>
                <a:lnTo>
                  <a:pt x="502002" y="410913"/>
                </a:lnTo>
                <a:lnTo>
                  <a:pt x="512123" y="386622"/>
                </a:lnTo>
                <a:lnTo>
                  <a:pt x="512123" y="352211"/>
                </a:lnTo>
                <a:lnTo>
                  <a:pt x="506051" y="311727"/>
                </a:lnTo>
                <a:lnTo>
                  <a:pt x="506051" y="275291"/>
                </a:lnTo>
                <a:lnTo>
                  <a:pt x="508075" y="234807"/>
                </a:lnTo>
                <a:lnTo>
                  <a:pt x="530341" y="168009"/>
                </a:lnTo>
                <a:lnTo>
                  <a:pt x="566777" y="109307"/>
                </a:lnTo>
                <a:lnTo>
                  <a:pt x="611309" y="54653"/>
                </a:lnTo>
                <a:lnTo>
                  <a:pt x="651793" y="60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322430E-8906-4BC7-BBAF-5065F0974541}"/>
              </a:ext>
            </a:extLst>
          </p:cNvPr>
          <p:cNvSpPr>
            <a:spLocks/>
          </p:cNvSpPr>
          <p:nvPr/>
        </p:nvSpPr>
        <p:spPr bwMode="auto">
          <a:xfrm>
            <a:off x="6096000" y="758444"/>
            <a:ext cx="776821" cy="5534807"/>
          </a:xfrm>
          <a:custGeom>
            <a:avLst/>
            <a:gdLst/>
            <a:ahLst/>
            <a:cxnLst/>
            <a:rect l="l" t="t" r="r" b="b"/>
            <a:pathLst>
              <a:path w="776821" h="5534807">
                <a:moveTo>
                  <a:pt x="0" y="0"/>
                </a:moveTo>
                <a:lnTo>
                  <a:pt x="44060" y="12791"/>
                </a:lnTo>
                <a:lnTo>
                  <a:pt x="94665" y="43154"/>
                </a:lnTo>
                <a:lnTo>
                  <a:pt x="139197" y="79590"/>
                </a:lnTo>
                <a:lnTo>
                  <a:pt x="175633" y="128171"/>
                </a:lnTo>
                <a:lnTo>
                  <a:pt x="205996" y="178776"/>
                </a:lnTo>
                <a:lnTo>
                  <a:pt x="224214" y="237478"/>
                </a:lnTo>
                <a:lnTo>
                  <a:pt x="224214" y="358930"/>
                </a:lnTo>
                <a:lnTo>
                  <a:pt x="250528" y="393341"/>
                </a:lnTo>
                <a:lnTo>
                  <a:pt x="238383" y="435849"/>
                </a:lnTo>
                <a:lnTo>
                  <a:pt x="224214" y="474309"/>
                </a:lnTo>
                <a:lnTo>
                  <a:pt x="201948" y="506696"/>
                </a:lnTo>
                <a:lnTo>
                  <a:pt x="183730" y="537059"/>
                </a:lnTo>
                <a:lnTo>
                  <a:pt x="161464" y="569446"/>
                </a:lnTo>
                <a:lnTo>
                  <a:pt x="143246" y="601833"/>
                </a:lnTo>
                <a:lnTo>
                  <a:pt x="135149" y="642317"/>
                </a:lnTo>
                <a:lnTo>
                  <a:pt x="133125" y="694947"/>
                </a:lnTo>
                <a:lnTo>
                  <a:pt x="143246" y="757697"/>
                </a:lnTo>
                <a:lnTo>
                  <a:pt x="191827" y="775915"/>
                </a:lnTo>
                <a:lnTo>
                  <a:pt x="250528" y="798181"/>
                </a:lnTo>
                <a:lnTo>
                  <a:pt x="313279" y="816399"/>
                </a:lnTo>
                <a:lnTo>
                  <a:pt x="376029" y="838665"/>
                </a:lnTo>
                <a:lnTo>
                  <a:pt x="436755" y="860931"/>
                </a:lnTo>
                <a:lnTo>
                  <a:pt x="493433" y="889270"/>
                </a:lnTo>
                <a:lnTo>
                  <a:pt x="537965" y="919633"/>
                </a:lnTo>
                <a:lnTo>
                  <a:pt x="574401" y="960117"/>
                </a:lnTo>
                <a:lnTo>
                  <a:pt x="602740" y="1022867"/>
                </a:lnTo>
                <a:lnTo>
                  <a:pt x="618933" y="1091690"/>
                </a:lnTo>
                <a:lnTo>
                  <a:pt x="620957" y="1168609"/>
                </a:lnTo>
                <a:lnTo>
                  <a:pt x="625006" y="1249577"/>
                </a:lnTo>
                <a:lnTo>
                  <a:pt x="625006" y="1334594"/>
                </a:lnTo>
                <a:lnTo>
                  <a:pt x="637151" y="1419610"/>
                </a:lnTo>
                <a:lnTo>
                  <a:pt x="659417" y="1569401"/>
                </a:lnTo>
                <a:lnTo>
                  <a:pt x="677635" y="1725264"/>
                </a:lnTo>
                <a:lnTo>
                  <a:pt x="695853" y="1873031"/>
                </a:lnTo>
                <a:lnTo>
                  <a:pt x="718119" y="2012700"/>
                </a:lnTo>
                <a:lnTo>
                  <a:pt x="724192" y="2383129"/>
                </a:lnTo>
                <a:lnTo>
                  <a:pt x="724192" y="2553162"/>
                </a:lnTo>
                <a:lnTo>
                  <a:pt x="736337" y="2593646"/>
                </a:lnTo>
                <a:lnTo>
                  <a:pt x="746458" y="2642226"/>
                </a:lnTo>
                <a:lnTo>
                  <a:pt x="758603" y="2692831"/>
                </a:lnTo>
                <a:lnTo>
                  <a:pt x="764676" y="2747485"/>
                </a:lnTo>
                <a:lnTo>
                  <a:pt x="772773" y="2804162"/>
                </a:lnTo>
                <a:lnTo>
                  <a:pt x="776821" y="2854767"/>
                </a:lnTo>
                <a:lnTo>
                  <a:pt x="768724" y="2903348"/>
                </a:lnTo>
                <a:lnTo>
                  <a:pt x="754555" y="2939784"/>
                </a:lnTo>
                <a:lnTo>
                  <a:pt x="724192" y="2972171"/>
                </a:lnTo>
                <a:lnTo>
                  <a:pt x="683708" y="2990389"/>
                </a:lnTo>
                <a:lnTo>
                  <a:pt x="665490" y="2980268"/>
                </a:lnTo>
                <a:lnTo>
                  <a:pt x="637151" y="2980268"/>
                </a:lnTo>
                <a:lnTo>
                  <a:pt x="602740" y="2984316"/>
                </a:lnTo>
                <a:lnTo>
                  <a:pt x="574401" y="2984316"/>
                </a:lnTo>
                <a:lnTo>
                  <a:pt x="556183" y="2909421"/>
                </a:lnTo>
                <a:lnTo>
                  <a:pt x="592619" y="2877033"/>
                </a:lnTo>
                <a:lnTo>
                  <a:pt x="610836" y="2844646"/>
                </a:lnTo>
                <a:lnTo>
                  <a:pt x="614885" y="2810235"/>
                </a:lnTo>
                <a:lnTo>
                  <a:pt x="614885" y="2765702"/>
                </a:lnTo>
                <a:lnTo>
                  <a:pt x="614885" y="2719146"/>
                </a:lnTo>
                <a:lnTo>
                  <a:pt x="620957" y="2660444"/>
                </a:lnTo>
                <a:lnTo>
                  <a:pt x="629054" y="2630081"/>
                </a:lnTo>
                <a:lnTo>
                  <a:pt x="639175" y="2593646"/>
                </a:lnTo>
                <a:lnTo>
                  <a:pt x="637151" y="2553162"/>
                </a:lnTo>
                <a:lnTo>
                  <a:pt x="521772" y="2207023"/>
                </a:lnTo>
                <a:lnTo>
                  <a:pt x="515699" y="1879103"/>
                </a:lnTo>
                <a:lnTo>
                  <a:pt x="452949" y="1662514"/>
                </a:lnTo>
                <a:lnTo>
                  <a:pt x="444852" y="1626078"/>
                </a:lnTo>
                <a:lnTo>
                  <a:pt x="436755" y="1585594"/>
                </a:lnTo>
                <a:lnTo>
                  <a:pt x="434731" y="1541062"/>
                </a:lnTo>
                <a:lnTo>
                  <a:pt x="426634" y="1496529"/>
                </a:lnTo>
                <a:lnTo>
                  <a:pt x="412465" y="1460094"/>
                </a:lnTo>
                <a:lnTo>
                  <a:pt x="394247" y="1433779"/>
                </a:lnTo>
                <a:lnTo>
                  <a:pt x="382102" y="1488433"/>
                </a:lnTo>
                <a:lnTo>
                  <a:pt x="367932" y="1541062"/>
                </a:lnTo>
                <a:lnTo>
                  <a:pt x="345666" y="1591667"/>
                </a:lnTo>
                <a:lnTo>
                  <a:pt x="323400" y="1648344"/>
                </a:lnTo>
                <a:lnTo>
                  <a:pt x="305182" y="1707046"/>
                </a:lnTo>
                <a:lnTo>
                  <a:pt x="295061" y="1769796"/>
                </a:lnTo>
                <a:lnTo>
                  <a:pt x="295061" y="1834571"/>
                </a:lnTo>
                <a:lnTo>
                  <a:pt x="305182" y="1905418"/>
                </a:lnTo>
                <a:lnTo>
                  <a:pt x="327448" y="1978289"/>
                </a:lnTo>
                <a:lnTo>
                  <a:pt x="355787" y="2049136"/>
                </a:lnTo>
                <a:lnTo>
                  <a:pt x="390198" y="2117959"/>
                </a:lnTo>
                <a:lnTo>
                  <a:pt x="426634" y="2192854"/>
                </a:lnTo>
                <a:lnTo>
                  <a:pt x="459021" y="2265725"/>
                </a:lnTo>
                <a:lnTo>
                  <a:pt x="489384" y="2346693"/>
                </a:lnTo>
                <a:lnTo>
                  <a:pt x="511650" y="2431710"/>
                </a:lnTo>
                <a:lnTo>
                  <a:pt x="525820" y="2520774"/>
                </a:lnTo>
                <a:lnTo>
                  <a:pt x="529868" y="2619960"/>
                </a:lnTo>
                <a:lnTo>
                  <a:pt x="515699" y="2723194"/>
                </a:lnTo>
                <a:lnTo>
                  <a:pt x="400319" y="3389156"/>
                </a:lnTo>
                <a:lnTo>
                  <a:pt x="416513" y="3498463"/>
                </a:lnTo>
                <a:lnTo>
                  <a:pt x="434731" y="3615866"/>
                </a:lnTo>
                <a:lnTo>
                  <a:pt x="452949" y="3735294"/>
                </a:lnTo>
                <a:lnTo>
                  <a:pt x="471166" y="3858770"/>
                </a:lnTo>
                <a:lnTo>
                  <a:pt x="471166" y="3980222"/>
                </a:lnTo>
                <a:lnTo>
                  <a:pt x="459021" y="4105722"/>
                </a:lnTo>
                <a:lnTo>
                  <a:pt x="353763" y="4684643"/>
                </a:lnTo>
                <a:lnTo>
                  <a:pt x="337569" y="4747394"/>
                </a:lnTo>
                <a:lnTo>
                  <a:pt x="323400" y="4820265"/>
                </a:lnTo>
                <a:lnTo>
                  <a:pt x="309230" y="4897184"/>
                </a:lnTo>
                <a:lnTo>
                  <a:pt x="305182" y="4974104"/>
                </a:lnTo>
                <a:lnTo>
                  <a:pt x="313279" y="5055072"/>
                </a:lnTo>
                <a:lnTo>
                  <a:pt x="400319" y="5445742"/>
                </a:lnTo>
                <a:lnTo>
                  <a:pt x="353763" y="5476105"/>
                </a:lnTo>
                <a:lnTo>
                  <a:pt x="301134" y="5500396"/>
                </a:lnTo>
                <a:lnTo>
                  <a:pt x="242432" y="5522662"/>
                </a:lnTo>
                <a:lnTo>
                  <a:pt x="175633" y="5534807"/>
                </a:lnTo>
                <a:lnTo>
                  <a:pt x="153367" y="5482178"/>
                </a:lnTo>
                <a:lnTo>
                  <a:pt x="143246" y="5427525"/>
                </a:lnTo>
                <a:lnTo>
                  <a:pt x="139197" y="5364774"/>
                </a:lnTo>
                <a:lnTo>
                  <a:pt x="143246" y="5302024"/>
                </a:lnTo>
                <a:lnTo>
                  <a:pt x="147294" y="5233201"/>
                </a:lnTo>
                <a:lnTo>
                  <a:pt x="143246" y="5162354"/>
                </a:lnTo>
                <a:lnTo>
                  <a:pt x="135149" y="5095556"/>
                </a:lnTo>
                <a:lnTo>
                  <a:pt x="129076" y="5032806"/>
                </a:lnTo>
                <a:lnTo>
                  <a:pt x="133125" y="4970056"/>
                </a:lnTo>
                <a:lnTo>
                  <a:pt x="143246" y="4909330"/>
                </a:lnTo>
                <a:lnTo>
                  <a:pt x="153367" y="4842531"/>
                </a:lnTo>
                <a:lnTo>
                  <a:pt x="169560" y="4771684"/>
                </a:lnTo>
                <a:lnTo>
                  <a:pt x="175633" y="4698813"/>
                </a:lnTo>
                <a:lnTo>
                  <a:pt x="175633" y="4617845"/>
                </a:lnTo>
                <a:lnTo>
                  <a:pt x="169560" y="4528780"/>
                </a:lnTo>
                <a:lnTo>
                  <a:pt x="147294" y="4425546"/>
                </a:lnTo>
                <a:lnTo>
                  <a:pt x="129076" y="4312191"/>
                </a:lnTo>
                <a:lnTo>
                  <a:pt x="110859" y="4186690"/>
                </a:lnTo>
                <a:lnTo>
                  <a:pt x="106810" y="4061190"/>
                </a:lnTo>
                <a:lnTo>
                  <a:pt x="116931" y="3937714"/>
                </a:lnTo>
                <a:lnTo>
                  <a:pt x="129076" y="3885085"/>
                </a:lnTo>
                <a:lnTo>
                  <a:pt x="143246" y="3822334"/>
                </a:lnTo>
                <a:lnTo>
                  <a:pt x="147294" y="3759584"/>
                </a:lnTo>
                <a:lnTo>
                  <a:pt x="143246" y="3694810"/>
                </a:lnTo>
                <a:lnTo>
                  <a:pt x="110859" y="3538947"/>
                </a:lnTo>
                <a:lnTo>
                  <a:pt x="76447" y="3385107"/>
                </a:lnTo>
                <a:lnTo>
                  <a:pt x="44060" y="3223171"/>
                </a:lnTo>
                <a:lnTo>
                  <a:pt x="21794" y="3057187"/>
                </a:lnTo>
                <a:lnTo>
                  <a:pt x="7624" y="2885130"/>
                </a:lnTo>
                <a:lnTo>
                  <a:pt x="0" y="28851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B3C80E28-710C-4B58-B4A4-7DC846F7A67E}"/>
              </a:ext>
            </a:extLst>
          </p:cNvPr>
          <p:cNvSpPr>
            <a:spLocks noEditPoints="1"/>
          </p:cNvSpPr>
          <p:nvPr/>
        </p:nvSpPr>
        <p:spPr bwMode="auto">
          <a:xfrm>
            <a:off x="1711588" y="5185765"/>
            <a:ext cx="541310" cy="37962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1452AEFE-EE11-4C7E-947D-F471A266931C}"/>
              </a:ext>
            </a:extLst>
          </p:cNvPr>
          <p:cNvSpPr>
            <a:spLocks noEditPoints="1"/>
          </p:cNvSpPr>
          <p:nvPr/>
        </p:nvSpPr>
        <p:spPr bwMode="auto">
          <a:xfrm>
            <a:off x="8270768" y="3041182"/>
            <a:ext cx="514120" cy="360557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5962B-3B36-4D81-BBC9-AE9352C87652}"/>
              </a:ext>
            </a:extLst>
          </p:cNvPr>
          <p:cNvSpPr txBox="1"/>
          <p:nvPr/>
        </p:nvSpPr>
        <p:spPr>
          <a:xfrm>
            <a:off x="896074" y="2319078"/>
            <a:ext cx="392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401165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392611-85A5-4007-8507-12CEC5A2B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3CCACD9B-404E-4BAA-98DD-CB130CA0D910}"/>
              </a:ext>
            </a:extLst>
          </p:cNvPr>
          <p:cNvGrpSpPr/>
          <p:nvPr/>
        </p:nvGrpSpPr>
        <p:grpSpPr>
          <a:xfrm>
            <a:off x="7906720" y="1542804"/>
            <a:ext cx="3066080" cy="954109"/>
            <a:chOff x="-311418" y="4171820"/>
            <a:chExt cx="2741025" cy="11503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4573FC-9A42-476A-90F8-24568A2563F1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D5DDA3-ADBB-4B3D-A6B1-B9842AE00F5D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26">
            <a:extLst>
              <a:ext uri="{FF2B5EF4-FFF2-40B4-BE49-F238E27FC236}">
                <a16:creationId xmlns:a16="http://schemas.microsoft.com/office/drawing/2014/main" id="{521DEB0A-8674-48C0-BF79-68F256CA12EC}"/>
              </a:ext>
            </a:extLst>
          </p:cNvPr>
          <p:cNvGrpSpPr/>
          <p:nvPr/>
        </p:nvGrpSpPr>
        <p:grpSpPr>
          <a:xfrm>
            <a:off x="8810784" y="3162406"/>
            <a:ext cx="2579101" cy="953806"/>
            <a:chOff x="-311417" y="4140067"/>
            <a:chExt cx="2778246" cy="73977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533E8C8-04DA-49CD-97C4-446BEFFC4BF0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5012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F6EB97B-7651-4B37-A67E-8CB35A6CA472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9">
            <a:extLst>
              <a:ext uri="{FF2B5EF4-FFF2-40B4-BE49-F238E27FC236}">
                <a16:creationId xmlns:a16="http://schemas.microsoft.com/office/drawing/2014/main" id="{40F07984-D150-47CE-8AD4-037D5B23B59F}"/>
              </a:ext>
            </a:extLst>
          </p:cNvPr>
          <p:cNvGrpSpPr/>
          <p:nvPr/>
        </p:nvGrpSpPr>
        <p:grpSpPr>
          <a:xfrm>
            <a:off x="7906720" y="4803313"/>
            <a:ext cx="3066080" cy="910893"/>
            <a:chOff x="-311418" y="4171821"/>
            <a:chExt cx="2712798" cy="109821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A3507E-3B16-4CDA-A232-519FAB695F57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251F856-6B15-4F29-9D78-63E673A1F287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9FA299-BE03-4E25-AFA3-E420F0365AE4}"/>
              </a:ext>
            </a:extLst>
          </p:cNvPr>
          <p:cNvGrpSpPr/>
          <p:nvPr/>
        </p:nvGrpSpPr>
        <p:grpSpPr>
          <a:xfrm>
            <a:off x="5496345" y="1659859"/>
            <a:ext cx="3083268" cy="3958901"/>
            <a:chOff x="5251892" y="1877140"/>
            <a:chExt cx="3083268" cy="3958901"/>
          </a:xfrm>
        </p:grpSpPr>
        <p:sp>
          <p:nvSpPr>
            <p:cNvPr id="51" name="Heart 3">
              <a:extLst>
                <a:ext uri="{FF2B5EF4-FFF2-40B4-BE49-F238E27FC236}">
                  <a16:creationId xmlns:a16="http://schemas.microsoft.com/office/drawing/2014/main" id="{32E40366-86D7-43A6-BACB-4F6BF1E82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821" y="3241849"/>
              <a:ext cx="926121" cy="838125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366CA8-3190-4177-853A-81E226055276}"/>
                </a:ext>
              </a:extLst>
            </p:cNvPr>
            <p:cNvSpPr txBox="1"/>
            <p:nvPr/>
          </p:nvSpPr>
          <p:spPr>
            <a:xfrm>
              <a:off x="5251892" y="411999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53" name="타원 2">
              <a:extLst>
                <a:ext uri="{FF2B5EF4-FFF2-40B4-BE49-F238E27FC236}">
                  <a16:creationId xmlns:a16="http://schemas.microsoft.com/office/drawing/2014/main" id="{3DA3B816-F38E-4618-A87B-D6B18B2A7174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타원 29">
              <a:extLst>
                <a:ext uri="{FF2B5EF4-FFF2-40B4-BE49-F238E27FC236}">
                  <a16:creationId xmlns:a16="http://schemas.microsoft.com/office/drawing/2014/main" id="{E4444F4A-D208-4E74-8677-5608B2ED577C}"/>
                </a:ext>
              </a:extLst>
            </p:cNvPr>
            <p:cNvSpPr/>
            <p:nvPr/>
          </p:nvSpPr>
          <p:spPr>
            <a:xfrm>
              <a:off x="7615160" y="349659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타원 30">
              <a:extLst>
                <a:ext uri="{FF2B5EF4-FFF2-40B4-BE49-F238E27FC236}">
                  <a16:creationId xmlns:a16="http://schemas.microsoft.com/office/drawing/2014/main" id="{082B3151-B0EB-4BD4-8D71-35B637329E63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17ABEADA-9355-4BED-B13E-0A03DE591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4714" y="2117604"/>
              <a:ext cx="415314" cy="301474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0848B396-68B8-4DC3-8384-9BD0F7AB0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723" y="3673701"/>
              <a:ext cx="376873" cy="385934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F26877FD-13B0-4406-AA98-FA49E45B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603" y="5302628"/>
              <a:ext cx="341536" cy="348078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21AAC-B069-466E-9994-ADFEF68B402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084409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F5CE20D2-5644-4F0F-AF07-99326AF0F5AB}"/>
              </a:ext>
            </a:extLst>
          </p:cNvPr>
          <p:cNvGrpSpPr/>
          <p:nvPr/>
        </p:nvGrpSpPr>
        <p:grpSpPr>
          <a:xfrm>
            <a:off x="4426630" y="2108139"/>
            <a:ext cx="3338740" cy="2641722"/>
            <a:chOff x="3302040" y="3122958"/>
            <a:chExt cx="2546146" cy="2014595"/>
          </a:xfrm>
        </p:grpSpPr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1D9CDB4D-A381-464A-97AB-31C15591549B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B3681E9-A374-43EF-8D4A-26782EAD7084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</p:grpSpPr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D724311A-C133-4518-B31F-D01A951594DC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Freeform 11">
                <a:extLst>
                  <a:ext uri="{FF2B5EF4-FFF2-40B4-BE49-F238E27FC236}">
                    <a16:creationId xmlns:a16="http://schemas.microsoft.com/office/drawing/2014/main" id="{A189E313-E40C-4EBA-AC4E-26C499162F18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F81DFDC-51D6-4D28-A8E1-63BB52F4033C}"/>
              </a:ext>
            </a:extLst>
          </p:cNvPr>
          <p:cNvSpPr txBox="1"/>
          <p:nvPr/>
        </p:nvSpPr>
        <p:spPr>
          <a:xfrm>
            <a:off x="9205545" y="3581937"/>
            <a:ext cx="2293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2E38C2-660E-4C73-B73F-5D50B6654E4E}"/>
              </a:ext>
            </a:extLst>
          </p:cNvPr>
          <p:cNvGrpSpPr/>
          <p:nvPr/>
        </p:nvGrpSpPr>
        <p:grpSpPr>
          <a:xfrm>
            <a:off x="947576" y="4564745"/>
            <a:ext cx="3081637" cy="1477328"/>
            <a:chOff x="2551704" y="4283314"/>
            <a:chExt cx="935720" cy="147732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545043F-917C-44CF-B898-A721982BE5ED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360E9F1-9429-4ECB-AFD8-FE2F73709802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A845D0A-0333-400B-852B-73FED700682A}"/>
              </a:ext>
            </a:extLst>
          </p:cNvPr>
          <p:cNvGrpSpPr/>
          <p:nvPr/>
        </p:nvGrpSpPr>
        <p:grpSpPr>
          <a:xfrm>
            <a:off x="947574" y="2980569"/>
            <a:ext cx="3081629" cy="1477328"/>
            <a:chOff x="2551705" y="4283314"/>
            <a:chExt cx="935718" cy="147732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7A1295-26A7-4202-821E-EA98CAB52B45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209FA8F-5D3F-4B73-BAAC-F258055DE5FF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6" name="Freeform 16">
            <a:extLst>
              <a:ext uri="{FF2B5EF4-FFF2-40B4-BE49-F238E27FC236}">
                <a16:creationId xmlns:a16="http://schemas.microsoft.com/office/drawing/2014/main" id="{1FF384BB-70E3-4B13-81D9-799AB29F226F}"/>
              </a:ext>
            </a:extLst>
          </p:cNvPr>
          <p:cNvSpPr/>
          <p:nvPr/>
        </p:nvSpPr>
        <p:spPr>
          <a:xfrm>
            <a:off x="5710094" y="5174968"/>
            <a:ext cx="5822087" cy="1687630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07" name="Freeform 16">
            <a:extLst>
              <a:ext uri="{FF2B5EF4-FFF2-40B4-BE49-F238E27FC236}">
                <a16:creationId xmlns:a16="http://schemas.microsoft.com/office/drawing/2014/main" id="{ACB93476-CB99-45CB-A7D2-9B36155E0A29}"/>
              </a:ext>
            </a:extLst>
          </p:cNvPr>
          <p:cNvSpPr/>
          <p:nvPr/>
        </p:nvSpPr>
        <p:spPr>
          <a:xfrm rot="10800000">
            <a:off x="631178" y="-4598"/>
            <a:ext cx="5822087" cy="1687630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D3FA261-819C-4F46-BF2F-FAACAE9CEFC8}"/>
              </a:ext>
            </a:extLst>
          </p:cNvPr>
          <p:cNvSpPr txBox="1"/>
          <p:nvPr/>
        </p:nvSpPr>
        <p:spPr>
          <a:xfrm>
            <a:off x="7930411" y="74347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AD49634-0071-41D8-82DE-2E38E59FB623}"/>
              </a:ext>
            </a:extLst>
          </p:cNvPr>
          <p:cNvSpPr txBox="1"/>
          <p:nvPr/>
        </p:nvSpPr>
        <p:spPr>
          <a:xfrm>
            <a:off x="8490573" y="3073957"/>
            <a:ext cx="30082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D28FA06-CDD4-473E-9830-94A746317974}"/>
              </a:ext>
            </a:extLst>
          </p:cNvPr>
          <p:cNvSpPr txBox="1"/>
          <p:nvPr/>
        </p:nvSpPr>
        <p:spPr>
          <a:xfrm>
            <a:off x="8490572" y="2313135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3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9170EB5B-D975-4207-B7D7-0DD75BB9424A}"/>
              </a:ext>
            </a:extLst>
          </p:cNvPr>
          <p:cNvSpPr/>
          <p:nvPr/>
        </p:nvSpPr>
        <p:spPr>
          <a:xfrm rot="10800000">
            <a:off x="1990007" y="1897154"/>
            <a:ext cx="1914524" cy="1017323"/>
          </a:xfrm>
          <a:prstGeom prst="trapezoid">
            <a:avLst>
              <a:gd name="adj" fmla="val 54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90E57C1-C349-4860-8FF6-C20CEEC97FC5}"/>
              </a:ext>
            </a:extLst>
          </p:cNvPr>
          <p:cNvSpPr/>
          <p:nvPr/>
        </p:nvSpPr>
        <p:spPr>
          <a:xfrm rot="3656186">
            <a:off x="851701" y="3888128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9F51DC64-22EC-4BD5-AD5E-31EE6C0EF61B}"/>
              </a:ext>
            </a:extLst>
          </p:cNvPr>
          <p:cNvSpPr/>
          <p:nvPr/>
        </p:nvSpPr>
        <p:spPr>
          <a:xfrm rot="7231376">
            <a:off x="866423" y="2582383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E7BC00C6-EB81-4EE1-92E0-510335E8D690}"/>
              </a:ext>
            </a:extLst>
          </p:cNvPr>
          <p:cNvSpPr/>
          <p:nvPr/>
        </p:nvSpPr>
        <p:spPr>
          <a:xfrm>
            <a:off x="1975285" y="4597338"/>
            <a:ext cx="1914524" cy="1017323"/>
          </a:xfrm>
          <a:prstGeom prst="trapezoid">
            <a:avLst>
              <a:gd name="adj" fmla="val 54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C1837A35-3882-43EF-8211-690E58967F42}"/>
              </a:ext>
            </a:extLst>
          </p:cNvPr>
          <p:cNvSpPr/>
          <p:nvPr/>
        </p:nvSpPr>
        <p:spPr>
          <a:xfrm rot="14456186">
            <a:off x="3113592" y="2583254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6DC5A1EA-8498-4C41-A6B0-EFBF164A751B}"/>
              </a:ext>
            </a:extLst>
          </p:cNvPr>
          <p:cNvSpPr/>
          <p:nvPr/>
        </p:nvSpPr>
        <p:spPr>
          <a:xfrm rot="18031376">
            <a:off x="3098870" y="3912109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7A0FDE7-4A3A-4991-A345-9134C047B827}"/>
              </a:ext>
            </a:extLst>
          </p:cNvPr>
          <p:cNvSpPr/>
          <p:nvPr/>
        </p:nvSpPr>
        <p:spPr>
          <a:xfrm>
            <a:off x="2188695" y="3053736"/>
            <a:ext cx="1502428" cy="1392380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639E8CDB-DFCA-4DA5-B3EC-798D0834EBC5}"/>
              </a:ext>
            </a:extLst>
          </p:cNvPr>
          <p:cNvGrpSpPr/>
          <p:nvPr/>
        </p:nvGrpSpPr>
        <p:grpSpPr>
          <a:xfrm>
            <a:off x="2230766" y="2005427"/>
            <a:ext cx="1418285" cy="738664"/>
            <a:chOff x="2551705" y="4283314"/>
            <a:chExt cx="235700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7E2BA-96DE-416E-8514-7D00A750865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957D06-98A8-475A-9E91-C4A7C459598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:a16="http://schemas.microsoft.com/office/drawing/2014/main" id="{8A2894FB-EF47-4C91-8A2C-8B8356EB0479}"/>
              </a:ext>
            </a:extLst>
          </p:cNvPr>
          <p:cNvGrpSpPr/>
          <p:nvPr/>
        </p:nvGrpSpPr>
        <p:grpSpPr>
          <a:xfrm rot="3662438">
            <a:off x="3386953" y="2711896"/>
            <a:ext cx="1418285" cy="738664"/>
            <a:chOff x="2551705" y="4283314"/>
            <a:chExt cx="235700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D1C7CE-1961-437E-9352-D031500A75F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9036C1-CFC1-44C5-8A46-710D4D84855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009DA7B0-91DE-4262-B973-015A13AC2E06}"/>
              </a:ext>
            </a:extLst>
          </p:cNvPr>
          <p:cNvGrpSpPr/>
          <p:nvPr/>
        </p:nvGrpSpPr>
        <p:grpSpPr>
          <a:xfrm rot="7181322">
            <a:off x="3357917" y="4060696"/>
            <a:ext cx="1418285" cy="738664"/>
            <a:chOff x="2551705" y="4283314"/>
            <a:chExt cx="2357003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D4BF6F-C359-4E6E-AE41-2978A30A2FE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AA02E3-D8D4-4A6A-BA5D-55BF94F421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CB5598EF-6B66-4339-B669-E19F4403279C}"/>
              </a:ext>
            </a:extLst>
          </p:cNvPr>
          <p:cNvGrpSpPr/>
          <p:nvPr/>
        </p:nvGrpSpPr>
        <p:grpSpPr>
          <a:xfrm rot="10800000">
            <a:off x="2205276" y="4757226"/>
            <a:ext cx="1418285" cy="738664"/>
            <a:chOff x="2551705" y="4283314"/>
            <a:chExt cx="235700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3DEEE1-EEEE-4704-AAD8-154029AD5BF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8DBE9E-9998-48A0-9F2B-99FAE29AAB4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10043ED3-ABA0-4F61-B49D-013B8914E719}"/>
              </a:ext>
            </a:extLst>
          </p:cNvPr>
          <p:cNvGrpSpPr/>
          <p:nvPr/>
        </p:nvGrpSpPr>
        <p:grpSpPr>
          <a:xfrm rot="14422724">
            <a:off x="1078724" y="4063895"/>
            <a:ext cx="1418285" cy="738664"/>
            <a:chOff x="2551705" y="4283314"/>
            <a:chExt cx="2357003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38370D-E329-4DAB-8980-9DF048DDDCE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AFC288-C477-491C-A17C-560D58135C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6DD899-CF24-495A-9435-F1C6564CC8CA}"/>
              </a:ext>
            </a:extLst>
          </p:cNvPr>
          <p:cNvGrpSpPr/>
          <p:nvPr/>
        </p:nvGrpSpPr>
        <p:grpSpPr>
          <a:xfrm rot="17992780">
            <a:off x="1072061" y="2705035"/>
            <a:ext cx="1418285" cy="738664"/>
            <a:chOff x="2551705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47B7AA-D3F5-442F-ABC5-C2E4E103816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156506-FFA3-475A-8244-6A659EFA430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D448A7C0-A72C-4B69-ADE4-9220678FD272}"/>
              </a:ext>
            </a:extLst>
          </p:cNvPr>
          <p:cNvGrpSpPr/>
          <p:nvPr/>
        </p:nvGrpSpPr>
        <p:grpSpPr>
          <a:xfrm>
            <a:off x="6005095" y="2918088"/>
            <a:ext cx="5420370" cy="839461"/>
            <a:chOff x="467544" y="1934588"/>
            <a:chExt cx="4248200" cy="839461"/>
          </a:xfrm>
        </p:grpSpPr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276B691C-2F11-48A0-930A-1DC379CC2889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E48D49C5-1D3E-4D94-ABF1-A5B8FFF8177C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그룹 18">
            <a:extLst>
              <a:ext uri="{FF2B5EF4-FFF2-40B4-BE49-F238E27FC236}">
                <a16:creationId xmlns:a16="http://schemas.microsoft.com/office/drawing/2014/main" id="{F6FBBE62-625F-44CB-9E57-2E3F67EE4075}"/>
              </a:ext>
            </a:extLst>
          </p:cNvPr>
          <p:cNvGrpSpPr/>
          <p:nvPr/>
        </p:nvGrpSpPr>
        <p:grpSpPr>
          <a:xfrm>
            <a:off x="6005095" y="3886595"/>
            <a:ext cx="5420370" cy="839461"/>
            <a:chOff x="467544" y="2816016"/>
            <a:chExt cx="4248200" cy="839461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17570AD4-78FC-4D85-B412-592460CD15D2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AEAEAB06-4715-4CE6-92D3-7D6D7F7725BB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그룹 21">
            <a:extLst>
              <a:ext uri="{FF2B5EF4-FFF2-40B4-BE49-F238E27FC236}">
                <a16:creationId xmlns:a16="http://schemas.microsoft.com/office/drawing/2014/main" id="{589D3096-098D-46B9-9804-E402D8B26352}"/>
              </a:ext>
            </a:extLst>
          </p:cNvPr>
          <p:cNvGrpSpPr/>
          <p:nvPr/>
        </p:nvGrpSpPr>
        <p:grpSpPr>
          <a:xfrm>
            <a:off x="6005095" y="4855102"/>
            <a:ext cx="5420370" cy="839461"/>
            <a:chOff x="467544" y="3697444"/>
            <a:chExt cx="4248200" cy="839461"/>
          </a:xfrm>
        </p:grpSpPr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FA04A4F3-139B-4A4B-A040-7610FDAA9A2B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7CCFFD5-442E-4769-A33C-49085BD3F2A8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55F46D5-5F21-451D-BABF-3CF95D2E50F0}"/>
              </a:ext>
            </a:extLst>
          </p:cNvPr>
          <p:cNvSpPr txBox="1"/>
          <p:nvPr/>
        </p:nvSpPr>
        <p:spPr>
          <a:xfrm>
            <a:off x="5534873" y="1779555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72E927-8DFE-48D4-BD9A-6076B48AB9F2}"/>
              </a:ext>
            </a:extLst>
          </p:cNvPr>
          <p:cNvSpPr txBox="1"/>
          <p:nvPr/>
        </p:nvSpPr>
        <p:spPr>
          <a:xfrm>
            <a:off x="5534873" y="1462876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BC0F47-8B38-4D3F-B69B-7BEBD98294F2}"/>
              </a:ext>
            </a:extLst>
          </p:cNvPr>
          <p:cNvSpPr txBox="1"/>
          <p:nvPr/>
        </p:nvSpPr>
        <p:spPr>
          <a:xfrm>
            <a:off x="5534873" y="2280901"/>
            <a:ext cx="589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086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6FDCA9-74C5-44A3-B594-BAEF423E2B46}"/>
              </a:ext>
            </a:extLst>
          </p:cNvPr>
          <p:cNvCxnSpPr>
            <a:cxnSpLocks/>
          </p:cNvCxnSpPr>
          <p:nvPr/>
        </p:nvCxnSpPr>
        <p:spPr>
          <a:xfrm flipH="1">
            <a:off x="869918" y="3687711"/>
            <a:ext cx="104295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1BDBDB-CAAC-4C40-A248-ED118B075D19}"/>
              </a:ext>
            </a:extLst>
          </p:cNvPr>
          <p:cNvGrpSpPr/>
          <p:nvPr/>
        </p:nvGrpSpPr>
        <p:grpSpPr>
          <a:xfrm>
            <a:off x="3226036" y="1999128"/>
            <a:ext cx="2022232" cy="850432"/>
            <a:chOff x="1978221" y="2100456"/>
            <a:chExt cx="1716151" cy="8504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FD6B04-7F4F-46EB-A586-BCFD642575EF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82D369-C35E-460C-AC11-1EBF963625EE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FF223-E7B8-492F-882B-3A8B30D74911}"/>
              </a:ext>
            </a:extLst>
          </p:cNvPr>
          <p:cNvCxnSpPr/>
          <p:nvPr/>
        </p:nvCxnSpPr>
        <p:spPr>
          <a:xfrm>
            <a:off x="6624001" y="28236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321566-72A7-4F3E-AE8D-44A346A06D0E}"/>
              </a:ext>
            </a:extLst>
          </p:cNvPr>
          <p:cNvCxnSpPr/>
          <p:nvPr/>
        </p:nvCxnSpPr>
        <p:spPr>
          <a:xfrm>
            <a:off x="9030992" y="2829234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F18453-F53A-4EE3-8D78-859A966F0E60}"/>
              </a:ext>
            </a:extLst>
          </p:cNvPr>
          <p:cNvCxnSpPr/>
          <p:nvPr/>
        </p:nvCxnSpPr>
        <p:spPr>
          <a:xfrm>
            <a:off x="4237151" y="2829234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686869-C7E9-4F3B-962E-A0BA92C40EA2}"/>
              </a:ext>
            </a:extLst>
          </p:cNvPr>
          <p:cNvCxnSpPr/>
          <p:nvPr/>
        </p:nvCxnSpPr>
        <p:spPr>
          <a:xfrm flipH="1" flipV="1">
            <a:off x="2994835" y="4047751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BC359E-9DFB-4BD8-9D05-626CB55ED4F7}"/>
              </a:ext>
            </a:extLst>
          </p:cNvPr>
          <p:cNvCxnSpPr/>
          <p:nvPr/>
        </p:nvCxnSpPr>
        <p:spPr>
          <a:xfrm flipH="1" flipV="1">
            <a:off x="5410400" y="4043640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222A76-D529-4855-9E8E-A81460FA3EF5}"/>
              </a:ext>
            </a:extLst>
          </p:cNvPr>
          <p:cNvCxnSpPr/>
          <p:nvPr/>
        </p:nvCxnSpPr>
        <p:spPr>
          <a:xfrm flipH="1" flipV="1">
            <a:off x="7833462" y="4039529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E2A05A4-FAF0-4EEB-852B-B02825ECB9F7}"/>
              </a:ext>
            </a:extLst>
          </p:cNvPr>
          <p:cNvSpPr txBox="1"/>
          <p:nvPr/>
        </p:nvSpPr>
        <p:spPr>
          <a:xfrm>
            <a:off x="893133" y="3226976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8E759D-7060-4432-8E56-C9530915960D}"/>
              </a:ext>
            </a:extLst>
          </p:cNvPr>
          <p:cNvSpPr txBox="1"/>
          <p:nvPr/>
        </p:nvSpPr>
        <p:spPr>
          <a:xfrm>
            <a:off x="907775" y="3668663"/>
            <a:ext cx="116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EF298E-C1D3-4C40-8EC4-9B1632939494}"/>
              </a:ext>
            </a:extLst>
          </p:cNvPr>
          <p:cNvSpPr txBox="1"/>
          <p:nvPr/>
        </p:nvSpPr>
        <p:spPr>
          <a:xfrm>
            <a:off x="9880741" y="2660436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</a:rPr>
              <a:t>Vision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E333AF-603B-4647-860B-6519D7811DD2}"/>
              </a:ext>
            </a:extLst>
          </p:cNvPr>
          <p:cNvGrpSpPr/>
          <p:nvPr/>
        </p:nvGrpSpPr>
        <p:grpSpPr>
          <a:xfrm>
            <a:off x="5612886" y="1993509"/>
            <a:ext cx="2022232" cy="850432"/>
            <a:chOff x="3705087" y="2094837"/>
            <a:chExt cx="1716151" cy="8504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D12B9E-E6F0-4984-8573-2DC3F85F9827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27875BE-1595-4FE9-A116-3C22593A4CEE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4E73DD-38A5-481C-9F0B-B15E5398FA06}"/>
              </a:ext>
            </a:extLst>
          </p:cNvPr>
          <p:cNvGrpSpPr/>
          <p:nvPr/>
        </p:nvGrpSpPr>
        <p:grpSpPr>
          <a:xfrm>
            <a:off x="7985475" y="2015720"/>
            <a:ext cx="2091036" cy="850432"/>
            <a:chOff x="5315247" y="2100456"/>
            <a:chExt cx="1774541" cy="85043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DAB2692-4808-4074-8FBA-E3CD17FE81D8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CCD3FD-FC00-41F9-99B0-E8ADEF5058CF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B48569-EC8B-4FFE-8114-F59A23800D47}"/>
              </a:ext>
            </a:extLst>
          </p:cNvPr>
          <p:cNvGrpSpPr/>
          <p:nvPr/>
        </p:nvGrpSpPr>
        <p:grpSpPr>
          <a:xfrm>
            <a:off x="1983399" y="5031484"/>
            <a:ext cx="2027014" cy="840907"/>
            <a:chOff x="1109958" y="5132809"/>
            <a:chExt cx="1720208" cy="84090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A49DBC-B8CD-419B-99BB-2631FC44F9A2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82E492-271C-431F-82B5-02B0401AC2B5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DE947F-6DE6-4D9F-B66C-46B421AD0911}"/>
              </a:ext>
            </a:extLst>
          </p:cNvPr>
          <p:cNvGrpSpPr/>
          <p:nvPr/>
        </p:nvGrpSpPr>
        <p:grpSpPr>
          <a:xfrm>
            <a:off x="4390131" y="5027373"/>
            <a:ext cx="2044680" cy="840907"/>
            <a:chOff x="2864666" y="5128698"/>
            <a:chExt cx="1735201" cy="84090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AED8C78-884D-44E1-AA38-6E6E42850E48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FE72B34-B809-41B9-91D3-200710501291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894090-D240-470C-B335-4CDCB5721CC7}"/>
              </a:ext>
            </a:extLst>
          </p:cNvPr>
          <p:cNvGrpSpPr/>
          <p:nvPr/>
        </p:nvGrpSpPr>
        <p:grpSpPr>
          <a:xfrm>
            <a:off x="6813193" y="5023262"/>
            <a:ext cx="2044680" cy="840907"/>
            <a:chOff x="4574516" y="5124587"/>
            <a:chExt cx="1735201" cy="84090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162EF7-8F01-4243-9789-B7E246503DA3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43CD7A-2B34-4F15-95E3-0EAC7AB0135C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8D6B2F-FDC9-4148-8D01-99BCF3F740CE}"/>
              </a:ext>
            </a:extLst>
          </p:cNvPr>
          <p:cNvGrpSpPr/>
          <p:nvPr/>
        </p:nvGrpSpPr>
        <p:grpSpPr>
          <a:xfrm>
            <a:off x="9465704" y="4295695"/>
            <a:ext cx="2014356" cy="850595"/>
            <a:chOff x="6543137" y="4397020"/>
            <a:chExt cx="1709467" cy="85059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FD52992-2736-46CC-9792-012009BA4C60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2EDBFE-C316-4E4D-806A-5D630DDB09D1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5CAE882-1984-4841-A9CD-1FBFD7003BC8}"/>
              </a:ext>
            </a:extLst>
          </p:cNvPr>
          <p:cNvSpPr txBox="1"/>
          <p:nvPr/>
        </p:nvSpPr>
        <p:spPr>
          <a:xfrm>
            <a:off x="2771693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49D5F4-2C22-401C-A39F-EA13F76B439F}"/>
              </a:ext>
            </a:extLst>
          </p:cNvPr>
          <p:cNvSpPr txBox="1"/>
          <p:nvPr/>
        </p:nvSpPr>
        <p:spPr>
          <a:xfrm>
            <a:off x="5169395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1A2CFB-DBEB-4AA0-9628-1A61C8EDBBF7}"/>
              </a:ext>
            </a:extLst>
          </p:cNvPr>
          <p:cNvSpPr txBox="1"/>
          <p:nvPr/>
        </p:nvSpPr>
        <p:spPr>
          <a:xfrm>
            <a:off x="7567097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5BB58D-8876-4589-A1E7-A935E92DCF54}"/>
              </a:ext>
            </a:extLst>
          </p:cNvPr>
          <p:cNvSpPr txBox="1"/>
          <p:nvPr/>
        </p:nvSpPr>
        <p:spPr>
          <a:xfrm>
            <a:off x="3970544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677ECB-CECC-4EA8-B2D1-7ACDD334FB54}"/>
              </a:ext>
            </a:extLst>
          </p:cNvPr>
          <p:cNvSpPr txBox="1"/>
          <p:nvPr/>
        </p:nvSpPr>
        <p:spPr>
          <a:xfrm>
            <a:off x="6368246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5077F9-DC8D-4322-8211-FCDE70189660}"/>
              </a:ext>
            </a:extLst>
          </p:cNvPr>
          <p:cNvSpPr txBox="1"/>
          <p:nvPr/>
        </p:nvSpPr>
        <p:spPr>
          <a:xfrm>
            <a:off x="8765950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3B2701B-E051-4269-8C5D-DF22D9D57338}"/>
              </a:ext>
            </a:extLst>
          </p:cNvPr>
          <p:cNvSpPr/>
          <p:nvPr/>
        </p:nvSpPr>
        <p:spPr>
          <a:xfrm>
            <a:off x="9976861" y="3191691"/>
            <a:ext cx="992043" cy="9920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B34B8F3-4B09-4E6B-A284-D5339386B550}"/>
              </a:ext>
            </a:extLst>
          </p:cNvPr>
          <p:cNvSpPr/>
          <p:nvPr/>
        </p:nvSpPr>
        <p:spPr>
          <a:xfrm>
            <a:off x="8782981" y="3439701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4CEF04D-1485-4D02-BB4D-D9134A65A664}"/>
              </a:ext>
            </a:extLst>
          </p:cNvPr>
          <p:cNvSpPr/>
          <p:nvPr/>
        </p:nvSpPr>
        <p:spPr>
          <a:xfrm>
            <a:off x="7579671" y="3439701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EDFD1BC-BB3F-4111-948C-8FB039909681}"/>
              </a:ext>
            </a:extLst>
          </p:cNvPr>
          <p:cNvSpPr/>
          <p:nvPr/>
        </p:nvSpPr>
        <p:spPr>
          <a:xfrm>
            <a:off x="6380819" y="3439701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9FDB4E0-BEF9-4F5A-AB57-CBCAAD3FBF42}"/>
              </a:ext>
            </a:extLst>
          </p:cNvPr>
          <p:cNvSpPr/>
          <p:nvPr/>
        </p:nvSpPr>
        <p:spPr>
          <a:xfrm>
            <a:off x="5181969" y="3439701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A913D14-EEAB-4E81-97B7-060E394B5893}"/>
              </a:ext>
            </a:extLst>
          </p:cNvPr>
          <p:cNvSpPr/>
          <p:nvPr/>
        </p:nvSpPr>
        <p:spPr>
          <a:xfrm>
            <a:off x="3983117" y="3439701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B836259-F23B-42A9-858B-280F93F11DD6}"/>
              </a:ext>
            </a:extLst>
          </p:cNvPr>
          <p:cNvSpPr/>
          <p:nvPr/>
        </p:nvSpPr>
        <p:spPr>
          <a:xfrm>
            <a:off x="2784267" y="3439701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ABD226-BE7C-4A8E-9889-6CF6A199987B}"/>
              </a:ext>
            </a:extLst>
          </p:cNvPr>
          <p:cNvSpPr txBox="1"/>
          <p:nvPr/>
        </p:nvSpPr>
        <p:spPr>
          <a:xfrm>
            <a:off x="10117785" y="3530163"/>
            <a:ext cx="7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2019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4" name="Rectangle 9">
            <a:extLst>
              <a:ext uri="{FF2B5EF4-FFF2-40B4-BE49-F238E27FC236}">
                <a16:creationId xmlns:a16="http://schemas.microsoft.com/office/drawing/2014/main" id="{750C28CC-7343-41F5-883F-50B345E105B9}"/>
              </a:ext>
            </a:extLst>
          </p:cNvPr>
          <p:cNvSpPr/>
          <p:nvPr/>
        </p:nvSpPr>
        <p:spPr>
          <a:xfrm>
            <a:off x="2869575" y="4708517"/>
            <a:ext cx="263917" cy="24705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id="{65F5BBAF-AFC9-4A75-BED8-77FE16D52E3A}"/>
              </a:ext>
            </a:extLst>
          </p:cNvPr>
          <p:cNvSpPr/>
          <p:nvPr/>
        </p:nvSpPr>
        <p:spPr>
          <a:xfrm flipH="1">
            <a:off x="4080273" y="1703252"/>
            <a:ext cx="313757" cy="2588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Oval 7">
            <a:extLst>
              <a:ext uri="{FF2B5EF4-FFF2-40B4-BE49-F238E27FC236}">
                <a16:creationId xmlns:a16="http://schemas.microsoft.com/office/drawing/2014/main" id="{CEC5DA5D-828E-4629-9D4D-23D5F8FA8C4E}"/>
              </a:ext>
            </a:extLst>
          </p:cNvPr>
          <p:cNvSpPr/>
          <p:nvPr/>
        </p:nvSpPr>
        <p:spPr>
          <a:xfrm>
            <a:off x="6479301" y="1625778"/>
            <a:ext cx="289401" cy="2894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ed Rectangle 27">
            <a:extLst>
              <a:ext uri="{FF2B5EF4-FFF2-40B4-BE49-F238E27FC236}">
                <a16:creationId xmlns:a16="http://schemas.microsoft.com/office/drawing/2014/main" id="{FB7E4C61-B2BA-42D2-9512-380C6E37F0E7}"/>
              </a:ext>
            </a:extLst>
          </p:cNvPr>
          <p:cNvSpPr/>
          <p:nvPr/>
        </p:nvSpPr>
        <p:spPr>
          <a:xfrm>
            <a:off x="7694721" y="4744875"/>
            <a:ext cx="277481" cy="213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7">
            <a:extLst>
              <a:ext uri="{FF2B5EF4-FFF2-40B4-BE49-F238E27FC236}">
                <a16:creationId xmlns:a16="http://schemas.microsoft.com/office/drawing/2014/main" id="{EC580A0D-DAB2-442D-993E-49CE3AE0A9D1}"/>
              </a:ext>
            </a:extLst>
          </p:cNvPr>
          <p:cNvSpPr/>
          <p:nvPr/>
        </p:nvSpPr>
        <p:spPr>
          <a:xfrm>
            <a:off x="8889937" y="1630312"/>
            <a:ext cx="282111" cy="2434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Oval 21">
            <a:extLst>
              <a:ext uri="{FF2B5EF4-FFF2-40B4-BE49-F238E27FC236}">
                <a16:creationId xmlns:a16="http://schemas.microsoft.com/office/drawing/2014/main" id="{B9F5C4FD-FAAB-42B9-88E1-DE07F5E51CBA}"/>
              </a:ext>
            </a:extLst>
          </p:cNvPr>
          <p:cNvSpPr>
            <a:spLocks noChangeAspect="1"/>
          </p:cNvSpPr>
          <p:nvPr/>
        </p:nvSpPr>
        <p:spPr>
          <a:xfrm>
            <a:off x="5287711" y="4696858"/>
            <a:ext cx="284114" cy="286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839E3C-6444-4D25-AF86-6C018210277A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2C3E1-84E5-483C-B4AA-3AAD71B87133}"/>
              </a:ext>
            </a:extLst>
          </p:cNvPr>
          <p:cNvSpPr/>
          <p:nvPr/>
        </p:nvSpPr>
        <p:spPr>
          <a:xfrm>
            <a:off x="237402" y="199176"/>
            <a:ext cx="2799532" cy="645964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625A70-529F-4963-9DEA-2F99FDBF6350}"/>
              </a:ext>
            </a:extLst>
          </p:cNvPr>
          <p:cNvSpPr/>
          <p:nvPr/>
        </p:nvSpPr>
        <p:spPr>
          <a:xfrm>
            <a:off x="3178439" y="199176"/>
            <a:ext cx="2799532" cy="6459648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8E8EC9-AB9C-4616-A571-350385F4F346}"/>
              </a:ext>
            </a:extLst>
          </p:cNvPr>
          <p:cNvSpPr/>
          <p:nvPr/>
        </p:nvSpPr>
        <p:spPr>
          <a:xfrm>
            <a:off x="6119477" y="199176"/>
            <a:ext cx="2799532" cy="6459648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7D18AD-8CD2-4E37-BE05-388D276B1D3C}"/>
              </a:ext>
            </a:extLst>
          </p:cNvPr>
          <p:cNvSpPr/>
          <p:nvPr/>
        </p:nvSpPr>
        <p:spPr>
          <a:xfrm>
            <a:off x="1243342" y="1292614"/>
            <a:ext cx="787652" cy="787652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BA806A-7623-489A-AEB7-EB5FA15167C9}"/>
              </a:ext>
            </a:extLst>
          </p:cNvPr>
          <p:cNvSpPr/>
          <p:nvPr/>
        </p:nvSpPr>
        <p:spPr>
          <a:xfrm>
            <a:off x="4184379" y="1292614"/>
            <a:ext cx="787652" cy="78765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213298-8123-4218-A4CB-C63B682ED3F5}"/>
              </a:ext>
            </a:extLst>
          </p:cNvPr>
          <p:cNvSpPr/>
          <p:nvPr/>
        </p:nvSpPr>
        <p:spPr>
          <a:xfrm>
            <a:off x="7125417" y="1292614"/>
            <a:ext cx="787652" cy="787652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290A11DD-F445-4A5B-9742-C6630170836F}"/>
              </a:ext>
            </a:extLst>
          </p:cNvPr>
          <p:cNvSpPr/>
          <p:nvPr/>
        </p:nvSpPr>
        <p:spPr>
          <a:xfrm>
            <a:off x="4390746" y="1529739"/>
            <a:ext cx="374918" cy="3134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21894FB-AA0D-4F12-9443-6DC6D189D588}"/>
              </a:ext>
            </a:extLst>
          </p:cNvPr>
          <p:cNvSpPr/>
          <p:nvPr/>
        </p:nvSpPr>
        <p:spPr>
          <a:xfrm>
            <a:off x="1453144" y="1565497"/>
            <a:ext cx="368048" cy="24188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79A2105D-DC5E-4209-BB14-0CDA91EA2698}"/>
              </a:ext>
            </a:extLst>
          </p:cNvPr>
          <p:cNvSpPr>
            <a:spLocks noChangeAspect="1"/>
          </p:cNvSpPr>
          <p:nvPr/>
        </p:nvSpPr>
        <p:spPr>
          <a:xfrm>
            <a:off x="7351797" y="151759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4BE96-B778-4359-A7C9-6F0F63648809}"/>
              </a:ext>
            </a:extLst>
          </p:cNvPr>
          <p:cNvSpPr txBox="1"/>
          <p:nvPr/>
        </p:nvSpPr>
        <p:spPr>
          <a:xfrm>
            <a:off x="753716" y="2378275"/>
            <a:ext cx="17669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0AA293-FE51-4A0E-8ED3-4EC339250865}"/>
              </a:ext>
            </a:extLst>
          </p:cNvPr>
          <p:cNvSpPr txBox="1"/>
          <p:nvPr/>
        </p:nvSpPr>
        <p:spPr>
          <a:xfrm>
            <a:off x="3694754" y="2378275"/>
            <a:ext cx="17669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C7A7F-CF23-480F-A78B-CED820EFAF8F}"/>
              </a:ext>
            </a:extLst>
          </p:cNvPr>
          <p:cNvSpPr txBox="1"/>
          <p:nvPr/>
        </p:nvSpPr>
        <p:spPr>
          <a:xfrm>
            <a:off x="6602931" y="2378275"/>
            <a:ext cx="17669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E0FE78-41F7-4DAC-ADB0-6B3898ADEFCD}"/>
              </a:ext>
            </a:extLst>
          </p:cNvPr>
          <p:cNvSpPr txBox="1">
            <a:spLocks/>
          </p:cNvSpPr>
          <p:nvPr/>
        </p:nvSpPr>
        <p:spPr>
          <a:xfrm>
            <a:off x="9237782" y="392834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Four Columns 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692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635701" y="45880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629905" y="133884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3E9ACB-F073-4197-AB12-AD9B1EB817F8}"/>
              </a:ext>
            </a:extLst>
          </p:cNvPr>
          <p:cNvSpPr/>
          <p:nvPr/>
        </p:nvSpPr>
        <p:spPr>
          <a:xfrm>
            <a:off x="5171468" y="435255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3DA7D3-140A-4CDE-BB94-23E48C56AED5}"/>
              </a:ext>
            </a:extLst>
          </p:cNvPr>
          <p:cNvSpPr/>
          <p:nvPr/>
        </p:nvSpPr>
        <p:spPr>
          <a:xfrm>
            <a:off x="5171468" y="226217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7F49D-17B9-4CEA-83F7-7E9708857706}"/>
              </a:ext>
            </a:extLst>
          </p:cNvPr>
          <p:cNvSpPr txBox="1"/>
          <p:nvPr/>
        </p:nvSpPr>
        <p:spPr>
          <a:xfrm>
            <a:off x="5296358" y="2422163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13545-27A9-41E6-8157-470653ACD88E}"/>
              </a:ext>
            </a:extLst>
          </p:cNvPr>
          <p:cNvSpPr txBox="1"/>
          <p:nvPr/>
        </p:nvSpPr>
        <p:spPr>
          <a:xfrm>
            <a:off x="5296358" y="451254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10C3D-F268-4B7A-A064-4F5531ED93AB}"/>
              </a:ext>
            </a:extLst>
          </p:cNvPr>
          <p:cNvSpPr txBox="1"/>
          <p:nvPr/>
        </p:nvSpPr>
        <p:spPr>
          <a:xfrm>
            <a:off x="5963556" y="2391386"/>
            <a:ext cx="543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DDF00-F679-405A-BBA1-1BF39337D49A}"/>
              </a:ext>
            </a:extLst>
          </p:cNvPr>
          <p:cNvSpPr txBox="1"/>
          <p:nvPr/>
        </p:nvSpPr>
        <p:spPr>
          <a:xfrm>
            <a:off x="5963556" y="3039962"/>
            <a:ext cx="5432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534F2-02C1-4DD3-94A4-5BA6C4BE1D03}"/>
              </a:ext>
            </a:extLst>
          </p:cNvPr>
          <p:cNvSpPr txBox="1"/>
          <p:nvPr/>
        </p:nvSpPr>
        <p:spPr>
          <a:xfrm>
            <a:off x="5891548" y="4450989"/>
            <a:ext cx="543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A984E-415C-4993-B416-44D6E4E027FE}"/>
              </a:ext>
            </a:extLst>
          </p:cNvPr>
          <p:cNvSpPr txBox="1"/>
          <p:nvPr/>
        </p:nvSpPr>
        <p:spPr>
          <a:xfrm>
            <a:off x="5891548" y="5147449"/>
            <a:ext cx="549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410B6B-6011-421E-B292-D2F9EB28C1AF}"/>
              </a:ext>
            </a:extLst>
          </p:cNvPr>
          <p:cNvGrpSpPr/>
          <p:nvPr/>
        </p:nvGrpSpPr>
        <p:grpSpPr>
          <a:xfrm>
            <a:off x="-652519" y="3762837"/>
            <a:ext cx="12969199" cy="2665260"/>
            <a:chOff x="-491345" y="1077822"/>
            <a:chExt cx="10267188" cy="21099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94E979-B09C-4577-A5F2-9EB206B59E10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474E62D-6D21-44E1-B7B1-8BBFB0106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928CE9C-1948-44F3-A7A6-B5C4C2E28A46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4CE9DF-B4F5-4E54-B1DD-04A2FB9CA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E13F53-8EF6-4B38-99FF-9CB84A6B2EBF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404E05A-C550-48DC-AF23-091129FB9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266C0E3-1F97-4E8A-BE13-09E8C68B1D30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D326577-A8A2-481E-B73B-DE69E2708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EDF3D62-F28A-44E5-ABCD-94F0110C155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E380E09-C093-4D1D-A08A-845BC9523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F3A511-9611-4093-B594-6AE2F05BE879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1158A-E743-48FC-8224-04B98F0CE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992C31C-769C-4343-961C-733B5FE310C1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9CFF72F-5045-4C23-9D3C-8504DD17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38C6726-09E0-496A-8529-AFDF0C58F1CF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2948EA9-DAD6-4BB2-A566-24B2D3CE3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5EBC715-8A01-447B-964A-23145C52B0CB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D81EE9D-D152-4232-9D73-C3AB9943D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177518C-AC45-48B6-8670-ABF6FEDA4A9C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C41258C-6DBC-474E-95C3-8577E3B9B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0AC16D1-7106-4E06-9F10-E08171AD3548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7B65909-BFEA-4557-A8F7-1368CD777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1F27F21-3210-4737-9FFC-A902445BB4B7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DCAEA2-8FB6-4956-9BA3-45DD62347B87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780A0A-DCB2-4EF2-A847-4F54A38FCEA6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3622B21-3B6F-4407-8482-809005EA2ADD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1E8961-28AD-4CC1-83B6-6CC96EA62D9F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9281B8-AFE7-40CB-B94F-B556AFF30842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7730AD-88C3-470D-95EE-6C592180BF8E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2EC327-9CE2-4E3E-995D-9523741564B3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64F6B07-D79E-40C5-9370-27572517835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142BC9D-D39A-498C-870F-CA011B16C9D5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6D3A2E-7DF4-4EED-8D92-6C36414E8717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66690D1-41D4-4E17-9F36-4685D44FD95E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BED3960-5180-4AAA-80BD-DB951F6087FF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32F97BE-7DF7-47A9-BBD0-3F612C6B8108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CBA1E20-2419-43C3-B456-E71DAB21F9CC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7A11D9-84D4-462F-B4C5-66115E6124A9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2FCEAB-A000-4946-943B-A214BDE3E562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21403E-7E4A-4D69-99E3-E970DE2EEEB7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0DA077-A86D-4C5E-A109-0CD4D25C15AC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5E8354-4811-4A2B-B804-87E9E34AA435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8091443-1C9A-4177-A133-4E59C7496804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2A171E5-2C42-425D-A986-C20E6895EC2A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0862ADA-C0A9-4A15-9EA8-24FF9446A7E3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C72DF8A-B9C9-440C-8886-CF7F39063B84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E23715B-EFB6-463F-814D-367600B33C79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78FEBB-A3EA-4CC6-A652-1DCF74D5C81A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BEFF9F5-6376-41F2-8939-F8097772054D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9F6A752-08BD-46E4-B973-A81A6F32AC2E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6984086-B98C-4320-B1F9-30B281E4899B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FA6350A-81D4-4A1B-9D09-88766B50BAB0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Oval 50">
              <a:extLst>
                <a:ext uri="{FF2B5EF4-FFF2-40B4-BE49-F238E27FC236}">
                  <a16:creationId xmlns:a16="http://schemas.microsoft.com/office/drawing/2014/main" id="{0E6456BA-AC71-4096-83DA-EA702E023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Heart 17">
              <a:extLst>
                <a:ext uri="{FF2B5EF4-FFF2-40B4-BE49-F238E27FC236}">
                  <a16:creationId xmlns:a16="http://schemas.microsoft.com/office/drawing/2014/main" id="{6073EECC-4242-4E2B-B1F1-DE00F9AF9DC8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Rounded Rectangle 25">
              <a:extLst>
                <a:ext uri="{FF2B5EF4-FFF2-40B4-BE49-F238E27FC236}">
                  <a16:creationId xmlns:a16="http://schemas.microsoft.com/office/drawing/2014/main" id="{11F58AA1-3539-4E8B-B0FB-7802210163F6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Chord 32">
              <a:extLst>
                <a:ext uri="{FF2B5EF4-FFF2-40B4-BE49-F238E27FC236}">
                  <a16:creationId xmlns:a16="http://schemas.microsoft.com/office/drawing/2014/main" id="{21A0C472-AAC4-49A9-948D-97723C0A5ADF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40">
              <a:extLst>
                <a:ext uri="{FF2B5EF4-FFF2-40B4-BE49-F238E27FC236}">
                  <a16:creationId xmlns:a16="http://schemas.microsoft.com/office/drawing/2014/main" id="{5820F5DC-6F22-43B6-9A5C-8EC86264E369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5C3A7F7C-87B3-47C9-AC4C-2A684ED63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25">
              <a:extLst>
                <a:ext uri="{FF2B5EF4-FFF2-40B4-BE49-F238E27FC236}">
                  <a16:creationId xmlns:a16="http://schemas.microsoft.com/office/drawing/2014/main" id="{8A8A0221-2C80-4C4D-8D2D-E1EBBC66D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Block Arc 20">
              <a:extLst>
                <a:ext uri="{FF2B5EF4-FFF2-40B4-BE49-F238E27FC236}">
                  <a16:creationId xmlns:a16="http://schemas.microsoft.com/office/drawing/2014/main" id="{D2A491B2-B970-4632-8510-227152B05F5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6" name="Trapezoid 28">
              <a:extLst>
                <a:ext uri="{FF2B5EF4-FFF2-40B4-BE49-F238E27FC236}">
                  <a16:creationId xmlns:a16="http://schemas.microsoft.com/office/drawing/2014/main" id="{9788695E-8B6F-48E1-A450-8299D4F5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61D906CB-6F00-4313-8BF4-8D6F73FCA564}"/>
              </a:ext>
            </a:extLst>
          </p:cNvPr>
          <p:cNvSpPr/>
          <p:nvPr/>
        </p:nvSpPr>
        <p:spPr>
          <a:xfrm>
            <a:off x="-13739" y="0"/>
            <a:ext cx="6520938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23C1A-BE80-4BAB-9EFD-3E2A28811B74}"/>
              </a:ext>
            </a:extLst>
          </p:cNvPr>
          <p:cNvSpPr/>
          <p:nvPr/>
        </p:nvSpPr>
        <p:spPr>
          <a:xfrm>
            <a:off x="2593075" y="765885"/>
            <a:ext cx="9598777" cy="24020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462818" y="1261884"/>
            <a:ext cx="77291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462764" y="2123902"/>
            <a:ext cx="77290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91C44E-C33F-4769-9FF7-0DB270EAAB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718" y="765886"/>
            <a:ext cx="3675239" cy="611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D57FD0-55F8-49A2-A9D2-4097B7B51427}"/>
              </a:ext>
            </a:extLst>
          </p:cNvPr>
          <p:cNvGrpSpPr/>
          <p:nvPr/>
        </p:nvGrpSpPr>
        <p:grpSpPr>
          <a:xfrm rot="5400000">
            <a:off x="-1573237" y="3523058"/>
            <a:ext cx="4968410" cy="768863"/>
            <a:chOff x="477110" y="4905446"/>
            <a:chExt cx="11078677" cy="171442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C33C5A-074C-4CFA-BB8B-B8FA799E3683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34A6F5-5C19-41E1-9528-CD064979EDA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298730E-96A3-4CD0-94C6-0F076D4A7A66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3D79A04-DCA5-4708-BB09-9445A222C246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EA45E8-2F79-43F4-96F1-8A344F906BAA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Graphic 3">
            <a:extLst>
              <a:ext uri="{FF2B5EF4-FFF2-40B4-BE49-F238E27FC236}">
                <a16:creationId xmlns:a16="http://schemas.microsoft.com/office/drawing/2014/main" id="{2CE8C414-8347-4DD9-B1AC-EE93EBD701C3}"/>
              </a:ext>
            </a:extLst>
          </p:cNvPr>
          <p:cNvSpPr/>
          <p:nvPr/>
        </p:nvSpPr>
        <p:spPr>
          <a:xfrm>
            <a:off x="1525607" y="1247841"/>
            <a:ext cx="2486612" cy="1732964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555D80D1-657B-4D91-8400-53DC77C928E4}"/>
              </a:ext>
            </a:extLst>
          </p:cNvPr>
          <p:cNvGrpSpPr/>
          <p:nvPr/>
        </p:nvGrpSpPr>
        <p:grpSpPr>
          <a:xfrm>
            <a:off x="1665445" y="3063692"/>
            <a:ext cx="2561902" cy="3343438"/>
            <a:chOff x="1665444" y="2565552"/>
            <a:chExt cx="2943601" cy="3841578"/>
          </a:xfrm>
        </p:grpSpPr>
        <p:sp>
          <p:nvSpPr>
            <p:cNvPr id="573" name="Oval 6">
              <a:extLst>
                <a:ext uri="{FF2B5EF4-FFF2-40B4-BE49-F238E27FC236}">
                  <a16:creationId xmlns:a16="http://schemas.microsoft.com/office/drawing/2014/main" id="{5EB43EB4-D86E-4BD4-B356-79CE41341D8B}"/>
                </a:ext>
              </a:extLst>
            </p:cNvPr>
            <p:cNvSpPr/>
            <p:nvPr/>
          </p:nvSpPr>
          <p:spPr>
            <a:xfrm rot="14243215">
              <a:off x="1678792" y="2803249"/>
              <a:ext cx="1864240" cy="1388845"/>
            </a:xfrm>
            <a:custGeom>
              <a:avLst/>
              <a:gdLst/>
              <a:ahLst/>
              <a:cxnLst/>
              <a:rect l="l" t="t" r="r" b="b"/>
              <a:pathLst>
                <a:path w="2374296" h="1768833">
                  <a:moveTo>
                    <a:pt x="2122319" y="274160"/>
                  </a:moveTo>
                  <a:cubicBezTo>
                    <a:pt x="2279947" y="434566"/>
                    <a:pt x="2376382" y="655105"/>
                    <a:pt x="2374262" y="897757"/>
                  </a:cubicBezTo>
                  <a:cubicBezTo>
                    <a:pt x="2370023" y="1383058"/>
                    <a:pt x="1973171" y="1773038"/>
                    <a:pt x="1487868" y="1768799"/>
                  </a:cubicBezTo>
                  <a:lnTo>
                    <a:pt x="244916" y="1757941"/>
                  </a:lnTo>
                  <a:cubicBezTo>
                    <a:pt x="243021" y="1760093"/>
                    <a:pt x="240936" y="1760194"/>
                    <a:pt x="238844" y="1760193"/>
                  </a:cubicBezTo>
                  <a:lnTo>
                    <a:pt x="232478" y="1757834"/>
                  </a:lnTo>
                  <a:lnTo>
                    <a:pt x="215240" y="1757683"/>
                  </a:lnTo>
                  <a:lnTo>
                    <a:pt x="215239" y="1757682"/>
                  </a:lnTo>
                  <a:lnTo>
                    <a:pt x="215233" y="1757683"/>
                  </a:lnTo>
                  <a:lnTo>
                    <a:pt x="215233" y="1757679"/>
                  </a:lnTo>
                  <a:lnTo>
                    <a:pt x="200021" y="1745799"/>
                  </a:lnTo>
                  <a:cubicBezTo>
                    <a:pt x="85924" y="1677713"/>
                    <a:pt x="0" y="1316657"/>
                    <a:pt x="0" y="881792"/>
                  </a:cubicBezTo>
                  <a:cubicBezTo>
                    <a:pt x="0" y="483215"/>
                    <a:pt x="72182" y="146639"/>
                    <a:pt x="172783" y="42438"/>
                  </a:cubicBezTo>
                  <a:cubicBezTo>
                    <a:pt x="191110" y="13973"/>
                    <a:pt x="217565" y="-2559"/>
                    <a:pt x="239494" y="324"/>
                  </a:cubicBezTo>
                  <a:lnTo>
                    <a:pt x="1503219" y="11362"/>
                  </a:lnTo>
                  <a:cubicBezTo>
                    <a:pt x="1745871" y="13482"/>
                    <a:pt x="1964691" y="113754"/>
                    <a:pt x="2122319" y="274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74" name="Group 8">
              <a:extLst>
                <a:ext uri="{FF2B5EF4-FFF2-40B4-BE49-F238E27FC236}">
                  <a16:creationId xmlns:a16="http://schemas.microsoft.com/office/drawing/2014/main" id="{F14E7E4E-3F8E-425D-8EB1-DC9D2A4A2773}"/>
                </a:ext>
              </a:extLst>
            </p:cNvPr>
            <p:cNvGrpSpPr/>
            <p:nvPr/>
          </p:nvGrpSpPr>
          <p:grpSpPr>
            <a:xfrm rot="15399350">
              <a:off x="1521477" y="4573908"/>
              <a:ext cx="1977189" cy="1689255"/>
              <a:chOff x="2066735" y="1837293"/>
              <a:chExt cx="2518148" cy="2151435"/>
            </a:xfrm>
          </p:grpSpPr>
          <p:sp>
            <p:nvSpPr>
              <p:cNvPr id="575" name="Round Same Side Corner Rectangle 2">
                <a:extLst>
                  <a:ext uri="{FF2B5EF4-FFF2-40B4-BE49-F238E27FC236}">
                    <a16:creationId xmlns:a16="http://schemas.microsoft.com/office/drawing/2014/main" id="{E394ACE6-00B7-4FF8-8BD0-F8DF97BF0F18}"/>
                  </a:ext>
                </a:extLst>
              </p:cNvPr>
              <p:cNvSpPr/>
              <p:nvPr/>
            </p:nvSpPr>
            <p:spPr>
              <a:xfrm rot="18900000">
                <a:off x="2066735" y="1837293"/>
                <a:ext cx="1757503" cy="21514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6" name="Oval 3">
                <a:extLst>
                  <a:ext uri="{FF2B5EF4-FFF2-40B4-BE49-F238E27FC236}">
                    <a16:creationId xmlns:a16="http://schemas.microsoft.com/office/drawing/2014/main" id="{D178D334-8C30-4667-A5F8-54F50312146B}"/>
                  </a:ext>
                </a:extLst>
              </p:cNvPr>
              <p:cNvSpPr/>
              <p:nvPr/>
            </p:nvSpPr>
            <p:spPr>
              <a:xfrm rot="2700000">
                <a:off x="3590577" y="2794901"/>
                <a:ext cx="231105" cy="175750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77" name="자유형: 도형 60">
              <a:extLst>
                <a:ext uri="{FF2B5EF4-FFF2-40B4-BE49-F238E27FC236}">
                  <a16:creationId xmlns:a16="http://schemas.microsoft.com/office/drawing/2014/main" id="{C01E15E5-09A1-4280-A043-E972F39FEE36}"/>
                </a:ext>
              </a:extLst>
            </p:cNvPr>
            <p:cNvSpPr/>
            <p:nvPr/>
          </p:nvSpPr>
          <p:spPr>
            <a:xfrm>
              <a:off x="4203359" y="3780988"/>
              <a:ext cx="405686" cy="327024"/>
            </a:xfrm>
            <a:custGeom>
              <a:avLst/>
              <a:gdLst>
                <a:gd name="connsiteX0" fmla="*/ 1426018 w 1699104"/>
                <a:gd name="connsiteY0" fmla="*/ 100 h 1369652"/>
                <a:gd name="connsiteX1" fmla="*/ 905616 w 1699104"/>
                <a:gd name="connsiteY1" fmla="*/ 806363 h 1369652"/>
                <a:gd name="connsiteX2" fmla="*/ 283242 w 1699104"/>
                <a:gd name="connsiteY2" fmla="*/ 523532 h 1369652"/>
                <a:gd name="connsiteX3" fmla="*/ 222649 w 1699104"/>
                <a:gd name="connsiteY3" fmla="*/ 437351 h 1369652"/>
                <a:gd name="connsiteX4" fmla="*/ 229092 w 1699104"/>
                <a:gd name="connsiteY4" fmla="*/ 431928 h 1369652"/>
                <a:gd name="connsiteX5" fmla="*/ 214241 w 1699104"/>
                <a:gd name="connsiteY5" fmla="*/ 431928 h 1369652"/>
                <a:gd name="connsiteX6" fmla="*/ 219121 w 1699104"/>
                <a:gd name="connsiteY6" fmla="*/ 466941 h 1369652"/>
                <a:gd name="connsiteX7" fmla="*/ 726011 w 1699104"/>
                <a:gd name="connsiteY7" fmla="*/ 922236 h 1369652"/>
                <a:gd name="connsiteX8" fmla="*/ 1670649 w 1699104"/>
                <a:gd name="connsiteY8" fmla="*/ 741110 h 1369652"/>
                <a:gd name="connsiteX9" fmla="*/ 531731 w 1699104"/>
                <a:gd name="connsiteY9" fmla="*/ 1324252 h 1369652"/>
                <a:gd name="connsiteX10" fmla="*/ 91918 w 1699104"/>
                <a:gd name="connsiteY10" fmla="*/ 541992 h 1369652"/>
                <a:gd name="connsiteX11" fmla="*/ 120379 w 1699104"/>
                <a:gd name="connsiteY11" fmla="*/ 467947 h 1369652"/>
                <a:gd name="connsiteX12" fmla="*/ 116938 w 1699104"/>
                <a:gd name="connsiteY12" fmla="*/ 431928 h 1369652"/>
                <a:gd name="connsiteX13" fmla="*/ 33060 w 1699104"/>
                <a:gd name="connsiteY13" fmla="*/ 431928 h 1369652"/>
                <a:gd name="connsiteX14" fmla="*/ 0 w 1699104"/>
                <a:gd name="connsiteY14" fmla="*/ 398866 h 1369652"/>
                <a:gd name="connsiteX15" fmla="*/ 0 w 1699104"/>
                <a:gd name="connsiteY15" fmla="*/ 295655 h 1369652"/>
                <a:gd name="connsiteX16" fmla="*/ 33060 w 1699104"/>
                <a:gd name="connsiteY16" fmla="*/ 262594 h 1369652"/>
                <a:gd name="connsiteX17" fmla="*/ 303652 w 1699104"/>
                <a:gd name="connsiteY17" fmla="*/ 262594 h 1369652"/>
                <a:gd name="connsiteX18" fmla="*/ 336714 w 1699104"/>
                <a:gd name="connsiteY18" fmla="*/ 295655 h 1369652"/>
                <a:gd name="connsiteX19" fmla="*/ 336714 w 1699104"/>
                <a:gd name="connsiteY19" fmla="*/ 398866 h 1369652"/>
                <a:gd name="connsiteX20" fmla="*/ 327031 w 1699104"/>
                <a:gd name="connsiteY20" fmla="*/ 422244 h 1369652"/>
                <a:gd name="connsiteX21" fmla="*/ 318665 w 1699104"/>
                <a:gd name="connsiteY21" fmla="*/ 425709 h 1369652"/>
                <a:gd name="connsiteX22" fmla="*/ 320999 w 1699104"/>
                <a:gd name="connsiteY22" fmla="*/ 428452 h 1369652"/>
                <a:gd name="connsiteX23" fmla="*/ 854625 w 1699104"/>
                <a:gd name="connsiteY23" fmla="*/ 512079 h 1369652"/>
                <a:gd name="connsiteX24" fmla="*/ 1426018 w 1699104"/>
                <a:gd name="connsiteY24" fmla="*/ 100 h 136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9104" h="1369652">
                  <a:moveTo>
                    <a:pt x="1426018" y="100"/>
                  </a:moveTo>
                  <a:cubicBezTo>
                    <a:pt x="1538052" y="-1238"/>
                    <a:pt x="1521372" y="676489"/>
                    <a:pt x="905616" y="806363"/>
                  </a:cubicBezTo>
                  <a:cubicBezTo>
                    <a:pt x="615918" y="859803"/>
                    <a:pt x="247425" y="663322"/>
                    <a:pt x="283242" y="523532"/>
                  </a:cubicBezTo>
                  <a:cubicBezTo>
                    <a:pt x="295726" y="486047"/>
                    <a:pt x="248406" y="473678"/>
                    <a:pt x="222649" y="437351"/>
                  </a:cubicBezTo>
                  <a:lnTo>
                    <a:pt x="229092" y="431928"/>
                  </a:lnTo>
                  <a:lnTo>
                    <a:pt x="214241" y="431928"/>
                  </a:lnTo>
                  <a:lnTo>
                    <a:pt x="219121" y="466941"/>
                  </a:lnTo>
                  <a:cubicBezTo>
                    <a:pt x="244983" y="601662"/>
                    <a:pt x="334031" y="752109"/>
                    <a:pt x="726011" y="922236"/>
                  </a:cubicBezTo>
                  <a:cubicBezTo>
                    <a:pt x="1154486" y="1061180"/>
                    <a:pt x="1595961" y="678971"/>
                    <a:pt x="1670649" y="741110"/>
                  </a:cubicBezTo>
                  <a:cubicBezTo>
                    <a:pt x="1796893" y="821695"/>
                    <a:pt x="1518097" y="1557237"/>
                    <a:pt x="531731" y="1324252"/>
                  </a:cubicBezTo>
                  <a:cubicBezTo>
                    <a:pt x="208334" y="1231723"/>
                    <a:pt x="-112945" y="851176"/>
                    <a:pt x="91918" y="541992"/>
                  </a:cubicBezTo>
                  <a:cubicBezTo>
                    <a:pt x="120456" y="512888"/>
                    <a:pt x="123138" y="500113"/>
                    <a:pt x="120379" y="467947"/>
                  </a:cubicBezTo>
                  <a:lnTo>
                    <a:pt x="116938" y="431928"/>
                  </a:lnTo>
                  <a:lnTo>
                    <a:pt x="33060" y="431928"/>
                  </a:lnTo>
                  <a:cubicBezTo>
                    <a:pt x="14802" y="431928"/>
                    <a:pt x="0" y="417126"/>
                    <a:pt x="0" y="398866"/>
                  </a:cubicBezTo>
                  <a:lnTo>
                    <a:pt x="0" y="295655"/>
                  </a:lnTo>
                  <a:cubicBezTo>
                    <a:pt x="0" y="277396"/>
                    <a:pt x="14802" y="262594"/>
                    <a:pt x="33060" y="262594"/>
                  </a:cubicBezTo>
                  <a:lnTo>
                    <a:pt x="303652" y="262594"/>
                  </a:lnTo>
                  <a:cubicBezTo>
                    <a:pt x="321912" y="262594"/>
                    <a:pt x="336714" y="277396"/>
                    <a:pt x="336714" y="295655"/>
                  </a:cubicBezTo>
                  <a:lnTo>
                    <a:pt x="336714" y="398866"/>
                  </a:lnTo>
                  <a:cubicBezTo>
                    <a:pt x="336714" y="407996"/>
                    <a:pt x="333014" y="416262"/>
                    <a:pt x="327031" y="422244"/>
                  </a:cubicBezTo>
                  <a:lnTo>
                    <a:pt x="318665" y="425709"/>
                  </a:lnTo>
                  <a:lnTo>
                    <a:pt x="320999" y="428452"/>
                  </a:lnTo>
                  <a:cubicBezTo>
                    <a:pt x="391696" y="499969"/>
                    <a:pt x="533781" y="563301"/>
                    <a:pt x="854625" y="512079"/>
                  </a:cubicBezTo>
                  <a:cubicBezTo>
                    <a:pt x="1189479" y="428452"/>
                    <a:pt x="1354858" y="-7609"/>
                    <a:pt x="1426018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8" name="자유형: 도형 61">
              <a:extLst>
                <a:ext uri="{FF2B5EF4-FFF2-40B4-BE49-F238E27FC236}">
                  <a16:creationId xmlns:a16="http://schemas.microsoft.com/office/drawing/2014/main" id="{F8B8C415-54A2-43DA-8951-4ABD69C95030}"/>
                </a:ext>
              </a:extLst>
            </p:cNvPr>
            <p:cNvSpPr/>
            <p:nvPr/>
          </p:nvSpPr>
          <p:spPr>
            <a:xfrm rot="2641289">
              <a:off x="3241278" y="4769338"/>
              <a:ext cx="254129" cy="357605"/>
            </a:xfrm>
            <a:custGeom>
              <a:avLst/>
              <a:gdLst>
                <a:gd name="connsiteX0" fmla="*/ 409448 w 556511"/>
                <a:gd name="connsiteY0" fmla="*/ 633953 h 783112"/>
                <a:gd name="connsiteX1" fmla="*/ 532137 w 556511"/>
                <a:gd name="connsiteY1" fmla="*/ 636049 h 783112"/>
                <a:gd name="connsiteX2" fmla="*/ 530042 w 556511"/>
                <a:gd name="connsiteY2" fmla="*/ 758738 h 783112"/>
                <a:gd name="connsiteX3" fmla="*/ 407353 w 556511"/>
                <a:gd name="connsiteY3" fmla="*/ 756642 h 783112"/>
                <a:gd name="connsiteX4" fmla="*/ 409448 w 556511"/>
                <a:gd name="connsiteY4" fmla="*/ 633953 h 783112"/>
                <a:gd name="connsiteX5" fmla="*/ 354773 w 556511"/>
                <a:gd name="connsiteY5" fmla="*/ 439280 h 783112"/>
                <a:gd name="connsiteX6" fmla="*/ 477463 w 556511"/>
                <a:gd name="connsiteY6" fmla="*/ 441376 h 783112"/>
                <a:gd name="connsiteX7" fmla="*/ 475367 w 556511"/>
                <a:gd name="connsiteY7" fmla="*/ 564065 h 783112"/>
                <a:gd name="connsiteX8" fmla="*/ 352678 w 556511"/>
                <a:gd name="connsiteY8" fmla="*/ 561970 h 783112"/>
                <a:gd name="connsiteX9" fmla="*/ 354773 w 556511"/>
                <a:gd name="connsiteY9" fmla="*/ 439280 h 783112"/>
                <a:gd name="connsiteX10" fmla="*/ 218360 w 556511"/>
                <a:gd name="connsiteY10" fmla="*/ 571112 h 783112"/>
                <a:gd name="connsiteX11" fmla="*/ 341049 w 556511"/>
                <a:gd name="connsiteY11" fmla="*/ 573208 h 783112"/>
                <a:gd name="connsiteX12" fmla="*/ 338953 w 556511"/>
                <a:gd name="connsiteY12" fmla="*/ 695897 h 783112"/>
                <a:gd name="connsiteX13" fmla="*/ 216264 w 556511"/>
                <a:gd name="connsiteY13" fmla="*/ 693802 h 783112"/>
                <a:gd name="connsiteX14" fmla="*/ 218360 w 556511"/>
                <a:gd name="connsiteY14" fmla="*/ 571112 h 783112"/>
                <a:gd name="connsiteX15" fmla="*/ 26470 w 556511"/>
                <a:gd name="connsiteY15" fmla="*/ 509047 h 783112"/>
                <a:gd name="connsiteX16" fmla="*/ 149159 w 556511"/>
                <a:gd name="connsiteY16" fmla="*/ 511142 h 783112"/>
                <a:gd name="connsiteX17" fmla="*/ 147063 w 556511"/>
                <a:gd name="connsiteY17" fmla="*/ 633831 h 783112"/>
                <a:gd name="connsiteX18" fmla="*/ 24374 w 556511"/>
                <a:gd name="connsiteY18" fmla="*/ 631736 h 783112"/>
                <a:gd name="connsiteX19" fmla="*/ 26470 w 556511"/>
                <a:gd name="connsiteY19" fmla="*/ 509047 h 783112"/>
                <a:gd name="connsiteX20" fmla="*/ 149112 w 556511"/>
                <a:gd name="connsiteY20" fmla="*/ 298004 h 783112"/>
                <a:gd name="connsiteX21" fmla="*/ 138636 w 556511"/>
                <a:gd name="connsiteY21" fmla="*/ 315689 h 783112"/>
                <a:gd name="connsiteX22" fmla="*/ 184643 w 556511"/>
                <a:gd name="connsiteY22" fmla="*/ 363295 h 783112"/>
                <a:gd name="connsiteX23" fmla="*/ 191908 w 556511"/>
                <a:gd name="connsiteY23" fmla="*/ 358647 h 783112"/>
                <a:gd name="connsiteX24" fmla="*/ 224662 w 556511"/>
                <a:gd name="connsiteY24" fmla="*/ 352852 h 783112"/>
                <a:gd name="connsiteX25" fmla="*/ 229469 w 556511"/>
                <a:gd name="connsiteY25" fmla="*/ 353874 h 783112"/>
                <a:gd name="connsiteX26" fmla="*/ 211297 w 556511"/>
                <a:gd name="connsiteY26" fmla="*/ 335640 h 783112"/>
                <a:gd name="connsiteX27" fmla="*/ 202581 w 556511"/>
                <a:gd name="connsiteY27" fmla="*/ 308036 h 783112"/>
                <a:gd name="connsiteX28" fmla="*/ 234559 w 556511"/>
                <a:gd name="connsiteY28" fmla="*/ 247451 h 783112"/>
                <a:gd name="connsiteX29" fmla="*/ 189883 w 556511"/>
                <a:gd name="connsiteY29" fmla="*/ 278803 h 783112"/>
                <a:gd name="connsiteX30" fmla="*/ 164461 w 556511"/>
                <a:gd name="connsiteY30" fmla="*/ 235888 h 783112"/>
                <a:gd name="connsiteX31" fmla="*/ 172895 w 556511"/>
                <a:gd name="connsiteY31" fmla="*/ 247139 h 783112"/>
                <a:gd name="connsiteX32" fmla="*/ 170873 w 556511"/>
                <a:gd name="connsiteY32" fmla="*/ 261272 h 783112"/>
                <a:gd name="connsiteX33" fmla="*/ 162981 w 556511"/>
                <a:gd name="connsiteY33" fmla="*/ 274594 h 783112"/>
                <a:gd name="connsiteX34" fmla="*/ 175755 w 556511"/>
                <a:gd name="connsiteY34" fmla="*/ 269160 h 783112"/>
                <a:gd name="connsiteX35" fmla="*/ 224226 w 556511"/>
                <a:gd name="connsiteY35" fmla="*/ 233222 h 783112"/>
                <a:gd name="connsiteX36" fmla="*/ 170475 w 556511"/>
                <a:gd name="connsiteY36" fmla="*/ 235506 h 783112"/>
                <a:gd name="connsiteX37" fmla="*/ 262987 w 556511"/>
                <a:gd name="connsiteY37" fmla="*/ 61806 h 783112"/>
                <a:gd name="connsiteX38" fmla="*/ 259843 w 556511"/>
                <a:gd name="connsiteY38" fmla="*/ 217979 h 783112"/>
                <a:gd name="connsiteX39" fmla="*/ 157649 w 556511"/>
                <a:gd name="connsiteY39" fmla="*/ 173434 h 783112"/>
                <a:gd name="connsiteX40" fmla="*/ 256699 w 556511"/>
                <a:gd name="connsiteY40" fmla="*/ 228985 h 783112"/>
                <a:gd name="connsiteX41" fmla="*/ 269276 w 556511"/>
                <a:gd name="connsiteY41" fmla="*/ 340612 h 783112"/>
                <a:gd name="connsiteX42" fmla="*/ 269801 w 556511"/>
                <a:gd name="connsiteY42" fmla="*/ 229509 h 783112"/>
                <a:gd name="connsiteX43" fmla="*/ 411300 w 556511"/>
                <a:gd name="connsiteY43" fmla="*/ 296066 h 783112"/>
                <a:gd name="connsiteX44" fmla="*/ 277661 w 556511"/>
                <a:gd name="connsiteY44" fmla="*/ 221648 h 783112"/>
                <a:gd name="connsiteX45" fmla="*/ 435408 w 556511"/>
                <a:gd name="connsiteY45" fmla="*/ 122074 h 783112"/>
                <a:gd name="connsiteX46" fmla="*/ 269800 w 556511"/>
                <a:gd name="connsiteY46" fmla="*/ 214835 h 783112"/>
                <a:gd name="connsiteX47" fmla="*/ 262987 w 556511"/>
                <a:gd name="connsiteY47" fmla="*/ 61806 h 783112"/>
                <a:gd name="connsiteX48" fmla="*/ 146238 w 556511"/>
                <a:gd name="connsiteY48" fmla="*/ 89082 h 783112"/>
                <a:gd name="connsiteX49" fmla="*/ 212479 w 556511"/>
                <a:gd name="connsiteY49" fmla="*/ 166417 h 783112"/>
                <a:gd name="connsiteX50" fmla="*/ 205626 w 556511"/>
                <a:gd name="connsiteY50" fmla="*/ 117253 h 783112"/>
                <a:gd name="connsiteX51" fmla="*/ 210194 w 556511"/>
                <a:gd name="connsiteY51" fmla="*/ 38831 h 783112"/>
                <a:gd name="connsiteX52" fmla="*/ 227558 w 556511"/>
                <a:gd name="connsiteY52" fmla="*/ 70334 h 783112"/>
                <a:gd name="connsiteX53" fmla="*/ 313743 w 556511"/>
                <a:gd name="connsiteY53" fmla="*/ 0 h 783112"/>
                <a:gd name="connsiteX54" fmla="*/ 282763 w 556511"/>
                <a:gd name="connsiteY54" fmla="*/ 167120 h 783112"/>
                <a:gd name="connsiteX55" fmla="*/ 371421 w 556511"/>
                <a:gd name="connsiteY55" fmla="*/ 64718 h 783112"/>
                <a:gd name="connsiteX56" fmla="*/ 365142 w 556511"/>
                <a:gd name="connsiteY56" fmla="*/ 100216 h 783112"/>
                <a:gd name="connsiteX57" fmla="*/ 519318 w 556511"/>
                <a:gd name="connsiteY57" fmla="*/ 71570 h 783112"/>
                <a:gd name="connsiteX58" fmla="*/ 411676 w 556511"/>
                <a:gd name="connsiteY58" fmla="*/ 188923 h 783112"/>
                <a:gd name="connsiteX59" fmla="*/ 454600 w 556511"/>
                <a:gd name="connsiteY59" fmla="*/ 204052 h 783112"/>
                <a:gd name="connsiteX60" fmla="*/ 348005 w 556511"/>
                <a:gd name="connsiteY60" fmla="*/ 210905 h 783112"/>
                <a:gd name="connsiteX61" fmla="*/ 319835 w 556511"/>
                <a:gd name="connsiteY61" fmla="*/ 227655 h 783112"/>
                <a:gd name="connsiteX62" fmla="*/ 482010 w 556511"/>
                <a:gd name="connsiteY62" fmla="*/ 287953 h 783112"/>
                <a:gd name="connsiteX63" fmla="*/ 379222 w 556511"/>
                <a:gd name="connsiteY63" fmla="*/ 320544 h 783112"/>
                <a:gd name="connsiteX64" fmla="*/ 400541 w 556511"/>
                <a:gd name="connsiteY64" fmla="*/ 355568 h 783112"/>
                <a:gd name="connsiteX65" fmla="*/ 332016 w 556511"/>
                <a:gd name="connsiteY65" fmla="*/ 347193 h 783112"/>
                <a:gd name="connsiteX66" fmla="*/ 293947 w 556511"/>
                <a:gd name="connsiteY66" fmla="*/ 290850 h 783112"/>
                <a:gd name="connsiteX67" fmla="*/ 303865 w 556511"/>
                <a:gd name="connsiteY67" fmla="*/ 332776 h 783112"/>
                <a:gd name="connsiteX68" fmla="*/ 319548 w 556511"/>
                <a:gd name="connsiteY68" fmla="*/ 389504 h 783112"/>
                <a:gd name="connsiteX69" fmla="*/ 284768 w 556511"/>
                <a:gd name="connsiteY69" fmla="*/ 378756 h 783112"/>
                <a:gd name="connsiteX70" fmla="*/ 285572 w 556511"/>
                <a:gd name="connsiteY70" fmla="*/ 379310 h 783112"/>
                <a:gd name="connsiteX71" fmla="*/ 283477 w 556511"/>
                <a:gd name="connsiteY71" fmla="*/ 501999 h 783112"/>
                <a:gd name="connsiteX72" fmla="*/ 160788 w 556511"/>
                <a:gd name="connsiteY72" fmla="*/ 499904 h 783112"/>
                <a:gd name="connsiteX73" fmla="*/ 143335 w 556511"/>
                <a:gd name="connsiteY73" fmla="*/ 405588 h 783112"/>
                <a:gd name="connsiteX74" fmla="*/ 152216 w 556511"/>
                <a:gd name="connsiteY74" fmla="*/ 392698 h 783112"/>
                <a:gd name="connsiteX75" fmla="*/ 115514 w 556511"/>
                <a:gd name="connsiteY75" fmla="*/ 354720 h 783112"/>
                <a:gd name="connsiteX76" fmla="*/ 71794 w 556511"/>
                <a:gd name="connsiteY76" fmla="*/ 428521 h 783112"/>
                <a:gd name="connsiteX77" fmla="*/ 46237 w 556511"/>
                <a:gd name="connsiteY77" fmla="*/ 435063 h 783112"/>
                <a:gd name="connsiteX78" fmla="*/ 45700 w 556511"/>
                <a:gd name="connsiteY78" fmla="*/ 434745 h 783112"/>
                <a:gd name="connsiteX79" fmla="*/ 39159 w 556511"/>
                <a:gd name="connsiteY79" fmla="*/ 409188 h 783112"/>
                <a:gd name="connsiteX80" fmla="*/ 138238 w 556511"/>
                <a:gd name="connsiteY80" fmla="*/ 241939 h 783112"/>
                <a:gd name="connsiteX81" fmla="*/ 149608 w 556511"/>
                <a:gd name="connsiteY81" fmla="*/ 233415 h 783112"/>
                <a:gd name="connsiteX82" fmla="*/ 142835 w 556511"/>
                <a:gd name="connsiteY82" fmla="*/ 230691 h 783112"/>
                <a:gd name="connsiteX83" fmla="*/ 117305 w 556511"/>
                <a:gd name="connsiteY83" fmla="*/ 156085 h 783112"/>
                <a:gd name="connsiteX84" fmla="*/ 138110 w 556511"/>
                <a:gd name="connsiteY84" fmla="*/ 170274 h 783112"/>
                <a:gd name="connsiteX85" fmla="*/ 146238 w 556511"/>
                <a:gd name="connsiteY85" fmla="*/ 89082 h 78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6511" h="783112">
                  <a:moveTo>
                    <a:pt x="409448" y="633953"/>
                  </a:moveTo>
                  <a:cubicBezTo>
                    <a:pt x="443906" y="600652"/>
                    <a:pt x="498836" y="601590"/>
                    <a:pt x="532137" y="636049"/>
                  </a:cubicBezTo>
                  <a:cubicBezTo>
                    <a:pt x="565438" y="670507"/>
                    <a:pt x="564500" y="725437"/>
                    <a:pt x="530042" y="758738"/>
                  </a:cubicBezTo>
                  <a:cubicBezTo>
                    <a:pt x="495583" y="792039"/>
                    <a:pt x="440653" y="791100"/>
                    <a:pt x="407353" y="756642"/>
                  </a:cubicBezTo>
                  <a:cubicBezTo>
                    <a:pt x="374052" y="722184"/>
                    <a:pt x="374990" y="667254"/>
                    <a:pt x="409448" y="633953"/>
                  </a:cubicBezTo>
                  <a:close/>
                  <a:moveTo>
                    <a:pt x="354773" y="439280"/>
                  </a:moveTo>
                  <a:cubicBezTo>
                    <a:pt x="389232" y="405979"/>
                    <a:pt x="444162" y="406918"/>
                    <a:pt x="477463" y="441376"/>
                  </a:cubicBezTo>
                  <a:cubicBezTo>
                    <a:pt x="510763" y="475834"/>
                    <a:pt x="509825" y="530764"/>
                    <a:pt x="475367" y="564065"/>
                  </a:cubicBezTo>
                  <a:cubicBezTo>
                    <a:pt x="440909" y="597366"/>
                    <a:pt x="385979" y="596428"/>
                    <a:pt x="352678" y="561970"/>
                  </a:cubicBezTo>
                  <a:cubicBezTo>
                    <a:pt x="319377" y="527511"/>
                    <a:pt x="320315" y="472581"/>
                    <a:pt x="354773" y="439280"/>
                  </a:cubicBezTo>
                  <a:close/>
                  <a:moveTo>
                    <a:pt x="218360" y="571112"/>
                  </a:moveTo>
                  <a:cubicBezTo>
                    <a:pt x="252818" y="537811"/>
                    <a:pt x="307748" y="538750"/>
                    <a:pt x="341049" y="573208"/>
                  </a:cubicBezTo>
                  <a:cubicBezTo>
                    <a:pt x="374350" y="607666"/>
                    <a:pt x="373412" y="662596"/>
                    <a:pt x="338953" y="695897"/>
                  </a:cubicBezTo>
                  <a:cubicBezTo>
                    <a:pt x="304495" y="729198"/>
                    <a:pt x="249565" y="728260"/>
                    <a:pt x="216264" y="693802"/>
                  </a:cubicBezTo>
                  <a:cubicBezTo>
                    <a:pt x="182963" y="659343"/>
                    <a:pt x="183901" y="604413"/>
                    <a:pt x="218360" y="571112"/>
                  </a:cubicBezTo>
                  <a:close/>
                  <a:moveTo>
                    <a:pt x="26470" y="509047"/>
                  </a:moveTo>
                  <a:cubicBezTo>
                    <a:pt x="60928" y="475746"/>
                    <a:pt x="115858" y="476684"/>
                    <a:pt x="149159" y="511142"/>
                  </a:cubicBezTo>
                  <a:cubicBezTo>
                    <a:pt x="182460" y="545601"/>
                    <a:pt x="181521" y="600530"/>
                    <a:pt x="147063" y="633831"/>
                  </a:cubicBezTo>
                  <a:cubicBezTo>
                    <a:pt x="112605" y="667132"/>
                    <a:pt x="57675" y="666194"/>
                    <a:pt x="24374" y="631736"/>
                  </a:cubicBezTo>
                  <a:cubicBezTo>
                    <a:pt x="-8927" y="597278"/>
                    <a:pt x="-7989" y="542348"/>
                    <a:pt x="26470" y="509047"/>
                  </a:cubicBezTo>
                  <a:close/>
                  <a:moveTo>
                    <a:pt x="149112" y="298004"/>
                  </a:moveTo>
                  <a:lnTo>
                    <a:pt x="138636" y="315689"/>
                  </a:lnTo>
                  <a:lnTo>
                    <a:pt x="184643" y="363295"/>
                  </a:lnTo>
                  <a:lnTo>
                    <a:pt x="191908" y="358647"/>
                  </a:lnTo>
                  <a:cubicBezTo>
                    <a:pt x="202424" y="354590"/>
                    <a:pt x="213561" y="352663"/>
                    <a:pt x="224662" y="352852"/>
                  </a:cubicBezTo>
                  <a:lnTo>
                    <a:pt x="229469" y="353874"/>
                  </a:lnTo>
                  <a:lnTo>
                    <a:pt x="211297" y="335640"/>
                  </a:lnTo>
                  <a:cubicBezTo>
                    <a:pt x="206066" y="327667"/>
                    <a:pt x="202768" y="318490"/>
                    <a:pt x="202581" y="308036"/>
                  </a:cubicBezTo>
                  <a:cubicBezTo>
                    <a:pt x="203282" y="287666"/>
                    <a:pt x="238049" y="275681"/>
                    <a:pt x="234559" y="247451"/>
                  </a:cubicBezTo>
                  <a:cubicBezTo>
                    <a:pt x="219077" y="260653"/>
                    <a:pt x="204775" y="270449"/>
                    <a:pt x="189883" y="278803"/>
                  </a:cubicBezTo>
                  <a:close/>
                  <a:moveTo>
                    <a:pt x="164461" y="235888"/>
                  </a:moveTo>
                  <a:lnTo>
                    <a:pt x="172895" y="247139"/>
                  </a:lnTo>
                  <a:cubicBezTo>
                    <a:pt x="174079" y="251764"/>
                    <a:pt x="173499" y="256840"/>
                    <a:pt x="170873" y="261272"/>
                  </a:cubicBezTo>
                  <a:lnTo>
                    <a:pt x="162981" y="274594"/>
                  </a:lnTo>
                  <a:lnTo>
                    <a:pt x="175755" y="269160"/>
                  </a:lnTo>
                  <a:cubicBezTo>
                    <a:pt x="191781" y="261329"/>
                    <a:pt x="207349" y="251140"/>
                    <a:pt x="224226" y="233222"/>
                  </a:cubicBezTo>
                  <a:cubicBezTo>
                    <a:pt x="205572" y="223002"/>
                    <a:pt x="185738" y="231945"/>
                    <a:pt x="170475" y="235506"/>
                  </a:cubicBezTo>
                  <a:close/>
                  <a:moveTo>
                    <a:pt x="262987" y="61806"/>
                  </a:moveTo>
                  <a:cubicBezTo>
                    <a:pt x="222285" y="121026"/>
                    <a:pt x="248663" y="181818"/>
                    <a:pt x="259843" y="217979"/>
                  </a:cubicBezTo>
                  <a:cubicBezTo>
                    <a:pt x="226477" y="211691"/>
                    <a:pt x="191014" y="205402"/>
                    <a:pt x="157649" y="173434"/>
                  </a:cubicBezTo>
                  <a:cubicBezTo>
                    <a:pt x="184901" y="220774"/>
                    <a:pt x="227351" y="221997"/>
                    <a:pt x="256699" y="228985"/>
                  </a:cubicBezTo>
                  <a:cubicBezTo>
                    <a:pt x="240977" y="268290"/>
                    <a:pt x="254602" y="304976"/>
                    <a:pt x="269276" y="340612"/>
                  </a:cubicBezTo>
                  <a:cubicBezTo>
                    <a:pt x="257397" y="305849"/>
                    <a:pt x="252856" y="262176"/>
                    <a:pt x="269801" y="229509"/>
                  </a:cubicBezTo>
                  <a:cubicBezTo>
                    <a:pt x="297052" y="276326"/>
                    <a:pt x="364657" y="291175"/>
                    <a:pt x="411300" y="296066"/>
                  </a:cubicBezTo>
                  <a:cubicBezTo>
                    <a:pt x="359417" y="286459"/>
                    <a:pt x="301245" y="260604"/>
                    <a:pt x="277661" y="221648"/>
                  </a:cubicBezTo>
                  <a:lnTo>
                    <a:pt x="435408" y="122074"/>
                  </a:lnTo>
                  <a:lnTo>
                    <a:pt x="269800" y="214835"/>
                  </a:lnTo>
                  <a:cubicBezTo>
                    <a:pt x="241151" y="158759"/>
                    <a:pt x="241850" y="105828"/>
                    <a:pt x="262987" y="61806"/>
                  </a:cubicBezTo>
                  <a:close/>
                  <a:moveTo>
                    <a:pt x="146238" y="89082"/>
                  </a:moveTo>
                  <a:cubicBezTo>
                    <a:pt x="200811" y="120101"/>
                    <a:pt x="193019" y="175752"/>
                    <a:pt x="212479" y="166417"/>
                  </a:cubicBezTo>
                  <a:cubicBezTo>
                    <a:pt x="232730" y="155619"/>
                    <a:pt x="219964" y="130148"/>
                    <a:pt x="205626" y="117253"/>
                  </a:cubicBezTo>
                  <a:cubicBezTo>
                    <a:pt x="187234" y="102119"/>
                    <a:pt x="177227" y="75977"/>
                    <a:pt x="210194" y="38831"/>
                  </a:cubicBezTo>
                  <a:cubicBezTo>
                    <a:pt x="215982" y="49332"/>
                    <a:pt x="214957" y="74507"/>
                    <a:pt x="227558" y="70334"/>
                  </a:cubicBezTo>
                  <a:cubicBezTo>
                    <a:pt x="242137" y="44618"/>
                    <a:pt x="234704" y="14710"/>
                    <a:pt x="313743" y="0"/>
                  </a:cubicBezTo>
                  <a:cubicBezTo>
                    <a:pt x="334337" y="159473"/>
                    <a:pt x="299903" y="101979"/>
                    <a:pt x="282763" y="167120"/>
                  </a:cubicBezTo>
                  <a:cubicBezTo>
                    <a:pt x="338345" y="169846"/>
                    <a:pt x="321604" y="83479"/>
                    <a:pt x="371421" y="64718"/>
                  </a:cubicBezTo>
                  <a:cubicBezTo>
                    <a:pt x="366358" y="77424"/>
                    <a:pt x="364440" y="89607"/>
                    <a:pt x="365142" y="100216"/>
                  </a:cubicBezTo>
                  <a:cubicBezTo>
                    <a:pt x="392776" y="55206"/>
                    <a:pt x="421982" y="81992"/>
                    <a:pt x="519318" y="71570"/>
                  </a:cubicBezTo>
                  <a:cubicBezTo>
                    <a:pt x="459854" y="118549"/>
                    <a:pt x="494199" y="186490"/>
                    <a:pt x="411676" y="188923"/>
                  </a:cubicBezTo>
                  <a:cubicBezTo>
                    <a:pt x="425634" y="195014"/>
                    <a:pt x="435924" y="200057"/>
                    <a:pt x="454600" y="204052"/>
                  </a:cubicBezTo>
                  <a:cubicBezTo>
                    <a:pt x="431646" y="225727"/>
                    <a:pt x="404500" y="221722"/>
                    <a:pt x="348005" y="210905"/>
                  </a:cubicBezTo>
                  <a:cubicBezTo>
                    <a:pt x="338091" y="209151"/>
                    <a:pt x="328177" y="213162"/>
                    <a:pt x="319835" y="227655"/>
                  </a:cubicBezTo>
                  <a:cubicBezTo>
                    <a:pt x="336160" y="250899"/>
                    <a:pt x="404893" y="195007"/>
                    <a:pt x="482010" y="287953"/>
                  </a:cubicBezTo>
                  <a:cubicBezTo>
                    <a:pt x="447747" y="300389"/>
                    <a:pt x="450694" y="353702"/>
                    <a:pt x="379222" y="320544"/>
                  </a:cubicBezTo>
                  <a:cubicBezTo>
                    <a:pt x="372179" y="338507"/>
                    <a:pt x="387670" y="348086"/>
                    <a:pt x="400541" y="355568"/>
                  </a:cubicBezTo>
                  <a:cubicBezTo>
                    <a:pt x="377700" y="352776"/>
                    <a:pt x="354334" y="375140"/>
                    <a:pt x="332016" y="347193"/>
                  </a:cubicBezTo>
                  <a:cubicBezTo>
                    <a:pt x="319327" y="328412"/>
                    <a:pt x="327075" y="287620"/>
                    <a:pt x="293947" y="290850"/>
                  </a:cubicBezTo>
                  <a:cubicBezTo>
                    <a:pt x="271436" y="300589"/>
                    <a:pt x="287545" y="313189"/>
                    <a:pt x="303865" y="332776"/>
                  </a:cubicBezTo>
                  <a:cubicBezTo>
                    <a:pt x="310752" y="341357"/>
                    <a:pt x="310113" y="362849"/>
                    <a:pt x="319548" y="389504"/>
                  </a:cubicBezTo>
                  <a:lnTo>
                    <a:pt x="284768" y="378756"/>
                  </a:lnTo>
                  <a:lnTo>
                    <a:pt x="285572" y="379310"/>
                  </a:lnTo>
                  <a:cubicBezTo>
                    <a:pt x="318873" y="413768"/>
                    <a:pt x="317935" y="468698"/>
                    <a:pt x="283477" y="501999"/>
                  </a:cubicBezTo>
                  <a:cubicBezTo>
                    <a:pt x="249019" y="535300"/>
                    <a:pt x="194089" y="534362"/>
                    <a:pt x="160788" y="499904"/>
                  </a:cubicBezTo>
                  <a:cubicBezTo>
                    <a:pt x="135812" y="474060"/>
                    <a:pt x="130096" y="436701"/>
                    <a:pt x="143335" y="405588"/>
                  </a:cubicBezTo>
                  <a:lnTo>
                    <a:pt x="152216" y="392698"/>
                  </a:lnTo>
                  <a:lnTo>
                    <a:pt x="115514" y="354720"/>
                  </a:lnTo>
                  <a:lnTo>
                    <a:pt x="71794" y="428521"/>
                  </a:lnTo>
                  <a:cubicBezTo>
                    <a:pt x="66543" y="437385"/>
                    <a:pt x="55100" y="440314"/>
                    <a:pt x="46237" y="435063"/>
                  </a:cubicBezTo>
                  <a:lnTo>
                    <a:pt x="45700" y="434745"/>
                  </a:lnTo>
                  <a:cubicBezTo>
                    <a:pt x="36837" y="429494"/>
                    <a:pt x="33908" y="418051"/>
                    <a:pt x="39159" y="409188"/>
                  </a:cubicBezTo>
                  <a:lnTo>
                    <a:pt x="138238" y="241939"/>
                  </a:lnTo>
                  <a:lnTo>
                    <a:pt x="149608" y="233415"/>
                  </a:lnTo>
                  <a:lnTo>
                    <a:pt x="142835" y="230691"/>
                  </a:lnTo>
                  <a:cubicBezTo>
                    <a:pt x="127987" y="221446"/>
                    <a:pt x="113066" y="200262"/>
                    <a:pt x="117305" y="156085"/>
                  </a:cubicBezTo>
                  <a:cubicBezTo>
                    <a:pt x="124240" y="160814"/>
                    <a:pt x="131699" y="159779"/>
                    <a:pt x="138110" y="170274"/>
                  </a:cubicBezTo>
                  <a:cubicBezTo>
                    <a:pt x="129289" y="139891"/>
                    <a:pt x="133571" y="119466"/>
                    <a:pt x="146238" y="890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79" name="자유형: 도형 62">
              <a:extLst>
                <a:ext uri="{FF2B5EF4-FFF2-40B4-BE49-F238E27FC236}">
                  <a16:creationId xmlns:a16="http://schemas.microsoft.com/office/drawing/2014/main" id="{64C61EA0-33B4-448A-8C20-F8023507B43C}"/>
                </a:ext>
              </a:extLst>
            </p:cNvPr>
            <p:cNvSpPr/>
            <p:nvPr/>
          </p:nvSpPr>
          <p:spPr>
            <a:xfrm rot="2806757">
              <a:off x="4165498" y="4116520"/>
              <a:ext cx="242193" cy="543280"/>
            </a:xfrm>
            <a:custGeom>
              <a:avLst/>
              <a:gdLst>
                <a:gd name="connsiteX0" fmla="*/ 164586 w 530376"/>
                <a:gd name="connsiteY0" fmla="*/ 839170 h 1189723"/>
                <a:gd name="connsiteX1" fmla="*/ 145748 w 530376"/>
                <a:gd name="connsiteY1" fmla="*/ 858009 h 1189723"/>
                <a:gd name="connsiteX2" fmla="*/ 164586 w 530376"/>
                <a:gd name="connsiteY2" fmla="*/ 876847 h 1189723"/>
                <a:gd name="connsiteX3" fmla="*/ 202263 w 530376"/>
                <a:gd name="connsiteY3" fmla="*/ 876847 h 1189723"/>
                <a:gd name="connsiteX4" fmla="*/ 221101 w 530376"/>
                <a:gd name="connsiteY4" fmla="*/ 858009 h 1189723"/>
                <a:gd name="connsiteX5" fmla="*/ 202263 w 530376"/>
                <a:gd name="connsiteY5" fmla="*/ 839170 h 1189723"/>
                <a:gd name="connsiteX6" fmla="*/ 481213 w 530376"/>
                <a:gd name="connsiteY6" fmla="*/ 121630 h 1189723"/>
                <a:gd name="connsiteX7" fmla="*/ 526963 w 530376"/>
                <a:gd name="connsiteY7" fmla="*/ 191424 h 1189723"/>
                <a:gd name="connsiteX8" fmla="*/ 299085 w 530376"/>
                <a:gd name="connsiteY8" fmla="*/ 300092 h 1189723"/>
                <a:gd name="connsiteX9" fmla="*/ 481213 w 530376"/>
                <a:gd name="connsiteY9" fmla="*/ 121630 h 1189723"/>
                <a:gd name="connsiteX10" fmla="*/ 49163 w 530376"/>
                <a:gd name="connsiteY10" fmla="*/ 118951 h 1189723"/>
                <a:gd name="connsiteX11" fmla="*/ 231292 w 530376"/>
                <a:gd name="connsiteY11" fmla="*/ 297413 h 1189723"/>
                <a:gd name="connsiteX12" fmla="*/ 3413 w 530376"/>
                <a:gd name="connsiteY12" fmla="*/ 188745 h 1189723"/>
                <a:gd name="connsiteX13" fmla="*/ 49163 w 530376"/>
                <a:gd name="connsiteY13" fmla="*/ 118951 h 1189723"/>
                <a:gd name="connsiteX14" fmla="*/ 264655 w 530376"/>
                <a:gd name="connsiteY14" fmla="*/ 6 h 1189723"/>
                <a:gd name="connsiteX15" fmla="*/ 310031 w 530376"/>
                <a:gd name="connsiteY15" fmla="*/ 25957 h 1189723"/>
                <a:gd name="connsiteX16" fmla="*/ 285847 w 530376"/>
                <a:gd name="connsiteY16" fmla="*/ 270825 h 1189723"/>
                <a:gd name="connsiteX17" fmla="*/ 266480 w 530376"/>
                <a:gd name="connsiteY17" fmla="*/ 303970 h 1189723"/>
                <a:gd name="connsiteX18" fmla="*/ 325588 w 530376"/>
                <a:gd name="connsiteY18" fmla="*/ 320384 h 1189723"/>
                <a:gd name="connsiteX19" fmla="*/ 387639 w 530376"/>
                <a:gd name="connsiteY19" fmla="*/ 376107 h 1189723"/>
                <a:gd name="connsiteX20" fmla="*/ 419186 w 530376"/>
                <a:gd name="connsiteY20" fmla="*/ 505113 h 1189723"/>
                <a:gd name="connsiteX21" fmla="*/ 419462 w 530376"/>
                <a:gd name="connsiteY21" fmla="*/ 556413 h 1189723"/>
                <a:gd name="connsiteX22" fmla="*/ 409765 w 530376"/>
                <a:gd name="connsiteY22" fmla="*/ 552397 h 1189723"/>
                <a:gd name="connsiteX23" fmla="*/ 321853 w 530376"/>
                <a:gd name="connsiteY23" fmla="*/ 552397 h 1189723"/>
                <a:gd name="connsiteX24" fmla="*/ 303015 w 530376"/>
                <a:gd name="connsiteY24" fmla="*/ 571235 h 1189723"/>
                <a:gd name="connsiteX25" fmla="*/ 321853 w 530376"/>
                <a:gd name="connsiteY25" fmla="*/ 590073 h 1189723"/>
                <a:gd name="connsiteX26" fmla="*/ 409765 w 530376"/>
                <a:gd name="connsiteY26" fmla="*/ 590073 h 1189723"/>
                <a:gd name="connsiteX27" fmla="*/ 418177 w 530376"/>
                <a:gd name="connsiteY27" fmla="*/ 586589 h 1189723"/>
                <a:gd name="connsiteX28" fmla="*/ 416025 w 530376"/>
                <a:gd name="connsiteY28" fmla="*/ 622569 h 1189723"/>
                <a:gd name="connsiteX29" fmla="*/ 360079 w 530376"/>
                <a:gd name="connsiteY29" fmla="*/ 622569 h 1189723"/>
                <a:gd name="connsiteX30" fmla="*/ 341241 w 530376"/>
                <a:gd name="connsiteY30" fmla="*/ 641408 h 1189723"/>
                <a:gd name="connsiteX31" fmla="*/ 360079 w 530376"/>
                <a:gd name="connsiteY31" fmla="*/ 660246 h 1189723"/>
                <a:gd name="connsiteX32" fmla="*/ 411944 w 530376"/>
                <a:gd name="connsiteY32" fmla="*/ 660246 h 1189723"/>
                <a:gd name="connsiteX33" fmla="*/ 404527 w 530376"/>
                <a:gd name="connsiteY33" fmla="*/ 723035 h 1189723"/>
                <a:gd name="connsiteX34" fmla="*/ 372875 w 530376"/>
                <a:gd name="connsiteY34" fmla="*/ 890194 h 1189723"/>
                <a:gd name="connsiteX35" fmla="*/ 361580 w 530376"/>
                <a:gd name="connsiteY35" fmla="*/ 935301 h 1189723"/>
                <a:gd name="connsiteX36" fmla="*/ 360291 w 530376"/>
                <a:gd name="connsiteY36" fmla="*/ 933390 h 1189723"/>
                <a:gd name="connsiteX37" fmla="*/ 346970 w 530376"/>
                <a:gd name="connsiteY37" fmla="*/ 927872 h 1189723"/>
                <a:gd name="connsiteX38" fmla="*/ 309294 w 530376"/>
                <a:gd name="connsiteY38" fmla="*/ 927872 h 1189723"/>
                <a:gd name="connsiteX39" fmla="*/ 290456 w 530376"/>
                <a:gd name="connsiteY39" fmla="*/ 946710 h 1189723"/>
                <a:gd name="connsiteX40" fmla="*/ 309294 w 530376"/>
                <a:gd name="connsiteY40" fmla="*/ 965548 h 1189723"/>
                <a:gd name="connsiteX41" fmla="*/ 346970 w 530376"/>
                <a:gd name="connsiteY41" fmla="*/ 965548 h 1189723"/>
                <a:gd name="connsiteX42" fmla="*/ 354820 w 530376"/>
                <a:gd name="connsiteY42" fmla="*/ 962297 h 1189723"/>
                <a:gd name="connsiteX43" fmla="*/ 353218 w 530376"/>
                <a:gd name="connsiteY43" fmla="*/ 968695 h 1189723"/>
                <a:gd name="connsiteX44" fmla="*/ 255023 w 530376"/>
                <a:gd name="connsiteY44" fmla="*/ 1189723 h 1189723"/>
                <a:gd name="connsiteX45" fmla="*/ 115239 w 530376"/>
                <a:gd name="connsiteY45" fmla="*/ 368939 h 1189723"/>
                <a:gd name="connsiteX46" fmla="*/ 256815 w 530376"/>
                <a:gd name="connsiteY46" fmla="*/ 301287 h 1189723"/>
                <a:gd name="connsiteX47" fmla="*/ 260359 w 530376"/>
                <a:gd name="connsiteY47" fmla="*/ 302271 h 1189723"/>
                <a:gd name="connsiteX48" fmla="*/ 240898 w 530376"/>
                <a:gd name="connsiteY48" fmla="*/ 271077 h 1189723"/>
                <a:gd name="connsiteX49" fmla="*/ 215549 w 530376"/>
                <a:gd name="connsiteY49" fmla="*/ 23471 h 1189723"/>
                <a:gd name="connsiteX50" fmla="*/ 264655 w 530376"/>
                <a:gd name="connsiteY50" fmla="*/ 6 h 11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0376" h="1189723">
                  <a:moveTo>
                    <a:pt x="164586" y="839170"/>
                  </a:moveTo>
                  <a:cubicBezTo>
                    <a:pt x="154182" y="839170"/>
                    <a:pt x="145748" y="847605"/>
                    <a:pt x="145748" y="858009"/>
                  </a:cubicBezTo>
                  <a:cubicBezTo>
                    <a:pt x="145748" y="868413"/>
                    <a:pt x="154182" y="876847"/>
                    <a:pt x="164586" y="876847"/>
                  </a:cubicBezTo>
                  <a:lnTo>
                    <a:pt x="202263" y="876847"/>
                  </a:lnTo>
                  <a:cubicBezTo>
                    <a:pt x="212666" y="876847"/>
                    <a:pt x="221101" y="868413"/>
                    <a:pt x="221101" y="858009"/>
                  </a:cubicBezTo>
                  <a:cubicBezTo>
                    <a:pt x="221101" y="847605"/>
                    <a:pt x="212666" y="839170"/>
                    <a:pt x="202263" y="839170"/>
                  </a:cubicBezTo>
                  <a:close/>
                  <a:moveTo>
                    <a:pt x="481213" y="121630"/>
                  </a:moveTo>
                  <a:cubicBezTo>
                    <a:pt x="519912" y="128626"/>
                    <a:pt x="538567" y="154873"/>
                    <a:pt x="526963" y="191424"/>
                  </a:cubicBezTo>
                  <a:cubicBezTo>
                    <a:pt x="508224" y="242724"/>
                    <a:pt x="311157" y="316210"/>
                    <a:pt x="299085" y="300092"/>
                  </a:cubicBezTo>
                  <a:cubicBezTo>
                    <a:pt x="287497" y="282748"/>
                    <a:pt x="422108" y="119884"/>
                    <a:pt x="481213" y="121630"/>
                  </a:cubicBezTo>
                  <a:close/>
                  <a:moveTo>
                    <a:pt x="49163" y="118951"/>
                  </a:moveTo>
                  <a:cubicBezTo>
                    <a:pt x="108268" y="117205"/>
                    <a:pt x="242880" y="280069"/>
                    <a:pt x="231292" y="297413"/>
                  </a:cubicBezTo>
                  <a:cubicBezTo>
                    <a:pt x="219219" y="313531"/>
                    <a:pt x="22152" y="240045"/>
                    <a:pt x="3413" y="188745"/>
                  </a:cubicBezTo>
                  <a:cubicBezTo>
                    <a:pt x="-8191" y="152194"/>
                    <a:pt x="10464" y="125947"/>
                    <a:pt x="49163" y="118951"/>
                  </a:cubicBezTo>
                  <a:close/>
                  <a:moveTo>
                    <a:pt x="264655" y="6"/>
                  </a:moveTo>
                  <a:cubicBezTo>
                    <a:pt x="281023" y="265"/>
                    <a:pt x="296770" y="8760"/>
                    <a:pt x="310031" y="25957"/>
                  </a:cubicBezTo>
                  <a:cubicBezTo>
                    <a:pt x="336759" y="63874"/>
                    <a:pt x="310341" y="203188"/>
                    <a:pt x="285847" y="270825"/>
                  </a:cubicBezTo>
                  <a:lnTo>
                    <a:pt x="266480" y="303970"/>
                  </a:lnTo>
                  <a:lnTo>
                    <a:pt x="325588" y="320384"/>
                  </a:lnTo>
                  <a:cubicBezTo>
                    <a:pt x="347616" y="332798"/>
                    <a:pt x="368523" y="351316"/>
                    <a:pt x="387639" y="376107"/>
                  </a:cubicBezTo>
                  <a:cubicBezTo>
                    <a:pt x="406904" y="403437"/>
                    <a:pt x="416593" y="449038"/>
                    <a:pt x="419186" y="505113"/>
                  </a:cubicBezTo>
                  <a:lnTo>
                    <a:pt x="419462" y="556413"/>
                  </a:lnTo>
                  <a:lnTo>
                    <a:pt x="409765" y="552397"/>
                  </a:lnTo>
                  <a:lnTo>
                    <a:pt x="321853" y="552397"/>
                  </a:lnTo>
                  <a:cubicBezTo>
                    <a:pt x="311449" y="552397"/>
                    <a:pt x="303015" y="560831"/>
                    <a:pt x="303015" y="571235"/>
                  </a:cubicBezTo>
                  <a:cubicBezTo>
                    <a:pt x="303015" y="581639"/>
                    <a:pt x="311449" y="590073"/>
                    <a:pt x="321853" y="590073"/>
                  </a:cubicBezTo>
                  <a:lnTo>
                    <a:pt x="409765" y="590073"/>
                  </a:lnTo>
                  <a:lnTo>
                    <a:pt x="418177" y="586589"/>
                  </a:lnTo>
                  <a:lnTo>
                    <a:pt x="416025" y="622569"/>
                  </a:lnTo>
                  <a:lnTo>
                    <a:pt x="360079" y="622569"/>
                  </a:lnTo>
                  <a:cubicBezTo>
                    <a:pt x="349676" y="622569"/>
                    <a:pt x="341241" y="631004"/>
                    <a:pt x="341241" y="641408"/>
                  </a:cubicBezTo>
                  <a:cubicBezTo>
                    <a:pt x="341241" y="651811"/>
                    <a:pt x="349676" y="660246"/>
                    <a:pt x="360079" y="660246"/>
                  </a:cubicBezTo>
                  <a:lnTo>
                    <a:pt x="411944" y="660246"/>
                  </a:lnTo>
                  <a:lnTo>
                    <a:pt x="404527" y="723035"/>
                  </a:lnTo>
                  <a:cubicBezTo>
                    <a:pt x="396319" y="779000"/>
                    <a:pt x="385342" y="836061"/>
                    <a:pt x="372875" y="890194"/>
                  </a:cubicBezTo>
                  <a:lnTo>
                    <a:pt x="361580" y="935301"/>
                  </a:lnTo>
                  <a:lnTo>
                    <a:pt x="360291" y="933390"/>
                  </a:lnTo>
                  <a:cubicBezTo>
                    <a:pt x="356882" y="929981"/>
                    <a:pt x="352173" y="927872"/>
                    <a:pt x="346970" y="927872"/>
                  </a:cubicBezTo>
                  <a:lnTo>
                    <a:pt x="309294" y="927872"/>
                  </a:lnTo>
                  <a:cubicBezTo>
                    <a:pt x="298890" y="927872"/>
                    <a:pt x="290456" y="936306"/>
                    <a:pt x="290456" y="946710"/>
                  </a:cubicBezTo>
                  <a:cubicBezTo>
                    <a:pt x="290456" y="957114"/>
                    <a:pt x="298890" y="965548"/>
                    <a:pt x="309294" y="965548"/>
                  </a:cubicBezTo>
                  <a:lnTo>
                    <a:pt x="346970" y="965548"/>
                  </a:lnTo>
                  <a:lnTo>
                    <a:pt x="354820" y="962297"/>
                  </a:lnTo>
                  <a:lnTo>
                    <a:pt x="353218" y="968695"/>
                  </a:lnTo>
                  <a:cubicBezTo>
                    <a:pt x="319128" y="1094195"/>
                    <a:pt x="279729" y="1188825"/>
                    <a:pt x="255023" y="1189723"/>
                  </a:cubicBezTo>
                  <a:cubicBezTo>
                    <a:pt x="186923" y="1188528"/>
                    <a:pt x="544" y="524255"/>
                    <a:pt x="115239" y="368939"/>
                  </a:cubicBezTo>
                  <a:cubicBezTo>
                    <a:pt x="160639" y="323539"/>
                    <a:pt x="209623" y="300539"/>
                    <a:pt x="256815" y="301287"/>
                  </a:cubicBezTo>
                  <a:lnTo>
                    <a:pt x="260359" y="302271"/>
                  </a:lnTo>
                  <a:lnTo>
                    <a:pt x="240898" y="271077"/>
                  </a:lnTo>
                  <a:cubicBezTo>
                    <a:pt x="214617" y="203577"/>
                    <a:pt x="185713" y="63875"/>
                    <a:pt x="215549" y="23471"/>
                  </a:cubicBezTo>
                  <a:cubicBezTo>
                    <a:pt x="231296" y="7724"/>
                    <a:pt x="248286" y="-253"/>
                    <a:pt x="26465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0" name="자유형: 도형 63">
              <a:extLst>
                <a:ext uri="{FF2B5EF4-FFF2-40B4-BE49-F238E27FC236}">
                  <a16:creationId xmlns:a16="http://schemas.microsoft.com/office/drawing/2014/main" id="{801A01F9-7F99-4B8F-AAFE-1B8836BCA64C}"/>
                </a:ext>
              </a:extLst>
            </p:cNvPr>
            <p:cNvSpPr/>
            <p:nvPr/>
          </p:nvSpPr>
          <p:spPr>
            <a:xfrm rot="18726766">
              <a:off x="3613676" y="4692156"/>
              <a:ext cx="285447" cy="281665"/>
            </a:xfrm>
            <a:custGeom>
              <a:avLst/>
              <a:gdLst>
                <a:gd name="connsiteX0" fmla="*/ 111740 w 625097"/>
                <a:gd name="connsiteY0" fmla="*/ 502081 h 616816"/>
                <a:gd name="connsiteX1" fmla="*/ 86771 w 625097"/>
                <a:gd name="connsiteY1" fmla="*/ 502682 h 616816"/>
                <a:gd name="connsiteX2" fmla="*/ 63107 w 625097"/>
                <a:gd name="connsiteY2" fmla="*/ 521722 h 616816"/>
                <a:gd name="connsiteX3" fmla="*/ 82149 w 625097"/>
                <a:gd name="connsiteY3" fmla="*/ 545385 h 616816"/>
                <a:gd name="connsiteX4" fmla="*/ 105811 w 625097"/>
                <a:gd name="connsiteY4" fmla="*/ 526345 h 616816"/>
                <a:gd name="connsiteX5" fmla="*/ 111740 w 625097"/>
                <a:gd name="connsiteY5" fmla="*/ 502081 h 616816"/>
                <a:gd name="connsiteX6" fmla="*/ 231027 w 625097"/>
                <a:gd name="connsiteY6" fmla="*/ 480051 h 616816"/>
                <a:gd name="connsiteX7" fmla="*/ 206057 w 625097"/>
                <a:gd name="connsiteY7" fmla="*/ 480652 h 616816"/>
                <a:gd name="connsiteX8" fmla="*/ 182394 w 625097"/>
                <a:gd name="connsiteY8" fmla="*/ 499692 h 616816"/>
                <a:gd name="connsiteX9" fmla="*/ 201435 w 625097"/>
                <a:gd name="connsiteY9" fmla="*/ 523355 h 616816"/>
                <a:gd name="connsiteX10" fmla="*/ 201434 w 625097"/>
                <a:gd name="connsiteY10" fmla="*/ 523355 h 616816"/>
                <a:gd name="connsiteX11" fmla="*/ 225097 w 625097"/>
                <a:gd name="connsiteY11" fmla="*/ 504314 h 616816"/>
                <a:gd name="connsiteX12" fmla="*/ 231027 w 625097"/>
                <a:gd name="connsiteY12" fmla="*/ 480051 h 616816"/>
                <a:gd name="connsiteX13" fmla="*/ 145661 w 625097"/>
                <a:gd name="connsiteY13" fmla="*/ 385616 h 616816"/>
                <a:gd name="connsiteX14" fmla="*/ 120690 w 625097"/>
                <a:gd name="connsiteY14" fmla="*/ 386217 h 616816"/>
                <a:gd name="connsiteX15" fmla="*/ 97027 w 625097"/>
                <a:gd name="connsiteY15" fmla="*/ 405257 h 616816"/>
                <a:gd name="connsiteX16" fmla="*/ 116068 w 625097"/>
                <a:gd name="connsiteY16" fmla="*/ 428921 h 616816"/>
                <a:gd name="connsiteX17" fmla="*/ 116068 w 625097"/>
                <a:gd name="connsiteY17" fmla="*/ 428920 h 616816"/>
                <a:gd name="connsiteX18" fmla="*/ 139732 w 625097"/>
                <a:gd name="connsiteY18" fmla="*/ 409880 h 616816"/>
                <a:gd name="connsiteX19" fmla="*/ 145661 w 625097"/>
                <a:gd name="connsiteY19" fmla="*/ 385616 h 616816"/>
                <a:gd name="connsiteX20" fmla="*/ 350314 w 625097"/>
                <a:gd name="connsiteY20" fmla="*/ 458020 h 616816"/>
                <a:gd name="connsiteX21" fmla="*/ 325344 w 625097"/>
                <a:gd name="connsiteY21" fmla="*/ 458621 h 616816"/>
                <a:gd name="connsiteX22" fmla="*/ 301681 w 625097"/>
                <a:gd name="connsiteY22" fmla="*/ 477661 h 616816"/>
                <a:gd name="connsiteX23" fmla="*/ 320721 w 625097"/>
                <a:gd name="connsiteY23" fmla="*/ 501324 h 616816"/>
                <a:gd name="connsiteX24" fmla="*/ 320722 w 625097"/>
                <a:gd name="connsiteY24" fmla="*/ 501324 h 616816"/>
                <a:gd name="connsiteX25" fmla="*/ 344384 w 625097"/>
                <a:gd name="connsiteY25" fmla="*/ 482283 h 616816"/>
                <a:gd name="connsiteX26" fmla="*/ 350314 w 625097"/>
                <a:gd name="connsiteY26" fmla="*/ 458020 h 616816"/>
                <a:gd name="connsiteX27" fmla="*/ 264948 w 625097"/>
                <a:gd name="connsiteY27" fmla="*/ 363586 h 616816"/>
                <a:gd name="connsiteX28" fmla="*/ 239977 w 625097"/>
                <a:gd name="connsiteY28" fmla="*/ 364186 h 616816"/>
                <a:gd name="connsiteX29" fmla="*/ 216315 w 625097"/>
                <a:gd name="connsiteY29" fmla="*/ 383227 h 616816"/>
                <a:gd name="connsiteX30" fmla="*/ 235355 w 625097"/>
                <a:gd name="connsiteY30" fmla="*/ 406890 h 616816"/>
                <a:gd name="connsiteX31" fmla="*/ 235355 w 625097"/>
                <a:gd name="connsiteY31" fmla="*/ 406889 h 616816"/>
                <a:gd name="connsiteX32" fmla="*/ 259018 w 625097"/>
                <a:gd name="connsiteY32" fmla="*/ 387848 h 616816"/>
                <a:gd name="connsiteX33" fmla="*/ 264948 w 625097"/>
                <a:gd name="connsiteY33" fmla="*/ 363586 h 616816"/>
                <a:gd name="connsiteX34" fmla="*/ 179581 w 625097"/>
                <a:gd name="connsiteY34" fmla="*/ 269151 h 616816"/>
                <a:gd name="connsiteX35" fmla="*/ 154611 w 625097"/>
                <a:gd name="connsiteY35" fmla="*/ 269752 h 616816"/>
                <a:gd name="connsiteX36" fmla="*/ 130947 w 625097"/>
                <a:gd name="connsiteY36" fmla="*/ 288792 h 616816"/>
                <a:gd name="connsiteX37" fmla="*/ 149988 w 625097"/>
                <a:gd name="connsiteY37" fmla="*/ 312455 h 616816"/>
                <a:gd name="connsiteX38" fmla="*/ 149988 w 625097"/>
                <a:gd name="connsiteY38" fmla="*/ 312454 h 616816"/>
                <a:gd name="connsiteX39" fmla="*/ 173652 w 625097"/>
                <a:gd name="connsiteY39" fmla="*/ 293414 h 616816"/>
                <a:gd name="connsiteX40" fmla="*/ 179581 w 625097"/>
                <a:gd name="connsiteY40" fmla="*/ 269151 h 616816"/>
                <a:gd name="connsiteX41" fmla="*/ 469602 w 625097"/>
                <a:gd name="connsiteY41" fmla="*/ 435991 h 616816"/>
                <a:gd name="connsiteX42" fmla="*/ 444632 w 625097"/>
                <a:gd name="connsiteY42" fmla="*/ 436592 h 616816"/>
                <a:gd name="connsiteX43" fmla="*/ 420968 w 625097"/>
                <a:gd name="connsiteY43" fmla="*/ 455632 h 616816"/>
                <a:gd name="connsiteX44" fmla="*/ 440009 w 625097"/>
                <a:gd name="connsiteY44" fmla="*/ 479295 h 616816"/>
                <a:gd name="connsiteX45" fmla="*/ 440010 w 625097"/>
                <a:gd name="connsiteY45" fmla="*/ 479295 h 616816"/>
                <a:gd name="connsiteX46" fmla="*/ 463672 w 625097"/>
                <a:gd name="connsiteY46" fmla="*/ 460254 h 616816"/>
                <a:gd name="connsiteX47" fmla="*/ 469602 w 625097"/>
                <a:gd name="connsiteY47" fmla="*/ 435991 h 616816"/>
                <a:gd name="connsiteX48" fmla="*/ 384235 w 625097"/>
                <a:gd name="connsiteY48" fmla="*/ 341555 h 616816"/>
                <a:gd name="connsiteX49" fmla="*/ 359264 w 625097"/>
                <a:gd name="connsiteY49" fmla="*/ 342156 h 616816"/>
                <a:gd name="connsiteX50" fmla="*/ 335601 w 625097"/>
                <a:gd name="connsiteY50" fmla="*/ 361196 h 616816"/>
                <a:gd name="connsiteX51" fmla="*/ 354642 w 625097"/>
                <a:gd name="connsiteY51" fmla="*/ 384859 h 616816"/>
                <a:gd name="connsiteX52" fmla="*/ 378305 w 625097"/>
                <a:gd name="connsiteY52" fmla="*/ 365818 h 616816"/>
                <a:gd name="connsiteX53" fmla="*/ 384235 w 625097"/>
                <a:gd name="connsiteY53" fmla="*/ 341555 h 616816"/>
                <a:gd name="connsiteX54" fmla="*/ 298868 w 625097"/>
                <a:gd name="connsiteY54" fmla="*/ 247121 h 616816"/>
                <a:gd name="connsiteX55" fmla="*/ 273897 w 625097"/>
                <a:gd name="connsiteY55" fmla="*/ 247721 h 616816"/>
                <a:gd name="connsiteX56" fmla="*/ 250234 w 625097"/>
                <a:gd name="connsiteY56" fmla="*/ 266761 h 616816"/>
                <a:gd name="connsiteX57" fmla="*/ 269275 w 625097"/>
                <a:gd name="connsiteY57" fmla="*/ 290425 h 616816"/>
                <a:gd name="connsiteX58" fmla="*/ 269276 w 625097"/>
                <a:gd name="connsiteY58" fmla="*/ 290424 h 616816"/>
                <a:gd name="connsiteX59" fmla="*/ 292938 w 625097"/>
                <a:gd name="connsiteY59" fmla="*/ 271383 h 616816"/>
                <a:gd name="connsiteX60" fmla="*/ 298868 w 625097"/>
                <a:gd name="connsiteY60" fmla="*/ 247121 h 616816"/>
                <a:gd name="connsiteX61" fmla="*/ 213501 w 625097"/>
                <a:gd name="connsiteY61" fmla="*/ 152686 h 616816"/>
                <a:gd name="connsiteX62" fmla="*/ 188531 w 625097"/>
                <a:gd name="connsiteY62" fmla="*/ 153287 h 616816"/>
                <a:gd name="connsiteX63" fmla="*/ 164868 w 625097"/>
                <a:gd name="connsiteY63" fmla="*/ 172327 h 616816"/>
                <a:gd name="connsiteX64" fmla="*/ 183908 w 625097"/>
                <a:gd name="connsiteY64" fmla="*/ 195989 h 616816"/>
                <a:gd name="connsiteX65" fmla="*/ 183909 w 625097"/>
                <a:gd name="connsiteY65" fmla="*/ 195989 h 616816"/>
                <a:gd name="connsiteX66" fmla="*/ 207572 w 625097"/>
                <a:gd name="connsiteY66" fmla="*/ 176949 h 616816"/>
                <a:gd name="connsiteX67" fmla="*/ 213501 w 625097"/>
                <a:gd name="connsiteY67" fmla="*/ 152686 h 616816"/>
                <a:gd name="connsiteX68" fmla="*/ 594861 w 625097"/>
                <a:gd name="connsiteY68" fmla="*/ 185208 h 616816"/>
                <a:gd name="connsiteX69" fmla="*/ 523342 w 625097"/>
                <a:gd name="connsiteY69" fmla="*/ 270840 h 616816"/>
                <a:gd name="connsiteX70" fmla="*/ 625097 w 625097"/>
                <a:gd name="connsiteY70" fmla="*/ 344129 h 616816"/>
                <a:gd name="connsiteX71" fmla="*/ 511895 w 625097"/>
                <a:gd name="connsiteY71" fmla="*/ 365683 h 616816"/>
                <a:gd name="connsiteX72" fmla="*/ 513786 w 625097"/>
                <a:gd name="connsiteY72" fmla="*/ 368943 h 616816"/>
                <a:gd name="connsiteX73" fmla="*/ 530916 w 625097"/>
                <a:gd name="connsiteY73" fmla="*/ 489638 h 616816"/>
                <a:gd name="connsiteX74" fmla="*/ 25022 w 625097"/>
                <a:gd name="connsiteY74" fmla="*/ 581802 h 616816"/>
                <a:gd name="connsiteX75" fmla="*/ 169380 w 625097"/>
                <a:gd name="connsiteY75" fmla="*/ 86131 h 616816"/>
                <a:gd name="connsiteX76" fmla="*/ 221935 w 625097"/>
                <a:gd name="connsiteY76" fmla="*/ 85109 h 616816"/>
                <a:gd name="connsiteX77" fmla="*/ 272381 w 625097"/>
                <a:gd name="connsiteY77" fmla="*/ 107166 h 616816"/>
                <a:gd name="connsiteX78" fmla="*/ 318471 w 625097"/>
                <a:gd name="connsiteY78" fmla="*/ 0 h 616816"/>
                <a:gd name="connsiteX79" fmla="*/ 372380 w 625097"/>
                <a:gd name="connsiteY79" fmla="*/ 125344 h 616816"/>
                <a:gd name="connsiteX80" fmla="*/ 468638 w 625097"/>
                <a:gd name="connsiteY80" fmla="*/ 60677 h 616816"/>
                <a:gd name="connsiteX81" fmla="*/ 446089 w 625097"/>
                <a:gd name="connsiteY81" fmla="*/ 194536 h 61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25097" h="616816">
                  <a:moveTo>
                    <a:pt x="111740" y="502081"/>
                  </a:moveTo>
                  <a:cubicBezTo>
                    <a:pt x="103299" y="503370"/>
                    <a:pt x="94976" y="503570"/>
                    <a:pt x="86771" y="502682"/>
                  </a:cubicBezTo>
                  <a:cubicBezTo>
                    <a:pt x="74978" y="501406"/>
                    <a:pt x="64384" y="509930"/>
                    <a:pt x="63107" y="521722"/>
                  </a:cubicBezTo>
                  <a:cubicBezTo>
                    <a:pt x="61831" y="533515"/>
                    <a:pt x="70356" y="544109"/>
                    <a:pt x="82149" y="545385"/>
                  </a:cubicBezTo>
                  <a:cubicBezTo>
                    <a:pt x="93941" y="546661"/>
                    <a:pt x="104535" y="538137"/>
                    <a:pt x="105811" y="526345"/>
                  </a:cubicBezTo>
                  <a:cubicBezTo>
                    <a:pt x="106700" y="518140"/>
                    <a:pt x="108676" y="510051"/>
                    <a:pt x="111740" y="502081"/>
                  </a:cubicBezTo>
                  <a:close/>
                  <a:moveTo>
                    <a:pt x="231027" y="480051"/>
                  </a:moveTo>
                  <a:cubicBezTo>
                    <a:pt x="222586" y="481339"/>
                    <a:pt x="214263" y="481540"/>
                    <a:pt x="206057" y="480652"/>
                  </a:cubicBezTo>
                  <a:cubicBezTo>
                    <a:pt x="194264" y="479375"/>
                    <a:pt x="183671" y="487899"/>
                    <a:pt x="182394" y="499692"/>
                  </a:cubicBezTo>
                  <a:cubicBezTo>
                    <a:pt x="181117" y="511484"/>
                    <a:pt x="189642" y="522078"/>
                    <a:pt x="201435" y="523355"/>
                  </a:cubicBezTo>
                  <a:lnTo>
                    <a:pt x="201434" y="523355"/>
                  </a:lnTo>
                  <a:cubicBezTo>
                    <a:pt x="213227" y="524631"/>
                    <a:pt x="223821" y="516106"/>
                    <a:pt x="225097" y="504314"/>
                  </a:cubicBezTo>
                  <a:cubicBezTo>
                    <a:pt x="225986" y="496109"/>
                    <a:pt x="227963" y="488022"/>
                    <a:pt x="231027" y="480051"/>
                  </a:cubicBezTo>
                  <a:close/>
                  <a:moveTo>
                    <a:pt x="145661" y="385616"/>
                  </a:moveTo>
                  <a:cubicBezTo>
                    <a:pt x="137219" y="386904"/>
                    <a:pt x="128895" y="387105"/>
                    <a:pt x="120690" y="386217"/>
                  </a:cubicBezTo>
                  <a:cubicBezTo>
                    <a:pt x="108897" y="384940"/>
                    <a:pt x="98304" y="393465"/>
                    <a:pt x="97027" y="405257"/>
                  </a:cubicBezTo>
                  <a:cubicBezTo>
                    <a:pt x="95751" y="417050"/>
                    <a:pt x="104275" y="427644"/>
                    <a:pt x="116068" y="428921"/>
                  </a:cubicBezTo>
                  <a:lnTo>
                    <a:pt x="116068" y="428920"/>
                  </a:lnTo>
                  <a:cubicBezTo>
                    <a:pt x="127861" y="430197"/>
                    <a:pt x="138454" y="421672"/>
                    <a:pt x="139732" y="409880"/>
                  </a:cubicBezTo>
                  <a:cubicBezTo>
                    <a:pt x="140619" y="401674"/>
                    <a:pt x="142596" y="393587"/>
                    <a:pt x="145661" y="385616"/>
                  </a:cubicBezTo>
                  <a:close/>
                  <a:moveTo>
                    <a:pt x="350314" y="458020"/>
                  </a:moveTo>
                  <a:cubicBezTo>
                    <a:pt x="341873" y="459309"/>
                    <a:pt x="333549" y="459509"/>
                    <a:pt x="325344" y="458621"/>
                  </a:cubicBezTo>
                  <a:cubicBezTo>
                    <a:pt x="313551" y="457344"/>
                    <a:pt x="302957" y="465869"/>
                    <a:pt x="301681" y="477661"/>
                  </a:cubicBezTo>
                  <a:cubicBezTo>
                    <a:pt x="300404" y="489454"/>
                    <a:pt x="308929" y="500048"/>
                    <a:pt x="320721" y="501324"/>
                  </a:cubicBezTo>
                  <a:lnTo>
                    <a:pt x="320722" y="501324"/>
                  </a:lnTo>
                  <a:cubicBezTo>
                    <a:pt x="332514" y="502601"/>
                    <a:pt x="343108" y="494076"/>
                    <a:pt x="344384" y="482283"/>
                  </a:cubicBezTo>
                  <a:cubicBezTo>
                    <a:pt x="345272" y="474078"/>
                    <a:pt x="347249" y="465990"/>
                    <a:pt x="350314" y="458020"/>
                  </a:cubicBezTo>
                  <a:close/>
                  <a:moveTo>
                    <a:pt x="264948" y="363586"/>
                  </a:moveTo>
                  <a:cubicBezTo>
                    <a:pt x="256507" y="364874"/>
                    <a:pt x="248183" y="365075"/>
                    <a:pt x="239977" y="364186"/>
                  </a:cubicBezTo>
                  <a:cubicBezTo>
                    <a:pt x="228185" y="362910"/>
                    <a:pt x="217591" y="371434"/>
                    <a:pt x="216315" y="383227"/>
                  </a:cubicBezTo>
                  <a:cubicBezTo>
                    <a:pt x="215038" y="395019"/>
                    <a:pt x="223563" y="405614"/>
                    <a:pt x="235355" y="406890"/>
                  </a:cubicBezTo>
                  <a:lnTo>
                    <a:pt x="235355" y="406889"/>
                  </a:lnTo>
                  <a:cubicBezTo>
                    <a:pt x="247147" y="408166"/>
                    <a:pt x="257742" y="399642"/>
                    <a:pt x="259018" y="387848"/>
                  </a:cubicBezTo>
                  <a:cubicBezTo>
                    <a:pt x="259906" y="379643"/>
                    <a:pt x="261883" y="371556"/>
                    <a:pt x="264948" y="363586"/>
                  </a:cubicBezTo>
                  <a:close/>
                  <a:moveTo>
                    <a:pt x="179581" y="269151"/>
                  </a:moveTo>
                  <a:cubicBezTo>
                    <a:pt x="171140" y="270440"/>
                    <a:pt x="162816" y="270640"/>
                    <a:pt x="154611" y="269752"/>
                  </a:cubicBezTo>
                  <a:cubicBezTo>
                    <a:pt x="142818" y="268475"/>
                    <a:pt x="132224" y="276999"/>
                    <a:pt x="130947" y="288792"/>
                  </a:cubicBezTo>
                  <a:cubicBezTo>
                    <a:pt x="129670" y="300585"/>
                    <a:pt x="138195" y="311179"/>
                    <a:pt x="149988" y="312455"/>
                  </a:cubicBezTo>
                  <a:lnTo>
                    <a:pt x="149988" y="312454"/>
                  </a:lnTo>
                  <a:cubicBezTo>
                    <a:pt x="161780" y="313731"/>
                    <a:pt x="172375" y="305207"/>
                    <a:pt x="173652" y="293414"/>
                  </a:cubicBezTo>
                  <a:cubicBezTo>
                    <a:pt x="174540" y="285209"/>
                    <a:pt x="176516" y="277121"/>
                    <a:pt x="179581" y="269151"/>
                  </a:cubicBezTo>
                  <a:close/>
                  <a:moveTo>
                    <a:pt x="469602" y="435991"/>
                  </a:moveTo>
                  <a:cubicBezTo>
                    <a:pt x="461160" y="437279"/>
                    <a:pt x="452837" y="437479"/>
                    <a:pt x="444632" y="436592"/>
                  </a:cubicBezTo>
                  <a:cubicBezTo>
                    <a:pt x="432839" y="435315"/>
                    <a:pt x="422246" y="443840"/>
                    <a:pt x="420968" y="455632"/>
                  </a:cubicBezTo>
                  <a:cubicBezTo>
                    <a:pt x="419692" y="467424"/>
                    <a:pt x="428217" y="478019"/>
                    <a:pt x="440009" y="479295"/>
                  </a:cubicBezTo>
                  <a:lnTo>
                    <a:pt x="440010" y="479295"/>
                  </a:lnTo>
                  <a:cubicBezTo>
                    <a:pt x="451802" y="480570"/>
                    <a:pt x="462396" y="472047"/>
                    <a:pt x="463672" y="460254"/>
                  </a:cubicBezTo>
                  <a:cubicBezTo>
                    <a:pt x="464560" y="452049"/>
                    <a:pt x="466537" y="443961"/>
                    <a:pt x="469602" y="435991"/>
                  </a:cubicBezTo>
                  <a:close/>
                  <a:moveTo>
                    <a:pt x="384235" y="341555"/>
                  </a:moveTo>
                  <a:cubicBezTo>
                    <a:pt x="375793" y="342844"/>
                    <a:pt x="367470" y="343044"/>
                    <a:pt x="359264" y="342156"/>
                  </a:cubicBezTo>
                  <a:cubicBezTo>
                    <a:pt x="347472" y="340880"/>
                    <a:pt x="336878" y="349404"/>
                    <a:pt x="335601" y="361196"/>
                  </a:cubicBezTo>
                  <a:cubicBezTo>
                    <a:pt x="334325" y="372989"/>
                    <a:pt x="342849" y="383583"/>
                    <a:pt x="354642" y="384859"/>
                  </a:cubicBezTo>
                  <a:cubicBezTo>
                    <a:pt x="366434" y="386136"/>
                    <a:pt x="377028" y="377611"/>
                    <a:pt x="378305" y="365818"/>
                  </a:cubicBezTo>
                  <a:cubicBezTo>
                    <a:pt x="379193" y="357613"/>
                    <a:pt x="381170" y="349525"/>
                    <a:pt x="384235" y="341555"/>
                  </a:cubicBezTo>
                  <a:close/>
                  <a:moveTo>
                    <a:pt x="298868" y="247121"/>
                  </a:moveTo>
                  <a:cubicBezTo>
                    <a:pt x="290426" y="248409"/>
                    <a:pt x="282103" y="248609"/>
                    <a:pt x="273897" y="247721"/>
                  </a:cubicBezTo>
                  <a:cubicBezTo>
                    <a:pt x="262105" y="246445"/>
                    <a:pt x="251512" y="254969"/>
                    <a:pt x="250234" y="266761"/>
                  </a:cubicBezTo>
                  <a:cubicBezTo>
                    <a:pt x="248958" y="278554"/>
                    <a:pt x="257483" y="289148"/>
                    <a:pt x="269275" y="290425"/>
                  </a:cubicBezTo>
                  <a:lnTo>
                    <a:pt x="269276" y="290424"/>
                  </a:lnTo>
                  <a:cubicBezTo>
                    <a:pt x="281068" y="291701"/>
                    <a:pt x="291662" y="283176"/>
                    <a:pt x="292938" y="271383"/>
                  </a:cubicBezTo>
                  <a:cubicBezTo>
                    <a:pt x="293826" y="263179"/>
                    <a:pt x="295803" y="255091"/>
                    <a:pt x="298868" y="247121"/>
                  </a:cubicBezTo>
                  <a:close/>
                  <a:moveTo>
                    <a:pt x="213501" y="152686"/>
                  </a:moveTo>
                  <a:cubicBezTo>
                    <a:pt x="205060" y="153974"/>
                    <a:pt x="196737" y="154174"/>
                    <a:pt x="188531" y="153287"/>
                  </a:cubicBezTo>
                  <a:cubicBezTo>
                    <a:pt x="176738" y="152010"/>
                    <a:pt x="166145" y="160534"/>
                    <a:pt x="164868" y="172327"/>
                  </a:cubicBezTo>
                  <a:cubicBezTo>
                    <a:pt x="163592" y="184120"/>
                    <a:pt x="172116" y="194714"/>
                    <a:pt x="183908" y="195989"/>
                  </a:cubicBezTo>
                  <a:lnTo>
                    <a:pt x="183909" y="195989"/>
                  </a:lnTo>
                  <a:cubicBezTo>
                    <a:pt x="195701" y="197266"/>
                    <a:pt x="206295" y="188742"/>
                    <a:pt x="207572" y="176949"/>
                  </a:cubicBezTo>
                  <a:cubicBezTo>
                    <a:pt x="208459" y="168743"/>
                    <a:pt x="210436" y="160656"/>
                    <a:pt x="213501" y="152686"/>
                  </a:cubicBezTo>
                  <a:close/>
                  <a:moveTo>
                    <a:pt x="594861" y="185208"/>
                  </a:moveTo>
                  <a:lnTo>
                    <a:pt x="523342" y="270840"/>
                  </a:lnTo>
                  <a:lnTo>
                    <a:pt x="625097" y="344129"/>
                  </a:lnTo>
                  <a:lnTo>
                    <a:pt x="511895" y="365683"/>
                  </a:lnTo>
                  <a:lnTo>
                    <a:pt x="513786" y="368943"/>
                  </a:lnTo>
                  <a:cubicBezTo>
                    <a:pt x="535719" y="416093"/>
                    <a:pt x="544124" y="459364"/>
                    <a:pt x="530916" y="489638"/>
                  </a:cubicBezTo>
                  <a:cubicBezTo>
                    <a:pt x="467007" y="642253"/>
                    <a:pt x="73111" y="636137"/>
                    <a:pt x="25022" y="581802"/>
                  </a:cubicBezTo>
                  <a:cubicBezTo>
                    <a:pt x="-29209" y="517982"/>
                    <a:pt x="-1448" y="173047"/>
                    <a:pt x="169380" y="86131"/>
                  </a:cubicBezTo>
                  <a:cubicBezTo>
                    <a:pt x="184554" y="80300"/>
                    <a:pt x="202410" y="80340"/>
                    <a:pt x="221935" y="85109"/>
                  </a:cubicBezTo>
                  <a:lnTo>
                    <a:pt x="272381" y="107166"/>
                  </a:lnTo>
                  <a:lnTo>
                    <a:pt x="318471" y="0"/>
                  </a:lnTo>
                  <a:lnTo>
                    <a:pt x="372380" y="125344"/>
                  </a:lnTo>
                  <a:lnTo>
                    <a:pt x="468638" y="60677"/>
                  </a:lnTo>
                  <a:lnTo>
                    <a:pt x="446089" y="1945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1" name="자유형: 도형 64">
              <a:extLst>
                <a:ext uri="{FF2B5EF4-FFF2-40B4-BE49-F238E27FC236}">
                  <a16:creationId xmlns:a16="http://schemas.microsoft.com/office/drawing/2014/main" id="{6A57FAEC-7537-432E-B785-5EAC48816EC8}"/>
                </a:ext>
              </a:extLst>
            </p:cNvPr>
            <p:cNvSpPr/>
            <p:nvPr/>
          </p:nvSpPr>
          <p:spPr>
            <a:xfrm rot="9769693">
              <a:off x="3265166" y="4268495"/>
              <a:ext cx="331210" cy="333469"/>
            </a:xfrm>
            <a:custGeom>
              <a:avLst/>
              <a:gdLst>
                <a:gd name="connsiteX0" fmla="*/ 298222 w 725313"/>
                <a:gd name="connsiteY0" fmla="*/ 427091 h 730260"/>
                <a:gd name="connsiteX1" fmla="*/ 224945 w 725313"/>
                <a:gd name="connsiteY1" fmla="*/ 250184 h 730260"/>
                <a:gd name="connsiteX2" fmla="*/ 224946 w 725313"/>
                <a:gd name="connsiteY2" fmla="*/ 250184 h 730260"/>
                <a:gd name="connsiteX3" fmla="*/ 475130 w 725313"/>
                <a:gd name="connsiteY3" fmla="*/ 0 h 730260"/>
                <a:gd name="connsiteX4" fmla="*/ 725313 w 725313"/>
                <a:gd name="connsiteY4" fmla="*/ 0 h 730260"/>
                <a:gd name="connsiteX5" fmla="*/ 725313 w 725313"/>
                <a:gd name="connsiteY5" fmla="*/ 250184 h 730260"/>
                <a:gd name="connsiteX6" fmla="*/ 475129 w 725313"/>
                <a:gd name="connsiteY6" fmla="*/ 500368 h 730260"/>
                <a:gd name="connsiteX7" fmla="*/ 298222 w 725313"/>
                <a:gd name="connsiteY7" fmla="*/ 427091 h 730260"/>
                <a:gd name="connsiteX8" fmla="*/ 13506 w 725313"/>
                <a:gd name="connsiteY8" fmla="*/ 409356 h 730260"/>
                <a:gd name="connsiteX9" fmla="*/ 30507 w 725313"/>
                <a:gd name="connsiteY9" fmla="*/ 327654 h 730260"/>
                <a:gd name="connsiteX10" fmla="*/ 268482 w 725313"/>
                <a:gd name="connsiteY10" fmla="*/ 411948 h 730260"/>
                <a:gd name="connsiteX11" fmla="*/ 13506 w 725313"/>
                <a:gd name="connsiteY11" fmla="*/ 409356 h 730260"/>
                <a:gd name="connsiteX12" fmla="*/ 317116 w 725313"/>
                <a:gd name="connsiteY12" fmla="*/ 716754 h 730260"/>
                <a:gd name="connsiteX13" fmla="*/ 314524 w 725313"/>
                <a:gd name="connsiteY13" fmla="*/ 461778 h 730260"/>
                <a:gd name="connsiteX14" fmla="*/ 398819 w 725313"/>
                <a:gd name="connsiteY14" fmla="*/ 699753 h 730260"/>
                <a:gd name="connsiteX15" fmla="*/ 317116 w 725313"/>
                <a:gd name="connsiteY15" fmla="*/ 716754 h 730260"/>
                <a:gd name="connsiteX16" fmla="*/ 80634 w 725313"/>
                <a:gd name="connsiteY16" fmla="*/ 648486 h 730260"/>
                <a:gd name="connsiteX17" fmla="*/ 66898 w 725313"/>
                <a:gd name="connsiteY17" fmla="*/ 598050 h 730260"/>
                <a:gd name="connsiteX18" fmla="*/ 298970 w 725313"/>
                <a:gd name="connsiteY18" fmla="*/ 431029 h 730260"/>
                <a:gd name="connsiteX19" fmla="*/ 131949 w 725313"/>
                <a:gd name="connsiteY19" fmla="*/ 666617 h 730260"/>
                <a:gd name="connsiteX20" fmla="*/ 80634 w 725313"/>
                <a:gd name="connsiteY20" fmla="*/ 648486 h 73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5313" h="730260">
                  <a:moveTo>
                    <a:pt x="298222" y="427091"/>
                  </a:moveTo>
                  <a:cubicBezTo>
                    <a:pt x="252948" y="381817"/>
                    <a:pt x="224945" y="319271"/>
                    <a:pt x="224945" y="250184"/>
                  </a:cubicBezTo>
                  <a:lnTo>
                    <a:pt x="224946" y="250184"/>
                  </a:lnTo>
                  <a:cubicBezTo>
                    <a:pt x="224946" y="112011"/>
                    <a:pt x="336957" y="0"/>
                    <a:pt x="475130" y="0"/>
                  </a:cubicBezTo>
                  <a:lnTo>
                    <a:pt x="725313" y="0"/>
                  </a:lnTo>
                  <a:lnTo>
                    <a:pt x="725313" y="250184"/>
                  </a:lnTo>
                  <a:cubicBezTo>
                    <a:pt x="725313" y="388357"/>
                    <a:pt x="613302" y="500368"/>
                    <a:pt x="475129" y="500368"/>
                  </a:cubicBezTo>
                  <a:cubicBezTo>
                    <a:pt x="406042" y="500368"/>
                    <a:pt x="343496" y="472365"/>
                    <a:pt x="298222" y="427091"/>
                  </a:cubicBezTo>
                  <a:close/>
                  <a:moveTo>
                    <a:pt x="13506" y="409356"/>
                  </a:moveTo>
                  <a:cubicBezTo>
                    <a:pt x="-8912" y="377045"/>
                    <a:pt x="-3544" y="345295"/>
                    <a:pt x="30507" y="327654"/>
                  </a:cubicBezTo>
                  <a:cubicBezTo>
                    <a:pt x="80033" y="304630"/>
                    <a:pt x="271342" y="392015"/>
                    <a:pt x="268482" y="411948"/>
                  </a:cubicBezTo>
                  <a:cubicBezTo>
                    <a:pt x="264411" y="432407"/>
                    <a:pt x="54065" y="452384"/>
                    <a:pt x="13506" y="409356"/>
                  </a:cubicBezTo>
                  <a:close/>
                  <a:moveTo>
                    <a:pt x="317116" y="716754"/>
                  </a:moveTo>
                  <a:cubicBezTo>
                    <a:pt x="274089" y="676195"/>
                    <a:pt x="294066" y="465849"/>
                    <a:pt x="314524" y="461778"/>
                  </a:cubicBezTo>
                  <a:cubicBezTo>
                    <a:pt x="334458" y="458918"/>
                    <a:pt x="421842" y="650227"/>
                    <a:pt x="398819" y="699753"/>
                  </a:cubicBezTo>
                  <a:cubicBezTo>
                    <a:pt x="381178" y="733804"/>
                    <a:pt x="349427" y="739172"/>
                    <a:pt x="317116" y="716754"/>
                  </a:cubicBezTo>
                  <a:close/>
                  <a:moveTo>
                    <a:pt x="80634" y="648486"/>
                  </a:moveTo>
                  <a:cubicBezTo>
                    <a:pt x="69243" y="636729"/>
                    <a:pt x="64115" y="619588"/>
                    <a:pt x="66898" y="598050"/>
                  </a:cubicBezTo>
                  <a:cubicBezTo>
                    <a:pt x="77447" y="537102"/>
                    <a:pt x="282268" y="415499"/>
                    <a:pt x="298970" y="431029"/>
                  </a:cubicBezTo>
                  <a:cubicBezTo>
                    <a:pt x="315379" y="448024"/>
                    <a:pt x="198172" y="656654"/>
                    <a:pt x="131949" y="666617"/>
                  </a:cubicBezTo>
                  <a:cubicBezTo>
                    <a:pt x="109679" y="666617"/>
                    <a:pt x="92025" y="660244"/>
                    <a:pt x="80634" y="648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2" name="자유형: 도형 65">
              <a:extLst>
                <a:ext uri="{FF2B5EF4-FFF2-40B4-BE49-F238E27FC236}">
                  <a16:creationId xmlns:a16="http://schemas.microsoft.com/office/drawing/2014/main" id="{EB4AC375-7532-4081-B758-19DCEFF75C21}"/>
                </a:ext>
              </a:extLst>
            </p:cNvPr>
            <p:cNvSpPr/>
            <p:nvPr/>
          </p:nvSpPr>
          <p:spPr>
            <a:xfrm>
              <a:off x="2863005" y="4455497"/>
              <a:ext cx="298129" cy="345052"/>
            </a:xfrm>
            <a:custGeom>
              <a:avLst/>
              <a:gdLst>
                <a:gd name="connsiteX0" fmla="*/ 231752 w 652869"/>
                <a:gd name="connsiteY0" fmla="*/ 2 h 755625"/>
                <a:gd name="connsiteX1" fmla="*/ 323317 w 652869"/>
                <a:gd name="connsiteY1" fmla="*/ 44767 h 755625"/>
                <a:gd name="connsiteX2" fmla="*/ 334964 w 652869"/>
                <a:gd name="connsiteY2" fmla="*/ 94566 h 755625"/>
                <a:gd name="connsiteX3" fmla="*/ 366872 w 652869"/>
                <a:gd name="connsiteY3" fmla="*/ 77242 h 755625"/>
                <a:gd name="connsiteX4" fmla="*/ 425330 w 652869"/>
                <a:gd name="connsiteY4" fmla="*/ 62547 h 755625"/>
                <a:gd name="connsiteX5" fmla="*/ 442213 w 652869"/>
                <a:gd name="connsiteY5" fmla="*/ 107872 h 755625"/>
                <a:gd name="connsiteX6" fmla="*/ 378957 w 652869"/>
                <a:gd name="connsiteY6" fmla="*/ 121802 h 755625"/>
                <a:gd name="connsiteX7" fmla="*/ 378919 w 652869"/>
                <a:gd name="connsiteY7" fmla="*/ 121821 h 755625"/>
                <a:gd name="connsiteX8" fmla="*/ 378443 w 652869"/>
                <a:gd name="connsiteY8" fmla="*/ 123146 h 755625"/>
                <a:gd name="connsiteX9" fmla="*/ 337649 w 652869"/>
                <a:gd name="connsiteY9" fmla="*/ 283478 h 755625"/>
                <a:gd name="connsiteX10" fmla="*/ 439622 w 652869"/>
                <a:gd name="connsiteY10" fmla="*/ 411615 h 755625"/>
                <a:gd name="connsiteX11" fmla="*/ 442633 w 652869"/>
                <a:gd name="connsiteY11" fmla="*/ 413750 h 755625"/>
                <a:gd name="connsiteX12" fmla="*/ 461371 w 652869"/>
                <a:gd name="connsiteY12" fmla="*/ 408145 h 755625"/>
                <a:gd name="connsiteX13" fmla="*/ 536732 w 652869"/>
                <a:gd name="connsiteY13" fmla="*/ 381284 h 755625"/>
                <a:gd name="connsiteX14" fmla="*/ 561721 w 652869"/>
                <a:gd name="connsiteY14" fmla="*/ 384274 h 755625"/>
                <a:gd name="connsiteX15" fmla="*/ 640022 w 652869"/>
                <a:gd name="connsiteY15" fmla="*/ 476174 h 755625"/>
                <a:gd name="connsiteX16" fmla="*/ 530987 w 652869"/>
                <a:gd name="connsiteY16" fmla="*/ 732736 h 755625"/>
                <a:gd name="connsiteX17" fmla="*/ 346886 w 652869"/>
                <a:gd name="connsiteY17" fmla="*/ 713307 h 755625"/>
                <a:gd name="connsiteX18" fmla="*/ 341292 w 652869"/>
                <a:gd name="connsiteY18" fmla="*/ 709130 h 755625"/>
                <a:gd name="connsiteX19" fmla="*/ 347131 w 652869"/>
                <a:gd name="connsiteY19" fmla="*/ 703843 h 755625"/>
                <a:gd name="connsiteX20" fmla="*/ 410822 w 652869"/>
                <a:gd name="connsiteY20" fmla="*/ 553808 h 755625"/>
                <a:gd name="connsiteX21" fmla="*/ 370453 w 652869"/>
                <a:gd name="connsiteY21" fmla="*/ 432858 h 755625"/>
                <a:gd name="connsiteX22" fmla="*/ 337092 w 652869"/>
                <a:gd name="connsiteY22" fmla="*/ 416045 h 755625"/>
                <a:gd name="connsiteX23" fmla="*/ 333884 w 652869"/>
                <a:gd name="connsiteY23" fmla="*/ 415114 h 755625"/>
                <a:gd name="connsiteX24" fmla="*/ 334986 w 652869"/>
                <a:gd name="connsiteY24" fmla="*/ 414458 h 755625"/>
                <a:gd name="connsiteX25" fmla="*/ 401320 w 652869"/>
                <a:gd name="connsiteY25" fmla="*/ 417135 h 755625"/>
                <a:gd name="connsiteX26" fmla="*/ 416179 w 652869"/>
                <a:gd name="connsiteY26" fmla="*/ 417218 h 755625"/>
                <a:gd name="connsiteX27" fmla="*/ 351171 w 652869"/>
                <a:gd name="connsiteY27" fmla="*/ 359948 h 755625"/>
                <a:gd name="connsiteX28" fmla="*/ 310057 w 652869"/>
                <a:gd name="connsiteY28" fmla="*/ 288848 h 755625"/>
                <a:gd name="connsiteX29" fmla="*/ 307186 w 652869"/>
                <a:gd name="connsiteY29" fmla="*/ 194663 h 755625"/>
                <a:gd name="connsiteX30" fmla="*/ 319631 w 652869"/>
                <a:gd name="connsiteY30" fmla="*/ 152656 h 755625"/>
                <a:gd name="connsiteX31" fmla="*/ 283391 w 652869"/>
                <a:gd name="connsiteY31" fmla="*/ 182021 h 755625"/>
                <a:gd name="connsiteX32" fmla="*/ 255978 w 652869"/>
                <a:gd name="connsiteY32" fmla="*/ 218560 h 755625"/>
                <a:gd name="connsiteX33" fmla="*/ 228538 w 652869"/>
                <a:gd name="connsiteY33" fmla="*/ 377031 h 755625"/>
                <a:gd name="connsiteX34" fmla="*/ 231436 w 652869"/>
                <a:gd name="connsiteY34" fmla="*/ 426298 h 755625"/>
                <a:gd name="connsiteX35" fmla="*/ 257886 w 652869"/>
                <a:gd name="connsiteY35" fmla="*/ 428291 h 755625"/>
                <a:gd name="connsiteX36" fmla="*/ 356017 w 652869"/>
                <a:gd name="connsiteY36" fmla="*/ 443981 h 755625"/>
                <a:gd name="connsiteX37" fmla="*/ 394240 w 652869"/>
                <a:gd name="connsiteY37" fmla="*/ 558505 h 755625"/>
                <a:gd name="connsiteX38" fmla="*/ 197120 w 652869"/>
                <a:gd name="connsiteY38" fmla="*/ 755625 h 755625"/>
                <a:gd name="connsiteX39" fmla="*/ 0 w 652869"/>
                <a:gd name="connsiteY39" fmla="*/ 558505 h 755625"/>
                <a:gd name="connsiteX40" fmla="*/ 97771 w 652869"/>
                <a:gd name="connsiteY40" fmla="*/ 396408 h 755625"/>
                <a:gd name="connsiteX41" fmla="*/ 190268 w 652869"/>
                <a:gd name="connsiteY41" fmla="*/ 411304 h 755625"/>
                <a:gd name="connsiteX42" fmla="*/ 204682 w 652869"/>
                <a:gd name="connsiteY42" fmla="*/ 417755 h 755625"/>
                <a:gd name="connsiteX43" fmla="*/ 197239 w 652869"/>
                <a:gd name="connsiteY43" fmla="*/ 361904 h 755625"/>
                <a:gd name="connsiteX44" fmla="*/ 225456 w 652869"/>
                <a:gd name="connsiteY44" fmla="*/ 197983 h 755625"/>
                <a:gd name="connsiteX45" fmla="*/ 260840 w 652869"/>
                <a:gd name="connsiteY45" fmla="*/ 150060 h 755625"/>
                <a:gd name="connsiteX46" fmla="*/ 291291 w 652869"/>
                <a:gd name="connsiteY46" fmla="*/ 124082 h 755625"/>
                <a:gd name="connsiteX47" fmla="*/ 213351 w 652869"/>
                <a:gd name="connsiteY47" fmla="*/ 142310 h 755625"/>
                <a:gd name="connsiteX48" fmla="*/ 71530 w 652869"/>
                <a:gd name="connsiteY48" fmla="*/ 103654 h 755625"/>
                <a:gd name="connsiteX49" fmla="*/ 71530 w 652869"/>
                <a:gd name="connsiteY49" fmla="*/ 103654 h 755625"/>
                <a:gd name="connsiteX50" fmla="*/ 55604 w 652869"/>
                <a:gd name="connsiteY50" fmla="*/ 35554 h 755625"/>
                <a:gd name="connsiteX51" fmla="*/ 181497 w 652869"/>
                <a:gd name="connsiteY51" fmla="*/ 6111 h 755625"/>
                <a:gd name="connsiteX52" fmla="*/ 231752 w 652869"/>
                <a:gd name="connsiteY52" fmla="*/ 2 h 75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2869" h="755625">
                  <a:moveTo>
                    <a:pt x="231752" y="2"/>
                  </a:moveTo>
                  <a:cubicBezTo>
                    <a:pt x="279355" y="-228"/>
                    <a:pt x="316720" y="16559"/>
                    <a:pt x="323317" y="44767"/>
                  </a:cubicBezTo>
                  <a:lnTo>
                    <a:pt x="334964" y="94566"/>
                  </a:lnTo>
                  <a:lnTo>
                    <a:pt x="366872" y="77242"/>
                  </a:lnTo>
                  <a:cubicBezTo>
                    <a:pt x="386431" y="69365"/>
                    <a:pt x="406255" y="64183"/>
                    <a:pt x="425330" y="62547"/>
                  </a:cubicBezTo>
                  <a:cubicBezTo>
                    <a:pt x="481969" y="64757"/>
                    <a:pt x="472570" y="103675"/>
                    <a:pt x="442213" y="107872"/>
                  </a:cubicBezTo>
                  <a:cubicBezTo>
                    <a:pt x="419817" y="109905"/>
                    <a:pt x="398596" y="114819"/>
                    <a:pt x="378957" y="121802"/>
                  </a:cubicBezTo>
                  <a:lnTo>
                    <a:pt x="378919" y="121821"/>
                  </a:lnTo>
                  <a:lnTo>
                    <a:pt x="378443" y="123146"/>
                  </a:lnTo>
                  <a:cubicBezTo>
                    <a:pt x="334461" y="175911"/>
                    <a:pt x="325520" y="243416"/>
                    <a:pt x="337649" y="283478"/>
                  </a:cubicBezTo>
                  <a:cubicBezTo>
                    <a:pt x="348263" y="318532"/>
                    <a:pt x="399852" y="381612"/>
                    <a:pt x="439622" y="411615"/>
                  </a:cubicBezTo>
                  <a:lnTo>
                    <a:pt x="442633" y="413750"/>
                  </a:lnTo>
                  <a:lnTo>
                    <a:pt x="461371" y="408145"/>
                  </a:lnTo>
                  <a:cubicBezTo>
                    <a:pt x="486286" y="396467"/>
                    <a:pt x="498447" y="379791"/>
                    <a:pt x="536732" y="381284"/>
                  </a:cubicBezTo>
                  <a:cubicBezTo>
                    <a:pt x="544024" y="381568"/>
                    <a:pt x="552264" y="382511"/>
                    <a:pt x="561721" y="384274"/>
                  </a:cubicBezTo>
                  <a:cubicBezTo>
                    <a:pt x="596262" y="394466"/>
                    <a:pt x="619738" y="415874"/>
                    <a:pt x="640022" y="476174"/>
                  </a:cubicBezTo>
                  <a:cubicBezTo>
                    <a:pt x="677073" y="586317"/>
                    <a:pt x="631944" y="691997"/>
                    <a:pt x="530987" y="732736"/>
                  </a:cubicBezTo>
                  <a:cubicBezTo>
                    <a:pt x="467889" y="758197"/>
                    <a:pt x="399357" y="748676"/>
                    <a:pt x="346886" y="713307"/>
                  </a:cubicBezTo>
                  <a:lnTo>
                    <a:pt x="341292" y="709130"/>
                  </a:lnTo>
                  <a:lnTo>
                    <a:pt x="347131" y="703843"/>
                  </a:lnTo>
                  <a:cubicBezTo>
                    <a:pt x="383900" y="667112"/>
                    <a:pt x="407201" y="615066"/>
                    <a:pt x="410822" y="553808"/>
                  </a:cubicBezTo>
                  <a:cubicBezTo>
                    <a:pt x="414786" y="486735"/>
                    <a:pt x="400255" y="456490"/>
                    <a:pt x="370453" y="432858"/>
                  </a:cubicBezTo>
                  <a:cubicBezTo>
                    <a:pt x="357605" y="424663"/>
                    <a:pt x="346710" y="419354"/>
                    <a:pt x="337092" y="416045"/>
                  </a:cubicBezTo>
                  <a:lnTo>
                    <a:pt x="333884" y="415114"/>
                  </a:lnTo>
                  <a:lnTo>
                    <a:pt x="334986" y="414458"/>
                  </a:lnTo>
                  <a:cubicBezTo>
                    <a:pt x="362891" y="399864"/>
                    <a:pt x="376532" y="412780"/>
                    <a:pt x="401320" y="417135"/>
                  </a:cubicBezTo>
                  <a:lnTo>
                    <a:pt x="416179" y="417218"/>
                  </a:lnTo>
                  <a:lnTo>
                    <a:pt x="351171" y="359948"/>
                  </a:lnTo>
                  <a:cubicBezTo>
                    <a:pt x="331848" y="337153"/>
                    <a:pt x="317225" y="312683"/>
                    <a:pt x="310057" y="288848"/>
                  </a:cubicBezTo>
                  <a:cubicBezTo>
                    <a:pt x="301866" y="261608"/>
                    <a:pt x="301148" y="227526"/>
                    <a:pt x="307186" y="194663"/>
                  </a:cubicBezTo>
                  <a:lnTo>
                    <a:pt x="319631" y="152656"/>
                  </a:lnTo>
                  <a:lnTo>
                    <a:pt x="283391" y="182021"/>
                  </a:lnTo>
                  <a:cubicBezTo>
                    <a:pt x="271718" y="194028"/>
                    <a:pt x="262444" y="206478"/>
                    <a:pt x="255978" y="218560"/>
                  </a:cubicBezTo>
                  <a:cubicBezTo>
                    <a:pt x="239004" y="250275"/>
                    <a:pt x="228776" y="317930"/>
                    <a:pt x="228538" y="377031"/>
                  </a:cubicBezTo>
                  <a:lnTo>
                    <a:pt x="231436" y="426298"/>
                  </a:lnTo>
                  <a:lnTo>
                    <a:pt x="257886" y="428291"/>
                  </a:lnTo>
                  <a:cubicBezTo>
                    <a:pt x="288273" y="425639"/>
                    <a:pt x="307357" y="412941"/>
                    <a:pt x="356017" y="443981"/>
                  </a:cubicBezTo>
                  <a:cubicBezTo>
                    <a:pt x="384235" y="466358"/>
                    <a:pt x="397994" y="494996"/>
                    <a:pt x="394240" y="558505"/>
                  </a:cubicBezTo>
                  <a:cubicBezTo>
                    <a:pt x="387384" y="674510"/>
                    <a:pt x="305986" y="755625"/>
                    <a:pt x="197120" y="755625"/>
                  </a:cubicBezTo>
                  <a:cubicBezTo>
                    <a:pt x="88254" y="755625"/>
                    <a:pt x="0" y="667371"/>
                    <a:pt x="0" y="558505"/>
                  </a:cubicBezTo>
                  <a:cubicBezTo>
                    <a:pt x="0" y="490463"/>
                    <a:pt x="30401" y="429116"/>
                    <a:pt x="97771" y="396408"/>
                  </a:cubicBezTo>
                  <a:cubicBezTo>
                    <a:pt x="158477" y="374533"/>
                    <a:pt x="166276" y="394378"/>
                    <a:pt x="190268" y="411304"/>
                  </a:cubicBezTo>
                  <a:lnTo>
                    <a:pt x="204682" y="417755"/>
                  </a:lnTo>
                  <a:lnTo>
                    <a:pt x="197239" y="361904"/>
                  </a:lnTo>
                  <a:cubicBezTo>
                    <a:pt x="193368" y="300960"/>
                    <a:pt x="202306" y="241044"/>
                    <a:pt x="225456" y="197983"/>
                  </a:cubicBezTo>
                  <a:cubicBezTo>
                    <a:pt x="234276" y="181580"/>
                    <a:pt x="246409" y="165322"/>
                    <a:pt x="260840" y="150060"/>
                  </a:cubicBezTo>
                  <a:lnTo>
                    <a:pt x="291291" y="124082"/>
                  </a:lnTo>
                  <a:lnTo>
                    <a:pt x="213351" y="142310"/>
                  </a:lnTo>
                  <a:cubicBezTo>
                    <a:pt x="143822" y="158571"/>
                    <a:pt x="80327" y="141264"/>
                    <a:pt x="71530" y="103654"/>
                  </a:cubicBezTo>
                  <a:lnTo>
                    <a:pt x="71530" y="103654"/>
                  </a:lnTo>
                  <a:lnTo>
                    <a:pt x="55604" y="35554"/>
                  </a:lnTo>
                  <a:lnTo>
                    <a:pt x="181497" y="6111"/>
                  </a:lnTo>
                  <a:cubicBezTo>
                    <a:pt x="198879" y="2045"/>
                    <a:pt x="215884" y="78"/>
                    <a:pt x="23175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83" name="자유형: 도형 66">
              <a:extLst>
                <a:ext uri="{FF2B5EF4-FFF2-40B4-BE49-F238E27FC236}">
                  <a16:creationId xmlns:a16="http://schemas.microsoft.com/office/drawing/2014/main" id="{8171BE9A-1C69-4FAF-B819-062FFFD222AD}"/>
                </a:ext>
              </a:extLst>
            </p:cNvPr>
            <p:cNvSpPr/>
            <p:nvPr/>
          </p:nvSpPr>
          <p:spPr>
            <a:xfrm>
              <a:off x="3917660" y="3670881"/>
              <a:ext cx="225392" cy="299117"/>
            </a:xfrm>
            <a:custGeom>
              <a:avLst/>
              <a:gdLst>
                <a:gd name="connsiteX0" fmla="*/ 326243 w 493583"/>
                <a:gd name="connsiteY0" fmla="*/ 71463 h 655032"/>
                <a:gd name="connsiteX1" fmla="*/ 327949 w 493583"/>
                <a:gd name="connsiteY1" fmla="*/ 86242 h 655032"/>
                <a:gd name="connsiteX2" fmla="*/ 282923 w 493583"/>
                <a:gd name="connsiteY2" fmla="*/ 185739 h 655032"/>
                <a:gd name="connsiteX3" fmla="*/ 286401 w 493583"/>
                <a:gd name="connsiteY3" fmla="*/ 210166 h 655032"/>
                <a:gd name="connsiteX4" fmla="*/ 304661 w 493583"/>
                <a:gd name="connsiteY4" fmla="*/ 209574 h 655032"/>
                <a:gd name="connsiteX5" fmla="*/ 431742 w 493583"/>
                <a:gd name="connsiteY5" fmla="*/ 232577 h 655032"/>
                <a:gd name="connsiteX6" fmla="*/ 493581 w 493583"/>
                <a:gd name="connsiteY6" fmla="*/ 396934 h 655032"/>
                <a:gd name="connsiteX7" fmla="*/ 246790 w 493583"/>
                <a:gd name="connsiteY7" fmla="*/ 643725 h 655032"/>
                <a:gd name="connsiteX8" fmla="*/ 0 w 493583"/>
                <a:gd name="connsiteY8" fmla="*/ 396934 h 655032"/>
                <a:gd name="connsiteX9" fmla="*/ 122408 w 493583"/>
                <a:gd name="connsiteY9" fmla="*/ 193992 h 655032"/>
                <a:gd name="connsiteX10" fmla="*/ 238501 w 493583"/>
                <a:gd name="connsiteY10" fmla="*/ 200270 h 655032"/>
                <a:gd name="connsiteX11" fmla="*/ 254864 w 493583"/>
                <a:gd name="connsiteY11" fmla="*/ 205905 h 655032"/>
                <a:gd name="connsiteX12" fmla="*/ 255632 w 493583"/>
                <a:gd name="connsiteY12" fmla="*/ 194815 h 655032"/>
                <a:gd name="connsiteX13" fmla="*/ 326243 w 493583"/>
                <a:gd name="connsiteY13" fmla="*/ 71463 h 655032"/>
                <a:gd name="connsiteX14" fmla="*/ 76862 w 493583"/>
                <a:gd name="connsiteY14" fmla="*/ 0 h 655032"/>
                <a:gd name="connsiteX15" fmla="*/ 173969 w 493583"/>
                <a:gd name="connsiteY15" fmla="*/ 19258 h 655032"/>
                <a:gd name="connsiteX16" fmla="*/ 257052 w 493583"/>
                <a:gd name="connsiteY16" fmla="*/ 109234 h 655032"/>
                <a:gd name="connsiteX17" fmla="*/ 243027 w 493583"/>
                <a:gd name="connsiteY17" fmla="*/ 179950 h 655032"/>
                <a:gd name="connsiteX18" fmla="*/ 145920 w 493583"/>
                <a:gd name="connsiteY18" fmla="*/ 160692 h 655032"/>
                <a:gd name="connsiteX19" fmla="*/ 62837 w 493583"/>
                <a:gd name="connsiteY19" fmla="*/ 70716 h 655032"/>
                <a:gd name="connsiteX20" fmla="*/ 62837 w 493583"/>
                <a:gd name="connsiteY20" fmla="*/ 70716 h 65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583" h="655032">
                  <a:moveTo>
                    <a:pt x="326243" y="71463"/>
                  </a:moveTo>
                  <a:lnTo>
                    <a:pt x="327949" y="86242"/>
                  </a:lnTo>
                  <a:cubicBezTo>
                    <a:pt x="287254" y="105289"/>
                    <a:pt x="280576" y="150200"/>
                    <a:pt x="282923" y="185739"/>
                  </a:cubicBezTo>
                  <a:lnTo>
                    <a:pt x="286401" y="210166"/>
                  </a:lnTo>
                  <a:lnTo>
                    <a:pt x="304661" y="209574"/>
                  </a:lnTo>
                  <a:cubicBezTo>
                    <a:pt x="338676" y="204477"/>
                    <a:pt x="370820" y="193716"/>
                    <a:pt x="431742" y="232577"/>
                  </a:cubicBezTo>
                  <a:cubicBezTo>
                    <a:pt x="467070" y="260592"/>
                    <a:pt x="493887" y="321796"/>
                    <a:pt x="493581" y="396934"/>
                  </a:cubicBezTo>
                  <a:cubicBezTo>
                    <a:pt x="493054" y="526056"/>
                    <a:pt x="412999" y="701408"/>
                    <a:pt x="246790" y="643725"/>
                  </a:cubicBezTo>
                  <a:cubicBezTo>
                    <a:pt x="52808" y="682180"/>
                    <a:pt x="0" y="533233"/>
                    <a:pt x="0" y="396934"/>
                  </a:cubicBezTo>
                  <a:cubicBezTo>
                    <a:pt x="0" y="311748"/>
                    <a:pt x="38061" y="234942"/>
                    <a:pt x="122408" y="193992"/>
                  </a:cubicBezTo>
                  <a:cubicBezTo>
                    <a:pt x="198409" y="166606"/>
                    <a:pt x="213803" y="186099"/>
                    <a:pt x="238501" y="200270"/>
                  </a:cubicBezTo>
                  <a:lnTo>
                    <a:pt x="254864" y="205905"/>
                  </a:lnTo>
                  <a:lnTo>
                    <a:pt x="255632" y="194815"/>
                  </a:lnTo>
                  <a:cubicBezTo>
                    <a:pt x="256594" y="160604"/>
                    <a:pt x="261182" y="108053"/>
                    <a:pt x="326243" y="71463"/>
                  </a:cubicBezTo>
                  <a:close/>
                  <a:moveTo>
                    <a:pt x="76862" y="0"/>
                  </a:moveTo>
                  <a:lnTo>
                    <a:pt x="173969" y="19258"/>
                  </a:lnTo>
                  <a:cubicBezTo>
                    <a:pt x="227600" y="29895"/>
                    <a:pt x="264797" y="70178"/>
                    <a:pt x="257052" y="109234"/>
                  </a:cubicBezTo>
                  <a:lnTo>
                    <a:pt x="243027" y="179950"/>
                  </a:lnTo>
                  <a:lnTo>
                    <a:pt x="145920" y="160692"/>
                  </a:lnTo>
                  <a:cubicBezTo>
                    <a:pt x="92289" y="150055"/>
                    <a:pt x="55092" y="109772"/>
                    <a:pt x="62837" y="70716"/>
                  </a:cubicBezTo>
                  <a:lnTo>
                    <a:pt x="62837" y="707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4" name="자유형: 도형 71">
              <a:extLst>
                <a:ext uri="{FF2B5EF4-FFF2-40B4-BE49-F238E27FC236}">
                  <a16:creationId xmlns:a16="http://schemas.microsoft.com/office/drawing/2014/main" id="{DB91F97E-454F-4812-9ED3-20D42EF09CCF}"/>
                </a:ext>
              </a:extLst>
            </p:cNvPr>
            <p:cNvSpPr/>
            <p:nvPr/>
          </p:nvSpPr>
          <p:spPr>
            <a:xfrm rot="1023001">
              <a:off x="3640524" y="4014808"/>
              <a:ext cx="397274" cy="440263"/>
            </a:xfrm>
            <a:custGeom>
              <a:avLst/>
              <a:gdLst>
                <a:gd name="connsiteX0" fmla="*/ 617380 w 1010046"/>
                <a:gd name="connsiteY0" fmla="*/ 620334 h 1119343"/>
                <a:gd name="connsiteX1" fmla="*/ 630808 w 1010046"/>
                <a:gd name="connsiteY1" fmla="*/ 666272 h 1119343"/>
                <a:gd name="connsiteX2" fmla="*/ 674795 w 1010046"/>
                <a:gd name="connsiteY2" fmla="*/ 612000 h 1119343"/>
                <a:gd name="connsiteX3" fmla="*/ 682782 w 1010046"/>
                <a:gd name="connsiteY3" fmla="*/ 605312 h 1119343"/>
                <a:gd name="connsiteX4" fmla="*/ 672064 w 1010046"/>
                <a:gd name="connsiteY4" fmla="*/ 611255 h 1119343"/>
                <a:gd name="connsiteX5" fmla="*/ 445709 w 1010046"/>
                <a:gd name="connsiteY5" fmla="*/ 656813 h 1119343"/>
                <a:gd name="connsiteX6" fmla="*/ 476506 w 1010046"/>
                <a:gd name="connsiteY6" fmla="*/ 685249 h 1119343"/>
                <a:gd name="connsiteX7" fmla="*/ 474764 w 1010046"/>
                <a:gd name="connsiteY7" fmla="*/ 651989 h 1119343"/>
                <a:gd name="connsiteX8" fmla="*/ 448876 w 1010046"/>
                <a:gd name="connsiteY8" fmla="*/ 4069 h 1119343"/>
                <a:gd name="connsiteX9" fmla="*/ 486198 w 1010046"/>
                <a:gd name="connsiteY9" fmla="*/ 0 h 1119343"/>
                <a:gd name="connsiteX10" fmla="*/ 617140 w 1010046"/>
                <a:gd name="connsiteY10" fmla="*/ 58643 h 1119343"/>
                <a:gd name="connsiteX11" fmla="*/ 627628 w 1010046"/>
                <a:gd name="connsiteY11" fmla="*/ 72387 h 1119343"/>
                <a:gd name="connsiteX12" fmla="*/ 650004 w 1010046"/>
                <a:gd name="connsiteY12" fmla="*/ 68138 h 1119343"/>
                <a:gd name="connsiteX13" fmla="*/ 767734 w 1010046"/>
                <a:gd name="connsiteY13" fmla="*/ 141524 h 1119343"/>
                <a:gd name="connsiteX14" fmla="*/ 771927 w 1010046"/>
                <a:gd name="connsiteY14" fmla="*/ 161052 h 1119343"/>
                <a:gd name="connsiteX15" fmla="*/ 797504 w 1010046"/>
                <a:gd name="connsiteY15" fmla="*/ 163476 h 1119343"/>
                <a:gd name="connsiteX16" fmla="*/ 957137 w 1010046"/>
                <a:gd name="connsiteY16" fmla="*/ 347664 h 1119343"/>
                <a:gd name="connsiteX17" fmla="*/ 942097 w 1010046"/>
                <a:gd name="connsiteY17" fmla="*/ 417721 h 1119343"/>
                <a:gd name="connsiteX18" fmla="*/ 959624 w 1010046"/>
                <a:gd name="connsiteY18" fmla="*/ 427440 h 1119343"/>
                <a:gd name="connsiteX19" fmla="*/ 1010046 w 1010046"/>
                <a:gd name="connsiteY19" fmla="*/ 527553 h 1119343"/>
                <a:gd name="connsiteX20" fmla="*/ 837895 w 1010046"/>
                <a:gd name="connsiteY20" fmla="*/ 669134 h 1119343"/>
                <a:gd name="connsiteX21" fmla="*/ 770886 w 1010046"/>
                <a:gd name="connsiteY21" fmla="*/ 658008 h 1119343"/>
                <a:gd name="connsiteX22" fmla="*/ 753948 w 1010046"/>
                <a:gd name="connsiteY22" fmla="*/ 648616 h 1119343"/>
                <a:gd name="connsiteX23" fmla="*/ 708175 w 1010046"/>
                <a:gd name="connsiteY23" fmla="*/ 694448 h 1119343"/>
                <a:gd name="connsiteX24" fmla="*/ 659278 w 1010046"/>
                <a:gd name="connsiteY24" fmla="*/ 770733 h 1119343"/>
                <a:gd name="connsiteX25" fmla="*/ 694139 w 1010046"/>
                <a:gd name="connsiteY25" fmla="*/ 768113 h 1119343"/>
                <a:gd name="connsiteX26" fmla="*/ 663462 w 1010046"/>
                <a:gd name="connsiteY26" fmla="*/ 797231 h 1119343"/>
                <a:gd name="connsiteX27" fmla="*/ 695616 w 1010046"/>
                <a:gd name="connsiteY27" fmla="*/ 941860 h 1119343"/>
                <a:gd name="connsiteX28" fmla="*/ 720506 w 1010046"/>
                <a:gd name="connsiteY28" fmla="*/ 936103 h 1119343"/>
                <a:gd name="connsiteX29" fmla="*/ 715059 w 1010046"/>
                <a:gd name="connsiteY29" fmla="*/ 1062792 h 1119343"/>
                <a:gd name="connsiteX30" fmla="*/ 513526 w 1010046"/>
                <a:gd name="connsiteY30" fmla="*/ 1119343 h 1119343"/>
                <a:gd name="connsiteX31" fmla="*/ 451148 w 1010046"/>
                <a:gd name="connsiteY31" fmla="*/ 999189 h 1119343"/>
                <a:gd name="connsiteX32" fmla="*/ 478298 w 1010046"/>
                <a:gd name="connsiteY32" fmla="*/ 1003252 h 1119343"/>
                <a:gd name="connsiteX33" fmla="*/ 411063 w 1010046"/>
                <a:gd name="connsiteY33" fmla="*/ 826270 h 1119343"/>
                <a:gd name="connsiteX34" fmla="*/ 446080 w 1010046"/>
                <a:gd name="connsiteY34" fmla="*/ 828421 h 1119343"/>
                <a:gd name="connsiteX35" fmla="*/ 362456 w 1010046"/>
                <a:gd name="connsiteY35" fmla="*/ 726004 h 1119343"/>
                <a:gd name="connsiteX36" fmla="*/ 344250 w 1010046"/>
                <a:gd name="connsiteY36" fmla="*/ 714481 h 1119343"/>
                <a:gd name="connsiteX37" fmla="*/ 334240 w 1010046"/>
                <a:gd name="connsiteY37" fmla="*/ 729995 h 1119343"/>
                <a:gd name="connsiteX38" fmla="*/ 215635 w 1010046"/>
                <a:gd name="connsiteY38" fmla="*/ 782595 h 1119343"/>
                <a:gd name="connsiteX39" fmla="*/ 61932 w 1010046"/>
                <a:gd name="connsiteY39" fmla="*/ 638053 h 1119343"/>
                <a:gd name="connsiteX40" fmla="*/ 74012 w 1010046"/>
                <a:gd name="connsiteY40" fmla="*/ 581791 h 1119343"/>
                <a:gd name="connsiteX41" fmla="*/ 85783 w 1010046"/>
                <a:gd name="connsiteY41" fmla="*/ 565373 h 1119343"/>
                <a:gd name="connsiteX42" fmla="*/ 54239 w 1010046"/>
                <a:gd name="connsiteY42" fmla="*/ 545373 h 1119343"/>
                <a:gd name="connsiteX43" fmla="*/ 0 w 1010046"/>
                <a:gd name="connsiteY43" fmla="*/ 422235 h 1119343"/>
                <a:gd name="connsiteX44" fmla="*/ 147861 w 1010046"/>
                <a:gd name="connsiteY44" fmla="*/ 251628 h 1119343"/>
                <a:gd name="connsiteX45" fmla="*/ 153256 w 1010046"/>
                <a:gd name="connsiteY45" fmla="*/ 251116 h 1119343"/>
                <a:gd name="connsiteX46" fmla="*/ 158691 w 1010046"/>
                <a:gd name="connsiteY46" fmla="*/ 222155 h 1119343"/>
                <a:gd name="connsiteX47" fmla="*/ 295315 w 1010046"/>
                <a:gd name="connsiteY47" fmla="*/ 111425 h 1119343"/>
                <a:gd name="connsiteX48" fmla="*/ 324296 w 1010046"/>
                <a:gd name="connsiteY48" fmla="*/ 108677 h 1119343"/>
                <a:gd name="connsiteX49" fmla="*/ 343302 w 1010046"/>
                <a:gd name="connsiteY49" fmla="*/ 72861 h 1119343"/>
                <a:gd name="connsiteX50" fmla="*/ 448876 w 1010046"/>
                <a:gd name="connsiteY50" fmla="*/ 4069 h 111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0046" h="1119343">
                  <a:moveTo>
                    <a:pt x="617380" y="620334"/>
                  </a:moveTo>
                  <a:lnTo>
                    <a:pt x="630808" y="666272"/>
                  </a:lnTo>
                  <a:cubicBezTo>
                    <a:pt x="646442" y="644926"/>
                    <a:pt x="659303" y="627388"/>
                    <a:pt x="674795" y="612000"/>
                  </a:cubicBezTo>
                  <a:lnTo>
                    <a:pt x="682782" y="605312"/>
                  </a:lnTo>
                  <a:lnTo>
                    <a:pt x="672064" y="611255"/>
                  </a:lnTo>
                  <a:close/>
                  <a:moveTo>
                    <a:pt x="445709" y="656813"/>
                  </a:moveTo>
                  <a:lnTo>
                    <a:pt x="476506" y="685249"/>
                  </a:lnTo>
                  <a:lnTo>
                    <a:pt x="474764" y="651989"/>
                  </a:lnTo>
                  <a:close/>
                  <a:moveTo>
                    <a:pt x="448876" y="4069"/>
                  </a:moveTo>
                  <a:cubicBezTo>
                    <a:pt x="460931" y="1401"/>
                    <a:pt x="473413" y="0"/>
                    <a:pt x="486198" y="0"/>
                  </a:cubicBezTo>
                  <a:cubicBezTo>
                    <a:pt x="537333" y="0"/>
                    <a:pt x="583629" y="22411"/>
                    <a:pt x="617140" y="58643"/>
                  </a:cubicBezTo>
                  <a:lnTo>
                    <a:pt x="627628" y="72387"/>
                  </a:lnTo>
                  <a:lnTo>
                    <a:pt x="650004" y="68138"/>
                  </a:lnTo>
                  <a:cubicBezTo>
                    <a:pt x="702929" y="68138"/>
                    <a:pt x="748338" y="98399"/>
                    <a:pt x="767734" y="141524"/>
                  </a:cubicBezTo>
                  <a:lnTo>
                    <a:pt x="771927" y="161052"/>
                  </a:lnTo>
                  <a:lnTo>
                    <a:pt x="797504" y="163476"/>
                  </a:lnTo>
                  <a:cubicBezTo>
                    <a:pt x="888606" y="181007"/>
                    <a:pt x="957137" y="256810"/>
                    <a:pt x="957137" y="347664"/>
                  </a:cubicBezTo>
                  <a:lnTo>
                    <a:pt x="942097" y="417721"/>
                  </a:lnTo>
                  <a:lnTo>
                    <a:pt x="959624" y="427440"/>
                  </a:lnTo>
                  <a:cubicBezTo>
                    <a:pt x="990778" y="453061"/>
                    <a:pt x="1010046" y="488456"/>
                    <a:pt x="1010046" y="527553"/>
                  </a:cubicBezTo>
                  <a:cubicBezTo>
                    <a:pt x="1010046" y="605746"/>
                    <a:pt x="932971" y="669133"/>
                    <a:pt x="837895" y="669134"/>
                  </a:cubicBezTo>
                  <a:cubicBezTo>
                    <a:pt x="814126" y="669134"/>
                    <a:pt x="791482" y="665172"/>
                    <a:pt x="770886" y="658008"/>
                  </a:cubicBezTo>
                  <a:lnTo>
                    <a:pt x="753948" y="648616"/>
                  </a:lnTo>
                  <a:lnTo>
                    <a:pt x="708175" y="694448"/>
                  </a:lnTo>
                  <a:cubicBezTo>
                    <a:pt x="683844" y="724748"/>
                    <a:pt x="670540" y="752982"/>
                    <a:pt x="659278" y="770733"/>
                  </a:cubicBezTo>
                  <a:cubicBezTo>
                    <a:pt x="665416" y="771979"/>
                    <a:pt x="670914" y="766851"/>
                    <a:pt x="694139" y="768113"/>
                  </a:cubicBezTo>
                  <a:cubicBezTo>
                    <a:pt x="669683" y="785687"/>
                    <a:pt x="676453" y="793685"/>
                    <a:pt x="663462" y="797231"/>
                  </a:cubicBezTo>
                  <a:lnTo>
                    <a:pt x="695616" y="941860"/>
                  </a:lnTo>
                  <a:cubicBezTo>
                    <a:pt x="703913" y="939941"/>
                    <a:pt x="707037" y="938295"/>
                    <a:pt x="720506" y="936103"/>
                  </a:cubicBezTo>
                  <a:cubicBezTo>
                    <a:pt x="703349" y="988294"/>
                    <a:pt x="711414" y="1032749"/>
                    <a:pt x="715059" y="1062792"/>
                  </a:cubicBezTo>
                  <a:lnTo>
                    <a:pt x="513526" y="1119343"/>
                  </a:lnTo>
                  <a:cubicBezTo>
                    <a:pt x="495461" y="1059621"/>
                    <a:pt x="487148" y="1040270"/>
                    <a:pt x="451148" y="999189"/>
                  </a:cubicBezTo>
                  <a:cubicBezTo>
                    <a:pt x="469832" y="1001968"/>
                    <a:pt x="469958" y="999928"/>
                    <a:pt x="478298" y="1003252"/>
                  </a:cubicBezTo>
                  <a:cubicBezTo>
                    <a:pt x="466445" y="945838"/>
                    <a:pt x="452782" y="848245"/>
                    <a:pt x="411063" y="826270"/>
                  </a:cubicBezTo>
                  <a:lnTo>
                    <a:pt x="446080" y="828421"/>
                  </a:lnTo>
                  <a:cubicBezTo>
                    <a:pt x="441914" y="802902"/>
                    <a:pt x="419210" y="767547"/>
                    <a:pt x="362456" y="726004"/>
                  </a:cubicBezTo>
                  <a:lnTo>
                    <a:pt x="344250" y="714481"/>
                  </a:lnTo>
                  <a:lnTo>
                    <a:pt x="334240" y="729995"/>
                  </a:lnTo>
                  <a:cubicBezTo>
                    <a:pt x="306049" y="762119"/>
                    <a:pt x="263385" y="782595"/>
                    <a:pt x="215635" y="782595"/>
                  </a:cubicBezTo>
                  <a:cubicBezTo>
                    <a:pt x="130748" y="782595"/>
                    <a:pt x="61932" y="717882"/>
                    <a:pt x="61932" y="638053"/>
                  </a:cubicBezTo>
                  <a:cubicBezTo>
                    <a:pt x="61933" y="618097"/>
                    <a:pt x="66233" y="599084"/>
                    <a:pt x="74012" y="581791"/>
                  </a:cubicBezTo>
                  <a:lnTo>
                    <a:pt x="85783" y="565373"/>
                  </a:lnTo>
                  <a:lnTo>
                    <a:pt x="54239" y="545373"/>
                  </a:lnTo>
                  <a:cubicBezTo>
                    <a:pt x="20728" y="513859"/>
                    <a:pt x="1" y="470323"/>
                    <a:pt x="0" y="422235"/>
                  </a:cubicBezTo>
                  <a:cubicBezTo>
                    <a:pt x="0" y="338080"/>
                    <a:pt x="63478" y="267866"/>
                    <a:pt x="147861" y="251628"/>
                  </a:cubicBezTo>
                  <a:lnTo>
                    <a:pt x="153256" y="251116"/>
                  </a:lnTo>
                  <a:lnTo>
                    <a:pt x="158691" y="222155"/>
                  </a:lnTo>
                  <a:cubicBezTo>
                    <a:pt x="180498" y="166143"/>
                    <a:pt x="232027" y="123604"/>
                    <a:pt x="295315" y="111425"/>
                  </a:cubicBezTo>
                  <a:lnTo>
                    <a:pt x="324296" y="108677"/>
                  </a:lnTo>
                  <a:lnTo>
                    <a:pt x="343302" y="72861"/>
                  </a:lnTo>
                  <a:cubicBezTo>
                    <a:pt x="369719" y="38252"/>
                    <a:pt x="406684" y="13403"/>
                    <a:pt x="448876" y="40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5" name="자유형: 도형 73">
              <a:extLst>
                <a:ext uri="{FF2B5EF4-FFF2-40B4-BE49-F238E27FC236}">
                  <a16:creationId xmlns:a16="http://schemas.microsoft.com/office/drawing/2014/main" id="{92D20609-BB55-4E01-B167-3D26D8C9A6C2}"/>
                </a:ext>
              </a:extLst>
            </p:cNvPr>
            <p:cNvSpPr/>
            <p:nvPr/>
          </p:nvSpPr>
          <p:spPr>
            <a:xfrm>
              <a:off x="4018082" y="4612391"/>
              <a:ext cx="269100" cy="269100"/>
            </a:xfrm>
            <a:custGeom>
              <a:avLst/>
              <a:gdLst>
                <a:gd name="connsiteX0" fmla="*/ 950921 w 1901842"/>
                <a:gd name="connsiteY0" fmla="*/ 995340 h 1901842"/>
                <a:gd name="connsiteX1" fmla="*/ 1192048 w 1901842"/>
                <a:gd name="connsiteY1" fmla="*/ 1718722 h 1901842"/>
                <a:gd name="connsiteX2" fmla="*/ 709794 w 1901842"/>
                <a:gd name="connsiteY2" fmla="*/ 1718722 h 1901842"/>
                <a:gd name="connsiteX3" fmla="*/ 990267 w 1901842"/>
                <a:gd name="connsiteY3" fmla="*/ 977559 h 1901842"/>
                <a:gd name="connsiteX4" fmla="*/ 1663110 w 1901842"/>
                <a:gd name="connsiteY4" fmla="*/ 1336315 h 1901842"/>
                <a:gd name="connsiteX5" fmla="*/ 1313289 w 1901842"/>
                <a:gd name="connsiteY5" fmla="*/ 1668270 h 1901842"/>
                <a:gd name="connsiteX6" fmla="*/ 913182 w 1901842"/>
                <a:gd name="connsiteY6" fmla="*/ 977559 h 1901842"/>
                <a:gd name="connsiteX7" fmla="*/ 590160 w 1901842"/>
                <a:gd name="connsiteY7" fmla="*/ 1668270 h 1901842"/>
                <a:gd name="connsiteX8" fmla="*/ 240339 w 1901842"/>
                <a:gd name="connsiteY8" fmla="*/ 1336315 h 1901842"/>
                <a:gd name="connsiteX9" fmla="*/ 1724029 w 1901842"/>
                <a:gd name="connsiteY9" fmla="*/ 712059 h 1901842"/>
                <a:gd name="connsiteX10" fmla="*/ 1724029 w 1901842"/>
                <a:gd name="connsiteY10" fmla="*/ 1194313 h 1901842"/>
                <a:gd name="connsiteX11" fmla="*/ 1000647 w 1901842"/>
                <a:gd name="connsiteY11" fmla="*/ 953186 h 1901842"/>
                <a:gd name="connsiteX12" fmla="*/ 177813 w 1901842"/>
                <a:gd name="connsiteY12" fmla="*/ 712059 h 1901842"/>
                <a:gd name="connsiteX13" fmla="*/ 901195 w 1901842"/>
                <a:gd name="connsiteY13" fmla="*/ 953186 h 1901842"/>
                <a:gd name="connsiteX14" fmla="*/ 177813 w 1901842"/>
                <a:gd name="connsiteY14" fmla="*/ 1194313 h 1901842"/>
                <a:gd name="connsiteX15" fmla="*/ 1329823 w 1901842"/>
                <a:gd name="connsiteY15" fmla="*/ 244563 h 1901842"/>
                <a:gd name="connsiteX16" fmla="*/ 1668844 w 1901842"/>
                <a:gd name="connsiteY16" fmla="*/ 587540 h 1901842"/>
                <a:gd name="connsiteX17" fmla="*/ 984867 w 1901842"/>
                <a:gd name="connsiteY17" fmla="*/ 924584 h 1901842"/>
                <a:gd name="connsiteX18" fmla="*/ 573626 w 1901842"/>
                <a:gd name="connsiteY18" fmla="*/ 244563 h 1901842"/>
                <a:gd name="connsiteX19" fmla="*/ 918582 w 1901842"/>
                <a:gd name="connsiteY19" fmla="*/ 924584 h 1901842"/>
                <a:gd name="connsiteX20" fmla="*/ 234605 w 1901842"/>
                <a:gd name="connsiteY20" fmla="*/ 587540 h 1901842"/>
                <a:gd name="connsiteX21" fmla="*/ 709794 w 1901842"/>
                <a:gd name="connsiteY21" fmla="*/ 183120 h 1901842"/>
                <a:gd name="connsiteX22" fmla="*/ 1192048 w 1901842"/>
                <a:gd name="connsiteY22" fmla="*/ 183120 h 1901842"/>
                <a:gd name="connsiteX23" fmla="*/ 950921 w 1901842"/>
                <a:gd name="connsiteY23" fmla="*/ 906502 h 1901842"/>
                <a:gd name="connsiteX24" fmla="*/ 950921 w 1901842"/>
                <a:gd name="connsiteY24" fmla="*/ 97793 h 1901842"/>
                <a:gd name="connsiteX25" fmla="*/ 97793 w 1901842"/>
                <a:gd name="connsiteY25" fmla="*/ 950921 h 1901842"/>
                <a:gd name="connsiteX26" fmla="*/ 950921 w 1901842"/>
                <a:gd name="connsiteY26" fmla="*/ 1804049 h 1901842"/>
                <a:gd name="connsiteX27" fmla="*/ 1804049 w 1901842"/>
                <a:gd name="connsiteY27" fmla="*/ 950921 h 1901842"/>
                <a:gd name="connsiteX28" fmla="*/ 950921 w 1901842"/>
                <a:gd name="connsiteY28" fmla="*/ 97793 h 1901842"/>
                <a:gd name="connsiteX29" fmla="*/ 950921 w 1901842"/>
                <a:gd name="connsiteY29" fmla="*/ 0 h 1901842"/>
                <a:gd name="connsiteX30" fmla="*/ 1901842 w 1901842"/>
                <a:gd name="connsiteY30" fmla="*/ 950921 h 1901842"/>
                <a:gd name="connsiteX31" fmla="*/ 950921 w 1901842"/>
                <a:gd name="connsiteY31" fmla="*/ 1901842 h 1901842"/>
                <a:gd name="connsiteX32" fmla="*/ 0 w 1901842"/>
                <a:gd name="connsiteY32" fmla="*/ 950921 h 1901842"/>
                <a:gd name="connsiteX33" fmla="*/ 950921 w 1901842"/>
                <a:gd name="connsiteY33" fmla="*/ 0 h 190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1842" h="1901842">
                  <a:moveTo>
                    <a:pt x="950921" y="995340"/>
                  </a:moveTo>
                  <a:lnTo>
                    <a:pt x="1192048" y="1718722"/>
                  </a:lnTo>
                  <a:lnTo>
                    <a:pt x="709794" y="1718722"/>
                  </a:lnTo>
                  <a:close/>
                  <a:moveTo>
                    <a:pt x="990267" y="977559"/>
                  </a:moveTo>
                  <a:lnTo>
                    <a:pt x="1663110" y="1336315"/>
                  </a:lnTo>
                  <a:lnTo>
                    <a:pt x="1313289" y="1668270"/>
                  </a:lnTo>
                  <a:close/>
                  <a:moveTo>
                    <a:pt x="913182" y="977559"/>
                  </a:moveTo>
                  <a:lnTo>
                    <a:pt x="590160" y="1668270"/>
                  </a:lnTo>
                  <a:lnTo>
                    <a:pt x="240339" y="1336315"/>
                  </a:lnTo>
                  <a:close/>
                  <a:moveTo>
                    <a:pt x="1724029" y="712059"/>
                  </a:moveTo>
                  <a:lnTo>
                    <a:pt x="1724029" y="1194313"/>
                  </a:lnTo>
                  <a:lnTo>
                    <a:pt x="1000647" y="953186"/>
                  </a:lnTo>
                  <a:close/>
                  <a:moveTo>
                    <a:pt x="177813" y="712059"/>
                  </a:moveTo>
                  <a:lnTo>
                    <a:pt x="901195" y="953186"/>
                  </a:lnTo>
                  <a:lnTo>
                    <a:pt x="177813" y="1194313"/>
                  </a:lnTo>
                  <a:close/>
                  <a:moveTo>
                    <a:pt x="1329823" y="244563"/>
                  </a:moveTo>
                  <a:lnTo>
                    <a:pt x="1668844" y="587540"/>
                  </a:lnTo>
                  <a:lnTo>
                    <a:pt x="984867" y="924584"/>
                  </a:lnTo>
                  <a:close/>
                  <a:moveTo>
                    <a:pt x="573626" y="244563"/>
                  </a:moveTo>
                  <a:lnTo>
                    <a:pt x="918582" y="924584"/>
                  </a:lnTo>
                  <a:lnTo>
                    <a:pt x="234605" y="587540"/>
                  </a:lnTo>
                  <a:close/>
                  <a:moveTo>
                    <a:pt x="709794" y="183120"/>
                  </a:moveTo>
                  <a:lnTo>
                    <a:pt x="1192048" y="183120"/>
                  </a:lnTo>
                  <a:lnTo>
                    <a:pt x="950921" y="906502"/>
                  </a:lnTo>
                  <a:close/>
                  <a:moveTo>
                    <a:pt x="950921" y="97793"/>
                  </a:moveTo>
                  <a:cubicBezTo>
                    <a:pt x="479751" y="97793"/>
                    <a:pt x="97793" y="479751"/>
                    <a:pt x="97793" y="950921"/>
                  </a:cubicBezTo>
                  <a:cubicBezTo>
                    <a:pt x="97793" y="1422091"/>
                    <a:pt x="479751" y="1804049"/>
                    <a:pt x="950921" y="1804049"/>
                  </a:cubicBezTo>
                  <a:cubicBezTo>
                    <a:pt x="1422091" y="1804049"/>
                    <a:pt x="1804049" y="1422091"/>
                    <a:pt x="1804049" y="950921"/>
                  </a:cubicBezTo>
                  <a:cubicBezTo>
                    <a:pt x="1804049" y="479751"/>
                    <a:pt x="1422091" y="97793"/>
                    <a:pt x="950921" y="97793"/>
                  </a:cubicBezTo>
                  <a:close/>
                  <a:moveTo>
                    <a:pt x="950921" y="0"/>
                  </a:moveTo>
                  <a:cubicBezTo>
                    <a:pt x="1476100" y="0"/>
                    <a:pt x="1901842" y="425742"/>
                    <a:pt x="1901842" y="950921"/>
                  </a:cubicBezTo>
                  <a:cubicBezTo>
                    <a:pt x="1901842" y="1476100"/>
                    <a:pt x="1476100" y="1901842"/>
                    <a:pt x="950921" y="1901842"/>
                  </a:cubicBezTo>
                  <a:cubicBezTo>
                    <a:pt x="425742" y="1901842"/>
                    <a:pt x="0" y="1476100"/>
                    <a:pt x="0" y="950921"/>
                  </a:cubicBezTo>
                  <a:cubicBezTo>
                    <a:pt x="0" y="425742"/>
                    <a:pt x="425742" y="0"/>
                    <a:pt x="950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36E2ACF0-BFBF-4B45-B80F-9F18DA16DAB7}"/>
              </a:ext>
            </a:extLst>
          </p:cNvPr>
          <p:cNvGrpSpPr/>
          <p:nvPr/>
        </p:nvGrpSpPr>
        <p:grpSpPr>
          <a:xfrm>
            <a:off x="4274151" y="4052786"/>
            <a:ext cx="2911716" cy="3175951"/>
            <a:chOff x="4876975" y="1359468"/>
            <a:chExt cx="3838291" cy="4186612"/>
          </a:xfrm>
        </p:grpSpPr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206556A7-DCAD-49FA-AABF-08D7F3FD2AC4}"/>
                </a:ext>
              </a:extLst>
            </p:cNvPr>
            <p:cNvGrpSpPr/>
            <p:nvPr/>
          </p:nvGrpSpPr>
          <p:grpSpPr>
            <a:xfrm>
              <a:off x="4876975" y="1359468"/>
              <a:ext cx="3838291" cy="4186612"/>
              <a:chOff x="2821941" y="631739"/>
              <a:chExt cx="3943843" cy="4301743"/>
            </a:xfrm>
          </p:grpSpPr>
          <p:sp>
            <p:nvSpPr>
              <p:cNvPr id="593" name="Rectangle 14">
                <a:extLst>
                  <a:ext uri="{FF2B5EF4-FFF2-40B4-BE49-F238E27FC236}">
                    <a16:creationId xmlns:a16="http://schemas.microsoft.com/office/drawing/2014/main" id="{8F167F6A-E445-470C-91DE-C9A9374434E3}"/>
                  </a:ext>
                </a:extLst>
              </p:cNvPr>
              <p:cNvSpPr/>
              <p:nvPr/>
            </p:nvSpPr>
            <p:spPr>
              <a:xfrm rot="21076535">
                <a:off x="4132033" y="1988612"/>
                <a:ext cx="2633751" cy="2944870"/>
              </a:xfrm>
              <a:custGeom>
                <a:avLst/>
                <a:gdLst/>
                <a:ahLst/>
                <a:cxnLst/>
                <a:rect l="l" t="t" r="r" b="b"/>
                <a:pathLst>
                  <a:path w="3112588" h="3480271">
                    <a:moveTo>
                      <a:pt x="1353896" y="2460482"/>
                    </a:moveTo>
                    <a:cubicBezTo>
                      <a:pt x="1335162" y="2471111"/>
                      <a:pt x="1312317" y="2474353"/>
                      <a:pt x="1290013" y="2467825"/>
                    </a:cubicBezTo>
                    <a:cubicBezTo>
                      <a:pt x="1268485" y="2461525"/>
                      <a:pt x="1251441" y="2447287"/>
                      <a:pt x="1241377" y="2429095"/>
                    </a:cubicBezTo>
                    <a:lnTo>
                      <a:pt x="1193208" y="2423147"/>
                    </a:lnTo>
                    <a:cubicBezTo>
                      <a:pt x="1238475" y="2466885"/>
                      <a:pt x="1279757" y="2501748"/>
                      <a:pt x="1305401" y="2507599"/>
                    </a:cubicBezTo>
                    <a:cubicBezTo>
                      <a:pt x="1331321" y="2501324"/>
                      <a:pt x="1339741" y="2488882"/>
                      <a:pt x="1353896" y="2460482"/>
                    </a:cubicBezTo>
                    <a:close/>
                    <a:moveTo>
                      <a:pt x="1180427" y="2408257"/>
                    </a:moveTo>
                    <a:lnTo>
                      <a:pt x="1176641" y="2408180"/>
                    </a:lnTo>
                    <a:lnTo>
                      <a:pt x="1180055" y="2411265"/>
                    </a:lnTo>
                    <a:close/>
                    <a:moveTo>
                      <a:pt x="946929" y="2289175"/>
                    </a:moveTo>
                    <a:cubicBezTo>
                      <a:pt x="922686" y="2295584"/>
                      <a:pt x="896682" y="2290353"/>
                      <a:pt x="876667" y="2275070"/>
                    </a:cubicBezTo>
                    <a:cubicBezTo>
                      <a:pt x="873580" y="2289298"/>
                      <a:pt x="875301" y="2301698"/>
                      <a:pt x="882425" y="2315678"/>
                    </a:cubicBezTo>
                    <a:cubicBezTo>
                      <a:pt x="905590" y="2332651"/>
                      <a:pt x="957054" y="2337405"/>
                      <a:pt x="1016966" y="2339783"/>
                    </a:cubicBezTo>
                    <a:lnTo>
                      <a:pt x="998698" y="2319763"/>
                    </a:lnTo>
                    <a:lnTo>
                      <a:pt x="987202" y="2330868"/>
                    </a:lnTo>
                    <a:close/>
                    <a:moveTo>
                      <a:pt x="1617890" y="1101968"/>
                    </a:moveTo>
                    <a:cubicBezTo>
                      <a:pt x="1582300" y="1092716"/>
                      <a:pt x="1545824" y="1091696"/>
                      <a:pt x="1511104" y="1099016"/>
                    </a:cubicBezTo>
                    <a:cubicBezTo>
                      <a:pt x="1510320" y="1193814"/>
                      <a:pt x="1530001" y="1286211"/>
                      <a:pt x="1541544" y="1356656"/>
                    </a:cubicBezTo>
                    <a:lnTo>
                      <a:pt x="1521813" y="1354943"/>
                    </a:lnTo>
                    <a:lnTo>
                      <a:pt x="1522496" y="1393793"/>
                    </a:lnTo>
                    <a:cubicBezTo>
                      <a:pt x="1527873" y="1392456"/>
                      <a:pt x="1532786" y="1393661"/>
                      <a:pt x="1537687" y="1395095"/>
                    </a:cubicBezTo>
                    <a:cubicBezTo>
                      <a:pt x="1628325" y="1421623"/>
                      <a:pt x="1680297" y="1516605"/>
                      <a:pt x="1653769" y="1607243"/>
                    </a:cubicBezTo>
                    <a:cubicBezTo>
                      <a:pt x="1627241" y="1697882"/>
                      <a:pt x="1532259" y="1749854"/>
                      <a:pt x="1441621" y="1723326"/>
                    </a:cubicBezTo>
                    <a:cubicBezTo>
                      <a:pt x="1350982" y="1696798"/>
                      <a:pt x="1299010" y="1601816"/>
                      <a:pt x="1325538" y="1511177"/>
                    </a:cubicBezTo>
                    <a:cubicBezTo>
                      <a:pt x="1343387" y="1450195"/>
                      <a:pt x="1392221" y="1406717"/>
                      <a:pt x="1450507" y="1395517"/>
                    </a:cubicBezTo>
                    <a:lnTo>
                      <a:pt x="1449690" y="1349009"/>
                    </a:lnTo>
                    <a:lnTo>
                      <a:pt x="1452853" y="1348953"/>
                    </a:lnTo>
                    <a:lnTo>
                      <a:pt x="1439496" y="1347793"/>
                    </a:lnTo>
                    <a:cubicBezTo>
                      <a:pt x="1421009" y="1301759"/>
                      <a:pt x="1401299" y="1233277"/>
                      <a:pt x="1393936" y="1154994"/>
                    </a:cubicBezTo>
                    <a:cubicBezTo>
                      <a:pt x="1372884" y="1172191"/>
                      <a:pt x="1354994" y="1193645"/>
                      <a:pt x="1340826" y="1218417"/>
                    </a:cubicBezTo>
                    <a:lnTo>
                      <a:pt x="1152637" y="1665671"/>
                    </a:lnTo>
                    <a:lnTo>
                      <a:pt x="1132687" y="1657277"/>
                    </a:lnTo>
                    <a:lnTo>
                      <a:pt x="930168" y="2127213"/>
                    </a:lnTo>
                    <a:cubicBezTo>
                      <a:pt x="934153" y="2125932"/>
                      <a:pt x="938064" y="2126360"/>
                      <a:pt x="941926" y="2127060"/>
                    </a:cubicBezTo>
                    <a:cubicBezTo>
                      <a:pt x="962876" y="2130855"/>
                      <a:pt x="982380" y="2142643"/>
                      <a:pt x="995468" y="2161522"/>
                    </a:cubicBezTo>
                    <a:cubicBezTo>
                      <a:pt x="1008248" y="2179957"/>
                      <a:pt x="1012551" y="2201744"/>
                      <a:pt x="1008940" y="2222219"/>
                    </a:cubicBezTo>
                    <a:lnTo>
                      <a:pt x="1052740" y="2267562"/>
                    </a:lnTo>
                    <a:lnTo>
                      <a:pt x="1041241" y="2278669"/>
                    </a:lnTo>
                    <a:cubicBezTo>
                      <a:pt x="1062838" y="2297230"/>
                      <a:pt x="1086233" y="2319714"/>
                      <a:pt x="1110170" y="2343154"/>
                    </a:cubicBezTo>
                    <a:lnTo>
                      <a:pt x="1187677" y="2349537"/>
                    </a:lnTo>
                    <a:lnTo>
                      <a:pt x="1189973" y="2330937"/>
                    </a:lnTo>
                    <a:lnTo>
                      <a:pt x="1247504" y="2338040"/>
                    </a:lnTo>
                    <a:cubicBezTo>
                      <a:pt x="1267321" y="2311001"/>
                      <a:pt x="1302667" y="2298161"/>
                      <a:pt x="1336750" y="2308137"/>
                    </a:cubicBezTo>
                    <a:cubicBezTo>
                      <a:pt x="1368738" y="2317499"/>
                      <a:pt x="1390826" y="2344385"/>
                      <a:pt x="1395068" y="2375362"/>
                    </a:cubicBezTo>
                    <a:lnTo>
                      <a:pt x="1600834" y="1897894"/>
                    </a:lnTo>
                    <a:lnTo>
                      <a:pt x="1588176" y="1892439"/>
                    </a:lnTo>
                    <a:lnTo>
                      <a:pt x="1787663" y="1429538"/>
                    </a:lnTo>
                    <a:lnTo>
                      <a:pt x="1788027" y="1429694"/>
                    </a:lnTo>
                    <a:cubicBezTo>
                      <a:pt x="1833592" y="1309947"/>
                      <a:pt x="1779743" y="1174307"/>
                      <a:pt x="1662862" y="1118415"/>
                    </a:cubicBezTo>
                    <a:cubicBezTo>
                      <a:pt x="1648162" y="1111385"/>
                      <a:pt x="1633107" y="1105924"/>
                      <a:pt x="1617890" y="1101968"/>
                    </a:cubicBezTo>
                    <a:close/>
                    <a:moveTo>
                      <a:pt x="1631108" y="792995"/>
                    </a:moveTo>
                    <a:cubicBezTo>
                      <a:pt x="1564000" y="852710"/>
                      <a:pt x="1531499" y="926331"/>
                      <a:pt x="1519643" y="1002991"/>
                    </a:cubicBezTo>
                    <a:cubicBezTo>
                      <a:pt x="1553542" y="999429"/>
                      <a:pt x="1588212" y="1001059"/>
                      <a:pt x="1622483" y="1008181"/>
                    </a:cubicBezTo>
                    <a:cubicBezTo>
                      <a:pt x="1637456" y="935572"/>
                      <a:pt x="1641061" y="863105"/>
                      <a:pt x="1631108" y="792995"/>
                    </a:cubicBezTo>
                    <a:close/>
                    <a:moveTo>
                      <a:pt x="2479929" y="425667"/>
                    </a:moveTo>
                    <a:cubicBezTo>
                      <a:pt x="2564426" y="449149"/>
                      <a:pt x="2646240" y="485774"/>
                      <a:pt x="2722284" y="535640"/>
                    </a:cubicBezTo>
                    <a:cubicBezTo>
                      <a:pt x="3026457" y="735104"/>
                      <a:pt x="3173151" y="1103695"/>
                      <a:pt x="3089218" y="1457620"/>
                    </a:cubicBezTo>
                    <a:lnTo>
                      <a:pt x="3087081" y="1457874"/>
                    </a:lnTo>
                    <a:cubicBezTo>
                      <a:pt x="2731249" y="2662992"/>
                      <a:pt x="1557975" y="2490936"/>
                      <a:pt x="897234" y="3462219"/>
                    </a:cubicBezTo>
                    <a:cubicBezTo>
                      <a:pt x="843931" y="3505060"/>
                      <a:pt x="740208" y="3465639"/>
                      <a:pt x="737435" y="3406823"/>
                    </a:cubicBezTo>
                    <a:cubicBezTo>
                      <a:pt x="620834" y="2270569"/>
                      <a:pt x="-244564" y="1759213"/>
                      <a:pt x="67426" y="633300"/>
                    </a:cubicBezTo>
                    <a:lnTo>
                      <a:pt x="70075" y="633936"/>
                    </a:lnTo>
                    <a:cubicBezTo>
                      <a:pt x="194536" y="182243"/>
                      <a:pt x="657352" y="-88162"/>
                      <a:pt x="1112883" y="26205"/>
                    </a:cubicBezTo>
                    <a:cubicBezTo>
                      <a:pt x="1422943" y="104052"/>
                      <a:pt x="1651774" y="340617"/>
                      <a:pt x="1729948" y="628930"/>
                    </a:cubicBezTo>
                    <a:cubicBezTo>
                      <a:pt x="1749506" y="654255"/>
                      <a:pt x="1761941" y="692493"/>
                      <a:pt x="1754808" y="714058"/>
                    </a:cubicBezTo>
                    <a:lnTo>
                      <a:pt x="1753152" y="714896"/>
                    </a:lnTo>
                    <a:cubicBezTo>
                      <a:pt x="1773162" y="825765"/>
                      <a:pt x="1771141" y="942327"/>
                      <a:pt x="1744142" y="1058819"/>
                    </a:cubicBezTo>
                    <a:cubicBezTo>
                      <a:pt x="1877522" y="1145633"/>
                      <a:pt x="1933334" y="1315823"/>
                      <a:pt x="1873761" y="1466642"/>
                    </a:cubicBezTo>
                    <a:lnTo>
                      <a:pt x="1875926" y="1467575"/>
                    </a:lnTo>
                    <a:lnTo>
                      <a:pt x="1676438" y="1930476"/>
                    </a:lnTo>
                    <a:lnTo>
                      <a:pt x="1657037" y="1922115"/>
                    </a:lnTo>
                    <a:lnTo>
                      <a:pt x="1432072" y="2444138"/>
                    </a:lnTo>
                    <a:lnTo>
                      <a:pt x="1432316" y="2444256"/>
                    </a:lnTo>
                    <a:lnTo>
                      <a:pt x="1430844" y="2446987"/>
                    </a:lnTo>
                    <a:lnTo>
                      <a:pt x="1427787" y="2454079"/>
                    </a:lnTo>
                    <a:lnTo>
                      <a:pt x="1427164" y="2453810"/>
                    </a:lnTo>
                    <a:cubicBezTo>
                      <a:pt x="1397262" y="2509650"/>
                      <a:pt x="1366091" y="2575876"/>
                      <a:pt x="1301139" y="2571958"/>
                    </a:cubicBezTo>
                    <a:cubicBezTo>
                      <a:pt x="1233655" y="2563712"/>
                      <a:pt x="1145786" y="2479971"/>
                      <a:pt x="1077277" y="2405191"/>
                    </a:cubicBezTo>
                    <a:cubicBezTo>
                      <a:pt x="985543" y="2402362"/>
                      <a:pt x="879647" y="2391792"/>
                      <a:pt x="836383" y="2354306"/>
                    </a:cubicBezTo>
                    <a:cubicBezTo>
                      <a:pt x="790988" y="2307603"/>
                      <a:pt x="819962" y="2238850"/>
                      <a:pt x="842496" y="2177919"/>
                    </a:cubicBezTo>
                    <a:lnTo>
                      <a:pt x="841804" y="2177621"/>
                    </a:lnTo>
                    <a:lnTo>
                      <a:pt x="1076274" y="1633541"/>
                    </a:lnTo>
                    <a:lnTo>
                      <a:pt x="1064049" y="1628397"/>
                    </a:lnTo>
                    <a:lnTo>
                      <a:pt x="1259538" y="1163793"/>
                    </a:lnTo>
                    <a:lnTo>
                      <a:pt x="1263933" y="1165643"/>
                    </a:lnTo>
                    <a:cubicBezTo>
                      <a:pt x="1295087" y="1113485"/>
                      <a:pt x="1338451" y="1072458"/>
                      <a:pt x="1390188" y="1047492"/>
                    </a:cubicBezTo>
                    <a:cubicBezTo>
                      <a:pt x="1393251" y="904708"/>
                      <a:pt x="1444968" y="750531"/>
                      <a:pt x="1602625" y="648122"/>
                    </a:cubicBezTo>
                    <a:cubicBezTo>
                      <a:pt x="1532752" y="409529"/>
                      <a:pt x="1340432" y="214996"/>
                      <a:pt x="1081787" y="150058"/>
                    </a:cubicBezTo>
                    <a:cubicBezTo>
                      <a:pt x="690985" y="51941"/>
                      <a:pt x="293892" y="286127"/>
                      <a:pt x="190650" y="675606"/>
                    </a:cubicBezTo>
                    <a:lnTo>
                      <a:pt x="186945" y="674623"/>
                    </a:lnTo>
                    <a:cubicBezTo>
                      <a:pt x="-106804" y="1868536"/>
                      <a:pt x="832029" y="2326742"/>
                      <a:pt x="827521" y="3317506"/>
                    </a:cubicBezTo>
                    <a:cubicBezTo>
                      <a:pt x="844164" y="3355504"/>
                      <a:pt x="846161" y="3356145"/>
                      <a:pt x="875374" y="3340273"/>
                    </a:cubicBezTo>
                    <a:cubicBezTo>
                      <a:pt x="1494243" y="2386658"/>
                      <a:pt x="2606013" y="2586950"/>
                      <a:pt x="2965387" y="1428253"/>
                    </a:cubicBezTo>
                    <a:lnTo>
                      <a:pt x="2964968" y="1428153"/>
                    </a:lnTo>
                    <a:cubicBezTo>
                      <a:pt x="3036497" y="1126531"/>
                      <a:pt x="2913346" y="798503"/>
                      <a:pt x="2652259" y="642424"/>
                    </a:cubicBezTo>
                    <a:cubicBezTo>
                      <a:pt x="2391172" y="486345"/>
                      <a:pt x="2078723" y="461324"/>
                      <a:pt x="1761318" y="693804"/>
                    </a:cubicBezTo>
                    <a:cubicBezTo>
                      <a:pt x="1742826" y="650915"/>
                      <a:pt x="1739041" y="642462"/>
                      <a:pt x="1720757" y="566960"/>
                    </a:cubicBezTo>
                    <a:cubicBezTo>
                      <a:pt x="1939113" y="403426"/>
                      <a:pt x="2226439" y="355219"/>
                      <a:pt x="2479929" y="425667"/>
                    </a:cubicBezTo>
                    <a:close/>
                  </a:path>
                </a:pathLst>
              </a:custGeom>
              <a:gradFill>
                <a:gsLst>
                  <a:gs pos="296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D9AA9196-275D-4650-990F-180CC70F963F}"/>
                  </a:ext>
                </a:extLst>
              </p:cNvPr>
              <p:cNvGrpSpPr/>
              <p:nvPr/>
            </p:nvGrpSpPr>
            <p:grpSpPr>
              <a:xfrm>
                <a:off x="2821941" y="631739"/>
                <a:ext cx="3131677" cy="3396957"/>
                <a:chOff x="2821941" y="605499"/>
                <a:chExt cx="3131677" cy="3396957"/>
              </a:xfrm>
            </p:grpSpPr>
            <p:sp>
              <p:nvSpPr>
                <p:cNvPr id="595" name="Rectangle 594">
                  <a:extLst>
                    <a:ext uri="{FF2B5EF4-FFF2-40B4-BE49-F238E27FC236}">
                      <a16:creationId xmlns:a16="http://schemas.microsoft.com/office/drawing/2014/main" id="{11868A88-2D45-451A-8B73-3F62BEF7146D}"/>
                    </a:ext>
                  </a:extLst>
                </p:cNvPr>
                <p:cNvSpPr/>
                <p:nvPr/>
              </p:nvSpPr>
              <p:spPr>
                <a:xfrm rot="20560778">
                  <a:off x="4355405" y="1769282"/>
                  <a:ext cx="72008" cy="500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6" name="Rectangle 14">
                  <a:extLst>
                    <a:ext uri="{FF2B5EF4-FFF2-40B4-BE49-F238E27FC236}">
                      <a16:creationId xmlns:a16="http://schemas.microsoft.com/office/drawing/2014/main" id="{39BFDA81-5512-4FEB-96E4-7C658991BCE6}"/>
                    </a:ext>
                  </a:extLst>
                </p:cNvPr>
                <p:cNvSpPr/>
                <p:nvPr/>
              </p:nvSpPr>
              <p:spPr>
                <a:xfrm rot="20621183">
                  <a:off x="4178524" y="1012870"/>
                  <a:ext cx="369205" cy="756406"/>
                </a:xfrm>
                <a:custGeom>
                  <a:avLst/>
                  <a:gdLst>
                    <a:gd name="connsiteX0" fmla="*/ 0 w 97200"/>
                    <a:gd name="connsiteY0" fmla="*/ 0 h 373710"/>
                    <a:gd name="connsiteX1" fmla="*/ 97200 w 97200"/>
                    <a:gd name="connsiteY1" fmla="*/ 0 h 373710"/>
                    <a:gd name="connsiteX2" fmla="*/ 97200 w 97200"/>
                    <a:gd name="connsiteY2" fmla="*/ 373710 h 373710"/>
                    <a:gd name="connsiteX3" fmla="*/ 0 w 97200"/>
                    <a:gd name="connsiteY3" fmla="*/ 373710 h 373710"/>
                    <a:gd name="connsiteX4" fmla="*/ 0 w 97200"/>
                    <a:gd name="connsiteY4" fmla="*/ 0 h 373710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7429 w 100159"/>
                    <a:gd name="connsiteY0" fmla="*/ 0 h 465794"/>
                    <a:gd name="connsiteX1" fmla="*/ 100159 w 100159"/>
                    <a:gd name="connsiteY1" fmla="*/ 92084 h 465794"/>
                    <a:gd name="connsiteX2" fmla="*/ 100159 w 100159"/>
                    <a:gd name="connsiteY2" fmla="*/ 465794 h 465794"/>
                    <a:gd name="connsiteX3" fmla="*/ 2959 w 100159"/>
                    <a:gd name="connsiteY3" fmla="*/ 465794 h 465794"/>
                    <a:gd name="connsiteX4" fmla="*/ 27429 w 100159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30265 w 138558"/>
                    <a:gd name="connsiteY0" fmla="*/ 0 h 465794"/>
                    <a:gd name="connsiteX1" fmla="*/ 138558 w 138558"/>
                    <a:gd name="connsiteY1" fmla="*/ 55351 h 465794"/>
                    <a:gd name="connsiteX2" fmla="*/ 102995 w 138558"/>
                    <a:gd name="connsiteY2" fmla="*/ 465794 h 465794"/>
                    <a:gd name="connsiteX3" fmla="*/ 946 w 138558"/>
                    <a:gd name="connsiteY3" fmla="*/ 456931 h 465794"/>
                    <a:gd name="connsiteX4" fmla="*/ 30265 w 138558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4680 w 139629"/>
                    <a:gd name="connsiteY0" fmla="*/ 0 h 477221"/>
                    <a:gd name="connsiteX1" fmla="*/ 139629 w 139629"/>
                    <a:gd name="connsiteY1" fmla="*/ 66778 h 477221"/>
                    <a:gd name="connsiteX2" fmla="*/ 104066 w 139629"/>
                    <a:gd name="connsiteY2" fmla="*/ 477221 h 477221"/>
                    <a:gd name="connsiteX3" fmla="*/ 2017 w 139629"/>
                    <a:gd name="connsiteY3" fmla="*/ 468358 h 477221"/>
                    <a:gd name="connsiteX4" fmla="*/ 34680 w 139629"/>
                    <a:gd name="connsiteY4" fmla="*/ 0 h 477221"/>
                    <a:gd name="connsiteX0" fmla="*/ 34680 w 142304"/>
                    <a:gd name="connsiteY0" fmla="*/ 0 h 477221"/>
                    <a:gd name="connsiteX1" fmla="*/ 142304 w 142304"/>
                    <a:gd name="connsiteY1" fmla="*/ 57637 h 477221"/>
                    <a:gd name="connsiteX2" fmla="*/ 104066 w 142304"/>
                    <a:gd name="connsiteY2" fmla="*/ 477221 h 477221"/>
                    <a:gd name="connsiteX3" fmla="*/ 2017 w 142304"/>
                    <a:gd name="connsiteY3" fmla="*/ 468358 h 477221"/>
                    <a:gd name="connsiteX4" fmla="*/ 34680 w 142304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15422 h 492643"/>
                    <a:gd name="connsiteX1" fmla="*/ 149829 w 149829"/>
                    <a:gd name="connsiteY1" fmla="*/ 72781 h 492643"/>
                    <a:gd name="connsiteX2" fmla="*/ 104066 w 149829"/>
                    <a:gd name="connsiteY2" fmla="*/ 492643 h 492643"/>
                    <a:gd name="connsiteX3" fmla="*/ 2017 w 149829"/>
                    <a:gd name="connsiteY3" fmla="*/ 483780 h 492643"/>
                    <a:gd name="connsiteX4" fmla="*/ 34680 w 149829"/>
                    <a:gd name="connsiteY4" fmla="*/ 15422 h 492643"/>
                    <a:gd name="connsiteX0" fmla="*/ 34680 w 150980"/>
                    <a:gd name="connsiteY0" fmla="*/ 18016 h 495237"/>
                    <a:gd name="connsiteX1" fmla="*/ 149829 w 150980"/>
                    <a:gd name="connsiteY1" fmla="*/ 75375 h 495237"/>
                    <a:gd name="connsiteX2" fmla="*/ 104066 w 150980"/>
                    <a:gd name="connsiteY2" fmla="*/ 495237 h 495237"/>
                    <a:gd name="connsiteX3" fmla="*/ 2017 w 150980"/>
                    <a:gd name="connsiteY3" fmla="*/ 486374 h 495237"/>
                    <a:gd name="connsiteX4" fmla="*/ 34680 w 150980"/>
                    <a:gd name="connsiteY4" fmla="*/ 18016 h 495237"/>
                    <a:gd name="connsiteX0" fmla="*/ 34680 w 151008"/>
                    <a:gd name="connsiteY0" fmla="*/ 21907 h 499128"/>
                    <a:gd name="connsiteX1" fmla="*/ 149829 w 151008"/>
                    <a:gd name="connsiteY1" fmla="*/ 79266 h 499128"/>
                    <a:gd name="connsiteX2" fmla="*/ 104066 w 151008"/>
                    <a:gd name="connsiteY2" fmla="*/ 499128 h 499128"/>
                    <a:gd name="connsiteX3" fmla="*/ 2017 w 151008"/>
                    <a:gd name="connsiteY3" fmla="*/ 490265 h 499128"/>
                    <a:gd name="connsiteX4" fmla="*/ 34680 w 151008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5781 w 162109"/>
                    <a:gd name="connsiteY0" fmla="*/ 21907 h 499128"/>
                    <a:gd name="connsiteX1" fmla="*/ 160930 w 162109"/>
                    <a:gd name="connsiteY1" fmla="*/ 79266 h 499128"/>
                    <a:gd name="connsiteX2" fmla="*/ 115167 w 162109"/>
                    <a:gd name="connsiteY2" fmla="*/ 499128 h 499128"/>
                    <a:gd name="connsiteX3" fmla="*/ 13118 w 162109"/>
                    <a:gd name="connsiteY3" fmla="*/ 490265 h 499128"/>
                    <a:gd name="connsiteX4" fmla="*/ 45781 w 162109"/>
                    <a:gd name="connsiteY4" fmla="*/ 21907 h 499128"/>
                    <a:gd name="connsiteX0" fmla="*/ 255735 w 259992"/>
                    <a:gd name="connsiteY0" fmla="*/ 7138 h 742147"/>
                    <a:gd name="connsiteX1" fmla="*/ 148365 w 259992"/>
                    <a:gd name="connsiteY1" fmla="*/ 322285 h 742147"/>
                    <a:gd name="connsiteX2" fmla="*/ 102602 w 259992"/>
                    <a:gd name="connsiteY2" fmla="*/ 742147 h 742147"/>
                    <a:gd name="connsiteX3" fmla="*/ 553 w 259992"/>
                    <a:gd name="connsiteY3" fmla="*/ 733284 h 742147"/>
                    <a:gd name="connsiteX4" fmla="*/ 255735 w 259992"/>
                    <a:gd name="connsiteY4" fmla="*/ 7138 h 742147"/>
                    <a:gd name="connsiteX0" fmla="*/ 255735 w 318210"/>
                    <a:gd name="connsiteY0" fmla="*/ 17190 h 752199"/>
                    <a:gd name="connsiteX1" fmla="*/ 315865 w 318210"/>
                    <a:gd name="connsiteY1" fmla="*/ 109601 h 752199"/>
                    <a:gd name="connsiteX2" fmla="*/ 102602 w 318210"/>
                    <a:gd name="connsiteY2" fmla="*/ 752199 h 752199"/>
                    <a:gd name="connsiteX3" fmla="*/ 553 w 318210"/>
                    <a:gd name="connsiteY3" fmla="*/ 743336 h 752199"/>
                    <a:gd name="connsiteX4" fmla="*/ 255735 w 318210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63893 w 336416"/>
                    <a:gd name="connsiteY0" fmla="*/ 15368 h 769411"/>
                    <a:gd name="connsiteX1" fmla="*/ 334438 w 336416"/>
                    <a:gd name="connsiteY1" fmla="*/ 126813 h 769411"/>
                    <a:gd name="connsiteX2" fmla="*/ 121175 w 336416"/>
                    <a:gd name="connsiteY2" fmla="*/ 769411 h 769411"/>
                    <a:gd name="connsiteX3" fmla="*/ 19126 w 336416"/>
                    <a:gd name="connsiteY3" fmla="*/ 760548 h 769411"/>
                    <a:gd name="connsiteX4" fmla="*/ 263893 w 336416"/>
                    <a:gd name="connsiteY4" fmla="*/ 15368 h 769411"/>
                    <a:gd name="connsiteX0" fmla="*/ 254896 w 327419"/>
                    <a:gd name="connsiteY0" fmla="*/ 15368 h 769411"/>
                    <a:gd name="connsiteX1" fmla="*/ 325441 w 327419"/>
                    <a:gd name="connsiteY1" fmla="*/ 126813 h 769411"/>
                    <a:gd name="connsiteX2" fmla="*/ 112178 w 327419"/>
                    <a:gd name="connsiteY2" fmla="*/ 769411 h 769411"/>
                    <a:gd name="connsiteX3" fmla="*/ 10129 w 327419"/>
                    <a:gd name="connsiteY3" fmla="*/ 760548 h 769411"/>
                    <a:gd name="connsiteX4" fmla="*/ 254896 w 327419"/>
                    <a:gd name="connsiteY4" fmla="*/ 15368 h 769411"/>
                    <a:gd name="connsiteX0" fmla="*/ 254896 w 329541"/>
                    <a:gd name="connsiteY0" fmla="*/ 11402 h 765445"/>
                    <a:gd name="connsiteX1" fmla="*/ 325441 w 329541"/>
                    <a:gd name="connsiteY1" fmla="*/ 122847 h 765445"/>
                    <a:gd name="connsiteX2" fmla="*/ 112178 w 329541"/>
                    <a:gd name="connsiteY2" fmla="*/ 765445 h 765445"/>
                    <a:gd name="connsiteX3" fmla="*/ 10129 w 329541"/>
                    <a:gd name="connsiteY3" fmla="*/ 756582 h 765445"/>
                    <a:gd name="connsiteX4" fmla="*/ 254896 w 329541"/>
                    <a:gd name="connsiteY4" fmla="*/ 11402 h 765445"/>
                    <a:gd name="connsiteX0" fmla="*/ 254896 w 327610"/>
                    <a:gd name="connsiteY0" fmla="*/ 4368 h 758411"/>
                    <a:gd name="connsiteX1" fmla="*/ 325441 w 327610"/>
                    <a:gd name="connsiteY1" fmla="*/ 115813 h 758411"/>
                    <a:gd name="connsiteX2" fmla="*/ 112178 w 327610"/>
                    <a:gd name="connsiteY2" fmla="*/ 758411 h 758411"/>
                    <a:gd name="connsiteX3" fmla="*/ 10129 w 327610"/>
                    <a:gd name="connsiteY3" fmla="*/ 749548 h 758411"/>
                    <a:gd name="connsiteX4" fmla="*/ 254896 w 327610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58617 w 335010"/>
                    <a:gd name="connsiteY0" fmla="*/ 4446 h 756406"/>
                    <a:gd name="connsiteX1" fmla="*/ 332969 w 335010"/>
                    <a:gd name="connsiteY1" fmla="*/ 113808 h 756406"/>
                    <a:gd name="connsiteX2" fmla="*/ 119706 w 335010"/>
                    <a:gd name="connsiteY2" fmla="*/ 756406 h 756406"/>
                    <a:gd name="connsiteX3" fmla="*/ 17657 w 335010"/>
                    <a:gd name="connsiteY3" fmla="*/ 747543 h 756406"/>
                    <a:gd name="connsiteX4" fmla="*/ 258617 w 335010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205" h="756406">
                      <a:moveTo>
                        <a:pt x="292812" y="4446"/>
                      </a:moveTo>
                      <a:cubicBezTo>
                        <a:pt x="327340" y="-21678"/>
                        <a:pt x="380268" y="74194"/>
                        <a:pt x="367164" y="113808"/>
                      </a:cubicBezTo>
                      <a:cubicBezTo>
                        <a:pt x="42242" y="254901"/>
                        <a:pt x="124489" y="576914"/>
                        <a:pt x="153901" y="756406"/>
                      </a:cubicBezTo>
                      <a:lnTo>
                        <a:pt x="51852" y="747543"/>
                      </a:lnTo>
                      <a:cubicBezTo>
                        <a:pt x="-10857" y="591388"/>
                        <a:pt x="-87645" y="176920"/>
                        <a:pt x="292812" y="444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7" name="Rectangle 5">
                  <a:extLst>
                    <a:ext uri="{FF2B5EF4-FFF2-40B4-BE49-F238E27FC236}">
                      <a16:creationId xmlns:a16="http://schemas.microsoft.com/office/drawing/2014/main" id="{8CD600DF-BCC6-43FE-AC0B-54F929775EFF}"/>
                    </a:ext>
                  </a:extLst>
                </p:cNvPr>
                <p:cNvSpPr/>
                <p:nvPr/>
              </p:nvSpPr>
              <p:spPr>
                <a:xfrm rot="420000">
                  <a:off x="4024345" y="2162409"/>
                  <a:ext cx="420470" cy="7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70" h="781241">
                      <a:moveTo>
                        <a:pt x="0" y="0"/>
                      </a:moveTo>
                      <a:lnTo>
                        <a:pt x="61200" y="0"/>
                      </a:lnTo>
                      <a:lnTo>
                        <a:pt x="61200" y="599193"/>
                      </a:lnTo>
                      <a:lnTo>
                        <a:pt x="62381" y="599184"/>
                      </a:lnTo>
                      <a:cubicBezTo>
                        <a:pt x="66263" y="669881"/>
                        <a:pt x="62559" y="698327"/>
                        <a:pt x="91943" y="722709"/>
                      </a:cubicBezTo>
                      <a:cubicBezTo>
                        <a:pt x="148722" y="735731"/>
                        <a:pt x="292538" y="656494"/>
                        <a:pt x="404051" y="626808"/>
                      </a:cubicBezTo>
                      <a:lnTo>
                        <a:pt x="420470" y="682370"/>
                      </a:lnTo>
                      <a:cubicBezTo>
                        <a:pt x="342281" y="713163"/>
                        <a:pt x="148576" y="802923"/>
                        <a:pt x="64948" y="776405"/>
                      </a:cubicBezTo>
                      <a:cubicBezTo>
                        <a:pt x="4776" y="751481"/>
                        <a:pt x="4174" y="676874"/>
                        <a:pt x="754" y="612000"/>
                      </a:cubicBezTo>
                      <a:lnTo>
                        <a:pt x="0" y="6120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8" name="Rectangle 8">
                  <a:extLst>
                    <a:ext uri="{FF2B5EF4-FFF2-40B4-BE49-F238E27FC236}">
                      <a16:creationId xmlns:a16="http://schemas.microsoft.com/office/drawing/2014/main" id="{B764FCB2-08C8-453D-A076-E11D9059EF4C}"/>
                    </a:ext>
                  </a:extLst>
                </p:cNvPr>
                <p:cNvSpPr/>
                <p:nvPr/>
              </p:nvSpPr>
              <p:spPr>
                <a:xfrm rot="420000">
                  <a:off x="4205851" y="2209391"/>
                  <a:ext cx="462473" cy="77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9" name="Oval 16">
                  <a:extLst>
                    <a:ext uri="{FF2B5EF4-FFF2-40B4-BE49-F238E27FC236}">
                      <a16:creationId xmlns:a16="http://schemas.microsoft.com/office/drawing/2014/main" id="{415C3072-3D21-45EA-BA36-F5F30672C8CB}"/>
                    </a:ext>
                  </a:extLst>
                </p:cNvPr>
                <p:cNvSpPr/>
                <p:nvPr/>
              </p:nvSpPr>
              <p:spPr>
                <a:xfrm rot="13137237">
                  <a:off x="4000691" y="2686142"/>
                  <a:ext cx="217656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600" name="Group 599">
                  <a:extLst>
                    <a:ext uri="{FF2B5EF4-FFF2-40B4-BE49-F238E27FC236}">
                      <a16:creationId xmlns:a16="http://schemas.microsoft.com/office/drawing/2014/main" id="{026B1E7E-A450-45B6-9B2D-BB2E66B109E6}"/>
                    </a:ext>
                  </a:extLst>
                </p:cNvPr>
                <p:cNvGrpSpPr/>
                <p:nvPr/>
              </p:nvGrpSpPr>
              <p:grpSpPr>
                <a:xfrm>
                  <a:off x="4275991" y="1800648"/>
                  <a:ext cx="342000" cy="342000"/>
                  <a:chOff x="4915373" y="1633391"/>
                  <a:chExt cx="342000" cy="342000"/>
                </a:xfrm>
              </p:grpSpPr>
              <p:sp>
                <p:nvSpPr>
                  <p:cNvPr id="603" name="Oval 602">
                    <a:extLst>
                      <a:ext uri="{FF2B5EF4-FFF2-40B4-BE49-F238E27FC236}">
                        <a16:creationId xmlns:a16="http://schemas.microsoft.com/office/drawing/2014/main" id="{F056FEE5-74B9-480A-8D68-8BF0A2E9C8AB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04" name="Oval 603">
                    <a:extLst>
                      <a:ext uri="{FF2B5EF4-FFF2-40B4-BE49-F238E27FC236}">
                        <a16:creationId xmlns:a16="http://schemas.microsoft.com/office/drawing/2014/main" id="{2E563FF0-EE60-45EA-802E-A5BA34B6EC0D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05" name="Oval 604">
                    <a:extLst>
                      <a:ext uri="{FF2B5EF4-FFF2-40B4-BE49-F238E27FC236}">
                        <a16:creationId xmlns:a16="http://schemas.microsoft.com/office/drawing/2014/main" id="{962832A7-D462-48AC-A22B-3056D39BEBE7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601" name="Block Arc 3">
                  <a:extLst>
                    <a:ext uri="{FF2B5EF4-FFF2-40B4-BE49-F238E27FC236}">
                      <a16:creationId xmlns:a16="http://schemas.microsoft.com/office/drawing/2014/main" id="{45C7A427-D514-449C-8AB7-6B5F4AC66F0B}"/>
                    </a:ext>
                  </a:extLst>
                </p:cNvPr>
                <p:cNvSpPr/>
                <p:nvPr/>
              </p:nvSpPr>
              <p:spPr>
                <a:xfrm>
                  <a:off x="2821941" y="605499"/>
                  <a:ext cx="3131677" cy="3396957"/>
                </a:xfrm>
                <a:custGeom>
                  <a:avLst/>
                  <a:gdLst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58032 w 3131677"/>
                    <a:gd name="connsiteY32" fmla="*/ 447003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29698 w 3131677"/>
                    <a:gd name="connsiteY3" fmla="*/ 820183 h 3396957"/>
                    <a:gd name="connsiteX4" fmla="*/ 1591027 w 3131677"/>
                    <a:gd name="connsiteY4" fmla="*/ 3358947 h 3396957"/>
                    <a:gd name="connsiteX5" fmla="*/ 1422101 w 3131677"/>
                    <a:gd name="connsiteY5" fmla="*/ 3350668 h 3396957"/>
                    <a:gd name="connsiteX6" fmla="*/ 0 w 3131677"/>
                    <a:gd name="connsiteY6" fmla="*/ 877013 h 3396957"/>
                    <a:gd name="connsiteX7" fmla="*/ 2721 w 3131677"/>
                    <a:gd name="connsiteY7" fmla="*/ 876880 h 3396957"/>
                    <a:gd name="connsiteX8" fmla="*/ 832835 w 3131677"/>
                    <a:gd name="connsiteY8" fmla="*/ 698 h 3396957"/>
                    <a:gd name="connsiteX9" fmla="*/ 1728735 w 3131677"/>
                    <a:gd name="connsiteY9" fmla="*/ 814420 h 3396957"/>
                    <a:gd name="connsiteX10" fmla="*/ 1967691 w 3131677"/>
                    <a:gd name="connsiteY10" fmla="*/ 1169414 h 3396957"/>
                    <a:gd name="connsiteX11" fmla="*/ 1970030 w 3131677"/>
                    <a:gd name="connsiteY11" fmla="*/ 1169701 h 3396957"/>
                    <a:gd name="connsiteX12" fmla="*/ 1908601 w 3131677"/>
                    <a:gd name="connsiteY12" fmla="*/ 1670000 h 3396957"/>
                    <a:gd name="connsiteX13" fmla="*/ 1813208 w 3131677"/>
                    <a:gd name="connsiteY13" fmla="*/ 1658287 h 3396957"/>
                    <a:gd name="connsiteX14" fmla="*/ 1874637 w 3131677"/>
                    <a:gd name="connsiteY14" fmla="*/ 1157988 h 3396957"/>
                    <a:gd name="connsiteX15" fmla="*/ 1875030 w 3131677"/>
                    <a:gd name="connsiteY15" fmla="*/ 1158036 h 3396957"/>
                    <a:gd name="connsiteX16" fmla="*/ 1667467 w 3131677"/>
                    <a:gd name="connsiteY16" fmla="*/ 894447 h 3396957"/>
                    <a:gd name="connsiteX17" fmla="*/ 1386487 w 3131677"/>
                    <a:gd name="connsiteY17" fmla="*/ 1080881 h 3396957"/>
                    <a:gd name="connsiteX18" fmla="*/ 1331506 w 3131677"/>
                    <a:gd name="connsiteY18" fmla="*/ 1562990 h 3396957"/>
                    <a:gd name="connsiteX19" fmla="*/ 1236015 w 3131677"/>
                    <a:gd name="connsiteY19" fmla="*/ 1552100 h 3396957"/>
                    <a:gd name="connsiteX20" fmla="*/ 1293128 w 3131677"/>
                    <a:gd name="connsiteY20" fmla="*/ 1051290 h 3396957"/>
                    <a:gd name="connsiteX21" fmla="*/ 1297866 w 3131677"/>
                    <a:gd name="connsiteY21" fmla="*/ 1051831 h 3396957"/>
                    <a:gd name="connsiteX22" fmla="*/ 1597750 w 3131677"/>
                    <a:gd name="connsiteY22" fmla="*/ 799994 h 3396957"/>
                    <a:gd name="connsiteX23" fmla="*/ 837781 w 3131677"/>
                    <a:gd name="connsiteY23" fmla="*/ 128299 h 3396957"/>
                    <a:gd name="connsiteX24" fmla="*/ 130146 w 3131677"/>
                    <a:gd name="connsiteY24" fmla="*/ 883003 h 3396957"/>
                    <a:gd name="connsiteX25" fmla="*/ 126314 w 3131677"/>
                    <a:gd name="connsiteY25" fmla="*/ 883101 h 3396957"/>
                    <a:gd name="connsiteX26" fmla="*/ 1483472 w 3131677"/>
                    <a:gd name="connsiteY26" fmla="*/ 3239643 h 3396957"/>
                    <a:gd name="connsiteX27" fmla="*/ 1535793 w 3131677"/>
                    <a:gd name="connsiteY27" fmla="*/ 3248051 h 3396957"/>
                    <a:gd name="connsiteX28" fmla="*/ 3004583 w 3131677"/>
                    <a:gd name="connsiteY28" fmla="*/ 825938 h 3396957"/>
                    <a:gd name="connsiteX29" fmla="*/ 3004153 w 3131677"/>
                    <a:gd name="connsiteY29" fmla="*/ 825960 h 3396957"/>
                    <a:gd name="connsiteX30" fmla="*/ 2483327 w 3131677"/>
                    <a:gd name="connsiteY30" fmla="*/ 159704 h 3396957"/>
                    <a:gd name="connsiteX31" fmla="*/ 1642689 w 3131677"/>
                    <a:gd name="connsiteY31" fmla="*/ 459276 h 3396957"/>
                    <a:gd name="connsiteX32" fmla="*/ 1568131 w 3131677"/>
                    <a:gd name="connsiteY32" fmla="*/ 348932 h 3396957"/>
                    <a:gd name="connsiteX33" fmla="*/ 2257049 w 3131677"/>
                    <a:gd name="connsiteY33" fmla="*/ 80 h 3396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31677" h="3396957">
                      <a:moveTo>
                        <a:pt x="2257049" y="80"/>
                      </a:moveTo>
                      <a:cubicBezTo>
                        <a:pt x="2344740" y="-1118"/>
                        <a:pt x="2433548" y="11052"/>
                        <a:pt x="2520537" y="37550"/>
                      </a:cubicBezTo>
                      <a:cubicBezTo>
                        <a:pt x="2868492" y="143542"/>
                        <a:pt x="3112815" y="456088"/>
                        <a:pt x="3131677" y="819339"/>
                      </a:cubicBezTo>
                      <a:lnTo>
                        <a:pt x="3129698" y="820183"/>
                      </a:lnTo>
                      <a:cubicBezTo>
                        <a:pt x="3126703" y="2076733"/>
                        <a:pt x="1952337" y="2241171"/>
                        <a:pt x="1591027" y="3358947"/>
                      </a:cubicBezTo>
                      <a:cubicBezTo>
                        <a:pt x="1551904" y="3415036"/>
                        <a:pt x="1441284" y="3406337"/>
                        <a:pt x="1422101" y="3350668"/>
                      </a:cubicBezTo>
                      <a:cubicBezTo>
                        <a:pt x="991027" y="2292914"/>
                        <a:pt x="16834" y="2045232"/>
                        <a:pt x="0" y="877013"/>
                      </a:cubicBezTo>
                      <a:lnTo>
                        <a:pt x="2721" y="876880"/>
                      </a:lnTo>
                      <a:cubicBezTo>
                        <a:pt x="-4707" y="408412"/>
                        <a:pt x="363520" y="18891"/>
                        <a:pt x="832835" y="698"/>
                      </a:cubicBezTo>
                      <a:cubicBezTo>
                        <a:pt x="1303635" y="-17551"/>
                        <a:pt x="1701937" y="344636"/>
                        <a:pt x="1728735" y="814420"/>
                      </a:cubicBezTo>
                      <a:cubicBezTo>
                        <a:pt x="1881130" y="860273"/>
                        <a:pt x="1982501" y="1007933"/>
                        <a:pt x="1967691" y="1169414"/>
                      </a:cubicBezTo>
                      <a:lnTo>
                        <a:pt x="1970030" y="1169701"/>
                      </a:lnTo>
                      <a:lnTo>
                        <a:pt x="1908601" y="1670000"/>
                      </a:lnTo>
                      <a:lnTo>
                        <a:pt x="1813208" y="1658287"/>
                      </a:lnTo>
                      <a:lnTo>
                        <a:pt x="1874637" y="1157988"/>
                      </a:lnTo>
                      <a:lnTo>
                        <a:pt x="1875030" y="1158036"/>
                      </a:lnTo>
                      <a:cubicBezTo>
                        <a:pt x="1885124" y="1030311"/>
                        <a:pt x="1795343" y="915258"/>
                        <a:pt x="1667467" y="894447"/>
                      </a:cubicBezTo>
                      <a:cubicBezTo>
                        <a:pt x="1538806" y="873509"/>
                        <a:pt x="1416530" y="955289"/>
                        <a:pt x="1386487" y="1080881"/>
                      </a:cubicBezTo>
                      <a:lnTo>
                        <a:pt x="1331506" y="1562990"/>
                      </a:lnTo>
                      <a:lnTo>
                        <a:pt x="1236015" y="1552100"/>
                      </a:lnTo>
                      <a:lnTo>
                        <a:pt x="1293128" y="1051290"/>
                      </a:lnTo>
                      <a:lnTo>
                        <a:pt x="1297866" y="1051831"/>
                      </a:lnTo>
                      <a:cubicBezTo>
                        <a:pt x="1334472" y="910658"/>
                        <a:pt x="1456620" y="811282"/>
                        <a:pt x="1597750" y="799994"/>
                      </a:cubicBezTo>
                      <a:cubicBezTo>
                        <a:pt x="1565966" y="410188"/>
                        <a:pt x="1231642" y="113032"/>
                        <a:pt x="837781" y="128299"/>
                      </a:cubicBezTo>
                      <a:cubicBezTo>
                        <a:pt x="435153" y="143906"/>
                        <a:pt x="119829" y="480205"/>
                        <a:pt x="130146" y="883003"/>
                      </a:cubicBezTo>
                      <a:lnTo>
                        <a:pt x="126314" y="883101"/>
                      </a:lnTo>
                      <a:cubicBezTo>
                        <a:pt x="179756" y="2111457"/>
                        <a:pt x="1209498" y="2287502"/>
                        <a:pt x="1483472" y="3239643"/>
                      </a:cubicBezTo>
                      <a:cubicBezTo>
                        <a:pt x="1510118" y="3271436"/>
                        <a:pt x="1512215" y="3271490"/>
                        <a:pt x="1535793" y="3248051"/>
                      </a:cubicBezTo>
                      <a:cubicBezTo>
                        <a:pt x="1861880" y="2158993"/>
                        <a:pt x="2985150" y="2038931"/>
                        <a:pt x="3004583" y="825938"/>
                      </a:cubicBezTo>
                      <a:lnTo>
                        <a:pt x="3004153" y="825960"/>
                      </a:lnTo>
                      <a:cubicBezTo>
                        <a:pt x="2988078" y="516390"/>
                        <a:pt x="2777744" y="236161"/>
                        <a:pt x="2483327" y="159704"/>
                      </a:cubicBezTo>
                      <a:cubicBezTo>
                        <a:pt x="2188910" y="83247"/>
                        <a:pt x="1882012" y="146998"/>
                        <a:pt x="1642689" y="459276"/>
                      </a:cubicBezTo>
                      <a:cubicBezTo>
                        <a:pt x="1612894" y="423308"/>
                        <a:pt x="1606887" y="416259"/>
                        <a:pt x="1568131" y="348932"/>
                      </a:cubicBezTo>
                      <a:cubicBezTo>
                        <a:pt x="1731759" y="130647"/>
                        <a:pt x="1993976" y="3673"/>
                        <a:pt x="2257049" y="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2" name="Oval 10">
                  <a:extLst>
                    <a:ext uri="{FF2B5EF4-FFF2-40B4-BE49-F238E27FC236}">
                      <a16:creationId xmlns:a16="http://schemas.microsoft.com/office/drawing/2014/main" id="{E011DB78-8A4D-4A76-ABFF-4E531672EF22}"/>
                    </a:ext>
                  </a:extLst>
                </p:cNvPr>
                <p:cNvSpPr/>
                <p:nvPr/>
              </p:nvSpPr>
              <p:spPr>
                <a:xfrm>
                  <a:off x="4376150" y="2733371"/>
                  <a:ext cx="217657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7" h="166388">
                      <a:moveTo>
                        <a:pt x="134463" y="0"/>
                      </a:moveTo>
                      <a:cubicBezTo>
                        <a:pt x="180410" y="0"/>
                        <a:pt x="217657" y="37247"/>
                        <a:pt x="217657" y="83194"/>
                      </a:cubicBezTo>
                      <a:cubicBezTo>
                        <a:pt x="217657" y="129141"/>
                        <a:pt x="180410" y="166388"/>
                        <a:pt x="134463" y="166388"/>
                      </a:cubicBezTo>
                      <a:cubicBezTo>
                        <a:pt x="112032" y="166388"/>
                        <a:pt x="91675" y="157511"/>
                        <a:pt x="76906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10" y="53768"/>
                      </a:lnTo>
                      <a:cubicBezTo>
                        <a:pt x="68634" y="22251"/>
                        <a:pt x="98950" y="0"/>
                        <a:pt x="13446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590" name="Group 589">
              <a:extLst>
                <a:ext uri="{FF2B5EF4-FFF2-40B4-BE49-F238E27FC236}">
                  <a16:creationId xmlns:a16="http://schemas.microsoft.com/office/drawing/2014/main" id="{2B1618FB-C23A-4D31-A955-0C757866D9FB}"/>
                </a:ext>
              </a:extLst>
            </p:cNvPr>
            <p:cNvGrpSpPr/>
            <p:nvPr/>
          </p:nvGrpSpPr>
          <p:grpSpPr>
            <a:xfrm rot="20881907">
              <a:off x="6349088" y="2617695"/>
              <a:ext cx="201600" cy="201600"/>
              <a:chOff x="5692579" y="2456484"/>
              <a:chExt cx="201600" cy="201600"/>
            </a:xfrm>
          </p:grpSpPr>
          <p:sp>
            <p:nvSpPr>
              <p:cNvPr id="591" name="Chord 590">
                <a:extLst>
                  <a:ext uri="{FF2B5EF4-FFF2-40B4-BE49-F238E27FC236}">
                    <a16:creationId xmlns:a16="http://schemas.microsoft.com/office/drawing/2014/main" id="{4B5806D6-20AD-4520-86EE-E86CBAFBD494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2" name="Chord 591">
                <a:extLst>
                  <a:ext uri="{FF2B5EF4-FFF2-40B4-BE49-F238E27FC236}">
                    <a16:creationId xmlns:a16="http://schemas.microsoft.com/office/drawing/2014/main" id="{DC5D4C93-1A7A-4C3A-98CE-D54A85D59B2C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6" name="Group 685">
            <a:extLst>
              <a:ext uri="{FF2B5EF4-FFF2-40B4-BE49-F238E27FC236}">
                <a16:creationId xmlns:a16="http://schemas.microsoft.com/office/drawing/2014/main" id="{F434CE0C-62E5-416D-81D5-AC136EC2EF6D}"/>
              </a:ext>
            </a:extLst>
          </p:cNvPr>
          <p:cNvGrpSpPr/>
          <p:nvPr/>
        </p:nvGrpSpPr>
        <p:grpSpPr>
          <a:xfrm>
            <a:off x="4058832" y="1633347"/>
            <a:ext cx="2366443" cy="2307006"/>
            <a:chOff x="4058832" y="1633346"/>
            <a:chExt cx="4206495" cy="4100843"/>
          </a:xfrm>
        </p:grpSpPr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2868C340-B221-4EF3-9FCF-5AB6FE5F6AB8}"/>
                </a:ext>
              </a:extLst>
            </p:cNvPr>
            <p:cNvGrpSpPr/>
            <p:nvPr/>
          </p:nvGrpSpPr>
          <p:grpSpPr>
            <a:xfrm rot="3651130">
              <a:off x="4567871" y="1124307"/>
              <a:ext cx="753322" cy="1771400"/>
              <a:chOff x="6462246" y="3551603"/>
              <a:chExt cx="989035" cy="2325669"/>
            </a:xfrm>
          </p:grpSpPr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9ECFAC24-FFA8-46CB-8431-EFEFE7B7FFEC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616" name="Group 615">
                  <a:extLst>
                    <a:ext uri="{FF2B5EF4-FFF2-40B4-BE49-F238E27FC236}">
                      <a16:creationId xmlns:a16="http://schemas.microsoft.com/office/drawing/2014/main" id="{88CF3364-AC4D-455C-B0EC-E33D8CE7BA3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620" name="Block Arc 619">
                    <a:extLst>
                      <a:ext uri="{FF2B5EF4-FFF2-40B4-BE49-F238E27FC236}">
                        <a16:creationId xmlns:a16="http://schemas.microsoft.com/office/drawing/2014/main" id="{94C800B0-0752-46A9-BDDD-9F57E5E0EFA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1" name="Rectangle 620">
                    <a:extLst>
                      <a:ext uri="{FF2B5EF4-FFF2-40B4-BE49-F238E27FC236}">
                        <a16:creationId xmlns:a16="http://schemas.microsoft.com/office/drawing/2014/main" id="{061B7734-54E8-4E68-968E-BA6E426991F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22" name="Rectangle 621">
                    <a:extLst>
                      <a:ext uri="{FF2B5EF4-FFF2-40B4-BE49-F238E27FC236}">
                        <a16:creationId xmlns:a16="http://schemas.microsoft.com/office/drawing/2014/main" id="{69ACEC0B-0E7F-4DE2-8117-D7D209829E3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617" name="Rounded Rectangle 308">
                  <a:extLst>
                    <a:ext uri="{FF2B5EF4-FFF2-40B4-BE49-F238E27FC236}">
                      <a16:creationId xmlns:a16="http://schemas.microsoft.com/office/drawing/2014/main" id="{42B03740-7284-46BA-831D-926DBBD65CC5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18" name="Rounded Rectangle 309">
                  <a:extLst>
                    <a:ext uri="{FF2B5EF4-FFF2-40B4-BE49-F238E27FC236}">
                      <a16:creationId xmlns:a16="http://schemas.microsoft.com/office/drawing/2014/main" id="{E0CAD44B-CC44-43E4-AA91-134B82E8A93A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19" name="Round Same Side Corner Rectangle 45">
                  <a:extLst>
                    <a:ext uri="{FF2B5EF4-FFF2-40B4-BE49-F238E27FC236}">
                      <a16:creationId xmlns:a16="http://schemas.microsoft.com/office/drawing/2014/main" id="{8750D697-0545-486E-A038-6114419B1026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93A98FB-046F-4041-A129-76287769E4F3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6B9C20F7-B2F1-4623-97CC-FD64489275E9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CE18C1EE-4A0A-4ACE-9FA0-6F379CA03DB1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BFC4B0F6-7514-4934-A917-55F92A00ADBD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7D8C3E67-1B53-4998-9A4A-641E4B19C646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9162BF15-8690-4A30-B0E0-080FE54D1DE7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35CAC314-A901-4CFA-9512-65F4BAF50748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CC0555F6-E28B-466C-BD9E-82ABD3C08467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D5801049-E82D-4591-A9F5-65E822ECB4D9}"/>
                </a:ext>
              </a:extLst>
            </p:cNvPr>
            <p:cNvGrpSpPr/>
            <p:nvPr/>
          </p:nvGrpSpPr>
          <p:grpSpPr>
            <a:xfrm rot="3651130">
              <a:off x="4586807" y="2045718"/>
              <a:ext cx="753322" cy="1771400"/>
              <a:chOff x="6462246" y="3551603"/>
              <a:chExt cx="989035" cy="2325669"/>
            </a:xfrm>
          </p:grpSpPr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4EE6E84C-5C0B-4241-8C4F-7BDF3859B9BD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633" name="Group 632">
                  <a:extLst>
                    <a:ext uri="{FF2B5EF4-FFF2-40B4-BE49-F238E27FC236}">
                      <a16:creationId xmlns:a16="http://schemas.microsoft.com/office/drawing/2014/main" id="{50CBD780-D31B-44B3-8596-629F10D4A8B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637" name="Block Arc 636">
                    <a:extLst>
                      <a:ext uri="{FF2B5EF4-FFF2-40B4-BE49-F238E27FC236}">
                        <a16:creationId xmlns:a16="http://schemas.microsoft.com/office/drawing/2014/main" id="{5A9AF555-1F94-4B44-A9CC-E34923E7DA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8" name="Rectangle 637">
                    <a:extLst>
                      <a:ext uri="{FF2B5EF4-FFF2-40B4-BE49-F238E27FC236}">
                        <a16:creationId xmlns:a16="http://schemas.microsoft.com/office/drawing/2014/main" id="{2951B3D5-3C4D-48B8-8B17-A2E8FCBCA12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53454185-7D98-4719-A006-36BC14CADC1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634" name="Rounded Rectangle 325">
                  <a:extLst>
                    <a:ext uri="{FF2B5EF4-FFF2-40B4-BE49-F238E27FC236}">
                      <a16:creationId xmlns:a16="http://schemas.microsoft.com/office/drawing/2014/main" id="{EC79AA5D-18C3-4BC7-AF2F-3ADA3E3A64EE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35" name="Rounded Rectangle 326">
                  <a:extLst>
                    <a:ext uri="{FF2B5EF4-FFF2-40B4-BE49-F238E27FC236}">
                      <a16:creationId xmlns:a16="http://schemas.microsoft.com/office/drawing/2014/main" id="{E5725E8F-B797-491E-8E8D-5BA16CD089EB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36" name="Round Same Side Corner Rectangle 45">
                  <a:extLst>
                    <a:ext uri="{FF2B5EF4-FFF2-40B4-BE49-F238E27FC236}">
                      <a16:creationId xmlns:a16="http://schemas.microsoft.com/office/drawing/2014/main" id="{534AFC2E-A63F-4F47-A97B-09B1B831D714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E0E30D4E-FD9A-4B70-A938-8D0BF8CB9D3D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DE0AA45D-BEE0-4862-8754-C9269B754C95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6A393D04-B949-4BF7-B6BA-9A58B7512D25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1E443171-F751-4084-AA1A-F276C30B18A7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CF1B608-4437-4BCD-A743-F9E361B611D0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C47F243C-C732-47AE-A57E-59813F97DFFA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2ABA8B57-EEE4-426D-8F93-E2AB29A76FE9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C9A7C21F-27D3-454E-B879-BDD2F278839F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40" name="Rectangle 82">
              <a:extLst>
                <a:ext uri="{FF2B5EF4-FFF2-40B4-BE49-F238E27FC236}">
                  <a16:creationId xmlns:a16="http://schemas.microsoft.com/office/drawing/2014/main" id="{67571C48-A313-4BBC-BF78-C9C47B472CD5}"/>
                </a:ext>
              </a:extLst>
            </p:cNvPr>
            <p:cNvSpPr/>
            <p:nvPr/>
          </p:nvSpPr>
          <p:spPr>
            <a:xfrm rot="16200000">
              <a:off x="4781100" y="3739098"/>
              <a:ext cx="2652050" cy="1115061"/>
            </a:xfrm>
            <a:custGeom>
              <a:avLst/>
              <a:gdLst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25456 w 2954121"/>
                <a:gd name="connsiteY33" fmla="*/ 283389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30218 w 2954121"/>
                <a:gd name="connsiteY33" fmla="*/ 290533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16907 w 2954121"/>
                <a:gd name="connsiteY6" fmla="*/ 364891 h 1242068"/>
                <a:gd name="connsiteX7" fmla="*/ 1504690 w 2954121"/>
                <a:gd name="connsiteY7" fmla="*/ 364891 h 1242068"/>
                <a:gd name="connsiteX8" fmla="*/ 1504690 w 2954121"/>
                <a:gd name="connsiteY8" fmla="*/ 352674 h 1242068"/>
                <a:gd name="connsiteX9" fmla="*/ 1197739 w 2954121"/>
                <a:gd name="connsiteY9" fmla="*/ 45722 h 1242068"/>
                <a:gd name="connsiteX10" fmla="*/ 47670 w 2954121"/>
                <a:gd name="connsiteY10" fmla="*/ 45722 h 1242068"/>
                <a:gd name="connsiteX11" fmla="*/ 47670 w 2954121"/>
                <a:gd name="connsiteY11" fmla="*/ 1195791 h 1242068"/>
                <a:gd name="connsiteX12" fmla="*/ 1197738 w 2954121"/>
                <a:gd name="connsiteY12" fmla="*/ 1195791 h 1242068"/>
                <a:gd name="connsiteX13" fmla="*/ 1504690 w 2954121"/>
                <a:gd name="connsiteY13" fmla="*/ 888839 h 1242068"/>
                <a:gd name="connsiteX14" fmla="*/ 1504690 w 2954121"/>
                <a:gd name="connsiteY14" fmla="*/ 881143 h 1242068"/>
                <a:gd name="connsiteX15" fmla="*/ 1512386 w 2954121"/>
                <a:gd name="connsiteY15" fmla="*/ 881143 h 1242068"/>
                <a:gd name="connsiteX16" fmla="*/ 1525456 w 2954121"/>
                <a:gd name="connsiteY16" fmla="*/ 868073 h 1242068"/>
                <a:gd name="connsiteX17" fmla="*/ 1525456 w 2954121"/>
                <a:gd name="connsiteY17" fmla="*/ 881143 h 1242068"/>
                <a:gd name="connsiteX18" fmla="*/ 2917011 w 2954121"/>
                <a:gd name="connsiteY18" fmla="*/ 881143 h 1242068"/>
                <a:gd name="connsiteX19" fmla="*/ 2917011 w 2954121"/>
                <a:gd name="connsiteY19" fmla="*/ 883560 h 1242068"/>
                <a:gd name="connsiteX20" fmla="*/ 2918813 w 2954121"/>
                <a:gd name="connsiteY20" fmla="*/ 882814 h 1242068"/>
                <a:gd name="connsiteX21" fmla="*/ 2954121 w 2954121"/>
                <a:gd name="connsiteY21" fmla="*/ 918122 h 1242068"/>
                <a:gd name="connsiteX22" fmla="*/ 2954121 w 2954121"/>
                <a:gd name="connsiteY22" fmla="*/ 965206 h 1242068"/>
                <a:gd name="connsiteX23" fmla="*/ 2918813 w 2954121"/>
                <a:gd name="connsiteY23" fmla="*/ 1000514 h 1242068"/>
                <a:gd name="connsiteX24" fmla="*/ 2883505 w 2954121"/>
                <a:gd name="connsiteY24" fmla="*/ 965206 h 1242068"/>
                <a:gd name="connsiteX25" fmla="*/ 2883505 w 2954121"/>
                <a:gd name="connsiteY25" fmla="*/ 951759 h 1242068"/>
                <a:gd name="connsiteX26" fmla="*/ 1525456 w 2954121"/>
                <a:gd name="connsiteY26" fmla="*/ 951759 h 1242068"/>
                <a:gd name="connsiteX27" fmla="*/ 1525456 w 2954121"/>
                <a:gd name="connsiteY27" fmla="*/ 958680 h 1242068"/>
                <a:gd name="connsiteX28" fmla="*/ 1242067 w 2954121"/>
                <a:gd name="connsiteY28" fmla="*/ 1242068 h 1242068"/>
                <a:gd name="connsiteX29" fmla="*/ 0 w 2954121"/>
                <a:gd name="connsiteY29" fmla="*/ 1242068 h 1242068"/>
                <a:gd name="connsiteX30" fmla="*/ 0 w 2954121"/>
                <a:gd name="connsiteY30" fmla="*/ 0 h 1242068"/>
                <a:gd name="connsiteX31" fmla="*/ 1242067 w 2954121"/>
                <a:gd name="connsiteY31" fmla="*/ 0 h 1242068"/>
                <a:gd name="connsiteX32" fmla="*/ 1530218 w 2954121"/>
                <a:gd name="connsiteY32" fmla="*/ 290533 h 1242068"/>
                <a:gd name="connsiteX33" fmla="*/ 2883505 w 2954121"/>
                <a:gd name="connsiteY33" fmla="*/ 294275 h 1242068"/>
                <a:gd name="connsiteX34" fmla="*/ 2883505 w 2954121"/>
                <a:gd name="connsiteY34" fmla="*/ 282499 h 1242068"/>
                <a:gd name="connsiteX35" fmla="*/ 2918813 w 2954121"/>
                <a:gd name="connsiteY35" fmla="*/ 247191 h 1242068"/>
                <a:gd name="connsiteX36" fmla="*/ 2954121 w 2954121"/>
                <a:gd name="connsiteY36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1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4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68073 h 1242068"/>
                <a:gd name="connsiteX15" fmla="*/ 1525456 w 2954121"/>
                <a:gd name="connsiteY15" fmla="*/ 881143 h 1242068"/>
                <a:gd name="connsiteX16" fmla="*/ 2917011 w 2954121"/>
                <a:gd name="connsiteY16" fmla="*/ 881143 h 1242068"/>
                <a:gd name="connsiteX17" fmla="*/ 2917011 w 2954121"/>
                <a:gd name="connsiteY17" fmla="*/ 883560 h 1242068"/>
                <a:gd name="connsiteX18" fmla="*/ 2918813 w 2954121"/>
                <a:gd name="connsiteY18" fmla="*/ 882814 h 1242068"/>
                <a:gd name="connsiteX19" fmla="*/ 2954121 w 2954121"/>
                <a:gd name="connsiteY19" fmla="*/ 918122 h 1242068"/>
                <a:gd name="connsiteX20" fmla="*/ 2954121 w 2954121"/>
                <a:gd name="connsiteY20" fmla="*/ 965206 h 1242068"/>
                <a:gd name="connsiteX21" fmla="*/ 2918813 w 2954121"/>
                <a:gd name="connsiteY21" fmla="*/ 1000514 h 1242068"/>
                <a:gd name="connsiteX22" fmla="*/ 2883505 w 2954121"/>
                <a:gd name="connsiteY22" fmla="*/ 965206 h 1242068"/>
                <a:gd name="connsiteX23" fmla="*/ 2883505 w 2954121"/>
                <a:gd name="connsiteY23" fmla="*/ 951759 h 1242068"/>
                <a:gd name="connsiteX24" fmla="*/ 1525456 w 2954121"/>
                <a:gd name="connsiteY24" fmla="*/ 951759 h 1242068"/>
                <a:gd name="connsiteX25" fmla="*/ 1525456 w 2954121"/>
                <a:gd name="connsiteY25" fmla="*/ 958680 h 1242068"/>
                <a:gd name="connsiteX26" fmla="*/ 1242067 w 2954121"/>
                <a:gd name="connsiteY26" fmla="*/ 1242068 h 1242068"/>
                <a:gd name="connsiteX27" fmla="*/ 0 w 2954121"/>
                <a:gd name="connsiteY27" fmla="*/ 1242068 h 1242068"/>
                <a:gd name="connsiteX28" fmla="*/ 0 w 2954121"/>
                <a:gd name="connsiteY28" fmla="*/ 0 h 1242068"/>
                <a:gd name="connsiteX29" fmla="*/ 1242067 w 2954121"/>
                <a:gd name="connsiteY29" fmla="*/ 0 h 1242068"/>
                <a:gd name="connsiteX30" fmla="*/ 1530218 w 2954121"/>
                <a:gd name="connsiteY30" fmla="*/ 290533 h 1242068"/>
                <a:gd name="connsiteX31" fmla="*/ 2883505 w 2954121"/>
                <a:gd name="connsiteY31" fmla="*/ 294275 h 1242068"/>
                <a:gd name="connsiteX32" fmla="*/ 2883505 w 2954121"/>
                <a:gd name="connsiteY32" fmla="*/ 282499 h 1242068"/>
                <a:gd name="connsiteX33" fmla="*/ 2918813 w 2954121"/>
                <a:gd name="connsiteY33" fmla="*/ 247191 h 1242068"/>
                <a:gd name="connsiteX34" fmla="*/ 2954121 w 2954121"/>
                <a:gd name="connsiteY34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81143 h 1242068"/>
                <a:gd name="connsiteX15" fmla="*/ 2917011 w 2954121"/>
                <a:gd name="connsiteY15" fmla="*/ 881143 h 1242068"/>
                <a:gd name="connsiteX16" fmla="*/ 2917011 w 2954121"/>
                <a:gd name="connsiteY16" fmla="*/ 883560 h 1242068"/>
                <a:gd name="connsiteX17" fmla="*/ 2918813 w 2954121"/>
                <a:gd name="connsiteY17" fmla="*/ 882814 h 1242068"/>
                <a:gd name="connsiteX18" fmla="*/ 2954121 w 2954121"/>
                <a:gd name="connsiteY18" fmla="*/ 918122 h 1242068"/>
                <a:gd name="connsiteX19" fmla="*/ 2954121 w 2954121"/>
                <a:gd name="connsiteY19" fmla="*/ 965206 h 1242068"/>
                <a:gd name="connsiteX20" fmla="*/ 2918813 w 2954121"/>
                <a:gd name="connsiteY20" fmla="*/ 1000514 h 1242068"/>
                <a:gd name="connsiteX21" fmla="*/ 2883505 w 2954121"/>
                <a:gd name="connsiteY21" fmla="*/ 965206 h 1242068"/>
                <a:gd name="connsiteX22" fmla="*/ 2883505 w 2954121"/>
                <a:gd name="connsiteY22" fmla="*/ 951759 h 1242068"/>
                <a:gd name="connsiteX23" fmla="*/ 1525456 w 2954121"/>
                <a:gd name="connsiteY23" fmla="*/ 951759 h 1242068"/>
                <a:gd name="connsiteX24" fmla="*/ 1525456 w 2954121"/>
                <a:gd name="connsiteY24" fmla="*/ 958680 h 1242068"/>
                <a:gd name="connsiteX25" fmla="*/ 1242067 w 2954121"/>
                <a:gd name="connsiteY25" fmla="*/ 1242068 h 1242068"/>
                <a:gd name="connsiteX26" fmla="*/ 0 w 2954121"/>
                <a:gd name="connsiteY26" fmla="*/ 1242068 h 1242068"/>
                <a:gd name="connsiteX27" fmla="*/ 0 w 2954121"/>
                <a:gd name="connsiteY27" fmla="*/ 0 h 1242068"/>
                <a:gd name="connsiteX28" fmla="*/ 1242067 w 2954121"/>
                <a:gd name="connsiteY28" fmla="*/ 0 h 1242068"/>
                <a:gd name="connsiteX29" fmla="*/ 1530218 w 2954121"/>
                <a:gd name="connsiteY29" fmla="*/ 290533 h 1242068"/>
                <a:gd name="connsiteX30" fmla="*/ 2883505 w 2954121"/>
                <a:gd name="connsiteY30" fmla="*/ 294275 h 1242068"/>
                <a:gd name="connsiteX31" fmla="*/ 2883505 w 2954121"/>
                <a:gd name="connsiteY31" fmla="*/ 282499 h 1242068"/>
                <a:gd name="connsiteX32" fmla="*/ 2918813 w 2954121"/>
                <a:gd name="connsiteY32" fmla="*/ 247191 h 1242068"/>
                <a:gd name="connsiteX33" fmla="*/ 2954121 w 2954121"/>
                <a:gd name="connsiteY33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25456 w 2954121"/>
                <a:gd name="connsiteY13" fmla="*/ 881143 h 1242068"/>
                <a:gd name="connsiteX14" fmla="*/ 2917011 w 2954121"/>
                <a:gd name="connsiteY14" fmla="*/ 881143 h 1242068"/>
                <a:gd name="connsiteX15" fmla="*/ 2917011 w 2954121"/>
                <a:gd name="connsiteY15" fmla="*/ 883560 h 1242068"/>
                <a:gd name="connsiteX16" fmla="*/ 2918813 w 2954121"/>
                <a:gd name="connsiteY16" fmla="*/ 882814 h 1242068"/>
                <a:gd name="connsiteX17" fmla="*/ 2954121 w 2954121"/>
                <a:gd name="connsiteY17" fmla="*/ 918122 h 1242068"/>
                <a:gd name="connsiteX18" fmla="*/ 2954121 w 2954121"/>
                <a:gd name="connsiteY18" fmla="*/ 965206 h 1242068"/>
                <a:gd name="connsiteX19" fmla="*/ 2918813 w 2954121"/>
                <a:gd name="connsiteY19" fmla="*/ 1000514 h 1242068"/>
                <a:gd name="connsiteX20" fmla="*/ 2883505 w 2954121"/>
                <a:gd name="connsiteY20" fmla="*/ 965206 h 1242068"/>
                <a:gd name="connsiteX21" fmla="*/ 2883505 w 2954121"/>
                <a:gd name="connsiteY21" fmla="*/ 951759 h 1242068"/>
                <a:gd name="connsiteX22" fmla="*/ 1525456 w 2954121"/>
                <a:gd name="connsiteY22" fmla="*/ 951759 h 1242068"/>
                <a:gd name="connsiteX23" fmla="*/ 1525456 w 2954121"/>
                <a:gd name="connsiteY23" fmla="*/ 958680 h 1242068"/>
                <a:gd name="connsiteX24" fmla="*/ 1242067 w 2954121"/>
                <a:gd name="connsiteY24" fmla="*/ 1242068 h 1242068"/>
                <a:gd name="connsiteX25" fmla="*/ 0 w 2954121"/>
                <a:gd name="connsiteY25" fmla="*/ 1242068 h 1242068"/>
                <a:gd name="connsiteX26" fmla="*/ 0 w 2954121"/>
                <a:gd name="connsiteY26" fmla="*/ 0 h 1242068"/>
                <a:gd name="connsiteX27" fmla="*/ 1242067 w 2954121"/>
                <a:gd name="connsiteY27" fmla="*/ 0 h 1242068"/>
                <a:gd name="connsiteX28" fmla="*/ 1530218 w 2954121"/>
                <a:gd name="connsiteY28" fmla="*/ 290533 h 1242068"/>
                <a:gd name="connsiteX29" fmla="*/ 2883505 w 2954121"/>
                <a:gd name="connsiteY29" fmla="*/ 294275 h 1242068"/>
                <a:gd name="connsiteX30" fmla="*/ 2883505 w 2954121"/>
                <a:gd name="connsiteY30" fmla="*/ 282499 h 1242068"/>
                <a:gd name="connsiteX31" fmla="*/ 2918813 w 2954121"/>
                <a:gd name="connsiteY31" fmla="*/ 247191 h 1242068"/>
                <a:gd name="connsiteX32" fmla="*/ 2954121 w 2954121"/>
                <a:gd name="connsiteY32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1759 h 1242068"/>
                <a:gd name="connsiteX22" fmla="*/ 1525456 w 2954121"/>
                <a:gd name="connsiteY22" fmla="*/ 958680 h 1242068"/>
                <a:gd name="connsiteX23" fmla="*/ 1242067 w 2954121"/>
                <a:gd name="connsiteY23" fmla="*/ 1242068 h 1242068"/>
                <a:gd name="connsiteX24" fmla="*/ 0 w 2954121"/>
                <a:gd name="connsiteY24" fmla="*/ 1242068 h 1242068"/>
                <a:gd name="connsiteX25" fmla="*/ 0 w 2954121"/>
                <a:gd name="connsiteY25" fmla="*/ 0 h 1242068"/>
                <a:gd name="connsiteX26" fmla="*/ 1242067 w 2954121"/>
                <a:gd name="connsiteY26" fmla="*/ 0 h 1242068"/>
                <a:gd name="connsiteX27" fmla="*/ 1530218 w 2954121"/>
                <a:gd name="connsiteY27" fmla="*/ 290533 h 1242068"/>
                <a:gd name="connsiteX28" fmla="*/ 2883505 w 2954121"/>
                <a:gd name="connsiteY28" fmla="*/ 294275 h 1242068"/>
                <a:gd name="connsiteX29" fmla="*/ 2883505 w 2954121"/>
                <a:gd name="connsiteY29" fmla="*/ 282499 h 1242068"/>
                <a:gd name="connsiteX30" fmla="*/ 2918813 w 2954121"/>
                <a:gd name="connsiteY30" fmla="*/ 247191 h 1242068"/>
                <a:gd name="connsiteX31" fmla="*/ 2954121 w 2954121"/>
                <a:gd name="connsiteY31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8680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30218 w 2954121"/>
                <a:gd name="connsiteY21" fmla="*/ 956302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14215 w 2954121"/>
                <a:gd name="connsiteY11" fmla="*/ 888842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197739 w 2954121"/>
                <a:gd name="connsiteY6" fmla="*/ 45722 h 1242068"/>
                <a:gd name="connsiteX7" fmla="*/ 47670 w 2954121"/>
                <a:gd name="connsiteY7" fmla="*/ 45722 h 1242068"/>
                <a:gd name="connsiteX8" fmla="*/ 47670 w 2954121"/>
                <a:gd name="connsiteY8" fmla="*/ 1195791 h 1242068"/>
                <a:gd name="connsiteX9" fmla="*/ 1197738 w 2954121"/>
                <a:gd name="connsiteY9" fmla="*/ 1195791 h 1242068"/>
                <a:gd name="connsiteX10" fmla="*/ 1514215 w 2954121"/>
                <a:gd name="connsiteY10" fmla="*/ 888842 h 1242068"/>
                <a:gd name="connsiteX11" fmla="*/ 2917011 w 2954121"/>
                <a:gd name="connsiteY11" fmla="*/ 881143 h 1242068"/>
                <a:gd name="connsiteX12" fmla="*/ 2917011 w 2954121"/>
                <a:gd name="connsiteY12" fmla="*/ 883560 h 1242068"/>
                <a:gd name="connsiteX13" fmla="*/ 2918813 w 2954121"/>
                <a:gd name="connsiteY13" fmla="*/ 882814 h 1242068"/>
                <a:gd name="connsiteX14" fmla="*/ 2954121 w 2954121"/>
                <a:gd name="connsiteY14" fmla="*/ 918122 h 1242068"/>
                <a:gd name="connsiteX15" fmla="*/ 2954121 w 2954121"/>
                <a:gd name="connsiteY15" fmla="*/ 965206 h 1242068"/>
                <a:gd name="connsiteX16" fmla="*/ 2918813 w 2954121"/>
                <a:gd name="connsiteY16" fmla="*/ 1000514 h 1242068"/>
                <a:gd name="connsiteX17" fmla="*/ 2883505 w 2954121"/>
                <a:gd name="connsiteY17" fmla="*/ 965206 h 1242068"/>
                <a:gd name="connsiteX18" fmla="*/ 2883505 w 2954121"/>
                <a:gd name="connsiteY18" fmla="*/ 951759 h 1242068"/>
                <a:gd name="connsiteX19" fmla="*/ 1530218 w 2954121"/>
                <a:gd name="connsiteY19" fmla="*/ 956302 h 1242068"/>
                <a:gd name="connsiteX20" fmla="*/ 1242067 w 2954121"/>
                <a:gd name="connsiteY20" fmla="*/ 1242068 h 1242068"/>
                <a:gd name="connsiteX21" fmla="*/ 0 w 2954121"/>
                <a:gd name="connsiteY21" fmla="*/ 1242068 h 1242068"/>
                <a:gd name="connsiteX22" fmla="*/ 0 w 2954121"/>
                <a:gd name="connsiteY22" fmla="*/ 0 h 1242068"/>
                <a:gd name="connsiteX23" fmla="*/ 1242067 w 2954121"/>
                <a:gd name="connsiteY23" fmla="*/ 0 h 1242068"/>
                <a:gd name="connsiteX24" fmla="*/ 1530218 w 2954121"/>
                <a:gd name="connsiteY24" fmla="*/ 290533 h 1242068"/>
                <a:gd name="connsiteX25" fmla="*/ 2883505 w 2954121"/>
                <a:gd name="connsiteY25" fmla="*/ 294275 h 1242068"/>
                <a:gd name="connsiteX26" fmla="*/ 2883505 w 2954121"/>
                <a:gd name="connsiteY26" fmla="*/ 282499 h 1242068"/>
                <a:gd name="connsiteX27" fmla="*/ 2918813 w 2954121"/>
                <a:gd name="connsiteY27" fmla="*/ 247191 h 1242068"/>
                <a:gd name="connsiteX28" fmla="*/ 2954121 w 2954121"/>
                <a:gd name="connsiteY28" fmla="*/ 282499 h 124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4121" h="1242068">
                  <a:moveTo>
                    <a:pt x="2954121" y="282499"/>
                  </a:moveTo>
                  <a:lnTo>
                    <a:pt x="2954121" y="329584"/>
                  </a:lnTo>
                  <a:cubicBezTo>
                    <a:pt x="2954121" y="349084"/>
                    <a:pt x="2938313" y="364892"/>
                    <a:pt x="2918813" y="364892"/>
                  </a:cubicBezTo>
                  <a:lnTo>
                    <a:pt x="2917011" y="364145"/>
                  </a:lnTo>
                  <a:lnTo>
                    <a:pt x="2917011" y="364891"/>
                  </a:lnTo>
                  <a:lnTo>
                    <a:pt x="1525456" y="373440"/>
                  </a:lnTo>
                  <a:lnTo>
                    <a:pt x="1197739" y="45722"/>
                  </a:lnTo>
                  <a:cubicBezTo>
                    <a:pt x="880156" y="-271861"/>
                    <a:pt x="365253" y="-271861"/>
                    <a:pt x="47670" y="45722"/>
                  </a:cubicBezTo>
                  <a:cubicBezTo>
                    <a:pt x="-269913" y="363306"/>
                    <a:pt x="-269913" y="878208"/>
                    <a:pt x="47670" y="1195791"/>
                  </a:cubicBezTo>
                  <a:cubicBezTo>
                    <a:pt x="365253" y="1513374"/>
                    <a:pt x="880156" y="1513374"/>
                    <a:pt x="1197738" y="1195791"/>
                  </a:cubicBezTo>
                  <a:lnTo>
                    <a:pt x="1514215" y="888842"/>
                  </a:lnTo>
                  <a:lnTo>
                    <a:pt x="2917011" y="881143"/>
                  </a:lnTo>
                  <a:lnTo>
                    <a:pt x="2917011" y="883560"/>
                  </a:lnTo>
                  <a:cubicBezTo>
                    <a:pt x="2917584" y="882830"/>
                    <a:pt x="2918196" y="882814"/>
                    <a:pt x="2918813" y="882814"/>
                  </a:cubicBezTo>
                  <a:cubicBezTo>
                    <a:pt x="2938313" y="882814"/>
                    <a:pt x="2954121" y="898622"/>
                    <a:pt x="2954121" y="918122"/>
                  </a:cubicBezTo>
                  <a:lnTo>
                    <a:pt x="2954121" y="965206"/>
                  </a:lnTo>
                  <a:cubicBezTo>
                    <a:pt x="2954121" y="984706"/>
                    <a:pt x="2938313" y="1000514"/>
                    <a:pt x="2918813" y="1000514"/>
                  </a:cubicBezTo>
                  <a:cubicBezTo>
                    <a:pt x="2899313" y="1000514"/>
                    <a:pt x="2883505" y="984706"/>
                    <a:pt x="2883505" y="965206"/>
                  </a:cubicBezTo>
                  <a:lnTo>
                    <a:pt x="2883505" y="951759"/>
                  </a:lnTo>
                  <a:lnTo>
                    <a:pt x="1530218" y="956302"/>
                  </a:lnTo>
                  <a:lnTo>
                    <a:pt x="1242067" y="1242068"/>
                  </a:lnTo>
                  <a:cubicBezTo>
                    <a:pt x="899080" y="1585055"/>
                    <a:pt x="342988" y="1585055"/>
                    <a:pt x="0" y="1242068"/>
                  </a:cubicBezTo>
                  <a:cubicBezTo>
                    <a:pt x="-342987" y="899080"/>
                    <a:pt x="-342987" y="342988"/>
                    <a:pt x="0" y="0"/>
                  </a:cubicBezTo>
                  <a:cubicBezTo>
                    <a:pt x="342988" y="-342987"/>
                    <a:pt x="899080" y="-342987"/>
                    <a:pt x="1242067" y="0"/>
                  </a:cubicBezTo>
                  <a:lnTo>
                    <a:pt x="1530218" y="290533"/>
                  </a:lnTo>
                  <a:lnTo>
                    <a:pt x="2883505" y="294275"/>
                  </a:lnTo>
                  <a:lnTo>
                    <a:pt x="2883505" y="282499"/>
                  </a:lnTo>
                  <a:cubicBezTo>
                    <a:pt x="2883505" y="262999"/>
                    <a:pt x="2899313" y="247191"/>
                    <a:pt x="2918813" y="247191"/>
                  </a:cubicBezTo>
                  <a:cubicBezTo>
                    <a:pt x="2938313" y="247191"/>
                    <a:pt x="2954121" y="262999"/>
                    <a:pt x="2954121" y="2824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1" name="Chord 333">
              <a:extLst>
                <a:ext uri="{FF2B5EF4-FFF2-40B4-BE49-F238E27FC236}">
                  <a16:creationId xmlns:a16="http://schemas.microsoft.com/office/drawing/2014/main" id="{C1BBE260-18C0-4190-8A2C-4C3A1B35B925}"/>
                </a:ext>
              </a:extLst>
            </p:cNvPr>
            <p:cNvSpPr/>
            <p:nvPr/>
          </p:nvSpPr>
          <p:spPr>
            <a:xfrm>
              <a:off x="5462658" y="5134979"/>
              <a:ext cx="1295802" cy="599210"/>
            </a:xfrm>
            <a:custGeom>
              <a:avLst/>
              <a:gdLst/>
              <a:ahLst/>
              <a:cxnLst/>
              <a:rect l="l" t="t" r="r" b="b"/>
              <a:pathLst>
                <a:path w="1295802" h="599209">
                  <a:moveTo>
                    <a:pt x="788" y="2936"/>
                  </a:moveTo>
                  <a:cubicBezTo>
                    <a:pt x="5510" y="52075"/>
                    <a:pt x="293437" y="91586"/>
                    <a:pt x="647801" y="91586"/>
                  </a:cubicBezTo>
                  <a:cubicBezTo>
                    <a:pt x="964966" y="91586"/>
                    <a:pt x="1228910" y="59935"/>
                    <a:pt x="1284317" y="17401"/>
                  </a:cubicBezTo>
                  <a:lnTo>
                    <a:pt x="1295637" y="17554"/>
                  </a:lnTo>
                  <a:cubicBezTo>
                    <a:pt x="1301267" y="236933"/>
                    <a:pt x="1162654" y="439593"/>
                    <a:pt x="939429" y="538348"/>
                  </a:cubicBezTo>
                  <a:cubicBezTo>
                    <a:pt x="750833" y="621783"/>
                    <a:pt x="527751" y="619304"/>
                    <a:pt x="341621" y="531705"/>
                  </a:cubicBezTo>
                  <a:cubicBezTo>
                    <a:pt x="121146" y="427942"/>
                    <a:pt x="-11511" y="222097"/>
                    <a:pt x="788" y="2936"/>
                  </a:cubicBezTo>
                  <a:close/>
                  <a:moveTo>
                    <a:pt x="726" y="0"/>
                  </a:moveTo>
                  <a:lnTo>
                    <a:pt x="943" y="3"/>
                  </a:lnTo>
                  <a:lnTo>
                    <a:pt x="732" y="293"/>
                  </a:lnTo>
                  <a:cubicBezTo>
                    <a:pt x="714" y="195"/>
                    <a:pt x="720" y="97"/>
                    <a:pt x="7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80542E2C-BEAF-4E27-90AD-4788E55B68A5}"/>
                </a:ext>
              </a:extLst>
            </p:cNvPr>
            <p:cNvGrpSpPr/>
            <p:nvPr/>
          </p:nvGrpSpPr>
          <p:grpSpPr>
            <a:xfrm>
              <a:off x="6239231" y="1866789"/>
              <a:ext cx="2026096" cy="1451602"/>
              <a:chOff x="4751249" y="2639766"/>
              <a:chExt cx="2026096" cy="1451601"/>
            </a:xfrm>
          </p:grpSpPr>
          <p:sp>
            <p:nvSpPr>
              <p:cNvPr id="643" name="Rectangle 104">
                <a:extLst>
                  <a:ext uri="{FF2B5EF4-FFF2-40B4-BE49-F238E27FC236}">
                    <a16:creationId xmlns:a16="http://schemas.microsoft.com/office/drawing/2014/main" id="{3941649B-21FC-4DD3-94C8-7D2069AA4D43}"/>
                  </a:ext>
                </a:extLst>
              </p:cNvPr>
              <p:cNvSpPr/>
              <p:nvPr/>
            </p:nvSpPr>
            <p:spPr>
              <a:xfrm rot="12524610">
                <a:off x="4751249" y="2639766"/>
                <a:ext cx="2026096" cy="1204514"/>
              </a:xfrm>
              <a:custGeom>
                <a:avLst/>
                <a:gdLst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318 w 1836625"/>
                  <a:gd name="connsiteY32" fmla="*/ 193244 h 1089533"/>
                  <a:gd name="connsiteX33" fmla="*/ 6121 w 1836625"/>
                  <a:gd name="connsiteY33" fmla="*/ 193244 h 1089533"/>
                  <a:gd name="connsiteX34" fmla="*/ 234870 w 1836625"/>
                  <a:gd name="connsiteY34" fmla="*/ 1057 h 1089533"/>
                  <a:gd name="connsiteX35" fmla="*/ 235255 w 1836625"/>
                  <a:gd name="connsiteY35" fmla="*/ 0 h 1089533"/>
                  <a:gd name="connsiteX36" fmla="*/ 237424 w 1836625"/>
                  <a:gd name="connsiteY36" fmla="*/ 789 h 1089533"/>
                  <a:gd name="connsiteX37" fmla="*/ 244674 w 1836625"/>
                  <a:gd name="connsiteY37" fmla="*/ 30 h 1089533"/>
                  <a:gd name="connsiteX38" fmla="*/ 244728 w 1836625"/>
                  <a:gd name="connsiteY38" fmla="*/ 3448 h 1089533"/>
                  <a:gd name="connsiteX39" fmla="*/ 1103109 w 1836625"/>
                  <a:gd name="connsiteY39" fmla="*/ 315873 h 1089533"/>
                  <a:gd name="connsiteX40" fmla="*/ 1766009 w 1836625"/>
                  <a:gd name="connsiteY40" fmla="*/ 315873 h 1089533"/>
                  <a:gd name="connsiteX41" fmla="*/ 1766009 w 1836625"/>
                  <a:gd name="connsiteY41" fmla="*/ 304097 h 1089533"/>
                  <a:gd name="connsiteX42" fmla="*/ 1801317 w 1836625"/>
                  <a:gd name="connsiteY42" fmla="*/ 268789 h 1089533"/>
                  <a:gd name="connsiteX43" fmla="*/ 1836625 w 1836625"/>
                  <a:gd name="connsiteY43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6121 w 1836625"/>
                  <a:gd name="connsiteY32" fmla="*/ 193244 h 1089533"/>
                  <a:gd name="connsiteX33" fmla="*/ 234870 w 1836625"/>
                  <a:gd name="connsiteY33" fmla="*/ 1057 h 1089533"/>
                  <a:gd name="connsiteX34" fmla="*/ 235255 w 1836625"/>
                  <a:gd name="connsiteY34" fmla="*/ 0 h 1089533"/>
                  <a:gd name="connsiteX35" fmla="*/ 237424 w 1836625"/>
                  <a:gd name="connsiteY35" fmla="*/ 789 h 1089533"/>
                  <a:gd name="connsiteX36" fmla="*/ 244674 w 1836625"/>
                  <a:gd name="connsiteY36" fmla="*/ 30 h 1089533"/>
                  <a:gd name="connsiteX37" fmla="*/ 244728 w 1836625"/>
                  <a:gd name="connsiteY37" fmla="*/ 3448 h 1089533"/>
                  <a:gd name="connsiteX38" fmla="*/ 1103109 w 1836625"/>
                  <a:gd name="connsiteY38" fmla="*/ 315873 h 1089533"/>
                  <a:gd name="connsiteX39" fmla="*/ 1766009 w 1836625"/>
                  <a:gd name="connsiteY39" fmla="*/ 315873 h 1089533"/>
                  <a:gd name="connsiteX40" fmla="*/ 1766009 w 1836625"/>
                  <a:gd name="connsiteY40" fmla="*/ 304097 h 1089533"/>
                  <a:gd name="connsiteX41" fmla="*/ 1801317 w 1836625"/>
                  <a:gd name="connsiteY41" fmla="*/ 268789 h 1089533"/>
                  <a:gd name="connsiteX42" fmla="*/ 1836625 w 1836625"/>
                  <a:gd name="connsiteY42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6121 w 1836625"/>
                  <a:gd name="connsiteY31" fmla="*/ 193244 h 1089533"/>
                  <a:gd name="connsiteX32" fmla="*/ 234870 w 1836625"/>
                  <a:gd name="connsiteY32" fmla="*/ 1057 h 1089533"/>
                  <a:gd name="connsiteX33" fmla="*/ 235255 w 1836625"/>
                  <a:gd name="connsiteY33" fmla="*/ 0 h 1089533"/>
                  <a:gd name="connsiteX34" fmla="*/ 237424 w 1836625"/>
                  <a:gd name="connsiteY34" fmla="*/ 789 h 1089533"/>
                  <a:gd name="connsiteX35" fmla="*/ 244674 w 1836625"/>
                  <a:gd name="connsiteY35" fmla="*/ 30 h 1089533"/>
                  <a:gd name="connsiteX36" fmla="*/ 244728 w 1836625"/>
                  <a:gd name="connsiteY36" fmla="*/ 3448 h 1089533"/>
                  <a:gd name="connsiteX37" fmla="*/ 1103109 w 1836625"/>
                  <a:gd name="connsiteY37" fmla="*/ 315873 h 1089533"/>
                  <a:gd name="connsiteX38" fmla="*/ 1766009 w 1836625"/>
                  <a:gd name="connsiteY38" fmla="*/ 315873 h 1089533"/>
                  <a:gd name="connsiteX39" fmla="*/ 1766009 w 1836625"/>
                  <a:gd name="connsiteY39" fmla="*/ 304097 h 1089533"/>
                  <a:gd name="connsiteX40" fmla="*/ 1801317 w 1836625"/>
                  <a:gd name="connsiteY40" fmla="*/ 268789 h 1089533"/>
                  <a:gd name="connsiteX41" fmla="*/ 1836625 w 1836625"/>
                  <a:gd name="connsiteY41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6121 w 1836625"/>
                  <a:gd name="connsiteY30" fmla="*/ 193244 h 1089533"/>
                  <a:gd name="connsiteX31" fmla="*/ 234870 w 1836625"/>
                  <a:gd name="connsiteY31" fmla="*/ 1057 h 1089533"/>
                  <a:gd name="connsiteX32" fmla="*/ 235255 w 1836625"/>
                  <a:gd name="connsiteY32" fmla="*/ 0 h 1089533"/>
                  <a:gd name="connsiteX33" fmla="*/ 237424 w 1836625"/>
                  <a:gd name="connsiteY33" fmla="*/ 789 h 1089533"/>
                  <a:gd name="connsiteX34" fmla="*/ 244674 w 1836625"/>
                  <a:gd name="connsiteY34" fmla="*/ 30 h 1089533"/>
                  <a:gd name="connsiteX35" fmla="*/ 244728 w 1836625"/>
                  <a:gd name="connsiteY35" fmla="*/ 3448 h 1089533"/>
                  <a:gd name="connsiteX36" fmla="*/ 1103109 w 1836625"/>
                  <a:gd name="connsiteY36" fmla="*/ 315873 h 1089533"/>
                  <a:gd name="connsiteX37" fmla="*/ 1766009 w 1836625"/>
                  <a:gd name="connsiteY37" fmla="*/ 315873 h 1089533"/>
                  <a:gd name="connsiteX38" fmla="*/ 1766009 w 1836625"/>
                  <a:gd name="connsiteY38" fmla="*/ 304097 h 1089533"/>
                  <a:gd name="connsiteX39" fmla="*/ 1801317 w 1836625"/>
                  <a:gd name="connsiteY39" fmla="*/ 268789 h 1089533"/>
                  <a:gd name="connsiteX40" fmla="*/ 1836625 w 1836625"/>
                  <a:gd name="connsiteY40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6121 w 1836625"/>
                  <a:gd name="connsiteY29" fmla="*/ 193244 h 1089533"/>
                  <a:gd name="connsiteX30" fmla="*/ 234870 w 1836625"/>
                  <a:gd name="connsiteY30" fmla="*/ 1057 h 1089533"/>
                  <a:gd name="connsiteX31" fmla="*/ 235255 w 1836625"/>
                  <a:gd name="connsiteY31" fmla="*/ 0 h 1089533"/>
                  <a:gd name="connsiteX32" fmla="*/ 237424 w 1836625"/>
                  <a:gd name="connsiteY32" fmla="*/ 789 h 1089533"/>
                  <a:gd name="connsiteX33" fmla="*/ 244674 w 1836625"/>
                  <a:gd name="connsiteY33" fmla="*/ 30 h 1089533"/>
                  <a:gd name="connsiteX34" fmla="*/ 244728 w 1836625"/>
                  <a:gd name="connsiteY34" fmla="*/ 3448 h 1089533"/>
                  <a:gd name="connsiteX35" fmla="*/ 1103109 w 1836625"/>
                  <a:gd name="connsiteY35" fmla="*/ 315873 h 1089533"/>
                  <a:gd name="connsiteX36" fmla="*/ 1766009 w 1836625"/>
                  <a:gd name="connsiteY36" fmla="*/ 315873 h 1089533"/>
                  <a:gd name="connsiteX37" fmla="*/ 1766009 w 1836625"/>
                  <a:gd name="connsiteY37" fmla="*/ 304097 h 1089533"/>
                  <a:gd name="connsiteX38" fmla="*/ 1801317 w 1836625"/>
                  <a:gd name="connsiteY38" fmla="*/ 268789 h 1089533"/>
                  <a:gd name="connsiteX39" fmla="*/ 1836625 w 1836625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245109 w 1837006"/>
                  <a:gd name="connsiteY34" fmla="*/ 3448 h 1089533"/>
                  <a:gd name="connsiteX35" fmla="*/ 1103490 w 1837006"/>
                  <a:gd name="connsiteY35" fmla="*/ 315873 h 1089533"/>
                  <a:gd name="connsiteX36" fmla="*/ 1766390 w 1837006"/>
                  <a:gd name="connsiteY36" fmla="*/ 315873 h 1089533"/>
                  <a:gd name="connsiteX37" fmla="*/ 1766390 w 1837006"/>
                  <a:gd name="connsiteY37" fmla="*/ 304097 h 1089533"/>
                  <a:gd name="connsiteX38" fmla="*/ 1801698 w 1837006"/>
                  <a:gd name="connsiteY38" fmla="*/ 268789 h 1089533"/>
                  <a:gd name="connsiteX39" fmla="*/ 1837006 w 1837006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1103490 w 1837006"/>
                  <a:gd name="connsiteY34" fmla="*/ 315873 h 1089533"/>
                  <a:gd name="connsiteX35" fmla="*/ 1766390 w 1837006"/>
                  <a:gd name="connsiteY35" fmla="*/ 315873 h 1089533"/>
                  <a:gd name="connsiteX36" fmla="*/ 1766390 w 1837006"/>
                  <a:gd name="connsiteY36" fmla="*/ 304097 h 1089533"/>
                  <a:gd name="connsiteX37" fmla="*/ 1801698 w 1837006"/>
                  <a:gd name="connsiteY37" fmla="*/ 268789 h 1089533"/>
                  <a:gd name="connsiteX38" fmla="*/ 1837006 w 1837006"/>
                  <a:gd name="connsiteY38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4 w 1837006"/>
                  <a:gd name="connsiteY23" fmla="*/ 1089506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813"/>
                  <a:gd name="connsiteX1" fmla="*/ 1837006 w 1837006"/>
                  <a:gd name="connsiteY1" fmla="*/ 351181 h 1089813"/>
                  <a:gd name="connsiteX2" fmla="*/ 1807308 w 1837006"/>
                  <a:gd name="connsiteY2" fmla="*/ 384166 h 1089813"/>
                  <a:gd name="connsiteX3" fmla="*/ 1807308 w 1837006"/>
                  <a:gd name="connsiteY3" fmla="*/ 386489 h 1089813"/>
                  <a:gd name="connsiteX4" fmla="*/ 1801698 w 1837006"/>
                  <a:gd name="connsiteY4" fmla="*/ 386489 h 1089813"/>
                  <a:gd name="connsiteX5" fmla="*/ 1087308 w 1837006"/>
                  <a:gd name="connsiteY5" fmla="*/ 386489 h 1089813"/>
                  <a:gd name="connsiteX6" fmla="*/ 1087308 w 1837006"/>
                  <a:gd name="connsiteY6" fmla="*/ 385131 h 1089813"/>
                  <a:gd name="connsiteX7" fmla="*/ 227648 w 1837006"/>
                  <a:gd name="connsiteY7" fmla="*/ 72241 h 1089813"/>
                  <a:gd name="connsiteX8" fmla="*/ 71315 w 1837006"/>
                  <a:gd name="connsiteY8" fmla="*/ 212542 h 1089813"/>
                  <a:gd name="connsiteX9" fmla="*/ 71315 w 1837006"/>
                  <a:gd name="connsiteY9" fmla="*/ 876627 h 1089813"/>
                  <a:gd name="connsiteX10" fmla="*/ 227648 w 1837006"/>
                  <a:gd name="connsiteY10" fmla="*/ 1017292 h 1089813"/>
                  <a:gd name="connsiteX11" fmla="*/ 1087308 w 1837006"/>
                  <a:gd name="connsiteY11" fmla="*/ 704402 h 1089813"/>
                  <a:gd name="connsiteX12" fmla="*/ 1087308 w 1837006"/>
                  <a:gd name="connsiteY12" fmla="*/ 700837 h 1089813"/>
                  <a:gd name="connsiteX13" fmla="*/ 1801698 w 1837006"/>
                  <a:gd name="connsiteY13" fmla="*/ 700837 h 1089813"/>
                  <a:gd name="connsiteX14" fmla="*/ 1807308 w 1837006"/>
                  <a:gd name="connsiteY14" fmla="*/ 700837 h 1089813"/>
                  <a:gd name="connsiteX15" fmla="*/ 1807308 w 1837006"/>
                  <a:gd name="connsiteY15" fmla="*/ 703161 h 1089813"/>
                  <a:gd name="connsiteX16" fmla="*/ 1837006 w 1837006"/>
                  <a:gd name="connsiteY16" fmla="*/ 736145 h 1089813"/>
                  <a:gd name="connsiteX17" fmla="*/ 1837006 w 1837006"/>
                  <a:gd name="connsiteY17" fmla="*/ 783229 h 1089813"/>
                  <a:gd name="connsiteX18" fmla="*/ 1801698 w 1837006"/>
                  <a:gd name="connsiteY18" fmla="*/ 818537 h 1089813"/>
                  <a:gd name="connsiteX19" fmla="*/ 1766390 w 1837006"/>
                  <a:gd name="connsiteY19" fmla="*/ 783229 h 1089813"/>
                  <a:gd name="connsiteX20" fmla="*/ 1766390 w 1837006"/>
                  <a:gd name="connsiteY20" fmla="*/ 771453 h 1089813"/>
                  <a:gd name="connsiteX21" fmla="*/ 1109553 w 1837006"/>
                  <a:gd name="connsiteY21" fmla="*/ 771453 h 1089813"/>
                  <a:gd name="connsiteX22" fmla="*/ 245109 w 1837006"/>
                  <a:gd name="connsiteY22" fmla="*/ 1086085 h 1089813"/>
                  <a:gd name="connsiteX23" fmla="*/ 245054 w 1837006"/>
                  <a:gd name="connsiteY23" fmla="*/ 1089506 h 1089813"/>
                  <a:gd name="connsiteX24" fmla="*/ 235636 w 1837006"/>
                  <a:gd name="connsiteY24" fmla="*/ 1089533 h 1089813"/>
                  <a:gd name="connsiteX25" fmla="*/ 235251 w 1837006"/>
                  <a:gd name="connsiteY25" fmla="*/ 1088476 h 1089813"/>
                  <a:gd name="connsiteX26" fmla="*/ 381 w 1837006"/>
                  <a:gd name="connsiteY26" fmla="*/ 878744 h 1089813"/>
                  <a:gd name="connsiteX27" fmla="*/ 699 w 1837006"/>
                  <a:gd name="connsiteY27" fmla="*/ 877244 h 1089813"/>
                  <a:gd name="connsiteX28" fmla="*/ 6502 w 1837006"/>
                  <a:gd name="connsiteY28" fmla="*/ 193244 h 1089813"/>
                  <a:gd name="connsiteX29" fmla="*/ 235251 w 1837006"/>
                  <a:gd name="connsiteY29" fmla="*/ 1057 h 1089813"/>
                  <a:gd name="connsiteX30" fmla="*/ 235636 w 1837006"/>
                  <a:gd name="connsiteY30" fmla="*/ 0 h 1089813"/>
                  <a:gd name="connsiteX31" fmla="*/ 237805 w 1837006"/>
                  <a:gd name="connsiteY31" fmla="*/ 789 h 1089813"/>
                  <a:gd name="connsiteX32" fmla="*/ 1103490 w 1837006"/>
                  <a:gd name="connsiteY32" fmla="*/ 315873 h 1089813"/>
                  <a:gd name="connsiteX33" fmla="*/ 1766390 w 1837006"/>
                  <a:gd name="connsiteY33" fmla="*/ 315873 h 1089813"/>
                  <a:gd name="connsiteX34" fmla="*/ 1766390 w 1837006"/>
                  <a:gd name="connsiteY34" fmla="*/ 304097 h 1089813"/>
                  <a:gd name="connsiteX35" fmla="*/ 1801698 w 1837006"/>
                  <a:gd name="connsiteY35" fmla="*/ 268789 h 1089813"/>
                  <a:gd name="connsiteX36" fmla="*/ 1837006 w 1837006"/>
                  <a:gd name="connsiteY36" fmla="*/ 304097 h 1089813"/>
                  <a:gd name="connsiteX0" fmla="*/ 1837006 w 1837006"/>
                  <a:gd name="connsiteY0" fmla="*/ 304097 h 1110480"/>
                  <a:gd name="connsiteX1" fmla="*/ 1837006 w 1837006"/>
                  <a:gd name="connsiteY1" fmla="*/ 351181 h 1110480"/>
                  <a:gd name="connsiteX2" fmla="*/ 1807308 w 1837006"/>
                  <a:gd name="connsiteY2" fmla="*/ 384166 h 1110480"/>
                  <a:gd name="connsiteX3" fmla="*/ 1807308 w 1837006"/>
                  <a:gd name="connsiteY3" fmla="*/ 386489 h 1110480"/>
                  <a:gd name="connsiteX4" fmla="*/ 1801698 w 1837006"/>
                  <a:gd name="connsiteY4" fmla="*/ 386489 h 1110480"/>
                  <a:gd name="connsiteX5" fmla="*/ 1087308 w 1837006"/>
                  <a:gd name="connsiteY5" fmla="*/ 386489 h 1110480"/>
                  <a:gd name="connsiteX6" fmla="*/ 1087308 w 1837006"/>
                  <a:gd name="connsiteY6" fmla="*/ 385131 h 1110480"/>
                  <a:gd name="connsiteX7" fmla="*/ 227648 w 1837006"/>
                  <a:gd name="connsiteY7" fmla="*/ 72241 h 1110480"/>
                  <a:gd name="connsiteX8" fmla="*/ 71315 w 1837006"/>
                  <a:gd name="connsiteY8" fmla="*/ 212542 h 1110480"/>
                  <a:gd name="connsiteX9" fmla="*/ 71315 w 1837006"/>
                  <a:gd name="connsiteY9" fmla="*/ 876627 h 1110480"/>
                  <a:gd name="connsiteX10" fmla="*/ 227648 w 1837006"/>
                  <a:gd name="connsiteY10" fmla="*/ 1017292 h 1110480"/>
                  <a:gd name="connsiteX11" fmla="*/ 1087308 w 1837006"/>
                  <a:gd name="connsiteY11" fmla="*/ 704402 h 1110480"/>
                  <a:gd name="connsiteX12" fmla="*/ 1087308 w 1837006"/>
                  <a:gd name="connsiteY12" fmla="*/ 700837 h 1110480"/>
                  <a:gd name="connsiteX13" fmla="*/ 1801698 w 1837006"/>
                  <a:gd name="connsiteY13" fmla="*/ 700837 h 1110480"/>
                  <a:gd name="connsiteX14" fmla="*/ 1807308 w 1837006"/>
                  <a:gd name="connsiteY14" fmla="*/ 700837 h 1110480"/>
                  <a:gd name="connsiteX15" fmla="*/ 1807308 w 1837006"/>
                  <a:gd name="connsiteY15" fmla="*/ 703161 h 1110480"/>
                  <a:gd name="connsiteX16" fmla="*/ 1837006 w 1837006"/>
                  <a:gd name="connsiteY16" fmla="*/ 736145 h 1110480"/>
                  <a:gd name="connsiteX17" fmla="*/ 1837006 w 1837006"/>
                  <a:gd name="connsiteY17" fmla="*/ 783229 h 1110480"/>
                  <a:gd name="connsiteX18" fmla="*/ 1801698 w 1837006"/>
                  <a:gd name="connsiteY18" fmla="*/ 818537 h 1110480"/>
                  <a:gd name="connsiteX19" fmla="*/ 1766390 w 1837006"/>
                  <a:gd name="connsiteY19" fmla="*/ 783229 h 1110480"/>
                  <a:gd name="connsiteX20" fmla="*/ 1766390 w 1837006"/>
                  <a:gd name="connsiteY20" fmla="*/ 771453 h 1110480"/>
                  <a:gd name="connsiteX21" fmla="*/ 1109553 w 1837006"/>
                  <a:gd name="connsiteY21" fmla="*/ 771453 h 1110480"/>
                  <a:gd name="connsiteX22" fmla="*/ 245109 w 1837006"/>
                  <a:gd name="connsiteY22" fmla="*/ 1086085 h 1110480"/>
                  <a:gd name="connsiteX23" fmla="*/ 235636 w 1837006"/>
                  <a:gd name="connsiteY23" fmla="*/ 1089533 h 1110480"/>
                  <a:gd name="connsiteX24" fmla="*/ 235251 w 1837006"/>
                  <a:gd name="connsiteY24" fmla="*/ 1088476 h 1110480"/>
                  <a:gd name="connsiteX25" fmla="*/ 381 w 1837006"/>
                  <a:gd name="connsiteY25" fmla="*/ 878744 h 1110480"/>
                  <a:gd name="connsiteX26" fmla="*/ 699 w 1837006"/>
                  <a:gd name="connsiteY26" fmla="*/ 877244 h 1110480"/>
                  <a:gd name="connsiteX27" fmla="*/ 6502 w 1837006"/>
                  <a:gd name="connsiteY27" fmla="*/ 193244 h 1110480"/>
                  <a:gd name="connsiteX28" fmla="*/ 235251 w 1837006"/>
                  <a:gd name="connsiteY28" fmla="*/ 1057 h 1110480"/>
                  <a:gd name="connsiteX29" fmla="*/ 235636 w 1837006"/>
                  <a:gd name="connsiteY29" fmla="*/ 0 h 1110480"/>
                  <a:gd name="connsiteX30" fmla="*/ 237805 w 1837006"/>
                  <a:gd name="connsiteY30" fmla="*/ 789 h 1110480"/>
                  <a:gd name="connsiteX31" fmla="*/ 1103490 w 1837006"/>
                  <a:gd name="connsiteY31" fmla="*/ 315873 h 1110480"/>
                  <a:gd name="connsiteX32" fmla="*/ 1766390 w 1837006"/>
                  <a:gd name="connsiteY32" fmla="*/ 315873 h 1110480"/>
                  <a:gd name="connsiteX33" fmla="*/ 1766390 w 1837006"/>
                  <a:gd name="connsiteY33" fmla="*/ 304097 h 1110480"/>
                  <a:gd name="connsiteX34" fmla="*/ 1801698 w 1837006"/>
                  <a:gd name="connsiteY34" fmla="*/ 268789 h 1110480"/>
                  <a:gd name="connsiteX35" fmla="*/ 1837006 w 1837006"/>
                  <a:gd name="connsiteY35" fmla="*/ 304097 h 1110480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35636 w 1837006"/>
                  <a:gd name="connsiteY22" fmla="*/ 1089533 h 1089533"/>
                  <a:gd name="connsiteX23" fmla="*/ 235251 w 1837006"/>
                  <a:gd name="connsiteY23" fmla="*/ 1088476 h 1089533"/>
                  <a:gd name="connsiteX24" fmla="*/ 381 w 1837006"/>
                  <a:gd name="connsiteY24" fmla="*/ 878744 h 1089533"/>
                  <a:gd name="connsiteX25" fmla="*/ 699 w 1837006"/>
                  <a:gd name="connsiteY25" fmla="*/ 877244 h 1089533"/>
                  <a:gd name="connsiteX26" fmla="*/ 6502 w 1837006"/>
                  <a:gd name="connsiteY26" fmla="*/ 193244 h 1089533"/>
                  <a:gd name="connsiteX27" fmla="*/ 235251 w 1837006"/>
                  <a:gd name="connsiteY27" fmla="*/ 1057 h 1089533"/>
                  <a:gd name="connsiteX28" fmla="*/ 235636 w 1837006"/>
                  <a:gd name="connsiteY28" fmla="*/ 0 h 1089533"/>
                  <a:gd name="connsiteX29" fmla="*/ 237805 w 1837006"/>
                  <a:gd name="connsiteY29" fmla="*/ 789 h 1089533"/>
                  <a:gd name="connsiteX30" fmla="*/ 1103490 w 1837006"/>
                  <a:gd name="connsiteY30" fmla="*/ 315873 h 1089533"/>
                  <a:gd name="connsiteX31" fmla="*/ 1766390 w 1837006"/>
                  <a:gd name="connsiteY31" fmla="*/ 315873 h 1089533"/>
                  <a:gd name="connsiteX32" fmla="*/ 1766390 w 1837006"/>
                  <a:gd name="connsiteY32" fmla="*/ 304097 h 1089533"/>
                  <a:gd name="connsiteX33" fmla="*/ 1801698 w 1837006"/>
                  <a:gd name="connsiteY33" fmla="*/ 268789 h 1089533"/>
                  <a:gd name="connsiteX34" fmla="*/ 1837006 w 1837006"/>
                  <a:gd name="connsiteY34" fmla="*/ 304097 h 1089533"/>
                  <a:gd name="connsiteX0" fmla="*/ 1837006 w 1837006"/>
                  <a:gd name="connsiteY0" fmla="*/ 304097 h 1091388"/>
                  <a:gd name="connsiteX1" fmla="*/ 1837006 w 1837006"/>
                  <a:gd name="connsiteY1" fmla="*/ 351181 h 1091388"/>
                  <a:gd name="connsiteX2" fmla="*/ 1807308 w 1837006"/>
                  <a:gd name="connsiteY2" fmla="*/ 384166 h 1091388"/>
                  <a:gd name="connsiteX3" fmla="*/ 1807308 w 1837006"/>
                  <a:gd name="connsiteY3" fmla="*/ 386489 h 1091388"/>
                  <a:gd name="connsiteX4" fmla="*/ 1801698 w 1837006"/>
                  <a:gd name="connsiteY4" fmla="*/ 386489 h 1091388"/>
                  <a:gd name="connsiteX5" fmla="*/ 1087308 w 1837006"/>
                  <a:gd name="connsiteY5" fmla="*/ 386489 h 1091388"/>
                  <a:gd name="connsiteX6" fmla="*/ 1087308 w 1837006"/>
                  <a:gd name="connsiteY6" fmla="*/ 385131 h 1091388"/>
                  <a:gd name="connsiteX7" fmla="*/ 227648 w 1837006"/>
                  <a:gd name="connsiteY7" fmla="*/ 72241 h 1091388"/>
                  <a:gd name="connsiteX8" fmla="*/ 71315 w 1837006"/>
                  <a:gd name="connsiteY8" fmla="*/ 212542 h 1091388"/>
                  <a:gd name="connsiteX9" fmla="*/ 71315 w 1837006"/>
                  <a:gd name="connsiteY9" fmla="*/ 876627 h 1091388"/>
                  <a:gd name="connsiteX10" fmla="*/ 227648 w 1837006"/>
                  <a:gd name="connsiteY10" fmla="*/ 1017292 h 1091388"/>
                  <a:gd name="connsiteX11" fmla="*/ 1087308 w 1837006"/>
                  <a:gd name="connsiteY11" fmla="*/ 704402 h 1091388"/>
                  <a:gd name="connsiteX12" fmla="*/ 1087308 w 1837006"/>
                  <a:gd name="connsiteY12" fmla="*/ 700837 h 1091388"/>
                  <a:gd name="connsiteX13" fmla="*/ 1801698 w 1837006"/>
                  <a:gd name="connsiteY13" fmla="*/ 700837 h 1091388"/>
                  <a:gd name="connsiteX14" fmla="*/ 1807308 w 1837006"/>
                  <a:gd name="connsiteY14" fmla="*/ 700837 h 1091388"/>
                  <a:gd name="connsiteX15" fmla="*/ 1807308 w 1837006"/>
                  <a:gd name="connsiteY15" fmla="*/ 703161 h 1091388"/>
                  <a:gd name="connsiteX16" fmla="*/ 1837006 w 1837006"/>
                  <a:gd name="connsiteY16" fmla="*/ 736145 h 1091388"/>
                  <a:gd name="connsiteX17" fmla="*/ 1837006 w 1837006"/>
                  <a:gd name="connsiteY17" fmla="*/ 783229 h 1091388"/>
                  <a:gd name="connsiteX18" fmla="*/ 1801698 w 1837006"/>
                  <a:gd name="connsiteY18" fmla="*/ 818537 h 1091388"/>
                  <a:gd name="connsiteX19" fmla="*/ 1766390 w 1837006"/>
                  <a:gd name="connsiteY19" fmla="*/ 783229 h 1091388"/>
                  <a:gd name="connsiteX20" fmla="*/ 1766390 w 1837006"/>
                  <a:gd name="connsiteY20" fmla="*/ 771453 h 1091388"/>
                  <a:gd name="connsiteX21" fmla="*/ 1109553 w 1837006"/>
                  <a:gd name="connsiteY21" fmla="*/ 771453 h 1091388"/>
                  <a:gd name="connsiteX22" fmla="*/ 235636 w 1837006"/>
                  <a:gd name="connsiteY22" fmla="*/ 1089533 h 1091388"/>
                  <a:gd name="connsiteX23" fmla="*/ 235251 w 1837006"/>
                  <a:gd name="connsiteY23" fmla="*/ 1088476 h 1091388"/>
                  <a:gd name="connsiteX24" fmla="*/ 381 w 1837006"/>
                  <a:gd name="connsiteY24" fmla="*/ 878744 h 1091388"/>
                  <a:gd name="connsiteX25" fmla="*/ 699 w 1837006"/>
                  <a:gd name="connsiteY25" fmla="*/ 877244 h 1091388"/>
                  <a:gd name="connsiteX26" fmla="*/ 6502 w 1837006"/>
                  <a:gd name="connsiteY26" fmla="*/ 193244 h 1091388"/>
                  <a:gd name="connsiteX27" fmla="*/ 235251 w 1837006"/>
                  <a:gd name="connsiteY27" fmla="*/ 1057 h 1091388"/>
                  <a:gd name="connsiteX28" fmla="*/ 235636 w 1837006"/>
                  <a:gd name="connsiteY28" fmla="*/ 0 h 1091388"/>
                  <a:gd name="connsiteX29" fmla="*/ 237805 w 1837006"/>
                  <a:gd name="connsiteY29" fmla="*/ 789 h 1091388"/>
                  <a:gd name="connsiteX30" fmla="*/ 1103490 w 1837006"/>
                  <a:gd name="connsiteY30" fmla="*/ 315873 h 1091388"/>
                  <a:gd name="connsiteX31" fmla="*/ 1766390 w 1837006"/>
                  <a:gd name="connsiteY31" fmla="*/ 315873 h 1091388"/>
                  <a:gd name="connsiteX32" fmla="*/ 1766390 w 1837006"/>
                  <a:gd name="connsiteY32" fmla="*/ 304097 h 1091388"/>
                  <a:gd name="connsiteX33" fmla="*/ 1801698 w 1837006"/>
                  <a:gd name="connsiteY33" fmla="*/ 268789 h 1091388"/>
                  <a:gd name="connsiteX34" fmla="*/ 1837006 w 1837006"/>
                  <a:gd name="connsiteY34" fmla="*/ 304097 h 1091388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7006" h="1092100">
                    <a:moveTo>
                      <a:pt x="1837006" y="304097"/>
                    </a:moveTo>
                    <a:lnTo>
                      <a:pt x="1837006" y="351181"/>
                    </a:lnTo>
                    <a:cubicBezTo>
                      <a:pt x="1837006" y="368664"/>
                      <a:pt x="1824299" y="383180"/>
                      <a:pt x="1807308" y="384166"/>
                    </a:cubicBezTo>
                    <a:lnTo>
                      <a:pt x="1807308" y="386489"/>
                    </a:lnTo>
                    <a:lnTo>
                      <a:pt x="1801698" y="386489"/>
                    </a:lnTo>
                    <a:lnTo>
                      <a:pt x="1087308" y="386489"/>
                    </a:lnTo>
                    <a:lnTo>
                      <a:pt x="1087308" y="385131"/>
                    </a:lnTo>
                    <a:lnTo>
                      <a:pt x="227648" y="72241"/>
                    </a:lnTo>
                    <a:cubicBezTo>
                      <a:pt x="150393" y="79094"/>
                      <a:pt x="86893" y="135946"/>
                      <a:pt x="71315" y="212542"/>
                    </a:cubicBezTo>
                    <a:lnTo>
                      <a:pt x="71315" y="876627"/>
                    </a:lnTo>
                    <a:cubicBezTo>
                      <a:pt x="86699" y="953416"/>
                      <a:pt x="150264" y="1010520"/>
                      <a:pt x="227648" y="1017292"/>
                    </a:cubicBezTo>
                    <a:lnTo>
                      <a:pt x="1087308" y="704402"/>
                    </a:lnTo>
                    <a:lnTo>
                      <a:pt x="1087308" y="700837"/>
                    </a:lnTo>
                    <a:lnTo>
                      <a:pt x="1801698" y="700837"/>
                    </a:lnTo>
                    <a:lnTo>
                      <a:pt x="1807308" y="700837"/>
                    </a:lnTo>
                    <a:lnTo>
                      <a:pt x="1807308" y="703161"/>
                    </a:lnTo>
                    <a:cubicBezTo>
                      <a:pt x="1824299" y="704147"/>
                      <a:pt x="1837006" y="718662"/>
                      <a:pt x="1837006" y="736145"/>
                    </a:cubicBezTo>
                    <a:lnTo>
                      <a:pt x="1837006" y="783229"/>
                    </a:lnTo>
                    <a:cubicBezTo>
                      <a:pt x="1837006" y="802729"/>
                      <a:pt x="1821198" y="818537"/>
                      <a:pt x="1801698" y="818537"/>
                    </a:cubicBezTo>
                    <a:cubicBezTo>
                      <a:pt x="1782198" y="818537"/>
                      <a:pt x="1766390" y="802729"/>
                      <a:pt x="1766390" y="783229"/>
                    </a:cubicBezTo>
                    <a:lnTo>
                      <a:pt x="1766390" y="771453"/>
                    </a:lnTo>
                    <a:lnTo>
                      <a:pt x="1109553" y="771453"/>
                    </a:lnTo>
                    <a:lnTo>
                      <a:pt x="235636" y="1089533"/>
                    </a:lnTo>
                    <a:lnTo>
                      <a:pt x="235251" y="1088476"/>
                    </a:lnTo>
                    <a:cubicBezTo>
                      <a:pt x="146350" y="1114520"/>
                      <a:pt x="19769" y="995634"/>
                      <a:pt x="381" y="878744"/>
                    </a:cubicBezTo>
                    <a:lnTo>
                      <a:pt x="699" y="877244"/>
                    </a:lnTo>
                    <a:cubicBezTo>
                      <a:pt x="2633" y="649244"/>
                      <a:pt x="-4957" y="427594"/>
                      <a:pt x="6502" y="193244"/>
                    </a:cubicBezTo>
                    <a:cubicBezTo>
                      <a:pt x="30099" y="84986"/>
                      <a:pt x="123936" y="6466"/>
                      <a:pt x="235251" y="1057"/>
                    </a:cubicBezTo>
                    <a:lnTo>
                      <a:pt x="235636" y="0"/>
                    </a:lnTo>
                    <a:lnTo>
                      <a:pt x="237805" y="789"/>
                    </a:lnTo>
                    <a:cubicBezTo>
                      <a:pt x="382447" y="53434"/>
                      <a:pt x="848726" y="237959"/>
                      <a:pt x="1103490" y="315873"/>
                    </a:cubicBezTo>
                    <a:lnTo>
                      <a:pt x="1766390" y="315873"/>
                    </a:lnTo>
                    <a:lnTo>
                      <a:pt x="1766390" y="304097"/>
                    </a:lnTo>
                    <a:cubicBezTo>
                      <a:pt x="1766390" y="284597"/>
                      <a:pt x="1782198" y="268789"/>
                      <a:pt x="1801698" y="268789"/>
                    </a:cubicBezTo>
                    <a:cubicBezTo>
                      <a:pt x="1821198" y="268789"/>
                      <a:pt x="1837006" y="284597"/>
                      <a:pt x="1837006" y="30409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4" name="Freeform 336">
                <a:extLst>
                  <a:ext uri="{FF2B5EF4-FFF2-40B4-BE49-F238E27FC236}">
                    <a16:creationId xmlns:a16="http://schemas.microsoft.com/office/drawing/2014/main" id="{096D2E97-21C8-46D3-B23B-8F253360987C}"/>
                  </a:ext>
                </a:extLst>
              </p:cNvPr>
              <p:cNvSpPr/>
              <p:nvPr/>
            </p:nvSpPr>
            <p:spPr>
              <a:xfrm>
                <a:off x="4820583" y="2928472"/>
                <a:ext cx="1954182" cy="1162895"/>
              </a:xfrm>
              <a:custGeom>
                <a:avLst/>
                <a:gdLst>
                  <a:gd name="connsiteX0" fmla="*/ 0 w 1857375"/>
                  <a:gd name="connsiteY0" fmla="*/ 0 h 1200150"/>
                  <a:gd name="connsiteX1" fmla="*/ 771525 w 1857375"/>
                  <a:gd name="connsiteY1" fmla="*/ 114300 h 1200150"/>
                  <a:gd name="connsiteX2" fmla="*/ 1771650 w 1857375"/>
                  <a:gd name="connsiteY2" fmla="*/ 276225 h 1200150"/>
                  <a:gd name="connsiteX3" fmla="*/ 1857375 w 1857375"/>
                  <a:gd name="connsiteY3" fmla="*/ 466725 h 1200150"/>
                  <a:gd name="connsiteX4" fmla="*/ 1343025 w 1857375"/>
                  <a:gd name="connsiteY4" fmla="*/ 1200150 h 1200150"/>
                  <a:gd name="connsiteX5" fmla="*/ 647700 w 1857375"/>
                  <a:gd name="connsiteY5" fmla="*/ 466725 h 1200150"/>
                  <a:gd name="connsiteX6" fmla="*/ 0 w 1857375"/>
                  <a:gd name="connsiteY6" fmla="*/ 0 h 1200150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57312 w 1966987"/>
                  <a:gd name="connsiteY5" fmla="*/ 423457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14044 w 1966987"/>
                  <a:gd name="connsiteY5" fmla="*/ 385958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42459"/>
                  <a:gd name="connsiteX1" fmla="*/ 881137 w 1966987"/>
                  <a:gd name="connsiteY1" fmla="*/ 71032 h 1142459"/>
                  <a:gd name="connsiteX2" fmla="*/ 1881262 w 1966987"/>
                  <a:gd name="connsiteY2" fmla="*/ 232957 h 1142459"/>
                  <a:gd name="connsiteX3" fmla="*/ 1966987 w 1966987"/>
                  <a:gd name="connsiteY3" fmla="*/ 423457 h 1142459"/>
                  <a:gd name="connsiteX4" fmla="*/ 1363217 w 1966987"/>
                  <a:gd name="connsiteY4" fmla="*/ 1142459 h 1142459"/>
                  <a:gd name="connsiteX5" fmla="*/ 708275 w 1966987"/>
                  <a:gd name="connsiteY5" fmla="*/ 397496 h 1142459"/>
                  <a:gd name="connsiteX6" fmla="*/ 0 w 1966987"/>
                  <a:gd name="connsiteY6" fmla="*/ 0 h 1142459"/>
                  <a:gd name="connsiteX0" fmla="*/ 0 w 1966987"/>
                  <a:gd name="connsiteY0" fmla="*/ 0 h 1161695"/>
                  <a:gd name="connsiteX1" fmla="*/ 881137 w 1966987"/>
                  <a:gd name="connsiteY1" fmla="*/ 71032 h 1161695"/>
                  <a:gd name="connsiteX2" fmla="*/ 1881262 w 1966987"/>
                  <a:gd name="connsiteY2" fmla="*/ 232957 h 1161695"/>
                  <a:gd name="connsiteX3" fmla="*/ 1966987 w 1966987"/>
                  <a:gd name="connsiteY3" fmla="*/ 423457 h 1161695"/>
                  <a:gd name="connsiteX4" fmla="*/ 1363217 w 1966987"/>
                  <a:gd name="connsiteY4" fmla="*/ 1142459 h 1161695"/>
                  <a:gd name="connsiteX5" fmla="*/ 708275 w 1966987"/>
                  <a:gd name="connsiteY5" fmla="*/ 397496 h 1161695"/>
                  <a:gd name="connsiteX6" fmla="*/ 0 w 1966987"/>
                  <a:gd name="connsiteY6" fmla="*/ 0 h 1161695"/>
                  <a:gd name="connsiteX0" fmla="*/ 0 w 1966987"/>
                  <a:gd name="connsiteY0" fmla="*/ 0 h 1178466"/>
                  <a:gd name="connsiteX1" fmla="*/ 881137 w 1966987"/>
                  <a:gd name="connsiteY1" fmla="*/ 71032 h 1178466"/>
                  <a:gd name="connsiteX2" fmla="*/ 1881262 w 1966987"/>
                  <a:gd name="connsiteY2" fmla="*/ 232957 h 1178466"/>
                  <a:gd name="connsiteX3" fmla="*/ 1966987 w 1966987"/>
                  <a:gd name="connsiteY3" fmla="*/ 423457 h 1178466"/>
                  <a:gd name="connsiteX4" fmla="*/ 1363217 w 1966987"/>
                  <a:gd name="connsiteY4" fmla="*/ 1142459 h 1178466"/>
                  <a:gd name="connsiteX5" fmla="*/ 708275 w 1966987"/>
                  <a:gd name="connsiteY5" fmla="*/ 397496 h 1178466"/>
                  <a:gd name="connsiteX6" fmla="*/ 0 w 1966987"/>
                  <a:gd name="connsiteY6" fmla="*/ 0 h 1178466"/>
                  <a:gd name="connsiteX0" fmla="*/ 0 w 1966987"/>
                  <a:gd name="connsiteY0" fmla="*/ 0 h 1177150"/>
                  <a:gd name="connsiteX1" fmla="*/ 881137 w 1966987"/>
                  <a:gd name="connsiteY1" fmla="*/ 71032 h 1177150"/>
                  <a:gd name="connsiteX2" fmla="*/ 1881262 w 1966987"/>
                  <a:gd name="connsiteY2" fmla="*/ 232957 h 1177150"/>
                  <a:gd name="connsiteX3" fmla="*/ 1966987 w 1966987"/>
                  <a:gd name="connsiteY3" fmla="*/ 391727 h 1177150"/>
                  <a:gd name="connsiteX4" fmla="*/ 1363217 w 1966987"/>
                  <a:gd name="connsiteY4" fmla="*/ 1142459 h 1177150"/>
                  <a:gd name="connsiteX5" fmla="*/ 708275 w 1966987"/>
                  <a:gd name="connsiteY5" fmla="*/ 397496 h 1177150"/>
                  <a:gd name="connsiteX6" fmla="*/ 0 w 1966987"/>
                  <a:gd name="connsiteY6" fmla="*/ 0 h 1177150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9484"/>
                  <a:gd name="connsiteX1" fmla="*/ 881137 w 1966987"/>
                  <a:gd name="connsiteY1" fmla="*/ 71032 h 1189484"/>
                  <a:gd name="connsiteX2" fmla="*/ 1881262 w 1966987"/>
                  <a:gd name="connsiteY2" fmla="*/ 232957 h 1189484"/>
                  <a:gd name="connsiteX3" fmla="*/ 1966987 w 1966987"/>
                  <a:gd name="connsiteY3" fmla="*/ 391727 h 1189484"/>
                  <a:gd name="connsiteX4" fmla="*/ 1629255 w 1966987"/>
                  <a:gd name="connsiteY4" fmla="*/ 1032005 h 1189484"/>
                  <a:gd name="connsiteX5" fmla="*/ 1363217 w 1966987"/>
                  <a:gd name="connsiteY5" fmla="*/ 1142459 h 1189484"/>
                  <a:gd name="connsiteX6" fmla="*/ 708275 w 1966987"/>
                  <a:gd name="connsiteY6" fmla="*/ 397496 h 1189484"/>
                  <a:gd name="connsiteX7" fmla="*/ 0 w 1966987"/>
                  <a:gd name="connsiteY7" fmla="*/ 0 h 1189484"/>
                  <a:gd name="connsiteX0" fmla="*/ 0 w 1966987"/>
                  <a:gd name="connsiteY0" fmla="*/ 0 h 1181822"/>
                  <a:gd name="connsiteX1" fmla="*/ 881137 w 1966987"/>
                  <a:gd name="connsiteY1" fmla="*/ 71032 h 1181822"/>
                  <a:gd name="connsiteX2" fmla="*/ 1881262 w 1966987"/>
                  <a:gd name="connsiteY2" fmla="*/ 232957 h 1181822"/>
                  <a:gd name="connsiteX3" fmla="*/ 1966987 w 1966987"/>
                  <a:gd name="connsiteY3" fmla="*/ 391727 h 1181822"/>
                  <a:gd name="connsiteX4" fmla="*/ 1629255 w 1966987"/>
                  <a:gd name="connsiteY4" fmla="*/ 1032005 h 1181822"/>
                  <a:gd name="connsiteX5" fmla="*/ 1363217 w 1966987"/>
                  <a:gd name="connsiteY5" fmla="*/ 1142459 h 1181822"/>
                  <a:gd name="connsiteX6" fmla="*/ 708275 w 1966987"/>
                  <a:gd name="connsiteY6" fmla="*/ 397496 h 1181822"/>
                  <a:gd name="connsiteX7" fmla="*/ 0 w 1966987"/>
                  <a:gd name="connsiteY7" fmla="*/ 0 h 1181822"/>
                  <a:gd name="connsiteX0" fmla="*/ 0 w 1966987"/>
                  <a:gd name="connsiteY0" fmla="*/ 0 h 1167805"/>
                  <a:gd name="connsiteX1" fmla="*/ 881137 w 1966987"/>
                  <a:gd name="connsiteY1" fmla="*/ 71032 h 1167805"/>
                  <a:gd name="connsiteX2" fmla="*/ 1881262 w 1966987"/>
                  <a:gd name="connsiteY2" fmla="*/ 232957 h 1167805"/>
                  <a:gd name="connsiteX3" fmla="*/ 1966987 w 1966987"/>
                  <a:gd name="connsiteY3" fmla="*/ 391727 h 1167805"/>
                  <a:gd name="connsiteX4" fmla="*/ 1629255 w 1966987"/>
                  <a:gd name="connsiteY4" fmla="*/ 1032005 h 1167805"/>
                  <a:gd name="connsiteX5" fmla="*/ 1363217 w 1966987"/>
                  <a:gd name="connsiteY5" fmla="*/ 1142459 h 1167805"/>
                  <a:gd name="connsiteX6" fmla="*/ 708275 w 1966987"/>
                  <a:gd name="connsiteY6" fmla="*/ 397496 h 1167805"/>
                  <a:gd name="connsiteX7" fmla="*/ 0 w 1966987"/>
                  <a:gd name="connsiteY7" fmla="*/ 0 h 1167805"/>
                  <a:gd name="connsiteX0" fmla="*/ 0 w 1966987"/>
                  <a:gd name="connsiteY0" fmla="*/ 0 h 1163994"/>
                  <a:gd name="connsiteX1" fmla="*/ 881137 w 1966987"/>
                  <a:gd name="connsiteY1" fmla="*/ 71032 h 1163994"/>
                  <a:gd name="connsiteX2" fmla="*/ 1881262 w 1966987"/>
                  <a:gd name="connsiteY2" fmla="*/ 232957 h 1163994"/>
                  <a:gd name="connsiteX3" fmla="*/ 1966987 w 1966987"/>
                  <a:gd name="connsiteY3" fmla="*/ 391727 h 1163994"/>
                  <a:gd name="connsiteX4" fmla="*/ 1629255 w 1966987"/>
                  <a:gd name="connsiteY4" fmla="*/ 1032005 h 1163994"/>
                  <a:gd name="connsiteX5" fmla="*/ 1363217 w 1966987"/>
                  <a:gd name="connsiteY5" fmla="*/ 1142459 h 1163994"/>
                  <a:gd name="connsiteX6" fmla="*/ 708275 w 1966987"/>
                  <a:gd name="connsiteY6" fmla="*/ 397496 h 1163994"/>
                  <a:gd name="connsiteX7" fmla="*/ 0 w 1966987"/>
                  <a:gd name="connsiteY7" fmla="*/ 0 h 1163994"/>
                  <a:gd name="connsiteX0" fmla="*/ 0 w 1966987"/>
                  <a:gd name="connsiteY0" fmla="*/ 0 h 1171549"/>
                  <a:gd name="connsiteX1" fmla="*/ 881137 w 1966987"/>
                  <a:gd name="connsiteY1" fmla="*/ 71032 h 1171549"/>
                  <a:gd name="connsiteX2" fmla="*/ 1881262 w 1966987"/>
                  <a:gd name="connsiteY2" fmla="*/ 232957 h 1171549"/>
                  <a:gd name="connsiteX3" fmla="*/ 1966987 w 1966987"/>
                  <a:gd name="connsiteY3" fmla="*/ 391727 h 1171549"/>
                  <a:gd name="connsiteX4" fmla="*/ 1629255 w 1966987"/>
                  <a:gd name="connsiteY4" fmla="*/ 1032005 h 1171549"/>
                  <a:gd name="connsiteX5" fmla="*/ 1363217 w 1966987"/>
                  <a:gd name="connsiteY5" fmla="*/ 1142459 h 1171549"/>
                  <a:gd name="connsiteX6" fmla="*/ 708275 w 1966987"/>
                  <a:gd name="connsiteY6" fmla="*/ 397496 h 1171549"/>
                  <a:gd name="connsiteX7" fmla="*/ 0 w 1966987"/>
                  <a:gd name="connsiteY7" fmla="*/ 0 h 1171549"/>
                  <a:gd name="connsiteX0" fmla="*/ 0 w 1961218"/>
                  <a:gd name="connsiteY0" fmla="*/ 0 h 1171549"/>
                  <a:gd name="connsiteX1" fmla="*/ 881137 w 1961218"/>
                  <a:gd name="connsiteY1" fmla="*/ 71032 h 1171549"/>
                  <a:gd name="connsiteX2" fmla="*/ 1881262 w 1961218"/>
                  <a:gd name="connsiteY2" fmla="*/ 232957 h 1171549"/>
                  <a:gd name="connsiteX3" fmla="*/ 1961218 w 1961218"/>
                  <a:gd name="connsiteY3" fmla="*/ 380189 h 1171549"/>
                  <a:gd name="connsiteX4" fmla="*/ 1629255 w 1961218"/>
                  <a:gd name="connsiteY4" fmla="*/ 1032005 h 1171549"/>
                  <a:gd name="connsiteX5" fmla="*/ 1363217 w 1961218"/>
                  <a:gd name="connsiteY5" fmla="*/ 1142459 h 1171549"/>
                  <a:gd name="connsiteX6" fmla="*/ 708275 w 1961218"/>
                  <a:gd name="connsiteY6" fmla="*/ 397496 h 1171549"/>
                  <a:gd name="connsiteX7" fmla="*/ 0 w 1961218"/>
                  <a:gd name="connsiteY7" fmla="*/ 0 h 1171549"/>
                  <a:gd name="connsiteX0" fmla="*/ 0 w 1952564"/>
                  <a:gd name="connsiteY0" fmla="*/ 0 h 1171549"/>
                  <a:gd name="connsiteX1" fmla="*/ 881137 w 1952564"/>
                  <a:gd name="connsiteY1" fmla="*/ 71032 h 1171549"/>
                  <a:gd name="connsiteX2" fmla="*/ 1881262 w 1952564"/>
                  <a:gd name="connsiteY2" fmla="*/ 232957 h 1171549"/>
                  <a:gd name="connsiteX3" fmla="*/ 1952564 w 1952564"/>
                  <a:gd name="connsiteY3" fmla="*/ 411919 h 1171549"/>
                  <a:gd name="connsiteX4" fmla="*/ 1629255 w 1952564"/>
                  <a:gd name="connsiteY4" fmla="*/ 1032005 h 1171549"/>
                  <a:gd name="connsiteX5" fmla="*/ 1363217 w 1952564"/>
                  <a:gd name="connsiteY5" fmla="*/ 1142459 h 1171549"/>
                  <a:gd name="connsiteX6" fmla="*/ 708275 w 1952564"/>
                  <a:gd name="connsiteY6" fmla="*/ 397496 h 1171549"/>
                  <a:gd name="connsiteX7" fmla="*/ 0 w 1952564"/>
                  <a:gd name="connsiteY7" fmla="*/ 0 h 1171549"/>
                  <a:gd name="connsiteX0" fmla="*/ 0 w 1956074"/>
                  <a:gd name="connsiteY0" fmla="*/ 0 h 1171549"/>
                  <a:gd name="connsiteX1" fmla="*/ 881137 w 1956074"/>
                  <a:gd name="connsiteY1" fmla="*/ 71032 h 1171549"/>
                  <a:gd name="connsiteX2" fmla="*/ 1881262 w 1956074"/>
                  <a:gd name="connsiteY2" fmla="*/ 232957 h 1171549"/>
                  <a:gd name="connsiteX3" fmla="*/ 1952564 w 1956074"/>
                  <a:gd name="connsiteY3" fmla="*/ 411919 h 1171549"/>
                  <a:gd name="connsiteX4" fmla="*/ 1629255 w 1956074"/>
                  <a:gd name="connsiteY4" fmla="*/ 1032005 h 1171549"/>
                  <a:gd name="connsiteX5" fmla="*/ 1363217 w 1956074"/>
                  <a:gd name="connsiteY5" fmla="*/ 1142459 h 1171549"/>
                  <a:gd name="connsiteX6" fmla="*/ 708275 w 1956074"/>
                  <a:gd name="connsiteY6" fmla="*/ 397496 h 1171549"/>
                  <a:gd name="connsiteX7" fmla="*/ 0 w 1956074"/>
                  <a:gd name="connsiteY7" fmla="*/ 0 h 1171549"/>
                  <a:gd name="connsiteX0" fmla="*/ 0 w 1954810"/>
                  <a:gd name="connsiteY0" fmla="*/ 0 h 1171549"/>
                  <a:gd name="connsiteX1" fmla="*/ 881137 w 1954810"/>
                  <a:gd name="connsiteY1" fmla="*/ 71032 h 1171549"/>
                  <a:gd name="connsiteX2" fmla="*/ 1835110 w 1954810"/>
                  <a:gd name="connsiteY2" fmla="*/ 224303 h 1171549"/>
                  <a:gd name="connsiteX3" fmla="*/ 1952564 w 1954810"/>
                  <a:gd name="connsiteY3" fmla="*/ 411919 h 1171549"/>
                  <a:gd name="connsiteX4" fmla="*/ 1629255 w 1954810"/>
                  <a:gd name="connsiteY4" fmla="*/ 1032005 h 1171549"/>
                  <a:gd name="connsiteX5" fmla="*/ 1363217 w 1954810"/>
                  <a:gd name="connsiteY5" fmla="*/ 1142459 h 1171549"/>
                  <a:gd name="connsiteX6" fmla="*/ 708275 w 1954810"/>
                  <a:gd name="connsiteY6" fmla="*/ 397496 h 1171549"/>
                  <a:gd name="connsiteX7" fmla="*/ 0 w 1954810"/>
                  <a:gd name="connsiteY7" fmla="*/ 0 h 1171549"/>
                  <a:gd name="connsiteX0" fmla="*/ 0 w 1956939"/>
                  <a:gd name="connsiteY0" fmla="*/ 0 h 1171549"/>
                  <a:gd name="connsiteX1" fmla="*/ 881137 w 1956939"/>
                  <a:gd name="connsiteY1" fmla="*/ 71032 h 1171549"/>
                  <a:gd name="connsiteX2" fmla="*/ 1835110 w 1956939"/>
                  <a:gd name="connsiteY2" fmla="*/ 224303 h 1171549"/>
                  <a:gd name="connsiteX3" fmla="*/ 1952564 w 1956939"/>
                  <a:gd name="connsiteY3" fmla="*/ 411919 h 1171549"/>
                  <a:gd name="connsiteX4" fmla="*/ 1629255 w 1956939"/>
                  <a:gd name="connsiteY4" fmla="*/ 1032005 h 1171549"/>
                  <a:gd name="connsiteX5" fmla="*/ 1363217 w 1956939"/>
                  <a:gd name="connsiteY5" fmla="*/ 1142459 h 1171549"/>
                  <a:gd name="connsiteX6" fmla="*/ 708275 w 1956939"/>
                  <a:gd name="connsiteY6" fmla="*/ 397496 h 1171549"/>
                  <a:gd name="connsiteX7" fmla="*/ 0 w 1956939"/>
                  <a:gd name="connsiteY7" fmla="*/ 0 h 1171549"/>
                  <a:gd name="connsiteX0" fmla="*/ 0 w 1962378"/>
                  <a:gd name="connsiteY0" fmla="*/ 0 h 1171549"/>
                  <a:gd name="connsiteX1" fmla="*/ 881137 w 1962378"/>
                  <a:gd name="connsiteY1" fmla="*/ 71032 h 1171549"/>
                  <a:gd name="connsiteX2" fmla="*/ 1835110 w 1962378"/>
                  <a:gd name="connsiteY2" fmla="*/ 224303 h 1171549"/>
                  <a:gd name="connsiteX3" fmla="*/ 1958333 w 1962378"/>
                  <a:gd name="connsiteY3" fmla="*/ 423457 h 1171549"/>
                  <a:gd name="connsiteX4" fmla="*/ 1629255 w 1962378"/>
                  <a:gd name="connsiteY4" fmla="*/ 1032005 h 1171549"/>
                  <a:gd name="connsiteX5" fmla="*/ 1363217 w 1962378"/>
                  <a:gd name="connsiteY5" fmla="*/ 1142459 h 1171549"/>
                  <a:gd name="connsiteX6" fmla="*/ 708275 w 1962378"/>
                  <a:gd name="connsiteY6" fmla="*/ 397496 h 1171549"/>
                  <a:gd name="connsiteX7" fmla="*/ 0 w 1962378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1298"/>
                  <a:gd name="connsiteY0" fmla="*/ 0 h 1168664"/>
                  <a:gd name="connsiteX1" fmla="*/ 872484 w 1951298"/>
                  <a:gd name="connsiteY1" fmla="*/ 68147 h 1168664"/>
                  <a:gd name="connsiteX2" fmla="*/ 1826457 w 1951298"/>
                  <a:gd name="connsiteY2" fmla="*/ 221418 h 1168664"/>
                  <a:gd name="connsiteX3" fmla="*/ 1949680 w 1951298"/>
                  <a:gd name="connsiteY3" fmla="*/ 420572 h 1168664"/>
                  <a:gd name="connsiteX4" fmla="*/ 1620602 w 1951298"/>
                  <a:gd name="connsiteY4" fmla="*/ 1029120 h 1168664"/>
                  <a:gd name="connsiteX5" fmla="*/ 1354564 w 1951298"/>
                  <a:gd name="connsiteY5" fmla="*/ 1139574 h 1168664"/>
                  <a:gd name="connsiteX6" fmla="*/ 699622 w 1951298"/>
                  <a:gd name="connsiteY6" fmla="*/ 394611 h 1168664"/>
                  <a:gd name="connsiteX7" fmla="*/ 0 w 1951298"/>
                  <a:gd name="connsiteY7" fmla="*/ 0 h 1168664"/>
                  <a:gd name="connsiteX0" fmla="*/ 0 w 1954182"/>
                  <a:gd name="connsiteY0" fmla="*/ 0 h 1162895"/>
                  <a:gd name="connsiteX1" fmla="*/ 875368 w 1954182"/>
                  <a:gd name="connsiteY1" fmla="*/ 62378 h 1162895"/>
                  <a:gd name="connsiteX2" fmla="*/ 1829341 w 1954182"/>
                  <a:gd name="connsiteY2" fmla="*/ 215649 h 1162895"/>
                  <a:gd name="connsiteX3" fmla="*/ 1952564 w 1954182"/>
                  <a:gd name="connsiteY3" fmla="*/ 414803 h 1162895"/>
                  <a:gd name="connsiteX4" fmla="*/ 1623486 w 1954182"/>
                  <a:gd name="connsiteY4" fmla="*/ 1023351 h 1162895"/>
                  <a:gd name="connsiteX5" fmla="*/ 1357448 w 1954182"/>
                  <a:gd name="connsiteY5" fmla="*/ 1133805 h 1162895"/>
                  <a:gd name="connsiteX6" fmla="*/ 702506 w 1954182"/>
                  <a:gd name="connsiteY6" fmla="*/ 388842 h 1162895"/>
                  <a:gd name="connsiteX7" fmla="*/ 0 w 1954182"/>
                  <a:gd name="connsiteY7" fmla="*/ 0 h 116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4182" h="1162895">
                    <a:moveTo>
                      <a:pt x="0" y="0"/>
                    </a:moveTo>
                    <a:cubicBezTo>
                      <a:pt x="293712" y="23677"/>
                      <a:pt x="570478" y="26436"/>
                      <a:pt x="875368" y="62378"/>
                    </a:cubicBezTo>
                    <a:cubicBezTo>
                      <a:pt x="1180258" y="98320"/>
                      <a:pt x="1495966" y="161674"/>
                      <a:pt x="1829341" y="215649"/>
                    </a:cubicBezTo>
                    <a:cubicBezTo>
                      <a:pt x="1919453" y="229151"/>
                      <a:pt x="1963412" y="343611"/>
                      <a:pt x="1952564" y="414803"/>
                    </a:cubicBezTo>
                    <a:cubicBezTo>
                      <a:pt x="1899024" y="547978"/>
                      <a:pt x="1721230" y="857845"/>
                      <a:pt x="1623486" y="1023351"/>
                    </a:cubicBezTo>
                    <a:cubicBezTo>
                      <a:pt x="1534396" y="1185972"/>
                      <a:pt x="1412870" y="1181866"/>
                      <a:pt x="1357448" y="1133805"/>
                    </a:cubicBezTo>
                    <a:lnTo>
                      <a:pt x="702506" y="3888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09BB93B7-4F7D-4EE0-BBA8-FC38DC3C4619}"/>
                  </a:ext>
                </a:extLst>
              </p:cNvPr>
              <p:cNvSpPr/>
              <p:nvPr/>
            </p:nvSpPr>
            <p:spPr>
              <a:xfrm rot="1973302">
                <a:off x="5891306" y="3497511"/>
                <a:ext cx="121089" cy="121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8B7FBE4B-A614-417F-9000-FFA4D96C1E7C}"/>
                  </a:ext>
                </a:extLst>
              </p:cNvPr>
              <p:cNvSpPr/>
              <p:nvPr/>
            </p:nvSpPr>
            <p:spPr>
              <a:xfrm rot="1973302">
                <a:off x="6086673" y="3440794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21C4786A-E8F0-4D84-B456-A623CB855989}"/>
                  </a:ext>
                </a:extLst>
              </p:cNvPr>
              <p:cNvSpPr/>
              <p:nvPr/>
            </p:nvSpPr>
            <p:spPr>
              <a:xfrm rot="1973302">
                <a:off x="5916623" y="3119292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B9D4474F-17CC-4B8C-AB44-5B9A87262282}"/>
                  </a:ext>
                </a:extLst>
              </p:cNvPr>
              <p:cNvSpPr/>
              <p:nvPr/>
            </p:nvSpPr>
            <p:spPr>
              <a:xfrm rot="1973302">
                <a:off x="6172372" y="3789354"/>
                <a:ext cx="163508" cy="163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9B8FDE97-B9F4-4BF2-97E1-6D00910734A6}"/>
                  </a:ext>
                </a:extLst>
              </p:cNvPr>
              <p:cNvSpPr/>
              <p:nvPr/>
            </p:nvSpPr>
            <p:spPr>
              <a:xfrm rot="1973302">
                <a:off x="5526976" y="3152557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1F21BA4-D9BA-4B67-AF77-DB333C6F7B51}"/>
                  </a:ext>
                </a:extLst>
              </p:cNvPr>
              <p:cNvSpPr/>
              <p:nvPr/>
            </p:nvSpPr>
            <p:spPr>
              <a:xfrm rot="1973302">
                <a:off x="6253503" y="3574518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06AA6F1B-9AE8-4C96-9515-80AC5A543252}"/>
                  </a:ext>
                </a:extLst>
              </p:cNvPr>
              <p:cNvSpPr/>
              <p:nvPr/>
            </p:nvSpPr>
            <p:spPr>
              <a:xfrm rot="1973302">
                <a:off x="5737788" y="3329725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D96BF0A5-658D-4434-9AE9-AA3B7F61BADB}"/>
                  </a:ext>
                </a:extLst>
              </p:cNvPr>
              <p:cNvSpPr/>
              <p:nvPr/>
            </p:nvSpPr>
            <p:spPr>
              <a:xfrm rot="1973302">
                <a:off x="6514160" y="3187471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7E5386AD-E4B7-476A-8502-C537022D310D}"/>
                  </a:ext>
                </a:extLst>
              </p:cNvPr>
              <p:cNvSpPr/>
              <p:nvPr/>
            </p:nvSpPr>
            <p:spPr>
              <a:xfrm rot="1973302">
                <a:off x="6230678" y="3245561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835C880B-4A9A-43E6-957A-3145A8CA3BDF}"/>
                  </a:ext>
                </a:extLst>
              </p:cNvPr>
              <p:cNvSpPr/>
              <p:nvPr/>
            </p:nvSpPr>
            <p:spPr>
              <a:xfrm rot="1973302">
                <a:off x="6279821" y="3360896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179F8102-082F-4D63-9653-9310EEA359F5}"/>
                  </a:ext>
                </a:extLst>
              </p:cNvPr>
              <p:cNvSpPr/>
              <p:nvPr/>
            </p:nvSpPr>
            <p:spPr>
              <a:xfrm rot="1973302">
                <a:off x="6571822" y="3343434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40C5BF12-BA05-4B29-98D9-76AF68DF8AB4}"/>
                  </a:ext>
                </a:extLst>
              </p:cNvPr>
              <p:cNvSpPr/>
              <p:nvPr/>
            </p:nvSpPr>
            <p:spPr>
              <a:xfrm rot="1973302">
                <a:off x="5303666" y="3028290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57" name="그룹 2">
              <a:extLst>
                <a:ext uri="{FF2B5EF4-FFF2-40B4-BE49-F238E27FC236}">
                  <a16:creationId xmlns:a16="http://schemas.microsoft.com/office/drawing/2014/main" id="{AA2F9482-E939-4298-8553-2D29D1F48C4B}"/>
                </a:ext>
              </a:extLst>
            </p:cNvPr>
            <p:cNvGrpSpPr/>
            <p:nvPr/>
          </p:nvGrpSpPr>
          <p:grpSpPr>
            <a:xfrm>
              <a:off x="5913558" y="1835734"/>
              <a:ext cx="374981" cy="2872894"/>
              <a:chOff x="4389556" y="2257766"/>
              <a:chExt cx="374981" cy="2872894"/>
            </a:xfrm>
            <a:solidFill>
              <a:schemeClr val="accent4"/>
            </a:solidFill>
          </p:grpSpPr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C9B5249F-591B-41FC-88BC-9868B890A5CE}"/>
                  </a:ext>
                </a:extLst>
              </p:cNvPr>
              <p:cNvSpPr/>
              <p:nvPr/>
            </p:nvSpPr>
            <p:spPr>
              <a:xfrm rot="1973302">
                <a:off x="4663470" y="4185105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E6E345A5-922C-4F79-B23D-2877E0F1EA9A}"/>
                  </a:ext>
                </a:extLst>
              </p:cNvPr>
              <p:cNvSpPr/>
              <p:nvPr/>
            </p:nvSpPr>
            <p:spPr>
              <a:xfrm rot="1973302">
                <a:off x="4665925" y="4328190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16E311BD-FB94-496D-AA81-8E45F896E17B}"/>
                  </a:ext>
                </a:extLst>
              </p:cNvPr>
              <p:cNvSpPr/>
              <p:nvPr/>
            </p:nvSpPr>
            <p:spPr>
              <a:xfrm rot="1973302">
                <a:off x="4545404" y="3786323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26BF21B9-FC06-4186-9291-A2ABD66F4009}"/>
                  </a:ext>
                </a:extLst>
              </p:cNvPr>
              <p:cNvSpPr/>
              <p:nvPr/>
            </p:nvSpPr>
            <p:spPr>
              <a:xfrm rot="1973302">
                <a:off x="4389556" y="2257766"/>
                <a:ext cx="121089" cy="1210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AB60C5DB-7F99-442F-B409-AEA065202C9E}"/>
                  </a:ext>
                </a:extLst>
              </p:cNvPr>
              <p:cNvSpPr/>
              <p:nvPr/>
            </p:nvSpPr>
            <p:spPr>
              <a:xfrm rot="1973302">
                <a:off x="4396258" y="2635712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2F93A8CA-C792-44D7-9D46-8299F490B983}"/>
                  </a:ext>
                </a:extLst>
              </p:cNvPr>
              <p:cNvSpPr/>
              <p:nvPr/>
            </p:nvSpPr>
            <p:spPr>
              <a:xfrm rot="1973302">
                <a:off x="4468972" y="2460460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6EEEA6A7-375F-4D99-8258-0DFD95F4704E}"/>
                  </a:ext>
                </a:extLst>
              </p:cNvPr>
              <p:cNvSpPr/>
              <p:nvPr/>
            </p:nvSpPr>
            <p:spPr>
              <a:xfrm rot="1973302">
                <a:off x="4458193" y="2787346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12A877B5-F95B-4DC3-B134-E8839EC07455}"/>
                  </a:ext>
                </a:extLst>
              </p:cNvPr>
              <p:cNvSpPr/>
              <p:nvPr/>
            </p:nvSpPr>
            <p:spPr>
              <a:xfrm rot="1973302">
                <a:off x="4467441" y="4888963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F1231765-AB93-4E86-BA56-2EE5595F13EF}"/>
                  </a:ext>
                </a:extLst>
              </p:cNvPr>
              <p:cNvSpPr/>
              <p:nvPr/>
            </p:nvSpPr>
            <p:spPr>
              <a:xfrm rot="1973302">
                <a:off x="4469896" y="5032048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67" name="그룹 5">
              <a:extLst>
                <a:ext uri="{FF2B5EF4-FFF2-40B4-BE49-F238E27FC236}">
                  <a16:creationId xmlns:a16="http://schemas.microsoft.com/office/drawing/2014/main" id="{E1618998-287B-4C3A-8EBF-21CE72632E93}"/>
                </a:ext>
              </a:extLst>
            </p:cNvPr>
            <p:cNvGrpSpPr/>
            <p:nvPr/>
          </p:nvGrpSpPr>
          <p:grpSpPr>
            <a:xfrm>
              <a:off x="5913557" y="2727878"/>
              <a:ext cx="296688" cy="2249696"/>
              <a:chOff x="4389556" y="3149911"/>
              <a:chExt cx="296688" cy="2249696"/>
            </a:xfrm>
            <a:solidFill>
              <a:schemeClr val="accent1"/>
            </a:solidFill>
          </p:grpSpPr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0CDA391D-AAD2-4B07-852D-9D25B9D33B53}"/>
                  </a:ext>
                </a:extLst>
              </p:cNvPr>
              <p:cNvSpPr/>
              <p:nvPr/>
            </p:nvSpPr>
            <p:spPr>
              <a:xfrm rot="1973302">
                <a:off x="4474413" y="4523861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843248AC-C6A5-436C-BAD9-46B47877F91C}"/>
                  </a:ext>
                </a:extLst>
              </p:cNvPr>
              <p:cNvSpPr/>
              <p:nvPr/>
            </p:nvSpPr>
            <p:spPr>
              <a:xfrm rot="1973302">
                <a:off x="4484511" y="395685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B59346B6-0177-4715-9FAC-9A04BF98681B}"/>
                  </a:ext>
                </a:extLst>
              </p:cNvPr>
              <p:cNvSpPr/>
              <p:nvPr/>
            </p:nvSpPr>
            <p:spPr>
              <a:xfrm rot="1973302">
                <a:off x="4389556" y="3149911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C9468F18-6941-45A3-8C07-9288D994AC87}"/>
                  </a:ext>
                </a:extLst>
              </p:cNvPr>
              <p:cNvSpPr/>
              <p:nvPr/>
            </p:nvSpPr>
            <p:spPr>
              <a:xfrm rot="1973302">
                <a:off x="4396258" y="3527857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A5FDCF2-5932-48AF-B447-769A0B67EBB2}"/>
                  </a:ext>
                </a:extLst>
              </p:cNvPr>
              <p:cNvSpPr/>
              <p:nvPr/>
            </p:nvSpPr>
            <p:spPr>
              <a:xfrm rot="1973302">
                <a:off x="4468972" y="3352605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D8CE8F29-1925-4E2D-AE55-4A0F0BB3AB9E}"/>
                  </a:ext>
                </a:extLst>
              </p:cNvPr>
              <p:cNvSpPr/>
              <p:nvPr/>
            </p:nvSpPr>
            <p:spPr>
              <a:xfrm rot="1973302">
                <a:off x="4514918" y="5339063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9166BF50-845B-4A98-9BBA-9A3BBB4EA19B}"/>
                  </a:ext>
                </a:extLst>
              </p:cNvPr>
              <p:cNvSpPr/>
              <p:nvPr/>
            </p:nvSpPr>
            <p:spPr>
              <a:xfrm rot="1973302">
                <a:off x="4587632" y="5163811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75" name="그룹 3">
              <a:extLst>
                <a:ext uri="{FF2B5EF4-FFF2-40B4-BE49-F238E27FC236}">
                  <a16:creationId xmlns:a16="http://schemas.microsoft.com/office/drawing/2014/main" id="{D5E6F770-F39E-4431-A8CC-811130572BE6}"/>
                </a:ext>
              </a:extLst>
            </p:cNvPr>
            <p:cNvGrpSpPr/>
            <p:nvPr/>
          </p:nvGrpSpPr>
          <p:grpSpPr>
            <a:xfrm>
              <a:off x="6094971" y="2377769"/>
              <a:ext cx="228322" cy="2644261"/>
              <a:chOff x="4570969" y="2799800"/>
              <a:chExt cx="228321" cy="2644260"/>
            </a:xfrm>
            <a:solidFill>
              <a:schemeClr val="accent3"/>
            </a:solidFill>
          </p:grpSpPr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A56E3770-8A8E-4F74-BB73-9EC1EA44064F}"/>
                  </a:ext>
                </a:extLst>
              </p:cNvPr>
              <p:cNvSpPr/>
              <p:nvPr/>
            </p:nvSpPr>
            <p:spPr>
              <a:xfrm rot="1973302">
                <a:off x="4570969" y="2958980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869EC0C2-CEE8-4ED9-8B82-07274407953D}"/>
                  </a:ext>
                </a:extLst>
              </p:cNvPr>
              <p:cNvSpPr/>
              <p:nvPr/>
            </p:nvSpPr>
            <p:spPr>
              <a:xfrm rot="1973302">
                <a:off x="4626042" y="2799800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DB1071C4-3E5B-4488-A03D-F4B7EBB572DF}"/>
                  </a:ext>
                </a:extLst>
              </p:cNvPr>
              <p:cNvSpPr/>
              <p:nvPr/>
            </p:nvSpPr>
            <p:spPr>
              <a:xfrm rot="1973302">
                <a:off x="4650384" y="316969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CBD19F9F-2125-4B9B-ABD4-72AB3F4746C3}"/>
                  </a:ext>
                </a:extLst>
              </p:cNvPr>
              <p:cNvSpPr/>
              <p:nvPr/>
            </p:nvSpPr>
            <p:spPr>
              <a:xfrm rot="1973302">
                <a:off x="4670756" y="3421478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672A05B3-2169-4E8B-97A1-E1A30272CC80}"/>
                  </a:ext>
                </a:extLst>
              </p:cNvPr>
              <p:cNvSpPr/>
              <p:nvPr/>
            </p:nvSpPr>
            <p:spPr>
              <a:xfrm rot="1973302">
                <a:off x="4634218" y="4710686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13AB29F6-64A7-4CA5-81AB-407D2171D966}"/>
                  </a:ext>
                </a:extLst>
              </p:cNvPr>
              <p:cNvSpPr/>
              <p:nvPr/>
            </p:nvSpPr>
            <p:spPr>
              <a:xfrm rot="1973302">
                <a:off x="4623362" y="3646773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91C32149-8F4E-4F3E-A0C6-58BB6597F824}"/>
                  </a:ext>
                </a:extLst>
              </p:cNvPr>
              <p:cNvSpPr/>
              <p:nvPr/>
            </p:nvSpPr>
            <p:spPr>
              <a:xfrm rot="1973302">
                <a:off x="4579340" y="4916125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04FE61D9-AF15-4EF0-A30D-808E9154E2B0}"/>
                  </a:ext>
                </a:extLst>
              </p:cNvPr>
              <p:cNvSpPr/>
              <p:nvPr/>
            </p:nvSpPr>
            <p:spPr>
              <a:xfrm rot="1973302">
                <a:off x="4700678" y="5242217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1BD36613-25BF-41B8-B280-89E1A4277356}"/>
                  </a:ext>
                </a:extLst>
              </p:cNvPr>
              <p:cNvSpPr/>
              <p:nvPr/>
            </p:nvSpPr>
            <p:spPr>
              <a:xfrm rot="1973302">
                <a:off x="4621611" y="5383516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6774CE78-5167-4A19-891B-BD588726B8D5}"/>
                </a:ext>
              </a:extLst>
            </p:cNvPr>
            <p:cNvSpPr/>
            <p:nvPr/>
          </p:nvSpPr>
          <p:spPr>
            <a:xfrm>
              <a:off x="5468071" y="5050161"/>
              <a:ext cx="1296000" cy="180021"/>
            </a:xfrm>
            <a:prstGeom prst="ellipse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21" name="Group 720">
            <a:extLst>
              <a:ext uri="{FF2B5EF4-FFF2-40B4-BE49-F238E27FC236}">
                <a16:creationId xmlns:a16="http://schemas.microsoft.com/office/drawing/2014/main" id="{4E44B883-79FA-44C0-A0A6-3EDA4A64BB9D}"/>
              </a:ext>
            </a:extLst>
          </p:cNvPr>
          <p:cNvGrpSpPr/>
          <p:nvPr/>
        </p:nvGrpSpPr>
        <p:grpSpPr>
          <a:xfrm>
            <a:off x="9462166" y="980165"/>
            <a:ext cx="2203298" cy="5727465"/>
            <a:chOff x="8608981" y="286023"/>
            <a:chExt cx="2454210" cy="6379708"/>
          </a:xfrm>
        </p:grpSpPr>
        <p:sp>
          <p:nvSpPr>
            <p:cNvPr id="687" name="Freeform 54">
              <a:extLst>
                <a:ext uri="{FF2B5EF4-FFF2-40B4-BE49-F238E27FC236}">
                  <a16:creationId xmlns:a16="http://schemas.microsoft.com/office/drawing/2014/main" id="{D638A5D2-22A9-4BF1-A433-F6CE09DA3DD1}"/>
                </a:ext>
              </a:extLst>
            </p:cNvPr>
            <p:cNvSpPr/>
            <p:nvPr/>
          </p:nvSpPr>
          <p:spPr>
            <a:xfrm>
              <a:off x="8672933" y="4722998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88" name="Freeform 53">
              <a:extLst>
                <a:ext uri="{FF2B5EF4-FFF2-40B4-BE49-F238E27FC236}">
                  <a16:creationId xmlns:a16="http://schemas.microsoft.com/office/drawing/2014/main" id="{4A8CF7B7-2FE7-43CE-8998-F0FEB26ACC83}"/>
                </a:ext>
              </a:extLst>
            </p:cNvPr>
            <p:cNvSpPr/>
            <p:nvPr/>
          </p:nvSpPr>
          <p:spPr>
            <a:xfrm>
              <a:off x="8716893" y="367940"/>
              <a:ext cx="2346298" cy="1304925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304925">
                  <a:moveTo>
                    <a:pt x="1609725" y="723900"/>
                  </a:moveTo>
                  <a:cubicBezTo>
                    <a:pt x="1089025" y="990600"/>
                    <a:pt x="539750" y="1095375"/>
                    <a:pt x="0" y="1304925"/>
                  </a:cubicBezTo>
                  <a:lnTo>
                    <a:pt x="0" y="704850"/>
                  </a:lnTo>
                  <a:cubicBezTo>
                    <a:pt x="349250" y="508000"/>
                    <a:pt x="1498600" y="225425"/>
                    <a:pt x="1638300" y="0"/>
                  </a:cubicBezTo>
                  <a:cubicBezTo>
                    <a:pt x="1628775" y="222250"/>
                    <a:pt x="1619250" y="406400"/>
                    <a:pt x="1609725" y="72390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9" name="Freeform 55">
              <a:extLst>
                <a:ext uri="{FF2B5EF4-FFF2-40B4-BE49-F238E27FC236}">
                  <a16:creationId xmlns:a16="http://schemas.microsoft.com/office/drawing/2014/main" id="{2B34CB0E-2558-401E-883A-8BE54CD37949}"/>
                </a:ext>
              </a:extLst>
            </p:cNvPr>
            <p:cNvSpPr/>
            <p:nvPr/>
          </p:nvSpPr>
          <p:spPr>
            <a:xfrm>
              <a:off x="8698243" y="3317181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0" name="Freeform 56">
              <a:extLst>
                <a:ext uri="{FF2B5EF4-FFF2-40B4-BE49-F238E27FC236}">
                  <a16:creationId xmlns:a16="http://schemas.microsoft.com/office/drawing/2014/main" id="{EAFFAFCF-F7D6-4A8A-BDF1-25453EAD7825}"/>
                </a:ext>
              </a:extLst>
            </p:cNvPr>
            <p:cNvSpPr/>
            <p:nvPr/>
          </p:nvSpPr>
          <p:spPr>
            <a:xfrm>
              <a:off x="8663753" y="1924454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91" name="Group 690">
              <a:extLst>
                <a:ext uri="{FF2B5EF4-FFF2-40B4-BE49-F238E27FC236}">
                  <a16:creationId xmlns:a16="http://schemas.microsoft.com/office/drawing/2014/main" id="{FC02F9B7-AC48-4CAF-B202-7FA68885A75B}"/>
                </a:ext>
              </a:extLst>
            </p:cNvPr>
            <p:cNvGrpSpPr/>
            <p:nvPr/>
          </p:nvGrpSpPr>
          <p:grpSpPr>
            <a:xfrm>
              <a:off x="9290010" y="286023"/>
              <a:ext cx="1092149" cy="5958902"/>
              <a:chOff x="6761057" y="322748"/>
              <a:chExt cx="1092149" cy="5958902"/>
            </a:xfrm>
          </p:grpSpPr>
          <p:sp>
            <p:nvSpPr>
              <p:cNvPr id="692" name="Diagonal Stripe 691">
                <a:extLst>
                  <a:ext uri="{FF2B5EF4-FFF2-40B4-BE49-F238E27FC236}">
                    <a16:creationId xmlns:a16="http://schemas.microsoft.com/office/drawing/2014/main" id="{3B6CA21F-6CB6-4FFA-93BB-5FF52A0A445A}"/>
                  </a:ext>
                </a:extLst>
              </p:cNvPr>
              <p:cNvSpPr/>
              <p:nvPr/>
            </p:nvSpPr>
            <p:spPr>
              <a:xfrm rot="19197366">
                <a:off x="6907223" y="5186633"/>
                <a:ext cx="904974" cy="1095017"/>
              </a:xfrm>
              <a:prstGeom prst="diagStripe">
                <a:avLst>
                  <a:gd name="adj" fmla="val 8632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93" name="Rectangle 7">
                <a:extLst>
                  <a:ext uri="{FF2B5EF4-FFF2-40B4-BE49-F238E27FC236}">
                    <a16:creationId xmlns:a16="http://schemas.microsoft.com/office/drawing/2014/main" id="{B3106E37-1BCE-4B59-9455-6AAE9C1D1561}"/>
                  </a:ext>
                </a:extLst>
              </p:cNvPr>
              <p:cNvSpPr/>
              <p:nvPr/>
            </p:nvSpPr>
            <p:spPr>
              <a:xfrm>
                <a:off x="6884441" y="1303750"/>
                <a:ext cx="845381" cy="3468140"/>
              </a:xfrm>
              <a:custGeom>
                <a:avLst/>
                <a:gdLst>
                  <a:gd name="connsiteX0" fmla="*/ 0 w 828152"/>
                  <a:gd name="connsiteY0" fmla="*/ 0 h 1872208"/>
                  <a:gd name="connsiteX1" fmla="*/ 828152 w 828152"/>
                  <a:gd name="connsiteY1" fmla="*/ 0 h 1872208"/>
                  <a:gd name="connsiteX2" fmla="*/ 828152 w 828152"/>
                  <a:gd name="connsiteY2" fmla="*/ 1872208 h 1872208"/>
                  <a:gd name="connsiteX3" fmla="*/ 0 w 828152"/>
                  <a:gd name="connsiteY3" fmla="*/ 1872208 h 1872208"/>
                  <a:gd name="connsiteX4" fmla="*/ 0 w 828152"/>
                  <a:gd name="connsiteY4" fmla="*/ 0 h 1872208"/>
                  <a:gd name="connsiteX0" fmla="*/ 0 w 828152"/>
                  <a:gd name="connsiteY0" fmla="*/ 0 h 1891000"/>
                  <a:gd name="connsiteX1" fmla="*/ 828152 w 828152"/>
                  <a:gd name="connsiteY1" fmla="*/ 0 h 1891000"/>
                  <a:gd name="connsiteX2" fmla="*/ 828152 w 828152"/>
                  <a:gd name="connsiteY2" fmla="*/ 1872208 h 1891000"/>
                  <a:gd name="connsiteX3" fmla="*/ 0 w 828152"/>
                  <a:gd name="connsiteY3" fmla="*/ 1872208 h 1891000"/>
                  <a:gd name="connsiteX4" fmla="*/ 0 w 828152"/>
                  <a:gd name="connsiteY4" fmla="*/ 0 h 1891000"/>
                  <a:gd name="connsiteX0" fmla="*/ 0 w 828152"/>
                  <a:gd name="connsiteY0" fmla="*/ 0 h 1907994"/>
                  <a:gd name="connsiteX1" fmla="*/ 828152 w 828152"/>
                  <a:gd name="connsiteY1" fmla="*/ 0 h 1907994"/>
                  <a:gd name="connsiteX2" fmla="*/ 828152 w 828152"/>
                  <a:gd name="connsiteY2" fmla="*/ 1872208 h 1907994"/>
                  <a:gd name="connsiteX3" fmla="*/ 0 w 828152"/>
                  <a:gd name="connsiteY3" fmla="*/ 1872208 h 1907994"/>
                  <a:gd name="connsiteX4" fmla="*/ 0 w 828152"/>
                  <a:gd name="connsiteY4" fmla="*/ 0 h 1907994"/>
                  <a:gd name="connsiteX0" fmla="*/ 0 w 828152"/>
                  <a:gd name="connsiteY0" fmla="*/ 0 h 1920103"/>
                  <a:gd name="connsiteX1" fmla="*/ 828152 w 828152"/>
                  <a:gd name="connsiteY1" fmla="*/ 0 h 1920103"/>
                  <a:gd name="connsiteX2" fmla="*/ 828152 w 828152"/>
                  <a:gd name="connsiteY2" fmla="*/ 1872208 h 1920103"/>
                  <a:gd name="connsiteX3" fmla="*/ 0 w 828152"/>
                  <a:gd name="connsiteY3" fmla="*/ 1872208 h 1920103"/>
                  <a:gd name="connsiteX4" fmla="*/ 0 w 828152"/>
                  <a:gd name="connsiteY4" fmla="*/ 0 h 1920103"/>
                  <a:gd name="connsiteX0" fmla="*/ 0 w 828152"/>
                  <a:gd name="connsiteY0" fmla="*/ 0 h 1923817"/>
                  <a:gd name="connsiteX1" fmla="*/ 828152 w 828152"/>
                  <a:gd name="connsiteY1" fmla="*/ 0 h 1923817"/>
                  <a:gd name="connsiteX2" fmla="*/ 828152 w 828152"/>
                  <a:gd name="connsiteY2" fmla="*/ 1872208 h 1923817"/>
                  <a:gd name="connsiteX3" fmla="*/ 0 w 828152"/>
                  <a:gd name="connsiteY3" fmla="*/ 1872208 h 1923817"/>
                  <a:gd name="connsiteX4" fmla="*/ 0 w 828152"/>
                  <a:gd name="connsiteY4" fmla="*/ 0 h 19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152" h="1923817">
                    <a:moveTo>
                      <a:pt x="0" y="0"/>
                    </a:moveTo>
                    <a:lnTo>
                      <a:pt x="828152" y="0"/>
                    </a:lnTo>
                    <a:lnTo>
                      <a:pt x="828152" y="1872208"/>
                    </a:lnTo>
                    <a:cubicBezTo>
                      <a:pt x="499246" y="1935634"/>
                      <a:pt x="328906" y="1946205"/>
                      <a:pt x="0" y="18722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4" name="Rounded Rectangle 60">
                <a:extLst>
                  <a:ext uri="{FF2B5EF4-FFF2-40B4-BE49-F238E27FC236}">
                    <a16:creationId xmlns:a16="http://schemas.microsoft.com/office/drawing/2014/main" id="{2F353CA0-3F22-4585-9308-FB9967FCD5B4}"/>
                  </a:ext>
                </a:extLst>
              </p:cNvPr>
              <p:cNvSpPr/>
              <p:nvPr/>
            </p:nvSpPr>
            <p:spPr>
              <a:xfrm>
                <a:off x="6852068" y="322748"/>
                <a:ext cx="910125" cy="2323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5F44E0F9-9578-47CF-A242-65338456281F}"/>
                  </a:ext>
                </a:extLst>
              </p:cNvPr>
              <p:cNvSpPr/>
              <p:nvPr/>
            </p:nvSpPr>
            <p:spPr>
              <a:xfrm>
                <a:off x="7030366" y="555093"/>
                <a:ext cx="553530" cy="61931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A7622880-6BB6-49E2-97A8-7EC7B5BB5B69}"/>
                  </a:ext>
                </a:extLst>
              </p:cNvPr>
              <p:cNvSpPr/>
              <p:nvPr/>
            </p:nvSpPr>
            <p:spPr>
              <a:xfrm>
                <a:off x="7187118" y="4745527"/>
                <a:ext cx="240026" cy="2323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7" name="Trapezoid 696">
                <a:extLst>
                  <a:ext uri="{FF2B5EF4-FFF2-40B4-BE49-F238E27FC236}">
                    <a16:creationId xmlns:a16="http://schemas.microsoft.com/office/drawing/2014/main" id="{A1FA465A-6B82-416A-8CA6-411B8F37DEDB}"/>
                  </a:ext>
                </a:extLst>
              </p:cNvPr>
              <p:cNvSpPr/>
              <p:nvPr/>
            </p:nvSpPr>
            <p:spPr>
              <a:xfrm rot="10800000">
                <a:off x="7187119" y="4960719"/>
                <a:ext cx="240026" cy="290433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8" name="Rounded Rectangle 64">
                <a:extLst>
                  <a:ext uri="{FF2B5EF4-FFF2-40B4-BE49-F238E27FC236}">
                    <a16:creationId xmlns:a16="http://schemas.microsoft.com/office/drawing/2014/main" id="{62E4E3DB-27FB-4233-9D6D-16DC32A452CC}"/>
                  </a:ext>
                </a:extLst>
              </p:cNvPr>
              <p:cNvSpPr/>
              <p:nvPr/>
            </p:nvSpPr>
            <p:spPr>
              <a:xfrm>
                <a:off x="6761057" y="1137720"/>
                <a:ext cx="1092149" cy="1742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9" name="Rectangle 20">
                <a:extLst>
                  <a:ext uri="{FF2B5EF4-FFF2-40B4-BE49-F238E27FC236}">
                    <a16:creationId xmlns:a16="http://schemas.microsoft.com/office/drawing/2014/main" id="{4DAA1FE8-405C-47C4-83F1-F84B7C7668C0}"/>
                  </a:ext>
                </a:extLst>
              </p:cNvPr>
              <p:cNvSpPr/>
              <p:nvPr/>
            </p:nvSpPr>
            <p:spPr>
              <a:xfrm>
                <a:off x="6988104" y="2780928"/>
                <a:ext cx="638056" cy="1761675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25CCFEBE-66DC-40F9-A3F8-FF5F35C26F41}"/>
                  </a:ext>
                </a:extLst>
              </p:cNvPr>
              <p:cNvSpPr/>
              <p:nvPr/>
            </p:nvSpPr>
            <p:spPr>
              <a:xfrm>
                <a:off x="7283130" y="555093"/>
                <a:ext cx="48005" cy="61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30FECA37-AD5E-4BAD-AED4-FBE61380C9AF}"/>
                  </a:ext>
                </a:extLst>
              </p:cNvPr>
              <p:cNvSpPr/>
              <p:nvPr/>
            </p:nvSpPr>
            <p:spPr>
              <a:xfrm>
                <a:off x="7301272" y="1392159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20295382-053C-4730-950F-EEB0E8E47C07}"/>
                  </a:ext>
                </a:extLst>
              </p:cNvPr>
              <p:cNvSpPr/>
              <p:nvPr/>
            </p:nvSpPr>
            <p:spPr>
              <a:xfrm>
                <a:off x="7301272" y="3944985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8A163F92-EA7D-49E8-8849-9B4692E32A6D}"/>
                  </a:ext>
                </a:extLst>
              </p:cNvPr>
              <p:cNvSpPr/>
              <p:nvPr/>
            </p:nvSpPr>
            <p:spPr>
              <a:xfrm>
                <a:off x="7432909" y="2349469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CF9BF8EB-7066-4274-BD44-3644A3061205}"/>
                  </a:ext>
                </a:extLst>
              </p:cNvPr>
              <p:cNvSpPr/>
              <p:nvPr/>
            </p:nvSpPr>
            <p:spPr>
              <a:xfrm>
                <a:off x="7432909" y="3625882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0A57B90E-01EF-425E-A634-58564E19DF04}"/>
                  </a:ext>
                </a:extLst>
              </p:cNvPr>
              <p:cNvSpPr/>
              <p:nvPr/>
            </p:nvSpPr>
            <p:spPr>
              <a:xfrm>
                <a:off x="7301272" y="3306779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E790FF17-5267-48EA-9597-547A23BE1CC5}"/>
                  </a:ext>
                </a:extLst>
              </p:cNvPr>
              <p:cNvSpPr/>
              <p:nvPr/>
            </p:nvSpPr>
            <p:spPr>
              <a:xfrm>
                <a:off x="7432909" y="1711263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5AF5FA8C-7F41-49FF-BDB6-2926CDB4513A}"/>
                  </a:ext>
                </a:extLst>
              </p:cNvPr>
              <p:cNvSpPr/>
              <p:nvPr/>
            </p:nvSpPr>
            <p:spPr>
              <a:xfrm>
                <a:off x="7301272" y="2030366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6A5BA763-EF62-4699-80D8-5BB2EC805CA7}"/>
                  </a:ext>
                </a:extLst>
              </p:cNvPr>
              <p:cNvSpPr/>
              <p:nvPr/>
            </p:nvSpPr>
            <p:spPr>
              <a:xfrm>
                <a:off x="7432909" y="4264092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9" name="Rectangle 20">
                <a:extLst>
                  <a:ext uri="{FF2B5EF4-FFF2-40B4-BE49-F238E27FC236}">
                    <a16:creationId xmlns:a16="http://schemas.microsoft.com/office/drawing/2014/main" id="{34C7C388-1A2B-4045-A325-F80630BD3C2C}"/>
                  </a:ext>
                </a:extLst>
              </p:cNvPr>
              <p:cNvSpPr/>
              <p:nvPr/>
            </p:nvSpPr>
            <p:spPr>
              <a:xfrm>
                <a:off x="6988104" y="2636912"/>
                <a:ext cx="638056" cy="145041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B5CA86ED-23D9-40A6-9C27-5821D0BD23B1}"/>
                  </a:ext>
                </a:extLst>
              </p:cNvPr>
              <p:cNvSpPr/>
              <p:nvPr/>
            </p:nvSpPr>
            <p:spPr>
              <a:xfrm>
                <a:off x="7301272" y="2668572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C542C688-26EB-404B-8B79-5B24641C9EF1}"/>
                  </a:ext>
                </a:extLst>
              </p:cNvPr>
              <p:cNvSpPr/>
              <p:nvPr/>
            </p:nvSpPr>
            <p:spPr>
              <a:xfrm>
                <a:off x="7432909" y="2987676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F5E649B4-1C88-4877-9C31-957702B78FB3}"/>
                </a:ext>
              </a:extLst>
            </p:cNvPr>
            <p:cNvGrpSpPr/>
            <p:nvPr/>
          </p:nvGrpSpPr>
          <p:grpSpPr>
            <a:xfrm>
              <a:off x="9333118" y="6280604"/>
              <a:ext cx="1097720" cy="385127"/>
              <a:chOff x="1950157" y="5792396"/>
              <a:chExt cx="1387404" cy="444916"/>
            </a:xfrm>
          </p:grpSpPr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805B9A2C-5918-4682-B785-7F471BAD3CCB}"/>
                  </a:ext>
                </a:extLst>
              </p:cNvPr>
              <p:cNvSpPr/>
              <p:nvPr/>
            </p:nvSpPr>
            <p:spPr>
              <a:xfrm flipV="1">
                <a:off x="1950157" y="5792396"/>
                <a:ext cx="1387404" cy="444916"/>
              </a:xfrm>
              <a:prstGeom prst="ellipse">
                <a:avLst/>
              </a:pr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D2946B38-EFD6-4FDE-BF57-88173C6387FA}"/>
                  </a:ext>
                </a:extLst>
              </p:cNvPr>
              <p:cNvSpPr/>
              <p:nvPr/>
            </p:nvSpPr>
            <p:spPr>
              <a:xfrm flipV="1">
                <a:off x="2069424" y="5830643"/>
                <a:ext cx="1148871" cy="368423"/>
              </a:xfrm>
              <a:prstGeom prst="ellipse">
                <a:avLst/>
              </a:prstGeom>
              <a:solidFill>
                <a:schemeClr val="tx1">
                  <a:alpha val="81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15" name="Parallelogram 31">
              <a:extLst>
                <a:ext uri="{FF2B5EF4-FFF2-40B4-BE49-F238E27FC236}">
                  <a16:creationId xmlns:a16="http://schemas.microsoft.com/office/drawing/2014/main" id="{DCB48543-66AE-4BA3-82CE-FB4E65A4C767}"/>
                </a:ext>
              </a:extLst>
            </p:cNvPr>
            <p:cNvSpPr/>
            <p:nvPr/>
          </p:nvSpPr>
          <p:spPr>
            <a:xfrm rot="5400000">
              <a:off x="9031369" y="3466605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6" name="Parallelogram 31">
              <a:extLst>
                <a:ext uri="{FF2B5EF4-FFF2-40B4-BE49-F238E27FC236}">
                  <a16:creationId xmlns:a16="http://schemas.microsoft.com/office/drawing/2014/main" id="{3C4AE669-6AAE-4048-B409-9246C39E2C42}"/>
                </a:ext>
              </a:extLst>
            </p:cNvPr>
            <p:cNvSpPr/>
            <p:nvPr/>
          </p:nvSpPr>
          <p:spPr>
            <a:xfrm rot="5400000">
              <a:off x="9031369" y="652407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7" name="Parallelogram 31">
              <a:extLst>
                <a:ext uri="{FF2B5EF4-FFF2-40B4-BE49-F238E27FC236}">
                  <a16:creationId xmlns:a16="http://schemas.microsoft.com/office/drawing/2014/main" id="{4F6A3BA3-885F-4DF3-9A56-F3582F28EF83}"/>
                </a:ext>
              </a:extLst>
            </p:cNvPr>
            <p:cNvSpPr/>
            <p:nvPr/>
          </p:nvSpPr>
          <p:spPr>
            <a:xfrm rot="5400000">
              <a:off x="9031369" y="2059506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00699AF6-DBEA-4C02-B90A-18A6D7559170}"/>
              </a:ext>
            </a:extLst>
          </p:cNvPr>
          <p:cNvGrpSpPr/>
          <p:nvPr/>
        </p:nvGrpSpPr>
        <p:grpSpPr>
          <a:xfrm>
            <a:off x="6668935" y="4052786"/>
            <a:ext cx="2719472" cy="2530440"/>
            <a:chOff x="3994931" y="1473174"/>
            <a:chExt cx="4692302" cy="4366138"/>
          </a:xfrm>
        </p:grpSpPr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1621ADF3-2E5C-4EDC-A05B-56056EBC2047}"/>
                </a:ext>
              </a:extLst>
            </p:cNvPr>
            <p:cNvSpPr/>
            <p:nvPr/>
          </p:nvSpPr>
          <p:spPr>
            <a:xfrm>
              <a:off x="5941685" y="5447399"/>
              <a:ext cx="295546" cy="2955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grpSp>
          <p:nvGrpSpPr>
            <p:cNvPr id="729" name="Group 728">
              <a:extLst>
                <a:ext uri="{FF2B5EF4-FFF2-40B4-BE49-F238E27FC236}">
                  <a16:creationId xmlns:a16="http://schemas.microsoft.com/office/drawing/2014/main" id="{4C571D27-A911-4A9B-A3DE-903CB0FDD978}"/>
                </a:ext>
              </a:extLst>
            </p:cNvPr>
            <p:cNvGrpSpPr/>
            <p:nvPr/>
          </p:nvGrpSpPr>
          <p:grpSpPr>
            <a:xfrm>
              <a:off x="5502649" y="1473174"/>
              <a:ext cx="1184588" cy="760304"/>
              <a:chOff x="5502649" y="1473174"/>
              <a:chExt cx="1184588" cy="760304"/>
            </a:xfrm>
          </p:grpSpPr>
          <p:sp>
            <p:nvSpPr>
              <p:cNvPr id="730" name="Freeform 15">
                <a:extLst>
                  <a:ext uri="{FF2B5EF4-FFF2-40B4-BE49-F238E27FC236}">
                    <a16:creationId xmlns:a16="http://schemas.microsoft.com/office/drawing/2014/main" id="{27195F6B-681D-49E3-B142-60AE598D99EC}"/>
                  </a:ext>
                </a:extLst>
              </p:cNvPr>
              <p:cNvSpPr/>
              <p:nvPr/>
            </p:nvSpPr>
            <p:spPr>
              <a:xfrm>
                <a:off x="5502649" y="1581207"/>
                <a:ext cx="278823" cy="652271"/>
              </a:xfrm>
              <a:custGeom>
                <a:avLst/>
                <a:gdLst>
                  <a:gd name="connsiteX0" fmla="*/ 0 w 304800"/>
                  <a:gd name="connsiteY0" fmla="*/ 0 h 923925"/>
                  <a:gd name="connsiteX1" fmla="*/ 161925 w 304800"/>
                  <a:gd name="connsiteY1" fmla="*/ 923925 h 923925"/>
                  <a:gd name="connsiteX2" fmla="*/ 304800 w 304800"/>
                  <a:gd name="connsiteY2" fmla="*/ 923925 h 923925"/>
                  <a:gd name="connsiteX3" fmla="*/ 142875 w 304800"/>
                  <a:gd name="connsiteY3" fmla="*/ 314325 h 923925"/>
                  <a:gd name="connsiteX4" fmla="*/ 0 w 304800"/>
                  <a:gd name="connsiteY4" fmla="*/ 0 h 923925"/>
                  <a:gd name="connsiteX0" fmla="*/ 0 w 291220"/>
                  <a:gd name="connsiteY0" fmla="*/ 0 h 901291"/>
                  <a:gd name="connsiteX1" fmla="*/ 148345 w 291220"/>
                  <a:gd name="connsiteY1" fmla="*/ 901291 h 901291"/>
                  <a:gd name="connsiteX2" fmla="*/ 291220 w 291220"/>
                  <a:gd name="connsiteY2" fmla="*/ 901291 h 901291"/>
                  <a:gd name="connsiteX3" fmla="*/ 129295 w 291220"/>
                  <a:gd name="connsiteY3" fmla="*/ 291691 h 901291"/>
                  <a:gd name="connsiteX4" fmla="*/ 0 w 291220"/>
                  <a:gd name="connsiteY4" fmla="*/ 0 h 901291"/>
                  <a:gd name="connsiteX0" fmla="*/ 106504 w 397724"/>
                  <a:gd name="connsiteY0" fmla="*/ 0 h 901291"/>
                  <a:gd name="connsiteX1" fmla="*/ 254849 w 397724"/>
                  <a:gd name="connsiteY1" fmla="*/ 901291 h 901291"/>
                  <a:gd name="connsiteX2" fmla="*/ 397724 w 397724"/>
                  <a:gd name="connsiteY2" fmla="*/ 901291 h 901291"/>
                  <a:gd name="connsiteX3" fmla="*/ 235799 w 397724"/>
                  <a:gd name="connsiteY3" fmla="*/ 291691 h 901291"/>
                  <a:gd name="connsiteX4" fmla="*/ 106504 w 397724"/>
                  <a:gd name="connsiteY4" fmla="*/ 0 h 901291"/>
                  <a:gd name="connsiteX0" fmla="*/ 125052 w 416272"/>
                  <a:gd name="connsiteY0" fmla="*/ 0 h 901291"/>
                  <a:gd name="connsiteX1" fmla="*/ 273397 w 416272"/>
                  <a:gd name="connsiteY1" fmla="*/ 901291 h 901291"/>
                  <a:gd name="connsiteX2" fmla="*/ 416272 w 416272"/>
                  <a:gd name="connsiteY2" fmla="*/ 901291 h 901291"/>
                  <a:gd name="connsiteX3" fmla="*/ 254347 w 416272"/>
                  <a:gd name="connsiteY3" fmla="*/ 291691 h 901291"/>
                  <a:gd name="connsiteX4" fmla="*/ 125052 w 416272"/>
                  <a:gd name="connsiteY4" fmla="*/ 0 h 901291"/>
                  <a:gd name="connsiteX0" fmla="*/ 122990 w 414210"/>
                  <a:gd name="connsiteY0" fmla="*/ 0 h 905817"/>
                  <a:gd name="connsiteX1" fmla="*/ 280388 w 414210"/>
                  <a:gd name="connsiteY1" fmla="*/ 905817 h 905817"/>
                  <a:gd name="connsiteX2" fmla="*/ 414210 w 414210"/>
                  <a:gd name="connsiteY2" fmla="*/ 901291 h 905817"/>
                  <a:gd name="connsiteX3" fmla="*/ 252285 w 414210"/>
                  <a:gd name="connsiteY3" fmla="*/ 291691 h 905817"/>
                  <a:gd name="connsiteX4" fmla="*/ 122990 w 414210"/>
                  <a:gd name="connsiteY4" fmla="*/ 0 h 905817"/>
                  <a:gd name="connsiteX0" fmla="*/ 110983 w 402203"/>
                  <a:gd name="connsiteY0" fmla="*/ 0 h 905817"/>
                  <a:gd name="connsiteX1" fmla="*/ 268381 w 402203"/>
                  <a:gd name="connsiteY1" fmla="*/ 905817 h 905817"/>
                  <a:gd name="connsiteX2" fmla="*/ 402203 w 402203"/>
                  <a:gd name="connsiteY2" fmla="*/ 901291 h 905817"/>
                  <a:gd name="connsiteX3" fmla="*/ 240278 w 402203"/>
                  <a:gd name="connsiteY3" fmla="*/ 291691 h 905817"/>
                  <a:gd name="connsiteX4" fmla="*/ 110983 w 402203"/>
                  <a:gd name="connsiteY4" fmla="*/ 0 h 905817"/>
                  <a:gd name="connsiteX0" fmla="*/ 90724 w 381944"/>
                  <a:gd name="connsiteY0" fmla="*/ 0 h 905817"/>
                  <a:gd name="connsiteX1" fmla="*/ 248122 w 381944"/>
                  <a:gd name="connsiteY1" fmla="*/ 905817 h 905817"/>
                  <a:gd name="connsiteX2" fmla="*/ 381944 w 381944"/>
                  <a:gd name="connsiteY2" fmla="*/ 901291 h 905817"/>
                  <a:gd name="connsiteX3" fmla="*/ 220019 w 381944"/>
                  <a:gd name="connsiteY3" fmla="*/ 291691 h 905817"/>
                  <a:gd name="connsiteX4" fmla="*/ 90724 w 381944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233448 w 395373"/>
                  <a:gd name="connsiteY3" fmla="*/ 291691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1970 w 406770"/>
                  <a:gd name="connsiteY0" fmla="*/ 0 h 910344"/>
                  <a:gd name="connsiteX1" fmla="*/ 272948 w 406770"/>
                  <a:gd name="connsiteY1" fmla="*/ 910344 h 910344"/>
                  <a:gd name="connsiteX2" fmla="*/ 406770 w 406770"/>
                  <a:gd name="connsiteY2" fmla="*/ 905818 h 910344"/>
                  <a:gd name="connsiteX3" fmla="*/ 176944 w 406770"/>
                  <a:gd name="connsiteY3" fmla="*/ 106095 h 910344"/>
                  <a:gd name="connsiteX4" fmla="*/ 101970 w 406770"/>
                  <a:gd name="connsiteY4" fmla="*/ 0 h 910344"/>
                  <a:gd name="connsiteX0" fmla="*/ 106429 w 384069"/>
                  <a:gd name="connsiteY0" fmla="*/ 0 h 919398"/>
                  <a:gd name="connsiteX1" fmla="*/ 250247 w 384069"/>
                  <a:gd name="connsiteY1" fmla="*/ 919398 h 919398"/>
                  <a:gd name="connsiteX2" fmla="*/ 384069 w 384069"/>
                  <a:gd name="connsiteY2" fmla="*/ 914872 h 919398"/>
                  <a:gd name="connsiteX3" fmla="*/ 154243 w 384069"/>
                  <a:gd name="connsiteY3" fmla="*/ 115149 h 919398"/>
                  <a:gd name="connsiteX4" fmla="*/ 106429 w 384069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6749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19222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11" h="919398">
                    <a:moveTo>
                      <a:pt x="128951" y="0"/>
                    </a:moveTo>
                    <a:cubicBezTo>
                      <a:pt x="-217941" y="346902"/>
                      <a:pt x="241428" y="514854"/>
                      <a:pt x="272769" y="919398"/>
                    </a:cubicBezTo>
                    <a:lnTo>
                      <a:pt x="393011" y="914872"/>
                    </a:lnTo>
                    <a:cubicBezTo>
                      <a:pt x="368711" y="517829"/>
                      <a:pt x="-34219" y="380414"/>
                      <a:pt x="203121" y="83065"/>
                    </a:cubicBezTo>
                    <a:cubicBezTo>
                      <a:pt x="173301" y="44983"/>
                      <a:pt x="149416" y="33856"/>
                      <a:pt x="1289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1" name="Freeform 16">
                <a:extLst>
                  <a:ext uri="{FF2B5EF4-FFF2-40B4-BE49-F238E27FC236}">
                    <a16:creationId xmlns:a16="http://schemas.microsoft.com/office/drawing/2014/main" id="{CDE8131A-5C4B-47C0-92BB-C8A2085363CA}"/>
                  </a:ext>
                </a:extLst>
              </p:cNvPr>
              <p:cNvSpPr/>
              <p:nvPr/>
            </p:nvSpPr>
            <p:spPr>
              <a:xfrm flipH="1">
                <a:off x="6408414" y="1581207"/>
                <a:ext cx="278823" cy="652271"/>
              </a:xfrm>
              <a:custGeom>
                <a:avLst/>
                <a:gdLst>
                  <a:gd name="connsiteX0" fmla="*/ 0 w 304800"/>
                  <a:gd name="connsiteY0" fmla="*/ 0 h 923925"/>
                  <a:gd name="connsiteX1" fmla="*/ 161925 w 304800"/>
                  <a:gd name="connsiteY1" fmla="*/ 923925 h 923925"/>
                  <a:gd name="connsiteX2" fmla="*/ 304800 w 304800"/>
                  <a:gd name="connsiteY2" fmla="*/ 923925 h 923925"/>
                  <a:gd name="connsiteX3" fmla="*/ 142875 w 304800"/>
                  <a:gd name="connsiteY3" fmla="*/ 314325 h 923925"/>
                  <a:gd name="connsiteX4" fmla="*/ 0 w 304800"/>
                  <a:gd name="connsiteY4" fmla="*/ 0 h 923925"/>
                  <a:gd name="connsiteX0" fmla="*/ 0 w 291220"/>
                  <a:gd name="connsiteY0" fmla="*/ 0 h 901291"/>
                  <a:gd name="connsiteX1" fmla="*/ 148345 w 291220"/>
                  <a:gd name="connsiteY1" fmla="*/ 901291 h 901291"/>
                  <a:gd name="connsiteX2" fmla="*/ 291220 w 291220"/>
                  <a:gd name="connsiteY2" fmla="*/ 901291 h 901291"/>
                  <a:gd name="connsiteX3" fmla="*/ 129295 w 291220"/>
                  <a:gd name="connsiteY3" fmla="*/ 291691 h 901291"/>
                  <a:gd name="connsiteX4" fmla="*/ 0 w 291220"/>
                  <a:gd name="connsiteY4" fmla="*/ 0 h 901291"/>
                  <a:gd name="connsiteX0" fmla="*/ 106504 w 397724"/>
                  <a:gd name="connsiteY0" fmla="*/ 0 h 901291"/>
                  <a:gd name="connsiteX1" fmla="*/ 254849 w 397724"/>
                  <a:gd name="connsiteY1" fmla="*/ 901291 h 901291"/>
                  <a:gd name="connsiteX2" fmla="*/ 397724 w 397724"/>
                  <a:gd name="connsiteY2" fmla="*/ 901291 h 901291"/>
                  <a:gd name="connsiteX3" fmla="*/ 235799 w 397724"/>
                  <a:gd name="connsiteY3" fmla="*/ 291691 h 901291"/>
                  <a:gd name="connsiteX4" fmla="*/ 106504 w 397724"/>
                  <a:gd name="connsiteY4" fmla="*/ 0 h 901291"/>
                  <a:gd name="connsiteX0" fmla="*/ 125052 w 416272"/>
                  <a:gd name="connsiteY0" fmla="*/ 0 h 901291"/>
                  <a:gd name="connsiteX1" fmla="*/ 273397 w 416272"/>
                  <a:gd name="connsiteY1" fmla="*/ 901291 h 901291"/>
                  <a:gd name="connsiteX2" fmla="*/ 416272 w 416272"/>
                  <a:gd name="connsiteY2" fmla="*/ 901291 h 901291"/>
                  <a:gd name="connsiteX3" fmla="*/ 254347 w 416272"/>
                  <a:gd name="connsiteY3" fmla="*/ 291691 h 901291"/>
                  <a:gd name="connsiteX4" fmla="*/ 125052 w 416272"/>
                  <a:gd name="connsiteY4" fmla="*/ 0 h 901291"/>
                  <a:gd name="connsiteX0" fmla="*/ 122990 w 414210"/>
                  <a:gd name="connsiteY0" fmla="*/ 0 h 905817"/>
                  <a:gd name="connsiteX1" fmla="*/ 280388 w 414210"/>
                  <a:gd name="connsiteY1" fmla="*/ 905817 h 905817"/>
                  <a:gd name="connsiteX2" fmla="*/ 414210 w 414210"/>
                  <a:gd name="connsiteY2" fmla="*/ 901291 h 905817"/>
                  <a:gd name="connsiteX3" fmla="*/ 252285 w 414210"/>
                  <a:gd name="connsiteY3" fmla="*/ 291691 h 905817"/>
                  <a:gd name="connsiteX4" fmla="*/ 122990 w 414210"/>
                  <a:gd name="connsiteY4" fmla="*/ 0 h 905817"/>
                  <a:gd name="connsiteX0" fmla="*/ 110983 w 402203"/>
                  <a:gd name="connsiteY0" fmla="*/ 0 h 905817"/>
                  <a:gd name="connsiteX1" fmla="*/ 268381 w 402203"/>
                  <a:gd name="connsiteY1" fmla="*/ 905817 h 905817"/>
                  <a:gd name="connsiteX2" fmla="*/ 402203 w 402203"/>
                  <a:gd name="connsiteY2" fmla="*/ 901291 h 905817"/>
                  <a:gd name="connsiteX3" fmla="*/ 240278 w 402203"/>
                  <a:gd name="connsiteY3" fmla="*/ 291691 h 905817"/>
                  <a:gd name="connsiteX4" fmla="*/ 110983 w 402203"/>
                  <a:gd name="connsiteY4" fmla="*/ 0 h 905817"/>
                  <a:gd name="connsiteX0" fmla="*/ 90724 w 381944"/>
                  <a:gd name="connsiteY0" fmla="*/ 0 h 905817"/>
                  <a:gd name="connsiteX1" fmla="*/ 248122 w 381944"/>
                  <a:gd name="connsiteY1" fmla="*/ 905817 h 905817"/>
                  <a:gd name="connsiteX2" fmla="*/ 381944 w 381944"/>
                  <a:gd name="connsiteY2" fmla="*/ 901291 h 905817"/>
                  <a:gd name="connsiteX3" fmla="*/ 220019 w 381944"/>
                  <a:gd name="connsiteY3" fmla="*/ 291691 h 905817"/>
                  <a:gd name="connsiteX4" fmla="*/ 90724 w 381944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233448 w 395373"/>
                  <a:gd name="connsiteY3" fmla="*/ 291691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1970 w 406770"/>
                  <a:gd name="connsiteY0" fmla="*/ 0 h 910344"/>
                  <a:gd name="connsiteX1" fmla="*/ 272948 w 406770"/>
                  <a:gd name="connsiteY1" fmla="*/ 910344 h 910344"/>
                  <a:gd name="connsiteX2" fmla="*/ 406770 w 406770"/>
                  <a:gd name="connsiteY2" fmla="*/ 905818 h 910344"/>
                  <a:gd name="connsiteX3" fmla="*/ 176944 w 406770"/>
                  <a:gd name="connsiteY3" fmla="*/ 106095 h 910344"/>
                  <a:gd name="connsiteX4" fmla="*/ 101970 w 406770"/>
                  <a:gd name="connsiteY4" fmla="*/ 0 h 910344"/>
                  <a:gd name="connsiteX0" fmla="*/ 106429 w 384069"/>
                  <a:gd name="connsiteY0" fmla="*/ 0 h 919398"/>
                  <a:gd name="connsiteX1" fmla="*/ 250247 w 384069"/>
                  <a:gd name="connsiteY1" fmla="*/ 919398 h 919398"/>
                  <a:gd name="connsiteX2" fmla="*/ 384069 w 384069"/>
                  <a:gd name="connsiteY2" fmla="*/ 914872 h 919398"/>
                  <a:gd name="connsiteX3" fmla="*/ 154243 w 384069"/>
                  <a:gd name="connsiteY3" fmla="*/ 115149 h 919398"/>
                  <a:gd name="connsiteX4" fmla="*/ 106429 w 384069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6749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19222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11" h="919398">
                    <a:moveTo>
                      <a:pt x="128951" y="0"/>
                    </a:moveTo>
                    <a:cubicBezTo>
                      <a:pt x="-217941" y="346902"/>
                      <a:pt x="241428" y="514854"/>
                      <a:pt x="272769" y="919398"/>
                    </a:cubicBezTo>
                    <a:lnTo>
                      <a:pt x="393011" y="914872"/>
                    </a:lnTo>
                    <a:cubicBezTo>
                      <a:pt x="368711" y="517829"/>
                      <a:pt x="-34219" y="380414"/>
                      <a:pt x="203121" y="83065"/>
                    </a:cubicBezTo>
                    <a:cubicBezTo>
                      <a:pt x="173301" y="44983"/>
                      <a:pt x="149416" y="33856"/>
                      <a:pt x="1289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2" name="Donut 17">
                <a:extLst>
                  <a:ext uri="{FF2B5EF4-FFF2-40B4-BE49-F238E27FC236}">
                    <a16:creationId xmlns:a16="http://schemas.microsoft.com/office/drawing/2014/main" id="{EA73256B-3842-4331-93EA-62ADD673BD8C}"/>
                  </a:ext>
                </a:extLst>
              </p:cNvPr>
              <p:cNvSpPr/>
              <p:nvPr/>
            </p:nvSpPr>
            <p:spPr>
              <a:xfrm>
                <a:off x="5580778" y="1473174"/>
                <a:ext cx="200694" cy="200694"/>
              </a:xfrm>
              <a:prstGeom prst="donu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33" name="Donut 18">
                <a:extLst>
                  <a:ext uri="{FF2B5EF4-FFF2-40B4-BE49-F238E27FC236}">
                    <a16:creationId xmlns:a16="http://schemas.microsoft.com/office/drawing/2014/main" id="{03A483AF-1C2B-4D41-8B17-1ACB7CE969FC}"/>
                  </a:ext>
                </a:extLst>
              </p:cNvPr>
              <p:cNvSpPr/>
              <p:nvPr/>
            </p:nvSpPr>
            <p:spPr>
              <a:xfrm>
                <a:off x="6414686" y="1480860"/>
                <a:ext cx="200694" cy="200694"/>
              </a:xfrm>
              <a:prstGeom prst="donu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BBFA543F-9C1F-44F5-968B-AB8F4EC402D2}"/>
                </a:ext>
              </a:extLst>
            </p:cNvPr>
            <p:cNvGrpSpPr/>
            <p:nvPr/>
          </p:nvGrpSpPr>
          <p:grpSpPr>
            <a:xfrm>
              <a:off x="3994931" y="1808723"/>
              <a:ext cx="4692302" cy="4030589"/>
              <a:chOff x="3994931" y="1808723"/>
              <a:chExt cx="4692302" cy="4030589"/>
            </a:xfrm>
            <a:solidFill>
              <a:schemeClr val="bg1">
                <a:lumMod val="75000"/>
              </a:schemeClr>
            </a:solidFill>
          </p:grpSpPr>
          <p:sp>
            <p:nvSpPr>
              <p:cNvPr id="735" name="Block Arc 734">
                <a:extLst>
                  <a:ext uri="{FF2B5EF4-FFF2-40B4-BE49-F238E27FC236}">
                    <a16:creationId xmlns:a16="http://schemas.microsoft.com/office/drawing/2014/main" id="{5E1FFF91-6FA6-4420-BA16-7EFE9F02E78F}"/>
                  </a:ext>
                </a:extLst>
              </p:cNvPr>
              <p:cNvSpPr/>
              <p:nvPr/>
            </p:nvSpPr>
            <p:spPr>
              <a:xfrm rot="10800000">
                <a:off x="5666411" y="1808723"/>
                <a:ext cx="849508" cy="849509"/>
              </a:xfrm>
              <a:prstGeom prst="blockArc">
                <a:avLst>
                  <a:gd name="adj1" fmla="val 10728016"/>
                  <a:gd name="adj2" fmla="val 25462"/>
                  <a:gd name="adj3" fmla="val 14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36" name="Rectangle 735">
                <a:extLst>
                  <a:ext uri="{FF2B5EF4-FFF2-40B4-BE49-F238E27FC236}">
                    <a16:creationId xmlns:a16="http://schemas.microsoft.com/office/drawing/2014/main" id="{B576CB59-56C3-4472-936C-C95705E78DD3}"/>
                  </a:ext>
                </a:extLst>
              </p:cNvPr>
              <p:cNvSpPr/>
              <p:nvPr/>
            </p:nvSpPr>
            <p:spPr>
              <a:xfrm>
                <a:off x="6012146" y="2610438"/>
                <a:ext cx="133781" cy="3344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7" name="Rectangle 736">
                <a:extLst>
                  <a:ext uri="{FF2B5EF4-FFF2-40B4-BE49-F238E27FC236}">
                    <a16:creationId xmlns:a16="http://schemas.microsoft.com/office/drawing/2014/main" id="{43C1838F-2D97-4B07-AF19-6B3CEC503DF8}"/>
                  </a:ext>
                </a:extLst>
              </p:cNvPr>
              <p:cNvSpPr/>
              <p:nvPr/>
            </p:nvSpPr>
            <p:spPr>
              <a:xfrm>
                <a:off x="6012816" y="2926315"/>
                <a:ext cx="2219081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8" name="Rectangle 737">
                <a:extLst>
                  <a:ext uri="{FF2B5EF4-FFF2-40B4-BE49-F238E27FC236}">
                    <a16:creationId xmlns:a16="http://schemas.microsoft.com/office/drawing/2014/main" id="{700E8DA0-6EA4-4AD5-A2DE-20C4F38B453A}"/>
                  </a:ext>
                </a:extLst>
              </p:cNvPr>
              <p:cNvSpPr/>
              <p:nvPr/>
            </p:nvSpPr>
            <p:spPr>
              <a:xfrm>
                <a:off x="4485617" y="3281120"/>
                <a:ext cx="3746280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9" name="Rectangle 738">
                <a:extLst>
                  <a:ext uri="{FF2B5EF4-FFF2-40B4-BE49-F238E27FC236}">
                    <a16:creationId xmlns:a16="http://schemas.microsoft.com/office/drawing/2014/main" id="{48BDABDC-04A2-4EF4-83E0-DD1314D1550C}"/>
                  </a:ext>
                </a:extLst>
              </p:cNvPr>
              <p:cNvSpPr/>
              <p:nvPr/>
            </p:nvSpPr>
            <p:spPr>
              <a:xfrm>
                <a:off x="4485617" y="3635924"/>
                <a:ext cx="3077301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0" name="Rectangle 739">
                <a:extLst>
                  <a:ext uri="{FF2B5EF4-FFF2-40B4-BE49-F238E27FC236}">
                    <a16:creationId xmlns:a16="http://schemas.microsoft.com/office/drawing/2014/main" id="{29CA77EE-DD36-44BD-B623-C67C8667A365}"/>
                  </a:ext>
                </a:extLst>
              </p:cNvPr>
              <p:cNvSpPr/>
              <p:nvPr/>
            </p:nvSpPr>
            <p:spPr>
              <a:xfrm>
                <a:off x="5154595" y="3990729"/>
                <a:ext cx="2408323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:a16="http://schemas.microsoft.com/office/drawing/2014/main" id="{BD538594-337B-44C9-A0C6-063159D89119}"/>
                  </a:ext>
                </a:extLst>
              </p:cNvPr>
              <p:cNvSpPr/>
              <p:nvPr/>
            </p:nvSpPr>
            <p:spPr>
              <a:xfrm>
                <a:off x="5154595" y="4345533"/>
                <a:ext cx="1739344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2" name="Rectangle 741">
                <a:extLst>
                  <a:ext uri="{FF2B5EF4-FFF2-40B4-BE49-F238E27FC236}">
                    <a16:creationId xmlns:a16="http://schemas.microsoft.com/office/drawing/2014/main" id="{E03D394D-B15D-4E9C-97F2-919B77ECDDC5}"/>
                  </a:ext>
                </a:extLst>
              </p:cNvPr>
              <p:cNvSpPr/>
              <p:nvPr/>
            </p:nvSpPr>
            <p:spPr>
              <a:xfrm>
                <a:off x="6088914" y="4700337"/>
                <a:ext cx="805025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CCF45E95-4C07-4AE8-86CC-E2977A64725E}"/>
                  </a:ext>
                </a:extLst>
              </p:cNvPr>
              <p:cNvSpPr/>
              <p:nvPr/>
            </p:nvSpPr>
            <p:spPr>
              <a:xfrm>
                <a:off x="6022024" y="4700337"/>
                <a:ext cx="133781" cy="658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4" name="Freeform 32">
                <a:extLst>
                  <a:ext uri="{FF2B5EF4-FFF2-40B4-BE49-F238E27FC236}">
                    <a16:creationId xmlns:a16="http://schemas.microsoft.com/office/drawing/2014/main" id="{9799872F-732F-4CE1-B3E4-F14918BD456D}"/>
                  </a:ext>
                </a:extLst>
              </p:cNvPr>
              <p:cNvSpPr/>
              <p:nvPr/>
            </p:nvSpPr>
            <p:spPr>
              <a:xfrm>
                <a:off x="8129649" y="2788110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5" name="Freeform 35">
                <a:extLst>
                  <a:ext uri="{FF2B5EF4-FFF2-40B4-BE49-F238E27FC236}">
                    <a16:creationId xmlns:a16="http://schemas.microsoft.com/office/drawing/2014/main" id="{EBE5BE3B-85E9-413D-A8BE-1BB5EBC87760}"/>
                  </a:ext>
                </a:extLst>
              </p:cNvPr>
              <p:cNvSpPr/>
              <p:nvPr/>
            </p:nvSpPr>
            <p:spPr>
              <a:xfrm rot="10800000">
                <a:off x="3994931" y="3158644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6" name="Freeform 36">
                <a:extLst>
                  <a:ext uri="{FF2B5EF4-FFF2-40B4-BE49-F238E27FC236}">
                    <a16:creationId xmlns:a16="http://schemas.microsoft.com/office/drawing/2014/main" id="{964EF132-3339-4921-A5D6-6686A62246B4}"/>
                  </a:ext>
                </a:extLst>
              </p:cNvPr>
              <p:cNvSpPr/>
              <p:nvPr/>
            </p:nvSpPr>
            <p:spPr>
              <a:xfrm>
                <a:off x="7486607" y="3502048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7" name="Freeform 38">
                <a:extLst>
                  <a:ext uri="{FF2B5EF4-FFF2-40B4-BE49-F238E27FC236}">
                    <a16:creationId xmlns:a16="http://schemas.microsoft.com/office/drawing/2014/main" id="{E4652FD7-F81D-40E1-B0CC-B2A27C05FE03}"/>
                  </a:ext>
                </a:extLst>
              </p:cNvPr>
              <p:cNvSpPr/>
              <p:nvPr/>
            </p:nvSpPr>
            <p:spPr>
              <a:xfrm>
                <a:off x="6843565" y="4215987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8" name="Freeform 39">
                <a:extLst>
                  <a:ext uri="{FF2B5EF4-FFF2-40B4-BE49-F238E27FC236}">
                    <a16:creationId xmlns:a16="http://schemas.microsoft.com/office/drawing/2014/main" id="{6F3EE8B5-DB1F-4735-A84B-FCDAEBA5E2CB}"/>
                  </a:ext>
                </a:extLst>
              </p:cNvPr>
              <p:cNvSpPr/>
              <p:nvPr/>
            </p:nvSpPr>
            <p:spPr>
              <a:xfrm rot="10800000">
                <a:off x="4661108" y="3861816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9" name="원형: 비어 있음 3">
                <a:extLst>
                  <a:ext uri="{FF2B5EF4-FFF2-40B4-BE49-F238E27FC236}">
                    <a16:creationId xmlns:a16="http://schemas.microsoft.com/office/drawing/2014/main" id="{FBD5C30D-FD1B-4D2F-A631-8FDEFEFE9B78}"/>
                  </a:ext>
                </a:extLst>
              </p:cNvPr>
              <p:cNvSpPr/>
              <p:nvPr/>
            </p:nvSpPr>
            <p:spPr>
              <a:xfrm>
                <a:off x="5844775" y="5351032"/>
                <a:ext cx="488280" cy="488280"/>
              </a:xfrm>
              <a:prstGeom prst="donut">
                <a:avLst>
                  <a:gd name="adj" fmla="val 114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6375723B-8C6B-4992-9710-4BB8F88AA4C3}"/>
              </a:ext>
            </a:extLst>
          </p:cNvPr>
          <p:cNvGrpSpPr/>
          <p:nvPr/>
        </p:nvGrpSpPr>
        <p:grpSpPr>
          <a:xfrm>
            <a:off x="6510122" y="1546470"/>
            <a:ext cx="2525451" cy="1998221"/>
            <a:chOff x="3302040" y="3122958"/>
            <a:chExt cx="2546146" cy="2014595"/>
          </a:xfrm>
        </p:grpSpPr>
        <p:sp>
          <p:nvSpPr>
            <p:cNvPr id="752" name="Freeform 10">
              <a:extLst>
                <a:ext uri="{FF2B5EF4-FFF2-40B4-BE49-F238E27FC236}">
                  <a16:creationId xmlns:a16="http://schemas.microsoft.com/office/drawing/2014/main" id="{8A49B830-63C0-4A30-890B-2E3C46D6A07D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53" name="Group 752">
              <a:extLst>
                <a:ext uri="{FF2B5EF4-FFF2-40B4-BE49-F238E27FC236}">
                  <a16:creationId xmlns:a16="http://schemas.microsoft.com/office/drawing/2014/main" id="{C220F176-4AAC-4CE3-B5D8-8B37F3E5DE42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</p:grpSpPr>
          <p:sp>
            <p:nvSpPr>
              <p:cNvPr id="754" name="Freeform 14">
                <a:extLst>
                  <a:ext uri="{FF2B5EF4-FFF2-40B4-BE49-F238E27FC236}">
                    <a16:creationId xmlns:a16="http://schemas.microsoft.com/office/drawing/2014/main" id="{B26456CC-2637-4592-AD04-CB70BD66DECF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5" name="Freeform 11">
                <a:extLst>
                  <a:ext uri="{FF2B5EF4-FFF2-40B4-BE49-F238E27FC236}">
                    <a16:creationId xmlns:a16="http://schemas.microsoft.com/office/drawing/2014/main" id="{4BDACA95-7892-42C6-83A8-6F2484786ED9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89DD6-188B-41DA-AEA4-2D9B2DCF9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1A0BE10-BA4C-41AD-8809-119398A921BA}"/>
              </a:ext>
            </a:extLst>
          </p:cNvPr>
          <p:cNvSpPr>
            <a:spLocks/>
          </p:cNvSpPr>
          <p:nvPr/>
        </p:nvSpPr>
        <p:spPr bwMode="auto">
          <a:xfrm>
            <a:off x="3800594" y="2718382"/>
            <a:ext cx="3772161" cy="3452533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D72F44D1-175E-45FB-8A1D-4BFB64087855}"/>
              </a:ext>
            </a:extLst>
          </p:cNvPr>
          <p:cNvSpPr/>
          <p:nvPr/>
        </p:nvSpPr>
        <p:spPr>
          <a:xfrm>
            <a:off x="282074" y="1770775"/>
            <a:ext cx="3292032" cy="4400140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85B932-4060-44F7-B7F1-B85409F58D08}"/>
              </a:ext>
            </a:extLst>
          </p:cNvPr>
          <p:cNvGrpSpPr/>
          <p:nvPr/>
        </p:nvGrpSpPr>
        <p:grpSpPr>
          <a:xfrm>
            <a:off x="10243039" y="1633672"/>
            <a:ext cx="1288420" cy="4589998"/>
            <a:chOff x="9573713" y="966236"/>
            <a:chExt cx="1554585" cy="5538210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FF6CAA1-A1CD-41D6-BB2A-40022B277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AF661EF-75C9-453E-A93D-775C1696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B63727F6-C4E6-4B8B-81A1-82E8C6DF2F0E}"/>
              </a:ext>
            </a:extLst>
          </p:cNvPr>
          <p:cNvSpPr/>
          <p:nvPr/>
        </p:nvSpPr>
        <p:spPr>
          <a:xfrm>
            <a:off x="2271273" y="1583827"/>
            <a:ext cx="3004112" cy="870793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A0363D-BED1-425E-BF04-7C4D00AD1782}"/>
              </a:ext>
            </a:extLst>
          </p:cNvPr>
          <p:cNvGrpSpPr/>
          <p:nvPr/>
        </p:nvGrpSpPr>
        <p:grpSpPr>
          <a:xfrm>
            <a:off x="7115840" y="1935240"/>
            <a:ext cx="3004112" cy="2271288"/>
            <a:chOff x="384518" y="800016"/>
            <a:chExt cx="4279063" cy="32352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F1DA48-B8F0-4931-97B7-86D928AA3E94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E27050E-2C96-4FF5-9ADE-216B4DD3EFF5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841D3B-425F-443B-A095-02268434F825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01CC3E-59F0-4C97-A952-43C054E52599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EDBED36-184B-4F1A-BD7E-36C8105ECD16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14E2DA-46C8-456D-9A08-1A84A8407C70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20D8E3D-F782-45C3-B095-9741F5D4EBC4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4604E2-BB1E-45D1-92D6-B85F176F66B1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5D10D8-37ED-43F3-901D-A65AB9131150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DB5658B-C3C9-4B24-9F6C-5713687ACABC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ACBCA9-69F3-42AE-803E-1C33C13CE44E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06D12A6-6B61-4DA6-850B-01C0E53E61C4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59932F5-C56D-405D-AEE6-60036426D6A1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0547652-EA5D-495F-94E4-661B1F96D724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EA57CC-B17D-4DB2-96C8-10DF8A73BB5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064D43-EC75-4462-91F6-8A717B1628E6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E3569B-2A65-4290-8AE2-F27DD7953C11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43BDC94-7A18-4BA2-84EE-98EDE2C957CA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9770155-DC77-437E-B48E-EC79EB005460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0EC9F8-9A42-4663-9FF9-386CE5A917A4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194424-F3F1-45E9-8637-0BA6CE9DBECD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AD072EC-368E-4B70-A090-D4ECD81081FA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6AD8BEC-E792-4D83-8256-39143A80B34E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FE31CA-1F73-4D47-B3CD-F13D7426B8A4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D2A9B39-3F8C-428C-A2E4-A907415AC0E6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FA40063-40C2-4E5A-81F5-F997D8A38938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10EAE1E-F55B-447F-98DF-33FE3FA7E0B2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C857939-63F4-47F6-B19F-21BC6CF5B9BB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9E051C3-A958-40FA-90E0-C5502368EB6D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BDA899-7616-4202-98A7-181A058119C0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7ACDBF-8D7E-455E-8FE0-0DDA0D83059F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DC021-3586-467B-83CB-A980CD1B79EA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85E028-7744-4668-B8A4-5EF772920D10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C5A3700-D2BC-4943-9A74-D50E48EE5308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9CAF67D-0337-48E7-AF5F-CDC3E189BB69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AED6ED-47F4-415F-BD56-CE3DABAC6691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DCBC920-CAEF-42A6-A2BE-F1A15F7B8AF6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9133507-77AF-4445-B1D5-69C87214AD54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3790BEF-00CB-48F8-9674-5C550D0CAF24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070D3AD-6795-4E09-A399-F5B36A4D8564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3351F36-6A51-4791-8025-D5947329C54C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481DFC1-FE6D-48AE-A17D-A82333098B15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E970988-5D68-46F6-AC93-5F9D056D22A7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57B389-B968-442A-8276-6357A4BF23A6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AC6D3AD-AA96-402C-BCDB-5BDCC24FE550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74DD938-F0E7-4264-9276-9EA891D5145F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FCBC6D5-5095-44A3-841B-798E083CB253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65B3F78-1BA6-4346-884E-01457938C107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F10A3FE-D7BF-4757-BEE8-FF26E0E8003B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A5BAEF1-6D87-420A-9433-24EEEB15BD29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734E24B-7387-4516-9D91-8254B845CBDE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6B2E81-4104-4CE5-A5F8-0C80CEB98A29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E39D9A3-5668-498A-8992-9609869A0BBA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C0DEA26-E854-4B4D-BDA7-C4F1A467C257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E59458-1C4A-4601-ABEF-122C95C64C88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FFEB74E-5D6C-482E-8973-E741E3B5C5DB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89B23FD-7C59-4399-A356-03A89CADF93D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D5E5392-31D0-4AF4-94F0-0634D15BC6A9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80CB4CB-6EA1-4334-9379-1CF3F3531FBD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B367CC6-C74B-45DB-A97D-42DEE3814BB4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6C66ABD-661B-4025-AA25-7518B4CB33AE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5FCC7B9-7FB8-4F7C-AE34-129480D2BD8C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8A67BB-5044-45C0-90A1-221473B4AA21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FD35D2B-735F-48CA-9D2C-6C3058A9D00D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7FD817C-7783-4833-A9FB-AD0B87170872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E8B479-1C1A-4E12-9FFA-173CA8C74F45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29D9BB9-AF2B-49EA-A6E7-797491E28C10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083EA8A-96DB-4608-9FB7-F1933218C322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CDC9381-DE9A-45EE-9493-45752537D744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14904DE-79E0-496E-8B69-1FCE0768A529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6F218AB-7EFC-4F88-9EC0-1E3D0724D9B0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56BCD54-9020-40B4-A08A-0B93FAD8F246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D9370AA-A309-4827-BF1B-A5E939C397FB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7B72DB3-24F8-42D1-A243-E01442B2B5A6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2E338C3-D32D-4EEF-B70B-A2D0D440F287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9E72A8A-9588-4012-86CE-A6F00D329BCB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BEB37C1-9D98-48DE-B393-90B2AD2FE150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DF8FF28-703C-4FB2-91D2-7E4C0EF50FD9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9C4D172-FACB-41F0-8FB9-0307F41A6BDE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110AAAB-963C-46F3-A531-DB461DF688EA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BC3424-FFD1-428C-A80D-1D554682849A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E48D41C-0CEC-4899-831D-507834E043D3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E84FE78-06C9-48B3-89A6-0C33318FD5B9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4A4E10C-5AF6-4E7F-8822-3D4281884EA6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2A0275D-A6B0-4FB3-B6D3-C4EFAF5F98B1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AE46359-A986-4CDA-9F6E-F0B08C4ACC94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92DDA18-9FA5-4E5A-A6C0-7704B870F4E6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2E6962B-8271-46EE-BED2-97822C902869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5CABEB2-7629-4B77-8A52-E69A3C2E376C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D7E138D-9E1E-41A3-8956-02858DFBC48B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93DD5F4-E328-44EE-AAD4-40061A11DA0D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359CE92-24F7-44B0-AD1B-B7E51D414860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9C77464-4788-457D-B339-6774DCCEDDB0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95F1FC7-2D0F-4748-AA09-A90BB408DA1C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65B9D9D-EE4B-4831-B223-820C10B4FA32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3EA1D4F-1E8C-4019-8992-36990F34AD3A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248D017-7F59-4073-AF1C-5CA70709B8A0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C4AA847-E00F-4AC8-B45A-2BA67253DA5B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7448251-D365-4B2B-A9CD-5F5037081C01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900C4F-CB80-4C36-8113-C9E6ADED2C77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973DE3D-C46A-4356-8CDD-9559B5991C6F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353F779-BBC3-4044-BFC5-C7476CF64AA5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96A07D3-5DB8-4260-BA75-3EF7D8C2CC5C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94EB7AB-023E-4920-B0FF-52C604C69086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CFEABC8-D716-4EDA-80D2-FEA65D78CD03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C9257DE-1BF4-4934-85A1-A95B0CE141F7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476D272-9C06-47F7-81F8-BEBE0F943237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3337AA5-5B03-496D-88DC-FE02F7D63BBC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11021E2-D736-42E8-8E73-9994407D66CA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C72D37C-4C15-456D-9984-E308B683884B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B036DD9-22DD-4F1C-8E16-122B49D214CB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9AEFEA0-35CE-4AC2-A936-05F7531EB590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64C9395-4B10-4814-87B6-81FA3C504067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128E102-D744-4867-A719-8509E9F9FFAC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1A512BD-F899-4F4B-8260-B60FFAA8A916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C3CCC16-C89B-4E69-8924-BE86FB3CD842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CD72F45-5486-44F1-BFAB-BC83A28AF4DE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A51C966-3680-4352-89CE-835638A6DEED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AE6916E-6653-48DA-B27D-91E25F09D5EC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F398396-4D43-4DAB-9B6A-64210AD1E948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F2C9E87-FB73-465E-B1EE-B0F8F329242E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66533EA-2C80-4074-BA6F-929CD10032C6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BD0F1C0-2152-4BEA-8834-DD72DF488EB3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C544D38-0499-4FDE-9A25-BE6D318C128A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21DF7BD-66B3-4EAF-9C20-4FFE2842E2D6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51889DA-AE2E-4E36-ABBC-620D2519EE1C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9BF0008-FE8C-4EEF-BCA0-98541A5D5AC7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8A7B72F-51BE-40A1-8057-F41CC3E5205E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C2D5F35-A6D8-41C7-AB94-0ACC6ED72564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EE7A37D-05D9-41C2-82AD-26F3718D02FD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9F32D22-EE71-491A-876F-6D5FCFCC0A0E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56D87A1-FE91-4D64-B297-3BFBAD7D5E60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DC2BD86-9BA4-4E0C-8899-03D25DA5440E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2B3F86C-A858-4EDE-8BC6-D38221F824CF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BBEF6E2-F074-402E-B81C-CE906F6B97AA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8B3FA30-0E03-49BF-BB3A-D2F0842A5838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0565FB5-0903-49DE-B319-6D55C17F22C6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C3BE14-C9A3-47D0-BEBC-A8577EE2CC97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A93742F-2723-4D16-94E2-AA936DF58639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4D4492-CE5A-45F1-90EB-1729659C54F3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CA4BDC0-862E-467D-A81B-8FFFBE741033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1DD98E4-D7E9-4834-BE41-BFF011EC732F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8C8939B-A299-49F2-AFED-5D82FB2DD494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D22153C-8769-4607-AF98-AB98194A84CF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FD67CE4-86AB-43DC-B400-6B9F7CA01704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2093738-63F8-4073-9886-3DBAA4F609F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38864B1-77B1-415B-A246-A81DEDEF9904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B2356CF-64D9-4642-860B-86AB7A1DE727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5BEE27B-6E51-4DAA-BE27-9D0F50D8C3CB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D5124D3-658A-4FB8-B02F-83AF4A8A3F24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F1BCCFB8-B7A4-4EA2-BF84-993B32D08DA9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1F8B681-A6DA-4B49-971C-2C12C7AF0203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5CC48006-0438-4354-95CE-CDA4A0756A7D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393C004-39D6-44A3-BF36-DEE3A3F4BAB4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CEE285E-2C53-466D-9519-98DACFBF7EE4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16D13F1-1882-450E-A846-89FE6592082D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6A45416C-F962-4649-827E-1E924BD23955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C83523B-1332-4778-8369-BD622E8113C5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9C42742-EFFF-4999-807A-1C97AF0A587E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FAC672D-19A4-41F5-9ED2-50FC41334F92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680AD1C-8090-482B-912B-8CC57DB896C0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16536FE8-203C-45DA-BB15-83A475C34BF6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CA993C8-8EC8-4810-B0FD-3DCC0609DE79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8A9A723-FBAA-4C44-8494-4118683EBC78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5E8AAF4-33B6-4A2F-99E8-1A6D5AA123FB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2A6E865-5467-4F17-BD88-B1F3EF3A9B63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C6359F0-95F9-4540-A903-E917CB178662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03965F9-5B24-47D7-98CE-8A947961C205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554FA410-4E6B-4980-8993-2E7096520369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AC22DF2-E8AD-48EA-AA3C-329FEF29A587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C37A65D-0B53-4096-8129-C2BB152ECAEE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E5A199C-0955-47CC-B5C7-95D0A561461F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F025FB3-642F-4642-A16E-8F5B52B29C84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0D99331E-FA4A-4610-A60D-16AD0270EEF2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39EF43B-28D1-4DA2-9940-09468D1E2C7F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32CDC44-1CAB-4998-89CC-22F4115C68DF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07B269-A6ED-4A91-BDE3-28261DD3CA5C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2DC6D2C-5BF8-4B84-B2D2-C88551E4541F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F713201-C69A-4631-8EFD-1A7B7D528E9B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87947EE-4978-4B04-9614-B0A019743420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7E60EC01-B169-41E5-B187-91C4C90F4C16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33299C0-A536-4177-996C-65D3514716D5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A7E0B12-6D9C-45A3-AB12-98979082FE8A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7D385B8-F9C4-4685-85BD-5100AA03FD9B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F7A4F61-116D-4F0B-AC09-7E9315F8D808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0158B71-59CD-4386-A46B-54FA7B018350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EDB0C98-5352-417C-84C5-FBE3D41FB273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A2D1306-7EAC-49DF-9DEB-46918E4DBE74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DFF77D-B3DE-43E8-B0DD-85CC8A555F50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BD63EC5-8FEB-4CA4-A13D-9949751E8F4B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7616ED41-B977-439D-8356-EEA2273DD01A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41831CC-7E82-470F-A271-7D8A34233539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3D3BDDD7-7DA3-46E7-82C4-7B11CCE9B474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1AD9634-A752-4AD3-BBDD-C15086CA84E5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A838747-7344-4A6A-A457-B3462E1B6FF7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93D4B7D-22D3-4BA2-AF71-E8248A98B8A3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0E9C480D-E294-410F-9FA2-1D670D7309C9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F046708D-7CE0-461C-BC9F-C7D1D0E32B52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617B74D-33DF-4257-A737-5490B2CA78B6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B0430D9-4EB8-4E3E-813B-9FDE30850DAD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5D701EF-3C31-4055-8DE9-C41C274A099B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5E9133E1-653B-4CC4-A691-6CD6016CF135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5D496999-1138-4A0B-A6D1-3C12D66170DC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62B6CCD4-09EF-4BC9-8523-74612107E813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C502BD17-4D5A-49D4-9CB8-6BF467487B78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732D05CC-8BE5-4BF3-B053-DA2DF3C28D9C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60589C4-907E-4E3C-ACA1-4612837B4F0E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EE20B6E8-0F5A-4371-859C-C60B384DDFB5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D65FDA4-73E1-4D9A-B092-45E256B4EA7E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DA82D7E5-51EE-429F-BEB8-E4B243DB4F27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EF6627B-4326-47DB-9D1E-9C60F31A0C13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D5207222-AA22-4777-8C88-87EBC9879984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B90F3988-9787-43EB-9E1A-8A0F0D94D5BC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234879F-32C7-4A5F-A7CA-B4D28198CF5F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A0F9775-1DEF-48F4-B743-DE905657CDAF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BA360474-0CC1-4FC6-9DAE-49436CC53B6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FAD9809A-AF68-415F-B49A-6DB2166D6B33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1E1BE384-C9C9-4AFA-A2ED-0210FAC34CC4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6A63D51E-4045-4129-BFF6-F5F15387DB2B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3882B369-B982-49D5-87CF-4E6A4FEB7D9C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33D2789D-FB0D-4839-AB91-4DCB361308EB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37D8AD1-3315-4D83-A5FE-84A3B6CC3E0C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7664F649-EB18-496F-A8B0-26AD66456457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D8C27232-DE25-4A3B-9B2B-55D6BCC959C8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19865E36-1446-4BC7-BDF1-184DE26E87A8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48E73158-E3B6-4931-AB69-A3D7A840B126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01C27F1-FAB2-4623-BD54-008F12720949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BF3C1164-CD88-4906-939F-F2FDAB860D43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C51EB4B4-4268-4F91-8768-4D3FE935F00E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6FB08B09-64E3-42E2-9E86-54A4C9B4E9FB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DBE3308-D0E5-425C-BBF8-D2503E2A9A7D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7E6F8C56-450B-4273-BCE9-521AD4A8BF7E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4FB332C-5EDE-4FBB-9ACB-81631A25703B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1AFFEA5-F7E4-448E-BBB9-E5F0985D3B85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D1CB4250-4D1A-4CB4-A264-9EBC0C055897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D917AC1-6677-4412-8452-243CF38CB3D6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5935580-A5FF-4EAC-B194-86777F320056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38CFDBF-ECFD-48F6-83BF-82455ECF8DF9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3BA7A1FD-AAA1-45EE-9EA8-41B4FF7E327B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A9BA475-B630-4102-AFC1-0863D7B50EA1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A65DB948-3606-486C-93CE-72D60FA1799B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B19FF6F0-E367-4384-B0B3-E4F79BB900FD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8E7FA1E8-0613-4D1A-A923-FCA77CD2A8F9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70F8EF82-6722-44D8-9790-7EAF762C0BAC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53CBD8A-F803-4E5A-9A67-FED0121BECD2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C8F92F82-B522-4A44-907C-F6B3BE3AEA28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9936233-8FB6-4408-B8DD-38543768B4CD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184F80F-E3FD-45D1-9A47-038D572D426F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63F2147-1831-42D5-BDAF-30CBA173ACF1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A72E6CD9-50D3-4D11-BCDD-8BF47683AC29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728B5CE-5339-42E9-992A-B47A6D5868D9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1E587FD3-EFD4-40A2-A2AC-0340C8F8CC40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64324090-D918-4C3D-B72C-E7D65259023E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36B860A6-880E-45C0-8998-5B6ABC74FDF6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3AAB32DB-05A6-48E1-9CEE-906EF702FB8C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C0C4203C-9234-48E1-8CCA-8FBB847BE36A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98FC3D3-FF8C-438C-8E4C-C594CBCC9527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B2BB8E2F-920A-4112-A82E-A150F5E2F870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DDE73450-0C05-4E24-A4C1-F234CD772E0D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E51D2AAB-E83B-4970-B061-832D575E2D2C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259EB6E6-3E96-4470-894D-435DF0F71D52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0C8A5951-56CC-4163-A927-E3E422F37B88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38124153-004D-4859-AEC4-3A22059DC5A3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D1B0A6EF-5470-44FF-8E58-79BFB9A43F52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E5B52190-0179-423C-ABA5-467C2E3A9265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B075290-3443-4D07-9C9F-CB7E49F42B41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4B3E35D-5365-4850-BFB6-339B40D65FB7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1C1B62F3-541D-4A4D-8E59-24CFEB7C2DF2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10353E88-C114-4E80-97D5-A2D7C33F331C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DB3E2A28-2CF2-444E-A47B-CD7279FC7DCE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03B163BF-73D1-4B9A-B557-4AC4CD73891C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CE9E2C3-5991-4E8C-BEB5-EAA485DCA13C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50F4166-2160-4E2A-AFCD-390B8539F6C8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EC7C21F-A93A-4F01-801A-B00ED78645B5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8996153-467D-452D-9844-234A3B6ADE62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9409D68-FCEE-4522-AE0F-F71E0A0FBB6B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C674B572-FFDE-462B-880C-49003E3E682D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84B83636-4DB7-4AB1-9C9F-A39EBEF8A3A0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5B8AB1B-0943-48B8-9910-C208A43E8D05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7C43D816-1DD2-4B36-A669-6E2362A4C574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096C595-A1D3-4B52-A158-15BA13AC7E74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8B3448BC-4471-4CCC-8681-FED7454FA2FA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561BE878-60F9-49E5-B42A-7EDF01186FE0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B3BDCF2D-7465-4753-9899-2EA3D9D1F614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329F5C4-3E80-4A85-A5CF-398B143D8BBE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459D6779-ACE1-4233-8EE5-1D81953C83D6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1ED67F3-3565-48E2-A684-DD92BB0C51B6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EA9CCF0-7A9E-4D06-9463-39B08E77C02F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D268218A-3353-4496-86F2-86658CD66EBC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9786BB82-ED10-490A-904A-F38A7F1A6C6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9F4CB142-D2D2-4082-92A1-BAE8B1079075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F3B4797-AAF9-46EB-A45D-F3F9E5A6A3FB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07334C5F-72CB-4A3C-8A30-D91FF652F1F5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642596F-E55D-4336-A7F8-99C4933416F4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4F5DA10-570A-4936-807A-5D99CFCC1A6C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3C73CCA-7AD1-40C8-846D-2FF671CFD435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8951C5E4-EE75-4167-B654-1C644B34F149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0FC639E-94DE-48A2-828E-14D62A517F4C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6E055FE-541F-4913-9924-E049CA334A3E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600023A-9A9B-48E2-87B0-BFD1EF25F4EA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3E50549-B7C3-40D6-A31E-B3AD89F2E5FF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D3BD401B-0F49-4B3C-A84E-84B720BE390C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4B86A61-57AC-4672-B5DB-C2364337058A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7D15C056-E6F5-4AB4-A059-6CB99C2CC462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147B8D4-8272-497B-AE69-247C5ACBA629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1D094BC1-4022-4154-8C69-7A99B1B4FF1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ED867945-C122-49A2-A3E1-AD093BE296B1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5E52213B-7351-4628-96AA-E6AD2218CCDB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5CA3AD5D-F3FC-4ECC-8A33-5D52A799BB9B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D30D9B49-3767-4B67-90D5-478713785104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914170E7-95B0-4987-B3A4-DE48862D771C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5B6DFF5-D838-40F7-9FAC-032C9AEE57FA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6304B667-DDA9-4A34-A35D-1781E0316B12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609AF27A-9E39-43E4-BDC4-7DE084823500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6EE890C9-3B77-400D-A278-DD5033B39405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DB1F9BD7-F8D1-466D-9A04-453B8F3A8DA0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B329283A-6884-4C2C-A266-524127006F2E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A8F81CD-EAF9-47FE-8C65-770C96B67B48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AC7B3D61-35BE-442D-A882-6BF129692886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86B90489-7955-4263-96A4-1A4FF70A148C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11403DCB-F544-4ABC-A31A-8FB8FA2E534F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7AC17082-4611-400E-8ECD-AB369CDBC187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D44E733-99CB-4896-A433-6137AD72470C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4C59E99E-A197-46B7-8014-A28B659492AB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01A628F5-CF98-4194-A5E2-94923D58231F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745B134D-D006-4B03-938F-8F8603C0C043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8E60F37-5215-4C3D-BF97-E4732A0FA4C3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2B350363-6B41-4679-8D0B-EF639D76F614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C9004A8A-9AA6-41C1-A726-D6DA57D9DB19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FFF1094A-223B-417A-A352-B5D39D99BBDE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F659503C-4C6C-46F2-9144-0F390A0A64F7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95EB9575-EBF1-488F-9DD1-35ABACB994B4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6A8DB547-9D2B-4F1B-BF70-EC2AFE4A6499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FF872C34-D395-4A6B-B42B-A4D0C150D7B8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A2A77A5D-D0B4-4F06-8C19-64E5EBD0EC62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874D19A6-36B0-44D8-9CB0-767A2A8C8E8B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B4487D96-1615-4FFA-BCA8-F2D3CFF7F45A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F5C0CB54-D033-4AFF-A0AE-F46E204318C5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3A42C40F-C88D-495B-9766-AB47EE3F72A5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B48AC5F-31AF-4664-A8FF-7A74C88CDC9A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F3D0ABC4-7EC5-4445-8AD1-D2215C2FD14D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FCC049BB-90F3-4210-9459-3423AD73C4EB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77A8B2D-D2D5-4F12-81BB-447C517A407D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425D1F84-D535-4925-94E2-EFB3E85E9A09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B728D66C-E283-4AE6-94BF-5264D1E69307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408EA194-A1FE-485D-9B03-01EB011B43B9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C8FADA98-4CF3-489B-8716-6FE15314150D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55CD4189-E591-4C8F-A986-B2738C4669E6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7210915F-D970-43C3-AB2C-C45B4FC630D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C4B0E930-53EF-48DD-AE85-6663B95607DE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680BE0B9-D572-4BAF-923B-370CE428573C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1933C9BB-387F-440D-B86D-A58F5F98A34C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46124340-A4D7-4314-96BF-8F8181EFD95F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8DA52F8-2E16-4671-840F-877D3EBA4B90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68A03D89-5B6C-4572-BF80-CFC806801B3C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0D5F040-40CC-499C-A698-5024A5B5E8D3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95D1E002-9D83-4546-91DA-3B9506D467B7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80DBA85-BDD4-42FA-8B47-1587FD341574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EFAF81-231A-43D8-82AA-75C3F2B5F378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F7F07EA1-0091-4D16-8EE9-7249201407F7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248E807A-E78C-4155-AAEF-3393C8E7EFD8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03F5C3FE-DB56-45C0-B9AB-DC4CE3431D95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0358337-3D69-4E01-A74F-240A22224E93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A92D1383-C20A-452B-93CF-1F64525FBBB2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D1C50318-3267-4992-9818-2D41D99125C8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8644939E-3226-4185-83AA-96827BF9EA88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4DF55DFB-05EE-4D1D-ACCF-D21E3B31273B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7438B9EB-0B88-4CDD-B5C9-6D58C4EAC5AF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049CFBA-9EF6-453D-9725-D5260AED9FF4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7923FEEA-1329-4D1E-9E10-7E08C4072E98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4A707F7E-1181-4F63-9A89-8C9B19F24D99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45F4B18-3988-4BFA-A097-454FFC0C1CC7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874FCE0A-4B59-4F07-BB58-D26D0ED2930E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4F6587FF-50D1-42D2-8C86-24BA27360657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7AE3BC48-2DA6-47D3-8EFA-9C52EFB761EE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06B2B708-099C-4EB2-8F08-065ECEA93B2E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1FDB15D1-3215-4F91-AB7C-6943E8830C16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35CCC828-7B5A-47D8-A26C-5D5D9C5A1DBB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330F7438-A085-43B9-AEFC-438C813736FE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D224E88E-5584-41CC-AF14-F56731D2C8B3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78AD107D-54CE-4B1F-853C-C58EFE1205DB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E74A5D3-FF90-40EC-A168-74AB6DD67F1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95788C98-C544-4D73-8C93-44287E5C6E23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A8F04A6-014B-4FCE-9E4B-04A73FBD0669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C5F0CE0A-77D5-4A9D-A873-E43202B2AF20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C9032C6-12C1-4ACF-8E04-64100932EB8F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765AD83D-F9FF-418A-B38C-4431EADF15D6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9956998-3742-48D1-B636-9107D2F20369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D1325D00-9F74-4ECD-91EB-36335C6473E7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57C6ABF-485A-4A2A-8570-D56BC6594ECB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43AC395-6F2B-4DDE-8BBD-A88BD9BAAFDF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B48E4E04-E87C-4FAC-8D82-D79660955468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134A59-98D4-4459-A065-35FC2A5B8C26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025D40F6-CFF7-4AC3-A14C-C42D8C2450E6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67559AB8-7A91-4C3F-81FF-E7B8FE05EC25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4D8CA278-E871-4E05-B4C1-498D231D92D6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BF764BE4-FB28-4480-A9F1-E6D2F4485D65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25D1528-60B5-4C19-A072-B9D647A21ED6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43933D75-B5DC-40AA-8D2F-29CCB834EC35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9B98C99-DFD0-406A-8AD4-9807263508B0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3486AFC8-D4D6-456C-883D-98EF4B299EB8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F4E718E-387B-4A38-A62A-63FA9F0B45A9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2C6AA1D1-3DBE-4803-80D2-8335CFAF4A08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E2FA6DD9-B35E-4244-9234-56D5D8ACD485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93C6813A-2220-4C24-AC6E-5DD4F746CBCA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FA122F3F-4500-4B74-BEBE-10F945FE6E4C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8DE29E85-3F8D-4647-AC1E-C741CC6C0169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ED442AF2-6D03-4D1E-AF27-367F0E61758C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09FF3E4E-59C9-4A6B-B488-97F25430674A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0F5239D3-0329-4C43-BB45-FB171A6C9D4C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930A6F81-72FF-4981-BDB1-C71D2D5ECF61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DEA11F92-A025-4C69-AA63-A097907CC693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A3E5080-A245-46D8-9999-8F93D657387B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F092D91B-A97E-4C5B-B0EA-74FC15795229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4CA5C5DB-A0A0-456F-BE7B-ECD44A81F9C0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0903B1B4-2423-45E1-84A6-0C75E5F66714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8765B6C-672A-47EA-B88D-92AA045F75D9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98CB9FA2-1098-47EC-8BAE-03A4F1BB2F7E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98A5FB1B-8891-4AF8-9741-CF92F0DAF70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90372A28-A0FB-4AB1-83B5-5FFCF8C0E280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66F1C5A-9C37-4F4D-8123-56364817A5BE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FF28BB87-EB0E-48EF-9E20-7558D139311F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FE07A08E-E19B-4A7D-8804-64C62943B2CC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4CAE66BF-7C5F-4D8B-BA8C-12D0CEC4448B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C63F352-2596-41B8-BD06-1C030664A6A5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934A3FF3-2ABD-4E01-AE04-326905B70C90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C7FEB1F0-D5F8-470A-902E-BE2F4771B472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F62A30DD-50D3-4D90-ADF4-F0CB2FBEE3AB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A5B64B2E-0456-4810-A1C2-0051A5A1BB65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6BE8331C-6FB1-41F3-BDE3-E9E06F8C058C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55E34418-DC76-41FD-A204-5960E9E25587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767EC020-25BF-4DDC-AC07-6E359F0B4A63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90AD64C0-9179-4806-891B-E6FD0FCD5F55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CEE0CFDB-5354-42E2-AB39-EC8885954F6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100D7085-6776-4CE3-B09A-AE7B9F36B32D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C12DD784-B1DA-4EA5-AFC7-1531D24EB63B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0B63A5C0-A0A4-4BD3-B6E1-3CADFDFEBB77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40CAFE3E-B145-47F9-9685-571A8B1722A0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6E0745BA-983D-40C1-9FC8-9AF044D7E869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8E18FF02-FB37-4047-98AD-845901EAB8E0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F7DF535A-6F80-4752-B85F-54C14AD7648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BA0A3A78-53FE-49D7-8CFE-FFF1D1B8F572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19D07543-C3F8-49C8-8AF5-B96EF3046921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0254DCB-20D9-4F43-9206-0F53CFFB1CE5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5C8D134D-A37B-42D4-9FA5-3076711DE59B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B1714BEB-4A1C-4565-B92B-A5825838271A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AEC9994-A657-411A-8151-4C45C87486E6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A90AE3B-8976-4562-A4A4-444615A3AB26}"/>
              </a:ext>
            </a:extLst>
          </p:cNvPr>
          <p:cNvGrpSpPr/>
          <p:nvPr/>
        </p:nvGrpSpPr>
        <p:grpSpPr>
          <a:xfrm>
            <a:off x="8175966" y="3930980"/>
            <a:ext cx="846954" cy="2251705"/>
            <a:chOff x="9124747" y="3738224"/>
            <a:chExt cx="1206402" cy="3207331"/>
          </a:xfrm>
        </p:grpSpPr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192E8872-5773-4025-A3E7-C2FD66362F34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59" name="그룹 247">
              <a:extLst>
                <a:ext uri="{FF2B5EF4-FFF2-40B4-BE49-F238E27FC236}">
                  <a16:creationId xmlns:a16="http://schemas.microsoft.com/office/drawing/2014/main" id="{E18B17E5-1B02-4C19-8095-D514F85D7824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E3F9C03D-1AF0-4AEF-ADFF-4DCCA5FFFD50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BDF381B1-8251-4DFC-8B86-EBE9A3C74904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286B7BA3-192A-4ED8-87B5-AF28A6351B75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094ED66E-4AD9-4C50-80EC-B093C0DFB80B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C28F597A-F676-4CE3-9D25-207C9EA5D625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F453C9A6-F5C6-4478-A028-E0487B38D2A0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0" name="그룹 246">
              <a:extLst>
                <a:ext uri="{FF2B5EF4-FFF2-40B4-BE49-F238E27FC236}">
                  <a16:creationId xmlns:a16="http://schemas.microsoft.com/office/drawing/2014/main" id="{31B6F488-D4F6-46D1-B930-7456A80DA50E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64236377-2FC3-44A2-89B6-9068A0E85910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55ED8097-0390-4830-B572-DB4CF0EC500A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27B0E55-8CC5-4A1B-89EA-C0AE078D5A99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12E92B25-6682-4B5E-B102-A731A1A1A00E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9BD9F9D-746A-4AB1-B543-3A67F969A1B2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DC52AD5D-420B-46C1-8E2F-49FA1C73AA36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8003E98F-A73E-45CF-B9A6-391C1E94B5A6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4D9FFE1B-DD77-44E0-A0EA-4EA7A2967118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6C467DFE-A6BA-4D5A-9784-2279ACF55049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1" name="그룹 243">
              <a:extLst>
                <a:ext uri="{FF2B5EF4-FFF2-40B4-BE49-F238E27FC236}">
                  <a16:creationId xmlns:a16="http://schemas.microsoft.com/office/drawing/2014/main" id="{D3821982-CD7E-4F7E-B5F9-65C830605AB7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437D66E-237B-4A6C-ADAE-AD47F48287F2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1E56E4F9-0C35-47B7-9733-D6F328B71AEA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9CCD8EA1-E5AA-48E0-AB45-2EBFA9F11D1A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D408CAB0-EB0A-4478-9E23-8762BB24353A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B11B9EEF-5911-400F-B3C5-20964089D5EB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57156A4A-366C-4E61-99F7-3750FCCDD6A7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2" name="그룹 259">
              <a:extLst>
                <a:ext uri="{FF2B5EF4-FFF2-40B4-BE49-F238E27FC236}">
                  <a16:creationId xmlns:a16="http://schemas.microsoft.com/office/drawing/2014/main" id="{7A656545-372B-44E8-8A85-ACCDE6FA3406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DDEDD618-C1FC-4C8A-8FC1-2200C9EC48B3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343DD679-23E9-4031-A70D-338BC126D9D6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05D86341-40ED-4BAD-873F-EF9710DF7D88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966FB248-09FB-4765-881D-1875DA400D42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1250D365-9115-4A9D-8DD6-AA92621F4B72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CF6DEF93-8B38-4DF9-999F-CE9EB68C770A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3" name="그룹 245">
              <a:extLst>
                <a:ext uri="{FF2B5EF4-FFF2-40B4-BE49-F238E27FC236}">
                  <a16:creationId xmlns:a16="http://schemas.microsoft.com/office/drawing/2014/main" id="{EA2C5803-7208-45D2-8339-4D22F58146E2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4DD9C91-9495-4269-AF56-7365ECF2A498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D9D25318-B48C-4FC7-8D36-7F46FA62FF99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BAA3B4F2-55F5-4133-BD1D-6F63546517AE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AB02C046-9E3A-4063-AD40-9EB99298558C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0F1C10BA-4D7E-43BD-8158-A2007E4DC894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D8D831CC-A9B3-4A9E-99CF-EAB92AE4EE28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B8E18CD9-DA60-4262-B9C8-900B17217C09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53734189-C152-4C66-A9B4-64FFCD6DE3A1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4" name="그룹 244">
              <a:extLst>
                <a:ext uri="{FF2B5EF4-FFF2-40B4-BE49-F238E27FC236}">
                  <a16:creationId xmlns:a16="http://schemas.microsoft.com/office/drawing/2014/main" id="{7BDFCB4D-E269-496C-A3F4-7CB4798CB103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C993723F-F2F3-49A8-BDB8-5220F09EFF1A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DDB40EA5-0DCB-4AB8-8B9D-4E6A54B69E90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4572E7C-5C89-4315-BD4C-E3F9EFF4C51F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1ADDBD9B-C8E0-49F3-A3E9-8637D8B042F7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32D5BC38-47A3-4A8A-8A24-540DAC7A5554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3D04F126-AD3B-4840-85B7-9A2ACA767012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711919EE-8B46-46AC-AE5D-CAF7DD5C819E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D2B124A3-2B01-44CE-9E44-F094B1A6B556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C0E37EEB-069B-4874-A6B3-A0BF1C7C840C}"/>
              </a:ext>
            </a:extLst>
          </p:cNvPr>
          <p:cNvGrpSpPr/>
          <p:nvPr/>
        </p:nvGrpSpPr>
        <p:grpSpPr>
          <a:xfrm>
            <a:off x="6182594" y="1275492"/>
            <a:ext cx="1277746" cy="1454006"/>
            <a:chOff x="4758721" y="2305561"/>
            <a:chExt cx="2590429" cy="29477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9" name="Freeform 18">
              <a:extLst>
                <a:ext uri="{FF2B5EF4-FFF2-40B4-BE49-F238E27FC236}">
                  <a16:creationId xmlns:a16="http://schemas.microsoft.com/office/drawing/2014/main" id="{E6B60CE7-154E-45C2-872F-BD124965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306489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510" name="Freeform 18">
              <a:extLst>
                <a:ext uri="{FF2B5EF4-FFF2-40B4-BE49-F238E27FC236}">
                  <a16:creationId xmlns:a16="http://schemas.microsoft.com/office/drawing/2014/main" id="{78EDB49D-6AE7-462A-95B2-A6B25778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758384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511" name="Freeform 18">
              <a:extLst>
                <a:ext uri="{FF2B5EF4-FFF2-40B4-BE49-F238E27FC236}">
                  <a16:creationId xmlns:a16="http://schemas.microsoft.com/office/drawing/2014/main" id="{409ECB55-13BE-4842-B37E-B037673A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758385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12" name="Freeform 18">
              <a:extLst>
                <a:ext uri="{FF2B5EF4-FFF2-40B4-BE49-F238E27FC236}">
                  <a16:creationId xmlns:a16="http://schemas.microsoft.com/office/drawing/2014/main" id="{65CDDD56-D0A5-425F-88E5-C9D364298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305561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904230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FC95284-F38A-4D3D-BFA5-53EA1900B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5" y="1955548"/>
            <a:ext cx="3134394" cy="38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8C61A425-BBB3-4473-8E4B-36AEA0F7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49" y="2491289"/>
            <a:ext cx="2362242" cy="28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12">
            <a:extLst>
              <a:ext uri="{FF2B5EF4-FFF2-40B4-BE49-F238E27FC236}">
                <a16:creationId xmlns:a16="http://schemas.microsoft.com/office/drawing/2014/main" id="{E1EBBE6C-A189-438C-BCF8-442283D2E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54" y="1726642"/>
            <a:ext cx="5231891" cy="45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546F8C-5144-41F4-A25C-EE4B70D0C25A}"/>
              </a:ext>
            </a:extLst>
          </p:cNvPr>
          <p:cNvSpPr/>
          <p:nvPr/>
        </p:nvSpPr>
        <p:spPr>
          <a:xfrm>
            <a:off x="3613637" y="0"/>
            <a:ext cx="8578363" cy="6858000"/>
          </a:xfrm>
          <a:custGeom>
            <a:avLst/>
            <a:gdLst>
              <a:gd name="connsiteX0" fmla="*/ 3173866 w 8630635"/>
              <a:gd name="connsiteY0" fmla="*/ 0 h 6858000"/>
              <a:gd name="connsiteX1" fmla="*/ 8630635 w 8630635"/>
              <a:gd name="connsiteY1" fmla="*/ 0 h 6858000"/>
              <a:gd name="connsiteX2" fmla="*/ 8630635 w 8630635"/>
              <a:gd name="connsiteY2" fmla="*/ 6858000 h 6858000"/>
              <a:gd name="connsiteX3" fmla="*/ 0 w 8630635"/>
              <a:gd name="connsiteY3" fmla="*/ 6858000 h 6858000"/>
              <a:gd name="connsiteX0" fmla="*/ 2958674 w 8630635"/>
              <a:gd name="connsiteY0" fmla="*/ 0 h 6858000"/>
              <a:gd name="connsiteX1" fmla="*/ 8630635 w 8630635"/>
              <a:gd name="connsiteY1" fmla="*/ 0 h 6858000"/>
              <a:gd name="connsiteX2" fmla="*/ 8630635 w 8630635"/>
              <a:gd name="connsiteY2" fmla="*/ 6858000 h 6858000"/>
              <a:gd name="connsiteX3" fmla="*/ 0 w 8630635"/>
              <a:gd name="connsiteY3" fmla="*/ 6858000 h 6858000"/>
              <a:gd name="connsiteX4" fmla="*/ 2958674 w 8630635"/>
              <a:gd name="connsiteY4" fmla="*/ 0 h 6858000"/>
              <a:gd name="connsiteX0" fmla="*/ 2872597 w 8630635"/>
              <a:gd name="connsiteY0" fmla="*/ 0 h 6858000"/>
              <a:gd name="connsiteX1" fmla="*/ 8630635 w 8630635"/>
              <a:gd name="connsiteY1" fmla="*/ 0 h 6858000"/>
              <a:gd name="connsiteX2" fmla="*/ 8630635 w 8630635"/>
              <a:gd name="connsiteY2" fmla="*/ 6858000 h 6858000"/>
              <a:gd name="connsiteX3" fmla="*/ 0 w 8630635"/>
              <a:gd name="connsiteY3" fmla="*/ 6858000 h 6858000"/>
              <a:gd name="connsiteX4" fmla="*/ 2872597 w 8630635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8228" h="6858000">
                <a:moveTo>
                  <a:pt x="2640190" y="0"/>
                </a:moveTo>
                <a:lnTo>
                  <a:pt x="8398228" y="0"/>
                </a:lnTo>
                <a:lnTo>
                  <a:pt x="8398228" y="6858000"/>
                </a:lnTo>
                <a:lnTo>
                  <a:pt x="0" y="6849208"/>
                </a:lnTo>
                <a:cubicBezTo>
                  <a:pt x="894408" y="4475285"/>
                  <a:pt x="1676920" y="2479430"/>
                  <a:pt x="2640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3090339-C1AA-4975-90A5-A4953259C7E5}"/>
              </a:ext>
            </a:extLst>
          </p:cNvPr>
          <p:cNvSpPr/>
          <p:nvPr/>
        </p:nvSpPr>
        <p:spPr>
          <a:xfrm>
            <a:off x="7469977" y="2294161"/>
            <a:ext cx="1995678" cy="199567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944F83B-3485-445F-86E9-57F8DCA1CC2B}"/>
              </a:ext>
            </a:extLst>
          </p:cNvPr>
          <p:cNvSpPr/>
          <p:nvPr/>
        </p:nvSpPr>
        <p:spPr>
          <a:xfrm>
            <a:off x="9642657" y="2289717"/>
            <a:ext cx="1995678" cy="199567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703724" y="142076"/>
            <a:ext cx="470869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Team</a:t>
            </a:r>
          </a:p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427D5F4-FE97-41E9-A2E1-D0241151FFF0}"/>
              </a:ext>
            </a:extLst>
          </p:cNvPr>
          <p:cNvSpPr/>
          <p:nvPr/>
        </p:nvSpPr>
        <p:spPr>
          <a:xfrm>
            <a:off x="5297297" y="2298605"/>
            <a:ext cx="1995678" cy="19956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1">
            <a:extLst>
              <a:ext uri="{FF2B5EF4-FFF2-40B4-BE49-F238E27FC236}">
                <a16:creationId xmlns:a16="http://schemas.microsoft.com/office/drawing/2014/main" id="{FC9F040F-337D-4301-B119-F0FF4FBAE78F}"/>
              </a:ext>
            </a:extLst>
          </p:cNvPr>
          <p:cNvGrpSpPr/>
          <p:nvPr/>
        </p:nvGrpSpPr>
        <p:grpSpPr>
          <a:xfrm>
            <a:off x="5379411" y="4574257"/>
            <a:ext cx="1831453" cy="1181745"/>
            <a:chOff x="2714325" y="3822139"/>
            <a:chExt cx="1831453" cy="1181745"/>
          </a:xfrm>
        </p:grpSpPr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B8DAF5C0-51EF-40F9-A02B-31BF7822BCE5}"/>
                </a:ext>
              </a:extLst>
            </p:cNvPr>
            <p:cNvSpPr txBox="1">
              <a:spLocks/>
            </p:cNvSpPr>
            <p:nvPr/>
          </p:nvSpPr>
          <p:spPr>
            <a:xfrm>
              <a:off x="2724327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Wilson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72BA6E-74BB-4688-8A62-81E65D827717}"/>
                </a:ext>
              </a:extLst>
            </p:cNvPr>
            <p:cNvSpPr txBox="1"/>
            <p:nvPr/>
          </p:nvSpPr>
          <p:spPr>
            <a:xfrm>
              <a:off x="2714325" y="4542219"/>
              <a:ext cx="1831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45E4A7-B5EB-4BAB-8F0F-4039009D2F2B}"/>
                </a:ext>
              </a:extLst>
            </p:cNvPr>
            <p:cNvSpPr txBox="1"/>
            <p:nvPr/>
          </p:nvSpPr>
          <p:spPr>
            <a:xfrm>
              <a:off x="2724326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E7E21B63-9688-4AEE-9EB9-49E9E68AD3C7}"/>
              </a:ext>
            </a:extLst>
          </p:cNvPr>
          <p:cNvGrpSpPr/>
          <p:nvPr/>
        </p:nvGrpSpPr>
        <p:grpSpPr>
          <a:xfrm>
            <a:off x="7559564" y="4574257"/>
            <a:ext cx="1831453" cy="1181745"/>
            <a:chOff x="4700113" y="3822139"/>
            <a:chExt cx="1831453" cy="1181745"/>
          </a:xfrm>
        </p:grpSpPr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996A59D2-DDD7-4C6E-ABB7-E3486AAA9BE9}"/>
                </a:ext>
              </a:extLst>
            </p:cNvPr>
            <p:cNvSpPr txBox="1">
              <a:spLocks/>
            </p:cNvSpPr>
            <p:nvPr/>
          </p:nvSpPr>
          <p:spPr>
            <a:xfrm>
              <a:off x="4710115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Anastasia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1D5C5-C27A-47BB-864D-4F915C6A38E8}"/>
                </a:ext>
              </a:extLst>
            </p:cNvPr>
            <p:cNvSpPr txBox="1"/>
            <p:nvPr/>
          </p:nvSpPr>
          <p:spPr>
            <a:xfrm>
              <a:off x="4700113" y="4542219"/>
              <a:ext cx="1831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5630F7-156E-452B-BF05-274C6E8B8102}"/>
                </a:ext>
              </a:extLst>
            </p:cNvPr>
            <p:cNvSpPr txBox="1"/>
            <p:nvPr/>
          </p:nvSpPr>
          <p:spPr>
            <a:xfrm>
              <a:off x="4710114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3AE7E102-4342-4091-9546-06C75E3BF27C}"/>
              </a:ext>
            </a:extLst>
          </p:cNvPr>
          <p:cNvGrpSpPr/>
          <p:nvPr/>
        </p:nvGrpSpPr>
        <p:grpSpPr>
          <a:xfrm>
            <a:off x="9739717" y="4567788"/>
            <a:ext cx="1831453" cy="1181745"/>
            <a:chOff x="6665706" y="3822139"/>
            <a:chExt cx="1831453" cy="1181745"/>
          </a:xfrm>
        </p:grpSpPr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443F05B2-F4D9-4754-97CC-CC7BAF6E8DEA}"/>
                </a:ext>
              </a:extLst>
            </p:cNvPr>
            <p:cNvSpPr txBox="1">
              <a:spLocks/>
            </p:cNvSpPr>
            <p:nvPr/>
          </p:nvSpPr>
          <p:spPr>
            <a:xfrm>
              <a:off x="6675708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Jones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1D88F1-FADF-477B-8DD6-EF3BCBB24502}"/>
                </a:ext>
              </a:extLst>
            </p:cNvPr>
            <p:cNvSpPr txBox="1"/>
            <p:nvPr/>
          </p:nvSpPr>
          <p:spPr>
            <a:xfrm>
              <a:off x="6665706" y="4542219"/>
              <a:ext cx="1831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82809-8790-4E1B-9680-D747629D82C9}"/>
                </a:ext>
              </a:extLst>
            </p:cNvPr>
            <p:cNvSpPr txBox="1"/>
            <p:nvPr/>
          </p:nvSpPr>
          <p:spPr>
            <a:xfrm>
              <a:off x="6675707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Cross 43">
            <a:extLst>
              <a:ext uri="{FF2B5EF4-FFF2-40B4-BE49-F238E27FC236}">
                <a16:creationId xmlns:a16="http://schemas.microsoft.com/office/drawing/2014/main" id="{DD9BDFB8-1A18-4296-B2D0-1E01374C5116}"/>
              </a:ext>
            </a:extLst>
          </p:cNvPr>
          <p:cNvSpPr/>
          <p:nvPr/>
        </p:nvSpPr>
        <p:spPr>
          <a:xfrm>
            <a:off x="6703724" y="3566000"/>
            <a:ext cx="792088" cy="792088"/>
          </a:xfrm>
          <a:prstGeom prst="plus">
            <a:avLst>
              <a:gd name="adj" fmla="val 305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Cross 47">
            <a:extLst>
              <a:ext uri="{FF2B5EF4-FFF2-40B4-BE49-F238E27FC236}">
                <a16:creationId xmlns:a16="http://schemas.microsoft.com/office/drawing/2014/main" id="{79885D9C-D719-4EB5-B818-73190CD37A51}"/>
              </a:ext>
            </a:extLst>
          </p:cNvPr>
          <p:cNvSpPr/>
          <p:nvPr/>
        </p:nvSpPr>
        <p:spPr>
          <a:xfrm>
            <a:off x="8817983" y="3560000"/>
            <a:ext cx="792088" cy="792088"/>
          </a:xfrm>
          <a:prstGeom prst="plus">
            <a:avLst>
              <a:gd name="adj" fmla="val 305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4439DA6A-92D3-4381-B9A8-97854233E7DB}"/>
              </a:ext>
            </a:extLst>
          </p:cNvPr>
          <p:cNvSpPr>
            <a:spLocks noChangeAspect="1"/>
          </p:cNvSpPr>
          <p:nvPr/>
        </p:nvSpPr>
        <p:spPr>
          <a:xfrm>
            <a:off x="6981779" y="3802057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Freeform 99">
            <a:extLst>
              <a:ext uri="{FF2B5EF4-FFF2-40B4-BE49-F238E27FC236}">
                <a16:creationId xmlns:a16="http://schemas.microsoft.com/office/drawing/2014/main" id="{48988A8D-B398-4147-B648-599BB20E3619}"/>
              </a:ext>
            </a:extLst>
          </p:cNvPr>
          <p:cNvSpPr>
            <a:spLocks noChangeAspect="1"/>
          </p:cNvSpPr>
          <p:nvPr/>
        </p:nvSpPr>
        <p:spPr>
          <a:xfrm>
            <a:off x="9070527" y="3790779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Cross 49">
            <a:extLst>
              <a:ext uri="{FF2B5EF4-FFF2-40B4-BE49-F238E27FC236}">
                <a16:creationId xmlns:a16="http://schemas.microsoft.com/office/drawing/2014/main" id="{387B7309-5EA3-460B-B65E-082CE8C2E65E}"/>
              </a:ext>
            </a:extLst>
          </p:cNvPr>
          <p:cNvSpPr/>
          <p:nvPr/>
        </p:nvSpPr>
        <p:spPr>
          <a:xfrm>
            <a:off x="11165449" y="3560000"/>
            <a:ext cx="792088" cy="792088"/>
          </a:xfrm>
          <a:prstGeom prst="plus">
            <a:avLst>
              <a:gd name="adj" fmla="val 305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97">
            <a:extLst>
              <a:ext uri="{FF2B5EF4-FFF2-40B4-BE49-F238E27FC236}">
                <a16:creationId xmlns:a16="http://schemas.microsoft.com/office/drawing/2014/main" id="{80DB50DB-B121-491D-8D44-B6ED3696AADE}"/>
              </a:ext>
            </a:extLst>
          </p:cNvPr>
          <p:cNvSpPr>
            <a:spLocks noChangeAspect="1"/>
          </p:cNvSpPr>
          <p:nvPr/>
        </p:nvSpPr>
        <p:spPr>
          <a:xfrm>
            <a:off x="11340885" y="3798867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CBB1D2-8F36-410C-BD5B-6019E604E36C}"/>
              </a:ext>
            </a:extLst>
          </p:cNvPr>
          <p:cNvGrpSpPr/>
          <p:nvPr/>
        </p:nvGrpSpPr>
        <p:grpSpPr>
          <a:xfrm>
            <a:off x="5757987" y="5896214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A82A1FEC-623F-42F2-AF50-09306945228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AAF038EA-25AD-4F43-8B69-A5417167C42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B12D11CE-5A72-4FF9-A335-08590DC694B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CB6EE9-B412-4FCE-A336-80110DF472BE}"/>
              </a:ext>
            </a:extLst>
          </p:cNvPr>
          <p:cNvGrpSpPr/>
          <p:nvPr/>
        </p:nvGrpSpPr>
        <p:grpSpPr>
          <a:xfrm>
            <a:off x="7938140" y="5896214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791A6F4D-CE57-403C-A37F-1CE533C6835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D80A589C-C091-4DD7-A88E-E8C609D3E72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7006A2BB-0A99-4FE8-978C-DA64365EB5D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313FA2-0BB6-47F2-A256-B97C48074CD0}"/>
              </a:ext>
            </a:extLst>
          </p:cNvPr>
          <p:cNvGrpSpPr/>
          <p:nvPr/>
        </p:nvGrpSpPr>
        <p:grpSpPr>
          <a:xfrm>
            <a:off x="10118293" y="5896214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CD288F45-DC34-407F-A307-1090A056774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9">
              <a:extLst>
                <a:ext uri="{FF2B5EF4-FFF2-40B4-BE49-F238E27FC236}">
                  <a16:creationId xmlns:a16="http://schemas.microsoft.com/office/drawing/2014/main" id="{FD45EAB7-FAA9-4363-B5AF-9CBA5100C94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4C26EF5D-A2F6-406E-86DB-D40D15B847B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A4ED55-FAD3-4369-BBD2-8C14245A99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13BB6D-5E13-40C7-BA09-D34942ABF4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C46203-61EB-44CE-9F9F-BB61C96EF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7452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AC1D12-1C92-4C5D-9810-9C6916092C56}"/>
              </a:ext>
            </a:extLst>
          </p:cNvPr>
          <p:cNvSpPr/>
          <p:nvPr/>
        </p:nvSpPr>
        <p:spPr>
          <a:xfrm>
            <a:off x="9957308" y="3174689"/>
            <a:ext cx="1152000" cy="115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7A247BB3-90F7-4D37-BAF5-37B7376CEAFC}"/>
              </a:ext>
            </a:extLst>
          </p:cNvPr>
          <p:cNvSpPr/>
          <p:nvPr/>
        </p:nvSpPr>
        <p:spPr>
          <a:xfrm rot="5400000">
            <a:off x="2774244" y="2421556"/>
            <a:ext cx="914400" cy="914400"/>
          </a:xfrm>
          <a:prstGeom prst="blockArc">
            <a:avLst>
              <a:gd name="adj1" fmla="val 16153352"/>
              <a:gd name="adj2" fmla="val 50347"/>
              <a:gd name="adj3" fmla="val 13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E3154-2AA2-493C-AF85-FBB53E6E2B3A}"/>
              </a:ext>
            </a:extLst>
          </p:cNvPr>
          <p:cNvSpPr/>
          <p:nvPr/>
        </p:nvSpPr>
        <p:spPr>
          <a:xfrm>
            <a:off x="0" y="3209330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7FD9923-22B2-45B8-BAE8-A9CE653E2C84}"/>
              </a:ext>
            </a:extLst>
          </p:cNvPr>
          <p:cNvSpPr/>
          <p:nvPr/>
        </p:nvSpPr>
        <p:spPr>
          <a:xfrm>
            <a:off x="3497470" y="2659620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840E6539-60F1-4285-9D32-35C7B674D863}"/>
              </a:ext>
            </a:extLst>
          </p:cNvPr>
          <p:cNvSpPr/>
          <p:nvPr/>
        </p:nvSpPr>
        <p:spPr>
          <a:xfrm rot="5400000">
            <a:off x="5382527" y="2573956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019D32-6FF6-47F5-9BB7-30AFA82E7F9C}"/>
              </a:ext>
            </a:extLst>
          </p:cNvPr>
          <p:cNvSpPr/>
          <p:nvPr/>
        </p:nvSpPr>
        <p:spPr>
          <a:xfrm>
            <a:off x="-1" y="336173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63A25-0953-43D6-A70A-8280F6D044D6}"/>
              </a:ext>
            </a:extLst>
          </p:cNvPr>
          <p:cNvSpPr/>
          <p:nvPr/>
        </p:nvSpPr>
        <p:spPr>
          <a:xfrm rot="16200000">
            <a:off x="6151759" y="2898858"/>
            <a:ext cx="166037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12B519F-1849-4F58-8BFB-B124A0CA2F35}"/>
              </a:ext>
            </a:extLst>
          </p:cNvPr>
          <p:cNvSpPr/>
          <p:nvPr/>
        </p:nvSpPr>
        <p:spPr>
          <a:xfrm>
            <a:off x="6108454" y="2670402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16B1B03B-C8C8-45D0-8E35-EF21560EFDD1}"/>
              </a:ext>
            </a:extLst>
          </p:cNvPr>
          <p:cNvSpPr/>
          <p:nvPr/>
        </p:nvSpPr>
        <p:spPr>
          <a:xfrm rot="5400000">
            <a:off x="8043376" y="2726356"/>
            <a:ext cx="914400" cy="914400"/>
          </a:xfrm>
          <a:prstGeom prst="blockArc">
            <a:avLst>
              <a:gd name="adj1" fmla="val 16260309"/>
              <a:gd name="adj2" fmla="val 21515221"/>
              <a:gd name="adj3" fmla="val 139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1BC025-EC65-40BB-9F83-DA4161348935}"/>
              </a:ext>
            </a:extLst>
          </p:cNvPr>
          <p:cNvSpPr/>
          <p:nvPr/>
        </p:nvSpPr>
        <p:spPr>
          <a:xfrm>
            <a:off x="1" y="3514130"/>
            <a:ext cx="8542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8C005-C9CF-4521-922F-306E1AEB03B3}"/>
              </a:ext>
            </a:extLst>
          </p:cNvPr>
          <p:cNvSpPr/>
          <p:nvPr/>
        </p:nvSpPr>
        <p:spPr>
          <a:xfrm rot="16200000">
            <a:off x="8733580" y="2981878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972CA9C-9C00-49DE-84A7-0E659A921543}"/>
              </a:ext>
            </a:extLst>
          </p:cNvPr>
          <p:cNvSpPr/>
          <p:nvPr/>
        </p:nvSpPr>
        <p:spPr>
          <a:xfrm>
            <a:off x="8768197" y="2670402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8C570C-709D-4981-9F84-7000FAAED45C}"/>
              </a:ext>
            </a:extLst>
          </p:cNvPr>
          <p:cNvSpPr/>
          <p:nvPr/>
        </p:nvSpPr>
        <p:spPr>
          <a:xfrm>
            <a:off x="1" y="3671036"/>
            <a:ext cx="9514847" cy="1266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C4706D6-CA66-4FC7-82C9-656B41C18590}"/>
              </a:ext>
            </a:extLst>
          </p:cNvPr>
          <p:cNvSpPr/>
          <p:nvPr/>
        </p:nvSpPr>
        <p:spPr>
          <a:xfrm rot="5400000">
            <a:off x="9464417" y="3623106"/>
            <a:ext cx="258081" cy="22248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950B73BB-D817-4E83-AE0B-59882CF7487F}"/>
              </a:ext>
            </a:extLst>
          </p:cNvPr>
          <p:cNvSpPr/>
          <p:nvPr/>
        </p:nvSpPr>
        <p:spPr>
          <a:xfrm rot="16200000" flipV="1">
            <a:off x="8048815" y="3825684"/>
            <a:ext cx="914400" cy="914400"/>
          </a:xfrm>
          <a:prstGeom prst="blockArc">
            <a:avLst>
              <a:gd name="adj1" fmla="val 16260309"/>
              <a:gd name="adj2" fmla="val 110065"/>
              <a:gd name="adj3" fmla="val 139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7DAEB-B95F-417C-A145-72863966A31B}"/>
              </a:ext>
            </a:extLst>
          </p:cNvPr>
          <p:cNvSpPr/>
          <p:nvPr/>
        </p:nvSpPr>
        <p:spPr>
          <a:xfrm flipV="1">
            <a:off x="1" y="3825684"/>
            <a:ext cx="8506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0EBB67-BDBB-49E2-A683-D44B88688DD2}"/>
              </a:ext>
            </a:extLst>
          </p:cNvPr>
          <p:cNvSpPr/>
          <p:nvPr/>
        </p:nvSpPr>
        <p:spPr>
          <a:xfrm rot="16200000">
            <a:off x="8733580" y="4360514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E62AF393-6237-4931-904B-A9A49725B2B3}"/>
              </a:ext>
            </a:extLst>
          </p:cNvPr>
          <p:cNvSpPr/>
          <p:nvPr/>
        </p:nvSpPr>
        <p:spPr>
          <a:xfrm rot="10800000">
            <a:off x="8768197" y="4575809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E81BBE1B-853F-483A-8514-0C5C36313F43}"/>
              </a:ext>
            </a:extLst>
          </p:cNvPr>
          <p:cNvSpPr/>
          <p:nvPr/>
        </p:nvSpPr>
        <p:spPr>
          <a:xfrm rot="16200000" flipV="1">
            <a:off x="5383690" y="3983019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8B61D7-F645-4765-BFC2-7FC6244D9276}"/>
              </a:ext>
            </a:extLst>
          </p:cNvPr>
          <p:cNvSpPr/>
          <p:nvPr/>
        </p:nvSpPr>
        <p:spPr>
          <a:xfrm flipV="1">
            <a:off x="-1" y="398302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F28F2E-04DB-4729-96BA-6041CC56AA47}"/>
              </a:ext>
            </a:extLst>
          </p:cNvPr>
          <p:cNvSpPr/>
          <p:nvPr/>
        </p:nvSpPr>
        <p:spPr>
          <a:xfrm rot="16200000">
            <a:off x="6158776" y="4442672"/>
            <a:ext cx="152002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33017D6-0039-405A-B8FB-F840E4602690}"/>
              </a:ext>
            </a:extLst>
          </p:cNvPr>
          <p:cNvSpPr/>
          <p:nvPr/>
        </p:nvSpPr>
        <p:spPr>
          <a:xfrm rot="10800000">
            <a:off x="6115132" y="4582041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A16044D1-A9B3-41CE-8CD8-60CDDE9FEA13}"/>
              </a:ext>
            </a:extLst>
          </p:cNvPr>
          <p:cNvSpPr/>
          <p:nvPr/>
        </p:nvSpPr>
        <p:spPr>
          <a:xfrm rot="16200000" flipV="1">
            <a:off x="2774244" y="4142038"/>
            <a:ext cx="914400" cy="914400"/>
          </a:xfrm>
          <a:prstGeom prst="blockArc">
            <a:avLst>
              <a:gd name="adj1" fmla="val 16153352"/>
              <a:gd name="adj2" fmla="val 21526963"/>
              <a:gd name="adj3" fmla="val 138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46EB35-88A0-4882-9546-20236BF54AA1}"/>
              </a:ext>
            </a:extLst>
          </p:cNvPr>
          <p:cNvSpPr/>
          <p:nvPr/>
        </p:nvSpPr>
        <p:spPr>
          <a:xfrm flipV="1">
            <a:off x="1" y="4142038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FDF5CC5-7C84-43B5-8B4C-1DAFEAA80ABD}"/>
              </a:ext>
            </a:extLst>
          </p:cNvPr>
          <p:cNvSpPr/>
          <p:nvPr/>
        </p:nvSpPr>
        <p:spPr>
          <a:xfrm rot="10800000">
            <a:off x="3497470" y="4581986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B4645F-869B-4ACD-9FDE-2D647FC481AD}"/>
              </a:ext>
            </a:extLst>
          </p:cNvPr>
          <p:cNvSpPr/>
          <p:nvPr/>
        </p:nvSpPr>
        <p:spPr>
          <a:xfrm>
            <a:off x="3188437" y="4905663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852399-C3D3-41EA-B86E-3D6DAD95089A}"/>
              </a:ext>
            </a:extLst>
          </p:cNvPr>
          <p:cNvSpPr/>
          <p:nvPr/>
        </p:nvSpPr>
        <p:spPr>
          <a:xfrm>
            <a:off x="3188437" y="1752269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0F64A25-87D5-4DFC-B4D9-D4648453BAC4}"/>
              </a:ext>
            </a:extLst>
          </p:cNvPr>
          <p:cNvSpPr/>
          <p:nvPr/>
        </p:nvSpPr>
        <p:spPr>
          <a:xfrm>
            <a:off x="5841305" y="175226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A9A98C-B7F2-495E-9189-DDD70A7159B2}"/>
              </a:ext>
            </a:extLst>
          </p:cNvPr>
          <p:cNvSpPr/>
          <p:nvPr/>
        </p:nvSpPr>
        <p:spPr>
          <a:xfrm>
            <a:off x="8494173" y="1752269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2DE7215-5203-476B-A566-51D6000D3BC1}"/>
              </a:ext>
            </a:extLst>
          </p:cNvPr>
          <p:cNvSpPr/>
          <p:nvPr/>
        </p:nvSpPr>
        <p:spPr>
          <a:xfrm>
            <a:off x="5841305" y="4905663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5699DE-653A-499D-888A-7EE201B6405D}"/>
              </a:ext>
            </a:extLst>
          </p:cNvPr>
          <p:cNvSpPr/>
          <p:nvPr/>
        </p:nvSpPr>
        <p:spPr>
          <a:xfrm>
            <a:off x="8494173" y="4905663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78DF63-AA07-4701-9712-9FA1BF3E7DE8}"/>
              </a:ext>
            </a:extLst>
          </p:cNvPr>
          <p:cNvGrpSpPr/>
          <p:nvPr/>
        </p:nvGrpSpPr>
        <p:grpSpPr>
          <a:xfrm>
            <a:off x="9732776" y="4386682"/>
            <a:ext cx="1601067" cy="678649"/>
            <a:chOff x="1391543" y="3698889"/>
            <a:chExt cx="1601067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0117C3-9BFD-4C1F-967C-950EEFED02B4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CF1A24-1DAB-442D-8BDF-FB9E826F3701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93A963-ABA4-4EA2-B847-E1F35F28E3CD}"/>
              </a:ext>
            </a:extLst>
          </p:cNvPr>
          <p:cNvGrpSpPr/>
          <p:nvPr/>
        </p:nvGrpSpPr>
        <p:grpSpPr>
          <a:xfrm>
            <a:off x="6787024" y="1622856"/>
            <a:ext cx="1609587" cy="1107996"/>
            <a:chOff x="2717227" y="4009798"/>
            <a:chExt cx="131457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370689-87C1-4255-BAF1-D17544E4273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A92D0C-E6BC-4687-BB7B-914D36E667E8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BE18E0-3E41-4F3D-B815-FD7B52509375}"/>
              </a:ext>
            </a:extLst>
          </p:cNvPr>
          <p:cNvGrpSpPr/>
          <p:nvPr/>
        </p:nvGrpSpPr>
        <p:grpSpPr>
          <a:xfrm>
            <a:off x="4084947" y="1622856"/>
            <a:ext cx="1609587" cy="1107996"/>
            <a:chOff x="2717227" y="4009798"/>
            <a:chExt cx="131457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7721BF-B346-48AB-B39E-15CF8730C478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4D35ED-1E47-4BDC-9916-C6A939AA39F9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D61F9A-518E-4355-B8BE-6929A64AA228}"/>
              </a:ext>
            </a:extLst>
          </p:cNvPr>
          <p:cNvGrpSpPr/>
          <p:nvPr/>
        </p:nvGrpSpPr>
        <p:grpSpPr>
          <a:xfrm>
            <a:off x="1441989" y="1622856"/>
            <a:ext cx="1609587" cy="1107996"/>
            <a:chOff x="2717227" y="4009798"/>
            <a:chExt cx="131457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F0E237-03DB-4C74-A143-321F3345B75E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16B177-B17B-4355-A21F-AAA3D8BC25DD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6787024" y="4732413"/>
            <a:ext cx="1609587" cy="1107996"/>
            <a:chOff x="2717227" y="4009798"/>
            <a:chExt cx="131457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DE6DCDA-3FA7-4B17-A0D2-F007C9580FAC}"/>
              </a:ext>
            </a:extLst>
          </p:cNvPr>
          <p:cNvGrpSpPr/>
          <p:nvPr/>
        </p:nvGrpSpPr>
        <p:grpSpPr>
          <a:xfrm>
            <a:off x="4084947" y="4732413"/>
            <a:ext cx="1609587" cy="1107996"/>
            <a:chOff x="2717227" y="4009798"/>
            <a:chExt cx="131457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EA9E8E-38C7-4308-82A7-290DD0DEF2B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BFD87B7-27FE-48A5-BFF0-83F417083E95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52D22B5-F353-47B0-89D6-621ACAFDEFDC}"/>
              </a:ext>
            </a:extLst>
          </p:cNvPr>
          <p:cNvGrpSpPr/>
          <p:nvPr/>
        </p:nvGrpSpPr>
        <p:grpSpPr>
          <a:xfrm>
            <a:off x="1441989" y="4732413"/>
            <a:ext cx="1609587" cy="1107996"/>
            <a:chOff x="2717227" y="4009798"/>
            <a:chExt cx="1314570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07DB0B-250B-4CF7-8D07-1B5B49C95031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 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18F44CB-100B-42F8-BE51-523265DC440F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Heart 17">
            <a:extLst>
              <a:ext uri="{FF2B5EF4-FFF2-40B4-BE49-F238E27FC236}">
                <a16:creationId xmlns:a16="http://schemas.microsoft.com/office/drawing/2014/main" id="{ABFAE241-BFC1-468E-84DC-2AC7040B28ED}"/>
              </a:ext>
            </a:extLst>
          </p:cNvPr>
          <p:cNvSpPr/>
          <p:nvPr/>
        </p:nvSpPr>
        <p:spPr>
          <a:xfrm>
            <a:off x="10254043" y="3517149"/>
            <a:ext cx="572203" cy="56102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5">
            <a:extLst>
              <a:ext uri="{FF2B5EF4-FFF2-40B4-BE49-F238E27FC236}">
                <a16:creationId xmlns:a16="http://schemas.microsoft.com/office/drawing/2014/main" id="{E09B2009-6002-4E17-BF1D-98DF4AED1BA7}"/>
              </a:ext>
            </a:extLst>
          </p:cNvPr>
          <p:cNvSpPr/>
          <p:nvPr/>
        </p:nvSpPr>
        <p:spPr>
          <a:xfrm>
            <a:off x="3429438" y="5176149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Chord 32">
            <a:extLst>
              <a:ext uri="{FF2B5EF4-FFF2-40B4-BE49-F238E27FC236}">
                <a16:creationId xmlns:a16="http://schemas.microsoft.com/office/drawing/2014/main" id="{E3906276-CC00-4C5E-B226-D4AF77078C1A}"/>
              </a:ext>
            </a:extLst>
          </p:cNvPr>
          <p:cNvSpPr/>
          <p:nvPr/>
        </p:nvSpPr>
        <p:spPr>
          <a:xfrm>
            <a:off x="3417390" y="1975350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40">
            <a:extLst>
              <a:ext uri="{FF2B5EF4-FFF2-40B4-BE49-F238E27FC236}">
                <a16:creationId xmlns:a16="http://schemas.microsoft.com/office/drawing/2014/main" id="{0D894458-2CD1-4404-A7BF-06CAD3A15E01}"/>
              </a:ext>
            </a:extLst>
          </p:cNvPr>
          <p:cNvSpPr/>
          <p:nvPr/>
        </p:nvSpPr>
        <p:spPr>
          <a:xfrm rot="2942052">
            <a:off x="6097794" y="199366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17">
            <a:extLst>
              <a:ext uri="{FF2B5EF4-FFF2-40B4-BE49-F238E27FC236}">
                <a16:creationId xmlns:a16="http://schemas.microsoft.com/office/drawing/2014/main" id="{20EA0F4A-C35C-4253-847D-6B1E89692830}"/>
              </a:ext>
            </a:extLst>
          </p:cNvPr>
          <p:cNvSpPr>
            <a:spLocks noChangeAspect="1"/>
          </p:cNvSpPr>
          <p:nvPr/>
        </p:nvSpPr>
        <p:spPr>
          <a:xfrm>
            <a:off x="8800016" y="1947245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Oval 25">
            <a:extLst>
              <a:ext uri="{FF2B5EF4-FFF2-40B4-BE49-F238E27FC236}">
                <a16:creationId xmlns:a16="http://schemas.microsoft.com/office/drawing/2014/main" id="{37F9AF64-B768-4439-80B8-08FCC480E295}"/>
              </a:ext>
            </a:extLst>
          </p:cNvPr>
          <p:cNvSpPr>
            <a:spLocks noChangeAspect="1"/>
          </p:cNvSpPr>
          <p:nvPr/>
        </p:nvSpPr>
        <p:spPr>
          <a:xfrm>
            <a:off x="8733392" y="5130209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Trapezoid 28">
            <a:extLst>
              <a:ext uri="{FF2B5EF4-FFF2-40B4-BE49-F238E27FC236}">
                <a16:creationId xmlns:a16="http://schemas.microsoft.com/office/drawing/2014/main" id="{F953D6D0-4618-4648-A672-BAD38F4DB667}"/>
              </a:ext>
            </a:extLst>
          </p:cNvPr>
          <p:cNvSpPr>
            <a:spLocks noChangeAspect="1"/>
          </p:cNvSpPr>
          <p:nvPr/>
        </p:nvSpPr>
        <p:spPr>
          <a:xfrm>
            <a:off x="6105406" y="5097816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461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ight Arrow 2">
            <a:extLst>
              <a:ext uri="{FF2B5EF4-FFF2-40B4-BE49-F238E27FC236}">
                <a16:creationId xmlns:a16="http://schemas.microsoft.com/office/drawing/2014/main" id="{0B87BE64-1E8D-49AD-B13A-8B5CB9C019A2}"/>
              </a:ext>
            </a:extLst>
          </p:cNvPr>
          <p:cNvSpPr/>
          <p:nvPr/>
        </p:nvSpPr>
        <p:spPr>
          <a:xfrm>
            <a:off x="1044408" y="3066341"/>
            <a:ext cx="2017945" cy="13312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C802C6DE-1911-41C4-86B1-15D5F51F9772}"/>
              </a:ext>
            </a:extLst>
          </p:cNvPr>
          <p:cNvSpPr/>
          <p:nvPr/>
        </p:nvSpPr>
        <p:spPr>
          <a:xfrm>
            <a:off x="6984639" y="3066341"/>
            <a:ext cx="2017945" cy="13312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4">
            <a:extLst>
              <a:ext uri="{FF2B5EF4-FFF2-40B4-BE49-F238E27FC236}">
                <a16:creationId xmlns:a16="http://schemas.microsoft.com/office/drawing/2014/main" id="{B4B31406-A20C-4BA6-815F-A7D3FC9ADA51}"/>
              </a:ext>
            </a:extLst>
          </p:cNvPr>
          <p:cNvSpPr/>
          <p:nvPr/>
        </p:nvSpPr>
        <p:spPr>
          <a:xfrm>
            <a:off x="9164405" y="3066341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3733D-8974-4DF9-8B83-116ADB5F6DAC}"/>
              </a:ext>
            </a:extLst>
          </p:cNvPr>
          <p:cNvSpPr txBox="1"/>
          <p:nvPr/>
        </p:nvSpPr>
        <p:spPr>
          <a:xfrm>
            <a:off x="1268658" y="3501125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1DF48-58B2-4989-8595-0D3797E1E46C}"/>
              </a:ext>
            </a:extLst>
          </p:cNvPr>
          <p:cNvSpPr txBox="1"/>
          <p:nvPr/>
        </p:nvSpPr>
        <p:spPr>
          <a:xfrm>
            <a:off x="7212050" y="3501125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1C5B9-8146-47B5-A433-20F6C4C42477}"/>
              </a:ext>
            </a:extLst>
          </p:cNvPr>
          <p:cNvSpPr txBox="1"/>
          <p:nvPr/>
        </p:nvSpPr>
        <p:spPr>
          <a:xfrm>
            <a:off x="9391664" y="3501125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F59EBB-3036-4EC0-9FE2-730ED57F8118}"/>
              </a:ext>
            </a:extLst>
          </p:cNvPr>
          <p:cNvGrpSpPr/>
          <p:nvPr/>
        </p:nvGrpSpPr>
        <p:grpSpPr>
          <a:xfrm>
            <a:off x="3238978" y="1945637"/>
            <a:ext cx="3562716" cy="3572641"/>
            <a:chOff x="2175982" y="2022748"/>
            <a:chExt cx="3462252" cy="3471894"/>
          </a:xfrm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D2233F2F-F38D-4124-A5E4-B1732FFBBB42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0D94E5-EF11-4BDC-B5CC-D75ACB38AF6F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E988A1-4B4F-4CF1-AC9C-45CB9DB73EA7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8C99FC-84D4-48D5-BF03-FEB22A83F813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91618E-6F5D-4F7A-BC68-E7E6BDC2E984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A3E8147-700A-4C88-8162-5D1840C50A8E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A854163-9C3F-4CAF-B83C-2AEF2A4F68C8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68CD15-C233-4333-AD77-E61D5C3F1BE4}"/>
                </a:ext>
              </a:extLst>
            </p:cNvPr>
            <p:cNvSpPr txBox="1"/>
            <p:nvPr/>
          </p:nvSpPr>
          <p:spPr>
            <a:xfrm>
              <a:off x="3381364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3F4E80-78B5-482D-B2D3-DC011E4CB4FF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0528A1-2D75-4EEB-9F52-620749591855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37209A-06D0-4CF1-997A-A48126E95594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39FE3B-B76B-40FE-B228-9CAF0009DCFA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598398-7794-4EB6-8A84-BF905EEFAF8D}"/>
              </a:ext>
            </a:extLst>
          </p:cNvPr>
          <p:cNvGrpSpPr/>
          <p:nvPr/>
        </p:nvGrpSpPr>
        <p:grpSpPr>
          <a:xfrm>
            <a:off x="5654994" y="1607158"/>
            <a:ext cx="2936241" cy="897071"/>
            <a:chOff x="4964215" y="2172755"/>
            <a:chExt cx="1454627" cy="89707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F4D36E-8DAE-40C9-B0B1-710721D610C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ECD3FB-7BC0-44CF-9296-67F7452F4BDB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86E1E3-3F3E-4A48-80AD-687F71042AC4}"/>
              </a:ext>
            </a:extLst>
          </p:cNvPr>
          <p:cNvGrpSpPr/>
          <p:nvPr/>
        </p:nvGrpSpPr>
        <p:grpSpPr>
          <a:xfrm>
            <a:off x="6603301" y="4190903"/>
            <a:ext cx="2936241" cy="897071"/>
            <a:chOff x="4964215" y="2172755"/>
            <a:chExt cx="1454627" cy="8970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93D7F1-E5BD-495E-B418-0451AF1B8346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93D60A-6969-4CA2-BA1B-502731D751EE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85345E-1532-4423-8C6B-A5BBD2137B21}"/>
              </a:ext>
            </a:extLst>
          </p:cNvPr>
          <p:cNvGrpSpPr/>
          <p:nvPr/>
        </p:nvGrpSpPr>
        <p:grpSpPr>
          <a:xfrm>
            <a:off x="5654994" y="5028081"/>
            <a:ext cx="2936241" cy="897071"/>
            <a:chOff x="4964215" y="2172755"/>
            <a:chExt cx="1454627" cy="89707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9B5F77-C4D3-4966-9879-E92540298CF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536E14-3D28-4094-9C30-DA221CFCACF2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6F3B20-6C80-4647-903B-F9352F257FA6}"/>
              </a:ext>
            </a:extLst>
          </p:cNvPr>
          <p:cNvGrpSpPr/>
          <p:nvPr/>
        </p:nvGrpSpPr>
        <p:grpSpPr>
          <a:xfrm>
            <a:off x="1838339" y="4373706"/>
            <a:ext cx="1821924" cy="1266403"/>
            <a:chOff x="4964215" y="2172755"/>
            <a:chExt cx="1454627" cy="12664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D40AF1-12D3-455B-944B-3EFB7FB9AC27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3A951-3D8F-4EE2-A6AD-1C7C9191A9BD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/>
              <a:t>Portfolio Presentation</a:t>
            </a:r>
            <a:endParaRPr lang="ko-KR" altLang="en-US" sz="36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24845" y="1949942"/>
            <a:ext cx="5751279" cy="892552"/>
            <a:chOff x="2556780" y="1766707"/>
            <a:chExt cx="4243788" cy="892552"/>
          </a:xfrm>
        </p:grpSpPr>
        <p:sp>
          <p:nvSpPr>
            <p:cNvPr id="6" name="TextBox 5"/>
            <p:cNvSpPr txBox="1"/>
            <p:nvPr/>
          </p:nvSpPr>
          <p:spPr>
            <a:xfrm>
              <a:off x="2556780" y="2012928"/>
              <a:ext cx="4243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780" y="1766707"/>
              <a:ext cx="424378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 flipH="1">
            <a:off x="5833065" y="3080986"/>
            <a:ext cx="748982" cy="748982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60532" y="3101534"/>
            <a:ext cx="4755476" cy="707886"/>
            <a:chOff x="1353016" y="1766707"/>
            <a:chExt cx="3318868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flipH="1">
            <a:off x="5833065" y="4125102"/>
            <a:ext cx="748982" cy="748982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60532" y="4145650"/>
            <a:ext cx="4755476" cy="707886"/>
            <a:chOff x="1353016" y="1766707"/>
            <a:chExt cx="331886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 flipH="1">
            <a:off x="5833065" y="5169218"/>
            <a:ext cx="748982" cy="748982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60532" y="5189766"/>
            <a:ext cx="4755476" cy="707886"/>
            <a:chOff x="1353016" y="1766707"/>
            <a:chExt cx="3318868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:a16="http://schemas.microsoft.com/office/drawing/2014/main" id="{466A2112-7CCA-4B18-B042-5F58F84B9EF5}"/>
              </a:ext>
            </a:extLst>
          </p:cNvPr>
          <p:cNvSpPr/>
          <p:nvPr/>
        </p:nvSpPr>
        <p:spPr>
          <a:xfrm>
            <a:off x="6024990" y="432604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3AAC932-A9A6-440C-A4D5-6D7F7B0D606D}"/>
              </a:ext>
            </a:extLst>
          </p:cNvPr>
          <p:cNvSpPr/>
          <p:nvPr/>
        </p:nvSpPr>
        <p:spPr>
          <a:xfrm>
            <a:off x="6015267" y="5380464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0F2FDF3F-4591-4B91-A6FF-F5DFA2DEE115}"/>
              </a:ext>
            </a:extLst>
          </p:cNvPr>
          <p:cNvSpPr/>
          <p:nvPr/>
        </p:nvSpPr>
        <p:spPr>
          <a:xfrm>
            <a:off x="6015267" y="333549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48C6CF-89C2-43C0-891A-C88E09EBC9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3DF3FB27-B440-4259-AA33-3D978DAB7C29}"/>
              </a:ext>
            </a:extLst>
          </p:cNvPr>
          <p:cNvGrpSpPr/>
          <p:nvPr/>
        </p:nvGrpSpPr>
        <p:grpSpPr>
          <a:xfrm>
            <a:off x="-3836" y="1299520"/>
            <a:ext cx="3035255" cy="645224"/>
            <a:chOff x="3837" y="1628802"/>
            <a:chExt cx="2726778" cy="579649"/>
          </a:xfrm>
          <a:solidFill>
            <a:schemeClr val="accent6"/>
          </a:solidFill>
        </p:grpSpPr>
        <p:sp>
          <p:nvSpPr>
            <p:cNvPr id="4" name="Round Same Side Corner Rectangle 9">
              <a:extLst>
                <a:ext uri="{FF2B5EF4-FFF2-40B4-BE49-F238E27FC236}">
                  <a16:creationId xmlns:a16="http://schemas.microsoft.com/office/drawing/2014/main" id="{E4DE3FC1-6968-419D-B073-23581965A5E9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10E71159-7330-4463-8CAC-EC32AB176DE7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12">
              <a:extLst>
                <a:ext uri="{FF2B5EF4-FFF2-40B4-BE49-F238E27FC236}">
                  <a16:creationId xmlns:a16="http://schemas.microsoft.com/office/drawing/2014/main" id="{AFA0A502-BE9D-4517-A9CF-9B0568943829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98FE1E-97A9-4DE3-9659-C77FFE0AE5FD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10D2FB-290B-4819-9B8C-B0DC0035063E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424565F6-A4F6-4BE0-A7D7-8C7F88FDD907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ound Same Side Corner Rectangle 16">
              <a:extLst>
                <a:ext uri="{FF2B5EF4-FFF2-40B4-BE49-F238E27FC236}">
                  <a16:creationId xmlns:a16="http://schemas.microsoft.com/office/drawing/2014/main" id="{686F05AD-521B-4D00-A23E-7524D50CE5A2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ardrop 10">
            <a:extLst>
              <a:ext uri="{FF2B5EF4-FFF2-40B4-BE49-F238E27FC236}">
                <a16:creationId xmlns:a16="http://schemas.microsoft.com/office/drawing/2014/main" id="{DA36E9E0-7533-471B-B737-3E31F128FCC7}"/>
              </a:ext>
            </a:extLst>
          </p:cNvPr>
          <p:cNvSpPr/>
          <p:nvPr/>
        </p:nvSpPr>
        <p:spPr>
          <a:xfrm rot="18900000">
            <a:off x="2097932" y="2453973"/>
            <a:ext cx="1620000" cy="1620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7B822F72-A563-4E33-A8EB-46C4FE7AA983}"/>
              </a:ext>
            </a:extLst>
          </p:cNvPr>
          <p:cNvSpPr/>
          <p:nvPr/>
        </p:nvSpPr>
        <p:spPr>
          <a:xfrm rot="18900000">
            <a:off x="4713868" y="2624823"/>
            <a:ext cx="1440000" cy="1440000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298981A5-2A34-45C5-8E09-D6121F1FD878}"/>
              </a:ext>
            </a:extLst>
          </p:cNvPr>
          <p:cNvSpPr/>
          <p:nvPr/>
        </p:nvSpPr>
        <p:spPr>
          <a:xfrm rot="18900000">
            <a:off x="7274485" y="2888532"/>
            <a:ext cx="1260000" cy="1260000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7CF02181-71B5-40F6-9531-8DCE216202CF}"/>
              </a:ext>
            </a:extLst>
          </p:cNvPr>
          <p:cNvSpPr/>
          <p:nvPr/>
        </p:nvSpPr>
        <p:spPr>
          <a:xfrm rot="18900000">
            <a:off x="9869974" y="3105811"/>
            <a:ext cx="1080000" cy="1080000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19D359-F107-4556-865D-00898264498A}"/>
              </a:ext>
            </a:extLst>
          </p:cNvPr>
          <p:cNvSpPr/>
          <p:nvPr/>
        </p:nvSpPr>
        <p:spPr>
          <a:xfrm>
            <a:off x="-18262" y="4399526"/>
            <a:ext cx="12204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7A3D95-996F-47F0-BA01-29EB65B3309C}"/>
              </a:ext>
            </a:extLst>
          </p:cNvPr>
          <p:cNvGrpSpPr/>
          <p:nvPr/>
        </p:nvGrpSpPr>
        <p:grpSpPr>
          <a:xfrm>
            <a:off x="2058010" y="4683860"/>
            <a:ext cx="1699847" cy="1048024"/>
            <a:chOff x="803640" y="3362835"/>
            <a:chExt cx="2059657" cy="10480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C52425-53FB-4FD6-8AB6-08AB59D6BBE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FA1BBF-4CE5-4B59-940C-DA5349221CE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91F32D-E9D1-4903-8469-6B6194B14961}"/>
              </a:ext>
            </a:extLst>
          </p:cNvPr>
          <p:cNvGrpSpPr/>
          <p:nvPr/>
        </p:nvGrpSpPr>
        <p:grpSpPr>
          <a:xfrm>
            <a:off x="4558691" y="4683860"/>
            <a:ext cx="1699847" cy="1048024"/>
            <a:chOff x="803640" y="3362835"/>
            <a:chExt cx="2059657" cy="10480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C7F76C-3BCD-43FD-87C9-A0F4339E012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11A58C-096D-4385-A14E-EFEDA6D760D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466A9C-9B1D-42B9-B278-572B67330A32}"/>
              </a:ext>
            </a:extLst>
          </p:cNvPr>
          <p:cNvGrpSpPr/>
          <p:nvPr/>
        </p:nvGrpSpPr>
        <p:grpSpPr>
          <a:xfrm>
            <a:off x="7059372" y="4683860"/>
            <a:ext cx="1699847" cy="1048024"/>
            <a:chOff x="803640" y="3362835"/>
            <a:chExt cx="2059657" cy="10480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B122BD-FE19-4AE8-A796-FB677998376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14F1F3-E18D-4E27-A4D6-56A17198FCD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9D511-758C-4116-9DB6-D7D7C5FFD07E}"/>
              </a:ext>
            </a:extLst>
          </p:cNvPr>
          <p:cNvGrpSpPr/>
          <p:nvPr/>
        </p:nvGrpSpPr>
        <p:grpSpPr>
          <a:xfrm>
            <a:off x="9560052" y="4683861"/>
            <a:ext cx="1699847" cy="1048024"/>
            <a:chOff x="803640" y="3362835"/>
            <a:chExt cx="2059657" cy="1048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ED995F-3D12-4D34-8DC7-8006B1511B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C83269-CFF6-4AB3-9F9B-39847E5AB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F40586D8-7682-41F8-9675-C6A211613F39}"/>
              </a:ext>
            </a:extLst>
          </p:cNvPr>
          <p:cNvSpPr/>
          <p:nvPr/>
        </p:nvSpPr>
        <p:spPr>
          <a:xfrm>
            <a:off x="2760109" y="4292504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C431E0-B041-4B71-A502-A00B9792AE0A}"/>
              </a:ext>
            </a:extLst>
          </p:cNvPr>
          <p:cNvSpPr/>
          <p:nvPr/>
        </p:nvSpPr>
        <p:spPr>
          <a:xfrm>
            <a:off x="5265598" y="4292504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7C0E4E-1C30-4696-BAE9-124DC5AAF374}"/>
              </a:ext>
            </a:extLst>
          </p:cNvPr>
          <p:cNvSpPr/>
          <p:nvPr/>
        </p:nvSpPr>
        <p:spPr>
          <a:xfrm>
            <a:off x="7771087" y="4292504"/>
            <a:ext cx="266798" cy="26679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04033C-DF07-441D-9556-317EC4DA1883}"/>
              </a:ext>
            </a:extLst>
          </p:cNvPr>
          <p:cNvSpPr/>
          <p:nvPr/>
        </p:nvSpPr>
        <p:spPr>
          <a:xfrm>
            <a:off x="10276575" y="4292505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Heart 17">
            <a:extLst>
              <a:ext uri="{FF2B5EF4-FFF2-40B4-BE49-F238E27FC236}">
                <a16:creationId xmlns:a16="http://schemas.microsoft.com/office/drawing/2014/main" id="{82939584-6704-4398-8D6B-850C8C686637}"/>
              </a:ext>
            </a:extLst>
          </p:cNvPr>
          <p:cNvSpPr/>
          <p:nvPr/>
        </p:nvSpPr>
        <p:spPr>
          <a:xfrm>
            <a:off x="2646180" y="3138472"/>
            <a:ext cx="465647" cy="45655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6C2BAA4D-D3FF-411C-966F-416C0E5E7117}"/>
              </a:ext>
            </a:extLst>
          </p:cNvPr>
          <p:cNvSpPr/>
          <p:nvPr/>
        </p:nvSpPr>
        <p:spPr>
          <a:xfrm>
            <a:off x="10205288" y="3459973"/>
            <a:ext cx="462276" cy="38960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47B68167-2116-4385-B4F8-ABA29E7ADDA1}"/>
              </a:ext>
            </a:extLst>
          </p:cNvPr>
          <p:cNvSpPr/>
          <p:nvPr/>
        </p:nvSpPr>
        <p:spPr>
          <a:xfrm rot="2942052">
            <a:off x="5168449" y="3175560"/>
            <a:ext cx="429704" cy="457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D66A0858-95E9-4E51-9B71-22F135F0145B}"/>
              </a:ext>
            </a:extLst>
          </p:cNvPr>
          <p:cNvSpPr>
            <a:spLocks noChangeAspect="1"/>
          </p:cNvSpPr>
          <p:nvPr/>
        </p:nvSpPr>
        <p:spPr>
          <a:xfrm>
            <a:off x="7749831" y="3263974"/>
            <a:ext cx="309308" cy="49213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94802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4318</Words>
  <Application>Microsoft Office PowerPoint</Application>
  <PresentationFormat>Widescreen</PresentationFormat>
  <Paragraphs>511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Franklin Gothic Heavy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Allppt.com</cp:lastModifiedBy>
  <cp:revision>89</cp:revision>
  <dcterms:created xsi:type="dcterms:W3CDTF">2018-04-24T17:14:44Z</dcterms:created>
  <dcterms:modified xsi:type="dcterms:W3CDTF">2018-12-13T23:57:06Z</dcterms:modified>
</cp:coreProperties>
</file>