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3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06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3A75BAF-BF4D-4C9B-B4E5-13B2E99241D9}"/>
              </a:ext>
            </a:extLst>
          </p:cNvPr>
          <p:cNvSpPr/>
          <p:nvPr/>
        </p:nvSpPr>
        <p:spPr>
          <a:xfrm>
            <a:off x="225669" y="198123"/>
            <a:ext cx="9454662" cy="646175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66CC281-979D-4D0A-BD22-DB12635F1D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27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00000">
            <a:off x="682569" y="1204014"/>
            <a:ext cx="4466221" cy="394801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FA6840C-8B66-4495-8610-F20F5A7CFE2B}"/>
              </a:ext>
            </a:extLst>
          </p:cNvPr>
          <p:cNvSpPr/>
          <p:nvPr/>
        </p:nvSpPr>
        <p:spPr>
          <a:xfrm>
            <a:off x="4953000" y="1"/>
            <a:ext cx="4953845" cy="1793956"/>
          </a:xfrm>
          <a:custGeom>
            <a:avLst/>
            <a:gdLst>
              <a:gd name="connsiteX0" fmla="*/ 0 w 3927231"/>
              <a:gd name="connsiteY0" fmla="*/ 0 h 1582615"/>
              <a:gd name="connsiteX1" fmla="*/ 3927231 w 3927231"/>
              <a:gd name="connsiteY1" fmla="*/ 0 h 1582615"/>
              <a:gd name="connsiteX2" fmla="*/ 3927231 w 3927231"/>
              <a:gd name="connsiteY2" fmla="*/ 1582615 h 1582615"/>
              <a:gd name="connsiteX3" fmla="*/ 0 w 3927231"/>
              <a:gd name="connsiteY3" fmla="*/ 1582615 h 1582615"/>
              <a:gd name="connsiteX4" fmla="*/ 0 w 3927231"/>
              <a:gd name="connsiteY4" fmla="*/ 0 h 1582615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0 w 3927231"/>
              <a:gd name="connsiteY4" fmla="*/ 1582615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685800 w 3927231"/>
              <a:gd name="connsiteY4" fmla="*/ 1002322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1995854 w 3927231"/>
              <a:gd name="connsiteY4" fmla="*/ 1274884 h 1890366"/>
              <a:gd name="connsiteX5" fmla="*/ 685800 w 3927231"/>
              <a:gd name="connsiteY5" fmla="*/ 1002322 h 1890366"/>
              <a:gd name="connsiteX6" fmla="*/ 0 w 3927231"/>
              <a:gd name="connsiteY6" fmla="*/ 0 h 1890366"/>
              <a:gd name="connsiteX0" fmla="*/ 0 w 3927231"/>
              <a:gd name="connsiteY0" fmla="*/ 0 h 1907950"/>
              <a:gd name="connsiteX1" fmla="*/ 3927231 w 3927231"/>
              <a:gd name="connsiteY1" fmla="*/ 0 h 1907950"/>
              <a:gd name="connsiteX2" fmla="*/ 3927231 w 3927231"/>
              <a:gd name="connsiteY2" fmla="*/ 1582615 h 1907950"/>
              <a:gd name="connsiteX3" fmla="*/ 3015761 w 3927231"/>
              <a:gd name="connsiteY3" fmla="*/ 1907931 h 1907950"/>
              <a:gd name="connsiteX4" fmla="*/ 1995854 w 3927231"/>
              <a:gd name="connsiteY4" fmla="*/ 1274884 h 1907950"/>
              <a:gd name="connsiteX5" fmla="*/ 685800 w 3927231"/>
              <a:gd name="connsiteY5" fmla="*/ 1002322 h 1907950"/>
              <a:gd name="connsiteX6" fmla="*/ 0 w 3927231"/>
              <a:gd name="connsiteY6" fmla="*/ 0 h 1907950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87088"/>
              <a:gd name="connsiteX1" fmla="*/ 3927231 w 3927231"/>
              <a:gd name="connsiteY1" fmla="*/ 0 h 1987088"/>
              <a:gd name="connsiteX2" fmla="*/ 3927231 w 3927231"/>
              <a:gd name="connsiteY2" fmla="*/ 1582615 h 1987088"/>
              <a:gd name="connsiteX3" fmla="*/ 3420207 w 3927231"/>
              <a:gd name="connsiteY3" fmla="*/ 1987061 h 1987088"/>
              <a:gd name="connsiteX4" fmla="*/ 1995854 w 3927231"/>
              <a:gd name="connsiteY4" fmla="*/ 1274884 h 1987088"/>
              <a:gd name="connsiteX5" fmla="*/ 685800 w 3927231"/>
              <a:gd name="connsiteY5" fmla="*/ 1002322 h 1987088"/>
              <a:gd name="connsiteX6" fmla="*/ 0 w 3927231"/>
              <a:gd name="connsiteY6" fmla="*/ 0 h 1987088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469"/>
              <a:gd name="connsiteX1" fmla="*/ 3927231 w 3927231"/>
              <a:gd name="connsiteY1" fmla="*/ 0 h 1987469"/>
              <a:gd name="connsiteX2" fmla="*/ 3927231 w 3927231"/>
              <a:gd name="connsiteY2" fmla="*/ 1582615 h 1987469"/>
              <a:gd name="connsiteX3" fmla="*/ 3420207 w 3927231"/>
              <a:gd name="connsiteY3" fmla="*/ 1987061 h 1987469"/>
              <a:gd name="connsiteX4" fmla="*/ 1995854 w 3927231"/>
              <a:gd name="connsiteY4" fmla="*/ 1274884 h 1987469"/>
              <a:gd name="connsiteX5" fmla="*/ 685800 w 3927231"/>
              <a:gd name="connsiteY5" fmla="*/ 1002322 h 1987469"/>
              <a:gd name="connsiteX6" fmla="*/ 0 w 3927231"/>
              <a:gd name="connsiteY6" fmla="*/ 0 h 1987469"/>
              <a:gd name="connsiteX0" fmla="*/ 0 w 3927276"/>
              <a:gd name="connsiteY0" fmla="*/ 0 h 1987950"/>
              <a:gd name="connsiteX1" fmla="*/ 3927231 w 3927276"/>
              <a:gd name="connsiteY1" fmla="*/ 0 h 1987950"/>
              <a:gd name="connsiteX2" fmla="*/ 3927231 w 3927276"/>
              <a:gd name="connsiteY2" fmla="*/ 1582615 h 1987950"/>
              <a:gd name="connsiteX3" fmla="*/ 3420207 w 3927276"/>
              <a:gd name="connsiteY3" fmla="*/ 1987061 h 1987950"/>
              <a:gd name="connsiteX4" fmla="*/ 1995854 w 3927276"/>
              <a:gd name="connsiteY4" fmla="*/ 1274884 h 1987950"/>
              <a:gd name="connsiteX5" fmla="*/ 685800 w 3927276"/>
              <a:gd name="connsiteY5" fmla="*/ 1002322 h 1987950"/>
              <a:gd name="connsiteX6" fmla="*/ 0 w 3927276"/>
              <a:gd name="connsiteY6" fmla="*/ 0 h 1987950"/>
              <a:gd name="connsiteX0" fmla="*/ 0 w 3927231"/>
              <a:gd name="connsiteY0" fmla="*/ 0 h 1987534"/>
              <a:gd name="connsiteX1" fmla="*/ 3927231 w 3927231"/>
              <a:gd name="connsiteY1" fmla="*/ 0 h 1987534"/>
              <a:gd name="connsiteX2" fmla="*/ 3927231 w 3927231"/>
              <a:gd name="connsiteY2" fmla="*/ 1582615 h 1987534"/>
              <a:gd name="connsiteX3" fmla="*/ 3420207 w 3927231"/>
              <a:gd name="connsiteY3" fmla="*/ 1987061 h 1987534"/>
              <a:gd name="connsiteX4" fmla="*/ 1995854 w 3927231"/>
              <a:gd name="connsiteY4" fmla="*/ 1274884 h 1987534"/>
              <a:gd name="connsiteX5" fmla="*/ 685800 w 3927231"/>
              <a:gd name="connsiteY5" fmla="*/ 1002322 h 1987534"/>
              <a:gd name="connsiteX6" fmla="*/ 0 w 3927231"/>
              <a:gd name="connsiteY6" fmla="*/ 0 h 1987534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97802"/>
              <a:gd name="connsiteX1" fmla="*/ 3927231 w 3927231"/>
              <a:gd name="connsiteY1" fmla="*/ 0 h 1997802"/>
              <a:gd name="connsiteX2" fmla="*/ 3927231 w 3927231"/>
              <a:gd name="connsiteY2" fmla="*/ 1582615 h 1997802"/>
              <a:gd name="connsiteX3" fmla="*/ 3322607 w 3927231"/>
              <a:gd name="connsiteY3" fmla="*/ 1997802 h 1997802"/>
              <a:gd name="connsiteX4" fmla="*/ 1820008 w 3927231"/>
              <a:gd name="connsiteY4" fmla="*/ 800099 h 1997802"/>
              <a:gd name="connsiteX5" fmla="*/ 677008 w 3927231"/>
              <a:gd name="connsiteY5" fmla="*/ 782514 h 1997802"/>
              <a:gd name="connsiteX6" fmla="*/ 0 w 3927231"/>
              <a:gd name="connsiteY6" fmla="*/ 0 h 1997802"/>
              <a:gd name="connsiteX0" fmla="*/ 0 w 3927231"/>
              <a:gd name="connsiteY0" fmla="*/ 0 h 2016828"/>
              <a:gd name="connsiteX1" fmla="*/ 3927231 w 3927231"/>
              <a:gd name="connsiteY1" fmla="*/ 0 h 2016828"/>
              <a:gd name="connsiteX2" fmla="*/ 3927231 w 3927231"/>
              <a:gd name="connsiteY2" fmla="*/ 1582615 h 2016828"/>
              <a:gd name="connsiteX3" fmla="*/ 3322607 w 3927231"/>
              <a:gd name="connsiteY3" fmla="*/ 1997802 h 2016828"/>
              <a:gd name="connsiteX4" fmla="*/ 1820008 w 3927231"/>
              <a:gd name="connsiteY4" fmla="*/ 800099 h 2016828"/>
              <a:gd name="connsiteX5" fmla="*/ 677008 w 3927231"/>
              <a:gd name="connsiteY5" fmla="*/ 782514 h 2016828"/>
              <a:gd name="connsiteX6" fmla="*/ 0 w 3927231"/>
              <a:gd name="connsiteY6" fmla="*/ 0 h 2016828"/>
              <a:gd name="connsiteX0" fmla="*/ 0 w 3927231"/>
              <a:gd name="connsiteY0" fmla="*/ 0 h 2212620"/>
              <a:gd name="connsiteX1" fmla="*/ 3927231 w 3927231"/>
              <a:gd name="connsiteY1" fmla="*/ 0 h 2212620"/>
              <a:gd name="connsiteX2" fmla="*/ 3927231 w 3927231"/>
              <a:gd name="connsiteY2" fmla="*/ 1582615 h 2212620"/>
              <a:gd name="connsiteX3" fmla="*/ 3329579 w 3927231"/>
              <a:gd name="connsiteY3" fmla="*/ 2212620 h 2212620"/>
              <a:gd name="connsiteX4" fmla="*/ 1820008 w 3927231"/>
              <a:gd name="connsiteY4" fmla="*/ 800099 h 2212620"/>
              <a:gd name="connsiteX5" fmla="*/ 677008 w 3927231"/>
              <a:gd name="connsiteY5" fmla="*/ 782514 h 2212620"/>
              <a:gd name="connsiteX6" fmla="*/ 0 w 3927231"/>
              <a:gd name="connsiteY6" fmla="*/ 0 h 2212620"/>
              <a:gd name="connsiteX0" fmla="*/ 0 w 3927231"/>
              <a:gd name="connsiteY0" fmla="*/ 0 h 2215317"/>
              <a:gd name="connsiteX1" fmla="*/ 3927231 w 3927231"/>
              <a:gd name="connsiteY1" fmla="*/ 0 h 2215317"/>
              <a:gd name="connsiteX2" fmla="*/ 3927231 w 3927231"/>
              <a:gd name="connsiteY2" fmla="*/ 1582615 h 2215317"/>
              <a:gd name="connsiteX3" fmla="*/ 3329579 w 3927231"/>
              <a:gd name="connsiteY3" fmla="*/ 2212620 h 2215317"/>
              <a:gd name="connsiteX4" fmla="*/ 1820008 w 3927231"/>
              <a:gd name="connsiteY4" fmla="*/ 800099 h 2215317"/>
              <a:gd name="connsiteX5" fmla="*/ 677008 w 3927231"/>
              <a:gd name="connsiteY5" fmla="*/ 782514 h 2215317"/>
              <a:gd name="connsiteX6" fmla="*/ 0 w 3927231"/>
              <a:gd name="connsiteY6" fmla="*/ 0 h 2215317"/>
              <a:gd name="connsiteX0" fmla="*/ 0 w 3927324"/>
              <a:gd name="connsiteY0" fmla="*/ 0 h 2213577"/>
              <a:gd name="connsiteX1" fmla="*/ 3927231 w 3927324"/>
              <a:gd name="connsiteY1" fmla="*/ 0 h 2213577"/>
              <a:gd name="connsiteX2" fmla="*/ 3927231 w 3927324"/>
              <a:gd name="connsiteY2" fmla="*/ 1582615 h 2213577"/>
              <a:gd name="connsiteX3" fmla="*/ 3329579 w 3927324"/>
              <a:gd name="connsiteY3" fmla="*/ 2212620 h 2213577"/>
              <a:gd name="connsiteX4" fmla="*/ 1820008 w 3927324"/>
              <a:gd name="connsiteY4" fmla="*/ 800099 h 2213577"/>
              <a:gd name="connsiteX5" fmla="*/ 677008 w 3927324"/>
              <a:gd name="connsiteY5" fmla="*/ 782514 h 2213577"/>
              <a:gd name="connsiteX6" fmla="*/ 0 w 3927324"/>
              <a:gd name="connsiteY6" fmla="*/ 0 h 2213577"/>
              <a:gd name="connsiteX0" fmla="*/ 0 w 3927324"/>
              <a:gd name="connsiteY0" fmla="*/ 0 h 2214266"/>
              <a:gd name="connsiteX1" fmla="*/ 3927231 w 3927324"/>
              <a:gd name="connsiteY1" fmla="*/ 0 h 2214266"/>
              <a:gd name="connsiteX2" fmla="*/ 3927231 w 3927324"/>
              <a:gd name="connsiteY2" fmla="*/ 1582615 h 2214266"/>
              <a:gd name="connsiteX3" fmla="*/ 3329579 w 3927324"/>
              <a:gd name="connsiteY3" fmla="*/ 2212620 h 2214266"/>
              <a:gd name="connsiteX4" fmla="*/ 1820008 w 3927324"/>
              <a:gd name="connsiteY4" fmla="*/ 800099 h 2214266"/>
              <a:gd name="connsiteX5" fmla="*/ 677008 w 3927324"/>
              <a:gd name="connsiteY5" fmla="*/ 782514 h 2214266"/>
              <a:gd name="connsiteX6" fmla="*/ 0 w 3927324"/>
              <a:gd name="connsiteY6" fmla="*/ 0 h 2214266"/>
              <a:gd name="connsiteX0" fmla="*/ 0 w 3927328"/>
              <a:gd name="connsiteY0" fmla="*/ 0 h 2246199"/>
              <a:gd name="connsiteX1" fmla="*/ 3927231 w 3927328"/>
              <a:gd name="connsiteY1" fmla="*/ 0 h 2246199"/>
              <a:gd name="connsiteX2" fmla="*/ 3927231 w 3927328"/>
              <a:gd name="connsiteY2" fmla="*/ 1582615 h 2246199"/>
              <a:gd name="connsiteX3" fmla="*/ 3343522 w 3927328"/>
              <a:gd name="connsiteY3" fmla="*/ 2244843 h 2246199"/>
              <a:gd name="connsiteX4" fmla="*/ 1820008 w 3927328"/>
              <a:gd name="connsiteY4" fmla="*/ 800099 h 2246199"/>
              <a:gd name="connsiteX5" fmla="*/ 677008 w 3927328"/>
              <a:gd name="connsiteY5" fmla="*/ 782514 h 2246199"/>
              <a:gd name="connsiteX6" fmla="*/ 0 w 3927328"/>
              <a:gd name="connsiteY6" fmla="*/ 0 h 2246199"/>
              <a:gd name="connsiteX0" fmla="*/ 0 w 3927331"/>
              <a:gd name="connsiteY0" fmla="*/ 0 h 2245080"/>
              <a:gd name="connsiteX1" fmla="*/ 3927231 w 3927331"/>
              <a:gd name="connsiteY1" fmla="*/ 0 h 2245080"/>
              <a:gd name="connsiteX2" fmla="*/ 3927231 w 3927331"/>
              <a:gd name="connsiteY2" fmla="*/ 1582615 h 2245080"/>
              <a:gd name="connsiteX3" fmla="*/ 3343522 w 3927331"/>
              <a:gd name="connsiteY3" fmla="*/ 2244843 h 2245080"/>
              <a:gd name="connsiteX4" fmla="*/ 1820008 w 3927331"/>
              <a:gd name="connsiteY4" fmla="*/ 800099 h 2245080"/>
              <a:gd name="connsiteX5" fmla="*/ 677008 w 3927331"/>
              <a:gd name="connsiteY5" fmla="*/ 782514 h 2245080"/>
              <a:gd name="connsiteX6" fmla="*/ 0 w 3927331"/>
              <a:gd name="connsiteY6" fmla="*/ 0 h 2245080"/>
              <a:gd name="connsiteX0" fmla="*/ 0 w 3927331"/>
              <a:gd name="connsiteY0" fmla="*/ 0 h 2245195"/>
              <a:gd name="connsiteX1" fmla="*/ 3927231 w 3927331"/>
              <a:gd name="connsiteY1" fmla="*/ 0 h 2245195"/>
              <a:gd name="connsiteX2" fmla="*/ 3927231 w 3927331"/>
              <a:gd name="connsiteY2" fmla="*/ 1582615 h 2245195"/>
              <a:gd name="connsiteX3" fmla="*/ 3343522 w 3927331"/>
              <a:gd name="connsiteY3" fmla="*/ 2244843 h 2245195"/>
              <a:gd name="connsiteX4" fmla="*/ 1820008 w 3927331"/>
              <a:gd name="connsiteY4" fmla="*/ 800099 h 2245195"/>
              <a:gd name="connsiteX5" fmla="*/ 677008 w 3927331"/>
              <a:gd name="connsiteY5" fmla="*/ 782514 h 2245195"/>
              <a:gd name="connsiteX6" fmla="*/ 0 w 3927331"/>
              <a:gd name="connsiteY6" fmla="*/ 0 h 2245195"/>
              <a:gd name="connsiteX0" fmla="*/ 0 w 3927331"/>
              <a:gd name="connsiteY0" fmla="*/ 0 h 2245195"/>
              <a:gd name="connsiteX1" fmla="*/ 3927231 w 3927331"/>
              <a:gd name="connsiteY1" fmla="*/ 0 h 2245195"/>
              <a:gd name="connsiteX2" fmla="*/ 3927231 w 3927331"/>
              <a:gd name="connsiteY2" fmla="*/ 1582615 h 2245195"/>
              <a:gd name="connsiteX3" fmla="*/ 3343522 w 3927331"/>
              <a:gd name="connsiteY3" fmla="*/ 2244843 h 2245195"/>
              <a:gd name="connsiteX4" fmla="*/ 1820008 w 3927331"/>
              <a:gd name="connsiteY4" fmla="*/ 800099 h 2245195"/>
              <a:gd name="connsiteX5" fmla="*/ 677008 w 3927331"/>
              <a:gd name="connsiteY5" fmla="*/ 782514 h 2245195"/>
              <a:gd name="connsiteX6" fmla="*/ 0 w 3927331"/>
              <a:gd name="connsiteY6" fmla="*/ 0 h 2245195"/>
              <a:gd name="connsiteX0" fmla="*/ 0 w 3927331"/>
              <a:gd name="connsiteY0" fmla="*/ 0 h 2245162"/>
              <a:gd name="connsiteX1" fmla="*/ 3927231 w 3927331"/>
              <a:gd name="connsiteY1" fmla="*/ 0 h 2245162"/>
              <a:gd name="connsiteX2" fmla="*/ 3927231 w 3927331"/>
              <a:gd name="connsiteY2" fmla="*/ 1582615 h 2245162"/>
              <a:gd name="connsiteX3" fmla="*/ 3343522 w 3927331"/>
              <a:gd name="connsiteY3" fmla="*/ 2244843 h 2245162"/>
              <a:gd name="connsiteX4" fmla="*/ 1826979 w 3927331"/>
              <a:gd name="connsiteY4" fmla="*/ 649727 h 2245162"/>
              <a:gd name="connsiteX5" fmla="*/ 677008 w 3927331"/>
              <a:gd name="connsiteY5" fmla="*/ 782514 h 2245162"/>
              <a:gd name="connsiteX6" fmla="*/ 0 w 3927331"/>
              <a:gd name="connsiteY6" fmla="*/ 0 h 2245162"/>
              <a:gd name="connsiteX0" fmla="*/ 49033 w 3976364"/>
              <a:gd name="connsiteY0" fmla="*/ 0 h 2245162"/>
              <a:gd name="connsiteX1" fmla="*/ 3976264 w 3976364"/>
              <a:gd name="connsiteY1" fmla="*/ 0 h 2245162"/>
              <a:gd name="connsiteX2" fmla="*/ 3976264 w 3976364"/>
              <a:gd name="connsiteY2" fmla="*/ 1582615 h 2245162"/>
              <a:gd name="connsiteX3" fmla="*/ 3392555 w 3976364"/>
              <a:gd name="connsiteY3" fmla="*/ 2244843 h 2245162"/>
              <a:gd name="connsiteX4" fmla="*/ 1876012 w 3976364"/>
              <a:gd name="connsiteY4" fmla="*/ 649727 h 2245162"/>
              <a:gd name="connsiteX5" fmla="*/ 49033 w 3976364"/>
              <a:gd name="connsiteY5" fmla="*/ 0 h 2245162"/>
              <a:gd name="connsiteX0" fmla="*/ 0 w 3927331"/>
              <a:gd name="connsiteY0" fmla="*/ 0 h 2245162"/>
              <a:gd name="connsiteX1" fmla="*/ 3927231 w 3927331"/>
              <a:gd name="connsiteY1" fmla="*/ 0 h 2245162"/>
              <a:gd name="connsiteX2" fmla="*/ 3927231 w 3927331"/>
              <a:gd name="connsiteY2" fmla="*/ 1582615 h 2245162"/>
              <a:gd name="connsiteX3" fmla="*/ 3343522 w 3927331"/>
              <a:gd name="connsiteY3" fmla="*/ 2244843 h 2245162"/>
              <a:gd name="connsiteX4" fmla="*/ 1826979 w 3927331"/>
              <a:gd name="connsiteY4" fmla="*/ 649727 h 2245162"/>
              <a:gd name="connsiteX5" fmla="*/ 0 w 3927331"/>
              <a:gd name="connsiteY5" fmla="*/ 0 h 2245162"/>
              <a:gd name="connsiteX0" fmla="*/ 0 w 3927331"/>
              <a:gd name="connsiteY0" fmla="*/ 0 h 2245162"/>
              <a:gd name="connsiteX1" fmla="*/ 3927231 w 3927331"/>
              <a:gd name="connsiteY1" fmla="*/ 0 h 2245162"/>
              <a:gd name="connsiteX2" fmla="*/ 3927231 w 3927331"/>
              <a:gd name="connsiteY2" fmla="*/ 1582615 h 2245162"/>
              <a:gd name="connsiteX3" fmla="*/ 3343522 w 3927331"/>
              <a:gd name="connsiteY3" fmla="*/ 2244843 h 2245162"/>
              <a:gd name="connsiteX4" fmla="*/ 1826979 w 3927331"/>
              <a:gd name="connsiteY4" fmla="*/ 649727 h 2245162"/>
              <a:gd name="connsiteX5" fmla="*/ 0 w 3927331"/>
              <a:gd name="connsiteY5" fmla="*/ 0 h 2245162"/>
              <a:gd name="connsiteX0" fmla="*/ 0 w 3927331"/>
              <a:gd name="connsiteY0" fmla="*/ 0 h 2245162"/>
              <a:gd name="connsiteX1" fmla="*/ 3927231 w 3927331"/>
              <a:gd name="connsiteY1" fmla="*/ 0 h 2245162"/>
              <a:gd name="connsiteX2" fmla="*/ 3927231 w 3927331"/>
              <a:gd name="connsiteY2" fmla="*/ 1582615 h 2245162"/>
              <a:gd name="connsiteX3" fmla="*/ 3343522 w 3927331"/>
              <a:gd name="connsiteY3" fmla="*/ 2244843 h 2245162"/>
              <a:gd name="connsiteX4" fmla="*/ 1826979 w 3927331"/>
              <a:gd name="connsiteY4" fmla="*/ 649727 h 2245162"/>
              <a:gd name="connsiteX5" fmla="*/ 0 w 3927331"/>
              <a:gd name="connsiteY5" fmla="*/ 0 h 2245162"/>
              <a:gd name="connsiteX0" fmla="*/ 0 w 3927331"/>
              <a:gd name="connsiteY0" fmla="*/ 0 h 2245164"/>
              <a:gd name="connsiteX1" fmla="*/ 3927231 w 3927331"/>
              <a:gd name="connsiteY1" fmla="*/ 0 h 2245164"/>
              <a:gd name="connsiteX2" fmla="*/ 3927231 w 3927331"/>
              <a:gd name="connsiteY2" fmla="*/ 1582615 h 2245164"/>
              <a:gd name="connsiteX3" fmla="*/ 3343522 w 3927331"/>
              <a:gd name="connsiteY3" fmla="*/ 2244843 h 2245164"/>
              <a:gd name="connsiteX4" fmla="*/ 1826979 w 3927331"/>
              <a:gd name="connsiteY4" fmla="*/ 649727 h 2245164"/>
              <a:gd name="connsiteX5" fmla="*/ 0 w 3927331"/>
              <a:gd name="connsiteY5" fmla="*/ 0 h 2245164"/>
              <a:gd name="connsiteX0" fmla="*/ 0 w 3927356"/>
              <a:gd name="connsiteY0" fmla="*/ 0 h 2234425"/>
              <a:gd name="connsiteX1" fmla="*/ 3927231 w 3927356"/>
              <a:gd name="connsiteY1" fmla="*/ 0 h 2234425"/>
              <a:gd name="connsiteX2" fmla="*/ 3927231 w 3927356"/>
              <a:gd name="connsiteY2" fmla="*/ 1582615 h 2234425"/>
              <a:gd name="connsiteX3" fmla="*/ 3420208 w 3927356"/>
              <a:gd name="connsiteY3" fmla="*/ 2234101 h 2234425"/>
              <a:gd name="connsiteX4" fmla="*/ 1826979 w 3927356"/>
              <a:gd name="connsiteY4" fmla="*/ 649727 h 2234425"/>
              <a:gd name="connsiteX5" fmla="*/ 0 w 3927356"/>
              <a:gd name="connsiteY5" fmla="*/ 0 h 2234425"/>
              <a:gd name="connsiteX0" fmla="*/ 0 w 3927231"/>
              <a:gd name="connsiteY0" fmla="*/ 0 h 1592890"/>
              <a:gd name="connsiteX1" fmla="*/ 3927231 w 3927231"/>
              <a:gd name="connsiteY1" fmla="*/ 0 h 1592890"/>
              <a:gd name="connsiteX2" fmla="*/ 3927231 w 3927231"/>
              <a:gd name="connsiteY2" fmla="*/ 1582615 h 1592890"/>
              <a:gd name="connsiteX3" fmla="*/ 1826979 w 3927231"/>
              <a:gd name="connsiteY3" fmla="*/ 649727 h 1592890"/>
              <a:gd name="connsiteX4" fmla="*/ 0 w 3927231"/>
              <a:gd name="connsiteY4" fmla="*/ 0 h 1592890"/>
              <a:gd name="connsiteX0" fmla="*/ 0 w 3927231"/>
              <a:gd name="connsiteY0" fmla="*/ 0 h 2063394"/>
              <a:gd name="connsiteX1" fmla="*/ 3927231 w 3927231"/>
              <a:gd name="connsiteY1" fmla="*/ 0 h 2063394"/>
              <a:gd name="connsiteX2" fmla="*/ 3927231 w 3927231"/>
              <a:gd name="connsiteY2" fmla="*/ 1582615 h 2063394"/>
              <a:gd name="connsiteX3" fmla="*/ 1826979 w 3927231"/>
              <a:gd name="connsiteY3" fmla="*/ 649727 h 2063394"/>
              <a:gd name="connsiteX4" fmla="*/ 0 w 3927231"/>
              <a:gd name="connsiteY4" fmla="*/ 0 h 2063394"/>
              <a:gd name="connsiteX0" fmla="*/ 0 w 3927422"/>
              <a:gd name="connsiteY0" fmla="*/ 0 h 2076978"/>
              <a:gd name="connsiteX1" fmla="*/ 3927231 w 3927422"/>
              <a:gd name="connsiteY1" fmla="*/ 0 h 2076978"/>
              <a:gd name="connsiteX2" fmla="*/ 3927231 w 3927422"/>
              <a:gd name="connsiteY2" fmla="*/ 1582615 h 2076978"/>
              <a:gd name="connsiteX3" fmla="*/ 1826979 w 3927422"/>
              <a:gd name="connsiteY3" fmla="*/ 649727 h 2076978"/>
              <a:gd name="connsiteX4" fmla="*/ 0 w 3927422"/>
              <a:gd name="connsiteY4" fmla="*/ 0 h 2076978"/>
              <a:gd name="connsiteX0" fmla="*/ 0 w 3927399"/>
              <a:gd name="connsiteY0" fmla="*/ 0 h 2040160"/>
              <a:gd name="connsiteX1" fmla="*/ 3927231 w 3927399"/>
              <a:gd name="connsiteY1" fmla="*/ 0 h 2040160"/>
              <a:gd name="connsiteX2" fmla="*/ 3927231 w 3927399"/>
              <a:gd name="connsiteY2" fmla="*/ 1582615 h 2040160"/>
              <a:gd name="connsiteX3" fmla="*/ 1826979 w 3927399"/>
              <a:gd name="connsiteY3" fmla="*/ 649727 h 2040160"/>
              <a:gd name="connsiteX4" fmla="*/ 0 w 3927399"/>
              <a:gd name="connsiteY4" fmla="*/ 0 h 2040160"/>
              <a:gd name="connsiteX0" fmla="*/ 0 w 3927401"/>
              <a:gd name="connsiteY0" fmla="*/ 0 h 2044164"/>
              <a:gd name="connsiteX1" fmla="*/ 3927231 w 3927401"/>
              <a:gd name="connsiteY1" fmla="*/ 0 h 2044164"/>
              <a:gd name="connsiteX2" fmla="*/ 3927231 w 3927401"/>
              <a:gd name="connsiteY2" fmla="*/ 1582615 h 2044164"/>
              <a:gd name="connsiteX3" fmla="*/ 1826979 w 3927401"/>
              <a:gd name="connsiteY3" fmla="*/ 649727 h 2044164"/>
              <a:gd name="connsiteX4" fmla="*/ 0 w 3927401"/>
              <a:gd name="connsiteY4" fmla="*/ 0 h 2044164"/>
              <a:gd name="connsiteX0" fmla="*/ 0 w 3927360"/>
              <a:gd name="connsiteY0" fmla="*/ 0 h 2039762"/>
              <a:gd name="connsiteX1" fmla="*/ 3927231 w 3927360"/>
              <a:gd name="connsiteY1" fmla="*/ 0 h 2039762"/>
              <a:gd name="connsiteX2" fmla="*/ 3927231 w 3927360"/>
              <a:gd name="connsiteY2" fmla="*/ 1582615 h 2039762"/>
              <a:gd name="connsiteX3" fmla="*/ 1311094 w 3927360"/>
              <a:gd name="connsiteY3" fmla="*/ 617505 h 2039762"/>
              <a:gd name="connsiteX4" fmla="*/ 0 w 3927360"/>
              <a:gd name="connsiteY4" fmla="*/ 0 h 2039762"/>
              <a:gd name="connsiteX0" fmla="*/ 0 w 3927231"/>
              <a:gd name="connsiteY0" fmla="*/ 0 h 1311426"/>
              <a:gd name="connsiteX1" fmla="*/ 3927231 w 3927231"/>
              <a:gd name="connsiteY1" fmla="*/ 0 h 1311426"/>
              <a:gd name="connsiteX2" fmla="*/ 3920260 w 3927231"/>
              <a:gd name="connsiteY2" fmla="*/ 691123 h 1311426"/>
              <a:gd name="connsiteX3" fmla="*/ 1311094 w 3927231"/>
              <a:gd name="connsiteY3" fmla="*/ 617505 h 1311426"/>
              <a:gd name="connsiteX4" fmla="*/ 0 w 3927231"/>
              <a:gd name="connsiteY4" fmla="*/ 0 h 1311426"/>
              <a:gd name="connsiteX0" fmla="*/ 0 w 3927231"/>
              <a:gd name="connsiteY0" fmla="*/ 0 h 1029791"/>
              <a:gd name="connsiteX1" fmla="*/ 3927231 w 3927231"/>
              <a:gd name="connsiteY1" fmla="*/ 0 h 1029791"/>
              <a:gd name="connsiteX2" fmla="*/ 3920260 w 3927231"/>
              <a:gd name="connsiteY2" fmla="*/ 691123 h 1029791"/>
              <a:gd name="connsiteX3" fmla="*/ 2716528 w 3927231"/>
              <a:gd name="connsiteY3" fmla="*/ 837789 h 1029791"/>
              <a:gd name="connsiteX4" fmla="*/ 1311094 w 3927231"/>
              <a:gd name="connsiteY4" fmla="*/ 617505 h 1029791"/>
              <a:gd name="connsiteX5" fmla="*/ 0 w 3927231"/>
              <a:gd name="connsiteY5" fmla="*/ 0 h 1029791"/>
              <a:gd name="connsiteX0" fmla="*/ 0 w 3927231"/>
              <a:gd name="connsiteY0" fmla="*/ 0 h 1074456"/>
              <a:gd name="connsiteX1" fmla="*/ 3927231 w 3927231"/>
              <a:gd name="connsiteY1" fmla="*/ 0 h 1074456"/>
              <a:gd name="connsiteX2" fmla="*/ 3920260 w 3927231"/>
              <a:gd name="connsiteY2" fmla="*/ 691123 h 1074456"/>
              <a:gd name="connsiteX3" fmla="*/ 2716528 w 3927231"/>
              <a:gd name="connsiteY3" fmla="*/ 837789 h 1074456"/>
              <a:gd name="connsiteX4" fmla="*/ 1311094 w 3927231"/>
              <a:gd name="connsiteY4" fmla="*/ 617505 h 1074456"/>
              <a:gd name="connsiteX5" fmla="*/ 0 w 3927231"/>
              <a:gd name="connsiteY5" fmla="*/ 0 h 1074456"/>
              <a:gd name="connsiteX0" fmla="*/ 0 w 3927231"/>
              <a:gd name="connsiteY0" fmla="*/ 0 h 1074456"/>
              <a:gd name="connsiteX1" fmla="*/ 3927231 w 3927231"/>
              <a:gd name="connsiteY1" fmla="*/ 0 h 1074456"/>
              <a:gd name="connsiteX2" fmla="*/ 3920260 w 3927231"/>
              <a:gd name="connsiteY2" fmla="*/ 691123 h 1074456"/>
              <a:gd name="connsiteX3" fmla="*/ 2716528 w 3927231"/>
              <a:gd name="connsiteY3" fmla="*/ 837789 h 1074456"/>
              <a:gd name="connsiteX4" fmla="*/ 1311094 w 3927231"/>
              <a:gd name="connsiteY4" fmla="*/ 617505 h 1074456"/>
              <a:gd name="connsiteX5" fmla="*/ 0 w 3927231"/>
              <a:gd name="connsiteY5" fmla="*/ 0 h 1074456"/>
              <a:gd name="connsiteX0" fmla="*/ 0 w 3927231"/>
              <a:gd name="connsiteY0" fmla="*/ 0 h 1554202"/>
              <a:gd name="connsiteX1" fmla="*/ 3927231 w 3927231"/>
              <a:gd name="connsiteY1" fmla="*/ 0 h 1554202"/>
              <a:gd name="connsiteX2" fmla="*/ 3920260 w 3927231"/>
              <a:gd name="connsiteY2" fmla="*/ 691123 h 1554202"/>
              <a:gd name="connsiteX3" fmla="*/ 2716528 w 3927231"/>
              <a:gd name="connsiteY3" fmla="*/ 837789 h 1554202"/>
              <a:gd name="connsiteX4" fmla="*/ 1311094 w 3927231"/>
              <a:gd name="connsiteY4" fmla="*/ 617505 h 1554202"/>
              <a:gd name="connsiteX5" fmla="*/ 0 w 3927231"/>
              <a:gd name="connsiteY5" fmla="*/ 0 h 1554202"/>
              <a:gd name="connsiteX0" fmla="*/ 0 w 3927901"/>
              <a:gd name="connsiteY0" fmla="*/ 0 h 2188842"/>
              <a:gd name="connsiteX1" fmla="*/ 3927231 w 3927901"/>
              <a:gd name="connsiteY1" fmla="*/ 0 h 2188842"/>
              <a:gd name="connsiteX2" fmla="*/ 3927231 w 3927901"/>
              <a:gd name="connsiteY2" fmla="*/ 1485948 h 2188842"/>
              <a:gd name="connsiteX3" fmla="*/ 2716528 w 3927901"/>
              <a:gd name="connsiteY3" fmla="*/ 837789 h 2188842"/>
              <a:gd name="connsiteX4" fmla="*/ 1311094 w 3927901"/>
              <a:gd name="connsiteY4" fmla="*/ 617505 h 2188842"/>
              <a:gd name="connsiteX5" fmla="*/ 0 w 3927901"/>
              <a:gd name="connsiteY5" fmla="*/ 0 h 2188842"/>
              <a:gd name="connsiteX0" fmla="*/ 0 w 3927901"/>
              <a:gd name="connsiteY0" fmla="*/ 0 h 1497829"/>
              <a:gd name="connsiteX1" fmla="*/ 3927231 w 3927901"/>
              <a:gd name="connsiteY1" fmla="*/ 0 h 1497829"/>
              <a:gd name="connsiteX2" fmla="*/ 3927231 w 3927901"/>
              <a:gd name="connsiteY2" fmla="*/ 1485948 h 1497829"/>
              <a:gd name="connsiteX3" fmla="*/ 2716528 w 3927901"/>
              <a:gd name="connsiteY3" fmla="*/ 837789 h 1497829"/>
              <a:gd name="connsiteX4" fmla="*/ 1311094 w 3927901"/>
              <a:gd name="connsiteY4" fmla="*/ 617505 h 1497829"/>
              <a:gd name="connsiteX5" fmla="*/ 0 w 3927901"/>
              <a:gd name="connsiteY5" fmla="*/ 0 h 1497829"/>
              <a:gd name="connsiteX0" fmla="*/ 0 w 3941375"/>
              <a:gd name="connsiteY0" fmla="*/ 0 h 2191532"/>
              <a:gd name="connsiteX1" fmla="*/ 3927231 w 3941375"/>
              <a:gd name="connsiteY1" fmla="*/ 0 h 2191532"/>
              <a:gd name="connsiteX2" fmla="*/ 3941174 w 3941375"/>
              <a:gd name="connsiteY2" fmla="*/ 2184104 h 2191532"/>
              <a:gd name="connsiteX3" fmla="*/ 2716528 w 3941375"/>
              <a:gd name="connsiteY3" fmla="*/ 837789 h 2191532"/>
              <a:gd name="connsiteX4" fmla="*/ 1311094 w 3941375"/>
              <a:gd name="connsiteY4" fmla="*/ 617505 h 2191532"/>
              <a:gd name="connsiteX5" fmla="*/ 0 w 3941375"/>
              <a:gd name="connsiteY5" fmla="*/ 0 h 2191532"/>
              <a:gd name="connsiteX0" fmla="*/ 0 w 3927901"/>
              <a:gd name="connsiteY0" fmla="*/ 0 h 2191533"/>
              <a:gd name="connsiteX1" fmla="*/ 3927231 w 3927901"/>
              <a:gd name="connsiteY1" fmla="*/ 0 h 2191533"/>
              <a:gd name="connsiteX2" fmla="*/ 3927231 w 3927901"/>
              <a:gd name="connsiteY2" fmla="*/ 2184105 h 2191533"/>
              <a:gd name="connsiteX3" fmla="*/ 2716528 w 3927901"/>
              <a:gd name="connsiteY3" fmla="*/ 837789 h 2191533"/>
              <a:gd name="connsiteX4" fmla="*/ 1311094 w 3927901"/>
              <a:gd name="connsiteY4" fmla="*/ 617505 h 2191533"/>
              <a:gd name="connsiteX5" fmla="*/ 0 w 3927901"/>
              <a:gd name="connsiteY5" fmla="*/ 0 h 2191533"/>
              <a:gd name="connsiteX0" fmla="*/ 0 w 3927901"/>
              <a:gd name="connsiteY0" fmla="*/ 0 h 2191620"/>
              <a:gd name="connsiteX1" fmla="*/ 3927231 w 3927901"/>
              <a:gd name="connsiteY1" fmla="*/ 0 h 2191620"/>
              <a:gd name="connsiteX2" fmla="*/ 3927231 w 3927901"/>
              <a:gd name="connsiteY2" fmla="*/ 2184105 h 2191620"/>
              <a:gd name="connsiteX3" fmla="*/ 2632871 w 3927901"/>
              <a:gd name="connsiteY3" fmla="*/ 859271 h 2191620"/>
              <a:gd name="connsiteX4" fmla="*/ 1311094 w 3927901"/>
              <a:gd name="connsiteY4" fmla="*/ 617505 h 2191620"/>
              <a:gd name="connsiteX5" fmla="*/ 0 w 3927901"/>
              <a:gd name="connsiteY5" fmla="*/ 0 h 2191620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982"/>
              <a:gd name="connsiteX1" fmla="*/ 3927231 w 3927901"/>
              <a:gd name="connsiteY1" fmla="*/ 0 h 2191982"/>
              <a:gd name="connsiteX2" fmla="*/ 3927231 w 3927901"/>
              <a:gd name="connsiteY2" fmla="*/ 2184105 h 2191982"/>
              <a:gd name="connsiteX3" fmla="*/ 2632871 w 3927901"/>
              <a:gd name="connsiteY3" fmla="*/ 859271 h 2191982"/>
              <a:gd name="connsiteX4" fmla="*/ 1311094 w 3927901"/>
              <a:gd name="connsiteY4" fmla="*/ 617505 h 2191982"/>
              <a:gd name="connsiteX5" fmla="*/ 0 w 3927901"/>
              <a:gd name="connsiteY5" fmla="*/ 0 h 2191982"/>
              <a:gd name="connsiteX0" fmla="*/ 0 w 3927901"/>
              <a:gd name="connsiteY0" fmla="*/ 0 h 2191534"/>
              <a:gd name="connsiteX1" fmla="*/ 3927231 w 3927901"/>
              <a:gd name="connsiteY1" fmla="*/ 0 h 2191534"/>
              <a:gd name="connsiteX2" fmla="*/ 3927231 w 3927901"/>
              <a:gd name="connsiteY2" fmla="*/ 2184105 h 2191534"/>
              <a:gd name="connsiteX3" fmla="*/ 2632871 w 3927901"/>
              <a:gd name="connsiteY3" fmla="*/ 859271 h 2191534"/>
              <a:gd name="connsiteX4" fmla="*/ 1311094 w 3927901"/>
              <a:gd name="connsiteY4" fmla="*/ 617505 h 2191534"/>
              <a:gd name="connsiteX5" fmla="*/ 0 w 3927901"/>
              <a:gd name="connsiteY5" fmla="*/ 0 h 2191534"/>
              <a:gd name="connsiteX0" fmla="*/ 0 w 3927901"/>
              <a:gd name="connsiteY0" fmla="*/ 0 h 2191534"/>
              <a:gd name="connsiteX1" fmla="*/ 3927231 w 3927901"/>
              <a:gd name="connsiteY1" fmla="*/ 0 h 2191534"/>
              <a:gd name="connsiteX2" fmla="*/ 3927231 w 3927901"/>
              <a:gd name="connsiteY2" fmla="*/ 2184105 h 2191534"/>
              <a:gd name="connsiteX3" fmla="*/ 2632871 w 3927901"/>
              <a:gd name="connsiteY3" fmla="*/ 859271 h 2191534"/>
              <a:gd name="connsiteX4" fmla="*/ 1311094 w 3927901"/>
              <a:gd name="connsiteY4" fmla="*/ 617505 h 2191534"/>
              <a:gd name="connsiteX5" fmla="*/ 0 w 3927901"/>
              <a:gd name="connsiteY5" fmla="*/ 0 h 2191534"/>
              <a:gd name="connsiteX0" fmla="*/ 0 w 3927901"/>
              <a:gd name="connsiteY0" fmla="*/ 0 h 2191534"/>
              <a:gd name="connsiteX1" fmla="*/ 3927231 w 3927901"/>
              <a:gd name="connsiteY1" fmla="*/ 0 h 2191534"/>
              <a:gd name="connsiteX2" fmla="*/ 3927231 w 3927901"/>
              <a:gd name="connsiteY2" fmla="*/ 2184105 h 2191534"/>
              <a:gd name="connsiteX3" fmla="*/ 2632871 w 3927901"/>
              <a:gd name="connsiteY3" fmla="*/ 859271 h 2191534"/>
              <a:gd name="connsiteX4" fmla="*/ 1311094 w 3927901"/>
              <a:gd name="connsiteY4" fmla="*/ 617505 h 2191534"/>
              <a:gd name="connsiteX5" fmla="*/ 0 w 3927901"/>
              <a:gd name="connsiteY5" fmla="*/ 0 h 2191534"/>
              <a:gd name="connsiteX0" fmla="*/ 0 w 3927901"/>
              <a:gd name="connsiteY0" fmla="*/ 0 h 2191534"/>
              <a:gd name="connsiteX1" fmla="*/ 3927231 w 3927901"/>
              <a:gd name="connsiteY1" fmla="*/ 0 h 2191534"/>
              <a:gd name="connsiteX2" fmla="*/ 3927231 w 3927901"/>
              <a:gd name="connsiteY2" fmla="*/ 2184105 h 2191534"/>
              <a:gd name="connsiteX3" fmla="*/ 2632871 w 3927901"/>
              <a:gd name="connsiteY3" fmla="*/ 859271 h 2191534"/>
              <a:gd name="connsiteX4" fmla="*/ 1311094 w 3927901"/>
              <a:gd name="connsiteY4" fmla="*/ 617505 h 2191534"/>
              <a:gd name="connsiteX5" fmla="*/ 0 w 3927901"/>
              <a:gd name="connsiteY5" fmla="*/ 0 h 2191534"/>
              <a:gd name="connsiteX0" fmla="*/ 0 w 3927901"/>
              <a:gd name="connsiteY0" fmla="*/ 0 h 2191534"/>
              <a:gd name="connsiteX1" fmla="*/ 3927231 w 3927901"/>
              <a:gd name="connsiteY1" fmla="*/ 0 h 2191534"/>
              <a:gd name="connsiteX2" fmla="*/ 3927231 w 3927901"/>
              <a:gd name="connsiteY2" fmla="*/ 2184105 h 2191534"/>
              <a:gd name="connsiteX3" fmla="*/ 2632871 w 3927901"/>
              <a:gd name="connsiteY3" fmla="*/ 859271 h 2191534"/>
              <a:gd name="connsiteX4" fmla="*/ 1311094 w 3927901"/>
              <a:gd name="connsiteY4" fmla="*/ 617505 h 2191534"/>
              <a:gd name="connsiteX5" fmla="*/ 0 w 3927901"/>
              <a:gd name="connsiteY5" fmla="*/ 0 h 2191534"/>
              <a:gd name="connsiteX0" fmla="*/ 0 w 3927901"/>
              <a:gd name="connsiteY0" fmla="*/ 0 h 2191534"/>
              <a:gd name="connsiteX1" fmla="*/ 3927231 w 3927901"/>
              <a:gd name="connsiteY1" fmla="*/ 0 h 2191534"/>
              <a:gd name="connsiteX2" fmla="*/ 3927231 w 3927901"/>
              <a:gd name="connsiteY2" fmla="*/ 2184105 h 2191534"/>
              <a:gd name="connsiteX3" fmla="*/ 2632871 w 3927901"/>
              <a:gd name="connsiteY3" fmla="*/ 859271 h 2191534"/>
              <a:gd name="connsiteX4" fmla="*/ 1311094 w 3927901"/>
              <a:gd name="connsiteY4" fmla="*/ 617505 h 2191534"/>
              <a:gd name="connsiteX5" fmla="*/ 0 w 3927901"/>
              <a:gd name="connsiteY5" fmla="*/ 0 h 21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901" h="2191534">
                <a:moveTo>
                  <a:pt x="0" y="0"/>
                </a:moveTo>
                <a:lnTo>
                  <a:pt x="3927231" y="0"/>
                </a:lnTo>
                <a:cubicBezTo>
                  <a:pt x="3924907" y="230374"/>
                  <a:pt x="3929555" y="1953731"/>
                  <a:pt x="3927231" y="2184105"/>
                </a:cubicBezTo>
                <a:cubicBezTo>
                  <a:pt x="2950458" y="2320157"/>
                  <a:pt x="3255960" y="538573"/>
                  <a:pt x="2632871" y="859271"/>
                </a:cubicBezTo>
                <a:cubicBezTo>
                  <a:pt x="1696070" y="1373303"/>
                  <a:pt x="1692973" y="807260"/>
                  <a:pt x="1311094" y="617505"/>
                </a:cubicBezTo>
                <a:cubicBezTo>
                  <a:pt x="663214" y="146695"/>
                  <a:pt x="319213" y="999782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3D5A4756-3B72-4885-99F7-92A36A9C3186}"/>
              </a:ext>
            </a:extLst>
          </p:cNvPr>
          <p:cNvSpPr/>
          <p:nvPr/>
        </p:nvSpPr>
        <p:spPr>
          <a:xfrm rot="10800000">
            <a:off x="1" y="3830411"/>
            <a:ext cx="4953000" cy="3027588"/>
          </a:xfrm>
          <a:custGeom>
            <a:avLst/>
            <a:gdLst>
              <a:gd name="connsiteX0" fmla="*/ 0 w 3927231"/>
              <a:gd name="connsiteY0" fmla="*/ 0 h 1582615"/>
              <a:gd name="connsiteX1" fmla="*/ 3927231 w 3927231"/>
              <a:gd name="connsiteY1" fmla="*/ 0 h 1582615"/>
              <a:gd name="connsiteX2" fmla="*/ 3927231 w 3927231"/>
              <a:gd name="connsiteY2" fmla="*/ 1582615 h 1582615"/>
              <a:gd name="connsiteX3" fmla="*/ 0 w 3927231"/>
              <a:gd name="connsiteY3" fmla="*/ 1582615 h 1582615"/>
              <a:gd name="connsiteX4" fmla="*/ 0 w 3927231"/>
              <a:gd name="connsiteY4" fmla="*/ 0 h 1582615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0 w 3927231"/>
              <a:gd name="connsiteY4" fmla="*/ 1582615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685800 w 3927231"/>
              <a:gd name="connsiteY4" fmla="*/ 1002322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1995854 w 3927231"/>
              <a:gd name="connsiteY4" fmla="*/ 1274884 h 1890366"/>
              <a:gd name="connsiteX5" fmla="*/ 685800 w 3927231"/>
              <a:gd name="connsiteY5" fmla="*/ 1002322 h 1890366"/>
              <a:gd name="connsiteX6" fmla="*/ 0 w 3927231"/>
              <a:gd name="connsiteY6" fmla="*/ 0 h 1890366"/>
              <a:gd name="connsiteX0" fmla="*/ 0 w 3927231"/>
              <a:gd name="connsiteY0" fmla="*/ 0 h 1907950"/>
              <a:gd name="connsiteX1" fmla="*/ 3927231 w 3927231"/>
              <a:gd name="connsiteY1" fmla="*/ 0 h 1907950"/>
              <a:gd name="connsiteX2" fmla="*/ 3927231 w 3927231"/>
              <a:gd name="connsiteY2" fmla="*/ 1582615 h 1907950"/>
              <a:gd name="connsiteX3" fmla="*/ 3015761 w 3927231"/>
              <a:gd name="connsiteY3" fmla="*/ 1907931 h 1907950"/>
              <a:gd name="connsiteX4" fmla="*/ 1995854 w 3927231"/>
              <a:gd name="connsiteY4" fmla="*/ 1274884 h 1907950"/>
              <a:gd name="connsiteX5" fmla="*/ 685800 w 3927231"/>
              <a:gd name="connsiteY5" fmla="*/ 1002322 h 1907950"/>
              <a:gd name="connsiteX6" fmla="*/ 0 w 3927231"/>
              <a:gd name="connsiteY6" fmla="*/ 0 h 1907950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87088"/>
              <a:gd name="connsiteX1" fmla="*/ 3927231 w 3927231"/>
              <a:gd name="connsiteY1" fmla="*/ 0 h 1987088"/>
              <a:gd name="connsiteX2" fmla="*/ 3927231 w 3927231"/>
              <a:gd name="connsiteY2" fmla="*/ 1582615 h 1987088"/>
              <a:gd name="connsiteX3" fmla="*/ 3420207 w 3927231"/>
              <a:gd name="connsiteY3" fmla="*/ 1987061 h 1987088"/>
              <a:gd name="connsiteX4" fmla="*/ 1995854 w 3927231"/>
              <a:gd name="connsiteY4" fmla="*/ 1274884 h 1987088"/>
              <a:gd name="connsiteX5" fmla="*/ 685800 w 3927231"/>
              <a:gd name="connsiteY5" fmla="*/ 1002322 h 1987088"/>
              <a:gd name="connsiteX6" fmla="*/ 0 w 3927231"/>
              <a:gd name="connsiteY6" fmla="*/ 0 h 1987088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469"/>
              <a:gd name="connsiteX1" fmla="*/ 3927231 w 3927231"/>
              <a:gd name="connsiteY1" fmla="*/ 0 h 1987469"/>
              <a:gd name="connsiteX2" fmla="*/ 3927231 w 3927231"/>
              <a:gd name="connsiteY2" fmla="*/ 1582615 h 1987469"/>
              <a:gd name="connsiteX3" fmla="*/ 3420207 w 3927231"/>
              <a:gd name="connsiteY3" fmla="*/ 1987061 h 1987469"/>
              <a:gd name="connsiteX4" fmla="*/ 1995854 w 3927231"/>
              <a:gd name="connsiteY4" fmla="*/ 1274884 h 1987469"/>
              <a:gd name="connsiteX5" fmla="*/ 685800 w 3927231"/>
              <a:gd name="connsiteY5" fmla="*/ 1002322 h 1987469"/>
              <a:gd name="connsiteX6" fmla="*/ 0 w 3927231"/>
              <a:gd name="connsiteY6" fmla="*/ 0 h 1987469"/>
              <a:gd name="connsiteX0" fmla="*/ 0 w 3927276"/>
              <a:gd name="connsiteY0" fmla="*/ 0 h 1987950"/>
              <a:gd name="connsiteX1" fmla="*/ 3927231 w 3927276"/>
              <a:gd name="connsiteY1" fmla="*/ 0 h 1987950"/>
              <a:gd name="connsiteX2" fmla="*/ 3927231 w 3927276"/>
              <a:gd name="connsiteY2" fmla="*/ 1582615 h 1987950"/>
              <a:gd name="connsiteX3" fmla="*/ 3420207 w 3927276"/>
              <a:gd name="connsiteY3" fmla="*/ 1987061 h 1987950"/>
              <a:gd name="connsiteX4" fmla="*/ 1995854 w 3927276"/>
              <a:gd name="connsiteY4" fmla="*/ 1274884 h 1987950"/>
              <a:gd name="connsiteX5" fmla="*/ 685800 w 3927276"/>
              <a:gd name="connsiteY5" fmla="*/ 1002322 h 1987950"/>
              <a:gd name="connsiteX6" fmla="*/ 0 w 3927276"/>
              <a:gd name="connsiteY6" fmla="*/ 0 h 1987950"/>
              <a:gd name="connsiteX0" fmla="*/ 0 w 3927231"/>
              <a:gd name="connsiteY0" fmla="*/ 0 h 1987534"/>
              <a:gd name="connsiteX1" fmla="*/ 3927231 w 3927231"/>
              <a:gd name="connsiteY1" fmla="*/ 0 h 1987534"/>
              <a:gd name="connsiteX2" fmla="*/ 3927231 w 3927231"/>
              <a:gd name="connsiteY2" fmla="*/ 1582615 h 1987534"/>
              <a:gd name="connsiteX3" fmla="*/ 3420207 w 3927231"/>
              <a:gd name="connsiteY3" fmla="*/ 1987061 h 1987534"/>
              <a:gd name="connsiteX4" fmla="*/ 1995854 w 3927231"/>
              <a:gd name="connsiteY4" fmla="*/ 1274884 h 1987534"/>
              <a:gd name="connsiteX5" fmla="*/ 685800 w 3927231"/>
              <a:gd name="connsiteY5" fmla="*/ 1002322 h 1987534"/>
              <a:gd name="connsiteX6" fmla="*/ 0 w 3927231"/>
              <a:gd name="connsiteY6" fmla="*/ 0 h 1987534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97802"/>
              <a:gd name="connsiteX1" fmla="*/ 3927231 w 3927231"/>
              <a:gd name="connsiteY1" fmla="*/ 0 h 1997802"/>
              <a:gd name="connsiteX2" fmla="*/ 3927231 w 3927231"/>
              <a:gd name="connsiteY2" fmla="*/ 1582615 h 1997802"/>
              <a:gd name="connsiteX3" fmla="*/ 3322607 w 3927231"/>
              <a:gd name="connsiteY3" fmla="*/ 1997802 h 1997802"/>
              <a:gd name="connsiteX4" fmla="*/ 1820008 w 3927231"/>
              <a:gd name="connsiteY4" fmla="*/ 800099 h 1997802"/>
              <a:gd name="connsiteX5" fmla="*/ 677008 w 3927231"/>
              <a:gd name="connsiteY5" fmla="*/ 782514 h 1997802"/>
              <a:gd name="connsiteX6" fmla="*/ 0 w 3927231"/>
              <a:gd name="connsiteY6" fmla="*/ 0 h 1997802"/>
              <a:gd name="connsiteX0" fmla="*/ 0 w 3927231"/>
              <a:gd name="connsiteY0" fmla="*/ 0 h 2016828"/>
              <a:gd name="connsiteX1" fmla="*/ 3927231 w 3927231"/>
              <a:gd name="connsiteY1" fmla="*/ 0 h 2016828"/>
              <a:gd name="connsiteX2" fmla="*/ 3927231 w 3927231"/>
              <a:gd name="connsiteY2" fmla="*/ 1582615 h 2016828"/>
              <a:gd name="connsiteX3" fmla="*/ 3322607 w 3927231"/>
              <a:gd name="connsiteY3" fmla="*/ 1997802 h 2016828"/>
              <a:gd name="connsiteX4" fmla="*/ 1820008 w 3927231"/>
              <a:gd name="connsiteY4" fmla="*/ 800099 h 2016828"/>
              <a:gd name="connsiteX5" fmla="*/ 677008 w 3927231"/>
              <a:gd name="connsiteY5" fmla="*/ 782514 h 2016828"/>
              <a:gd name="connsiteX6" fmla="*/ 0 w 3927231"/>
              <a:gd name="connsiteY6" fmla="*/ 0 h 2016828"/>
              <a:gd name="connsiteX0" fmla="*/ 0 w 3927231"/>
              <a:gd name="connsiteY0" fmla="*/ 0 h 2212620"/>
              <a:gd name="connsiteX1" fmla="*/ 3927231 w 3927231"/>
              <a:gd name="connsiteY1" fmla="*/ 0 h 2212620"/>
              <a:gd name="connsiteX2" fmla="*/ 3927231 w 3927231"/>
              <a:gd name="connsiteY2" fmla="*/ 1582615 h 2212620"/>
              <a:gd name="connsiteX3" fmla="*/ 3329579 w 3927231"/>
              <a:gd name="connsiteY3" fmla="*/ 2212620 h 2212620"/>
              <a:gd name="connsiteX4" fmla="*/ 1820008 w 3927231"/>
              <a:gd name="connsiteY4" fmla="*/ 800099 h 2212620"/>
              <a:gd name="connsiteX5" fmla="*/ 677008 w 3927231"/>
              <a:gd name="connsiteY5" fmla="*/ 782514 h 2212620"/>
              <a:gd name="connsiteX6" fmla="*/ 0 w 3927231"/>
              <a:gd name="connsiteY6" fmla="*/ 0 h 2212620"/>
              <a:gd name="connsiteX0" fmla="*/ 0 w 3927231"/>
              <a:gd name="connsiteY0" fmla="*/ 0 h 2215317"/>
              <a:gd name="connsiteX1" fmla="*/ 3927231 w 3927231"/>
              <a:gd name="connsiteY1" fmla="*/ 0 h 2215317"/>
              <a:gd name="connsiteX2" fmla="*/ 3927231 w 3927231"/>
              <a:gd name="connsiteY2" fmla="*/ 1582615 h 2215317"/>
              <a:gd name="connsiteX3" fmla="*/ 3329579 w 3927231"/>
              <a:gd name="connsiteY3" fmla="*/ 2212620 h 2215317"/>
              <a:gd name="connsiteX4" fmla="*/ 1820008 w 3927231"/>
              <a:gd name="connsiteY4" fmla="*/ 800099 h 2215317"/>
              <a:gd name="connsiteX5" fmla="*/ 677008 w 3927231"/>
              <a:gd name="connsiteY5" fmla="*/ 782514 h 2215317"/>
              <a:gd name="connsiteX6" fmla="*/ 0 w 3927231"/>
              <a:gd name="connsiteY6" fmla="*/ 0 h 2215317"/>
              <a:gd name="connsiteX0" fmla="*/ 0 w 3927324"/>
              <a:gd name="connsiteY0" fmla="*/ 0 h 2213577"/>
              <a:gd name="connsiteX1" fmla="*/ 3927231 w 3927324"/>
              <a:gd name="connsiteY1" fmla="*/ 0 h 2213577"/>
              <a:gd name="connsiteX2" fmla="*/ 3927231 w 3927324"/>
              <a:gd name="connsiteY2" fmla="*/ 1582615 h 2213577"/>
              <a:gd name="connsiteX3" fmla="*/ 3329579 w 3927324"/>
              <a:gd name="connsiteY3" fmla="*/ 2212620 h 2213577"/>
              <a:gd name="connsiteX4" fmla="*/ 1820008 w 3927324"/>
              <a:gd name="connsiteY4" fmla="*/ 800099 h 2213577"/>
              <a:gd name="connsiteX5" fmla="*/ 677008 w 3927324"/>
              <a:gd name="connsiteY5" fmla="*/ 782514 h 2213577"/>
              <a:gd name="connsiteX6" fmla="*/ 0 w 3927324"/>
              <a:gd name="connsiteY6" fmla="*/ 0 h 2213577"/>
              <a:gd name="connsiteX0" fmla="*/ 0 w 3927324"/>
              <a:gd name="connsiteY0" fmla="*/ 0 h 2214266"/>
              <a:gd name="connsiteX1" fmla="*/ 3927231 w 3927324"/>
              <a:gd name="connsiteY1" fmla="*/ 0 h 2214266"/>
              <a:gd name="connsiteX2" fmla="*/ 3927231 w 3927324"/>
              <a:gd name="connsiteY2" fmla="*/ 1582615 h 2214266"/>
              <a:gd name="connsiteX3" fmla="*/ 3329579 w 3927324"/>
              <a:gd name="connsiteY3" fmla="*/ 2212620 h 2214266"/>
              <a:gd name="connsiteX4" fmla="*/ 1820008 w 3927324"/>
              <a:gd name="connsiteY4" fmla="*/ 800099 h 2214266"/>
              <a:gd name="connsiteX5" fmla="*/ 677008 w 3927324"/>
              <a:gd name="connsiteY5" fmla="*/ 782514 h 2214266"/>
              <a:gd name="connsiteX6" fmla="*/ 0 w 3927324"/>
              <a:gd name="connsiteY6" fmla="*/ 0 h 2214266"/>
              <a:gd name="connsiteX0" fmla="*/ 0 w 3927328"/>
              <a:gd name="connsiteY0" fmla="*/ 0 h 2246199"/>
              <a:gd name="connsiteX1" fmla="*/ 3927231 w 3927328"/>
              <a:gd name="connsiteY1" fmla="*/ 0 h 2246199"/>
              <a:gd name="connsiteX2" fmla="*/ 3927231 w 3927328"/>
              <a:gd name="connsiteY2" fmla="*/ 1582615 h 2246199"/>
              <a:gd name="connsiteX3" fmla="*/ 3343522 w 3927328"/>
              <a:gd name="connsiteY3" fmla="*/ 2244843 h 2246199"/>
              <a:gd name="connsiteX4" fmla="*/ 1820008 w 3927328"/>
              <a:gd name="connsiteY4" fmla="*/ 800099 h 2246199"/>
              <a:gd name="connsiteX5" fmla="*/ 677008 w 3927328"/>
              <a:gd name="connsiteY5" fmla="*/ 782514 h 2246199"/>
              <a:gd name="connsiteX6" fmla="*/ 0 w 3927328"/>
              <a:gd name="connsiteY6" fmla="*/ 0 h 2246199"/>
              <a:gd name="connsiteX0" fmla="*/ 0 w 3927331"/>
              <a:gd name="connsiteY0" fmla="*/ 0 h 2245080"/>
              <a:gd name="connsiteX1" fmla="*/ 3927231 w 3927331"/>
              <a:gd name="connsiteY1" fmla="*/ 0 h 2245080"/>
              <a:gd name="connsiteX2" fmla="*/ 3927231 w 3927331"/>
              <a:gd name="connsiteY2" fmla="*/ 1582615 h 2245080"/>
              <a:gd name="connsiteX3" fmla="*/ 3343522 w 3927331"/>
              <a:gd name="connsiteY3" fmla="*/ 2244843 h 2245080"/>
              <a:gd name="connsiteX4" fmla="*/ 1820008 w 3927331"/>
              <a:gd name="connsiteY4" fmla="*/ 800099 h 2245080"/>
              <a:gd name="connsiteX5" fmla="*/ 677008 w 3927331"/>
              <a:gd name="connsiteY5" fmla="*/ 782514 h 2245080"/>
              <a:gd name="connsiteX6" fmla="*/ 0 w 3927331"/>
              <a:gd name="connsiteY6" fmla="*/ 0 h 2245080"/>
              <a:gd name="connsiteX0" fmla="*/ 0 w 3927331"/>
              <a:gd name="connsiteY0" fmla="*/ 0 h 2245195"/>
              <a:gd name="connsiteX1" fmla="*/ 3927231 w 3927331"/>
              <a:gd name="connsiteY1" fmla="*/ 0 h 2245195"/>
              <a:gd name="connsiteX2" fmla="*/ 3927231 w 3927331"/>
              <a:gd name="connsiteY2" fmla="*/ 1582615 h 2245195"/>
              <a:gd name="connsiteX3" fmla="*/ 3343522 w 3927331"/>
              <a:gd name="connsiteY3" fmla="*/ 2244843 h 2245195"/>
              <a:gd name="connsiteX4" fmla="*/ 1820008 w 3927331"/>
              <a:gd name="connsiteY4" fmla="*/ 800099 h 2245195"/>
              <a:gd name="connsiteX5" fmla="*/ 677008 w 3927331"/>
              <a:gd name="connsiteY5" fmla="*/ 782514 h 2245195"/>
              <a:gd name="connsiteX6" fmla="*/ 0 w 3927331"/>
              <a:gd name="connsiteY6" fmla="*/ 0 h 2245195"/>
              <a:gd name="connsiteX0" fmla="*/ 0 w 3927331"/>
              <a:gd name="connsiteY0" fmla="*/ 0 h 3788913"/>
              <a:gd name="connsiteX1" fmla="*/ 3927231 w 3927331"/>
              <a:gd name="connsiteY1" fmla="*/ 0 h 3788913"/>
              <a:gd name="connsiteX2" fmla="*/ 3927231 w 3927331"/>
              <a:gd name="connsiteY2" fmla="*/ 3698569 h 3788913"/>
              <a:gd name="connsiteX3" fmla="*/ 3343522 w 3927331"/>
              <a:gd name="connsiteY3" fmla="*/ 2244843 h 3788913"/>
              <a:gd name="connsiteX4" fmla="*/ 1820008 w 3927331"/>
              <a:gd name="connsiteY4" fmla="*/ 800099 h 3788913"/>
              <a:gd name="connsiteX5" fmla="*/ 677008 w 3927331"/>
              <a:gd name="connsiteY5" fmla="*/ 782514 h 3788913"/>
              <a:gd name="connsiteX6" fmla="*/ 0 w 3927331"/>
              <a:gd name="connsiteY6" fmla="*/ 0 h 3788913"/>
              <a:gd name="connsiteX0" fmla="*/ 0 w 3927307"/>
              <a:gd name="connsiteY0" fmla="*/ 0 h 3792808"/>
              <a:gd name="connsiteX1" fmla="*/ 3927231 w 3927307"/>
              <a:gd name="connsiteY1" fmla="*/ 0 h 3792808"/>
              <a:gd name="connsiteX2" fmla="*/ 3927231 w 3927307"/>
              <a:gd name="connsiteY2" fmla="*/ 3698569 h 3792808"/>
              <a:gd name="connsiteX3" fmla="*/ 3218036 w 3927307"/>
              <a:gd name="connsiteY3" fmla="*/ 2341512 h 3792808"/>
              <a:gd name="connsiteX4" fmla="*/ 1820008 w 3927307"/>
              <a:gd name="connsiteY4" fmla="*/ 800099 h 3792808"/>
              <a:gd name="connsiteX5" fmla="*/ 677008 w 3927307"/>
              <a:gd name="connsiteY5" fmla="*/ 782514 h 3792808"/>
              <a:gd name="connsiteX6" fmla="*/ 0 w 3927307"/>
              <a:gd name="connsiteY6" fmla="*/ 0 h 3792808"/>
              <a:gd name="connsiteX0" fmla="*/ 0 w 3927444"/>
              <a:gd name="connsiteY0" fmla="*/ 0 h 3795919"/>
              <a:gd name="connsiteX1" fmla="*/ 3927231 w 3927444"/>
              <a:gd name="connsiteY1" fmla="*/ 0 h 3795919"/>
              <a:gd name="connsiteX2" fmla="*/ 3927231 w 3927444"/>
              <a:gd name="connsiteY2" fmla="*/ 3698569 h 3795919"/>
              <a:gd name="connsiteX3" fmla="*/ 3218036 w 3927444"/>
              <a:gd name="connsiteY3" fmla="*/ 2341512 h 3795919"/>
              <a:gd name="connsiteX4" fmla="*/ 1820008 w 3927444"/>
              <a:gd name="connsiteY4" fmla="*/ 800099 h 3795919"/>
              <a:gd name="connsiteX5" fmla="*/ 677008 w 3927444"/>
              <a:gd name="connsiteY5" fmla="*/ 782514 h 3795919"/>
              <a:gd name="connsiteX6" fmla="*/ 0 w 3927444"/>
              <a:gd name="connsiteY6" fmla="*/ 0 h 379591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77008 w 3927231"/>
              <a:gd name="connsiteY5" fmla="*/ 78251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77008 w 3927231"/>
              <a:gd name="connsiteY5" fmla="*/ 78251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77008 w 3927231"/>
              <a:gd name="connsiteY5" fmla="*/ 78251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48966 w 3976197"/>
              <a:gd name="connsiteY0" fmla="*/ 0 h 3698569"/>
              <a:gd name="connsiteX1" fmla="*/ 3976197 w 3976197"/>
              <a:gd name="connsiteY1" fmla="*/ 0 h 3698569"/>
              <a:gd name="connsiteX2" fmla="*/ 3976197 w 3976197"/>
              <a:gd name="connsiteY2" fmla="*/ 3698569 h 3698569"/>
              <a:gd name="connsiteX3" fmla="*/ 3267002 w 3976197"/>
              <a:gd name="connsiteY3" fmla="*/ 2341512 h 3698569"/>
              <a:gd name="connsiteX4" fmla="*/ 1868974 w 3976197"/>
              <a:gd name="connsiteY4" fmla="*/ 553059 h 3698569"/>
              <a:gd name="connsiteX5" fmla="*/ 48966 w 3976197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249 w 3927480"/>
              <a:gd name="connsiteY0" fmla="*/ 0 h 3698569"/>
              <a:gd name="connsiteX1" fmla="*/ 3927480 w 3927480"/>
              <a:gd name="connsiteY1" fmla="*/ 0 h 3698569"/>
              <a:gd name="connsiteX2" fmla="*/ 3927480 w 3927480"/>
              <a:gd name="connsiteY2" fmla="*/ 3698569 h 3698569"/>
              <a:gd name="connsiteX3" fmla="*/ 3218285 w 3927480"/>
              <a:gd name="connsiteY3" fmla="*/ 2341512 h 3698569"/>
              <a:gd name="connsiteX4" fmla="*/ 1820257 w 3927480"/>
              <a:gd name="connsiteY4" fmla="*/ 553059 h 3698569"/>
              <a:gd name="connsiteX5" fmla="*/ 249 w 3927480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092551 w 3927231"/>
              <a:gd name="connsiteY3" fmla="*/ 2427439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092551 w 3927231"/>
              <a:gd name="connsiteY3" fmla="*/ 2427439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092551 w 3927231"/>
              <a:gd name="connsiteY3" fmla="*/ 2427439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2022179 w 3927231"/>
              <a:gd name="connsiteY4" fmla="*/ 628245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2022179 w 3927231"/>
              <a:gd name="connsiteY4" fmla="*/ 628245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2029151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2029151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2029151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399294 w 3927231"/>
              <a:gd name="connsiteY3" fmla="*/ 2427439 h 3698569"/>
              <a:gd name="connsiteX4" fmla="*/ 2029151 w 3927231"/>
              <a:gd name="connsiteY4" fmla="*/ 553059 h 3698569"/>
              <a:gd name="connsiteX5" fmla="*/ 0 w 3927231"/>
              <a:gd name="connsiteY5" fmla="*/ 0 h 369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231" h="3698569">
                <a:moveTo>
                  <a:pt x="0" y="0"/>
                </a:moveTo>
                <a:lnTo>
                  <a:pt x="3927231" y="0"/>
                </a:lnTo>
                <a:lnTo>
                  <a:pt x="3927231" y="3698569"/>
                </a:lnTo>
                <a:cubicBezTo>
                  <a:pt x="3795042" y="3047386"/>
                  <a:pt x="3744631" y="2445009"/>
                  <a:pt x="3399294" y="2427439"/>
                </a:cubicBezTo>
                <a:cubicBezTo>
                  <a:pt x="2407778" y="2357114"/>
                  <a:pt x="3314147" y="339225"/>
                  <a:pt x="2029151" y="553059"/>
                </a:cubicBezTo>
                <a:cubicBezTo>
                  <a:pt x="1304584" y="656886"/>
                  <a:pt x="283195" y="163886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76C7AF34-CDB5-4AFF-B4FD-B3C69990D71E}"/>
              </a:ext>
            </a:extLst>
          </p:cNvPr>
          <p:cNvSpPr/>
          <p:nvPr/>
        </p:nvSpPr>
        <p:spPr>
          <a:xfrm rot="5400000">
            <a:off x="6262227" y="3214227"/>
            <a:ext cx="4164936" cy="3122610"/>
          </a:xfrm>
          <a:custGeom>
            <a:avLst/>
            <a:gdLst>
              <a:gd name="connsiteX0" fmla="*/ 0 w 3927231"/>
              <a:gd name="connsiteY0" fmla="*/ 0 h 1582615"/>
              <a:gd name="connsiteX1" fmla="*/ 3927231 w 3927231"/>
              <a:gd name="connsiteY1" fmla="*/ 0 h 1582615"/>
              <a:gd name="connsiteX2" fmla="*/ 3927231 w 3927231"/>
              <a:gd name="connsiteY2" fmla="*/ 1582615 h 1582615"/>
              <a:gd name="connsiteX3" fmla="*/ 0 w 3927231"/>
              <a:gd name="connsiteY3" fmla="*/ 1582615 h 1582615"/>
              <a:gd name="connsiteX4" fmla="*/ 0 w 3927231"/>
              <a:gd name="connsiteY4" fmla="*/ 0 h 1582615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0 w 3927231"/>
              <a:gd name="connsiteY4" fmla="*/ 1582615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685800 w 3927231"/>
              <a:gd name="connsiteY4" fmla="*/ 1002322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1995854 w 3927231"/>
              <a:gd name="connsiteY4" fmla="*/ 1274884 h 1890366"/>
              <a:gd name="connsiteX5" fmla="*/ 685800 w 3927231"/>
              <a:gd name="connsiteY5" fmla="*/ 1002322 h 1890366"/>
              <a:gd name="connsiteX6" fmla="*/ 0 w 3927231"/>
              <a:gd name="connsiteY6" fmla="*/ 0 h 1890366"/>
              <a:gd name="connsiteX0" fmla="*/ 0 w 3927231"/>
              <a:gd name="connsiteY0" fmla="*/ 0 h 1907950"/>
              <a:gd name="connsiteX1" fmla="*/ 3927231 w 3927231"/>
              <a:gd name="connsiteY1" fmla="*/ 0 h 1907950"/>
              <a:gd name="connsiteX2" fmla="*/ 3927231 w 3927231"/>
              <a:gd name="connsiteY2" fmla="*/ 1582615 h 1907950"/>
              <a:gd name="connsiteX3" fmla="*/ 3015761 w 3927231"/>
              <a:gd name="connsiteY3" fmla="*/ 1907931 h 1907950"/>
              <a:gd name="connsiteX4" fmla="*/ 1995854 w 3927231"/>
              <a:gd name="connsiteY4" fmla="*/ 1274884 h 1907950"/>
              <a:gd name="connsiteX5" fmla="*/ 685800 w 3927231"/>
              <a:gd name="connsiteY5" fmla="*/ 1002322 h 1907950"/>
              <a:gd name="connsiteX6" fmla="*/ 0 w 3927231"/>
              <a:gd name="connsiteY6" fmla="*/ 0 h 1907950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87088"/>
              <a:gd name="connsiteX1" fmla="*/ 3927231 w 3927231"/>
              <a:gd name="connsiteY1" fmla="*/ 0 h 1987088"/>
              <a:gd name="connsiteX2" fmla="*/ 3927231 w 3927231"/>
              <a:gd name="connsiteY2" fmla="*/ 1582615 h 1987088"/>
              <a:gd name="connsiteX3" fmla="*/ 3420207 w 3927231"/>
              <a:gd name="connsiteY3" fmla="*/ 1987061 h 1987088"/>
              <a:gd name="connsiteX4" fmla="*/ 1995854 w 3927231"/>
              <a:gd name="connsiteY4" fmla="*/ 1274884 h 1987088"/>
              <a:gd name="connsiteX5" fmla="*/ 685800 w 3927231"/>
              <a:gd name="connsiteY5" fmla="*/ 1002322 h 1987088"/>
              <a:gd name="connsiteX6" fmla="*/ 0 w 3927231"/>
              <a:gd name="connsiteY6" fmla="*/ 0 h 1987088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469"/>
              <a:gd name="connsiteX1" fmla="*/ 3927231 w 3927231"/>
              <a:gd name="connsiteY1" fmla="*/ 0 h 1987469"/>
              <a:gd name="connsiteX2" fmla="*/ 3927231 w 3927231"/>
              <a:gd name="connsiteY2" fmla="*/ 1582615 h 1987469"/>
              <a:gd name="connsiteX3" fmla="*/ 3420207 w 3927231"/>
              <a:gd name="connsiteY3" fmla="*/ 1987061 h 1987469"/>
              <a:gd name="connsiteX4" fmla="*/ 1995854 w 3927231"/>
              <a:gd name="connsiteY4" fmla="*/ 1274884 h 1987469"/>
              <a:gd name="connsiteX5" fmla="*/ 685800 w 3927231"/>
              <a:gd name="connsiteY5" fmla="*/ 1002322 h 1987469"/>
              <a:gd name="connsiteX6" fmla="*/ 0 w 3927231"/>
              <a:gd name="connsiteY6" fmla="*/ 0 h 1987469"/>
              <a:gd name="connsiteX0" fmla="*/ 0 w 3927276"/>
              <a:gd name="connsiteY0" fmla="*/ 0 h 1987950"/>
              <a:gd name="connsiteX1" fmla="*/ 3927231 w 3927276"/>
              <a:gd name="connsiteY1" fmla="*/ 0 h 1987950"/>
              <a:gd name="connsiteX2" fmla="*/ 3927231 w 3927276"/>
              <a:gd name="connsiteY2" fmla="*/ 1582615 h 1987950"/>
              <a:gd name="connsiteX3" fmla="*/ 3420207 w 3927276"/>
              <a:gd name="connsiteY3" fmla="*/ 1987061 h 1987950"/>
              <a:gd name="connsiteX4" fmla="*/ 1995854 w 3927276"/>
              <a:gd name="connsiteY4" fmla="*/ 1274884 h 1987950"/>
              <a:gd name="connsiteX5" fmla="*/ 685800 w 3927276"/>
              <a:gd name="connsiteY5" fmla="*/ 1002322 h 1987950"/>
              <a:gd name="connsiteX6" fmla="*/ 0 w 3927276"/>
              <a:gd name="connsiteY6" fmla="*/ 0 h 1987950"/>
              <a:gd name="connsiteX0" fmla="*/ 0 w 3927231"/>
              <a:gd name="connsiteY0" fmla="*/ 0 h 1987534"/>
              <a:gd name="connsiteX1" fmla="*/ 3927231 w 3927231"/>
              <a:gd name="connsiteY1" fmla="*/ 0 h 1987534"/>
              <a:gd name="connsiteX2" fmla="*/ 3927231 w 3927231"/>
              <a:gd name="connsiteY2" fmla="*/ 1582615 h 1987534"/>
              <a:gd name="connsiteX3" fmla="*/ 3420207 w 3927231"/>
              <a:gd name="connsiteY3" fmla="*/ 1987061 h 1987534"/>
              <a:gd name="connsiteX4" fmla="*/ 1995854 w 3927231"/>
              <a:gd name="connsiteY4" fmla="*/ 1274884 h 1987534"/>
              <a:gd name="connsiteX5" fmla="*/ 685800 w 3927231"/>
              <a:gd name="connsiteY5" fmla="*/ 1002322 h 1987534"/>
              <a:gd name="connsiteX6" fmla="*/ 0 w 3927231"/>
              <a:gd name="connsiteY6" fmla="*/ 0 h 1987534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97802"/>
              <a:gd name="connsiteX1" fmla="*/ 3927231 w 3927231"/>
              <a:gd name="connsiteY1" fmla="*/ 0 h 1997802"/>
              <a:gd name="connsiteX2" fmla="*/ 3927231 w 3927231"/>
              <a:gd name="connsiteY2" fmla="*/ 1582615 h 1997802"/>
              <a:gd name="connsiteX3" fmla="*/ 3322607 w 3927231"/>
              <a:gd name="connsiteY3" fmla="*/ 1997802 h 1997802"/>
              <a:gd name="connsiteX4" fmla="*/ 1820008 w 3927231"/>
              <a:gd name="connsiteY4" fmla="*/ 800099 h 1997802"/>
              <a:gd name="connsiteX5" fmla="*/ 677008 w 3927231"/>
              <a:gd name="connsiteY5" fmla="*/ 782514 h 1997802"/>
              <a:gd name="connsiteX6" fmla="*/ 0 w 3927231"/>
              <a:gd name="connsiteY6" fmla="*/ 0 h 1997802"/>
              <a:gd name="connsiteX0" fmla="*/ 0 w 3927231"/>
              <a:gd name="connsiteY0" fmla="*/ 0 h 2016828"/>
              <a:gd name="connsiteX1" fmla="*/ 3927231 w 3927231"/>
              <a:gd name="connsiteY1" fmla="*/ 0 h 2016828"/>
              <a:gd name="connsiteX2" fmla="*/ 3927231 w 3927231"/>
              <a:gd name="connsiteY2" fmla="*/ 1582615 h 2016828"/>
              <a:gd name="connsiteX3" fmla="*/ 3322607 w 3927231"/>
              <a:gd name="connsiteY3" fmla="*/ 1997802 h 2016828"/>
              <a:gd name="connsiteX4" fmla="*/ 1820008 w 3927231"/>
              <a:gd name="connsiteY4" fmla="*/ 800099 h 2016828"/>
              <a:gd name="connsiteX5" fmla="*/ 677008 w 3927231"/>
              <a:gd name="connsiteY5" fmla="*/ 782514 h 2016828"/>
              <a:gd name="connsiteX6" fmla="*/ 0 w 3927231"/>
              <a:gd name="connsiteY6" fmla="*/ 0 h 2016828"/>
              <a:gd name="connsiteX0" fmla="*/ 0 w 3927231"/>
              <a:gd name="connsiteY0" fmla="*/ 0 h 2212620"/>
              <a:gd name="connsiteX1" fmla="*/ 3927231 w 3927231"/>
              <a:gd name="connsiteY1" fmla="*/ 0 h 2212620"/>
              <a:gd name="connsiteX2" fmla="*/ 3927231 w 3927231"/>
              <a:gd name="connsiteY2" fmla="*/ 1582615 h 2212620"/>
              <a:gd name="connsiteX3" fmla="*/ 3329579 w 3927231"/>
              <a:gd name="connsiteY3" fmla="*/ 2212620 h 2212620"/>
              <a:gd name="connsiteX4" fmla="*/ 1820008 w 3927231"/>
              <a:gd name="connsiteY4" fmla="*/ 800099 h 2212620"/>
              <a:gd name="connsiteX5" fmla="*/ 677008 w 3927231"/>
              <a:gd name="connsiteY5" fmla="*/ 782514 h 2212620"/>
              <a:gd name="connsiteX6" fmla="*/ 0 w 3927231"/>
              <a:gd name="connsiteY6" fmla="*/ 0 h 2212620"/>
              <a:gd name="connsiteX0" fmla="*/ 0 w 3927231"/>
              <a:gd name="connsiteY0" fmla="*/ 0 h 2215317"/>
              <a:gd name="connsiteX1" fmla="*/ 3927231 w 3927231"/>
              <a:gd name="connsiteY1" fmla="*/ 0 h 2215317"/>
              <a:gd name="connsiteX2" fmla="*/ 3927231 w 3927231"/>
              <a:gd name="connsiteY2" fmla="*/ 1582615 h 2215317"/>
              <a:gd name="connsiteX3" fmla="*/ 3329579 w 3927231"/>
              <a:gd name="connsiteY3" fmla="*/ 2212620 h 2215317"/>
              <a:gd name="connsiteX4" fmla="*/ 1820008 w 3927231"/>
              <a:gd name="connsiteY4" fmla="*/ 800099 h 2215317"/>
              <a:gd name="connsiteX5" fmla="*/ 677008 w 3927231"/>
              <a:gd name="connsiteY5" fmla="*/ 782514 h 2215317"/>
              <a:gd name="connsiteX6" fmla="*/ 0 w 3927231"/>
              <a:gd name="connsiteY6" fmla="*/ 0 h 2215317"/>
              <a:gd name="connsiteX0" fmla="*/ 0 w 3927324"/>
              <a:gd name="connsiteY0" fmla="*/ 0 h 2213577"/>
              <a:gd name="connsiteX1" fmla="*/ 3927231 w 3927324"/>
              <a:gd name="connsiteY1" fmla="*/ 0 h 2213577"/>
              <a:gd name="connsiteX2" fmla="*/ 3927231 w 3927324"/>
              <a:gd name="connsiteY2" fmla="*/ 1582615 h 2213577"/>
              <a:gd name="connsiteX3" fmla="*/ 3329579 w 3927324"/>
              <a:gd name="connsiteY3" fmla="*/ 2212620 h 2213577"/>
              <a:gd name="connsiteX4" fmla="*/ 1820008 w 3927324"/>
              <a:gd name="connsiteY4" fmla="*/ 800099 h 2213577"/>
              <a:gd name="connsiteX5" fmla="*/ 677008 w 3927324"/>
              <a:gd name="connsiteY5" fmla="*/ 782514 h 2213577"/>
              <a:gd name="connsiteX6" fmla="*/ 0 w 3927324"/>
              <a:gd name="connsiteY6" fmla="*/ 0 h 2213577"/>
              <a:gd name="connsiteX0" fmla="*/ 0 w 3927324"/>
              <a:gd name="connsiteY0" fmla="*/ 0 h 2214266"/>
              <a:gd name="connsiteX1" fmla="*/ 3927231 w 3927324"/>
              <a:gd name="connsiteY1" fmla="*/ 0 h 2214266"/>
              <a:gd name="connsiteX2" fmla="*/ 3927231 w 3927324"/>
              <a:gd name="connsiteY2" fmla="*/ 1582615 h 2214266"/>
              <a:gd name="connsiteX3" fmla="*/ 3329579 w 3927324"/>
              <a:gd name="connsiteY3" fmla="*/ 2212620 h 2214266"/>
              <a:gd name="connsiteX4" fmla="*/ 1820008 w 3927324"/>
              <a:gd name="connsiteY4" fmla="*/ 800099 h 2214266"/>
              <a:gd name="connsiteX5" fmla="*/ 677008 w 3927324"/>
              <a:gd name="connsiteY5" fmla="*/ 782514 h 2214266"/>
              <a:gd name="connsiteX6" fmla="*/ 0 w 3927324"/>
              <a:gd name="connsiteY6" fmla="*/ 0 h 2214266"/>
              <a:gd name="connsiteX0" fmla="*/ 0 w 3927328"/>
              <a:gd name="connsiteY0" fmla="*/ 0 h 2246199"/>
              <a:gd name="connsiteX1" fmla="*/ 3927231 w 3927328"/>
              <a:gd name="connsiteY1" fmla="*/ 0 h 2246199"/>
              <a:gd name="connsiteX2" fmla="*/ 3927231 w 3927328"/>
              <a:gd name="connsiteY2" fmla="*/ 1582615 h 2246199"/>
              <a:gd name="connsiteX3" fmla="*/ 3343522 w 3927328"/>
              <a:gd name="connsiteY3" fmla="*/ 2244843 h 2246199"/>
              <a:gd name="connsiteX4" fmla="*/ 1820008 w 3927328"/>
              <a:gd name="connsiteY4" fmla="*/ 800099 h 2246199"/>
              <a:gd name="connsiteX5" fmla="*/ 677008 w 3927328"/>
              <a:gd name="connsiteY5" fmla="*/ 782514 h 2246199"/>
              <a:gd name="connsiteX6" fmla="*/ 0 w 3927328"/>
              <a:gd name="connsiteY6" fmla="*/ 0 h 2246199"/>
              <a:gd name="connsiteX0" fmla="*/ 0 w 3927331"/>
              <a:gd name="connsiteY0" fmla="*/ 0 h 2245080"/>
              <a:gd name="connsiteX1" fmla="*/ 3927231 w 3927331"/>
              <a:gd name="connsiteY1" fmla="*/ 0 h 2245080"/>
              <a:gd name="connsiteX2" fmla="*/ 3927231 w 3927331"/>
              <a:gd name="connsiteY2" fmla="*/ 1582615 h 2245080"/>
              <a:gd name="connsiteX3" fmla="*/ 3343522 w 3927331"/>
              <a:gd name="connsiteY3" fmla="*/ 2244843 h 2245080"/>
              <a:gd name="connsiteX4" fmla="*/ 1820008 w 3927331"/>
              <a:gd name="connsiteY4" fmla="*/ 800099 h 2245080"/>
              <a:gd name="connsiteX5" fmla="*/ 677008 w 3927331"/>
              <a:gd name="connsiteY5" fmla="*/ 782514 h 2245080"/>
              <a:gd name="connsiteX6" fmla="*/ 0 w 3927331"/>
              <a:gd name="connsiteY6" fmla="*/ 0 h 2245080"/>
              <a:gd name="connsiteX0" fmla="*/ 0 w 3927331"/>
              <a:gd name="connsiteY0" fmla="*/ 0 h 2245195"/>
              <a:gd name="connsiteX1" fmla="*/ 3927231 w 3927331"/>
              <a:gd name="connsiteY1" fmla="*/ 0 h 2245195"/>
              <a:gd name="connsiteX2" fmla="*/ 3927231 w 3927331"/>
              <a:gd name="connsiteY2" fmla="*/ 1582615 h 2245195"/>
              <a:gd name="connsiteX3" fmla="*/ 3343522 w 3927331"/>
              <a:gd name="connsiteY3" fmla="*/ 2244843 h 2245195"/>
              <a:gd name="connsiteX4" fmla="*/ 1820008 w 3927331"/>
              <a:gd name="connsiteY4" fmla="*/ 800099 h 2245195"/>
              <a:gd name="connsiteX5" fmla="*/ 677008 w 3927331"/>
              <a:gd name="connsiteY5" fmla="*/ 782514 h 2245195"/>
              <a:gd name="connsiteX6" fmla="*/ 0 w 3927331"/>
              <a:gd name="connsiteY6" fmla="*/ 0 h 2245195"/>
              <a:gd name="connsiteX0" fmla="*/ 0 w 3927331"/>
              <a:gd name="connsiteY0" fmla="*/ 0 h 3788913"/>
              <a:gd name="connsiteX1" fmla="*/ 3927231 w 3927331"/>
              <a:gd name="connsiteY1" fmla="*/ 0 h 3788913"/>
              <a:gd name="connsiteX2" fmla="*/ 3927231 w 3927331"/>
              <a:gd name="connsiteY2" fmla="*/ 3698569 h 3788913"/>
              <a:gd name="connsiteX3" fmla="*/ 3343522 w 3927331"/>
              <a:gd name="connsiteY3" fmla="*/ 2244843 h 3788913"/>
              <a:gd name="connsiteX4" fmla="*/ 1820008 w 3927331"/>
              <a:gd name="connsiteY4" fmla="*/ 800099 h 3788913"/>
              <a:gd name="connsiteX5" fmla="*/ 677008 w 3927331"/>
              <a:gd name="connsiteY5" fmla="*/ 782514 h 3788913"/>
              <a:gd name="connsiteX6" fmla="*/ 0 w 3927331"/>
              <a:gd name="connsiteY6" fmla="*/ 0 h 3788913"/>
              <a:gd name="connsiteX0" fmla="*/ 0 w 3927307"/>
              <a:gd name="connsiteY0" fmla="*/ 0 h 3792808"/>
              <a:gd name="connsiteX1" fmla="*/ 3927231 w 3927307"/>
              <a:gd name="connsiteY1" fmla="*/ 0 h 3792808"/>
              <a:gd name="connsiteX2" fmla="*/ 3927231 w 3927307"/>
              <a:gd name="connsiteY2" fmla="*/ 3698569 h 3792808"/>
              <a:gd name="connsiteX3" fmla="*/ 3218036 w 3927307"/>
              <a:gd name="connsiteY3" fmla="*/ 2341512 h 3792808"/>
              <a:gd name="connsiteX4" fmla="*/ 1820008 w 3927307"/>
              <a:gd name="connsiteY4" fmla="*/ 800099 h 3792808"/>
              <a:gd name="connsiteX5" fmla="*/ 677008 w 3927307"/>
              <a:gd name="connsiteY5" fmla="*/ 782514 h 3792808"/>
              <a:gd name="connsiteX6" fmla="*/ 0 w 3927307"/>
              <a:gd name="connsiteY6" fmla="*/ 0 h 3792808"/>
              <a:gd name="connsiteX0" fmla="*/ 0 w 3927444"/>
              <a:gd name="connsiteY0" fmla="*/ 0 h 3795919"/>
              <a:gd name="connsiteX1" fmla="*/ 3927231 w 3927444"/>
              <a:gd name="connsiteY1" fmla="*/ 0 h 3795919"/>
              <a:gd name="connsiteX2" fmla="*/ 3927231 w 3927444"/>
              <a:gd name="connsiteY2" fmla="*/ 3698569 h 3795919"/>
              <a:gd name="connsiteX3" fmla="*/ 3218036 w 3927444"/>
              <a:gd name="connsiteY3" fmla="*/ 2341512 h 3795919"/>
              <a:gd name="connsiteX4" fmla="*/ 1820008 w 3927444"/>
              <a:gd name="connsiteY4" fmla="*/ 800099 h 3795919"/>
              <a:gd name="connsiteX5" fmla="*/ 677008 w 3927444"/>
              <a:gd name="connsiteY5" fmla="*/ 782514 h 3795919"/>
              <a:gd name="connsiteX6" fmla="*/ 0 w 3927444"/>
              <a:gd name="connsiteY6" fmla="*/ 0 h 379591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77008 w 3927231"/>
              <a:gd name="connsiteY5" fmla="*/ 78251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77008 w 3927231"/>
              <a:gd name="connsiteY5" fmla="*/ 78251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77008 w 3927231"/>
              <a:gd name="connsiteY5" fmla="*/ 78251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80009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649121 w 3927231"/>
              <a:gd name="connsiteY5" fmla="*/ 900664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565465 w 3927231"/>
              <a:gd name="connsiteY5" fmla="*/ 965110 h 3698569"/>
              <a:gd name="connsiteX6" fmla="*/ 0 w 3927231"/>
              <a:gd name="connsiteY6" fmla="*/ 0 h 3698569"/>
              <a:gd name="connsiteX0" fmla="*/ 48966 w 3976197"/>
              <a:gd name="connsiteY0" fmla="*/ 0 h 3698569"/>
              <a:gd name="connsiteX1" fmla="*/ 3976197 w 3976197"/>
              <a:gd name="connsiteY1" fmla="*/ 0 h 3698569"/>
              <a:gd name="connsiteX2" fmla="*/ 3976197 w 3976197"/>
              <a:gd name="connsiteY2" fmla="*/ 3698569 h 3698569"/>
              <a:gd name="connsiteX3" fmla="*/ 3267002 w 3976197"/>
              <a:gd name="connsiteY3" fmla="*/ 2341512 h 3698569"/>
              <a:gd name="connsiteX4" fmla="*/ 1868974 w 3976197"/>
              <a:gd name="connsiteY4" fmla="*/ 553059 h 3698569"/>
              <a:gd name="connsiteX5" fmla="*/ 48966 w 3976197"/>
              <a:gd name="connsiteY5" fmla="*/ 0 h 3698569"/>
              <a:gd name="connsiteX0" fmla="*/ 2355 w 3929586"/>
              <a:gd name="connsiteY0" fmla="*/ 0 h 3698569"/>
              <a:gd name="connsiteX1" fmla="*/ 3929586 w 3929586"/>
              <a:gd name="connsiteY1" fmla="*/ 0 h 3698569"/>
              <a:gd name="connsiteX2" fmla="*/ 3929586 w 3929586"/>
              <a:gd name="connsiteY2" fmla="*/ 3698569 h 3698569"/>
              <a:gd name="connsiteX3" fmla="*/ 3220391 w 3929586"/>
              <a:gd name="connsiteY3" fmla="*/ 2341512 h 3698569"/>
              <a:gd name="connsiteX4" fmla="*/ 1822363 w 3929586"/>
              <a:gd name="connsiteY4" fmla="*/ 553059 h 3698569"/>
              <a:gd name="connsiteX5" fmla="*/ 2355 w 3929586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1820008 w 3927231"/>
              <a:gd name="connsiteY4" fmla="*/ 553059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2092561 w 3927231"/>
              <a:gd name="connsiteY4" fmla="*/ 568620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2092561 w 3927231"/>
              <a:gd name="connsiteY4" fmla="*/ 568620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2092561 w 3927231"/>
              <a:gd name="connsiteY4" fmla="*/ 568620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2092561 w 3927231"/>
              <a:gd name="connsiteY4" fmla="*/ 568620 h 3698569"/>
              <a:gd name="connsiteX5" fmla="*/ 0 w 3927231"/>
              <a:gd name="connsiteY5" fmla="*/ 0 h 3698569"/>
              <a:gd name="connsiteX0" fmla="*/ 0 w 3927231"/>
              <a:gd name="connsiteY0" fmla="*/ 0 h 3698569"/>
              <a:gd name="connsiteX1" fmla="*/ 3927231 w 3927231"/>
              <a:gd name="connsiteY1" fmla="*/ 0 h 3698569"/>
              <a:gd name="connsiteX2" fmla="*/ 3927231 w 3927231"/>
              <a:gd name="connsiteY2" fmla="*/ 3698569 h 3698569"/>
              <a:gd name="connsiteX3" fmla="*/ 3218036 w 3927231"/>
              <a:gd name="connsiteY3" fmla="*/ 2341512 h 3698569"/>
              <a:gd name="connsiteX4" fmla="*/ 2092561 w 3927231"/>
              <a:gd name="connsiteY4" fmla="*/ 568620 h 3698569"/>
              <a:gd name="connsiteX5" fmla="*/ 0 w 3927231"/>
              <a:gd name="connsiteY5" fmla="*/ 0 h 369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231" h="3698569">
                <a:moveTo>
                  <a:pt x="0" y="0"/>
                </a:moveTo>
                <a:lnTo>
                  <a:pt x="3927231" y="0"/>
                </a:lnTo>
                <a:lnTo>
                  <a:pt x="3927231" y="3698569"/>
                </a:lnTo>
                <a:cubicBezTo>
                  <a:pt x="3795042" y="3047386"/>
                  <a:pt x="3684240" y="2345717"/>
                  <a:pt x="3218036" y="2341512"/>
                </a:cubicBezTo>
                <a:cubicBezTo>
                  <a:pt x="2007516" y="2371578"/>
                  <a:pt x="2982583" y="701117"/>
                  <a:pt x="2092561" y="568620"/>
                </a:cubicBezTo>
                <a:cubicBezTo>
                  <a:pt x="1035895" y="411798"/>
                  <a:pt x="751403" y="181955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6616020C-A9B1-4F26-A762-630F6F8B2CC4}"/>
              </a:ext>
            </a:extLst>
          </p:cNvPr>
          <p:cNvSpPr/>
          <p:nvPr/>
        </p:nvSpPr>
        <p:spPr>
          <a:xfrm rot="16200000">
            <a:off x="-372636" y="363527"/>
            <a:ext cx="3036692" cy="2291419"/>
          </a:xfrm>
          <a:custGeom>
            <a:avLst/>
            <a:gdLst>
              <a:gd name="connsiteX0" fmla="*/ 0 w 3927231"/>
              <a:gd name="connsiteY0" fmla="*/ 0 h 1582615"/>
              <a:gd name="connsiteX1" fmla="*/ 3927231 w 3927231"/>
              <a:gd name="connsiteY1" fmla="*/ 0 h 1582615"/>
              <a:gd name="connsiteX2" fmla="*/ 3927231 w 3927231"/>
              <a:gd name="connsiteY2" fmla="*/ 1582615 h 1582615"/>
              <a:gd name="connsiteX3" fmla="*/ 0 w 3927231"/>
              <a:gd name="connsiteY3" fmla="*/ 1582615 h 1582615"/>
              <a:gd name="connsiteX4" fmla="*/ 0 w 3927231"/>
              <a:gd name="connsiteY4" fmla="*/ 0 h 1582615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0 w 3927231"/>
              <a:gd name="connsiteY4" fmla="*/ 1582615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685800 w 3927231"/>
              <a:gd name="connsiteY4" fmla="*/ 1002322 h 1890366"/>
              <a:gd name="connsiteX5" fmla="*/ 0 w 3927231"/>
              <a:gd name="connsiteY5" fmla="*/ 0 h 1890366"/>
              <a:gd name="connsiteX0" fmla="*/ 0 w 3927231"/>
              <a:gd name="connsiteY0" fmla="*/ 0 h 1890366"/>
              <a:gd name="connsiteX1" fmla="*/ 3927231 w 3927231"/>
              <a:gd name="connsiteY1" fmla="*/ 0 h 1890366"/>
              <a:gd name="connsiteX2" fmla="*/ 3927231 w 3927231"/>
              <a:gd name="connsiteY2" fmla="*/ 1582615 h 1890366"/>
              <a:gd name="connsiteX3" fmla="*/ 2716823 w 3927231"/>
              <a:gd name="connsiteY3" fmla="*/ 1890346 h 1890366"/>
              <a:gd name="connsiteX4" fmla="*/ 1995854 w 3927231"/>
              <a:gd name="connsiteY4" fmla="*/ 1274884 h 1890366"/>
              <a:gd name="connsiteX5" fmla="*/ 685800 w 3927231"/>
              <a:gd name="connsiteY5" fmla="*/ 1002322 h 1890366"/>
              <a:gd name="connsiteX6" fmla="*/ 0 w 3927231"/>
              <a:gd name="connsiteY6" fmla="*/ 0 h 1890366"/>
              <a:gd name="connsiteX0" fmla="*/ 0 w 3927231"/>
              <a:gd name="connsiteY0" fmla="*/ 0 h 1907950"/>
              <a:gd name="connsiteX1" fmla="*/ 3927231 w 3927231"/>
              <a:gd name="connsiteY1" fmla="*/ 0 h 1907950"/>
              <a:gd name="connsiteX2" fmla="*/ 3927231 w 3927231"/>
              <a:gd name="connsiteY2" fmla="*/ 1582615 h 1907950"/>
              <a:gd name="connsiteX3" fmla="*/ 3015761 w 3927231"/>
              <a:gd name="connsiteY3" fmla="*/ 1907931 h 1907950"/>
              <a:gd name="connsiteX4" fmla="*/ 1995854 w 3927231"/>
              <a:gd name="connsiteY4" fmla="*/ 1274884 h 1907950"/>
              <a:gd name="connsiteX5" fmla="*/ 685800 w 3927231"/>
              <a:gd name="connsiteY5" fmla="*/ 1002322 h 1907950"/>
              <a:gd name="connsiteX6" fmla="*/ 0 w 3927231"/>
              <a:gd name="connsiteY6" fmla="*/ 0 h 1907950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07971"/>
              <a:gd name="connsiteX1" fmla="*/ 3927231 w 3927231"/>
              <a:gd name="connsiteY1" fmla="*/ 0 h 1907971"/>
              <a:gd name="connsiteX2" fmla="*/ 3927231 w 3927231"/>
              <a:gd name="connsiteY2" fmla="*/ 1582615 h 1907971"/>
              <a:gd name="connsiteX3" fmla="*/ 3015761 w 3927231"/>
              <a:gd name="connsiteY3" fmla="*/ 1907931 h 1907971"/>
              <a:gd name="connsiteX4" fmla="*/ 1995854 w 3927231"/>
              <a:gd name="connsiteY4" fmla="*/ 1274884 h 1907971"/>
              <a:gd name="connsiteX5" fmla="*/ 685800 w 3927231"/>
              <a:gd name="connsiteY5" fmla="*/ 1002322 h 1907971"/>
              <a:gd name="connsiteX6" fmla="*/ 0 w 3927231"/>
              <a:gd name="connsiteY6" fmla="*/ 0 h 1907971"/>
              <a:gd name="connsiteX0" fmla="*/ 0 w 3927231"/>
              <a:gd name="connsiteY0" fmla="*/ 0 h 1987088"/>
              <a:gd name="connsiteX1" fmla="*/ 3927231 w 3927231"/>
              <a:gd name="connsiteY1" fmla="*/ 0 h 1987088"/>
              <a:gd name="connsiteX2" fmla="*/ 3927231 w 3927231"/>
              <a:gd name="connsiteY2" fmla="*/ 1582615 h 1987088"/>
              <a:gd name="connsiteX3" fmla="*/ 3420207 w 3927231"/>
              <a:gd name="connsiteY3" fmla="*/ 1987061 h 1987088"/>
              <a:gd name="connsiteX4" fmla="*/ 1995854 w 3927231"/>
              <a:gd name="connsiteY4" fmla="*/ 1274884 h 1987088"/>
              <a:gd name="connsiteX5" fmla="*/ 685800 w 3927231"/>
              <a:gd name="connsiteY5" fmla="*/ 1002322 h 1987088"/>
              <a:gd name="connsiteX6" fmla="*/ 0 w 3927231"/>
              <a:gd name="connsiteY6" fmla="*/ 0 h 1987088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469"/>
              <a:gd name="connsiteX1" fmla="*/ 3927231 w 3927231"/>
              <a:gd name="connsiteY1" fmla="*/ 0 h 1987469"/>
              <a:gd name="connsiteX2" fmla="*/ 3927231 w 3927231"/>
              <a:gd name="connsiteY2" fmla="*/ 1582615 h 1987469"/>
              <a:gd name="connsiteX3" fmla="*/ 3420207 w 3927231"/>
              <a:gd name="connsiteY3" fmla="*/ 1987061 h 1987469"/>
              <a:gd name="connsiteX4" fmla="*/ 1995854 w 3927231"/>
              <a:gd name="connsiteY4" fmla="*/ 1274884 h 1987469"/>
              <a:gd name="connsiteX5" fmla="*/ 685800 w 3927231"/>
              <a:gd name="connsiteY5" fmla="*/ 1002322 h 1987469"/>
              <a:gd name="connsiteX6" fmla="*/ 0 w 3927231"/>
              <a:gd name="connsiteY6" fmla="*/ 0 h 1987469"/>
              <a:gd name="connsiteX0" fmla="*/ 0 w 3927276"/>
              <a:gd name="connsiteY0" fmla="*/ 0 h 1987950"/>
              <a:gd name="connsiteX1" fmla="*/ 3927231 w 3927276"/>
              <a:gd name="connsiteY1" fmla="*/ 0 h 1987950"/>
              <a:gd name="connsiteX2" fmla="*/ 3927231 w 3927276"/>
              <a:gd name="connsiteY2" fmla="*/ 1582615 h 1987950"/>
              <a:gd name="connsiteX3" fmla="*/ 3420207 w 3927276"/>
              <a:gd name="connsiteY3" fmla="*/ 1987061 h 1987950"/>
              <a:gd name="connsiteX4" fmla="*/ 1995854 w 3927276"/>
              <a:gd name="connsiteY4" fmla="*/ 1274884 h 1987950"/>
              <a:gd name="connsiteX5" fmla="*/ 685800 w 3927276"/>
              <a:gd name="connsiteY5" fmla="*/ 1002322 h 1987950"/>
              <a:gd name="connsiteX6" fmla="*/ 0 w 3927276"/>
              <a:gd name="connsiteY6" fmla="*/ 0 h 1987950"/>
              <a:gd name="connsiteX0" fmla="*/ 0 w 3927231"/>
              <a:gd name="connsiteY0" fmla="*/ 0 h 1987534"/>
              <a:gd name="connsiteX1" fmla="*/ 3927231 w 3927231"/>
              <a:gd name="connsiteY1" fmla="*/ 0 h 1987534"/>
              <a:gd name="connsiteX2" fmla="*/ 3927231 w 3927231"/>
              <a:gd name="connsiteY2" fmla="*/ 1582615 h 1987534"/>
              <a:gd name="connsiteX3" fmla="*/ 3420207 w 3927231"/>
              <a:gd name="connsiteY3" fmla="*/ 1987061 h 1987534"/>
              <a:gd name="connsiteX4" fmla="*/ 1995854 w 3927231"/>
              <a:gd name="connsiteY4" fmla="*/ 1274884 h 1987534"/>
              <a:gd name="connsiteX5" fmla="*/ 685800 w 3927231"/>
              <a:gd name="connsiteY5" fmla="*/ 1002322 h 1987534"/>
              <a:gd name="connsiteX6" fmla="*/ 0 w 3927231"/>
              <a:gd name="connsiteY6" fmla="*/ 0 h 1987534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95854 w 3927231"/>
              <a:gd name="connsiteY4" fmla="*/ 1274884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85800 w 3927231"/>
              <a:gd name="connsiteY5" fmla="*/ 1002322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943100 w 3927231"/>
              <a:gd name="connsiteY4" fmla="*/ 940776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87061"/>
              <a:gd name="connsiteX1" fmla="*/ 3927231 w 3927231"/>
              <a:gd name="connsiteY1" fmla="*/ 0 h 1987061"/>
              <a:gd name="connsiteX2" fmla="*/ 3927231 w 3927231"/>
              <a:gd name="connsiteY2" fmla="*/ 1582615 h 1987061"/>
              <a:gd name="connsiteX3" fmla="*/ 3420207 w 3927231"/>
              <a:gd name="connsiteY3" fmla="*/ 1987061 h 1987061"/>
              <a:gd name="connsiteX4" fmla="*/ 1820008 w 3927231"/>
              <a:gd name="connsiteY4" fmla="*/ 800099 h 1987061"/>
              <a:gd name="connsiteX5" fmla="*/ 677008 w 3927231"/>
              <a:gd name="connsiteY5" fmla="*/ 782514 h 1987061"/>
              <a:gd name="connsiteX6" fmla="*/ 0 w 3927231"/>
              <a:gd name="connsiteY6" fmla="*/ 0 h 1987061"/>
              <a:gd name="connsiteX0" fmla="*/ 0 w 3927231"/>
              <a:gd name="connsiteY0" fmla="*/ 0 h 1997802"/>
              <a:gd name="connsiteX1" fmla="*/ 3927231 w 3927231"/>
              <a:gd name="connsiteY1" fmla="*/ 0 h 1997802"/>
              <a:gd name="connsiteX2" fmla="*/ 3927231 w 3927231"/>
              <a:gd name="connsiteY2" fmla="*/ 1582615 h 1997802"/>
              <a:gd name="connsiteX3" fmla="*/ 3322607 w 3927231"/>
              <a:gd name="connsiteY3" fmla="*/ 1997802 h 1997802"/>
              <a:gd name="connsiteX4" fmla="*/ 1820008 w 3927231"/>
              <a:gd name="connsiteY4" fmla="*/ 800099 h 1997802"/>
              <a:gd name="connsiteX5" fmla="*/ 677008 w 3927231"/>
              <a:gd name="connsiteY5" fmla="*/ 782514 h 1997802"/>
              <a:gd name="connsiteX6" fmla="*/ 0 w 3927231"/>
              <a:gd name="connsiteY6" fmla="*/ 0 h 1997802"/>
              <a:gd name="connsiteX0" fmla="*/ 0 w 3927231"/>
              <a:gd name="connsiteY0" fmla="*/ 0 h 2016828"/>
              <a:gd name="connsiteX1" fmla="*/ 3927231 w 3927231"/>
              <a:gd name="connsiteY1" fmla="*/ 0 h 2016828"/>
              <a:gd name="connsiteX2" fmla="*/ 3927231 w 3927231"/>
              <a:gd name="connsiteY2" fmla="*/ 1582615 h 2016828"/>
              <a:gd name="connsiteX3" fmla="*/ 3322607 w 3927231"/>
              <a:gd name="connsiteY3" fmla="*/ 1997802 h 2016828"/>
              <a:gd name="connsiteX4" fmla="*/ 1820008 w 3927231"/>
              <a:gd name="connsiteY4" fmla="*/ 800099 h 2016828"/>
              <a:gd name="connsiteX5" fmla="*/ 677008 w 3927231"/>
              <a:gd name="connsiteY5" fmla="*/ 782514 h 2016828"/>
              <a:gd name="connsiteX6" fmla="*/ 0 w 3927231"/>
              <a:gd name="connsiteY6" fmla="*/ 0 h 2016828"/>
              <a:gd name="connsiteX0" fmla="*/ 0 w 3927231"/>
              <a:gd name="connsiteY0" fmla="*/ 0 h 2212620"/>
              <a:gd name="connsiteX1" fmla="*/ 3927231 w 3927231"/>
              <a:gd name="connsiteY1" fmla="*/ 0 h 2212620"/>
              <a:gd name="connsiteX2" fmla="*/ 3927231 w 3927231"/>
              <a:gd name="connsiteY2" fmla="*/ 1582615 h 2212620"/>
              <a:gd name="connsiteX3" fmla="*/ 3329579 w 3927231"/>
              <a:gd name="connsiteY3" fmla="*/ 2212620 h 2212620"/>
              <a:gd name="connsiteX4" fmla="*/ 1820008 w 3927231"/>
              <a:gd name="connsiteY4" fmla="*/ 800099 h 2212620"/>
              <a:gd name="connsiteX5" fmla="*/ 677008 w 3927231"/>
              <a:gd name="connsiteY5" fmla="*/ 782514 h 2212620"/>
              <a:gd name="connsiteX6" fmla="*/ 0 w 3927231"/>
              <a:gd name="connsiteY6" fmla="*/ 0 h 2212620"/>
              <a:gd name="connsiteX0" fmla="*/ 0 w 3927231"/>
              <a:gd name="connsiteY0" fmla="*/ 0 h 2215317"/>
              <a:gd name="connsiteX1" fmla="*/ 3927231 w 3927231"/>
              <a:gd name="connsiteY1" fmla="*/ 0 h 2215317"/>
              <a:gd name="connsiteX2" fmla="*/ 3927231 w 3927231"/>
              <a:gd name="connsiteY2" fmla="*/ 1582615 h 2215317"/>
              <a:gd name="connsiteX3" fmla="*/ 3329579 w 3927231"/>
              <a:gd name="connsiteY3" fmla="*/ 2212620 h 2215317"/>
              <a:gd name="connsiteX4" fmla="*/ 1820008 w 3927231"/>
              <a:gd name="connsiteY4" fmla="*/ 800099 h 2215317"/>
              <a:gd name="connsiteX5" fmla="*/ 677008 w 3927231"/>
              <a:gd name="connsiteY5" fmla="*/ 782514 h 2215317"/>
              <a:gd name="connsiteX6" fmla="*/ 0 w 3927231"/>
              <a:gd name="connsiteY6" fmla="*/ 0 h 2215317"/>
              <a:gd name="connsiteX0" fmla="*/ 0 w 3927324"/>
              <a:gd name="connsiteY0" fmla="*/ 0 h 2213577"/>
              <a:gd name="connsiteX1" fmla="*/ 3927231 w 3927324"/>
              <a:gd name="connsiteY1" fmla="*/ 0 h 2213577"/>
              <a:gd name="connsiteX2" fmla="*/ 3927231 w 3927324"/>
              <a:gd name="connsiteY2" fmla="*/ 1582615 h 2213577"/>
              <a:gd name="connsiteX3" fmla="*/ 3329579 w 3927324"/>
              <a:gd name="connsiteY3" fmla="*/ 2212620 h 2213577"/>
              <a:gd name="connsiteX4" fmla="*/ 1820008 w 3927324"/>
              <a:gd name="connsiteY4" fmla="*/ 800099 h 2213577"/>
              <a:gd name="connsiteX5" fmla="*/ 677008 w 3927324"/>
              <a:gd name="connsiteY5" fmla="*/ 782514 h 2213577"/>
              <a:gd name="connsiteX6" fmla="*/ 0 w 3927324"/>
              <a:gd name="connsiteY6" fmla="*/ 0 h 2213577"/>
              <a:gd name="connsiteX0" fmla="*/ 0 w 3927324"/>
              <a:gd name="connsiteY0" fmla="*/ 0 h 2214266"/>
              <a:gd name="connsiteX1" fmla="*/ 3927231 w 3927324"/>
              <a:gd name="connsiteY1" fmla="*/ 0 h 2214266"/>
              <a:gd name="connsiteX2" fmla="*/ 3927231 w 3927324"/>
              <a:gd name="connsiteY2" fmla="*/ 1582615 h 2214266"/>
              <a:gd name="connsiteX3" fmla="*/ 3329579 w 3927324"/>
              <a:gd name="connsiteY3" fmla="*/ 2212620 h 2214266"/>
              <a:gd name="connsiteX4" fmla="*/ 1820008 w 3927324"/>
              <a:gd name="connsiteY4" fmla="*/ 800099 h 2214266"/>
              <a:gd name="connsiteX5" fmla="*/ 677008 w 3927324"/>
              <a:gd name="connsiteY5" fmla="*/ 782514 h 2214266"/>
              <a:gd name="connsiteX6" fmla="*/ 0 w 3927324"/>
              <a:gd name="connsiteY6" fmla="*/ 0 h 2214266"/>
              <a:gd name="connsiteX0" fmla="*/ 0 w 3927328"/>
              <a:gd name="connsiteY0" fmla="*/ 0 h 2246199"/>
              <a:gd name="connsiteX1" fmla="*/ 3927231 w 3927328"/>
              <a:gd name="connsiteY1" fmla="*/ 0 h 2246199"/>
              <a:gd name="connsiteX2" fmla="*/ 3927231 w 3927328"/>
              <a:gd name="connsiteY2" fmla="*/ 1582615 h 2246199"/>
              <a:gd name="connsiteX3" fmla="*/ 3343522 w 3927328"/>
              <a:gd name="connsiteY3" fmla="*/ 2244843 h 2246199"/>
              <a:gd name="connsiteX4" fmla="*/ 1820008 w 3927328"/>
              <a:gd name="connsiteY4" fmla="*/ 800099 h 2246199"/>
              <a:gd name="connsiteX5" fmla="*/ 677008 w 3927328"/>
              <a:gd name="connsiteY5" fmla="*/ 782514 h 2246199"/>
              <a:gd name="connsiteX6" fmla="*/ 0 w 3927328"/>
              <a:gd name="connsiteY6" fmla="*/ 0 h 2246199"/>
              <a:gd name="connsiteX0" fmla="*/ 0 w 3927331"/>
              <a:gd name="connsiteY0" fmla="*/ 0 h 2245080"/>
              <a:gd name="connsiteX1" fmla="*/ 3927231 w 3927331"/>
              <a:gd name="connsiteY1" fmla="*/ 0 h 2245080"/>
              <a:gd name="connsiteX2" fmla="*/ 3927231 w 3927331"/>
              <a:gd name="connsiteY2" fmla="*/ 1582615 h 2245080"/>
              <a:gd name="connsiteX3" fmla="*/ 3343522 w 3927331"/>
              <a:gd name="connsiteY3" fmla="*/ 2244843 h 2245080"/>
              <a:gd name="connsiteX4" fmla="*/ 1820008 w 3927331"/>
              <a:gd name="connsiteY4" fmla="*/ 800099 h 2245080"/>
              <a:gd name="connsiteX5" fmla="*/ 677008 w 3927331"/>
              <a:gd name="connsiteY5" fmla="*/ 782514 h 2245080"/>
              <a:gd name="connsiteX6" fmla="*/ 0 w 3927331"/>
              <a:gd name="connsiteY6" fmla="*/ 0 h 2245080"/>
              <a:gd name="connsiteX0" fmla="*/ 0 w 3927331"/>
              <a:gd name="connsiteY0" fmla="*/ 0 h 2245195"/>
              <a:gd name="connsiteX1" fmla="*/ 3927231 w 3927331"/>
              <a:gd name="connsiteY1" fmla="*/ 0 h 2245195"/>
              <a:gd name="connsiteX2" fmla="*/ 3927231 w 3927331"/>
              <a:gd name="connsiteY2" fmla="*/ 1582615 h 2245195"/>
              <a:gd name="connsiteX3" fmla="*/ 3343522 w 3927331"/>
              <a:gd name="connsiteY3" fmla="*/ 2244843 h 2245195"/>
              <a:gd name="connsiteX4" fmla="*/ 1820008 w 3927331"/>
              <a:gd name="connsiteY4" fmla="*/ 800099 h 2245195"/>
              <a:gd name="connsiteX5" fmla="*/ 677008 w 3927331"/>
              <a:gd name="connsiteY5" fmla="*/ 782514 h 2245195"/>
              <a:gd name="connsiteX6" fmla="*/ 0 w 3927331"/>
              <a:gd name="connsiteY6" fmla="*/ 0 h 2245195"/>
              <a:gd name="connsiteX0" fmla="*/ 0 w 3927315"/>
              <a:gd name="connsiteY0" fmla="*/ 0 h 2028762"/>
              <a:gd name="connsiteX1" fmla="*/ 3927231 w 3927315"/>
              <a:gd name="connsiteY1" fmla="*/ 0 h 2028762"/>
              <a:gd name="connsiteX2" fmla="*/ 3927231 w 3927315"/>
              <a:gd name="connsiteY2" fmla="*/ 1582615 h 2028762"/>
              <a:gd name="connsiteX3" fmla="*/ 3275092 w 3927315"/>
              <a:gd name="connsiteY3" fmla="*/ 2019491 h 2028762"/>
              <a:gd name="connsiteX4" fmla="*/ 1820008 w 3927315"/>
              <a:gd name="connsiteY4" fmla="*/ 800099 h 2028762"/>
              <a:gd name="connsiteX5" fmla="*/ 677008 w 3927315"/>
              <a:gd name="connsiteY5" fmla="*/ 782514 h 2028762"/>
              <a:gd name="connsiteX6" fmla="*/ 0 w 3927315"/>
              <a:gd name="connsiteY6" fmla="*/ 0 h 2028762"/>
              <a:gd name="connsiteX0" fmla="*/ 0 w 3927316"/>
              <a:gd name="connsiteY0" fmla="*/ 0 h 2028762"/>
              <a:gd name="connsiteX1" fmla="*/ 3927231 w 3927316"/>
              <a:gd name="connsiteY1" fmla="*/ 0 h 2028762"/>
              <a:gd name="connsiteX2" fmla="*/ 3927231 w 3927316"/>
              <a:gd name="connsiteY2" fmla="*/ 1582615 h 2028762"/>
              <a:gd name="connsiteX3" fmla="*/ 3275092 w 3927316"/>
              <a:gd name="connsiteY3" fmla="*/ 2019491 h 2028762"/>
              <a:gd name="connsiteX4" fmla="*/ 1820008 w 3927316"/>
              <a:gd name="connsiteY4" fmla="*/ 800099 h 2028762"/>
              <a:gd name="connsiteX5" fmla="*/ 677008 w 3927316"/>
              <a:gd name="connsiteY5" fmla="*/ 782514 h 2028762"/>
              <a:gd name="connsiteX6" fmla="*/ 0 w 3927316"/>
              <a:gd name="connsiteY6" fmla="*/ 0 h 2028762"/>
              <a:gd name="connsiteX0" fmla="*/ 0 w 3927230"/>
              <a:gd name="connsiteY0" fmla="*/ 0 h 2330934"/>
              <a:gd name="connsiteX1" fmla="*/ 3927231 w 3927230"/>
              <a:gd name="connsiteY1" fmla="*/ 0 h 2330934"/>
              <a:gd name="connsiteX2" fmla="*/ 3915826 w 3927230"/>
              <a:gd name="connsiteY2" fmla="*/ 2116790 h 2330934"/>
              <a:gd name="connsiteX3" fmla="*/ 3275092 w 3927230"/>
              <a:gd name="connsiteY3" fmla="*/ 2019491 h 2330934"/>
              <a:gd name="connsiteX4" fmla="*/ 1820008 w 3927230"/>
              <a:gd name="connsiteY4" fmla="*/ 800099 h 2330934"/>
              <a:gd name="connsiteX5" fmla="*/ 677008 w 3927230"/>
              <a:gd name="connsiteY5" fmla="*/ 782514 h 2330934"/>
              <a:gd name="connsiteX6" fmla="*/ 0 w 3927230"/>
              <a:gd name="connsiteY6" fmla="*/ 0 h 2330934"/>
              <a:gd name="connsiteX0" fmla="*/ 0 w 3928329"/>
              <a:gd name="connsiteY0" fmla="*/ 0 h 2344107"/>
              <a:gd name="connsiteX1" fmla="*/ 3927231 w 3928329"/>
              <a:gd name="connsiteY1" fmla="*/ 0 h 2344107"/>
              <a:gd name="connsiteX2" fmla="*/ 3927232 w 3928329"/>
              <a:gd name="connsiteY2" fmla="*/ 2133486 h 2344107"/>
              <a:gd name="connsiteX3" fmla="*/ 3275092 w 3928329"/>
              <a:gd name="connsiteY3" fmla="*/ 2019491 h 2344107"/>
              <a:gd name="connsiteX4" fmla="*/ 1820008 w 3928329"/>
              <a:gd name="connsiteY4" fmla="*/ 800099 h 2344107"/>
              <a:gd name="connsiteX5" fmla="*/ 677008 w 3928329"/>
              <a:gd name="connsiteY5" fmla="*/ 782514 h 2344107"/>
              <a:gd name="connsiteX6" fmla="*/ 0 w 3928329"/>
              <a:gd name="connsiteY6" fmla="*/ 0 h 2344107"/>
              <a:gd name="connsiteX0" fmla="*/ 0 w 3928329"/>
              <a:gd name="connsiteY0" fmla="*/ 0 h 2133617"/>
              <a:gd name="connsiteX1" fmla="*/ 3927231 w 3928329"/>
              <a:gd name="connsiteY1" fmla="*/ 0 h 2133617"/>
              <a:gd name="connsiteX2" fmla="*/ 3927232 w 3928329"/>
              <a:gd name="connsiteY2" fmla="*/ 2133486 h 2133617"/>
              <a:gd name="connsiteX3" fmla="*/ 3275092 w 3928329"/>
              <a:gd name="connsiteY3" fmla="*/ 2019491 h 2133617"/>
              <a:gd name="connsiteX4" fmla="*/ 1820008 w 3928329"/>
              <a:gd name="connsiteY4" fmla="*/ 800099 h 2133617"/>
              <a:gd name="connsiteX5" fmla="*/ 677008 w 3928329"/>
              <a:gd name="connsiteY5" fmla="*/ 782514 h 2133617"/>
              <a:gd name="connsiteX6" fmla="*/ 0 w 3928329"/>
              <a:gd name="connsiteY6" fmla="*/ 0 h 2133617"/>
              <a:gd name="connsiteX0" fmla="*/ 0 w 3928329"/>
              <a:gd name="connsiteY0" fmla="*/ 0 h 2133693"/>
              <a:gd name="connsiteX1" fmla="*/ 3927231 w 3928329"/>
              <a:gd name="connsiteY1" fmla="*/ 0 h 2133693"/>
              <a:gd name="connsiteX2" fmla="*/ 3927232 w 3928329"/>
              <a:gd name="connsiteY2" fmla="*/ 2133486 h 2133693"/>
              <a:gd name="connsiteX3" fmla="*/ 3195257 w 3928329"/>
              <a:gd name="connsiteY3" fmla="*/ 2061227 h 2133693"/>
              <a:gd name="connsiteX4" fmla="*/ 1820008 w 3928329"/>
              <a:gd name="connsiteY4" fmla="*/ 800099 h 2133693"/>
              <a:gd name="connsiteX5" fmla="*/ 677008 w 3928329"/>
              <a:gd name="connsiteY5" fmla="*/ 782514 h 2133693"/>
              <a:gd name="connsiteX6" fmla="*/ 0 w 3928329"/>
              <a:gd name="connsiteY6" fmla="*/ 0 h 2133693"/>
              <a:gd name="connsiteX0" fmla="*/ 0 w 3928329"/>
              <a:gd name="connsiteY0" fmla="*/ 0 h 2134097"/>
              <a:gd name="connsiteX1" fmla="*/ 3927231 w 3928329"/>
              <a:gd name="connsiteY1" fmla="*/ 0 h 2134097"/>
              <a:gd name="connsiteX2" fmla="*/ 3927232 w 3928329"/>
              <a:gd name="connsiteY2" fmla="*/ 2133486 h 2134097"/>
              <a:gd name="connsiteX3" fmla="*/ 3195257 w 3928329"/>
              <a:gd name="connsiteY3" fmla="*/ 2061227 h 2134097"/>
              <a:gd name="connsiteX4" fmla="*/ 1820008 w 3928329"/>
              <a:gd name="connsiteY4" fmla="*/ 800099 h 2134097"/>
              <a:gd name="connsiteX5" fmla="*/ 677008 w 3928329"/>
              <a:gd name="connsiteY5" fmla="*/ 782514 h 2134097"/>
              <a:gd name="connsiteX6" fmla="*/ 0 w 3928329"/>
              <a:gd name="connsiteY6" fmla="*/ 0 h 2134097"/>
              <a:gd name="connsiteX0" fmla="*/ 0 w 3928329"/>
              <a:gd name="connsiteY0" fmla="*/ 0 h 2134097"/>
              <a:gd name="connsiteX1" fmla="*/ 3927231 w 3928329"/>
              <a:gd name="connsiteY1" fmla="*/ 0 h 2134097"/>
              <a:gd name="connsiteX2" fmla="*/ 3927232 w 3928329"/>
              <a:gd name="connsiteY2" fmla="*/ 2133486 h 2134097"/>
              <a:gd name="connsiteX3" fmla="*/ 3195257 w 3928329"/>
              <a:gd name="connsiteY3" fmla="*/ 2061227 h 2134097"/>
              <a:gd name="connsiteX4" fmla="*/ 1820008 w 3928329"/>
              <a:gd name="connsiteY4" fmla="*/ 800099 h 2134097"/>
              <a:gd name="connsiteX5" fmla="*/ 677008 w 3928329"/>
              <a:gd name="connsiteY5" fmla="*/ 782514 h 2134097"/>
              <a:gd name="connsiteX6" fmla="*/ 0 w 3928329"/>
              <a:gd name="connsiteY6" fmla="*/ 0 h 2134097"/>
              <a:gd name="connsiteX0" fmla="*/ 0 w 3928329"/>
              <a:gd name="connsiteY0" fmla="*/ 0 h 2134097"/>
              <a:gd name="connsiteX1" fmla="*/ 3927231 w 3928329"/>
              <a:gd name="connsiteY1" fmla="*/ 0 h 2134097"/>
              <a:gd name="connsiteX2" fmla="*/ 3927232 w 3928329"/>
              <a:gd name="connsiteY2" fmla="*/ 2133486 h 2134097"/>
              <a:gd name="connsiteX3" fmla="*/ 3195257 w 3928329"/>
              <a:gd name="connsiteY3" fmla="*/ 2061227 h 2134097"/>
              <a:gd name="connsiteX4" fmla="*/ 1820008 w 3928329"/>
              <a:gd name="connsiteY4" fmla="*/ 800099 h 2134097"/>
              <a:gd name="connsiteX5" fmla="*/ 756844 w 3928329"/>
              <a:gd name="connsiteY5" fmla="*/ 740783 h 2134097"/>
              <a:gd name="connsiteX6" fmla="*/ 0 w 3928329"/>
              <a:gd name="connsiteY6" fmla="*/ 0 h 2134097"/>
              <a:gd name="connsiteX0" fmla="*/ 0 w 3928329"/>
              <a:gd name="connsiteY0" fmla="*/ 0 h 2134097"/>
              <a:gd name="connsiteX1" fmla="*/ 3927231 w 3928329"/>
              <a:gd name="connsiteY1" fmla="*/ 0 h 2134097"/>
              <a:gd name="connsiteX2" fmla="*/ 3927232 w 3928329"/>
              <a:gd name="connsiteY2" fmla="*/ 2133486 h 2134097"/>
              <a:gd name="connsiteX3" fmla="*/ 3195257 w 3928329"/>
              <a:gd name="connsiteY3" fmla="*/ 2061227 h 2134097"/>
              <a:gd name="connsiteX4" fmla="*/ 2150761 w 3928329"/>
              <a:gd name="connsiteY4" fmla="*/ 674903 h 2134097"/>
              <a:gd name="connsiteX5" fmla="*/ 756844 w 3928329"/>
              <a:gd name="connsiteY5" fmla="*/ 740783 h 2134097"/>
              <a:gd name="connsiteX6" fmla="*/ 0 w 3928329"/>
              <a:gd name="connsiteY6" fmla="*/ 0 h 2134097"/>
              <a:gd name="connsiteX0" fmla="*/ 0 w 3928329"/>
              <a:gd name="connsiteY0" fmla="*/ 0 h 2134097"/>
              <a:gd name="connsiteX1" fmla="*/ 3927231 w 3928329"/>
              <a:gd name="connsiteY1" fmla="*/ 0 h 2134097"/>
              <a:gd name="connsiteX2" fmla="*/ 3927232 w 3928329"/>
              <a:gd name="connsiteY2" fmla="*/ 2133486 h 2134097"/>
              <a:gd name="connsiteX3" fmla="*/ 3195257 w 3928329"/>
              <a:gd name="connsiteY3" fmla="*/ 2061227 h 2134097"/>
              <a:gd name="connsiteX4" fmla="*/ 2150761 w 3928329"/>
              <a:gd name="connsiteY4" fmla="*/ 674903 h 2134097"/>
              <a:gd name="connsiteX5" fmla="*/ 756844 w 3928329"/>
              <a:gd name="connsiteY5" fmla="*/ 740783 h 2134097"/>
              <a:gd name="connsiteX6" fmla="*/ 0 w 3928329"/>
              <a:gd name="connsiteY6" fmla="*/ 0 h 2134097"/>
              <a:gd name="connsiteX0" fmla="*/ 0 w 3928329"/>
              <a:gd name="connsiteY0" fmla="*/ 0 h 2134097"/>
              <a:gd name="connsiteX1" fmla="*/ 3927231 w 3928329"/>
              <a:gd name="connsiteY1" fmla="*/ 0 h 2134097"/>
              <a:gd name="connsiteX2" fmla="*/ 3927232 w 3928329"/>
              <a:gd name="connsiteY2" fmla="*/ 2133486 h 2134097"/>
              <a:gd name="connsiteX3" fmla="*/ 3195257 w 3928329"/>
              <a:gd name="connsiteY3" fmla="*/ 2061227 h 2134097"/>
              <a:gd name="connsiteX4" fmla="*/ 2150761 w 3928329"/>
              <a:gd name="connsiteY4" fmla="*/ 674903 h 2134097"/>
              <a:gd name="connsiteX5" fmla="*/ 756844 w 3928329"/>
              <a:gd name="connsiteY5" fmla="*/ 740783 h 2134097"/>
              <a:gd name="connsiteX6" fmla="*/ 0 w 3928329"/>
              <a:gd name="connsiteY6" fmla="*/ 0 h 2134097"/>
              <a:gd name="connsiteX0" fmla="*/ 0 w 3928329"/>
              <a:gd name="connsiteY0" fmla="*/ 0 h 2140181"/>
              <a:gd name="connsiteX1" fmla="*/ 3927231 w 3928329"/>
              <a:gd name="connsiteY1" fmla="*/ 0 h 2140181"/>
              <a:gd name="connsiteX2" fmla="*/ 3927232 w 3928329"/>
              <a:gd name="connsiteY2" fmla="*/ 2133486 h 2140181"/>
              <a:gd name="connsiteX3" fmla="*/ 2150761 w 3928329"/>
              <a:gd name="connsiteY3" fmla="*/ 674903 h 2140181"/>
              <a:gd name="connsiteX4" fmla="*/ 756844 w 3928329"/>
              <a:gd name="connsiteY4" fmla="*/ 740783 h 2140181"/>
              <a:gd name="connsiteX5" fmla="*/ 0 w 3928329"/>
              <a:gd name="connsiteY5" fmla="*/ 0 h 2140181"/>
              <a:gd name="connsiteX0" fmla="*/ 0 w 3928329"/>
              <a:gd name="connsiteY0" fmla="*/ 0 h 2139302"/>
              <a:gd name="connsiteX1" fmla="*/ 3927231 w 3928329"/>
              <a:gd name="connsiteY1" fmla="*/ 0 h 2139302"/>
              <a:gd name="connsiteX2" fmla="*/ 3927232 w 3928329"/>
              <a:gd name="connsiteY2" fmla="*/ 2133486 h 2139302"/>
              <a:gd name="connsiteX3" fmla="*/ 2150761 w 3928329"/>
              <a:gd name="connsiteY3" fmla="*/ 674903 h 2139302"/>
              <a:gd name="connsiteX4" fmla="*/ 756844 w 3928329"/>
              <a:gd name="connsiteY4" fmla="*/ 740783 h 2139302"/>
              <a:gd name="connsiteX5" fmla="*/ 0 w 3928329"/>
              <a:gd name="connsiteY5" fmla="*/ 0 h 2139302"/>
              <a:gd name="connsiteX0" fmla="*/ 0 w 3928329"/>
              <a:gd name="connsiteY0" fmla="*/ 0 h 2133486"/>
              <a:gd name="connsiteX1" fmla="*/ 3927231 w 3928329"/>
              <a:gd name="connsiteY1" fmla="*/ 0 h 2133486"/>
              <a:gd name="connsiteX2" fmla="*/ 3927232 w 3928329"/>
              <a:gd name="connsiteY2" fmla="*/ 2133486 h 2133486"/>
              <a:gd name="connsiteX3" fmla="*/ 2150761 w 3928329"/>
              <a:gd name="connsiteY3" fmla="*/ 674903 h 2133486"/>
              <a:gd name="connsiteX4" fmla="*/ 756844 w 3928329"/>
              <a:gd name="connsiteY4" fmla="*/ 740783 h 2133486"/>
              <a:gd name="connsiteX5" fmla="*/ 0 w 3928329"/>
              <a:gd name="connsiteY5" fmla="*/ 0 h 2133486"/>
              <a:gd name="connsiteX0" fmla="*/ 32737 w 3961066"/>
              <a:gd name="connsiteY0" fmla="*/ 0 h 2133486"/>
              <a:gd name="connsiteX1" fmla="*/ 3959968 w 3961066"/>
              <a:gd name="connsiteY1" fmla="*/ 0 h 2133486"/>
              <a:gd name="connsiteX2" fmla="*/ 3959969 w 3961066"/>
              <a:gd name="connsiteY2" fmla="*/ 2133486 h 2133486"/>
              <a:gd name="connsiteX3" fmla="*/ 2183498 w 3961066"/>
              <a:gd name="connsiteY3" fmla="*/ 674903 h 2133486"/>
              <a:gd name="connsiteX4" fmla="*/ 32737 w 3961066"/>
              <a:gd name="connsiteY4" fmla="*/ 0 h 2133486"/>
              <a:gd name="connsiteX0" fmla="*/ 0 w 3928329"/>
              <a:gd name="connsiteY0" fmla="*/ 0 h 2133486"/>
              <a:gd name="connsiteX1" fmla="*/ 3927231 w 3928329"/>
              <a:gd name="connsiteY1" fmla="*/ 0 h 2133486"/>
              <a:gd name="connsiteX2" fmla="*/ 3927232 w 3928329"/>
              <a:gd name="connsiteY2" fmla="*/ 2133486 h 2133486"/>
              <a:gd name="connsiteX3" fmla="*/ 2150761 w 3928329"/>
              <a:gd name="connsiteY3" fmla="*/ 674903 h 2133486"/>
              <a:gd name="connsiteX4" fmla="*/ 0 w 3928329"/>
              <a:gd name="connsiteY4" fmla="*/ 0 h 2133486"/>
              <a:gd name="connsiteX0" fmla="*/ 0 w 3928329"/>
              <a:gd name="connsiteY0" fmla="*/ 0 h 2133486"/>
              <a:gd name="connsiteX1" fmla="*/ 3927231 w 3928329"/>
              <a:gd name="connsiteY1" fmla="*/ 0 h 2133486"/>
              <a:gd name="connsiteX2" fmla="*/ 3927232 w 3928329"/>
              <a:gd name="connsiteY2" fmla="*/ 2133486 h 2133486"/>
              <a:gd name="connsiteX3" fmla="*/ 2150761 w 3928329"/>
              <a:gd name="connsiteY3" fmla="*/ 674903 h 2133486"/>
              <a:gd name="connsiteX4" fmla="*/ 0 w 3928329"/>
              <a:gd name="connsiteY4" fmla="*/ 0 h 2133486"/>
              <a:gd name="connsiteX0" fmla="*/ 0 w 3939142"/>
              <a:gd name="connsiteY0" fmla="*/ 0 h 2175221"/>
              <a:gd name="connsiteX1" fmla="*/ 3927231 w 3939142"/>
              <a:gd name="connsiteY1" fmla="*/ 0 h 2175221"/>
              <a:gd name="connsiteX2" fmla="*/ 3938637 w 3939142"/>
              <a:gd name="connsiteY2" fmla="*/ 2175221 h 2175221"/>
              <a:gd name="connsiteX3" fmla="*/ 2150761 w 3939142"/>
              <a:gd name="connsiteY3" fmla="*/ 674903 h 2175221"/>
              <a:gd name="connsiteX4" fmla="*/ 0 w 3939142"/>
              <a:gd name="connsiteY4" fmla="*/ 0 h 2175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142" h="2175221">
                <a:moveTo>
                  <a:pt x="0" y="0"/>
                </a:moveTo>
                <a:lnTo>
                  <a:pt x="3927231" y="0"/>
                </a:lnTo>
                <a:cubicBezTo>
                  <a:pt x="3923429" y="705597"/>
                  <a:pt x="3942439" y="1469624"/>
                  <a:pt x="3938637" y="2175221"/>
                </a:cubicBezTo>
                <a:cubicBezTo>
                  <a:pt x="2821383" y="2145816"/>
                  <a:pt x="3123963" y="690012"/>
                  <a:pt x="2150761" y="674903"/>
                </a:cubicBezTo>
                <a:cubicBezTo>
                  <a:pt x="1290925" y="628143"/>
                  <a:pt x="411046" y="1030593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27000" dist="63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161FAA8-B36C-44A3-8B8E-9DB204E0B12A}"/>
              </a:ext>
            </a:extLst>
          </p:cNvPr>
          <p:cNvSpPr/>
          <p:nvPr/>
        </p:nvSpPr>
        <p:spPr>
          <a:xfrm>
            <a:off x="6794516" y="-614752"/>
            <a:ext cx="819750" cy="2401723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7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736F643-D52E-4A9F-8FC9-8F356EAB6D80}"/>
              </a:ext>
            </a:extLst>
          </p:cNvPr>
          <p:cNvSpPr/>
          <p:nvPr/>
        </p:nvSpPr>
        <p:spPr>
          <a:xfrm>
            <a:off x="2606124" y="3739465"/>
            <a:ext cx="562836" cy="1649012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7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27CC40B-049D-4AA8-951E-946DB77A16DF}"/>
              </a:ext>
            </a:extLst>
          </p:cNvPr>
          <p:cNvSpPr/>
          <p:nvPr/>
        </p:nvSpPr>
        <p:spPr>
          <a:xfrm flipH="1">
            <a:off x="1035181" y="-486721"/>
            <a:ext cx="369184" cy="2295608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7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AD7D30E-B288-4FC4-BD74-B616EA314311}"/>
              </a:ext>
            </a:extLst>
          </p:cNvPr>
          <p:cNvSpPr/>
          <p:nvPr/>
        </p:nvSpPr>
        <p:spPr>
          <a:xfrm flipH="1">
            <a:off x="8721236" y="3850921"/>
            <a:ext cx="211096" cy="2027172"/>
          </a:xfrm>
          <a:prstGeom prst="roundRect">
            <a:avLst>
              <a:gd name="adj" fmla="val 50000"/>
            </a:avLst>
          </a:prstGeom>
          <a:gradFill>
            <a:gsLst>
              <a:gs pos="61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7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1DC7AC2-D4F1-405E-B6EB-5D1A9563FE01}"/>
              </a:ext>
            </a:extLst>
          </p:cNvPr>
          <p:cNvSpPr/>
          <p:nvPr/>
        </p:nvSpPr>
        <p:spPr>
          <a:xfrm rot="8395034">
            <a:off x="3816839" y="-50624"/>
            <a:ext cx="2459214" cy="941014"/>
          </a:xfrm>
          <a:custGeom>
            <a:avLst/>
            <a:gdLst>
              <a:gd name="connsiteX0" fmla="*/ 1118171 w 2459214"/>
              <a:gd name="connsiteY0" fmla="*/ 941013 h 941014"/>
              <a:gd name="connsiteX1" fmla="*/ 0 w 2459214"/>
              <a:gd name="connsiteY1" fmla="*/ 0 h 941014"/>
              <a:gd name="connsiteX2" fmla="*/ 1607381 w 2459214"/>
              <a:gd name="connsiteY2" fmla="*/ 0 h 941014"/>
              <a:gd name="connsiteX3" fmla="*/ 1772430 w 2459214"/>
              <a:gd name="connsiteY3" fmla="*/ 165049 h 941014"/>
              <a:gd name="connsiteX4" fmla="*/ 1772429 w 2459214"/>
              <a:gd name="connsiteY4" fmla="*/ 165049 h 941014"/>
              <a:gd name="connsiteX5" fmla="*/ 1724087 w 2459214"/>
              <a:gd name="connsiteY5" fmla="*/ 281756 h 941014"/>
              <a:gd name="connsiteX6" fmla="*/ 1684586 w 2459214"/>
              <a:gd name="connsiteY6" fmla="*/ 308388 h 941014"/>
              <a:gd name="connsiteX7" fmla="*/ 2303158 w 2459214"/>
              <a:gd name="connsiteY7" fmla="*/ 308388 h 941014"/>
              <a:gd name="connsiteX8" fmla="*/ 2459214 w 2459214"/>
              <a:gd name="connsiteY8" fmla="*/ 464445 h 941014"/>
              <a:gd name="connsiteX9" fmla="*/ 2459213 w 2459214"/>
              <a:gd name="connsiteY9" fmla="*/ 464445 h 941014"/>
              <a:gd name="connsiteX10" fmla="*/ 2303157 w 2459214"/>
              <a:gd name="connsiteY10" fmla="*/ 620502 h 941014"/>
              <a:gd name="connsiteX11" fmla="*/ 1888150 w 2459214"/>
              <a:gd name="connsiteY11" fmla="*/ 620502 h 941014"/>
              <a:gd name="connsiteX12" fmla="*/ 1904919 w 2459214"/>
              <a:gd name="connsiteY12" fmla="*/ 623887 h 941014"/>
              <a:gd name="connsiteX13" fmla="*/ 2005724 w 2459214"/>
              <a:gd name="connsiteY13" fmla="*/ 775966 h 941014"/>
              <a:gd name="connsiteX14" fmla="*/ 2005723 w 2459214"/>
              <a:gd name="connsiteY14" fmla="*/ 775965 h 941014"/>
              <a:gd name="connsiteX15" fmla="*/ 1840674 w 2459214"/>
              <a:gd name="connsiteY15" fmla="*/ 941014 h 94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59214" h="941014">
                <a:moveTo>
                  <a:pt x="1118171" y="941013"/>
                </a:moveTo>
                <a:lnTo>
                  <a:pt x="0" y="0"/>
                </a:lnTo>
                <a:lnTo>
                  <a:pt x="1607381" y="0"/>
                </a:lnTo>
                <a:cubicBezTo>
                  <a:pt x="1698535" y="0"/>
                  <a:pt x="1772430" y="73895"/>
                  <a:pt x="1772430" y="165049"/>
                </a:cubicBezTo>
                <a:lnTo>
                  <a:pt x="1772429" y="165049"/>
                </a:lnTo>
                <a:cubicBezTo>
                  <a:pt x="1772428" y="210625"/>
                  <a:pt x="1753955" y="251888"/>
                  <a:pt x="1724087" y="281756"/>
                </a:cubicBezTo>
                <a:lnTo>
                  <a:pt x="1684586" y="308388"/>
                </a:lnTo>
                <a:lnTo>
                  <a:pt x="2303158" y="308388"/>
                </a:lnTo>
                <a:cubicBezTo>
                  <a:pt x="2389345" y="308388"/>
                  <a:pt x="2459214" y="378257"/>
                  <a:pt x="2459214" y="464445"/>
                </a:cubicBezTo>
                <a:lnTo>
                  <a:pt x="2459213" y="464445"/>
                </a:lnTo>
                <a:cubicBezTo>
                  <a:pt x="2459213" y="550632"/>
                  <a:pt x="2389344" y="620502"/>
                  <a:pt x="2303157" y="620502"/>
                </a:cubicBezTo>
                <a:lnTo>
                  <a:pt x="1888150" y="620502"/>
                </a:lnTo>
                <a:lnTo>
                  <a:pt x="1904919" y="623887"/>
                </a:lnTo>
                <a:cubicBezTo>
                  <a:pt x="1964158" y="648942"/>
                  <a:pt x="2005724" y="707600"/>
                  <a:pt x="2005724" y="775966"/>
                </a:cubicBezTo>
                <a:lnTo>
                  <a:pt x="2005723" y="775965"/>
                </a:lnTo>
                <a:cubicBezTo>
                  <a:pt x="2005723" y="867119"/>
                  <a:pt x="1931828" y="941014"/>
                  <a:pt x="1840674" y="941014"/>
                </a:cubicBezTo>
                <a:close/>
              </a:path>
            </a:pathLst>
          </a:cu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C36866C-CE57-4DA7-A5CC-187983D8B90B}"/>
              </a:ext>
            </a:extLst>
          </p:cNvPr>
          <p:cNvSpPr/>
          <p:nvPr/>
        </p:nvSpPr>
        <p:spPr>
          <a:xfrm rot="8155742">
            <a:off x="5450354" y="4629992"/>
            <a:ext cx="2005980" cy="660697"/>
          </a:xfrm>
          <a:custGeom>
            <a:avLst/>
            <a:gdLst>
              <a:gd name="connsiteX0" fmla="*/ 212221 w 2598991"/>
              <a:gd name="connsiteY0" fmla="*/ 705872 h 856013"/>
              <a:gd name="connsiteX1" fmla="*/ 212221 w 2598991"/>
              <a:gd name="connsiteY1" fmla="*/ 705873 h 856013"/>
              <a:gd name="connsiteX2" fmla="*/ 212221 w 2598991"/>
              <a:gd name="connsiteY2" fmla="*/ 705873 h 856013"/>
              <a:gd name="connsiteX3" fmla="*/ 0 w 2598991"/>
              <a:gd name="connsiteY3" fmla="*/ 150139 h 856013"/>
              <a:gd name="connsiteX4" fmla="*/ 0 w 2598991"/>
              <a:gd name="connsiteY4" fmla="*/ 150139 h 856013"/>
              <a:gd name="connsiteX5" fmla="*/ 0 w 2598991"/>
              <a:gd name="connsiteY5" fmla="*/ 150140 h 856013"/>
              <a:gd name="connsiteX6" fmla="*/ 150140 w 2598991"/>
              <a:gd name="connsiteY6" fmla="*/ 0 h 856013"/>
              <a:gd name="connsiteX7" fmla="*/ 1824103 w 2598991"/>
              <a:gd name="connsiteY7" fmla="*/ 0 h 856013"/>
              <a:gd name="connsiteX8" fmla="*/ 1974243 w 2598991"/>
              <a:gd name="connsiteY8" fmla="*/ 150140 h 856013"/>
              <a:gd name="connsiteX9" fmla="*/ 1974242 w 2598991"/>
              <a:gd name="connsiteY9" fmla="*/ 150140 h 856013"/>
              <a:gd name="connsiteX10" fmla="*/ 1930267 w 2598991"/>
              <a:gd name="connsiteY10" fmla="*/ 256305 h 856013"/>
              <a:gd name="connsiteX11" fmla="*/ 1894334 w 2598991"/>
              <a:gd name="connsiteY11" fmla="*/ 280532 h 856013"/>
              <a:gd name="connsiteX12" fmla="*/ 2457031 w 2598991"/>
              <a:gd name="connsiteY12" fmla="*/ 280532 h 856013"/>
              <a:gd name="connsiteX13" fmla="*/ 2598991 w 2598991"/>
              <a:gd name="connsiteY13" fmla="*/ 422492 h 856013"/>
              <a:gd name="connsiteX14" fmla="*/ 2598990 w 2598991"/>
              <a:gd name="connsiteY14" fmla="*/ 422492 h 856013"/>
              <a:gd name="connsiteX15" fmla="*/ 2457030 w 2598991"/>
              <a:gd name="connsiteY15" fmla="*/ 564452 h 856013"/>
              <a:gd name="connsiteX16" fmla="*/ 2079510 w 2598991"/>
              <a:gd name="connsiteY16" fmla="*/ 564452 h 856013"/>
              <a:gd name="connsiteX17" fmla="*/ 2094765 w 2598991"/>
              <a:gd name="connsiteY17" fmla="*/ 567532 h 856013"/>
              <a:gd name="connsiteX18" fmla="*/ 2186464 w 2598991"/>
              <a:gd name="connsiteY18" fmla="*/ 705873 h 856013"/>
              <a:gd name="connsiteX19" fmla="*/ 2186463 w 2598991"/>
              <a:gd name="connsiteY19" fmla="*/ 705873 h 856013"/>
              <a:gd name="connsiteX20" fmla="*/ 2036323 w 2598991"/>
              <a:gd name="connsiteY20" fmla="*/ 856013 h 856013"/>
              <a:gd name="connsiteX21" fmla="*/ 362361 w 2598991"/>
              <a:gd name="connsiteY21" fmla="*/ 856012 h 856013"/>
              <a:gd name="connsiteX22" fmla="*/ 224020 w 2598991"/>
              <a:gd name="connsiteY22" fmla="*/ 764313 h 856013"/>
              <a:gd name="connsiteX23" fmla="*/ 212221 w 2598991"/>
              <a:gd name="connsiteY23" fmla="*/ 705873 h 856013"/>
              <a:gd name="connsiteX24" fmla="*/ 224020 w 2598991"/>
              <a:gd name="connsiteY24" fmla="*/ 647432 h 856013"/>
              <a:gd name="connsiteX25" fmla="*/ 362361 w 2598991"/>
              <a:gd name="connsiteY25" fmla="*/ 555733 h 856013"/>
              <a:gd name="connsiteX26" fmla="*/ 469765 w 2598991"/>
              <a:gd name="connsiteY26" fmla="*/ 555733 h 856013"/>
              <a:gd name="connsiteX27" fmla="*/ 480117 w 2598991"/>
              <a:gd name="connsiteY27" fmla="*/ 553643 h 856013"/>
              <a:gd name="connsiteX28" fmla="*/ 566820 w 2598991"/>
              <a:gd name="connsiteY28" fmla="*/ 422839 h 856013"/>
              <a:gd name="connsiteX29" fmla="*/ 566821 w 2598991"/>
              <a:gd name="connsiteY29" fmla="*/ 422839 h 856013"/>
              <a:gd name="connsiteX30" fmla="*/ 515161 w 2598991"/>
              <a:gd name="connsiteY30" fmla="*/ 313296 h 856013"/>
              <a:gd name="connsiteX31" fmla="*/ 493706 w 2598991"/>
              <a:gd name="connsiteY31" fmla="*/ 300279 h 856013"/>
              <a:gd name="connsiteX32" fmla="*/ 150140 w 2598991"/>
              <a:gd name="connsiteY32" fmla="*/ 300279 h 856013"/>
              <a:gd name="connsiteX33" fmla="*/ 11799 w 2598991"/>
              <a:gd name="connsiteY33" fmla="*/ 208580 h 856013"/>
              <a:gd name="connsiteX34" fmla="*/ 0 w 2598991"/>
              <a:gd name="connsiteY34" fmla="*/ 150139 h 856013"/>
              <a:gd name="connsiteX35" fmla="*/ 11799 w 2598991"/>
              <a:gd name="connsiteY35" fmla="*/ 91699 h 856013"/>
              <a:gd name="connsiteX36" fmla="*/ 150140 w 2598991"/>
              <a:gd name="connsiteY36" fmla="*/ 0 h 856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598991" h="856013">
                <a:moveTo>
                  <a:pt x="212221" y="705872"/>
                </a:moveTo>
                <a:lnTo>
                  <a:pt x="212221" y="705873"/>
                </a:lnTo>
                <a:lnTo>
                  <a:pt x="212221" y="705873"/>
                </a:lnTo>
                <a:close/>
                <a:moveTo>
                  <a:pt x="0" y="150139"/>
                </a:moveTo>
                <a:lnTo>
                  <a:pt x="0" y="150139"/>
                </a:lnTo>
                <a:lnTo>
                  <a:pt x="0" y="150140"/>
                </a:lnTo>
                <a:close/>
                <a:moveTo>
                  <a:pt x="150140" y="0"/>
                </a:moveTo>
                <a:lnTo>
                  <a:pt x="1824103" y="0"/>
                </a:lnTo>
                <a:cubicBezTo>
                  <a:pt x="1907023" y="0"/>
                  <a:pt x="1974243" y="67220"/>
                  <a:pt x="1974243" y="150140"/>
                </a:cubicBezTo>
                <a:lnTo>
                  <a:pt x="1974242" y="150140"/>
                </a:lnTo>
                <a:cubicBezTo>
                  <a:pt x="1974242" y="191600"/>
                  <a:pt x="1957437" y="229135"/>
                  <a:pt x="1930267" y="256305"/>
                </a:cubicBezTo>
                <a:lnTo>
                  <a:pt x="1894334" y="280532"/>
                </a:lnTo>
                <a:lnTo>
                  <a:pt x="2457031" y="280532"/>
                </a:lnTo>
                <a:cubicBezTo>
                  <a:pt x="2535433" y="280532"/>
                  <a:pt x="2598991" y="344090"/>
                  <a:pt x="2598991" y="422492"/>
                </a:cubicBezTo>
                <a:lnTo>
                  <a:pt x="2598990" y="422492"/>
                </a:lnTo>
                <a:cubicBezTo>
                  <a:pt x="2598990" y="500894"/>
                  <a:pt x="2535432" y="564452"/>
                  <a:pt x="2457030" y="564452"/>
                </a:cubicBezTo>
                <a:lnTo>
                  <a:pt x="2079510" y="564452"/>
                </a:lnTo>
                <a:lnTo>
                  <a:pt x="2094765" y="567532"/>
                </a:lnTo>
                <a:cubicBezTo>
                  <a:pt x="2148653" y="590324"/>
                  <a:pt x="2186464" y="643683"/>
                  <a:pt x="2186464" y="705873"/>
                </a:cubicBezTo>
                <a:lnTo>
                  <a:pt x="2186463" y="705873"/>
                </a:lnTo>
                <a:cubicBezTo>
                  <a:pt x="2186463" y="788793"/>
                  <a:pt x="2119243" y="856013"/>
                  <a:pt x="2036323" y="856013"/>
                </a:cubicBezTo>
                <a:lnTo>
                  <a:pt x="362361" y="856012"/>
                </a:lnTo>
                <a:cubicBezTo>
                  <a:pt x="300171" y="856012"/>
                  <a:pt x="246812" y="818201"/>
                  <a:pt x="224020" y="764313"/>
                </a:cubicBezTo>
                <a:lnTo>
                  <a:pt x="212221" y="705873"/>
                </a:lnTo>
                <a:lnTo>
                  <a:pt x="224020" y="647432"/>
                </a:lnTo>
                <a:cubicBezTo>
                  <a:pt x="246812" y="593544"/>
                  <a:pt x="300171" y="555733"/>
                  <a:pt x="362361" y="555733"/>
                </a:cubicBezTo>
                <a:lnTo>
                  <a:pt x="469765" y="555733"/>
                </a:lnTo>
                <a:lnTo>
                  <a:pt x="480117" y="553643"/>
                </a:lnTo>
                <a:cubicBezTo>
                  <a:pt x="531069" y="532092"/>
                  <a:pt x="566820" y="481641"/>
                  <a:pt x="566820" y="422839"/>
                </a:cubicBezTo>
                <a:lnTo>
                  <a:pt x="566821" y="422839"/>
                </a:lnTo>
                <a:cubicBezTo>
                  <a:pt x="566821" y="378738"/>
                  <a:pt x="546711" y="339334"/>
                  <a:pt x="515161" y="313296"/>
                </a:cubicBezTo>
                <a:lnTo>
                  <a:pt x="493706" y="300279"/>
                </a:lnTo>
                <a:lnTo>
                  <a:pt x="150140" y="300279"/>
                </a:lnTo>
                <a:cubicBezTo>
                  <a:pt x="87950" y="300279"/>
                  <a:pt x="34591" y="262468"/>
                  <a:pt x="11799" y="208580"/>
                </a:cubicBezTo>
                <a:lnTo>
                  <a:pt x="0" y="150139"/>
                </a:lnTo>
                <a:lnTo>
                  <a:pt x="11799" y="91699"/>
                </a:lnTo>
                <a:cubicBezTo>
                  <a:pt x="34591" y="37811"/>
                  <a:pt x="87950" y="0"/>
                  <a:pt x="150140" y="0"/>
                </a:cubicBez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201F1740-4340-4DCA-9326-4190D4F5D5F3}"/>
              </a:ext>
            </a:extLst>
          </p:cNvPr>
          <p:cNvSpPr/>
          <p:nvPr/>
        </p:nvSpPr>
        <p:spPr>
          <a:xfrm rot="1642289">
            <a:off x="1206830" y="4029360"/>
            <a:ext cx="296040" cy="296040"/>
          </a:xfrm>
          <a:prstGeom prst="plus">
            <a:avLst>
              <a:gd name="adj" fmla="val 43777"/>
            </a:avLst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0BA61D6F-2AAE-42B7-AF0E-7693FDA0DD21}"/>
              </a:ext>
            </a:extLst>
          </p:cNvPr>
          <p:cNvSpPr/>
          <p:nvPr/>
        </p:nvSpPr>
        <p:spPr>
          <a:xfrm rot="12056913">
            <a:off x="3765214" y="5623790"/>
            <a:ext cx="251202" cy="216553"/>
          </a:xfrm>
          <a:prstGeom prst="triangle">
            <a:avLst/>
          </a:prstGeom>
          <a:solidFill>
            <a:schemeClr val="bg1">
              <a:alpha val="72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DFD83000-7A4E-4776-AD0A-A6116BAA2A3A}"/>
              </a:ext>
            </a:extLst>
          </p:cNvPr>
          <p:cNvSpPr/>
          <p:nvPr/>
        </p:nvSpPr>
        <p:spPr>
          <a:xfrm rot="1642289">
            <a:off x="4399592" y="1709023"/>
            <a:ext cx="296040" cy="296040"/>
          </a:xfrm>
          <a:prstGeom prst="plus">
            <a:avLst>
              <a:gd name="adj" fmla="val 43777"/>
            </a:avLst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914BD0F-1400-4333-BBF4-F5DB9BA64C17}"/>
              </a:ext>
            </a:extLst>
          </p:cNvPr>
          <p:cNvSpPr/>
          <p:nvPr/>
        </p:nvSpPr>
        <p:spPr>
          <a:xfrm>
            <a:off x="5907729" y="1004225"/>
            <a:ext cx="184106" cy="193919"/>
          </a:xfrm>
          <a:prstGeom prst="ellipse">
            <a:avLst/>
          </a:prstGeom>
          <a:solidFill>
            <a:schemeClr val="bg1">
              <a:alpha val="72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55FA562C-AF08-4167-9AB8-2C9E6BC42BBE}"/>
              </a:ext>
            </a:extLst>
          </p:cNvPr>
          <p:cNvSpPr/>
          <p:nvPr/>
        </p:nvSpPr>
        <p:spPr>
          <a:xfrm rot="12056913">
            <a:off x="6757450" y="2311142"/>
            <a:ext cx="251202" cy="216553"/>
          </a:xfrm>
          <a:prstGeom prst="triangle">
            <a:avLst/>
          </a:prstGeom>
          <a:solidFill>
            <a:schemeClr val="bg1">
              <a:alpha val="72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52D6BD6-8AA7-4B6D-9066-C124603739D0}"/>
              </a:ext>
            </a:extLst>
          </p:cNvPr>
          <p:cNvSpPr/>
          <p:nvPr/>
        </p:nvSpPr>
        <p:spPr>
          <a:xfrm rot="8155742">
            <a:off x="-269830" y="5709062"/>
            <a:ext cx="1910559" cy="983402"/>
          </a:xfrm>
          <a:custGeom>
            <a:avLst/>
            <a:gdLst>
              <a:gd name="connsiteX0" fmla="*/ 283190 w 1910559"/>
              <a:gd name="connsiteY0" fmla="*/ 920633 h 983402"/>
              <a:gd name="connsiteX1" fmla="*/ 257358 w 1910559"/>
              <a:gd name="connsiteY1" fmla="*/ 878055 h 983402"/>
              <a:gd name="connsiteX2" fmla="*/ 243803 w 1910559"/>
              <a:gd name="connsiteY2" fmla="*/ 810919 h 983402"/>
              <a:gd name="connsiteX3" fmla="*/ 257358 w 1910559"/>
              <a:gd name="connsiteY3" fmla="*/ 743781 h 983402"/>
              <a:gd name="connsiteX4" fmla="*/ 416286 w 1910559"/>
              <a:gd name="connsiteY4" fmla="*/ 638435 h 983402"/>
              <a:gd name="connsiteX5" fmla="*/ 539674 w 1910559"/>
              <a:gd name="connsiteY5" fmla="*/ 638435 h 983402"/>
              <a:gd name="connsiteX6" fmla="*/ 551566 w 1910559"/>
              <a:gd name="connsiteY6" fmla="*/ 636034 h 983402"/>
              <a:gd name="connsiteX7" fmla="*/ 651172 w 1910559"/>
              <a:gd name="connsiteY7" fmla="*/ 485765 h 983402"/>
              <a:gd name="connsiteX8" fmla="*/ 651173 w 1910559"/>
              <a:gd name="connsiteY8" fmla="*/ 485764 h 983402"/>
              <a:gd name="connsiteX9" fmla="*/ 591825 w 1910559"/>
              <a:gd name="connsiteY9" fmla="*/ 359920 h 983402"/>
              <a:gd name="connsiteX10" fmla="*/ 567177 w 1910559"/>
              <a:gd name="connsiteY10" fmla="*/ 344965 h 983402"/>
              <a:gd name="connsiteX11" fmla="*/ 172483 w 1910559"/>
              <a:gd name="connsiteY11" fmla="*/ 344965 h 983402"/>
              <a:gd name="connsiteX12" fmla="*/ 13555 w 1910559"/>
              <a:gd name="connsiteY12" fmla="*/ 239620 h 983402"/>
              <a:gd name="connsiteX13" fmla="*/ 0 w 1910559"/>
              <a:gd name="connsiteY13" fmla="*/ 172482 h 983402"/>
              <a:gd name="connsiteX14" fmla="*/ 13555 w 1910559"/>
              <a:gd name="connsiteY14" fmla="*/ 105345 h 983402"/>
              <a:gd name="connsiteX15" fmla="*/ 172483 w 1910559"/>
              <a:gd name="connsiteY15" fmla="*/ 0 h 983402"/>
              <a:gd name="connsiteX16" fmla="*/ 1398516 w 1910559"/>
              <a:gd name="connsiteY16" fmla="*/ 0 h 983402"/>
              <a:gd name="connsiteX17" fmla="*/ 1910559 w 1910559"/>
              <a:gd name="connsiteY17" fmla="*/ 495702 h 983402"/>
              <a:gd name="connsiteX18" fmla="*/ 1438424 w 1910559"/>
              <a:gd name="connsiteY18" fmla="*/ 983402 h 983402"/>
              <a:gd name="connsiteX19" fmla="*/ 416286 w 1910559"/>
              <a:gd name="connsiteY19" fmla="*/ 983401 h 983402"/>
              <a:gd name="connsiteX20" fmla="*/ 283190 w 1910559"/>
              <a:gd name="connsiteY20" fmla="*/ 920633 h 983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10559" h="983402">
                <a:moveTo>
                  <a:pt x="283190" y="920633"/>
                </a:moveTo>
                <a:cubicBezTo>
                  <a:pt x="272645" y="907855"/>
                  <a:pt x="263904" y="893532"/>
                  <a:pt x="257358" y="878055"/>
                </a:cubicBezTo>
                <a:lnTo>
                  <a:pt x="243803" y="810919"/>
                </a:lnTo>
                <a:lnTo>
                  <a:pt x="257358" y="743781"/>
                </a:lnTo>
                <a:cubicBezTo>
                  <a:pt x="283542" y="681873"/>
                  <a:pt x="344841" y="638435"/>
                  <a:pt x="416286" y="638435"/>
                </a:cubicBezTo>
                <a:lnTo>
                  <a:pt x="539674" y="638435"/>
                </a:lnTo>
                <a:lnTo>
                  <a:pt x="551566" y="636034"/>
                </a:lnTo>
                <a:cubicBezTo>
                  <a:pt x="610101" y="611276"/>
                  <a:pt x="651172" y="553317"/>
                  <a:pt x="651172" y="485765"/>
                </a:cubicBezTo>
                <a:lnTo>
                  <a:pt x="651173" y="485764"/>
                </a:lnTo>
                <a:cubicBezTo>
                  <a:pt x="651173" y="435101"/>
                  <a:pt x="628070" y="389833"/>
                  <a:pt x="591825" y="359920"/>
                </a:cubicBezTo>
                <a:lnTo>
                  <a:pt x="567177" y="344965"/>
                </a:lnTo>
                <a:lnTo>
                  <a:pt x="172483" y="344965"/>
                </a:lnTo>
                <a:cubicBezTo>
                  <a:pt x="101038" y="344966"/>
                  <a:pt x="39739" y="301527"/>
                  <a:pt x="13555" y="239620"/>
                </a:cubicBezTo>
                <a:lnTo>
                  <a:pt x="0" y="172482"/>
                </a:lnTo>
                <a:lnTo>
                  <a:pt x="13555" y="105345"/>
                </a:lnTo>
                <a:cubicBezTo>
                  <a:pt x="39739" y="43438"/>
                  <a:pt x="101038" y="0"/>
                  <a:pt x="172483" y="0"/>
                </a:cubicBezTo>
                <a:lnTo>
                  <a:pt x="1398516" y="0"/>
                </a:lnTo>
                <a:lnTo>
                  <a:pt x="1910559" y="495702"/>
                </a:lnTo>
                <a:lnTo>
                  <a:pt x="1438424" y="983402"/>
                </a:lnTo>
                <a:lnTo>
                  <a:pt x="416286" y="983401"/>
                </a:lnTo>
                <a:cubicBezTo>
                  <a:pt x="362703" y="983401"/>
                  <a:pt x="314826" y="958967"/>
                  <a:pt x="283190" y="920633"/>
                </a:cubicBezTo>
                <a:close/>
              </a:path>
            </a:pathLst>
          </a:cu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5425306-1A4E-4B1C-B33B-D7C472B7F9E3}"/>
              </a:ext>
            </a:extLst>
          </p:cNvPr>
          <p:cNvSpPr/>
          <p:nvPr/>
        </p:nvSpPr>
        <p:spPr>
          <a:xfrm flipH="1">
            <a:off x="8632431" y="419883"/>
            <a:ext cx="369184" cy="2295608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7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8F90EC-7186-4416-85CA-258B647BDB73}"/>
              </a:ext>
            </a:extLst>
          </p:cNvPr>
          <p:cNvSpPr txBox="1"/>
          <p:nvPr/>
        </p:nvSpPr>
        <p:spPr>
          <a:xfrm>
            <a:off x="624020" y="2323575"/>
            <a:ext cx="86579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8800" spc="300" dirty="0">
                <a:solidFill>
                  <a:schemeClr val="bg1"/>
                </a:solidFill>
                <a:latin typeface="+mj-lt"/>
                <a:cs typeface="Aharoni" panose="02010803020104030203" pitchFamily="2" charset="-79"/>
              </a:rPr>
              <a:t>CALENDAR</a:t>
            </a:r>
            <a:endParaRPr lang="ko-KR" altLang="en-US" sz="8800" spc="300" dirty="0">
              <a:solidFill>
                <a:schemeClr val="bg1"/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46AF53-F31A-4334-859E-0ED8602E0BC6}"/>
              </a:ext>
            </a:extLst>
          </p:cNvPr>
          <p:cNvSpPr txBox="1"/>
          <p:nvPr/>
        </p:nvSpPr>
        <p:spPr>
          <a:xfrm>
            <a:off x="2615753" y="3811145"/>
            <a:ext cx="467449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2019</a:t>
            </a:r>
            <a:endParaRPr lang="ko-KR" altLang="en-US" sz="5400" dirty="0">
              <a:solidFill>
                <a:schemeClr val="bg1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9F76CB0-639F-45CA-ABC0-E50364733271}"/>
              </a:ext>
            </a:extLst>
          </p:cNvPr>
          <p:cNvSpPr/>
          <p:nvPr/>
        </p:nvSpPr>
        <p:spPr>
          <a:xfrm>
            <a:off x="8230905" y="4270482"/>
            <a:ext cx="184106" cy="193919"/>
          </a:xfrm>
          <a:prstGeom prst="ellipse">
            <a:avLst/>
          </a:prstGeom>
          <a:solidFill>
            <a:schemeClr val="bg1">
              <a:alpha val="72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A7348E0-1607-47A2-B238-9FC41E6627FB}"/>
              </a:ext>
            </a:extLst>
          </p:cNvPr>
          <p:cNvSpPr/>
          <p:nvPr/>
        </p:nvSpPr>
        <p:spPr>
          <a:xfrm flipH="1">
            <a:off x="7497039" y="3563981"/>
            <a:ext cx="369184" cy="2295608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7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42DCBAC4-BF13-4A72-B0D9-2E18406591B6}"/>
              </a:ext>
            </a:extLst>
          </p:cNvPr>
          <p:cNvSpPr/>
          <p:nvPr/>
        </p:nvSpPr>
        <p:spPr>
          <a:xfrm rot="12056913">
            <a:off x="6757450" y="5813673"/>
            <a:ext cx="251202" cy="216553"/>
          </a:xfrm>
          <a:prstGeom prst="triangle">
            <a:avLst/>
          </a:prstGeom>
          <a:solidFill>
            <a:schemeClr val="bg1">
              <a:alpha val="72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30BA779-E3F5-434D-9652-23F5DAEE25D2}"/>
              </a:ext>
            </a:extLst>
          </p:cNvPr>
          <p:cNvSpPr/>
          <p:nvPr/>
        </p:nvSpPr>
        <p:spPr>
          <a:xfrm>
            <a:off x="2272280" y="3570796"/>
            <a:ext cx="184106" cy="193919"/>
          </a:xfrm>
          <a:prstGeom prst="ellipse">
            <a:avLst/>
          </a:prstGeom>
          <a:solidFill>
            <a:schemeClr val="bg1">
              <a:alpha val="72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557D0B5D-E14C-4A8D-9FAC-AC8B7AAD01AE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407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SEPTEMBER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09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721DBC-20F5-4653-A036-E4264FFC8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184307"/>
              </p:ext>
            </p:extLst>
          </p:nvPr>
        </p:nvGraphicFramePr>
        <p:xfrm>
          <a:off x="2790089" y="2754729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71D3E89-80EF-4A43-85CE-0A4BEE48FA6F}"/>
              </a:ext>
            </a:extLst>
          </p:cNvPr>
          <p:cNvSpPr txBox="1"/>
          <p:nvPr/>
        </p:nvSpPr>
        <p:spPr>
          <a:xfrm>
            <a:off x="459984" y="4606350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OCTOBER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956B9B-1992-4DF4-ADAD-4CC8C0803E72}"/>
              </a:ext>
            </a:extLst>
          </p:cNvPr>
          <p:cNvSpPr txBox="1"/>
          <p:nvPr/>
        </p:nvSpPr>
        <p:spPr>
          <a:xfrm>
            <a:off x="459984" y="2754730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AUGUST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FB22EEB-0739-4122-A306-D650A76014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922181"/>
              </p:ext>
            </p:extLst>
          </p:nvPr>
        </p:nvGraphicFramePr>
        <p:xfrm>
          <a:off x="459984" y="311129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0F63843-21B9-4629-8917-06491288F5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921105"/>
              </p:ext>
            </p:extLst>
          </p:nvPr>
        </p:nvGraphicFramePr>
        <p:xfrm>
          <a:off x="459984" y="4962910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082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C93FDF61-EE36-4A87-A9CF-018313928896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10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ACEF91-42F9-472F-B617-F8CA2AD8879B}"/>
              </a:ext>
            </a:extLst>
          </p:cNvPr>
          <p:cNvSpPr txBox="1"/>
          <p:nvPr/>
        </p:nvSpPr>
        <p:spPr>
          <a:xfrm>
            <a:off x="459984" y="1378159"/>
            <a:ext cx="407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pc="300" dirty="0">
                <a:solidFill>
                  <a:schemeClr val="bg1"/>
                </a:solidFill>
              </a:rPr>
              <a:t>OCTOBER</a:t>
            </a:r>
            <a:r>
              <a:rPr lang="en-US" altLang="ko-KR" sz="3600" b="1" dirty="0">
                <a:solidFill>
                  <a:schemeClr val="bg1"/>
                </a:solidFill>
              </a:rPr>
              <a:t> 19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8BF5B08-C29B-4CD0-88B4-A90CA284B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835301"/>
              </p:ext>
            </p:extLst>
          </p:nvPr>
        </p:nvGraphicFramePr>
        <p:xfrm>
          <a:off x="2790088" y="2754729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F4F3C2-A95A-474F-8702-880C4C96989C}"/>
              </a:ext>
            </a:extLst>
          </p:cNvPr>
          <p:cNvSpPr txBox="1"/>
          <p:nvPr/>
        </p:nvSpPr>
        <p:spPr>
          <a:xfrm>
            <a:off x="459984" y="4609087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NOVEMBER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802D7B-E61F-4CDC-AEBE-596293ED5869}"/>
              </a:ext>
            </a:extLst>
          </p:cNvPr>
          <p:cNvSpPr txBox="1"/>
          <p:nvPr/>
        </p:nvSpPr>
        <p:spPr>
          <a:xfrm>
            <a:off x="459984" y="2754730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SEPTEMBER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71FA5AA-64F6-4C68-83A9-113A91E19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571001"/>
              </p:ext>
            </p:extLst>
          </p:nvPr>
        </p:nvGraphicFramePr>
        <p:xfrm>
          <a:off x="459984" y="311129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E39FFD8-DDDA-4354-8BF0-9B79C94D6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873043"/>
              </p:ext>
            </p:extLst>
          </p:nvPr>
        </p:nvGraphicFramePr>
        <p:xfrm>
          <a:off x="459984" y="496564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298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BF1DE41B-454B-4AD7-BFDD-D45846E8C19A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11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5E541C-AD84-499D-8900-DC2C1F21B01A}"/>
              </a:ext>
            </a:extLst>
          </p:cNvPr>
          <p:cNvSpPr txBox="1"/>
          <p:nvPr/>
        </p:nvSpPr>
        <p:spPr>
          <a:xfrm>
            <a:off x="459984" y="1378159"/>
            <a:ext cx="407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NOVEMBER 19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320E60A-0074-4C0E-A246-9E32AAE929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80415"/>
              </p:ext>
            </p:extLst>
          </p:nvPr>
        </p:nvGraphicFramePr>
        <p:xfrm>
          <a:off x="2790088" y="2754729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900FF64-C1FF-4CA1-9547-66485B71A1C9}"/>
              </a:ext>
            </a:extLst>
          </p:cNvPr>
          <p:cNvSpPr txBox="1"/>
          <p:nvPr/>
        </p:nvSpPr>
        <p:spPr>
          <a:xfrm>
            <a:off x="459984" y="4609087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DECEMBER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545BA9-16BD-45ED-8969-AE6FF2EDFAB7}"/>
              </a:ext>
            </a:extLst>
          </p:cNvPr>
          <p:cNvSpPr txBox="1"/>
          <p:nvPr/>
        </p:nvSpPr>
        <p:spPr>
          <a:xfrm>
            <a:off x="459984" y="2754730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OCTOBER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53CD4AA-DFB2-4EDF-9E5E-7FB77A94E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45979"/>
              </p:ext>
            </p:extLst>
          </p:nvPr>
        </p:nvGraphicFramePr>
        <p:xfrm>
          <a:off x="459984" y="311129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9B9B85F-1064-4801-ACFF-95A374F555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708246"/>
              </p:ext>
            </p:extLst>
          </p:nvPr>
        </p:nvGraphicFramePr>
        <p:xfrm>
          <a:off x="459984" y="496564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37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AF851720-C9A0-4CF9-9E1B-A2A29895B3C8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12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4ED66E-B46D-4B15-A8F5-E5E57B165E6F}"/>
              </a:ext>
            </a:extLst>
          </p:cNvPr>
          <p:cNvSpPr txBox="1"/>
          <p:nvPr/>
        </p:nvSpPr>
        <p:spPr>
          <a:xfrm>
            <a:off x="459984" y="1378159"/>
            <a:ext cx="407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DECEMBER 19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AEDA60-5075-428F-BCB6-7BE252188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446418"/>
              </p:ext>
            </p:extLst>
          </p:nvPr>
        </p:nvGraphicFramePr>
        <p:xfrm>
          <a:off x="2790088" y="2754729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51D5921-69C9-4833-A2E2-8D899B48191B}"/>
              </a:ext>
            </a:extLst>
          </p:cNvPr>
          <p:cNvSpPr txBox="1"/>
          <p:nvPr/>
        </p:nvSpPr>
        <p:spPr>
          <a:xfrm>
            <a:off x="459984" y="4609087"/>
            <a:ext cx="898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JANUARY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94CE72-00B6-4937-9970-BA861D8DC135}"/>
              </a:ext>
            </a:extLst>
          </p:cNvPr>
          <p:cNvSpPr txBox="1"/>
          <p:nvPr/>
        </p:nvSpPr>
        <p:spPr>
          <a:xfrm>
            <a:off x="459984" y="2754730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NOVEMBER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BBE658-2C1D-4456-89FB-79CCC11D6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245562"/>
              </p:ext>
            </p:extLst>
          </p:nvPr>
        </p:nvGraphicFramePr>
        <p:xfrm>
          <a:off x="459984" y="311129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81CD34A-F375-4CE0-9203-7720B8FAD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316906"/>
              </p:ext>
            </p:extLst>
          </p:nvPr>
        </p:nvGraphicFramePr>
        <p:xfrm>
          <a:off x="459984" y="4965647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24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557D0B5D-E14C-4A8D-9FAC-AC8B7AAD01AE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JANUARY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01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12117A7-8C4D-42BA-8FF8-AD53B4ED6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778350"/>
              </p:ext>
            </p:extLst>
          </p:nvPr>
        </p:nvGraphicFramePr>
        <p:xfrm>
          <a:off x="2790092" y="2755355"/>
          <a:ext cx="6655929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2300" dirty="0"/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300" dirty="0"/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4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5</a:t>
                      </a:r>
                    </a:p>
                  </a:txBody>
                  <a:tcPr marL="93702" marR="93702" marT="46852" marB="46852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7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8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9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11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12</a:t>
                      </a:r>
                    </a:p>
                  </a:txBody>
                  <a:tcPr marL="93702" marR="93702" marT="46852" marB="46852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14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15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16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17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18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19</a:t>
                      </a:r>
                    </a:p>
                  </a:txBody>
                  <a:tcPr marL="93702" marR="93702" marT="46852" marB="46852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21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22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23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24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25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26</a:t>
                      </a:r>
                    </a:p>
                  </a:txBody>
                  <a:tcPr marL="93702" marR="93702" marT="46852" marB="46852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93702" marR="93702" marT="46852" marB="46852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28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29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30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31</a:t>
                      </a:r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300" dirty="0"/>
                    </a:p>
                  </a:txBody>
                  <a:tcPr marL="93702" marR="93702" marT="46852" marB="46852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300" dirty="0"/>
                    </a:p>
                  </a:txBody>
                  <a:tcPr marL="93702" marR="93702" marT="46852" marB="46852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34BD39B-C481-4DD4-9370-D4B9BBA3B6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5062"/>
              </p:ext>
            </p:extLst>
          </p:nvPr>
        </p:nvGraphicFramePr>
        <p:xfrm>
          <a:off x="459984" y="3111293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0E97C07-BCF0-4A38-9209-730C62BFA2F2}"/>
              </a:ext>
            </a:extLst>
          </p:cNvPr>
          <p:cNvSpPr txBox="1"/>
          <p:nvPr/>
        </p:nvSpPr>
        <p:spPr>
          <a:xfrm>
            <a:off x="459984" y="2754732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DECEMBER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90F903B-4859-4FEE-A837-964AA8F01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025116"/>
              </p:ext>
            </p:extLst>
          </p:nvPr>
        </p:nvGraphicFramePr>
        <p:xfrm>
          <a:off x="459984" y="496373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6A3EFB8-311B-4199-B21B-A962500CD653}"/>
              </a:ext>
            </a:extLst>
          </p:cNvPr>
          <p:cNvSpPr txBox="1"/>
          <p:nvPr/>
        </p:nvSpPr>
        <p:spPr>
          <a:xfrm>
            <a:off x="459984" y="4607171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FEBRUARY</a:t>
            </a:r>
          </a:p>
        </p:txBody>
      </p:sp>
    </p:spTree>
    <p:extLst>
      <p:ext uri="{BB962C8B-B14F-4D97-AF65-F5344CB8AC3E}">
        <p14:creationId xmlns:p14="http://schemas.microsoft.com/office/powerpoint/2010/main" val="1341587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C93FDF61-EE36-4A87-A9CF-018313928896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FEBRUARY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02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8A887B4-1C6E-46AB-B878-2D56CBEE2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142679"/>
              </p:ext>
            </p:extLst>
          </p:nvPr>
        </p:nvGraphicFramePr>
        <p:xfrm>
          <a:off x="2790092" y="2754731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8D13F83-4E48-4CBA-B4EC-C9EB8889C5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850900"/>
              </p:ext>
            </p:extLst>
          </p:nvPr>
        </p:nvGraphicFramePr>
        <p:xfrm>
          <a:off x="459984" y="3111293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F158F59-318F-4DB2-9C84-1FF105A44F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896818"/>
              </p:ext>
            </p:extLst>
          </p:nvPr>
        </p:nvGraphicFramePr>
        <p:xfrm>
          <a:off x="459984" y="4963731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987496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E56220A-1020-44D6-A30B-81D0B7D66281}"/>
              </a:ext>
            </a:extLst>
          </p:cNvPr>
          <p:cNvSpPr txBox="1"/>
          <p:nvPr/>
        </p:nvSpPr>
        <p:spPr>
          <a:xfrm>
            <a:off x="459984" y="4607171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MARCH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DE3C8D-4CDA-4C79-B6B6-36573B2A61F5}"/>
              </a:ext>
            </a:extLst>
          </p:cNvPr>
          <p:cNvSpPr txBox="1"/>
          <p:nvPr/>
        </p:nvSpPr>
        <p:spPr>
          <a:xfrm>
            <a:off x="459984" y="2754732"/>
            <a:ext cx="898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132071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BF1DE41B-454B-4AD7-BFDD-D45846E8C19A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pc="300" dirty="0">
                <a:solidFill>
                  <a:schemeClr val="bg1"/>
                </a:solidFill>
              </a:rPr>
              <a:t>MARCH</a:t>
            </a:r>
            <a:r>
              <a:rPr lang="en-US" altLang="ko-KR" sz="3600" b="1" dirty="0">
                <a:solidFill>
                  <a:schemeClr val="bg1"/>
                </a:solidFill>
              </a:rPr>
              <a:t>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03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B3E4E04-6C1B-4DA1-A49D-87FC4607B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210120"/>
              </p:ext>
            </p:extLst>
          </p:nvPr>
        </p:nvGraphicFramePr>
        <p:xfrm>
          <a:off x="2790091" y="2754731"/>
          <a:ext cx="6655922" cy="35751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455668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954E228-0BDD-4EFF-97B0-24DA71C98E99}"/>
              </a:ext>
            </a:extLst>
          </p:cNvPr>
          <p:cNvSpPr txBox="1"/>
          <p:nvPr/>
        </p:nvSpPr>
        <p:spPr>
          <a:xfrm>
            <a:off x="459984" y="4607169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APRIL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EC5229-5304-456D-8DB4-4CDF2D84B9BB}"/>
              </a:ext>
            </a:extLst>
          </p:cNvPr>
          <p:cNvSpPr txBox="1"/>
          <p:nvPr/>
        </p:nvSpPr>
        <p:spPr>
          <a:xfrm>
            <a:off x="459984" y="2754731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FEBRUARY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8133B64-A648-4D7C-AB5B-2F50D360FF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243495"/>
              </p:ext>
            </p:extLst>
          </p:nvPr>
        </p:nvGraphicFramePr>
        <p:xfrm>
          <a:off x="459984" y="4963730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F3E4E9D-B5D9-4185-A1BC-B0ABED499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443572"/>
              </p:ext>
            </p:extLst>
          </p:nvPr>
        </p:nvGraphicFramePr>
        <p:xfrm>
          <a:off x="459984" y="3111292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00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036BE01-6439-4033-9D48-090FE5489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791697"/>
              </p:ext>
            </p:extLst>
          </p:nvPr>
        </p:nvGraphicFramePr>
        <p:xfrm>
          <a:off x="2790091" y="2754730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AF851720-C9A0-4CF9-9E1B-A2A29895B3C8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pc="600" dirty="0">
                <a:solidFill>
                  <a:schemeClr val="bg1"/>
                </a:solidFill>
              </a:rPr>
              <a:t>APRIL</a:t>
            </a:r>
            <a:r>
              <a:rPr lang="en-US" altLang="ko-KR" sz="3600" b="1" dirty="0">
                <a:solidFill>
                  <a:schemeClr val="bg1"/>
                </a:solidFill>
              </a:rPr>
              <a:t>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04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0429400-38A3-44B7-A398-7D44C4E2C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79804"/>
              </p:ext>
            </p:extLst>
          </p:nvPr>
        </p:nvGraphicFramePr>
        <p:xfrm>
          <a:off x="459984" y="3111292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5971642-9099-4DAE-A89E-E8D9F45530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388229"/>
              </p:ext>
            </p:extLst>
          </p:nvPr>
        </p:nvGraphicFramePr>
        <p:xfrm>
          <a:off x="459984" y="495823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A5DF108-747B-4ADE-88F4-15FEDA026B87}"/>
              </a:ext>
            </a:extLst>
          </p:cNvPr>
          <p:cNvSpPr txBox="1"/>
          <p:nvPr/>
        </p:nvSpPr>
        <p:spPr>
          <a:xfrm>
            <a:off x="459984" y="4601674"/>
            <a:ext cx="506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3A4CF1-2E2A-4DC9-BA45-68A5CBAF567A}"/>
              </a:ext>
            </a:extLst>
          </p:cNvPr>
          <p:cNvSpPr txBox="1"/>
          <p:nvPr/>
        </p:nvSpPr>
        <p:spPr>
          <a:xfrm>
            <a:off x="459984" y="2754731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MARCH</a:t>
            </a:r>
          </a:p>
        </p:txBody>
      </p:sp>
    </p:spTree>
    <p:extLst>
      <p:ext uri="{BB962C8B-B14F-4D97-AF65-F5344CB8AC3E}">
        <p14:creationId xmlns:p14="http://schemas.microsoft.com/office/powerpoint/2010/main" val="2456604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557D0B5D-E14C-4A8D-9FAC-AC8B7AAD01AE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pc="600" dirty="0">
                <a:solidFill>
                  <a:schemeClr val="bg1"/>
                </a:solidFill>
              </a:rPr>
              <a:t>MAY</a:t>
            </a:r>
            <a:r>
              <a:rPr lang="en-US" altLang="ko-KR" sz="3600" b="1" dirty="0">
                <a:solidFill>
                  <a:schemeClr val="bg1"/>
                </a:solidFill>
              </a:rPr>
              <a:t>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05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E3C7E2A-1BED-47B9-9A07-569E1E4D6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141844"/>
              </p:ext>
            </p:extLst>
          </p:nvPr>
        </p:nvGraphicFramePr>
        <p:xfrm>
          <a:off x="2790091" y="2754730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FAA14C-3328-4965-B1B6-6AA025288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977625"/>
              </p:ext>
            </p:extLst>
          </p:nvPr>
        </p:nvGraphicFramePr>
        <p:xfrm>
          <a:off x="459984" y="3111292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A2FB41D-7F51-4AD8-A3BD-7511ABEFC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418806"/>
              </p:ext>
            </p:extLst>
          </p:nvPr>
        </p:nvGraphicFramePr>
        <p:xfrm>
          <a:off x="459984" y="4962910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910172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480F6C8-BE20-4E2E-90E7-CA8D7D27403D}"/>
              </a:ext>
            </a:extLst>
          </p:cNvPr>
          <p:cNvSpPr txBox="1"/>
          <p:nvPr/>
        </p:nvSpPr>
        <p:spPr>
          <a:xfrm>
            <a:off x="459984" y="460635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315769-09E7-458C-A2D3-B44E3825C71A}"/>
              </a:ext>
            </a:extLst>
          </p:cNvPr>
          <p:cNvSpPr txBox="1"/>
          <p:nvPr/>
        </p:nvSpPr>
        <p:spPr>
          <a:xfrm>
            <a:off x="459984" y="275473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APRIL</a:t>
            </a:r>
          </a:p>
        </p:txBody>
      </p:sp>
    </p:spTree>
    <p:extLst>
      <p:ext uri="{BB962C8B-B14F-4D97-AF65-F5344CB8AC3E}">
        <p14:creationId xmlns:p14="http://schemas.microsoft.com/office/powerpoint/2010/main" val="207184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C93FDF61-EE36-4A87-A9CF-018313928896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pc="600" dirty="0">
                <a:solidFill>
                  <a:schemeClr val="bg1"/>
                </a:solidFill>
              </a:rPr>
              <a:t>JUNE</a:t>
            </a:r>
            <a:r>
              <a:rPr lang="en-US" altLang="ko-KR" sz="3600" b="1" dirty="0">
                <a:solidFill>
                  <a:schemeClr val="bg1"/>
                </a:solidFill>
              </a:rPr>
              <a:t>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06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FEE93D0-CCDD-48C5-BBA6-1DDB6D4F4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840091"/>
              </p:ext>
            </p:extLst>
          </p:nvPr>
        </p:nvGraphicFramePr>
        <p:xfrm>
          <a:off x="2790091" y="2754730"/>
          <a:ext cx="6655922" cy="35751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4556689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E96D26F-0674-45EF-A771-5A4CCA5AF27C}"/>
              </a:ext>
            </a:extLst>
          </p:cNvPr>
          <p:cNvSpPr txBox="1"/>
          <p:nvPr/>
        </p:nvSpPr>
        <p:spPr>
          <a:xfrm>
            <a:off x="459984" y="4606350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JULY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4564FE-3459-4AD9-8308-BBCAA6A0DE71}"/>
              </a:ext>
            </a:extLst>
          </p:cNvPr>
          <p:cNvSpPr txBox="1"/>
          <p:nvPr/>
        </p:nvSpPr>
        <p:spPr>
          <a:xfrm>
            <a:off x="459984" y="2754730"/>
            <a:ext cx="506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MAY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B65E0A2-1D44-4F69-AE6C-46FD9D01BA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571081"/>
              </p:ext>
            </p:extLst>
          </p:nvPr>
        </p:nvGraphicFramePr>
        <p:xfrm>
          <a:off x="459984" y="4962910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9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6FEC7F7F-5242-4DCA-97BB-5336DC72D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139705"/>
              </p:ext>
            </p:extLst>
          </p:nvPr>
        </p:nvGraphicFramePr>
        <p:xfrm>
          <a:off x="459984" y="311129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554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BF1DE41B-454B-4AD7-BFDD-D45846E8C19A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61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pc="600" dirty="0">
                <a:solidFill>
                  <a:schemeClr val="bg1"/>
                </a:solidFill>
              </a:rPr>
              <a:t>JULY</a:t>
            </a:r>
            <a:r>
              <a:rPr lang="en-US" altLang="ko-KR" sz="3600" b="1" dirty="0">
                <a:solidFill>
                  <a:schemeClr val="bg1"/>
                </a:solidFill>
              </a:rPr>
              <a:t> 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07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CDF4892-443E-4664-AD50-33195AC02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873314"/>
              </p:ext>
            </p:extLst>
          </p:nvPr>
        </p:nvGraphicFramePr>
        <p:xfrm>
          <a:off x="2790090" y="2754730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747D6F-FAF8-4724-83CA-B82FA30BF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955385"/>
              </p:ext>
            </p:extLst>
          </p:nvPr>
        </p:nvGraphicFramePr>
        <p:xfrm>
          <a:off x="459984" y="3111290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5596654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B1EB948-C2E5-47D3-BDB1-F15C233A7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840944"/>
              </p:ext>
            </p:extLst>
          </p:nvPr>
        </p:nvGraphicFramePr>
        <p:xfrm>
          <a:off x="459984" y="4962910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C06FF0E-B4D7-46E4-8CB8-E4CB61755997}"/>
              </a:ext>
            </a:extLst>
          </p:cNvPr>
          <p:cNvSpPr txBox="1"/>
          <p:nvPr/>
        </p:nvSpPr>
        <p:spPr>
          <a:xfrm>
            <a:off x="459984" y="4606350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AUGUST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034AD8-506E-4A94-8E7A-B34F99693826}"/>
              </a:ext>
            </a:extLst>
          </p:cNvPr>
          <p:cNvSpPr txBox="1"/>
          <p:nvPr/>
        </p:nvSpPr>
        <p:spPr>
          <a:xfrm>
            <a:off x="459984" y="275472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JUNE</a:t>
            </a:r>
          </a:p>
        </p:txBody>
      </p:sp>
    </p:spTree>
    <p:extLst>
      <p:ext uri="{BB962C8B-B14F-4D97-AF65-F5344CB8AC3E}">
        <p14:creationId xmlns:p14="http://schemas.microsoft.com/office/powerpoint/2010/main" val="981665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AF851720-C9A0-4CF9-9E1B-A2A29895B3C8}"/>
              </a:ext>
            </a:extLst>
          </p:cNvPr>
          <p:cNvSpPr/>
          <p:nvPr/>
        </p:nvSpPr>
        <p:spPr>
          <a:xfrm>
            <a:off x="0" y="0"/>
            <a:ext cx="9906002" cy="2192215"/>
          </a:xfrm>
          <a:prstGeom prst="round2SameRect">
            <a:avLst>
              <a:gd name="adj1" fmla="val 0"/>
              <a:gd name="adj2" fmla="val 12834"/>
            </a:avLst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2F8859-9E9C-49CD-9BF8-50A5AD558CC2}"/>
              </a:ext>
            </a:extLst>
          </p:cNvPr>
          <p:cNvSpPr txBox="1"/>
          <p:nvPr/>
        </p:nvSpPr>
        <p:spPr>
          <a:xfrm>
            <a:off x="459984" y="1378159"/>
            <a:ext cx="3273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AUGUST</a:t>
            </a:r>
            <a:r>
              <a:rPr lang="en-US" altLang="ko-KR" sz="3600" b="1" spc="300" dirty="0">
                <a:solidFill>
                  <a:schemeClr val="bg1"/>
                </a:solidFill>
              </a:rPr>
              <a:t> </a:t>
            </a:r>
            <a:r>
              <a:rPr lang="en-US" altLang="ko-KR" sz="3600" b="1" dirty="0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CA8A-1CDC-4B9C-8E2B-B43DA51EBE7C}"/>
              </a:ext>
            </a:extLst>
          </p:cNvPr>
          <p:cNvSpPr txBox="1"/>
          <p:nvPr/>
        </p:nvSpPr>
        <p:spPr>
          <a:xfrm>
            <a:off x="7104184" y="37116"/>
            <a:ext cx="2708031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3000" dirty="0">
                <a:solidFill>
                  <a:schemeClr val="bg1"/>
                </a:solidFill>
                <a:cs typeface="Aharoni" panose="02010803020104030203" pitchFamily="2" charset="-79"/>
              </a:rPr>
              <a:t>08</a:t>
            </a:r>
            <a:endParaRPr lang="ko-KR" altLang="en-US" sz="130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B6E4DF-F49B-4320-A27E-DFBAB79C9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8196"/>
              </p:ext>
            </p:extLst>
          </p:nvPr>
        </p:nvGraphicFramePr>
        <p:xfrm>
          <a:off x="2790090" y="2754729"/>
          <a:ext cx="6655922" cy="35751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084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95084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958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775D06C-6EAC-40BD-8D2F-5581ADCC9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659587"/>
              </p:ext>
            </p:extLst>
          </p:nvPr>
        </p:nvGraphicFramePr>
        <p:xfrm>
          <a:off x="459984" y="3111291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9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D665E5E-3018-456A-BE50-494E3F3221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586073"/>
              </p:ext>
            </p:extLst>
          </p:nvPr>
        </p:nvGraphicFramePr>
        <p:xfrm>
          <a:off x="459984" y="4962910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03D3485-6B21-4907-BE0B-52C59C4661A0}"/>
              </a:ext>
            </a:extLst>
          </p:cNvPr>
          <p:cNvSpPr txBox="1"/>
          <p:nvPr/>
        </p:nvSpPr>
        <p:spPr>
          <a:xfrm>
            <a:off x="459984" y="4606350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SEPTEMBER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E1EA65-62F5-4990-AF2A-15C05975E5A4}"/>
              </a:ext>
            </a:extLst>
          </p:cNvPr>
          <p:cNvSpPr txBox="1"/>
          <p:nvPr/>
        </p:nvSpPr>
        <p:spPr>
          <a:xfrm>
            <a:off x="459984" y="2754730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JULY</a:t>
            </a:r>
          </a:p>
        </p:txBody>
      </p:sp>
    </p:spTree>
    <p:extLst>
      <p:ext uri="{BB962C8B-B14F-4D97-AF65-F5344CB8AC3E}">
        <p14:creationId xmlns:p14="http://schemas.microsoft.com/office/powerpoint/2010/main" val="239703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ABSTRACT BUBBL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F0074"/>
      </a:accent1>
      <a:accent2>
        <a:srgbClr val="B600E0"/>
      </a:accent2>
      <a:accent3>
        <a:srgbClr val="2FD0BC"/>
      </a:accent3>
      <a:accent4>
        <a:srgbClr val="6166F0"/>
      </a:accent4>
      <a:accent5>
        <a:srgbClr val="D8D8D8"/>
      </a:accent5>
      <a:accent6>
        <a:srgbClr val="262626"/>
      </a:accent6>
      <a:hlink>
        <a:srgbClr val="BFBFBF"/>
      </a:hlink>
      <a:folHlink>
        <a:srgbClr val="BFBFB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1409</Words>
  <Application>Microsoft Office PowerPoint</Application>
  <PresentationFormat>A4 Paper (210x297 mm)</PresentationFormat>
  <Paragraphs>1397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Arial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25</cp:revision>
  <dcterms:created xsi:type="dcterms:W3CDTF">2018-12-04T07:41:15Z</dcterms:created>
  <dcterms:modified xsi:type="dcterms:W3CDTF">2018-12-13T01:52:35Z</dcterms:modified>
</cp:coreProperties>
</file>