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452" y="108"/>
      </p:cViewPr>
      <p:guideLst>
        <p:guide orient="horz" pos="220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58E4FBB-0CFC-4D77-8386-54C9A25A0E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29C964-04A1-469E-B633-0F9E9438FC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27E475D-F134-49D4-BDD0-159798ADB9AD}"/>
              </a:ext>
            </a:extLst>
          </p:cNvPr>
          <p:cNvSpPr/>
          <p:nvPr/>
        </p:nvSpPr>
        <p:spPr>
          <a:xfrm>
            <a:off x="1" y="0"/>
            <a:ext cx="2351314" cy="6858000"/>
          </a:xfrm>
          <a:custGeom>
            <a:avLst/>
            <a:gdLst/>
            <a:ahLst/>
            <a:cxnLst/>
            <a:rect l="l" t="t" r="r" b="b"/>
            <a:pathLst>
              <a:path w="2351314" h="6858000">
                <a:moveTo>
                  <a:pt x="0" y="6323897"/>
                </a:moveTo>
                <a:lnTo>
                  <a:pt x="21782" y="6423532"/>
                </a:lnTo>
                <a:cubicBezTo>
                  <a:pt x="48948" y="6512294"/>
                  <a:pt x="89698" y="6592180"/>
                  <a:pt x="144031" y="6663190"/>
                </a:cubicBezTo>
                <a:cubicBezTo>
                  <a:pt x="198365" y="6734199"/>
                  <a:pt x="270316" y="6790819"/>
                  <a:pt x="359885" y="6833048"/>
                </a:cubicBezTo>
                <a:lnTo>
                  <a:pt x="429953" y="6858000"/>
                </a:lnTo>
                <a:lnTo>
                  <a:pt x="0" y="6858000"/>
                </a:lnTo>
                <a:close/>
                <a:moveTo>
                  <a:pt x="671762" y="5835282"/>
                </a:moveTo>
                <a:cubicBezTo>
                  <a:pt x="763214" y="5835282"/>
                  <a:pt x="855741" y="5866483"/>
                  <a:pt x="949345" y="5928885"/>
                </a:cubicBezTo>
                <a:cubicBezTo>
                  <a:pt x="1017127" y="5975149"/>
                  <a:pt x="1146235" y="6100492"/>
                  <a:pt x="1336670" y="6304914"/>
                </a:cubicBezTo>
                <a:cubicBezTo>
                  <a:pt x="1572293" y="6558827"/>
                  <a:pt x="1761383" y="6728820"/>
                  <a:pt x="1903940" y="6814892"/>
                </a:cubicBezTo>
                <a:lnTo>
                  <a:pt x="1995798" y="6858000"/>
                </a:lnTo>
                <a:lnTo>
                  <a:pt x="687302" y="6858000"/>
                </a:lnTo>
                <a:lnTo>
                  <a:pt x="726633" y="6464685"/>
                </a:lnTo>
                <a:cubicBezTo>
                  <a:pt x="594297" y="6456078"/>
                  <a:pt x="499618" y="6423801"/>
                  <a:pt x="442595" y="6367854"/>
                </a:cubicBezTo>
                <a:cubicBezTo>
                  <a:pt x="385572" y="6311907"/>
                  <a:pt x="357060" y="6236594"/>
                  <a:pt x="357060" y="6141914"/>
                </a:cubicBezTo>
                <a:cubicBezTo>
                  <a:pt x="357060" y="6046159"/>
                  <a:pt x="384227" y="5971115"/>
                  <a:pt x="438560" y="5916782"/>
                </a:cubicBezTo>
                <a:cubicBezTo>
                  <a:pt x="492893" y="5862448"/>
                  <a:pt x="570627" y="5835282"/>
                  <a:pt x="671762" y="5835282"/>
                </a:cubicBezTo>
                <a:close/>
                <a:moveTo>
                  <a:pt x="0" y="4522347"/>
                </a:moveTo>
                <a:lnTo>
                  <a:pt x="15074" y="4581397"/>
                </a:lnTo>
                <a:cubicBezTo>
                  <a:pt x="52899" y="4700923"/>
                  <a:pt x="122244" y="4800696"/>
                  <a:pt x="223110" y="4880717"/>
                </a:cubicBezTo>
                <a:cubicBezTo>
                  <a:pt x="418925" y="5035647"/>
                  <a:pt x="739544" y="5113112"/>
                  <a:pt x="1184968" y="5113112"/>
                </a:cubicBezTo>
                <a:cubicBezTo>
                  <a:pt x="1638999" y="5113112"/>
                  <a:pt x="1954508" y="5042640"/>
                  <a:pt x="2131494" y="4901697"/>
                </a:cubicBezTo>
                <a:cubicBezTo>
                  <a:pt x="2219987" y="4831225"/>
                  <a:pt x="2286357" y="4749591"/>
                  <a:pt x="2330603" y="4656795"/>
                </a:cubicBezTo>
                <a:lnTo>
                  <a:pt x="2351314" y="4605660"/>
                </a:lnTo>
                <a:lnTo>
                  <a:pt x="2351314" y="5380175"/>
                </a:lnTo>
                <a:lnTo>
                  <a:pt x="1935410" y="5380175"/>
                </a:lnTo>
                <a:lnTo>
                  <a:pt x="1935410" y="6280706"/>
                </a:lnTo>
                <a:cubicBezTo>
                  <a:pt x="1894526" y="6257036"/>
                  <a:pt x="1852566" y="6226104"/>
                  <a:pt x="1809530" y="6187909"/>
                </a:cubicBezTo>
                <a:cubicBezTo>
                  <a:pt x="1766494" y="6149715"/>
                  <a:pt x="1679345" y="6059070"/>
                  <a:pt x="1548085" y="5915975"/>
                </a:cubicBezTo>
                <a:cubicBezTo>
                  <a:pt x="1416825" y="5772879"/>
                  <a:pt x="1316228" y="5673896"/>
                  <a:pt x="1246294" y="5619025"/>
                </a:cubicBezTo>
                <a:cubicBezTo>
                  <a:pt x="1140856" y="5536181"/>
                  <a:pt x="1039990" y="5475661"/>
                  <a:pt x="943697" y="5437467"/>
                </a:cubicBezTo>
                <a:cubicBezTo>
                  <a:pt x="847403" y="5399272"/>
                  <a:pt x="745999" y="5380175"/>
                  <a:pt x="639485" y="5380175"/>
                </a:cubicBezTo>
                <a:cubicBezTo>
                  <a:pt x="452278" y="5380175"/>
                  <a:pt x="295734" y="5446881"/>
                  <a:pt x="169853" y="5580293"/>
                </a:cubicBezTo>
                <a:cubicBezTo>
                  <a:pt x="106913" y="5646999"/>
                  <a:pt x="59707" y="5726212"/>
                  <a:pt x="28237" y="5817933"/>
                </a:cubicBezTo>
                <a:lnTo>
                  <a:pt x="0" y="5935146"/>
                </a:lnTo>
                <a:close/>
                <a:moveTo>
                  <a:pt x="1189809" y="4051196"/>
                </a:moveTo>
                <a:cubicBezTo>
                  <a:pt x="1467393" y="4051196"/>
                  <a:pt x="1664283" y="4066796"/>
                  <a:pt x="1780480" y="4097997"/>
                </a:cubicBezTo>
                <a:cubicBezTo>
                  <a:pt x="1870856" y="4121667"/>
                  <a:pt x="1933528" y="4155020"/>
                  <a:pt x="1968494" y="4198056"/>
                </a:cubicBezTo>
                <a:cubicBezTo>
                  <a:pt x="2003461" y="4241092"/>
                  <a:pt x="2020945" y="4290046"/>
                  <a:pt x="2020945" y="4344917"/>
                </a:cubicBezTo>
                <a:cubicBezTo>
                  <a:pt x="2020945" y="4399788"/>
                  <a:pt x="2003730" y="4448473"/>
                  <a:pt x="1969301" y="4490971"/>
                </a:cubicBezTo>
                <a:cubicBezTo>
                  <a:pt x="1934873" y="4533469"/>
                  <a:pt x="1865746" y="4568705"/>
                  <a:pt x="1761921" y="4596679"/>
                </a:cubicBezTo>
                <a:cubicBezTo>
                  <a:pt x="1658096" y="4624652"/>
                  <a:pt x="1467393" y="4638638"/>
                  <a:pt x="1189809" y="4638638"/>
                </a:cubicBezTo>
                <a:cubicBezTo>
                  <a:pt x="912226" y="4638638"/>
                  <a:pt x="714798" y="4623038"/>
                  <a:pt x="597525" y="4591837"/>
                </a:cubicBezTo>
                <a:cubicBezTo>
                  <a:pt x="507149" y="4568167"/>
                  <a:pt x="444477" y="4534814"/>
                  <a:pt x="409511" y="4491778"/>
                </a:cubicBezTo>
                <a:cubicBezTo>
                  <a:pt x="374544" y="4448742"/>
                  <a:pt x="357060" y="4399788"/>
                  <a:pt x="357060" y="4344917"/>
                </a:cubicBezTo>
                <a:cubicBezTo>
                  <a:pt x="357060" y="4290046"/>
                  <a:pt x="374544" y="4241362"/>
                  <a:pt x="409511" y="4198863"/>
                </a:cubicBezTo>
                <a:cubicBezTo>
                  <a:pt x="444477" y="4156365"/>
                  <a:pt x="513873" y="4121129"/>
                  <a:pt x="617698" y="4093156"/>
                </a:cubicBezTo>
                <a:cubicBezTo>
                  <a:pt x="721522" y="4065182"/>
                  <a:pt x="912226" y="4051196"/>
                  <a:pt x="1189809" y="4051196"/>
                </a:cubicBezTo>
                <a:close/>
                <a:moveTo>
                  <a:pt x="0" y="2529175"/>
                </a:moveTo>
                <a:lnTo>
                  <a:pt x="183773" y="2629016"/>
                </a:lnTo>
                <a:cubicBezTo>
                  <a:pt x="246847" y="2676625"/>
                  <a:pt x="305417" y="2735127"/>
                  <a:pt x="359481" y="2804523"/>
                </a:cubicBezTo>
                <a:cubicBezTo>
                  <a:pt x="467609" y="2943314"/>
                  <a:pt x="541040" y="3071885"/>
                  <a:pt x="579772" y="3190234"/>
                </a:cubicBezTo>
                <a:lnTo>
                  <a:pt x="991305" y="3190234"/>
                </a:lnTo>
                <a:cubicBezTo>
                  <a:pt x="917068" y="2965370"/>
                  <a:pt x="802484" y="2770094"/>
                  <a:pt x="647554" y="2604405"/>
                </a:cubicBezTo>
                <a:lnTo>
                  <a:pt x="2351314" y="2604405"/>
                </a:lnTo>
                <a:lnTo>
                  <a:pt x="2351314" y="4078013"/>
                </a:lnTo>
                <a:lnTo>
                  <a:pt x="2336453" y="4039092"/>
                </a:lnTo>
                <a:cubicBezTo>
                  <a:pt x="2296107" y="3949792"/>
                  <a:pt x="2235587" y="3873134"/>
                  <a:pt x="2154895" y="3809117"/>
                </a:cubicBezTo>
                <a:cubicBezTo>
                  <a:pt x="1959080" y="3654187"/>
                  <a:pt x="1637385" y="3576722"/>
                  <a:pt x="1189809" y="3576722"/>
                </a:cubicBezTo>
                <a:cubicBezTo>
                  <a:pt x="741158" y="3576722"/>
                  <a:pt x="420001" y="3653649"/>
                  <a:pt x="226338" y="3807503"/>
                </a:cubicBezTo>
                <a:cubicBezTo>
                  <a:pt x="124127" y="3888196"/>
                  <a:pt x="53857" y="3988432"/>
                  <a:pt x="15528" y="4108210"/>
                </a:cubicBezTo>
                <a:lnTo>
                  <a:pt x="0" y="4168341"/>
                </a:lnTo>
                <a:close/>
                <a:moveTo>
                  <a:pt x="818623" y="474953"/>
                </a:moveTo>
                <a:cubicBezTo>
                  <a:pt x="952035" y="474953"/>
                  <a:pt x="1053170" y="504810"/>
                  <a:pt x="1122028" y="564522"/>
                </a:cubicBezTo>
                <a:cubicBezTo>
                  <a:pt x="1190885" y="624235"/>
                  <a:pt x="1225314" y="697665"/>
                  <a:pt x="1225314" y="784814"/>
                </a:cubicBezTo>
                <a:cubicBezTo>
                  <a:pt x="1225314" y="875190"/>
                  <a:pt x="1189540" y="950503"/>
                  <a:pt x="1117993" y="1010753"/>
                </a:cubicBezTo>
                <a:cubicBezTo>
                  <a:pt x="1046445" y="1071004"/>
                  <a:pt x="934282" y="1101129"/>
                  <a:pt x="781504" y="1101129"/>
                </a:cubicBezTo>
                <a:cubicBezTo>
                  <a:pt x="630878" y="1101129"/>
                  <a:pt x="522480" y="1073425"/>
                  <a:pt x="456312" y="1018016"/>
                </a:cubicBezTo>
                <a:cubicBezTo>
                  <a:pt x="390144" y="962607"/>
                  <a:pt x="357060" y="892942"/>
                  <a:pt x="357060" y="809021"/>
                </a:cubicBezTo>
                <a:cubicBezTo>
                  <a:pt x="357060" y="720797"/>
                  <a:pt x="397407" y="643064"/>
                  <a:pt x="478099" y="575819"/>
                </a:cubicBezTo>
                <a:cubicBezTo>
                  <a:pt x="558792" y="508575"/>
                  <a:pt x="672300" y="474953"/>
                  <a:pt x="818623" y="474953"/>
                </a:cubicBezTo>
                <a:close/>
                <a:moveTo>
                  <a:pt x="1359264" y="434607"/>
                </a:moveTo>
                <a:cubicBezTo>
                  <a:pt x="1630392" y="452897"/>
                  <a:pt x="1808992" y="494857"/>
                  <a:pt x="1895064" y="560488"/>
                </a:cubicBezTo>
                <a:cubicBezTo>
                  <a:pt x="1981136" y="626118"/>
                  <a:pt x="2024172" y="705735"/>
                  <a:pt x="2024172" y="799338"/>
                </a:cubicBezTo>
                <a:cubicBezTo>
                  <a:pt x="2024172" y="873576"/>
                  <a:pt x="2002655" y="933288"/>
                  <a:pt x="1959618" y="978476"/>
                </a:cubicBezTo>
                <a:cubicBezTo>
                  <a:pt x="1916582" y="1023664"/>
                  <a:pt x="1850414" y="1051638"/>
                  <a:pt x="1761114" y="1062397"/>
                </a:cubicBezTo>
                <a:lnTo>
                  <a:pt x="1809530" y="1501365"/>
                </a:lnTo>
                <a:cubicBezTo>
                  <a:pt x="2005344" y="1469088"/>
                  <a:pt x="2152474" y="1395927"/>
                  <a:pt x="2250919" y="1281881"/>
                </a:cubicBezTo>
                <a:cubicBezTo>
                  <a:pt x="2275530" y="1253369"/>
                  <a:pt x="2297065" y="1222639"/>
                  <a:pt x="2315524" y="1189689"/>
                </a:cubicBezTo>
                <a:lnTo>
                  <a:pt x="2351314" y="1107860"/>
                </a:lnTo>
                <a:lnTo>
                  <a:pt x="2351314" y="2150912"/>
                </a:lnTo>
                <a:lnTo>
                  <a:pt x="0" y="2150912"/>
                </a:lnTo>
                <a:lnTo>
                  <a:pt x="0" y="964212"/>
                </a:lnTo>
                <a:lnTo>
                  <a:pt x="36105" y="1089630"/>
                </a:lnTo>
                <a:cubicBezTo>
                  <a:pt x="72820" y="1180410"/>
                  <a:pt x="127893" y="1261439"/>
                  <a:pt x="201323" y="1332717"/>
                </a:cubicBezTo>
                <a:cubicBezTo>
                  <a:pt x="348184" y="1475275"/>
                  <a:pt x="541578" y="1546553"/>
                  <a:pt x="781504" y="1546553"/>
                </a:cubicBezTo>
                <a:cubicBezTo>
                  <a:pt x="1011747" y="1546553"/>
                  <a:pt x="1198686" y="1479040"/>
                  <a:pt x="1342319" y="1344014"/>
                </a:cubicBezTo>
                <a:cubicBezTo>
                  <a:pt x="1485952" y="1208989"/>
                  <a:pt x="1557768" y="1048410"/>
                  <a:pt x="1557768" y="862279"/>
                </a:cubicBezTo>
                <a:cubicBezTo>
                  <a:pt x="1557768" y="691210"/>
                  <a:pt x="1491600" y="548653"/>
                  <a:pt x="1359264" y="434607"/>
                </a:cubicBezTo>
                <a:close/>
                <a:moveTo>
                  <a:pt x="1608144" y="0"/>
                </a:moveTo>
                <a:lnTo>
                  <a:pt x="2351314" y="0"/>
                </a:lnTo>
                <a:lnTo>
                  <a:pt x="2351314" y="546746"/>
                </a:lnTo>
                <a:lnTo>
                  <a:pt x="2326770" y="483830"/>
                </a:lnTo>
                <a:cubicBezTo>
                  <a:pt x="2278893" y="379467"/>
                  <a:pt x="2207076" y="287209"/>
                  <a:pt x="2111321" y="207054"/>
                </a:cubicBezTo>
                <a:cubicBezTo>
                  <a:pt x="1991626" y="106860"/>
                  <a:pt x="1824861" y="37977"/>
                  <a:pt x="1611026" y="404"/>
                </a:cubicBezTo>
                <a:close/>
                <a:moveTo>
                  <a:pt x="0" y="0"/>
                </a:moveTo>
                <a:lnTo>
                  <a:pt x="743120" y="0"/>
                </a:lnTo>
                <a:lnTo>
                  <a:pt x="627583" y="24284"/>
                </a:lnTo>
                <a:cubicBezTo>
                  <a:pt x="474939" y="62748"/>
                  <a:pt x="352219" y="120443"/>
                  <a:pt x="259422" y="197370"/>
                </a:cubicBezTo>
                <a:cubicBezTo>
                  <a:pt x="143426" y="293529"/>
                  <a:pt x="63679" y="406499"/>
                  <a:pt x="20181" y="536280"/>
                </a:cubicBezTo>
                <a:lnTo>
                  <a:pt x="0" y="610404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F85DF-7132-4ABF-BDE0-82BE69181E77}"/>
              </a:ext>
            </a:extLst>
          </p:cNvPr>
          <p:cNvSpPr txBox="1"/>
          <p:nvPr/>
        </p:nvSpPr>
        <p:spPr>
          <a:xfrm>
            <a:off x="3838742" y="179614"/>
            <a:ext cx="6246533" cy="11926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150" dirty="0">
                <a:solidFill>
                  <a:schemeClr val="bg1"/>
                </a:solidFill>
                <a:cs typeface="Arial" pitchFamily="34" charset="0"/>
              </a:rPr>
              <a:t>CALENDAR</a:t>
            </a:r>
            <a:endParaRPr lang="ko-KR" altLang="en-US" sz="715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11461E-4457-4F32-819D-C363DD3EB7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1AAE064-A271-46C5-8287-426A597DB3D2}"/>
              </a:ext>
            </a:extLst>
          </p:cNvPr>
          <p:cNvSpPr/>
          <p:nvPr/>
        </p:nvSpPr>
        <p:spPr>
          <a:xfrm>
            <a:off x="517246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5646802"/>
                </a:moveTo>
                <a:lnTo>
                  <a:pt x="5486400" y="5848354"/>
                </a:lnTo>
                <a:lnTo>
                  <a:pt x="4951123" y="5848354"/>
                </a:lnTo>
                <a:lnTo>
                  <a:pt x="5154681" y="5794659"/>
                </a:lnTo>
                <a:cubicBezTo>
                  <a:pt x="5223650" y="5772230"/>
                  <a:pt x="5290730" y="5746062"/>
                  <a:pt x="5355919" y="5716155"/>
                </a:cubicBezTo>
                <a:close/>
                <a:moveTo>
                  <a:pt x="3025556" y="4113921"/>
                </a:moveTo>
                <a:lnTo>
                  <a:pt x="3105589" y="4113921"/>
                </a:lnTo>
                <a:cubicBezTo>
                  <a:pt x="3150684" y="4113921"/>
                  <a:pt x="3179984" y="4116265"/>
                  <a:pt x="3193490" y="4120953"/>
                </a:cubicBezTo>
                <a:cubicBezTo>
                  <a:pt x="3206996" y="4125641"/>
                  <a:pt x="3217321" y="4133119"/>
                  <a:pt x="3224465" y="4143389"/>
                </a:cubicBezTo>
                <a:cubicBezTo>
                  <a:pt x="3231609" y="4153658"/>
                  <a:pt x="3235181" y="4166159"/>
                  <a:pt x="3235181" y="4180893"/>
                </a:cubicBezTo>
                <a:cubicBezTo>
                  <a:pt x="3235181" y="4198306"/>
                  <a:pt x="3230548" y="4212203"/>
                  <a:pt x="3221284" y="4222584"/>
                </a:cubicBezTo>
                <a:cubicBezTo>
                  <a:pt x="3212019" y="4232964"/>
                  <a:pt x="3200020" y="4239494"/>
                  <a:pt x="3185286" y="4242173"/>
                </a:cubicBezTo>
                <a:cubicBezTo>
                  <a:pt x="3175687" y="4244182"/>
                  <a:pt x="3153028" y="4245187"/>
                  <a:pt x="3117309" y="4245187"/>
                </a:cubicBezTo>
                <a:lnTo>
                  <a:pt x="3025556" y="4245187"/>
                </a:lnTo>
                <a:close/>
                <a:moveTo>
                  <a:pt x="3939956" y="3920035"/>
                </a:moveTo>
                <a:lnTo>
                  <a:pt x="4017310" y="3920035"/>
                </a:lnTo>
                <a:cubicBezTo>
                  <a:pt x="4057493" y="3920035"/>
                  <a:pt x="4081604" y="3920593"/>
                  <a:pt x="4089640" y="3921709"/>
                </a:cubicBezTo>
                <a:cubicBezTo>
                  <a:pt x="4105714" y="3924388"/>
                  <a:pt x="4118159" y="3930806"/>
                  <a:pt x="4126978" y="3940964"/>
                </a:cubicBezTo>
                <a:cubicBezTo>
                  <a:pt x="4135796" y="3951121"/>
                  <a:pt x="4140205" y="3964460"/>
                  <a:pt x="4140205" y="3980980"/>
                </a:cubicBezTo>
                <a:cubicBezTo>
                  <a:pt x="4140205" y="3995714"/>
                  <a:pt x="4136856" y="4007992"/>
                  <a:pt x="4130159" y="4017815"/>
                </a:cubicBezTo>
                <a:cubicBezTo>
                  <a:pt x="4123461" y="4027638"/>
                  <a:pt x="4114197" y="4034558"/>
                  <a:pt x="4102365" y="4038576"/>
                </a:cubicBezTo>
                <a:cubicBezTo>
                  <a:pt x="4090533" y="4042595"/>
                  <a:pt x="4060842" y="4044604"/>
                  <a:pt x="4013291" y="4044604"/>
                </a:cubicBezTo>
                <a:lnTo>
                  <a:pt x="3939956" y="4044604"/>
                </a:lnTo>
                <a:close/>
                <a:moveTo>
                  <a:pt x="1186896" y="3920035"/>
                </a:moveTo>
                <a:lnTo>
                  <a:pt x="1234782" y="3920035"/>
                </a:lnTo>
                <a:cubicBezTo>
                  <a:pt x="1270501" y="3920035"/>
                  <a:pt x="1294276" y="3921151"/>
                  <a:pt x="1306108" y="3923383"/>
                </a:cubicBezTo>
                <a:cubicBezTo>
                  <a:pt x="1322181" y="3926286"/>
                  <a:pt x="1335464" y="3933541"/>
                  <a:pt x="1345956" y="3945150"/>
                </a:cubicBezTo>
                <a:cubicBezTo>
                  <a:pt x="1356449" y="3956758"/>
                  <a:pt x="1361695" y="3971492"/>
                  <a:pt x="1361695" y="3989351"/>
                </a:cubicBezTo>
                <a:cubicBezTo>
                  <a:pt x="1361695" y="4003862"/>
                  <a:pt x="1357956" y="4016587"/>
                  <a:pt x="1350477" y="4027526"/>
                </a:cubicBezTo>
                <a:cubicBezTo>
                  <a:pt x="1342998" y="4038465"/>
                  <a:pt x="1332674" y="4046501"/>
                  <a:pt x="1319502" y="4051636"/>
                </a:cubicBezTo>
                <a:cubicBezTo>
                  <a:pt x="1306331" y="4056771"/>
                  <a:pt x="1280212" y="4059338"/>
                  <a:pt x="1241144" y="4059338"/>
                </a:cubicBezTo>
                <a:lnTo>
                  <a:pt x="1186896" y="4059338"/>
                </a:lnTo>
                <a:close/>
                <a:moveTo>
                  <a:pt x="3025556" y="3918695"/>
                </a:moveTo>
                <a:lnTo>
                  <a:pt x="3082483" y="3918695"/>
                </a:lnTo>
                <a:cubicBezTo>
                  <a:pt x="3129141" y="3918695"/>
                  <a:pt x="3157381" y="3919253"/>
                  <a:pt x="3167203" y="3920370"/>
                </a:cubicBezTo>
                <a:cubicBezTo>
                  <a:pt x="3183723" y="3922379"/>
                  <a:pt x="3196169" y="3928127"/>
                  <a:pt x="3204541" y="3937615"/>
                </a:cubicBezTo>
                <a:cubicBezTo>
                  <a:pt x="3212912" y="3947103"/>
                  <a:pt x="3217098" y="3959437"/>
                  <a:pt x="3217098" y="3974617"/>
                </a:cubicBezTo>
                <a:cubicBezTo>
                  <a:pt x="3217098" y="3990468"/>
                  <a:pt x="3212243" y="4003248"/>
                  <a:pt x="3202532" y="4012959"/>
                </a:cubicBezTo>
                <a:cubicBezTo>
                  <a:pt x="3192820" y="4022670"/>
                  <a:pt x="3179482" y="4028530"/>
                  <a:pt x="3162515" y="4030540"/>
                </a:cubicBezTo>
                <a:cubicBezTo>
                  <a:pt x="3153139" y="4031656"/>
                  <a:pt x="3129141" y="4032214"/>
                  <a:pt x="3090520" y="4032214"/>
                </a:cubicBezTo>
                <a:lnTo>
                  <a:pt x="3025556" y="4032214"/>
                </a:lnTo>
                <a:close/>
                <a:moveTo>
                  <a:pt x="2926437" y="3836989"/>
                </a:moveTo>
                <a:lnTo>
                  <a:pt x="2926437" y="4327898"/>
                </a:lnTo>
                <a:lnTo>
                  <a:pt x="3093534" y="4327898"/>
                </a:lnTo>
                <a:cubicBezTo>
                  <a:pt x="3156711" y="4327452"/>
                  <a:pt x="3196560" y="4326336"/>
                  <a:pt x="3213080" y="4324550"/>
                </a:cubicBezTo>
                <a:cubicBezTo>
                  <a:pt x="3239422" y="4321647"/>
                  <a:pt x="3261579" y="4313890"/>
                  <a:pt x="3279550" y="4301277"/>
                </a:cubicBezTo>
                <a:cubicBezTo>
                  <a:pt x="3297521" y="4288663"/>
                  <a:pt x="3311697" y="4271809"/>
                  <a:pt x="3322078" y="4250712"/>
                </a:cubicBezTo>
                <a:cubicBezTo>
                  <a:pt x="3332458" y="4229616"/>
                  <a:pt x="3337649" y="4207906"/>
                  <a:pt x="3337649" y="4185581"/>
                </a:cubicBezTo>
                <a:cubicBezTo>
                  <a:pt x="3337649" y="4157230"/>
                  <a:pt x="3329612" y="4132561"/>
                  <a:pt x="3313539" y="4111577"/>
                </a:cubicBezTo>
                <a:cubicBezTo>
                  <a:pt x="3297465" y="4090592"/>
                  <a:pt x="3274471" y="4075746"/>
                  <a:pt x="3244557" y="4067040"/>
                </a:cubicBezTo>
                <a:cubicBezTo>
                  <a:pt x="3265765" y="4057440"/>
                  <a:pt x="3282564" y="4043041"/>
                  <a:pt x="3294954" y="4023842"/>
                </a:cubicBezTo>
                <a:cubicBezTo>
                  <a:pt x="3307344" y="4004644"/>
                  <a:pt x="3313539" y="3983547"/>
                  <a:pt x="3313539" y="3960553"/>
                </a:cubicBezTo>
                <a:cubicBezTo>
                  <a:pt x="3313539" y="3939345"/>
                  <a:pt x="3308516" y="3920202"/>
                  <a:pt x="3298470" y="3903124"/>
                </a:cubicBezTo>
                <a:cubicBezTo>
                  <a:pt x="3288424" y="3886046"/>
                  <a:pt x="3275867" y="3872373"/>
                  <a:pt x="3260798" y="3862103"/>
                </a:cubicBezTo>
                <a:cubicBezTo>
                  <a:pt x="3245729" y="3851834"/>
                  <a:pt x="3228651" y="3845081"/>
                  <a:pt x="3209564" y="3841844"/>
                </a:cubicBezTo>
                <a:cubicBezTo>
                  <a:pt x="3190476" y="3838607"/>
                  <a:pt x="3161511" y="3836989"/>
                  <a:pt x="3122667" y="3836989"/>
                </a:cubicBezTo>
                <a:close/>
                <a:moveTo>
                  <a:pt x="2362787" y="3836989"/>
                </a:moveTo>
                <a:lnTo>
                  <a:pt x="2362787" y="4327898"/>
                </a:lnTo>
                <a:lnTo>
                  <a:pt x="2454875" y="4327898"/>
                </a:lnTo>
                <a:lnTo>
                  <a:pt x="2454875" y="3941466"/>
                </a:lnTo>
                <a:lnTo>
                  <a:pt x="2551985" y="4327898"/>
                </a:lnTo>
                <a:lnTo>
                  <a:pt x="2647421" y="4327898"/>
                </a:lnTo>
                <a:lnTo>
                  <a:pt x="2744866" y="3941466"/>
                </a:lnTo>
                <a:lnTo>
                  <a:pt x="2744866" y="4327898"/>
                </a:lnTo>
                <a:lnTo>
                  <a:pt x="2836954" y="4327898"/>
                </a:lnTo>
                <a:lnTo>
                  <a:pt x="2836954" y="3836989"/>
                </a:lnTo>
                <a:lnTo>
                  <a:pt x="2688275" y="3836989"/>
                </a:lnTo>
                <a:lnTo>
                  <a:pt x="2600205" y="4171852"/>
                </a:lnTo>
                <a:lnTo>
                  <a:pt x="2511132" y="3836989"/>
                </a:lnTo>
                <a:close/>
                <a:moveTo>
                  <a:pt x="1925977" y="3836989"/>
                </a:moveTo>
                <a:lnTo>
                  <a:pt x="1925977" y="4327898"/>
                </a:lnTo>
                <a:lnTo>
                  <a:pt x="2299349" y="4327898"/>
                </a:lnTo>
                <a:lnTo>
                  <a:pt x="2299349" y="4245187"/>
                </a:lnTo>
                <a:lnTo>
                  <a:pt x="2025096" y="4245187"/>
                </a:lnTo>
                <a:lnTo>
                  <a:pt x="2025096" y="4111577"/>
                </a:lnTo>
                <a:lnTo>
                  <a:pt x="2271556" y="4111577"/>
                </a:lnTo>
                <a:lnTo>
                  <a:pt x="2271556" y="4028865"/>
                </a:lnTo>
                <a:lnTo>
                  <a:pt x="2025096" y="4028865"/>
                </a:lnTo>
                <a:lnTo>
                  <a:pt x="2025096" y="3920035"/>
                </a:lnTo>
                <a:lnTo>
                  <a:pt x="2289973" y="3920035"/>
                </a:lnTo>
                <a:lnTo>
                  <a:pt x="2289973" y="3836989"/>
                </a:lnTo>
                <a:close/>
                <a:moveTo>
                  <a:pt x="1490766" y="3836989"/>
                </a:moveTo>
                <a:lnTo>
                  <a:pt x="1490766" y="3920035"/>
                </a:lnTo>
                <a:lnTo>
                  <a:pt x="1636432" y="3920035"/>
                </a:lnTo>
                <a:lnTo>
                  <a:pt x="1636432" y="4327898"/>
                </a:lnTo>
                <a:lnTo>
                  <a:pt x="1735551" y="4327898"/>
                </a:lnTo>
                <a:lnTo>
                  <a:pt x="1735551" y="3920035"/>
                </a:lnTo>
                <a:lnTo>
                  <a:pt x="1880882" y="3920035"/>
                </a:lnTo>
                <a:lnTo>
                  <a:pt x="1880882" y="3836989"/>
                </a:lnTo>
                <a:close/>
                <a:moveTo>
                  <a:pt x="1087777" y="3836989"/>
                </a:moveTo>
                <a:lnTo>
                  <a:pt x="1087777" y="4327898"/>
                </a:lnTo>
                <a:lnTo>
                  <a:pt x="1186896" y="4327898"/>
                </a:lnTo>
                <a:lnTo>
                  <a:pt x="1186896" y="4142719"/>
                </a:lnTo>
                <a:lnTo>
                  <a:pt x="1251525" y="4142719"/>
                </a:lnTo>
                <a:cubicBezTo>
                  <a:pt x="1296397" y="4142719"/>
                  <a:pt x="1330664" y="4140375"/>
                  <a:pt x="1354328" y="4135687"/>
                </a:cubicBezTo>
                <a:cubicBezTo>
                  <a:pt x="1371741" y="4131892"/>
                  <a:pt x="1388875" y="4124134"/>
                  <a:pt x="1405729" y="4112414"/>
                </a:cubicBezTo>
                <a:cubicBezTo>
                  <a:pt x="1422584" y="4100694"/>
                  <a:pt x="1436481" y="4084564"/>
                  <a:pt x="1447420" y="4064026"/>
                </a:cubicBezTo>
                <a:cubicBezTo>
                  <a:pt x="1458359" y="4043488"/>
                  <a:pt x="1463828" y="4018150"/>
                  <a:pt x="1463828" y="3988012"/>
                </a:cubicBezTo>
                <a:cubicBezTo>
                  <a:pt x="1463828" y="3948945"/>
                  <a:pt x="1454340" y="3917077"/>
                  <a:pt x="1435365" y="3892409"/>
                </a:cubicBezTo>
                <a:cubicBezTo>
                  <a:pt x="1416389" y="3867740"/>
                  <a:pt x="1392837" y="3851723"/>
                  <a:pt x="1364709" y="3844356"/>
                </a:cubicBezTo>
                <a:cubicBezTo>
                  <a:pt x="1346403" y="3839444"/>
                  <a:pt x="1307112" y="3836989"/>
                  <a:pt x="1246837" y="3836989"/>
                </a:cubicBezTo>
                <a:close/>
                <a:moveTo>
                  <a:pt x="649627" y="3836989"/>
                </a:moveTo>
                <a:lnTo>
                  <a:pt x="649627" y="4327898"/>
                </a:lnTo>
                <a:lnTo>
                  <a:pt x="1023000" y="4327898"/>
                </a:lnTo>
                <a:lnTo>
                  <a:pt x="1023000" y="4245187"/>
                </a:lnTo>
                <a:lnTo>
                  <a:pt x="748746" y="4245187"/>
                </a:lnTo>
                <a:lnTo>
                  <a:pt x="748746" y="4111577"/>
                </a:lnTo>
                <a:lnTo>
                  <a:pt x="995206" y="4111577"/>
                </a:lnTo>
                <a:lnTo>
                  <a:pt x="995206" y="4028865"/>
                </a:lnTo>
                <a:lnTo>
                  <a:pt x="748746" y="4028865"/>
                </a:lnTo>
                <a:lnTo>
                  <a:pt x="748746" y="3920035"/>
                </a:lnTo>
                <a:lnTo>
                  <a:pt x="1013623" y="3920035"/>
                </a:lnTo>
                <a:lnTo>
                  <a:pt x="1013623" y="3836989"/>
                </a:lnTo>
                <a:close/>
                <a:moveTo>
                  <a:pt x="383262" y="3828617"/>
                </a:moveTo>
                <a:cubicBezTo>
                  <a:pt x="345534" y="3828617"/>
                  <a:pt x="313331" y="3834310"/>
                  <a:pt x="286654" y="3845695"/>
                </a:cubicBezTo>
                <a:cubicBezTo>
                  <a:pt x="259976" y="3857080"/>
                  <a:pt x="239550" y="3873656"/>
                  <a:pt x="225374" y="3895422"/>
                </a:cubicBezTo>
                <a:cubicBezTo>
                  <a:pt x="211198" y="3917188"/>
                  <a:pt x="204110" y="3940573"/>
                  <a:pt x="204110" y="3965576"/>
                </a:cubicBezTo>
                <a:cubicBezTo>
                  <a:pt x="204110" y="4004420"/>
                  <a:pt x="219179" y="4037349"/>
                  <a:pt x="249316" y="4064361"/>
                </a:cubicBezTo>
                <a:cubicBezTo>
                  <a:pt x="270748" y="4083560"/>
                  <a:pt x="308029" y="4099745"/>
                  <a:pt x="361161" y="4112916"/>
                </a:cubicBezTo>
                <a:cubicBezTo>
                  <a:pt x="402461" y="4123185"/>
                  <a:pt x="428915" y="4130329"/>
                  <a:pt x="440523" y="4134347"/>
                </a:cubicBezTo>
                <a:cubicBezTo>
                  <a:pt x="457490" y="4140375"/>
                  <a:pt x="469377" y="4147463"/>
                  <a:pt x="476186" y="4155611"/>
                </a:cubicBezTo>
                <a:cubicBezTo>
                  <a:pt x="482995" y="4163759"/>
                  <a:pt x="486400" y="4173638"/>
                  <a:pt x="486400" y="4185246"/>
                </a:cubicBezTo>
                <a:cubicBezTo>
                  <a:pt x="486400" y="4203329"/>
                  <a:pt x="478307" y="4219123"/>
                  <a:pt x="462122" y="4232630"/>
                </a:cubicBezTo>
                <a:cubicBezTo>
                  <a:pt x="445937" y="4246136"/>
                  <a:pt x="421883" y="4252889"/>
                  <a:pt x="389959" y="4252889"/>
                </a:cubicBezTo>
                <a:cubicBezTo>
                  <a:pt x="359821" y="4252889"/>
                  <a:pt x="335879" y="4245299"/>
                  <a:pt x="318131" y="4230118"/>
                </a:cubicBezTo>
                <a:cubicBezTo>
                  <a:pt x="300383" y="4214938"/>
                  <a:pt x="288607" y="4191162"/>
                  <a:pt x="282803" y="4158792"/>
                </a:cubicBezTo>
                <a:lnTo>
                  <a:pt x="186362" y="4168168"/>
                </a:lnTo>
                <a:cubicBezTo>
                  <a:pt x="192836" y="4223086"/>
                  <a:pt x="212705" y="4264888"/>
                  <a:pt x="245968" y="4293575"/>
                </a:cubicBezTo>
                <a:cubicBezTo>
                  <a:pt x="279231" y="4322261"/>
                  <a:pt x="326893" y="4336605"/>
                  <a:pt x="388954" y="4336605"/>
                </a:cubicBezTo>
                <a:cubicBezTo>
                  <a:pt x="431594" y="4336605"/>
                  <a:pt x="467201" y="4330633"/>
                  <a:pt x="495776" y="4318689"/>
                </a:cubicBezTo>
                <a:cubicBezTo>
                  <a:pt x="524351" y="4306746"/>
                  <a:pt x="546452" y="4288496"/>
                  <a:pt x="562079" y="4263939"/>
                </a:cubicBezTo>
                <a:cubicBezTo>
                  <a:pt x="577706" y="4239383"/>
                  <a:pt x="585519" y="4213040"/>
                  <a:pt x="585519" y="4184912"/>
                </a:cubicBezTo>
                <a:cubicBezTo>
                  <a:pt x="585519" y="4153881"/>
                  <a:pt x="578989" y="4127817"/>
                  <a:pt x="565930" y="4106721"/>
                </a:cubicBezTo>
                <a:cubicBezTo>
                  <a:pt x="552870" y="4085625"/>
                  <a:pt x="534787" y="4068993"/>
                  <a:pt x="511682" y="4056826"/>
                </a:cubicBezTo>
                <a:cubicBezTo>
                  <a:pt x="488576" y="4044660"/>
                  <a:pt x="452913" y="4032884"/>
                  <a:pt x="404693" y="4021498"/>
                </a:cubicBezTo>
                <a:cubicBezTo>
                  <a:pt x="356473" y="4010113"/>
                  <a:pt x="326112" y="3999174"/>
                  <a:pt x="313610" y="3988682"/>
                </a:cubicBezTo>
                <a:cubicBezTo>
                  <a:pt x="303787" y="3980422"/>
                  <a:pt x="298876" y="3970488"/>
                  <a:pt x="298876" y="3958879"/>
                </a:cubicBezTo>
                <a:cubicBezTo>
                  <a:pt x="298876" y="3946154"/>
                  <a:pt x="304122" y="3935997"/>
                  <a:pt x="314615" y="3928406"/>
                </a:cubicBezTo>
                <a:cubicBezTo>
                  <a:pt x="330911" y="3916575"/>
                  <a:pt x="353459" y="3910659"/>
                  <a:pt x="382257" y="3910659"/>
                </a:cubicBezTo>
                <a:cubicBezTo>
                  <a:pt x="410162" y="3910659"/>
                  <a:pt x="431091" y="3916184"/>
                  <a:pt x="445044" y="3927234"/>
                </a:cubicBezTo>
                <a:cubicBezTo>
                  <a:pt x="458997" y="3938285"/>
                  <a:pt x="468094" y="3956423"/>
                  <a:pt x="472335" y="3981650"/>
                </a:cubicBezTo>
                <a:lnTo>
                  <a:pt x="571455" y="3977296"/>
                </a:lnTo>
                <a:cubicBezTo>
                  <a:pt x="569892" y="3932201"/>
                  <a:pt x="553540" y="3896148"/>
                  <a:pt x="522397" y="3869136"/>
                </a:cubicBezTo>
                <a:cubicBezTo>
                  <a:pt x="491255" y="3842123"/>
                  <a:pt x="444876" y="3828617"/>
                  <a:pt x="383262" y="3828617"/>
                </a:cubicBezTo>
                <a:close/>
                <a:moveTo>
                  <a:pt x="4543408" y="794718"/>
                </a:moveTo>
                <a:cubicBezTo>
                  <a:pt x="4763841" y="794718"/>
                  <a:pt x="4958064" y="895526"/>
                  <a:pt x="5126077" y="1097142"/>
                </a:cubicBezTo>
                <a:cubicBezTo>
                  <a:pt x="5294090" y="1298757"/>
                  <a:pt x="5378096" y="1582364"/>
                  <a:pt x="5378096" y="1947960"/>
                </a:cubicBezTo>
                <a:cubicBezTo>
                  <a:pt x="5378096" y="2281298"/>
                  <a:pt x="5303499" y="2533989"/>
                  <a:pt x="5154303" y="2706034"/>
                </a:cubicBezTo>
                <a:cubicBezTo>
                  <a:pt x="5005108" y="2878080"/>
                  <a:pt x="4821637" y="2964102"/>
                  <a:pt x="4603892" y="2964102"/>
                </a:cubicBezTo>
                <a:cubicBezTo>
                  <a:pt x="4378083" y="2964102"/>
                  <a:pt x="4189909" y="2874719"/>
                  <a:pt x="4039369" y="2695954"/>
                </a:cubicBezTo>
                <a:cubicBezTo>
                  <a:pt x="3888829" y="2517188"/>
                  <a:pt x="3813560" y="2236942"/>
                  <a:pt x="3813560" y="1855216"/>
                </a:cubicBezTo>
                <a:cubicBezTo>
                  <a:pt x="3813560" y="1478867"/>
                  <a:pt x="3882781" y="1208030"/>
                  <a:pt x="4021224" y="1042706"/>
                </a:cubicBezTo>
                <a:cubicBezTo>
                  <a:pt x="4159667" y="877381"/>
                  <a:pt x="4333728" y="794718"/>
                  <a:pt x="4543408" y="794718"/>
                </a:cubicBezTo>
                <a:close/>
                <a:moveTo>
                  <a:pt x="5341938" y="0"/>
                </a:moveTo>
                <a:lnTo>
                  <a:pt x="5486400" y="0"/>
                </a:lnTo>
                <a:lnTo>
                  <a:pt x="5486400" y="68339"/>
                </a:lnTo>
                <a:lnTo>
                  <a:pt x="5414387" y="29083"/>
                </a:lnTo>
                <a:close/>
                <a:moveTo>
                  <a:pt x="0" y="0"/>
                </a:moveTo>
                <a:lnTo>
                  <a:pt x="3826875" y="0"/>
                </a:lnTo>
                <a:lnTo>
                  <a:pt x="3676745" y="70194"/>
                </a:lnTo>
                <a:cubicBezTo>
                  <a:pt x="3515767" y="156196"/>
                  <a:pt x="3368493" y="267998"/>
                  <a:pt x="3234923" y="405600"/>
                </a:cubicBezTo>
                <a:cubicBezTo>
                  <a:pt x="2878735" y="772541"/>
                  <a:pt x="2700642" y="1255746"/>
                  <a:pt x="2700642" y="1855216"/>
                </a:cubicBezTo>
                <a:cubicBezTo>
                  <a:pt x="2700642" y="2430493"/>
                  <a:pt x="2869327" y="2897569"/>
                  <a:pt x="3206697" y="3256445"/>
                </a:cubicBezTo>
                <a:cubicBezTo>
                  <a:pt x="3544067" y="3615321"/>
                  <a:pt x="3945282" y="3794759"/>
                  <a:pt x="4410342" y="3794759"/>
                </a:cubicBezTo>
                <a:cubicBezTo>
                  <a:pt x="4837767" y="3794759"/>
                  <a:pt x="5193954" y="3629434"/>
                  <a:pt x="5478904" y="3298784"/>
                </a:cubicBezTo>
                <a:cubicBezTo>
                  <a:pt x="5433205" y="3976213"/>
                  <a:pt x="5328364" y="4422455"/>
                  <a:pt x="5164384" y="4637512"/>
                </a:cubicBezTo>
                <a:cubicBezTo>
                  <a:pt x="5000403" y="4852569"/>
                  <a:pt x="4801476" y="4960097"/>
                  <a:pt x="4567602" y="4960097"/>
                </a:cubicBezTo>
                <a:cubicBezTo>
                  <a:pt x="4382115" y="4960097"/>
                  <a:pt x="4232920" y="4906333"/>
                  <a:pt x="4120015" y="4798804"/>
                </a:cubicBezTo>
                <a:cubicBezTo>
                  <a:pt x="4035337" y="4718158"/>
                  <a:pt x="3974852" y="4605001"/>
                  <a:pt x="3938561" y="4459334"/>
                </a:cubicBezTo>
                <a:lnTo>
                  <a:pt x="3914856" y="4327898"/>
                </a:lnTo>
                <a:lnTo>
                  <a:pt x="3939956" y="4327898"/>
                </a:lnTo>
                <a:lnTo>
                  <a:pt x="3939956" y="4122962"/>
                </a:lnTo>
                <a:lnTo>
                  <a:pt x="3960048" y="4122962"/>
                </a:lnTo>
                <a:cubicBezTo>
                  <a:pt x="3982819" y="4122962"/>
                  <a:pt x="3999450" y="4124804"/>
                  <a:pt x="4009943" y="4128487"/>
                </a:cubicBezTo>
                <a:cubicBezTo>
                  <a:pt x="4020435" y="4132171"/>
                  <a:pt x="4030369" y="4138980"/>
                  <a:pt x="4039746" y="4148914"/>
                </a:cubicBezTo>
                <a:cubicBezTo>
                  <a:pt x="4049122" y="4158848"/>
                  <a:pt x="4066535" y="4182902"/>
                  <a:pt x="4091984" y="4221077"/>
                </a:cubicBezTo>
                <a:lnTo>
                  <a:pt x="4163645" y="4327898"/>
                </a:lnTo>
                <a:lnTo>
                  <a:pt x="4282187" y="4327898"/>
                </a:lnTo>
                <a:lnTo>
                  <a:pt x="4222246" y="4232127"/>
                </a:lnTo>
                <a:cubicBezTo>
                  <a:pt x="4198582" y="4193953"/>
                  <a:pt x="4179774" y="4167387"/>
                  <a:pt x="4165822" y="4152430"/>
                </a:cubicBezTo>
                <a:cubicBezTo>
                  <a:pt x="4151869" y="4137473"/>
                  <a:pt x="4134177" y="4123743"/>
                  <a:pt x="4112746" y="4111242"/>
                </a:cubicBezTo>
                <a:cubicBezTo>
                  <a:pt x="4155832" y="4104991"/>
                  <a:pt x="4188202" y="4089866"/>
                  <a:pt x="4209856" y="4065868"/>
                </a:cubicBezTo>
                <a:cubicBezTo>
                  <a:pt x="4231511" y="4041869"/>
                  <a:pt x="4242338" y="4011452"/>
                  <a:pt x="4242338" y="3974617"/>
                </a:cubicBezTo>
                <a:cubicBezTo>
                  <a:pt x="4242338" y="3945596"/>
                  <a:pt x="4235194" y="3919812"/>
                  <a:pt x="4220907" y="3897264"/>
                </a:cubicBezTo>
                <a:cubicBezTo>
                  <a:pt x="4206619" y="3874717"/>
                  <a:pt x="4187588" y="3859034"/>
                  <a:pt x="4163813" y="3850216"/>
                </a:cubicBezTo>
                <a:cubicBezTo>
                  <a:pt x="4140037" y="3841398"/>
                  <a:pt x="4101919" y="3836989"/>
                  <a:pt x="4049457" y="3836989"/>
                </a:cubicBezTo>
                <a:lnTo>
                  <a:pt x="3840837" y="3836989"/>
                </a:lnTo>
                <a:lnTo>
                  <a:pt x="3840837" y="4310496"/>
                </a:lnTo>
                <a:lnTo>
                  <a:pt x="3775724" y="4317677"/>
                </a:lnTo>
                <a:lnTo>
                  <a:pt x="3775724" y="4245187"/>
                </a:lnTo>
                <a:lnTo>
                  <a:pt x="3501471" y="4245187"/>
                </a:lnTo>
                <a:lnTo>
                  <a:pt x="3501471" y="4111577"/>
                </a:lnTo>
                <a:lnTo>
                  <a:pt x="3747931" y="4111577"/>
                </a:lnTo>
                <a:lnTo>
                  <a:pt x="3747931" y="4028865"/>
                </a:lnTo>
                <a:lnTo>
                  <a:pt x="3501471" y="4028865"/>
                </a:lnTo>
                <a:lnTo>
                  <a:pt x="3501471" y="3920035"/>
                </a:lnTo>
                <a:lnTo>
                  <a:pt x="3766348" y="3920035"/>
                </a:lnTo>
                <a:lnTo>
                  <a:pt x="3766348" y="3836989"/>
                </a:lnTo>
                <a:lnTo>
                  <a:pt x="3402352" y="3836989"/>
                </a:lnTo>
                <a:lnTo>
                  <a:pt x="3402352" y="4327898"/>
                </a:lnTo>
                <a:lnTo>
                  <a:pt x="3683051" y="4327898"/>
                </a:lnTo>
                <a:lnTo>
                  <a:pt x="2813546" y="4423799"/>
                </a:lnTo>
                <a:cubicBezTo>
                  <a:pt x="2894193" y="4913053"/>
                  <a:pt x="3076991" y="5280666"/>
                  <a:pt x="3361941" y="5526637"/>
                </a:cubicBezTo>
                <a:cubicBezTo>
                  <a:pt x="3540035" y="5680369"/>
                  <a:pt x="3752781" y="5786059"/>
                  <a:pt x="4000180" y="5843709"/>
                </a:cubicBezTo>
                <a:lnTo>
                  <a:pt x="4024773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D732AD6-422D-4073-B0A2-C2B74B32E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482011"/>
              </p:ext>
            </p:extLst>
          </p:nvPr>
        </p:nvGraphicFramePr>
        <p:xfrm>
          <a:off x="698636" y="722458"/>
          <a:ext cx="2449587" cy="339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994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34994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032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D36957-E9CE-4751-81C1-2A0B8B911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0907AB8-CBDE-4FC3-A241-7DE708CD6CB7}"/>
              </a:ext>
            </a:extLst>
          </p:cNvPr>
          <p:cNvSpPr/>
          <p:nvPr/>
        </p:nvSpPr>
        <p:spPr>
          <a:xfrm>
            <a:off x="0" y="0"/>
            <a:ext cx="9906000" cy="4291343"/>
          </a:xfrm>
          <a:custGeom>
            <a:avLst/>
            <a:gdLst/>
            <a:ahLst/>
            <a:cxnLst/>
            <a:rect l="l" t="t" r="r" b="b"/>
            <a:pathLst>
              <a:path w="9906000" h="4291343">
                <a:moveTo>
                  <a:pt x="1006240" y="1194896"/>
                </a:moveTo>
                <a:lnTo>
                  <a:pt x="1006240" y="4291343"/>
                </a:lnTo>
                <a:lnTo>
                  <a:pt x="0" y="4291343"/>
                </a:lnTo>
                <a:lnTo>
                  <a:pt x="0" y="1809184"/>
                </a:lnTo>
                <a:lnTo>
                  <a:pt x="193674" y="1734086"/>
                </a:lnTo>
                <a:cubicBezTo>
                  <a:pt x="496520" y="1597980"/>
                  <a:pt x="767375" y="1418250"/>
                  <a:pt x="1006240" y="1194896"/>
                </a:cubicBezTo>
                <a:close/>
                <a:moveTo>
                  <a:pt x="7568859" y="628358"/>
                </a:moveTo>
                <a:lnTo>
                  <a:pt x="7627771" y="628358"/>
                </a:lnTo>
                <a:cubicBezTo>
                  <a:pt x="7660966" y="628358"/>
                  <a:pt x="7682535" y="630083"/>
                  <a:pt x="7692477" y="633534"/>
                </a:cubicBezTo>
                <a:cubicBezTo>
                  <a:pt x="7702419" y="636985"/>
                  <a:pt x="7710019" y="642490"/>
                  <a:pt x="7715278" y="650049"/>
                </a:cubicBezTo>
                <a:cubicBezTo>
                  <a:pt x="7720536" y="657609"/>
                  <a:pt x="7723166" y="666811"/>
                  <a:pt x="7723166" y="677657"/>
                </a:cubicBezTo>
                <a:cubicBezTo>
                  <a:pt x="7723166" y="690475"/>
                  <a:pt x="7719756" y="700705"/>
                  <a:pt x="7712936" y="708346"/>
                </a:cubicBezTo>
                <a:cubicBezTo>
                  <a:pt x="7706116" y="715987"/>
                  <a:pt x="7697283" y="720794"/>
                  <a:pt x="7686438" y="722766"/>
                </a:cubicBezTo>
                <a:cubicBezTo>
                  <a:pt x="7679371" y="724245"/>
                  <a:pt x="7662692" y="724984"/>
                  <a:pt x="7636399" y="724984"/>
                </a:cubicBezTo>
                <a:lnTo>
                  <a:pt x="7568859" y="724984"/>
                </a:lnTo>
                <a:close/>
                <a:moveTo>
                  <a:pt x="3622340" y="626670"/>
                </a:moveTo>
                <a:cubicBezTo>
                  <a:pt x="3727813" y="626670"/>
                  <a:pt x="3821394" y="660277"/>
                  <a:pt x="3903083" y="727490"/>
                </a:cubicBezTo>
                <a:cubicBezTo>
                  <a:pt x="3984773" y="794702"/>
                  <a:pt x="4052503" y="928094"/>
                  <a:pt x="4106273" y="1127665"/>
                </a:cubicBezTo>
                <a:cubicBezTo>
                  <a:pt x="4160043" y="1327236"/>
                  <a:pt x="4186929" y="1693805"/>
                  <a:pt x="4186929" y="2227373"/>
                </a:cubicBezTo>
                <a:cubicBezTo>
                  <a:pt x="4186929" y="2760940"/>
                  <a:pt x="4156941" y="3139401"/>
                  <a:pt x="4096967" y="3362754"/>
                </a:cubicBezTo>
                <a:cubicBezTo>
                  <a:pt x="4051468" y="3536474"/>
                  <a:pt x="3987358" y="3656941"/>
                  <a:pt x="3904634" y="3724153"/>
                </a:cubicBezTo>
                <a:cubicBezTo>
                  <a:pt x="3821910" y="3791367"/>
                  <a:pt x="3727813" y="3824973"/>
                  <a:pt x="3622340" y="3824973"/>
                </a:cubicBezTo>
                <a:cubicBezTo>
                  <a:pt x="3516867" y="3824973"/>
                  <a:pt x="3423286" y="3791884"/>
                  <a:pt x="3341597" y="3725704"/>
                </a:cubicBezTo>
                <a:cubicBezTo>
                  <a:pt x="3259907" y="3659525"/>
                  <a:pt x="3192177" y="3526651"/>
                  <a:pt x="3138406" y="3327080"/>
                </a:cubicBezTo>
                <a:cubicBezTo>
                  <a:pt x="3084636" y="3127509"/>
                  <a:pt x="3057751" y="2760940"/>
                  <a:pt x="3057751" y="2227373"/>
                </a:cubicBezTo>
                <a:cubicBezTo>
                  <a:pt x="3057751" y="1693805"/>
                  <a:pt x="3087738" y="1314311"/>
                  <a:pt x="3147713" y="1088889"/>
                </a:cubicBezTo>
                <a:cubicBezTo>
                  <a:pt x="3193211" y="915169"/>
                  <a:pt x="3257322" y="794702"/>
                  <a:pt x="3340045" y="727490"/>
                </a:cubicBezTo>
                <a:cubicBezTo>
                  <a:pt x="3422769" y="660277"/>
                  <a:pt x="3516867" y="626670"/>
                  <a:pt x="3622340" y="626670"/>
                </a:cubicBezTo>
                <a:close/>
                <a:moveTo>
                  <a:pt x="8416584" y="485636"/>
                </a:moveTo>
                <a:lnTo>
                  <a:pt x="8473524" y="485636"/>
                </a:lnTo>
                <a:cubicBezTo>
                  <a:pt x="8503104" y="485636"/>
                  <a:pt x="8520852" y="486047"/>
                  <a:pt x="8526768" y="486869"/>
                </a:cubicBezTo>
                <a:cubicBezTo>
                  <a:pt x="8538599" y="488841"/>
                  <a:pt x="8547761" y="493565"/>
                  <a:pt x="8554252" y="501042"/>
                </a:cubicBezTo>
                <a:cubicBezTo>
                  <a:pt x="8560743" y="508519"/>
                  <a:pt x="8563988" y="518338"/>
                  <a:pt x="8563988" y="530499"/>
                </a:cubicBezTo>
                <a:cubicBezTo>
                  <a:pt x="8563988" y="541344"/>
                  <a:pt x="8561524" y="550383"/>
                  <a:pt x="8556594" y="557613"/>
                </a:cubicBezTo>
                <a:cubicBezTo>
                  <a:pt x="8551664" y="564844"/>
                  <a:pt x="8544844" y="569938"/>
                  <a:pt x="8536134" y="572896"/>
                </a:cubicBezTo>
                <a:cubicBezTo>
                  <a:pt x="8527425" y="575854"/>
                  <a:pt x="8505569" y="577333"/>
                  <a:pt x="8470566" y="577333"/>
                </a:cubicBezTo>
                <a:lnTo>
                  <a:pt x="8416584" y="577333"/>
                </a:lnTo>
                <a:close/>
                <a:moveTo>
                  <a:pt x="7568859" y="484650"/>
                </a:moveTo>
                <a:lnTo>
                  <a:pt x="7610763" y="484650"/>
                </a:lnTo>
                <a:cubicBezTo>
                  <a:pt x="7645108" y="484650"/>
                  <a:pt x="7665896" y="485061"/>
                  <a:pt x="7673127" y="485883"/>
                </a:cubicBezTo>
                <a:cubicBezTo>
                  <a:pt x="7685287" y="487362"/>
                  <a:pt x="7694449" y="491593"/>
                  <a:pt x="7700611" y="498577"/>
                </a:cubicBezTo>
                <a:cubicBezTo>
                  <a:pt x="7706774" y="505561"/>
                  <a:pt x="7709855" y="514641"/>
                  <a:pt x="7709855" y="525815"/>
                </a:cubicBezTo>
                <a:cubicBezTo>
                  <a:pt x="7709855" y="537483"/>
                  <a:pt x="7706281" y="546891"/>
                  <a:pt x="7699132" y="554039"/>
                </a:cubicBezTo>
                <a:cubicBezTo>
                  <a:pt x="7691984" y="561187"/>
                  <a:pt x="7682165" y="565501"/>
                  <a:pt x="7669676" y="566980"/>
                </a:cubicBezTo>
                <a:cubicBezTo>
                  <a:pt x="7662774" y="567802"/>
                  <a:pt x="7645108" y="568213"/>
                  <a:pt x="7616679" y="568213"/>
                </a:cubicBezTo>
                <a:lnTo>
                  <a:pt x="7568859" y="568213"/>
                </a:lnTo>
                <a:close/>
                <a:moveTo>
                  <a:pt x="7189640" y="480706"/>
                </a:moveTo>
                <a:cubicBezTo>
                  <a:pt x="7219713" y="480706"/>
                  <a:pt x="7243828" y="490895"/>
                  <a:pt x="7261987" y="511272"/>
                </a:cubicBezTo>
                <a:cubicBezTo>
                  <a:pt x="7280145" y="531649"/>
                  <a:pt x="7289225" y="562543"/>
                  <a:pt x="7289225" y="603955"/>
                </a:cubicBezTo>
                <a:cubicBezTo>
                  <a:pt x="7289225" y="645859"/>
                  <a:pt x="7279899" y="677287"/>
                  <a:pt x="7261247" y="698240"/>
                </a:cubicBezTo>
                <a:cubicBezTo>
                  <a:pt x="7242596" y="719192"/>
                  <a:pt x="7218727" y="729668"/>
                  <a:pt x="7189640" y="729668"/>
                </a:cubicBezTo>
                <a:cubicBezTo>
                  <a:pt x="7160553" y="729668"/>
                  <a:pt x="7136561" y="719110"/>
                  <a:pt x="7117663" y="697993"/>
                </a:cubicBezTo>
                <a:cubicBezTo>
                  <a:pt x="7098765" y="676876"/>
                  <a:pt x="7089316" y="645859"/>
                  <a:pt x="7089316" y="604941"/>
                </a:cubicBezTo>
                <a:cubicBezTo>
                  <a:pt x="7089316" y="563365"/>
                  <a:pt x="7098518" y="532265"/>
                  <a:pt x="7116924" y="511642"/>
                </a:cubicBezTo>
                <a:cubicBezTo>
                  <a:pt x="7135329" y="491018"/>
                  <a:pt x="7159567" y="480706"/>
                  <a:pt x="7189640" y="480706"/>
                </a:cubicBezTo>
                <a:close/>
                <a:moveTo>
                  <a:pt x="5913290" y="480706"/>
                </a:moveTo>
                <a:cubicBezTo>
                  <a:pt x="5943363" y="480706"/>
                  <a:pt x="5967478" y="490895"/>
                  <a:pt x="5985637" y="511272"/>
                </a:cubicBezTo>
                <a:cubicBezTo>
                  <a:pt x="6003795" y="531649"/>
                  <a:pt x="6012875" y="562543"/>
                  <a:pt x="6012875" y="603955"/>
                </a:cubicBezTo>
                <a:cubicBezTo>
                  <a:pt x="6012875" y="645859"/>
                  <a:pt x="6003549" y="677287"/>
                  <a:pt x="5984897" y="698240"/>
                </a:cubicBezTo>
                <a:cubicBezTo>
                  <a:pt x="5966246" y="719192"/>
                  <a:pt x="5942377" y="729668"/>
                  <a:pt x="5913290" y="729668"/>
                </a:cubicBezTo>
                <a:cubicBezTo>
                  <a:pt x="5884203" y="729668"/>
                  <a:pt x="5860211" y="719110"/>
                  <a:pt x="5841313" y="697993"/>
                </a:cubicBezTo>
                <a:cubicBezTo>
                  <a:pt x="5822415" y="676876"/>
                  <a:pt x="5812966" y="645859"/>
                  <a:pt x="5812966" y="604941"/>
                </a:cubicBezTo>
                <a:cubicBezTo>
                  <a:pt x="5812966" y="563365"/>
                  <a:pt x="5822168" y="532265"/>
                  <a:pt x="5840574" y="511642"/>
                </a:cubicBezTo>
                <a:cubicBezTo>
                  <a:pt x="5858979" y="491018"/>
                  <a:pt x="5883217" y="480706"/>
                  <a:pt x="5913290" y="480706"/>
                </a:cubicBezTo>
                <a:close/>
                <a:moveTo>
                  <a:pt x="8343621" y="424505"/>
                </a:moveTo>
                <a:lnTo>
                  <a:pt x="8343621" y="785869"/>
                </a:lnTo>
                <a:lnTo>
                  <a:pt x="8416584" y="785869"/>
                </a:lnTo>
                <a:lnTo>
                  <a:pt x="8416584" y="635013"/>
                </a:lnTo>
                <a:lnTo>
                  <a:pt x="8431373" y="635013"/>
                </a:lnTo>
                <a:cubicBezTo>
                  <a:pt x="8448135" y="635013"/>
                  <a:pt x="8460378" y="636369"/>
                  <a:pt x="8468101" y="639080"/>
                </a:cubicBezTo>
                <a:cubicBezTo>
                  <a:pt x="8475825" y="641792"/>
                  <a:pt x="8483138" y="646804"/>
                  <a:pt x="8490040" y="654117"/>
                </a:cubicBezTo>
                <a:cubicBezTo>
                  <a:pt x="8496942" y="661429"/>
                  <a:pt x="8509759" y="679136"/>
                  <a:pt x="8528493" y="707237"/>
                </a:cubicBezTo>
                <a:lnTo>
                  <a:pt x="8581243" y="785869"/>
                </a:lnTo>
                <a:lnTo>
                  <a:pt x="8668503" y="785869"/>
                </a:lnTo>
                <a:lnTo>
                  <a:pt x="8624380" y="715371"/>
                </a:lnTo>
                <a:cubicBezTo>
                  <a:pt x="8606961" y="687270"/>
                  <a:pt x="8593116" y="667715"/>
                  <a:pt x="8582846" y="656705"/>
                </a:cubicBezTo>
                <a:cubicBezTo>
                  <a:pt x="8572575" y="645695"/>
                  <a:pt x="8559552" y="635588"/>
                  <a:pt x="8543776" y="626386"/>
                </a:cubicBezTo>
                <a:cubicBezTo>
                  <a:pt x="8575492" y="621785"/>
                  <a:pt x="8599320" y="610651"/>
                  <a:pt x="8615260" y="592986"/>
                </a:cubicBezTo>
                <a:cubicBezTo>
                  <a:pt x="8631200" y="575320"/>
                  <a:pt x="8639170" y="552930"/>
                  <a:pt x="8639170" y="525815"/>
                </a:cubicBezTo>
                <a:cubicBezTo>
                  <a:pt x="8639170" y="504452"/>
                  <a:pt x="8633911" y="485472"/>
                  <a:pt x="8623394" y="468874"/>
                </a:cubicBezTo>
                <a:cubicBezTo>
                  <a:pt x="8612877" y="452277"/>
                  <a:pt x="8598868" y="440733"/>
                  <a:pt x="8581366" y="434242"/>
                </a:cubicBezTo>
                <a:cubicBezTo>
                  <a:pt x="8563865" y="427751"/>
                  <a:pt x="8535806" y="424505"/>
                  <a:pt x="8497188" y="424505"/>
                </a:cubicBezTo>
                <a:close/>
                <a:moveTo>
                  <a:pt x="7933799" y="424505"/>
                </a:moveTo>
                <a:lnTo>
                  <a:pt x="7933799" y="785869"/>
                </a:lnTo>
                <a:lnTo>
                  <a:pt x="8208643" y="785869"/>
                </a:lnTo>
                <a:lnTo>
                  <a:pt x="8208643" y="724984"/>
                </a:lnTo>
                <a:lnTo>
                  <a:pt x="8006762" y="724984"/>
                </a:lnTo>
                <a:lnTo>
                  <a:pt x="8006762" y="626632"/>
                </a:lnTo>
                <a:lnTo>
                  <a:pt x="8188184" y="626632"/>
                </a:lnTo>
                <a:lnTo>
                  <a:pt x="8188184" y="565748"/>
                </a:lnTo>
                <a:lnTo>
                  <a:pt x="8006762" y="565748"/>
                </a:lnTo>
                <a:lnTo>
                  <a:pt x="8006762" y="485636"/>
                </a:lnTo>
                <a:lnTo>
                  <a:pt x="8201741" y="485636"/>
                </a:lnTo>
                <a:lnTo>
                  <a:pt x="8201741" y="424505"/>
                </a:lnTo>
                <a:close/>
                <a:moveTo>
                  <a:pt x="7495896" y="424505"/>
                </a:moveTo>
                <a:lnTo>
                  <a:pt x="7495896" y="785869"/>
                </a:lnTo>
                <a:lnTo>
                  <a:pt x="7618898" y="785869"/>
                </a:lnTo>
                <a:cubicBezTo>
                  <a:pt x="7665403" y="785540"/>
                  <a:pt x="7694736" y="784719"/>
                  <a:pt x="7706897" y="783404"/>
                </a:cubicBezTo>
                <a:cubicBezTo>
                  <a:pt x="7726288" y="781268"/>
                  <a:pt x="7742598" y="775557"/>
                  <a:pt x="7755826" y="766273"/>
                </a:cubicBezTo>
                <a:cubicBezTo>
                  <a:pt x="7769055" y="756988"/>
                  <a:pt x="7779490" y="744581"/>
                  <a:pt x="7787131" y="729052"/>
                </a:cubicBezTo>
                <a:cubicBezTo>
                  <a:pt x="7794773" y="713522"/>
                  <a:pt x="7798593" y="697541"/>
                  <a:pt x="7798593" y="681108"/>
                </a:cubicBezTo>
                <a:cubicBezTo>
                  <a:pt x="7798593" y="660238"/>
                  <a:pt x="7792678" y="642079"/>
                  <a:pt x="7780846" y="626632"/>
                </a:cubicBezTo>
                <a:cubicBezTo>
                  <a:pt x="7769014" y="611185"/>
                  <a:pt x="7752088" y="600257"/>
                  <a:pt x="7730067" y="593848"/>
                </a:cubicBezTo>
                <a:cubicBezTo>
                  <a:pt x="7745679" y="586782"/>
                  <a:pt x="7758045" y="576183"/>
                  <a:pt x="7767165" y="562050"/>
                </a:cubicBezTo>
                <a:cubicBezTo>
                  <a:pt x="7776286" y="547918"/>
                  <a:pt x="7780846" y="532388"/>
                  <a:pt x="7780846" y="515462"/>
                </a:cubicBezTo>
                <a:cubicBezTo>
                  <a:pt x="7780846" y="499851"/>
                  <a:pt x="7777148" y="485759"/>
                  <a:pt x="7769753" y="473188"/>
                </a:cubicBezTo>
                <a:cubicBezTo>
                  <a:pt x="7762358" y="460617"/>
                  <a:pt x="7753115" y="450552"/>
                  <a:pt x="7742023" y="442992"/>
                </a:cubicBezTo>
                <a:cubicBezTo>
                  <a:pt x="7730930" y="435433"/>
                  <a:pt x="7718359" y="430462"/>
                  <a:pt x="7704309" y="428079"/>
                </a:cubicBezTo>
                <a:cubicBezTo>
                  <a:pt x="7690258" y="425696"/>
                  <a:pt x="7668936" y="424505"/>
                  <a:pt x="7640343" y="424505"/>
                </a:cubicBezTo>
                <a:close/>
                <a:moveTo>
                  <a:pt x="6631567" y="424505"/>
                </a:moveTo>
                <a:lnTo>
                  <a:pt x="6631567" y="485636"/>
                </a:lnTo>
                <a:lnTo>
                  <a:pt x="6738793" y="485636"/>
                </a:lnTo>
                <a:lnTo>
                  <a:pt x="6738793" y="785869"/>
                </a:lnTo>
                <a:lnTo>
                  <a:pt x="6811756" y="785869"/>
                </a:lnTo>
                <a:lnTo>
                  <a:pt x="6811756" y="485636"/>
                </a:lnTo>
                <a:lnTo>
                  <a:pt x="6918736" y="485636"/>
                </a:lnTo>
                <a:lnTo>
                  <a:pt x="6918736" y="424505"/>
                </a:lnTo>
                <a:close/>
                <a:moveTo>
                  <a:pt x="7188901" y="418343"/>
                </a:moveTo>
                <a:cubicBezTo>
                  <a:pt x="7159485" y="418343"/>
                  <a:pt x="7133521" y="423108"/>
                  <a:pt x="7111008" y="432639"/>
                </a:cubicBezTo>
                <a:cubicBezTo>
                  <a:pt x="7094081" y="439706"/>
                  <a:pt x="7078511" y="450552"/>
                  <a:pt x="7064296" y="465177"/>
                </a:cubicBezTo>
                <a:cubicBezTo>
                  <a:pt x="7050082" y="479803"/>
                  <a:pt x="7038866" y="496318"/>
                  <a:pt x="7030650" y="514723"/>
                </a:cubicBezTo>
                <a:cubicBezTo>
                  <a:pt x="7019639" y="539701"/>
                  <a:pt x="7014134" y="570595"/>
                  <a:pt x="7014134" y="607406"/>
                </a:cubicBezTo>
                <a:cubicBezTo>
                  <a:pt x="7014134" y="664921"/>
                  <a:pt x="7029992" y="710071"/>
                  <a:pt x="7061708" y="742855"/>
                </a:cubicBezTo>
                <a:cubicBezTo>
                  <a:pt x="7093424" y="775639"/>
                  <a:pt x="7136150" y="792032"/>
                  <a:pt x="7189887" y="792032"/>
                </a:cubicBezTo>
                <a:cubicBezTo>
                  <a:pt x="7242965" y="792032"/>
                  <a:pt x="7285363" y="775557"/>
                  <a:pt x="7317079" y="742609"/>
                </a:cubicBezTo>
                <a:cubicBezTo>
                  <a:pt x="7348795" y="709661"/>
                  <a:pt x="7364653" y="664018"/>
                  <a:pt x="7364653" y="605680"/>
                </a:cubicBezTo>
                <a:cubicBezTo>
                  <a:pt x="7364653" y="546850"/>
                  <a:pt x="7348671" y="500919"/>
                  <a:pt x="7316709" y="467889"/>
                </a:cubicBezTo>
                <a:cubicBezTo>
                  <a:pt x="7284747" y="434858"/>
                  <a:pt x="7242144" y="418343"/>
                  <a:pt x="7188901" y="418343"/>
                </a:cubicBezTo>
                <a:close/>
                <a:moveTo>
                  <a:pt x="6375578" y="418343"/>
                </a:moveTo>
                <a:cubicBezTo>
                  <a:pt x="6324964" y="418343"/>
                  <a:pt x="6284128" y="434981"/>
                  <a:pt x="6253069" y="468258"/>
                </a:cubicBezTo>
                <a:cubicBezTo>
                  <a:pt x="6222011" y="501535"/>
                  <a:pt x="6206481" y="548246"/>
                  <a:pt x="6206481" y="608392"/>
                </a:cubicBezTo>
                <a:cubicBezTo>
                  <a:pt x="6206481" y="665250"/>
                  <a:pt x="6221929" y="710071"/>
                  <a:pt x="6252823" y="742855"/>
                </a:cubicBezTo>
                <a:cubicBezTo>
                  <a:pt x="6283717" y="775639"/>
                  <a:pt x="6323157" y="792032"/>
                  <a:pt x="6371141" y="792032"/>
                </a:cubicBezTo>
                <a:cubicBezTo>
                  <a:pt x="6409923" y="792032"/>
                  <a:pt x="6441927" y="782459"/>
                  <a:pt x="6467152" y="763315"/>
                </a:cubicBezTo>
                <a:cubicBezTo>
                  <a:pt x="6492376" y="744170"/>
                  <a:pt x="6510412" y="714878"/>
                  <a:pt x="6521258" y="675439"/>
                </a:cubicBezTo>
                <a:lnTo>
                  <a:pt x="6450513" y="653007"/>
                </a:lnTo>
                <a:cubicBezTo>
                  <a:pt x="6444433" y="679465"/>
                  <a:pt x="6434409" y="698856"/>
                  <a:pt x="6420440" y="711181"/>
                </a:cubicBezTo>
                <a:cubicBezTo>
                  <a:pt x="6406472" y="723505"/>
                  <a:pt x="6389793" y="729668"/>
                  <a:pt x="6370402" y="729668"/>
                </a:cubicBezTo>
                <a:cubicBezTo>
                  <a:pt x="6344109" y="729668"/>
                  <a:pt x="6322746" y="719972"/>
                  <a:pt x="6306313" y="700581"/>
                </a:cubicBezTo>
                <a:cubicBezTo>
                  <a:pt x="6289879" y="681190"/>
                  <a:pt x="6281663" y="648653"/>
                  <a:pt x="6281663" y="602969"/>
                </a:cubicBezTo>
                <a:cubicBezTo>
                  <a:pt x="6281663" y="559914"/>
                  <a:pt x="6290003" y="528773"/>
                  <a:pt x="6306682" y="509546"/>
                </a:cubicBezTo>
                <a:cubicBezTo>
                  <a:pt x="6323362" y="490320"/>
                  <a:pt x="6345095" y="480706"/>
                  <a:pt x="6371881" y="480706"/>
                </a:cubicBezTo>
                <a:cubicBezTo>
                  <a:pt x="6391272" y="480706"/>
                  <a:pt x="6407746" y="486129"/>
                  <a:pt x="6421303" y="496975"/>
                </a:cubicBezTo>
                <a:cubicBezTo>
                  <a:pt x="6434861" y="507821"/>
                  <a:pt x="6443775" y="522611"/>
                  <a:pt x="6448048" y="541344"/>
                </a:cubicBezTo>
                <a:lnTo>
                  <a:pt x="6520272" y="524090"/>
                </a:lnTo>
                <a:cubicBezTo>
                  <a:pt x="6512055" y="495167"/>
                  <a:pt x="6499730" y="472983"/>
                  <a:pt x="6483297" y="457536"/>
                </a:cubicBezTo>
                <a:cubicBezTo>
                  <a:pt x="6455689" y="431407"/>
                  <a:pt x="6419783" y="418343"/>
                  <a:pt x="6375578" y="418343"/>
                </a:cubicBezTo>
                <a:close/>
                <a:moveTo>
                  <a:pt x="5912551" y="418343"/>
                </a:moveTo>
                <a:cubicBezTo>
                  <a:pt x="5883135" y="418343"/>
                  <a:pt x="5857171" y="423108"/>
                  <a:pt x="5834658" y="432639"/>
                </a:cubicBezTo>
                <a:cubicBezTo>
                  <a:pt x="5817732" y="439706"/>
                  <a:pt x="5802161" y="450552"/>
                  <a:pt x="5787947" y="465177"/>
                </a:cubicBezTo>
                <a:cubicBezTo>
                  <a:pt x="5773732" y="479803"/>
                  <a:pt x="5762516" y="496318"/>
                  <a:pt x="5754300" y="514723"/>
                </a:cubicBezTo>
                <a:cubicBezTo>
                  <a:pt x="5743290" y="539701"/>
                  <a:pt x="5737784" y="570595"/>
                  <a:pt x="5737784" y="607406"/>
                </a:cubicBezTo>
                <a:cubicBezTo>
                  <a:pt x="5737784" y="664921"/>
                  <a:pt x="5753642" y="710071"/>
                  <a:pt x="5785358" y="742855"/>
                </a:cubicBezTo>
                <a:cubicBezTo>
                  <a:pt x="5817074" y="775639"/>
                  <a:pt x="5859800" y="792032"/>
                  <a:pt x="5913537" y="792032"/>
                </a:cubicBezTo>
                <a:cubicBezTo>
                  <a:pt x="5966615" y="792032"/>
                  <a:pt x="6009013" y="775557"/>
                  <a:pt x="6040729" y="742609"/>
                </a:cubicBezTo>
                <a:cubicBezTo>
                  <a:pt x="6072445" y="709661"/>
                  <a:pt x="6088303" y="664018"/>
                  <a:pt x="6088303" y="605680"/>
                </a:cubicBezTo>
                <a:cubicBezTo>
                  <a:pt x="6088303" y="546850"/>
                  <a:pt x="6072321" y="500919"/>
                  <a:pt x="6040359" y="467889"/>
                </a:cubicBezTo>
                <a:cubicBezTo>
                  <a:pt x="6008397" y="434858"/>
                  <a:pt x="5965794" y="418343"/>
                  <a:pt x="5912551" y="418343"/>
                </a:cubicBezTo>
                <a:close/>
                <a:moveTo>
                  <a:pt x="4154603" y="0"/>
                </a:moveTo>
                <a:lnTo>
                  <a:pt x="9906000" y="0"/>
                </a:lnTo>
                <a:lnTo>
                  <a:pt x="9906000" y="4291343"/>
                </a:lnTo>
                <a:lnTo>
                  <a:pt x="4441800" y="4291343"/>
                </a:lnTo>
                <a:lnTo>
                  <a:pt x="4449447" y="4286028"/>
                </a:lnTo>
                <a:cubicBezTo>
                  <a:pt x="4523123" y="4227863"/>
                  <a:pt x="4590724" y="4160004"/>
                  <a:pt x="4652249" y="4082450"/>
                </a:cubicBezTo>
                <a:cubicBezTo>
                  <a:pt x="4950054" y="3706058"/>
                  <a:pt x="5098957" y="3087699"/>
                  <a:pt x="5098957" y="2227373"/>
                </a:cubicBezTo>
                <a:cubicBezTo>
                  <a:pt x="5098957" y="1364979"/>
                  <a:pt x="4951088" y="747654"/>
                  <a:pt x="4655351" y="375397"/>
                </a:cubicBezTo>
                <a:cubicBezTo>
                  <a:pt x="4531266" y="218222"/>
                  <a:pt x="4383139" y="100341"/>
                  <a:pt x="4210970" y="21754"/>
                </a:cubicBezTo>
                <a:close/>
                <a:moveTo>
                  <a:pt x="1877940" y="0"/>
                </a:moveTo>
                <a:lnTo>
                  <a:pt x="3087397" y="0"/>
                </a:lnTo>
                <a:lnTo>
                  <a:pt x="3034485" y="20203"/>
                </a:lnTo>
                <a:cubicBezTo>
                  <a:pt x="2862834" y="97756"/>
                  <a:pt x="2715482" y="214086"/>
                  <a:pt x="2592431" y="369193"/>
                </a:cubicBezTo>
                <a:cubicBezTo>
                  <a:pt x="2294625" y="745586"/>
                  <a:pt x="2145723" y="1361877"/>
                  <a:pt x="2145723" y="2218066"/>
                </a:cubicBezTo>
                <a:cubicBezTo>
                  <a:pt x="2145723" y="3090801"/>
                  <a:pt x="2281183" y="3697268"/>
                  <a:pt x="2552103" y="4037469"/>
                </a:cubicBezTo>
                <a:cubicBezTo>
                  <a:pt x="2619833" y="4122519"/>
                  <a:pt x="2692927" y="4196938"/>
                  <a:pt x="2771385" y="4260726"/>
                </a:cubicBezTo>
                <a:lnTo>
                  <a:pt x="2813872" y="4291343"/>
                </a:lnTo>
                <a:lnTo>
                  <a:pt x="1877940" y="4291343"/>
                </a:lnTo>
                <a:close/>
                <a:moveTo>
                  <a:pt x="0" y="0"/>
                </a:moveTo>
                <a:lnTo>
                  <a:pt x="1132017" y="0"/>
                </a:lnTo>
                <a:lnTo>
                  <a:pt x="1080497" y="115062"/>
                </a:lnTo>
                <a:cubicBezTo>
                  <a:pt x="974637" y="309915"/>
                  <a:pt x="821663" y="485282"/>
                  <a:pt x="621575" y="641165"/>
                </a:cubicBezTo>
                <a:cubicBezTo>
                  <a:pt x="421487" y="797047"/>
                  <a:pt x="232451" y="915413"/>
                  <a:pt x="54466" y="996262"/>
                </a:cubicBezTo>
                <a:lnTo>
                  <a:pt x="0" y="101761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93688"/>
              </p:ext>
            </p:extLst>
          </p:nvPr>
        </p:nvGraphicFramePr>
        <p:xfrm>
          <a:off x="5654990" y="1094715"/>
          <a:ext cx="3720976" cy="2880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1568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076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40496240-6BBD-4FD9-BA4A-38BE44D8DFD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0" t="-1" r="16044" b="32662"/>
          <a:stretch/>
        </p:blipFill>
        <p:spPr>
          <a:xfrm>
            <a:off x="0" y="0"/>
            <a:ext cx="9906000" cy="6858000"/>
          </a:xfr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48A16E5-830B-4B7A-A342-8F1241ED136F}"/>
              </a:ext>
            </a:extLst>
          </p:cNvPr>
          <p:cNvSpPr/>
          <p:nvPr/>
        </p:nvSpPr>
        <p:spPr>
          <a:xfrm>
            <a:off x="0" y="0"/>
            <a:ext cx="9906000" cy="4291343"/>
          </a:xfrm>
          <a:custGeom>
            <a:avLst/>
            <a:gdLst>
              <a:gd name="connsiteX0" fmla="*/ 1006240 w 9906000"/>
              <a:gd name="connsiteY0" fmla="*/ 1194896 h 4291343"/>
              <a:gd name="connsiteX1" fmla="*/ 1006240 w 9906000"/>
              <a:gd name="connsiteY1" fmla="*/ 4291343 h 4291343"/>
              <a:gd name="connsiteX2" fmla="*/ 0 w 9906000"/>
              <a:gd name="connsiteY2" fmla="*/ 4291343 h 4291343"/>
              <a:gd name="connsiteX3" fmla="*/ 0 w 9906000"/>
              <a:gd name="connsiteY3" fmla="*/ 1809184 h 4291343"/>
              <a:gd name="connsiteX4" fmla="*/ 193674 w 9906000"/>
              <a:gd name="connsiteY4" fmla="*/ 1734086 h 4291343"/>
              <a:gd name="connsiteX5" fmla="*/ 1006240 w 9906000"/>
              <a:gd name="connsiteY5" fmla="*/ 1194896 h 4291343"/>
              <a:gd name="connsiteX6" fmla="*/ 4188070 w 9906000"/>
              <a:gd name="connsiteY6" fmla="*/ 0 h 4291343"/>
              <a:gd name="connsiteX7" fmla="*/ 5355771 w 9906000"/>
              <a:gd name="connsiteY7" fmla="*/ 0 h 4291343"/>
              <a:gd name="connsiteX8" fmla="*/ 9906000 w 9906000"/>
              <a:gd name="connsiteY8" fmla="*/ 0 h 4291343"/>
              <a:gd name="connsiteX9" fmla="*/ 9906000 w 9906000"/>
              <a:gd name="connsiteY9" fmla="*/ 4291343 h 4291343"/>
              <a:gd name="connsiteX10" fmla="*/ 5355771 w 9906000"/>
              <a:gd name="connsiteY10" fmla="*/ 4291343 h 4291343"/>
              <a:gd name="connsiteX11" fmla="*/ 4441800 w 9906000"/>
              <a:gd name="connsiteY11" fmla="*/ 4291343 h 4291343"/>
              <a:gd name="connsiteX12" fmla="*/ 4188070 w 9906000"/>
              <a:gd name="connsiteY12" fmla="*/ 4291343 h 4291343"/>
              <a:gd name="connsiteX13" fmla="*/ 1877940 w 9906000"/>
              <a:gd name="connsiteY13" fmla="*/ 0 h 4291343"/>
              <a:gd name="connsiteX14" fmla="*/ 2106386 w 9906000"/>
              <a:gd name="connsiteY14" fmla="*/ 0 h 4291343"/>
              <a:gd name="connsiteX15" fmla="*/ 3087397 w 9906000"/>
              <a:gd name="connsiteY15" fmla="*/ 0 h 4291343"/>
              <a:gd name="connsiteX16" fmla="*/ 3437741 w 9906000"/>
              <a:gd name="connsiteY16" fmla="*/ 0 h 4291343"/>
              <a:gd name="connsiteX17" fmla="*/ 3390627 w 9906000"/>
              <a:gd name="connsiteY17" fmla="*/ 105221 h 4291343"/>
              <a:gd name="connsiteX18" fmla="*/ 2931705 w 9906000"/>
              <a:gd name="connsiteY18" fmla="*/ 631324 h 4291343"/>
              <a:gd name="connsiteX19" fmla="*/ 2190294 w 9906000"/>
              <a:gd name="connsiteY19" fmla="*/ 1054765 h 4291343"/>
              <a:gd name="connsiteX20" fmla="*/ 2190294 w 9906000"/>
              <a:gd name="connsiteY20" fmla="*/ 1845810 h 4291343"/>
              <a:gd name="connsiteX21" fmla="*/ 3316370 w 9906000"/>
              <a:gd name="connsiteY21" fmla="*/ 1185055 h 4291343"/>
              <a:gd name="connsiteX22" fmla="*/ 3316370 w 9906000"/>
              <a:gd name="connsiteY22" fmla="*/ 4291343 h 4291343"/>
              <a:gd name="connsiteX23" fmla="*/ 2813872 w 9906000"/>
              <a:gd name="connsiteY23" fmla="*/ 4291343 h 4291343"/>
              <a:gd name="connsiteX24" fmla="*/ 2106386 w 9906000"/>
              <a:gd name="connsiteY24" fmla="*/ 4291343 h 4291343"/>
              <a:gd name="connsiteX25" fmla="*/ 1877940 w 9906000"/>
              <a:gd name="connsiteY25" fmla="*/ 4291343 h 4291343"/>
              <a:gd name="connsiteX26" fmla="*/ 0 w 9906000"/>
              <a:gd name="connsiteY26" fmla="*/ 0 h 4291343"/>
              <a:gd name="connsiteX27" fmla="*/ 1132017 w 9906000"/>
              <a:gd name="connsiteY27" fmla="*/ 0 h 4291343"/>
              <a:gd name="connsiteX28" fmla="*/ 1080497 w 9906000"/>
              <a:gd name="connsiteY28" fmla="*/ 115062 h 4291343"/>
              <a:gd name="connsiteX29" fmla="*/ 621575 w 9906000"/>
              <a:gd name="connsiteY29" fmla="*/ 641165 h 4291343"/>
              <a:gd name="connsiteX30" fmla="*/ 54466 w 9906000"/>
              <a:gd name="connsiteY30" fmla="*/ 996262 h 4291343"/>
              <a:gd name="connsiteX31" fmla="*/ 0 w 9906000"/>
              <a:gd name="connsiteY31" fmla="*/ 1017618 h 429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906000" h="4291343">
                <a:moveTo>
                  <a:pt x="1006240" y="1194896"/>
                </a:moveTo>
                <a:lnTo>
                  <a:pt x="1006240" y="4291343"/>
                </a:lnTo>
                <a:lnTo>
                  <a:pt x="0" y="4291343"/>
                </a:lnTo>
                <a:lnTo>
                  <a:pt x="0" y="1809184"/>
                </a:lnTo>
                <a:lnTo>
                  <a:pt x="193674" y="1734086"/>
                </a:lnTo>
                <a:cubicBezTo>
                  <a:pt x="496520" y="1597980"/>
                  <a:pt x="767375" y="1418250"/>
                  <a:pt x="1006240" y="1194896"/>
                </a:cubicBezTo>
                <a:close/>
                <a:moveTo>
                  <a:pt x="4188070" y="0"/>
                </a:moveTo>
                <a:lnTo>
                  <a:pt x="5355771" y="0"/>
                </a:lnTo>
                <a:lnTo>
                  <a:pt x="9906000" y="0"/>
                </a:lnTo>
                <a:lnTo>
                  <a:pt x="9906000" y="4291343"/>
                </a:lnTo>
                <a:lnTo>
                  <a:pt x="5355771" y="4291343"/>
                </a:lnTo>
                <a:lnTo>
                  <a:pt x="4441800" y="4291343"/>
                </a:lnTo>
                <a:lnTo>
                  <a:pt x="4188070" y="4291343"/>
                </a:lnTo>
                <a:close/>
                <a:moveTo>
                  <a:pt x="1877940" y="0"/>
                </a:moveTo>
                <a:lnTo>
                  <a:pt x="2106386" y="0"/>
                </a:lnTo>
                <a:lnTo>
                  <a:pt x="3087397" y="0"/>
                </a:lnTo>
                <a:lnTo>
                  <a:pt x="3437741" y="0"/>
                </a:lnTo>
                <a:lnTo>
                  <a:pt x="3390627" y="105221"/>
                </a:lnTo>
                <a:cubicBezTo>
                  <a:pt x="3284767" y="300074"/>
                  <a:pt x="3131793" y="475441"/>
                  <a:pt x="2931705" y="631324"/>
                </a:cubicBezTo>
                <a:cubicBezTo>
                  <a:pt x="2664921" y="839167"/>
                  <a:pt x="2417784" y="980314"/>
                  <a:pt x="2190294" y="1054765"/>
                </a:cubicBezTo>
                <a:lnTo>
                  <a:pt x="2190294" y="1845810"/>
                </a:lnTo>
                <a:cubicBezTo>
                  <a:pt x="2622526" y="1703111"/>
                  <a:pt x="2997884" y="1482860"/>
                  <a:pt x="3316370" y="1185055"/>
                </a:cubicBezTo>
                <a:lnTo>
                  <a:pt x="3316370" y="4291343"/>
                </a:lnTo>
                <a:lnTo>
                  <a:pt x="2813872" y="4291343"/>
                </a:lnTo>
                <a:lnTo>
                  <a:pt x="2106386" y="4291343"/>
                </a:lnTo>
                <a:lnTo>
                  <a:pt x="1877940" y="4291343"/>
                </a:lnTo>
                <a:close/>
                <a:moveTo>
                  <a:pt x="0" y="0"/>
                </a:moveTo>
                <a:lnTo>
                  <a:pt x="1132017" y="0"/>
                </a:lnTo>
                <a:lnTo>
                  <a:pt x="1080497" y="115062"/>
                </a:lnTo>
                <a:cubicBezTo>
                  <a:pt x="974637" y="309915"/>
                  <a:pt x="821663" y="485282"/>
                  <a:pt x="621575" y="641165"/>
                </a:cubicBezTo>
                <a:cubicBezTo>
                  <a:pt x="421487" y="797047"/>
                  <a:pt x="232451" y="915413"/>
                  <a:pt x="54466" y="996262"/>
                </a:cubicBezTo>
                <a:lnTo>
                  <a:pt x="0" y="101761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721606"/>
              </p:ext>
            </p:extLst>
          </p:nvPr>
        </p:nvGraphicFramePr>
        <p:xfrm>
          <a:off x="5654990" y="1094715"/>
          <a:ext cx="3720976" cy="2880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1568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C59F852-4248-47A5-8070-FC1EFB463B8A}"/>
              </a:ext>
            </a:extLst>
          </p:cNvPr>
          <p:cNvSpPr txBox="1"/>
          <p:nvPr/>
        </p:nvSpPr>
        <p:spPr>
          <a:xfrm>
            <a:off x="5622332" y="242402"/>
            <a:ext cx="3782144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altLang="ko-KR" sz="4000" b="1" spc="300" dirty="0">
                <a:solidFill>
                  <a:schemeClr val="bg1"/>
                </a:solidFill>
              </a:rPr>
              <a:t>NOVEMBER</a:t>
            </a:r>
          </a:p>
        </p:txBody>
      </p:sp>
    </p:spTree>
    <p:extLst>
      <p:ext uri="{BB962C8B-B14F-4D97-AF65-F5344CB8AC3E}">
        <p14:creationId xmlns:p14="http://schemas.microsoft.com/office/powerpoint/2010/main" val="2470941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DDB8C2-58D4-4F6D-B6C4-B6AA2E1684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B9A610-2726-466C-AE40-CFDDDE295FB7}"/>
              </a:ext>
            </a:extLst>
          </p:cNvPr>
          <p:cNvSpPr/>
          <p:nvPr/>
        </p:nvSpPr>
        <p:spPr>
          <a:xfrm>
            <a:off x="0" y="0"/>
            <a:ext cx="9906000" cy="4291343"/>
          </a:xfrm>
          <a:custGeom>
            <a:avLst/>
            <a:gdLst>
              <a:gd name="connsiteX0" fmla="*/ 1006240 w 9906000"/>
              <a:gd name="connsiteY0" fmla="*/ 1194896 h 4291343"/>
              <a:gd name="connsiteX1" fmla="*/ 1006240 w 9906000"/>
              <a:gd name="connsiteY1" fmla="*/ 4291343 h 4291343"/>
              <a:gd name="connsiteX2" fmla="*/ 0 w 9906000"/>
              <a:gd name="connsiteY2" fmla="*/ 4291343 h 4291343"/>
              <a:gd name="connsiteX3" fmla="*/ 0 w 9906000"/>
              <a:gd name="connsiteY3" fmla="*/ 1809184 h 4291343"/>
              <a:gd name="connsiteX4" fmla="*/ 193674 w 9906000"/>
              <a:gd name="connsiteY4" fmla="*/ 1734086 h 4291343"/>
              <a:gd name="connsiteX5" fmla="*/ 1006240 w 9906000"/>
              <a:gd name="connsiteY5" fmla="*/ 1194896 h 4291343"/>
              <a:gd name="connsiteX6" fmla="*/ 4277354 w 9906000"/>
              <a:gd name="connsiteY6" fmla="*/ 0 h 4291343"/>
              <a:gd name="connsiteX7" fmla="*/ 5372100 w 9906000"/>
              <a:gd name="connsiteY7" fmla="*/ 0 h 4291343"/>
              <a:gd name="connsiteX8" fmla="*/ 9906000 w 9906000"/>
              <a:gd name="connsiteY8" fmla="*/ 0 h 4291343"/>
              <a:gd name="connsiteX9" fmla="*/ 9906000 w 9906000"/>
              <a:gd name="connsiteY9" fmla="*/ 4291343 h 4291343"/>
              <a:gd name="connsiteX10" fmla="*/ 5372100 w 9906000"/>
              <a:gd name="connsiteY10" fmla="*/ 4291343 h 4291343"/>
              <a:gd name="connsiteX11" fmla="*/ 5105320 w 9906000"/>
              <a:gd name="connsiteY11" fmla="*/ 4291343 h 4291343"/>
              <a:gd name="connsiteX12" fmla="*/ 5105320 w 9906000"/>
              <a:gd name="connsiteY12" fmla="*/ 3660560 h 4291343"/>
              <a:gd name="connsiteX13" fmla="*/ 3374328 w 9906000"/>
              <a:gd name="connsiteY13" fmla="*/ 3660560 h 4291343"/>
              <a:gd name="connsiteX14" fmla="*/ 3552701 w 9906000"/>
              <a:gd name="connsiteY14" fmla="*/ 3418593 h 4291343"/>
              <a:gd name="connsiteX15" fmla="*/ 4075411 w 9906000"/>
              <a:gd name="connsiteY15" fmla="*/ 2916047 h 4291343"/>
              <a:gd name="connsiteX16" fmla="*/ 4646204 w 9906000"/>
              <a:gd name="connsiteY16" fmla="*/ 2335947 h 4291343"/>
              <a:gd name="connsiteX17" fmla="*/ 4995194 w 9906000"/>
              <a:gd name="connsiteY17" fmla="*/ 1754297 h 4291343"/>
              <a:gd name="connsiteX18" fmla="*/ 5105320 w 9906000"/>
              <a:gd name="connsiteY18" fmla="*/ 1169544 h 4291343"/>
              <a:gd name="connsiteX19" fmla="*/ 4720655 w 9906000"/>
              <a:gd name="connsiteY19" fmla="*/ 266822 h 4291343"/>
              <a:gd name="connsiteX20" fmla="*/ 4391587 w 9906000"/>
              <a:gd name="connsiteY20" fmla="*/ 45650 h 4291343"/>
              <a:gd name="connsiteX21" fmla="*/ 1877940 w 9906000"/>
              <a:gd name="connsiteY21" fmla="*/ 0 h 4291343"/>
              <a:gd name="connsiteX22" fmla="*/ 2068426 w 9906000"/>
              <a:gd name="connsiteY22" fmla="*/ 0 h 4291343"/>
              <a:gd name="connsiteX23" fmla="*/ 3049389 w 9906000"/>
              <a:gd name="connsiteY23" fmla="*/ 0 h 4291343"/>
              <a:gd name="connsiteX24" fmla="*/ 2975025 w 9906000"/>
              <a:gd name="connsiteY24" fmla="*/ 26261 h 4291343"/>
              <a:gd name="connsiteX25" fmla="*/ 2639122 w 9906000"/>
              <a:gd name="connsiteY25" fmla="*/ 217188 h 4291343"/>
              <a:gd name="connsiteX26" fmla="*/ 2152087 w 9906000"/>
              <a:gd name="connsiteY26" fmla="*/ 1250200 h 4291343"/>
              <a:gd name="connsiteX27" fmla="*/ 3020685 w 9906000"/>
              <a:gd name="connsiteY27" fmla="*/ 1337059 h 4291343"/>
              <a:gd name="connsiteX28" fmla="*/ 3206813 w 9906000"/>
              <a:gd name="connsiteY28" fmla="*/ 791083 h 4291343"/>
              <a:gd name="connsiteX29" fmla="*/ 3641112 w 9906000"/>
              <a:gd name="connsiteY29" fmla="*/ 626670 h 4291343"/>
              <a:gd name="connsiteX30" fmla="*/ 4073860 w 9906000"/>
              <a:gd name="connsiteY30" fmla="*/ 783328 h 4291343"/>
              <a:gd name="connsiteX31" fmla="*/ 4230518 w 9906000"/>
              <a:gd name="connsiteY31" fmla="*/ 1231587 h 4291343"/>
              <a:gd name="connsiteX32" fmla="*/ 4050594 w 9906000"/>
              <a:gd name="connsiteY32" fmla="*/ 1765154 h 4291343"/>
              <a:gd name="connsiteX33" fmla="*/ 3327796 w 9906000"/>
              <a:gd name="connsiteY33" fmla="*/ 2509667 h 4291343"/>
              <a:gd name="connsiteX34" fmla="*/ 2347521 w 9906000"/>
              <a:gd name="connsiteY34" fmla="*/ 3600068 h 4291343"/>
              <a:gd name="connsiteX35" fmla="*/ 2086942 w 9906000"/>
              <a:gd name="connsiteY35" fmla="*/ 4243664 h 4291343"/>
              <a:gd name="connsiteX36" fmla="*/ 2079108 w 9906000"/>
              <a:gd name="connsiteY36" fmla="*/ 4291343 h 4291343"/>
              <a:gd name="connsiteX37" fmla="*/ 2068426 w 9906000"/>
              <a:gd name="connsiteY37" fmla="*/ 4291343 h 4291343"/>
              <a:gd name="connsiteX38" fmla="*/ 1877940 w 9906000"/>
              <a:gd name="connsiteY38" fmla="*/ 4291343 h 4291343"/>
              <a:gd name="connsiteX39" fmla="*/ 0 w 9906000"/>
              <a:gd name="connsiteY39" fmla="*/ 0 h 4291343"/>
              <a:gd name="connsiteX40" fmla="*/ 1132017 w 9906000"/>
              <a:gd name="connsiteY40" fmla="*/ 0 h 4291343"/>
              <a:gd name="connsiteX41" fmla="*/ 1080497 w 9906000"/>
              <a:gd name="connsiteY41" fmla="*/ 115062 h 4291343"/>
              <a:gd name="connsiteX42" fmla="*/ 621575 w 9906000"/>
              <a:gd name="connsiteY42" fmla="*/ 641165 h 4291343"/>
              <a:gd name="connsiteX43" fmla="*/ 54466 w 9906000"/>
              <a:gd name="connsiteY43" fmla="*/ 996262 h 4291343"/>
              <a:gd name="connsiteX44" fmla="*/ 0 w 9906000"/>
              <a:gd name="connsiteY44" fmla="*/ 1017618 h 429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06000" h="4291343">
                <a:moveTo>
                  <a:pt x="1006240" y="1194896"/>
                </a:moveTo>
                <a:lnTo>
                  <a:pt x="1006240" y="4291343"/>
                </a:lnTo>
                <a:lnTo>
                  <a:pt x="0" y="4291343"/>
                </a:lnTo>
                <a:lnTo>
                  <a:pt x="0" y="1809184"/>
                </a:lnTo>
                <a:lnTo>
                  <a:pt x="193674" y="1734086"/>
                </a:lnTo>
                <a:cubicBezTo>
                  <a:pt x="496520" y="1597980"/>
                  <a:pt x="767375" y="1418250"/>
                  <a:pt x="1006240" y="1194896"/>
                </a:cubicBezTo>
                <a:close/>
                <a:moveTo>
                  <a:pt x="4277354" y="0"/>
                </a:moveTo>
                <a:lnTo>
                  <a:pt x="5372100" y="0"/>
                </a:lnTo>
                <a:lnTo>
                  <a:pt x="9906000" y="0"/>
                </a:lnTo>
                <a:lnTo>
                  <a:pt x="9906000" y="4291343"/>
                </a:lnTo>
                <a:lnTo>
                  <a:pt x="5372100" y="4291343"/>
                </a:lnTo>
                <a:lnTo>
                  <a:pt x="5105320" y="4291343"/>
                </a:lnTo>
                <a:lnTo>
                  <a:pt x="5105320" y="3660560"/>
                </a:lnTo>
                <a:lnTo>
                  <a:pt x="3374328" y="3660560"/>
                </a:lnTo>
                <a:cubicBezTo>
                  <a:pt x="3419826" y="3581972"/>
                  <a:pt x="3479284" y="3501316"/>
                  <a:pt x="3552701" y="3418593"/>
                </a:cubicBezTo>
                <a:cubicBezTo>
                  <a:pt x="3626118" y="3335870"/>
                  <a:pt x="3800355" y="3168354"/>
                  <a:pt x="4075411" y="2916047"/>
                </a:cubicBezTo>
                <a:cubicBezTo>
                  <a:pt x="4350467" y="2663740"/>
                  <a:pt x="4540732" y="2470373"/>
                  <a:pt x="4646204" y="2335947"/>
                </a:cubicBezTo>
                <a:cubicBezTo>
                  <a:pt x="4805447" y="2133274"/>
                  <a:pt x="4921777" y="1939391"/>
                  <a:pt x="4995194" y="1754297"/>
                </a:cubicBezTo>
                <a:cubicBezTo>
                  <a:pt x="5068611" y="1569203"/>
                  <a:pt x="5105320" y="1374285"/>
                  <a:pt x="5105320" y="1169544"/>
                </a:cubicBezTo>
                <a:cubicBezTo>
                  <a:pt x="5105320" y="809696"/>
                  <a:pt x="4977099" y="508789"/>
                  <a:pt x="4720655" y="266822"/>
                </a:cubicBezTo>
                <a:cubicBezTo>
                  <a:pt x="4624489" y="176085"/>
                  <a:pt x="4514800" y="102361"/>
                  <a:pt x="4391587" y="45650"/>
                </a:cubicBezTo>
                <a:close/>
                <a:moveTo>
                  <a:pt x="1877940" y="0"/>
                </a:moveTo>
                <a:lnTo>
                  <a:pt x="2068426" y="0"/>
                </a:lnTo>
                <a:lnTo>
                  <a:pt x="3049389" y="0"/>
                </a:lnTo>
                <a:lnTo>
                  <a:pt x="2975025" y="26261"/>
                </a:lnTo>
                <a:cubicBezTo>
                  <a:pt x="2853460" y="75217"/>
                  <a:pt x="2741493" y="138859"/>
                  <a:pt x="2639122" y="217188"/>
                </a:cubicBezTo>
                <a:cubicBezTo>
                  <a:pt x="2366134" y="426066"/>
                  <a:pt x="2203789" y="770403"/>
                  <a:pt x="2152087" y="1250200"/>
                </a:cubicBezTo>
                <a:lnTo>
                  <a:pt x="3020685" y="1337059"/>
                </a:lnTo>
                <a:cubicBezTo>
                  <a:pt x="3037230" y="1082684"/>
                  <a:pt x="3099273" y="900692"/>
                  <a:pt x="3206813" y="791083"/>
                </a:cubicBezTo>
                <a:cubicBezTo>
                  <a:pt x="3314354" y="681475"/>
                  <a:pt x="3459120" y="626670"/>
                  <a:pt x="3641112" y="626670"/>
                </a:cubicBezTo>
                <a:cubicBezTo>
                  <a:pt x="3825172" y="626670"/>
                  <a:pt x="3969421" y="678890"/>
                  <a:pt x="4073860" y="783328"/>
                </a:cubicBezTo>
                <a:cubicBezTo>
                  <a:pt x="4178299" y="887766"/>
                  <a:pt x="4230518" y="1037186"/>
                  <a:pt x="4230518" y="1231587"/>
                </a:cubicBezTo>
                <a:cubicBezTo>
                  <a:pt x="4230518" y="1407375"/>
                  <a:pt x="4170543" y="1585230"/>
                  <a:pt x="4050594" y="1765154"/>
                </a:cubicBezTo>
                <a:cubicBezTo>
                  <a:pt x="3961666" y="1895444"/>
                  <a:pt x="3720734" y="2143615"/>
                  <a:pt x="3327796" y="2509667"/>
                </a:cubicBezTo>
                <a:cubicBezTo>
                  <a:pt x="2839727" y="2962579"/>
                  <a:pt x="2512969" y="3326046"/>
                  <a:pt x="2347521" y="3600068"/>
                </a:cubicBezTo>
                <a:cubicBezTo>
                  <a:pt x="2223436" y="3805585"/>
                  <a:pt x="2136576" y="4020117"/>
                  <a:pt x="2086942" y="4243664"/>
                </a:cubicBezTo>
                <a:lnTo>
                  <a:pt x="2079108" y="4291343"/>
                </a:lnTo>
                <a:lnTo>
                  <a:pt x="2068426" y="4291343"/>
                </a:lnTo>
                <a:lnTo>
                  <a:pt x="1877940" y="4291343"/>
                </a:lnTo>
                <a:close/>
                <a:moveTo>
                  <a:pt x="0" y="0"/>
                </a:moveTo>
                <a:lnTo>
                  <a:pt x="1132017" y="0"/>
                </a:lnTo>
                <a:lnTo>
                  <a:pt x="1080497" y="115062"/>
                </a:lnTo>
                <a:cubicBezTo>
                  <a:pt x="974637" y="309915"/>
                  <a:pt x="821663" y="485282"/>
                  <a:pt x="621575" y="641165"/>
                </a:cubicBezTo>
                <a:cubicBezTo>
                  <a:pt x="421487" y="797047"/>
                  <a:pt x="232451" y="915413"/>
                  <a:pt x="54466" y="996262"/>
                </a:cubicBezTo>
                <a:lnTo>
                  <a:pt x="0" y="101761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619427"/>
              </p:ext>
            </p:extLst>
          </p:nvPr>
        </p:nvGraphicFramePr>
        <p:xfrm>
          <a:off x="5654990" y="1094715"/>
          <a:ext cx="3720976" cy="2880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1568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31568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800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2DC662F-F905-49D4-95AC-7BDEAE59C5D0}"/>
              </a:ext>
            </a:extLst>
          </p:cNvPr>
          <p:cNvSpPr txBox="1"/>
          <p:nvPr/>
        </p:nvSpPr>
        <p:spPr>
          <a:xfrm>
            <a:off x="5622332" y="242402"/>
            <a:ext cx="3782144" cy="707886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altLang="ko-KR" sz="4000" b="1" spc="300" dirty="0">
                <a:solidFill>
                  <a:schemeClr val="bg1"/>
                </a:solidFill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196080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25D890-A106-4119-8C2D-56197CD8AC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1C214A9-B99F-43C8-9D57-E5ED37266B8E}"/>
              </a:ext>
            </a:extLst>
          </p:cNvPr>
          <p:cNvSpPr/>
          <p:nvPr/>
        </p:nvSpPr>
        <p:spPr>
          <a:xfrm>
            <a:off x="4055570" y="504823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680769" y="1634091"/>
                </a:moveTo>
                <a:lnTo>
                  <a:pt x="680769" y="5848354"/>
                </a:lnTo>
                <a:lnTo>
                  <a:pt x="0" y="5848354"/>
                </a:lnTo>
                <a:lnTo>
                  <a:pt x="0" y="2141532"/>
                </a:lnTo>
                <a:lnTo>
                  <a:pt x="4349" y="2139138"/>
                </a:lnTo>
                <a:cubicBezTo>
                  <a:pt x="248304" y="1995991"/>
                  <a:pt x="473777" y="1827642"/>
                  <a:pt x="680769" y="1634091"/>
                </a:cubicBezTo>
                <a:close/>
                <a:moveTo>
                  <a:pt x="4109596" y="693272"/>
                </a:moveTo>
                <a:lnTo>
                  <a:pt x="4177239" y="875437"/>
                </a:lnTo>
                <a:lnTo>
                  <a:pt x="4043293" y="875437"/>
                </a:lnTo>
                <a:close/>
                <a:moveTo>
                  <a:pt x="2528446" y="693272"/>
                </a:moveTo>
                <a:lnTo>
                  <a:pt x="2596089" y="875437"/>
                </a:lnTo>
                <a:lnTo>
                  <a:pt x="2462143" y="875437"/>
                </a:lnTo>
                <a:close/>
                <a:moveTo>
                  <a:pt x="4521329" y="661795"/>
                </a:moveTo>
                <a:lnTo>
                  <a:pt x="4598682" y="661795"/>
                </a:lnTo>
                <a:cubicBezTo>
                  <a:pt x="4638866" y="661795"/>
                  <a:pt x="4662976" y="662353"/>
                  <a:pt x="4671013" y="663469"/>
                </a:cubicBezTo>
                <a:cubicBezTo>
                  <a:pt x="4687086" y="666148"/>
                  <a:pt x="4699532" y="672566"/>
                  <a:pt x="4708350" y="682724"/>
                </a:cubicBezTo>
                <a:cubicBezTo>
                  <a:pt x="4717168" y="692881"/>
                  <a:pt x="4721577" y="706220"/>
                  <a:pt x="4721577" y="722740"/>
                </a:cubicBezTo>
                <a:cubicBezTo>
                  <a:pt x="4721577" y="737474"/>
                  <a:pt x="4718229" y="749752"/>
                  <a:pt x="4711532" y="759575"/>
                </a:cubicBezTo>
                <a:cubicBezTo>
                  <a:pt x="4704834" y="769397"/>
                  <a:pt x="4695570" y="776318"/>
                  <a:pt x="4683738" y="780336"/>
                </a:cubicBezTo>
                <a:cubicBezTo>
                  <a:pt x="4671906" y="784355"/>
                  <a:pt x="4642215" y="786364"/>
                  <a:pt x="4594664" y="786364"/>
                </a:cubicBezTo>
                <a:lnTo>
                  <a:pt x="4521329" y="786364"/>
                </a:lnTo>
                <a:close/>
                <a:moveTo>
                  <a:pt x="4875800" y="578749"/>
                </a:moveTo>
                <a:lnTo>
                  <a:pt x="5055622" y="863048"/>
                </a:lnTo>
                <a:lnTo>
                  <a:pt x="5055622" y="1069658"/>
                </a:lnTo>
                <a:lnTo>
                  <a:pt x="5154407" y="1069658"/>
                </a:lnTo>
                <a:lnTo>
                  <a:pt x="5154407" y="863717"/>
                </a:lnTo>
                <a:lnTo>
                  <a:pt x="5334898" y="578749"/>
                </a:lnTo>
                <a:lnTo>
                  <a:pt x="5220710" y="578749"/>
                </a:lnTo>
                <a:lnTo>
                  <a:pt x="5107526" y="772969"/>
                </a:lnTo>
                <a:lnTo>
                  <a:pt x="4991998" y="578749"/>
                </a:lnTo>
                <a:close/>
                <a:moveTo>
                  <a:pt x="4422210" y="578749"/>
                </a:moveTo>
                <a:lnTo>
                  <a:pt x="4422210" y="1069658"/>
                </a:lnTo>
                <a:lnTo>
                  <a:pt x="4521329" y="1069658"/>
                </a:lnTo>
                <a:lnTo>
                  <a:pt x="4521329" y="864722"/>
                </a:lnTo>
                <a:lnTo>
                  <a:pt x="4541421" y="864722"/>
                </a:lnTo>
                <a:cubicBezTo>
                  <a:pt x="4564192" y="864722"/>
                  <a:pt x="4580823" y="866564"/>
                  <a:pt x="4591316" y="870247"/>
                </a:cubicBezTo>
                <a:cubicBezTo>
                  <a:pt x="4601808" y="873931"/>
                  <a:pt x="4611742" y="880739"/>
                  <a:pt x="4621118" y="890674"/>
                </a:cubicBezTo>
                <a:cubicBezTo>
                  <a:pt x="4630494" y="900608"/>
                  <a:pt x="4647908" y="924662"/>
                  <a:pt x="4673357" y="962837"/>
                </a:cubicBezTo>
                <a:lnTo>
                  <a:pt x="4745018" y="1069658"/>
                </a:lnTo>
                <a:lnTo>
                  <a:pt x="4863559" y="1069658"/>
                </a:lnTo>
                <a:lnTo>
                  <a:pt x="4803619" y="973887"/>
                </a:lnTo>
                <a:cubicBezTo>
                  <a:pt x="4779955" y="935713"/>
                  <a:pt x="4761147" y="909147"/>
                  <a:pt x="4747194" y="894190"/>
                </a:cubicBezTo>
                <a:cubicBezTo>
                  <a:pt x="4733242" y="879233"/>
                  <a:pt x="4715550" y="865503"/>
                  <a:pt x="4694118" y="853002"/>
                </a:cubicBezTo>
                <a:cubicBezTo>
                  <a:pt x="4737204" y="846751"/>
                  <a:pt x="4769574" y="831626"/>
                  <a:pt x="4791229" y="807628"/>
                </a:cubicBezTo>
                <a:cubicBezTo>
                  <a:pt x="4812884" y="783629"/>
                  <a:pt x="4823710" y="753212"/>
                  <a:pt x="4823710" y="716377"/>
                </a:cubicBezTo>
                <a:cubicBezTo>
                  <a:pt x="4823710" y="687356"/>
                  <a:pt x="4816567" y="661571"/>
                  <a:pt x="4802279" y="639024"/>
                </a:cubicBezTo>
                <a:cubicBezTo>
                  <a:pt x="4787992" y="616477"/>
                  <a:pt x="4768960" y="600794"/>
                  <a:pt x="4745185" y="591976"/>
                </a:cubicBezTo>
                <a:cubicBezTo>
                  <a:pt x="4721410" y="583158"/>
                  <a:pt x="4683291" y="578749"/>
                  <a:pt x="4630829" y="578749"/>
                </a:cubicBezTo>
                <a:close/>
                <a:moveTo>
                  <a:pt x="4058362" y="578749"/>
                </a:moveTo>
                <a:lnTo>
                  <a:pt x="3867155" y="1069658"/>
                </a:lnTo>
                <a:lnTo>
                  <a:pt x="3972302" y="1069658"/>
                </a:lnTo>
                <a:lnTo>
                  <a:pt x="4012821" y="958149"/>
                </a:lnTo>
                <a:lnTo>
                  <a:pt x="4209051" y="958149"/>
                </a:lnTo>
                <a:lnTo>
                  <a:pt x="4251913" y="1069658"/>
                </a:lnTo>
                <a:lnTo>
                  <a:pt x="4359739" y="1069658"/>
                </a:lnTo>
                <a:lnTo>
                  <a:pt x="4163174" y="578749"/>
                </a:lnTo>
                <a:close/>
                <a:moveTo>
                  <a:pt x="3373455" y="578749"/>
                </a:moveTo>
                <a:lnTo>
                  <a:pt x="3373455" y="840612"/>
                </a:lnTo>
                <a:cubicBezTo>
                  <a:pt x="3373455" y="895529"/>
                  <a:pt x="3376692" y="937052"/>
                  <a:pt x="3383166" y="965181"/>
                </a:cubicBezTo>
                <a:cubicBezTo>
                  <a:pt x="3387631" y="984156"/>
                  <a:pt x="3396896" y="1002295"/>
                  <a:pt x="3410960" y="1019596"/>
                </a:cubicBezTo>
                <a:cubicBezTo>
                  <a:pt x="3425024" y="1036897"/>
                  <a:pt x="3444167" y="1050962"/>
                  <a:pt x="3468389" y="1061789"/>
                </a:cubicBezTo>
                <a:cubicBezTo>
                  <a:pt x="3492611" y="1072616"/>
                  <a:pt x="3528162" y="1078030"/>
                  <a:pt x="3575043" y="1078030"/>
                </a:cubicBezTo>
                <a:cubicBezTo>
                  <a:pt x="3613887" y="1078030"/>
                  <a:pt x="3645364" y="1073063"/>
                  <a:pt x="3669474" y="1063128"/>
                </a:cubicBezTo>
                <a:cubicBezTo>
                  <a:pt x="3693584" y="1053194"/>
                  <a:pt x="3712839" y="1039855"/>
                  <a:pt x="3727238" y="1023112"/>
                </a:cubicBezTo>
                <a:cubicBezTo>
                  <a:pt x="3741637" y="1006369"/>
                  <a:pt x="3751516" y="985831"/>
                  <a:pt x="3756874" y="961497"/>
                </a:cubicBezTo>
                <a:cubicBezTo>
                  <a:pt x="3762231" y="937164"/>
                  <a:pt x="3764910" y="895529"/>
                  <a:pt x="3764910" y="836593"/>
                </a:cubicBezTo>
                <a:lnTo>
                  <a:pt x="3764910" y="578749"/>
                </a:lnTo>
                <a:lnTo>
                  <a:pt x="3665791" y="578749"/>
                </a:lnTo>
                <a:lnTo>
                  <a:pt x="3665791" y="850323"/>
                </a:lnTo>
                <a:cubicBezTo>
                  <a:pt x="3665791" y="889167"/>
                  <a:pt x="3664340" y="916961"/>
                  <a:pt x="3661438" y="933704"/>
                </a:cubicBezTo>
                <a:cubicBezTo>
                  <a:pt x="3658535" y="950447"/>
                  <a:pt x="3649941" y="964567"/>
                  <a:pt x="3635653" y="976064"/>
                </a:cubicBezTo>
                <a:cubicBezTo>
                  <a:pt x="3621366" y="987561"/>
                  <a:pt x="3600158" y="993309"/>
                  <a:pt x="3572029" y="993309"/>
                </a:cubicBezTo>
                <a:cubicBezTo>
                  <a:pt x="3544347" y="993309"/>
                  <a:pt x="3522525" y="987226"/>
                  <a:pt x="3506563" y="975059"/>
                </a:cubicBezTo>
                <a:cubicBezTo>
                  <a:pt x="3490601" y="962893"/>
                  <a:pt x="3480500" y="946763"/>
                  <a:pt x="3476258" y="926672"/>
                </a:cubicBezTo>
                <a:cubicBezTo>
                  <a:pt x="3473803" y="914170"/>
                  <a:pt x="3472575" y="886823"/>
                  <a:pt x="3472575" y="844630"/>
                </a:cubicBezTo>
                <a:lnTo>
                  <a:pt x="3472575" y="578749"/>
                </a:lnTo>
                <a:close/>
                <a:moveTo>
                  <a:pt x="2841729" y="578749"/>
                </a:moveTo>
                <a:lnTo>
                  <a:pt x="2841729" y="1069658"/>
                </a:lnTo>
                <a:lnTo>
                  <a:pt x="2933817" y="1069658"/>
                </a:lnTo>
                <a:lnTo>
                  <a:pt x="2933817" y="749529"/>
                </a:lnTo>
                <a:lnTo>
                  <a:pt x="3131721" y="1069658"/>
                </a:lnTo>
                <a:lnTo>
                  <a:pt x="3231175" y="1069658"/>
                </a:lnTo>
                <a:lnTo>
                  <a:pt x="3231175" y="578749"/>
                </a:lnTo>
                <a:lnTo>
                  <a:pt x="3139088" y="578749"/>
                </a:lnTo>
                <a:lnTo>
                  <a:pt x="3139088" y="906580"/>
                </a:lnTo>
                <a:lnTo>
                  <a:pt x="2938170" y="578749"/>
                </a:lnTo>
                <a:close/>
                <a:moveTo>
                  <a:pt x="2477212" y="578749"/>
                </a:moveTo>
                <a:lnTo>
                  <a:pt x="2286005" y="1069658"/>
                </a:lnTo>
                <a:lnTo>
                  <a:pt x="2391152" y="1069658"/>
                </a:lnTo>
                <a:lnTo>
                  <a:pt x="2431671" y="958149"/>
                </a:lnTo>
                <a:lnTo>
                  <a:pt x="2627901" y="958149"/>
                </a:lnTo>
                <a:lnTo>
                  <a:pt x="2670763" y="1069658"/>
                </a:lnTo>
                <a:lnTo>
                  <a:pt x="2778589" y="1069658"/>
                </a:lnTo>
                <a:lnTo>
                  <a:pt x="2582024" y="578749"/>
                </a:lnTo>
                <a:close/>
                <a:moveTo>
                  <a:pt x="2093943" y="578749"/>
                </a:moveTo>
                <a:lnTo>
                  <a:pt x="2093943" y="895864"/>
                </a:lnTo>
                <a:cubicBezTo>
                  <a:pt x="2093943" y="935601"/>
                  <a:pt x="2089366" y="961776"/>
                  <a:pt x="2080213" y="974390"/>
                </a:cubicBezTo>
                <a:cubicBezTo>
                  <a:pt x="2071060" y="987003"/>
                  <a:pt x="2055433" y="993309"/>
                  <a:pt x="2033332" y="993309"/>
                </a:cubicBezTo>
                <a:cubicBezTo>
                  <a:pt x="2011455" y="993309"/>
                  <a:pt x="1995158" y="984491"/>
                  <a:pt x="1984442" y="966855"/>
                </a:cubicBezTo>
                <a:cubicBezTo>
                  <a:pt x="1977299" y="955247"/>
                  <a:pt x="1973169" y="935378"/>
                  <a:pt x="1972052" y="907249"/>
                </a:cubicBezTo>
                <a:lnTo>
                  <a:pt x="1878626" y="917965"/>
                </a:lnTo>
                <a:cubicBezTo>
                  <a:pt x="1878849" y="970427"/>
                  <a:pt x="1892020" y="1010220"/>
                  <a:pt x="1918139" y="1037344"/>
                </a:cubicBezTo>
                <a:cubicBezTo>
                  <a:pt x="1944259" y="1064468"/>
                  <a:pt x="1981540" y="1078030"/>
                  <a:pt x="2029984" y="1078030"/>
                </a:cubicBezTo>
                <a:cubicBezTo>
                  <a:pt x="2071283" y="1078030"/>
                  <a:pt x="2104547" y="1069379"/>
                  <a:pt x="2129773" y="1052078"/>
                </a:cubicBezTo>
                <a:cubicBezTo>
                  <a:pt x="2154999" y="1034777"/>
                  <a:pt x="2172412" y="1011838"/>
                  <a:pt x="2182012" y="983263"/>
                </a:cubicBezTo>
                <a:cubicBezTo>
                  <a:pt x="2189155" y="961386"/>
                  <a:pt x="2192727" y="930132"/>
                  <a:pt x="2192727" y="889502"/>
                </a:cubicBezTo>
                <a:lnTo>
                  <a:pt x="2192727" y="578749"/>
                </a:lnTo>
                <a:close/>
                <a:moveTo>
                  <a:pt x="1813848" y="0"/>
                </a:moveTo>
                <a:lnTo>
                  <a:pt x="5486400" y="0"/>
                </a:lnTo>
                <a:lnTo>
                  <a:pt x="5486400" y="5848354"/>
                </a:lnTo>
                <a:lnTo>
                  <a:pt x="1813848" y="5848354"/>
                </a:lnTo>
                <a:close/>
                <a:moveTo>
                  <a:pt x="0" y="0"/>
                </a:moveTo>
                <a:lnTo>
                  <a:pt x="881909" y="0"/>
                </a:lnTo>
                <a:lnTo>
                  <a:pt x="840991" y="101718"/>
                </a:lnTo>
                <a:cubicBezTo>
                  <a:pt x="704270" y="407060"/>
                  <a:pt x="484194" y="677929"/>
                  <a:pt x="180762" y="914323"/>
                </a:cubicBezTo>
                <a:cubicBezTo>
                  <a:pt x="137415" y="948094"/>
                  <a:pt x="94467" y="980510"/>
                  <a:pt x="51917" y="1011571"/>
                </a:cubicBezTo>
                <a:lnTo>
                  <a:pt x="0" y="104816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A7548EC-BF5F-45BC-A3AA-00256F8D3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074057"/>
              </p:ext>
            </p:extLst>
          </p:nvPr>
        </p:nvGraphicFramePr>
        <p:xfrm>
          <a:off x="6172201" y="2428875"/>
          <a:ext cx="3101343" cy="3341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3049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443049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5689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5689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568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568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568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5689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468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29708E-AE5E-4451-B88B-4D0EBAF11D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1F278EF-E782-48A7-9796-83EFA695AC3B}"/>
              </a:ext>
            </a:extLst>
          </p:cNvPr>
          <p:cNvSpPr/>
          <p:nvPr/>
        </p:nvSpPr>
        <p:spPr>
          <a:xfrm>
            <a:off x="426545" y="60007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3596683"/>
                </a:moveTo>
                <a:lnTo>
                  <a:pt x="5486400" y="4839523"/>
                </a:lnTo>
                <a:lnTo>
                  <a:pt x="4421322" y="4839523"/>
                </a:lnTo>
                <a:cubicBezTo>
                  <a:pt x="4473657" y="4737371"/>
                  <a:pt x="4542048" y="4632531"/>
                  <a:pt x="4626497" y="4525002"/>
                </a:cubicBezTo>
                <a:cubicBezTo>
                  <a:pt x="4710946" y="4417474"/>
                  <a:pt x="4911362" y="4199729"/>
                  <a:pt x="5227747" y="3871768"/>
                </a:cubicBezTo>
                <a:cubicBezTo>
                  <a:pt x="5306843" y="3789778"/>
                  <a:pt x="5379844" y="3712576"/>
                  <a:pt x="5446748" y="3640162"/>
                </a:cubicBezTo>
                <a:close/>
                <a:moveTo>
                  <a:pt x="928227" y="750787"/>
                </a:moveTo>
                <a:lnTo>
                  <a:pt x="987139" y="750787"/>
                </a:lnTo>
                <a:cubicBezTo>
                  <a:pt x="1020334" y="750787"/>
                  <a:pt x="1041903" y="752512"/>
                  <a:pt x="1051845" y="755963"/>
                </a:cubicBezTo>
                <a:cubicBezTo>
                  <a:pt x="1061787" y="759414"/>
                  <a:pt x="1069387" y="764919"/>
                  <a:pt x="1074646" y="772479"/>
                </a:cubicBezTo>
                <a:cubicBezTo>
                  <a:pt x="1079904" y="780038"/>
                  <a:pt x="1082534" y="789240"/>
                  <a:pt x="1082534" y="800086"/>
                </a:cubicBezTo>
                <a:cubicBezTo>
                  <a:pt x="1082534" y="812904"/>
                  <a:pt x="1079124" y="823134"/>
                  <a:pt x="1072304" y="830775"/>
                </a:cubicBezTo>
                <a:cubicBezTo>
                  <a:pt x="1065484" y="838416"/>
                  <a:pt x="1056651" y="843223"/>
                  <a:pt x="1045805" y="845195"/>
                </a:cubicBezTo>
                <a:cubicBezTo>
                  <a:pt x="1038739" y="846674"/>
                  <a:pt x="1022060" y="847414"/>
                  <a:pt x="995767" y="847414"/>
                </a:cubicBezTo>
                <a:lnTo>
                  <a:pt x="928227" y="847414"/>
                </a:lnTo>
                <a:close/>
                <a:moveTo>
                  <a:pt x="2196903" y="631236"/>
                </a:moveTo>
                <a:lnTo>
                  <a:pt x="2246695" y="765330"/>
                </a:lnTo>
                <a:lnTo>
                  <a:pt x="2148096" y="765330"/>
                </a:lnTo>
                <a:close/>
                <a:moveTo>
                  <a:pt x="2518902" y="608065"/>
                </a:moveTo>
                <a:lnTo>
                  <a:pt x="2575842" y="608065"/>
                </a:lnTo>
                <a:cubicBezTo>
                  <a:pt x="2605422" y="608065"/>
                  <a:pt x="2623170" y="608476"/>
                  <a:pt x="2629086" y="609298"/>
                </a:cubicBezTo>
                <a:cubicBezTo>
                  <a:pt x="2640917" y="611270"/>
                  <a:pt x="2650079" y="615994"/>
                  <a:pt x="2656570" y="623471"/>
                </a:cubicBezTo>
                <a:cubicBezTo>
                  <a:pt x="2663061" y="630948"/>
                  <a:pt x="2666307" y="640767"/>
                  <a:pt x="2666307" y="652928"/>
                </a:cubicBezTo>
                <a:cubicBezTo>
                  <a:pt x="2666307" y="663773"/>
                  <a:pt x="2663842" y="672812"/>
                  <a:pt x="2658912" y="680042"/>
                </a:cubicBezTo>
                <a:cubicBezTo>
                  <a:pt x="2653982" y="687273"/>
                  <a:pt x="2647162" y="692367"/>
                  <a:pt x="2638453" y="695325"/>
                </a:cubicBezTo>
                <a:cubicBezTo>
                  <a:pt x="2629743" y="698283"/>
                  <a:pt x="2607887" y="699762"/>
                  <a:pt x="2572884" y="699762"/>
                </a:cubicBezTo>
                <a:lnTo>
                  <a:pt x="2518902" y="699762"/>
                </a:lnTo>
                <a:close/>
                <a:moveTo>
                  <a:pt x="1328277" y="608065"/>
                </a:moveTo>
                <a:lnTo>
                  <a:pt x="1385217" y="608065"/>
                </a:lnTo>
                <a:cubicBezTo>
                  <a:pt x="1414797" y="608065"/>
                  <a:pt x="1432545" y="608476"/>
                  <a:pt x="1438461" y="609298"/>
                </a:cubicBezTo>
                <a:cubicBezTo>
                  <a:pt x="1450293" y="611270"/>
                  <a:pt x="1459454" y="615994"/>
                  <a:pt x="1465945" y="623471"/>
                </a:cubicBezTo>
                <a:cubicBezTo>
                  <a:pt x="1472436" y="630948"/>
                  <a:pt x="1475682" y="640767"/>
                  <a:pt x="1475682" y="652928"/>
                </a:cubicBezTo>
                <a:cubicBezTo>
                  <a:pt x="1475682" y="663773"/>
                  <a:pt x="1473217" y="672812"/>
                  <a:pt x="1468287" y="680042"/>
                </a:cubicBezTo>
                <a:cubicBezTo>
                  <a:pt x="1463357" y="687273"/>
                  <a:pt x="1456537" y="692367"/>
                  <a:pt x="1447828" y="695325"/>
                </a:cubicBezTo>
                <a:cubicBezTo>
                  <a:pt x="1439118" y="698283"/>
                  <a:pt x="1417262" y="699762"/>
                  <a:pt x="1382259" y="699762"/>
                </a:cubicBezTo>
                <a:lnTo>
                  <a:pt x="1328277" y="699762"/>
                </a:lnTo>
                <a:close/>
                <a:moveTo>
                  <a:pt x="928227" y="607079"/>
                </a:moveTo>
                <a:lnTo>
                  <a:pt x="970131" y="607079"/>
                </a:lnTo>
                <a:cubicBezTo>
                  <a:pt x="1004476" y="607079"/>
                  <a:pt x="1025264" y="607490"/>
                  <a:pt x="1032495" y="608312"/>
                </a:cubicBezTo>
                <a:cubicBezTo>
                  <a:pt x="1044655" y="609791"/>
                  <a:pt x="1053817" y="614022"/>
                  <a:pt x="1059979" y="621006"/>
                </a:cubicBezTo>
                <a:cubicBezTo>
                  <a:pt x="1066141" y="627990"/>
                  <a:pt x="1069223" y="637070"/>
                  <a:pt x="1069223" y="648244"/>
                </a:cubicBezTo>
                <a:cubicBezTo>
                  <a:pt x="1069223" y="659912"/>
                  <a:pt x="1065649" y="669320"/>
                  <a:pt x="1058500" y="676468"/>
                </a:cubicBezTo>
                <a:cubicBezTo>
                  <a:pt x="1051352" y="683616"/>
                  <a:pt x="1041533" y="687930"/>
                  <a:pt x="1029044" y="689409"/>
                </a:cubicBezTo>
                <a:cubicBezTo>
                  <a:pt x="1022142" y="690231"/>
                  <a:pt x="1004476" y="690642"/>
                  <a:pt x="976047" y="690642"/>
                </a:cubicBezTo>
                <a:lnTo>
                  <a:pt x="928227" y="690642"/>
                </a:lnTo>
                <a:close/>
                <a:moveTo>
                  <a:pt x="2789225" y="546934"/>
                </a:moveTo>
                <a:lnTo>
                  <a:pt x="2921593" y="756210"/>
                </a:lnTo>
                <a:lnTo>
                  <a:pt x="2921593" y="908298"/>
                </a:lnTo>
                <a:lnTo>
                  <a:pt x="2994310" y="908298"/>
                </a:lnTo>
                <a:lnTo>
                  <a:pt x="2994310" y="756703"/>
                </a:lnTo>
                <a:lnTo>
                  <a:pt x="3127172" y="546934"/>
                </a:lnTo>
                <a:lnTo>
                  <a:pt x="3043116" y="546934"/>
                </a:lnTo>
                <a:lnTo>
                  <a:pt x="2959800" y="689902"/>
                </a:lnTo>
                <a:lnTo>
                  <a:pt x="2874759" y="546934"/>
                </a:lnTo>
                <a:close/>
                <a:moveTo>
                  <a:pt x="2445939" y="546934"/>
                </a:moveTo>
                <a:lnTo>
                  <a:pt x="2445939" y="908298"/>
                </a:lnTo>
                <a:lnTo>
                  <a:pt x="2518902" y="908298"/>
                </a:lnTo>
                <a:lnTo>
                  <a:pt x="2518902" y="757442"/>
                </a:lnTo>
                <a:lnTo>
                  <a:pt x="2533691" y="757442"/>
                </a:lnTo>
                <a:cubicBezTo>
                  <a:pt x="2550453" y="757442"/>
                  <a:pt x="2562696" y="758798"/>
                  <a:pt x="2570419" y="761509"/>
                </a:cubicBezTo>
                <a:cubicBezTo>
                  <a:pt x="2578143" y="764221"/>
                  <a:pt x="2585456" y="769233"/>
                  <a:pt x="2592358" y="776546"/>
                </a:cubicBezTo>
                <a:cubicBezTo>
                  <a:pt x="2599260" y="783858"/>
                  <a:pt x="2612077" y="801565"/>
                  <a:pt x="2630811" y="829666"/>
                </a:cubicBezTo>
                <a:lnTo>
                  <a:pt x="2683561" y="908298"/>
                </a:lnTo>
                <a:lnTo>
                  <a:pt x="2770821" y="908298"/>
                </a:lnTo>
                <a:lnTo>
                  <a:pt x="2726698" y="837800"/>
                </a:lnTo>
                <a:cubicBezTo>
                  <a:pt x="2709279" y="809699"/>
                  <a:pt x="2695434" y="790144"/>
                  <a:pt x="2685164" y="779134"/>
                </a:cubicBezTo>
                <a:cubicBezTo>
                  <a:pt x="2674893" y="768124"/>
                  <a:pt x="2661870" y="758017"/>
                  <a:pt x="2646094" y="748815"/>
                </a:cubicBezTo>
                <a:cubicBezTo>
                  <a:pt x="2677810" y="744214"/>
                  <a:pt x="2701638" y="733080"/>
                  <a:pt x="2717578" y="715415"/>
                </a:cubicBezTo>
                <a:cubicBezTo>
                  <a:pt x="2733518" y="697749"/>
                  <a:pt x="2741488" y="675359"/>
                  <a:pt x="2741488" y="648244"/>
                </a:cubicBezTo>
                <a:cubicBezTo>
                  <a:pt x="2741488" y="626881"/>
                  <a:pt x="2736229" y="607901"/>
                  <a:pt x="2725712" y="591304"/>
                </a:cubicBezTo>
                <a:cubicBezTo>
                  <a:pt x="2715195" y="574706"/>
                  <a:pt x="2701186" y="563162"/>
                  <a:pt x="2683685" y="556671"/>
                </a:cubicBezTo>
                <a:cubicBezTo>
                  <a:pt x="2666183" y="550180"/>
                  <a:pt x="2638124" y="546934"/>
                  <a:pt x="2599506" y="546934"/>
                </a:cubicBezTo>
                <a:close/>
                <a:moveTo>
                  <a:pt x="2159189" y="546934"/>
                </a:moveTo>
                <a:lnTo>
                  <a:pt x="2018439" y="908298"/>
                </a:lnTo>
                <a:lnTo>
                  <a:pt x="2095839" y="908298"/>
                </a:lnTo>
                <a:lnTo>
                  <a:pt x="2125665" y="826215"/>
                </a:lnTo>
                <a:lnTo>
                  <a:pt x="2270112" y="826215"/>
                </a:lnTo>
                <a:lnTo>
                  <a:pt x="2301664" y="908298"/>
                </a:lnTo>
                <a:lnTo>
                  <a:pt x="2381036" y="908298"/>
                </a:lnTo>
                <a:lnTo>
                  <a:pt x="2236342" y="546934"/>
                </a:lnTo>
                <a:close/>
                <a:moveTo>
                  <a:pt x="1654624" y="546934"/>
                </a:moveTo>
                <a:lnTo>
                  <a:pt x="1654624" y="739695"/>
                </a:lnTo>
                <a:cubicBezTo>
                  <a:pt x="1654624" y="780120"/>
                  <a:pt x="1657007" y="810686"/>
                  <a:pt x="1661773" y="831391"/>
                </a:cubicBezTo>
                <a:cubicBezTo>
                  <a:pt x="1665059" y="845359"/>
                  <a:pt x="1671879" y="858711"/>
                  <a:pt x="1682232" y="871447"/>
                </a:cubicBezTo>
                <a:cubicBezTo>
                  <a:pt x="1692585" y="884183"/>
                  <a:pt x="1706676" y="894535"/>
                  <a:pt x="1724506" y="902505"/>
                </a:cubicBezTo>
                <a:cubicBezTo>
                  <a:pt x="1742336" y="910476"/>
                  <a:pt x="1768506" y="914461"/>
                  <a:pt x="1803015" y="914461"/>
                </a:cubicBezTo>
                <a:cubicBezTo>
                  <a:pt x="1831609" y="914461"/>
                  <a:pt x="1854779" y="910804"/>
                  <a:pt x="1872527" y="903491"/>
                </a:cubicBezTo>
                <a:cubicBezTo>
                  <a:pt x="1890275" y="896179"/>
                  <a:pt x="1904449" y="886360"/>
                  <a:pt x="1915048" y="874035"/>
                </a:cubicBezTo>
                <a:cubicBezTo>
                  <a:pt x="1925647" y="861710"/>
                  <a:pt x="1932919" y="846592"/>
                  <a:pt x="1936863" y="828680"/>
                </a:cubicBezTo>
                <a:cubicBezTo>
                  <a:pt x="1940807" y="810768"/>
                  <a:pt x="1942779" y="780120"/>
                  <a:pt x="1942779" y="736736"/>
                </a:cubicBezTo>
                <a:lnTo>
                  <a:pt x="1942779" y="546934"/>
                </a:lnTo>
                <a:lnTo>
                  <a:pt x="1869816" y="546934"/>
                </a:lnTo>
                <a:lnTo>
                  <a:pt x="1869816" y="746843"/>
                </a:lnTo>
                <a:cubicBezTo>
                  <a:pt x="1869816" y="775437"/>
                  <a:pt x="1868748" y="795896"/>
                  <a:pt x="1866611" y="808221"/>
                </a:cubicBezTo>
                <a:cubicBezTo>
                  <a:pt x="1864475" y="820545"/>
                  <a:pt x="1858148" y="830939"/>
                  <a:pt x="1847631" y="839402"/>
                </a:cubicBezTo>
                <a:cubicBezTo>
                  <a:pt x="1837114" y="847865"/>
                  <a:pt x="1821502" y="852097"/>
                  <a:pt x="1800797" y="852097"/>
                </a:cubicBezTo>
                <a:cubicBezTo>
                  <a:pt x="1780420" y="852097"/>
                  <a:pt x="1764356" y="847619"/>
                  <a:pt x="1752607" y="838663"/>
                </a:cubicBezTo>
                <a:cubicBezTo>
                  <a:pt x="1740857" y="829707"/>
                  <a:pt x="1733421" y="817834"/>
                  <a:pt x="1730299" y="803044"/>
                </a:cubicBezTo>
                <a:cubicBezTo>
                  <a:pt x="1728491" y="793842"/>
                  <a:pt x="1727587" y="773711"/>
                  <a:pt x="1727587" y="742652"/>
                </a:cubicBezTo>
                <a:lnTo>
                  <a:pt x="1727587" y="546934"/>
                </a:lnTo>
                <a:close/>
                <a:moveTo>
                  <a:pt x="1255314" y="546934"/>
                </a:moveTo>
                <a:lnTo>
                  <a:pt x="1255314" y="908298"/>
                </a:lnTo>
                <a:lnTo>
                  <a:pt x="1328277" y="908298"/>
                </a:lnTo>
                <a:lnTo>
                  <a:pt x="1328277" y="757442"/>
                </a:lnTo>
                <a:lnTo>
                  <a:pt x="1343066" y="757442"/>
                </a:lnTo>
                <a:cubicBezTo>
                  <a:pt x="1359828" y="757442"/>
                  <a:pt x="1372071" y="758798"/>
                  <a:pt x="1379795" y="761509"/>
                </a:cubicBezTo>
                <a:cubicBezTo>
                  <a:pt x="1387518" y="764221"/>
                  <a:pt x="1394831" y="769233"/>
                  <a:pt x="1401733" y="776546"/>
                </a:cubicBezTo>
                <a:cubicBezTo>
                  <a:pt x="1408635" y="783858"/>
                  <a:pt x="1421452" y="801565"/>
                  <a:pt x="1440186" y="829666"/>
                </a:cubicBezTo>
                <a:lnTo>
                  <a:pt x="1492936" y="908298"/>
                </a:lnTo>
                <a:lnTo>
                  <a:pt x="1580196" y="908298"/>
                </a:lnTo>
                <a:lnTo>
                  <a:pt x="1536073" y="837800"/>
                </a:lnTo>
                <a:cubicBezTo>
                  <a:pt x="1518654" y="809699"/>
                  <a:pt x="1504809" y="790144"/>
                  <a:pt x="1494539" y="779134"/>
                </a:cubicBezTo>
                <a:cubicBezTo>
                  <a:pt x="1484268" y="768124"/>
                  <a:pt x="1471245" y="758017"/>
                  <a:pt x="1455469" y="748815"/>
                </a:cubicBezTo>
                <a:cubicBezTo>
                  <a:pt x="1487185" y="744214"/>
                  <a:pt x="1511013" y="733080"/>
                  <a:pt x="1526953" y="715415"/>
                </a:cubicBezTo>
                <a:cubicBezTo>
                  <a:pt x="1542893" y="697749"/>
                  <a:pt x="1550863" y="675359"/>
                  <a:pt x="1550863" y="648244"/>
                </a:cubicBezTo>
                <a:cubicBezTo>
                  <a:pt x="1550863" y="626881"/>
                  <a:pt x="1545604" y="607901"/>
                  <a:pt x="1535087" y="591304"/>
                </a:cubicBezTo>
                <a:cubicBezTo>
                  <a:pt x="1524570" y="574706"/>
                  <a:pt x="1510561" y="563162"/>
                  <a:pt x="1493060" y="556671"/>
                </a:cubicBezTo>
                <a:cubicBezTo>
                  <a:pt x="1475558" y="550180"/>
                  <a:pt x="1447499" y="546934"/>
                  <a:pt x="1408881" y="546934"/>
                </a:cubicBezTo>
                <a:close/>
                <a:moveTo>
                  <a:pt x="855264" y="546934"/>
                </a:moveTo>
                <a:lnTo>
                  <a:pt x="855264" y="908298"/>
                </a:lnTo>
                <a:lnTo>
                  <a:pt x="978265" y="908298"/>
                </a:lnTo>
                <a:cubicBezTo>
                  <a:pt x="1024771" y="907970"/>
                  <a:pt x="1054104" y="907148"/>
                  <a:pt x="1066265" y="905833"/>
                </a:cubicBezTo>
                <a:cubicBezTo>
                  <a:pt x="1085656" y="903697"/>
                  <a:pt x="1101966" y="897986"/>
                  <a:pt x="1115194" y="888702"/>
                </a:cubicBezTo>
                <a:cubicBezTo>
                  <a:pt x="1128423" y="879417"/>
                  <a:pt x="1138858" y="867010"/>
                  <a:pt x="1146499" y="851481"/>
                </a:cubicBezTo>
                <a:cubicBezTo>
                  <a:pt x="1154141" y="835951"/>
                  <a:pt x="1157961" y="819970"/>
                  <a:pt x="1157961" y="803537"/>
                </a:cubicBezTo>
                <a:cubicBezTo>
                  <a:pt x="1157961" y="782667"/>
                  <a:pt x="1152046" y="764508"/>
                  <a:pt x="1140214" y="749061"/>
                </a:cubicBezTo>
                <a:cubicBezTo>
                  <a:pt x="1128382" y="733614"/>
                  <a:pt x="1111456" y="722686"/>
                  <a:pt x="1089435" y="716277"/>
                </a:cubicBezTo>
                <a:cubicBezTo>
                  <a:pt x="1105047" y="709211"/>
                  <a:pt x="1117413" y="698612"/>
                  <a:pt x="1126533" y="684479"/>
                </a:cubicBezTo>
                <a:cubicBezTo>
                  <a:pt x="1135654" y="670347"/>
                  <a:pt x="1140214" y="654818"/>
                  <a:pt x="1140214" y="637891"/>
                </a:cubicBezTo>
                <a:cubicBezTo>
                  <a:pt x="1140214" y="622280"/>
                  <a:pt x="1136516" y="608189"/>
                  <a:pt x="1129121" y="595617"/>
                </a:cubicBezTo>
                <a:cubicBezTo>
                  <a:pt x="1121726" y="583046"/>
                  <a:pt x="1112483" y="572981"/>
                  <a:pt x="1101391" y="565421"/>
                </a:cubicBezTo>
                <a:cubicBezTo>
                  <a:pt x="1090298" y="557862"/>
                  <a:pt x="1077727" y="552891"/>
                  <a:pt x="1063677" y="550508"/>
                </a:cubicBezTo>
                <a:cubicBezTo>
                  <a:pt x="1049626" y="548126"/>
                  <a:pt x="1028304" y="546934"/>
                  <a:pt x="999711" y="546934"/>
                </a:cubicBezTo>
                <a:close/>
                <a:moveTo>
                  <a:pt x="483542" y="546934"/>
                </a:moveTo>
                <a:lnTo>
                  <a:pt x="483542" y="908298"/>
                </a:lnTo>
                <a:lnTo>
                  <a:pt x="758386" y="908298"/>
                </a:lnTo>
                <a:lnTo>
                  <a:pt x="758386" y="847414"/>
                </a:lnTo>
                <a:lnTo>
                  <a:pt x="556505" y="847414"/>
                </a:lnTo>
                <a:lnTo>
                  <a:pt x="556505" y="749061"/>
                </a:lnTo>
                <a:lnTo>
                  <a:pt x="737927" y="749061"/>
                </a:lnTo>
                <a:lnTo>
                  <a:pt x="737927" y="688177"/>
                </a:lnTo>
                <a:lnTo>
                  <a:pt x="556505" y="688177"/>
                </a:lnTo>
                <a:lnTo>
                  <a:pt x="556505" y="608065"/>
                </a:lnTo>
                <a:lnTo>
                  <a:pt x="751484" y="608065"/>
                </a:lnTo>
                <a:lnTo>
                  <a:pt x="751484" y="546934"/>
                </a:lnTo>
                <a:close/>
                <a:moveTo>
                  <a:pt x="141135" y="546934"/>
                </a:moveTo>
                <a:lnTo>
                  <a:pt x="141135" y="908298"/>
                </a:lnTo>
                <a:lnTo>
                  <a:pt x="214098" y="908298"/>
                </a:lnTo>
                <a:lnTo>
                  <a:pt x="214098" y="754731"/>
                </a:lnTo>
                <a:lnTo>
                  <a:pt x="364954" y="754731"/>
                </a:lnTo>
                <a:lnTo>
                  <a:pt x="364954" y="693600"/>
                </a:lnTo>
                <a:lnTo>
                  <a:pt x="214098" y="693600"/>
                </a:lnTo>
                <a:lnTo>
                  <a:pt x="214098" y="608065"/>
                </a:lnTo>
                <a:lnTo>
                  <a:pt x="388864" y="608065"/>
                </a:lnTo>
                <a:lnTo>
                  <a:pt x="388864" y="546934"/>
                </a:lnTo>
                <a:close/>
                <a:moveTo>
                  <a:pt x="5183814" y="0"/>
                </a:moveTo>
                <a:lnTo>
                  <a:pt x="5486400" y="0"/>
                </a:lnTo>
                <a:lnTo>
                  <a:pt x="5486400" y="93252"/>
                </a:lnTo>
                <a:lnTo>
                  <a:pt x="5444518" y="74338"/>
                </a:lnTo>
                <a:cubicBezTo>
                  <a:pt x="5393819" y="54681"/>
                  <a:pt x="5341392" y="37480"/>
                  <a:pt x="5287236" y="22737"/>
                </a:cubicBezTo>
                <a:close/>
                <a:moveTo>
                  <a:pt x="0" y="0"/>
                </a:moveTo>
                <a:lnTo>
                  <a:pt x="4324356" y="0"/>
                </a:lnTo>
                <a:lnTo>
                  <a:pt x="4256402" y="13664"/>
                </a:lnTo>
                <a:cubicBezTo>
                  <a:pt x="3998820" y="77299"/>
                  <a:pt x="3771902" y="193963"/>
                  <a:pt x="3575648" y="363656"/>
                </a:cubicBezTo>
                <a:cubicBezTo>
                  <a:pt x="3261642" y="635165"/>
                  <a:pt x="3074904" y="1082752"/>
                  <a:pt x="3015432" y="1706416"/>
                </a:cubicBezTo>
                <a:lnTo>
                  <a:pt x="4014542" y="1819321"/>
                </a:lnTo>
                <a:cubicBezTo>
                  <a:pt x="4033573" y="1488671"/>
                  <a:pt x="4104938" y="1252109"/>
                  <a:pt x="4228638" y="1109634"/>
                </a:cubicBezTo>
                <a:cubicBezTo>
                  <a:pt x="4352336" y="967159"/>
                  <a:pt x="4518855" y="895921"/>
                  <a:pt x="4728192" y="895921"/>
                </a:cubicBezTo>
                <a:cubicBezTo>
                  <a:pt x="4939908" y="895921"/>
                  <a:pt x="5105831" y="963799"/>
                  <a:pt x="5225962" y="1099553"/>
                </a:cubicBezTo>
                <a:cubicBezTo>
                  <a:pt x="5346094" y="1235307"/>
                  <a:pt x="5406159" y="1429531"/>
                  <a:pt x="5406159" y="1682222"/>
                </a:cubicBezTo>
                <a:cubicBezTo>
                  <a:pt x="5406159" y="1910720"/>
                  <a:pt x="5337173" y="2141906"/>
                  <a:pt x="5199201" y="2375780"/>
                </a:cubicBezTo>
                <a:cubicBezTo>
                  <a:pt x="5096911" y="2545137"/>
                  <a:pt x="4819777" y="2867722"/>
                  <a:pt x="4367799" y="3343535"/>
                </a:cubicBezTo>
                <a:cubicBezTo>
                  <a:pt x="3806395" y="3932252"/>
                  <a:pt x="3430539" y="4404705"/>
                  <a:pt x="3240232" y="4760893"/>
                </a:cubicBezTo>
                <a:cubicBezTo>
                  <a:pt x="3097502" y="5028033"/>
                  <a:pt x="2997591" y="5306893"/>
                  <a:pt x="2940499" y="5597471"/>
                </a:cubicBezTo>
                <a:lnTo>
                  <a:pt x="2904020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312908"/>
              </p:ext>
            </p:extLst>
          </p:nvPr>
        </p:nvGraphicFramePr>
        <p:xfrm>
          <a:off x="685800" y="2473746"/>
          <a:ext cx="3225313" cy="29936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759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460759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9893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98934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9893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9893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9893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9893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3CE6DA-9464-4684-B7B8-7583C4AFC1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72A3A84-F8D8-42BD-B5A3-CD4446C24D39}"/>
              </a:ext>
            </a:extLst>
          </p:cNvPr>
          <p:cNvSpPr/>
          <p:nvPr/>
        </p:nvSpPr>
        <p:spPr>
          <a:xfrm>
            <a:off x="437731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5543167"/>
                </a:moveTo>
                <a:lnTo>
                  <a:pt x="5486400" y="5848354"/>
                </a:lnTo>
                <a:lnTo>
                  <a:pt x="4903686" y="5848354"/>
                </a:lnTo>
                <a:lnTo>
                  <a:pt x="5014722" y="5811612"/>
                </a:lnTo>
                <a:cubicBezTo>
                  <a:pt x="5132667" y="5765913"/>
                  <a:pt x="5244816" y="5708788"/>
                  <a:pt x="5351168" y="5640239"/>
                </a:cubicBezTo>
                <a:close/>
                <a:moveTo>
                  <a:pt x="5486400" y="2409581"/>
                </a:moveTo>
                <a:lnTo>
                  <a:pt x="5486400" y="2806097"/>
                </a:lnTo>
                <a:lnTo>
                  <a:pt x="5456859" y="2790087"/>
                </a:lnTo>
                <a:cubicBezTo>
                  <a:pt x="5348932" y="2737541"/>
                  <a:pt x="5231460" y="2697659"/>
                  <a:pt x="5104442" y="2670441"/>
                </a:cubicBezTo>
                <a:cubicBezTo>
                  <a:pt x="5246245" y="2593155"/>
                  <a:pt x="5370322" y="2509317"/>
                  <a:pt x="5476674" y="2418926"/>
                </a:cubicBezTo>
                <a:close/>
                <a:moveTo>
                  <a:pt x="908231" y="835552"/>
                </a:moveTo>
                <a:lnTo>
                  <a:pt x="958023" y="969646"/>
                </a:lnTo>
                <a:lnTo>
                  <a:pt x="859424" y="969646"/>
                </a:lnTo>
                <a:close/>
                <a:moveTo>
                  <a:pt x="1268330" y="812381"/>
                </a:moveTo>
                <a:lnTo>
                  <a:pt x="1325270" y="812381"/>
                </a:lnTo>
                <a:cubicBezTo>
                  <a:pt x="1354850" y="812381"/>
                  <a:pt x="1372598" y="812792"/>
                  <a:pt x="1378514" y="813614"/>
                </a:cubicBezTo>
                <a:cubicBezTo>
                  <a:pt x="1390346" y="815586"/>
                  <a:pt x="1399507" y="820310"/>
                  <a:pt x="1405998" y="827787"/>
                </a:cubicBezTo>
                <a:cubicBezTo>
                  <a:pt x="1412489" y="835264"/>
                  <a:pt x="1415735" y="845083"/>
                  <a:pt x="1415735" y="857244"/>
                </a:cubicBezTo>
                <a:cubicBezTo>
                  <a:pt x="1415735" y="868090"/>
                  <a:pt x="1413270" y="877128"/>
                  <a:pt x="1408340" y="884358"/>
                </a:cubicBezTo>
                <a:cubicBezTo>
                  <a:pt x="1403410" y="891589"/>
                  <a:pt x="1396590" y="896683"/>
                  <a:pt x="1387881" y="899641"/>
                </a:cubicBezTo>
                <a:cubicBezTo>
                  <a:pt x="1379171" y="902599"/>
                  <a:pt x="1357315" y="904078"/>
                  <a:pt x="1322312" y="904078"/>
                </a:cubicBezTo>
                <a:lnTo>
                  <a:pt x="1268330" y="904078"/>
                </a:lnTo>
                <a:close/>
                <a:moveTo>
                  <a:pt x="2071667" y="751250"/>
                </a:moveTo>
                <a:lnTo>
                  <a:pt x="2071667" y="1112614"/>
                </a:lnTo>
                <a:lnTo>
                  <a:pt x="2144630" y="1112614"/>
                </a:lnTo>
                <a:lnTo>
                  <a:pt x="2144630" y="954610"/>
                </a:lnTo>
                <a:lnTo>
                  <a:pt x="2287598" y="954610"/>
                </a:lnTo>
                <a:lnTo>
                  <a:pt x="2287598" y="1112614"/>
                </a:lnTo>
                <a:lnTo>
                  <a:pt x="2360561" y="1112614"/>
                </a:lnTo>
                <a:lnTo>
                  <a:pt x="2360561" y="751250"/>
                </a:lnTo>
                <a:lnTo>
                  <a:pt x="2287598" y="751250"/>
                </a:lnTo>
                <a:lnTo>
                  <a:pt x="2287598" y="893479"/>
                </a:lnTo>
                <a:lnTo>
                  <a:pt x="2144630" y="893479"/>
                </a:lnTo>
                <a:lnTo>
                  <a:pt x="2144630" y="751250"/>
                </a:lnTo>
                <a:close/>
                <a:moveTo>
                  <a:pt x="1195367" y="751250"/>
                </a:moveTo>
                <a:lnTo>
                  <a:pt x="1195367" y="1112614"/>
                </a:lnTo>
                <a:lnTo>
                  <a:pt x="1268330" y="1112614"/>
                </a:lnTo>
                <a:lnTo>
                  <a:pt x="1268330" y="961758"/>
                </a:lnTo>
                <a:lnTo>
                  <a:pt x="1283120" y="961758"/>
                </a:lnTo>
                <a:cubicBezTo>
                  <a:pt x="1299881" y="961758"/>
                  <a:pt x="1312124" y="963114"/>
                  <a:pt x="1319848" y="965825"/>
                </a:cubicBezTo>
                <a:cubicBezTo>
                  <a:pt x="1327571" y="968537"/>
                  <a:pt x="1334884" y="973549"/>
                  <a:pt x="1341786" y="980862"/>
                </a:cubicBezTo>
                <a:cubicBezTo>
                  <a:pt x="1348688" y="988174"/>
                  <a:pt x="1361505" y="1005881"/>
                  <a:pt x="1380239" y="1033982"/>
                </a:cubicBezTo>
                <a:lnTo>
                  <a:pt x="1432989" y="1112614"/>
                </a:lnTo>
                <a:lnTo>
                  <a:pt x="1520249" y="1112614"/>
                </a:lnTo>
                <a:lnTo>
                  <a:pt x="1476126" y="1042116"/>
                </a:lnTo>
                <a:cubicBezTo>
                  <a:pt x="1458707" y="1014016"/>
                  <a:pt x="1444862" y="994460"/>
                  <a:pt x="1434592" y="983450"/>
                </a:cubicBezTo>
                <a:cubicBezTo>
                  <a:pt x="1424321" y="972440"/>
                  <a:pt x="1411298" y="962333"/>
                  <a:pt x="1395522" y="953131"/>
                </a:cubicBezTo>
                <a:cubicBezTo>
                  <a:pt x="1427238" y="948530"/>
                  <a:pt x="1451066" y="937396"/>
                  <a:pt x="1467006" y="919731"/>
                </a:cubicBezTo>
                <a:cubicBezTo>
                  <a:pt x="1482946" y="902065"/>
                  <a:pt x="1490916" y="879675"/>
                  <a:pt x="1490916" y="852560"/>
                </a:cubicBezTo>
                <a:cubicBezTo>
                  <a:pt x="1490916" y="831197"/>
                  <a:pt x="1485658" y="812217"/>
                  <a:pt x="1475140" y="795620"/>
                </a:cubicBezTo>
                <a:cubicBezTo>
                  <a:pt x="1464623" y="779022"/>
                  <a:pt x="1450614" y="767478"/>
                  <a:pt x="1433113" y="760987"/>
                </a:cubicBezTo>
                <a:cubicBezTo>
                  <a:pt x="1415611" y="754496"/>
                  <a:pt x="1387552" y="751250"/>
                  <a:pt x="1348934" y="751250"/>
                </a:cubicBezTo>
                <a:close/>
                <a:moveTo>
                  <a:pt x="870517" y="751250"/>
                </a:moveTo>
                <a:lnTo>
                  <a:pt x="729767" y="1112614"/>
                </a:lnTo>
                <a:lnTo>
                  <a:pt x="807167" y="1112614"/>
                </a:lnTo>
                <a:lnTo>
                  <a:pt x="836993" y="1030531"/>
                </a:lnTo>
                <a:lnTo>
                  <a:pt x="981440" y="1030531"/>
                </a:lnTo>
                <a:lnTo>
                  <a:pt x="1012992" y="1112614"/>
                </a:lnTo>
                <a:lnTo>
                  <a:pt x="1092364" y="1112614"/>
                </a:lnTo>
                <a:lnTo>
                  <a:pt x="947670" y="751250"/>
                </a:lnTo>
                <a:close/>
                <a:moveTo>
                  <a:pt x="260684" y="751250"/>
                </a:moveTo>
                <a:lnTo>
                  <a:pt x="260684" y="1112614"/>
                </a:lnTo>
                <a:lnTo>
                  <a:pt x="328471" y="1112614"/>
                </a:lnTo>
                <a:lnTo>
                  <a:pt x="328471" y="828157"/>
                </a:lnTo>
                <a:lnTo>
                  <a:pt x="399955" y="1112614"/>
                </a:lnTo>
                <a:lnTo>
                  <a:pt x="470206" y="1112614"/>
                </a:lnTo>
                <a:lnTo>
                  <a:pt x="541937" y="828157"/>
                </a:lnTo>
                <a:lnTo>
                  <a:pt x="541937" y="1112614"/>
                </a:lnTo>
                <a:lnTo>
                  <a:pt x="609723" y="1112614"/>
                </a:lnTo>
                <a:lnTo>
                  <a:pt x="609723" y="751250"/>
                </a:lnTo>
                <a:lnTo>
                  <a:pt x="500279" y="751250"/>
                </a:lnTo>
                <a:lnTo>
                  <a:pt x="435450" y="997747"/>
                </a:lnTo>
                <a:lnTo>
                  <a:pt x="369882" y="751250"/>
                </a:lnTo>
                <a:close/>
                <a:moveTo>
                  <a:pt x="1789549" y="745088"/>
                </a:moveTo>
                <a:cubicBezTo>
                  <a:pt x="1738935" y="745088"/>
                  <a:pt x="1698099" y="761726"/>
                  <a:pt x="1667040" y="795003"/>
                </a:cubicBezTo>
                <a:cubicBezTo>
                  <a:pt x="1635982" y="828280"/>
                  <a:pt x="1620452" y="874991"/>
                  <a:pt x="1620452" y="935137"/>
                </a:cubicBezTo>
                <a:cubicBezTo>
                  <a:pt x="1620452" y="991995"/>
                  <a:pt x="1635900" y="1036816"/>
                  <a:pt x="1666794" y="1069600"/>
                </a:cubicBezTo>
                <a:cubicBezTo>
                  <a:pt x="1697688" y="1102385"/>
                  <a:pt x="1737127" y="1118777"/>
                  <a:pt x="1785112" y="1118777"/>
                </a:cubicBezTo>
                <a:cubicBezTo>
                  <a:pt x="1823894" y="1118777"/>
                  <a:pt x="1855898" y="1109204"/>
                  <a:pt x="1881123" y="1090060"/>
                </a:cubicBezTo>
                <a:cubicBezTo>
                  <a:pt x="1906347" y="1070915"/>
                  <a:pt x="1924383" y="1041623"/>
                  <a:pt x="1935229" y="1002184"/>
                </a:cubicBezTo>
                <a:lnTo>
                  <a:pt x="1864484" y="979753"/>
                </a:lnTo>
                <a:cubicBezTo>
                  <a:pt x="1858404" y="1006210"/>
                  <a:pt x="1848380" y="1025601"/>
                  <a:pt x="1834411" y="1037926"/>
                </a:cubicBezTo>
                <a:cubicBezTo>
                  <a:pt x="1820443" y="1050251"/>
                  <a:pt x="1803764" y="1056413"/>
                  <a:pt x="1784373" y="1056413"/>
                </a:cubicBezTo>
                <a:cubicBezTo>
                  <a:pt x="1758080" y="1056413"/>
                  <a:pt x="1736717" y="1046717"/>
                  <a:pt x="1720284" y="1027326"/>
                </a:cubicBezTo>
                <a:cubicBezTo>
                  <a:pt x="1703851" y="1007935"/>
                  <a:pt x="1695634" y="975398"/>
                  <a:pt x="1695634" y="929714"/>
                </a:cubicBezTo>
                <a:cubicBezTo>
                  <a:pt x="1695634" y="886659"/>
                  <a:pt x="1703974" y="855518"/>
                  <a:pt x="1720653" y="836292"/>
                </a:cubicBezTo>
                <a:cubicBezTo>
                  <a:pt x="1737333" y="817065"/>
                  <a:pt x="1759066" y="807451"/>
                  <a:pt x="1785852" y="807451"/>
                </a:cubicBezTo>
                <a:cubicBezTo>
                  <a:pt x="1805243" y="807451"/>
                  <a:pt x="1821717" y="812874"/>
                  <a:pt x="1835274" y="823720"/>
                </a:cubicBezTo>
                <a:cubicBezTo>
                  <a:pt x="1848831" y="834566"/>
                  <a:pt x="1857747" y="849356"/>
                  <a:pt x="1862019" y="868090"/>
                </a:cubicBezTo>
                <a:lnTo>
                  <a:pt x="1934243" y="850835"/>
                </a:lnTo>
                <a:cubicBezTo>
                  <a:pt x="1926026" y="821913"/>
                  <a:pt x="1913701" y="799728"/>
                  <a:pt x="1897268" y="784281"/>
                </a:cubicBezTo>
                <a:cubicBezTo>
                  <a:pt x="1869660" y="758152"/>
                  <a:pt x="1833754" y="745088"/>
                  <a:pt x="1789549" y="745088"/>
                </a:cubicBezTo>
                <a:close/>
                <a:moveTo>
                  <a:pt x="4818682" y="0"/>
                </a:moveTo>
                <a:lnTo>
                  <a:pt x="5486400" y="0"/>
                </a:lnTo>
                <a:lnTo>
                  <a:pt x="5486400" y="393697"/>
                </a:lnTo>
                <a:lnTo>
                  <a:pt x="5408755" y="319855"/>
                </a:lnTo>
                <a:cubicBezTo>
                  <a:pt x="5272412" y="203422"/>
                  <a:pt x="5120571" y="111939"/>
                  <a:pt x="4953230" y="45406"/>
                </a:cubicBezTo>
                <a:close/>
                <a:moveTo>
                  <a:pt x="0" y="0"/>
                </a:moveTo>
                <a:lnTo>
                  <a:pt x="3580744" y="0"/>
                </a:lnTo>
                <a:lnTo>
                  <a:pt x="3522641" y="15542"/>
                </a:lnTo>
                <a:cubicBezTo>
                  <a:pt x="3453168" y="38476"/>
                  <a:pt x="3385669" y="65232"/>
                  <a:pt x="3320144" y="95810"/>
                </a:cubicBezTo>
                <a:cubicBezTo>
                  <a:pt x="3058043" y="218123"/>
                  <a:pt x="2853740" y="386136"/>
                  <a:pt x="2707232" y="599849"/>
                </a:cubicBezTo>
                <a:cubicBezTo>
                  <a:pt x="2560725" y="813561"/>
                  <a:pt x="2451180" y="1099184"/>
                  <a:pt x="2378599" y="1456715"/>
                </a:cubicBezTo>
                <a:lnTo>
                  <a:pt x="3422968" y="1634137"/>
                </a:lnTo>
                <a:cubicBezTo>
                  <a:pt x="3452538" y="1376069"/>
                  <a:pt x="3535872" y="1179830"/>
                  <a:pt x="3672971" y="1045419"/>
                </a:cubicBezTo>
                <a:cubicBezTo>
                  <a:pt x="3810070" y="911009"/>
                  <a:pt x="3975394" y="843804"/>
                  <a:pt x="4168945" y="843804"/>
                </a:cubicBezTo>
                <a:cubicBezTo>
                  <a:pt x="4365184" y="843804"/>
                  <a:pt x="4522444" y="902944"/>
                  <a:pt x="4640726" y="1021226"/>
                </a:cubicBezTo>
                <a:cubicBezTo>
                  <a:pt x="4759007" y="1139507"/>
                  <a:pt x="4818147" y="1298111"/>
                  <a:pt x="4818147" y="1497038"/>
                </a:cubicBezTo>
                <a:cubicBezTo>
                  <a:pt x="4818147" y="1730912"/>
                  <a:pt x="4737501" y="1918415"/>
                  <a:pt x="4576209" y="2059546"/>
                </a:cubicBezTo>
                <a:cubicBezTo>
                  <a:pt x="4414916" y="2200677"/>
                  <a:pt x="4181042" y="2267210"/>
                  <a:pt x="3874587" y="2259145"/>
                </a:cubicBezTo>
                <a:lnTo>
                  <a:pt x="3749585" y="3182545"/>
                </a:lnTo>
                <a:cubicBezTo>
                  <a:pt x="3951200" y="3126093"/>
                  <a:pt x="4124590" y="3097866"/>
                  <a:pt x="4269753" y="3097866"/>
                </a:cubicBezTo>
                <a:cubicBezTo>
                  <a:pt x="4490186" y="3097866"/>
                  <a:pt x="4677016" y="3181201"/>
                  <a:pt x="4830244" y="3347870"/>
                </a:cubicBezTo>
                <a:cubicBezTo>
                  <a:pt x="4983472" y="3514539"/>
                  <a:pt x="5060086" y="3740348"/>
                  <a:pt x="5060086" y="4025298"/>
                </a:cubicBezTo>
                <a:cubicBezTo>
                  <a:pt x="5060086" y="4326377"/>
                  <a:pt x="4980112" y="4565628"/>
                  <a:pt x="4820164" y="4743050"/>
                </a:cubicBezTo>
                <a:cubicBezTo>
                  <a:pt x="4660215" y="4920471"/>
                  <a:pt x="4463304" y="5009182"/>
                  <a:pt x="4229430" y="5009182"/>
                </a:cubicBezTo>
                <a:cubicBezTo>
                  <a:pt x="4011685" y="5009182"/>
                  <a:pt x="3826199" y="4935257"/>
                  <a:pt x="3672971" y="4787405"/>
                </a:cubicBezTo>
                <a:cubicBezTo>
                  <a:pt x="3519743" y="4639554"/>
                  <a:pt x="3425656" y="4425841"/>
                  <a:pt x="3390709" y="4146267"/>
                </a:cubicBezTo>
                <a:lnTo>
                  <a:pt x="2293920" y="4279334"/>
                </a:lnTo>
                <a:cubicBezTo>
                  <a:pt x="2350373" y="4776652"/>
                  <a:pt x="2554677" y="5179211"/>
                  <a:pt x="2906832" y="5487011"/>
                </a:cubicBezTo>
                <a:cubicBezTo>
                  <a:pt x="3082909" y="5640911"/>
                  <a:pt x="3281837" y="5756336"/>
                  <a:pt x="3503614" y="5833286"/>
                </a:cubicBezTo>
                <a:lnTo>
                  <a:pt x="3554524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49164"/>
              </p:ext>
            </p:extLst>
          </p:nvPr>
        </p:nvGraphicFramePr>
        <p:xfrm>
          <a:off x="701720" y="2285703"/>
          <a:ext cx="3291841" cy="23434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26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47026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33477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157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98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90926B-A58F-45C9-B2C8-9B390B55A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C3D7E81-216B-4561-9460-68CA00D5B5AD}"/>
              </a:ext>
            </a:extLst>
          </p:cNvPr>
          <p:cNvSpPr/>
          <p:nvPr/>
        </p:nvSpPr>
        <p:spPr>
          <a:xfrm>
            <a:off x="4055570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3013293" y="5137652"/>
                </a:moveTo>
                <a:lnTo>
                  <a:pt x="3080936" y="5319818"/>
                </a:lnTo>
                <a:lnTo>
                  <a:pt x="2946990" y="5319818"/>
                </a:lnTo>
                <a:close/>
                <a:moveTo>
                  <a:pt x="3996526" y="5106175"/>
                </a:moveTo>
                <a:lnTo>
                  <a:pt x="4073880" y="5106175"/>
                </a:lnTo>
                <a:cubicBezTo>
                  <a:pt x="4114063" y="5106175"/>
                  <a:pt x="4138173" y="5106733"/>
                  <a:pt x="4146210" y="5107849"/>
                </a:cubicBezTo>
                <a:cubicBezTo>
                  <a:pt x="4162284" y="5110528"/>
                  <a:pt x="4174729" y="5116946"/>
                  <a:pt x="4183547" y="5127104"/>
                </a:cubicBezTo>
                <a:cubicBezTo>
                  <a:pt x="4192365" y="5137261"/>
                  <a:pt x="4196774" y="5150600"/>
                  <a:pt x="4196774" y="5167120"/>
                </a:cubicBezTo>
                <a:cubicBezTo>
                  <a:pt x="4196774" y="5181854"/>
                  <a:pt x="4193426" y="5194132"/>
                  <a:pt x="4186729" y="5203955"/>
                </a:cubicBezTo>
                <a:cubicBezTo>
                  <a:pt x="4180031" y="5213778"/>
                  <a:pt x="4170767" y="5220698"/>
                  <a:pt x="4158935" y="5224716"/>
                </a:cubicBezTo>
                <a:cubicBezTo>
                  <a:pt x="4147103" y="5228735"/>
                  <a:pt x="4117412" y="5230744"/>
                  <a:pt x="4069861" y="5230744"/>
                </a:cubicBezTo>
                <a:lnTo>
                  <a:pt x="3996526" y="5230744"/>
                </a:lnTo>
                <a:close/>
                <a:moveTo>
                  <a:pt x="3462791" y="5106175"/>
                </a:moveTo>
                <a:lnTo>
                  <a:pt x="3510677" y="5106175"/>
                </a:lnTo>
                <a:cubicBezTo>
                  <a:pt x="3546396" y="5106175"/>
                  <a:pt x="3570171" y="5107291"/>
                  <a:pt x="3582003" y="5109523"/>
                </a:cubicBezTo>
                <a:cubicBezTo>
                  <a:pt x="3598076" y="5112426"/>
                  <a:pt x="3611359" y="5119681"/>
                  <a:pt x="3621851" y="5131290"/>
                </a:cubicBezTo>
                <a:cubicBezTo>
                  <a:pt x="3632344" y="5142898"/>
                  <a:pt x="3637590" y="5157632"/>
                  <a:pt x="3637590" y="5175491"/>
                </a:cubicBezTo>
                <a:cubicBezTo>
                  <a:pt x="3637590" y="5190002"/>
                  <a:pt x="3633851" y="5202727"/>
                  <a:pt x="3626372" y="5213666"/>
                </a:cubicBezTo>
                <a:cubicBezTo>
                  <a:pt x="3618893" y="5224605"/>
                  <a:pt x="3608568" y="5232641"/>
                  <a:pt x="3595397" y="5237776"/>
                </a:cubicBezTo>
                <a:cubicBezTo>
                  <a:pt x="3582226" y="5242911"/>
                  <a:pt x="3556107" y="5245478"/>
                  <a:pt x="3517039" y="5245478"/>
                </a:cubicBezTo>
                <a:lnTo>
                  <a:pt x="3462791" y="5245478"/>
                </a:lnTo>
                <a:close/>
                <a:moveTo>
                  <a:pt x="4737950" y="5027147"/>
                </a:moveTo>
                <a:lnTo>
                  <a:pt x="4737950" y="5514038"/>
                </a:lnTo>
                <a:lnTo>
                  <a:pt x="5083530" y="5514038"/>
                </a:lnTo>
                <a:lnTo>
                  <a:pt x="5083530" y="5431327"/>
                </a:lnTo>
                <a:lnTo>
                  <a:pt x="4837070" y="5431327"/>
                </a:lnTo>
                <a:lnTo>
                  <a:pt x="4837070" y="5027147"/>
                </a:lnTo>
                <a:close/>
                <a:moveTo>
                  <a:pt x="4465558" y="5023129"/>
                </a:moveTo>
                <a:lnTo>
                  <a:pt x="4465558" y="5514038"/>
                </a:lnTo>
                <a:lnTo>
                  <a:pt x="4564677" y="5514038"/>
                </a:lnTo>
                <a:lnTo>
                  <a:pt x="4564677" y="5023129"/>
                </a:lnTo>
                <a:close/>
                <a:moveTo>
                  <a:pt x="3897407" y="5023129"/>
                </a:moveTo>
                <a:lnTo>
                  <a:pt x="3897407" y="5514038"/>
                </a:lnTo>
                <a:lnTo>
                  <a:pt x="3996526" y="5514038"/>
                </a:lnTo>
                <a:lnTo>
                  <a:pt x="3996526" y="5309102"/>
                </a:lnTo>
                <a:lnTo>
                  <a:pt x="4016618" y="5309102"/>
                </a:lnTo>
                <a:cubicBezTo>
                  <a:pt x="4039389" y="5309102"/>
                  <a:pt x="4056020" y="5310944"/>
                  <a:pt x="4066513" y="5314627"/>
                </a:cubicBezTo>
                <a:cubicBezTo>
                  <a:pt x="4077005" y="5318311"/>
                  <a:pt x="4086939" y="5325120"/>
                  <a:pt x="4096316" y="5335054"/>
                </a:cubicBezTo>
                <a:cubicBezTo>
                  <a:pt x="4105692" y="5344988"/>
                  <a:pt x="4123105" y="5369042"/>
                  <a:pt x="4148554" y="5407217"/>
                </a:cubicBezTo>
                <a:lnTo>
                  <a:pt x="4220215" y="5514038"/>
                </a:lnTo>
                <a:lnTo>
                  <a:pt x="4338756" y="5514038"/>
                </a:lnTo>
                <a:lnTo>
                  <a:pt x="4278816" y="5418267"/>
                </a:lnTo>
                <a:cubicBezTo>
                  <a:pt x="4255152" y="5380093"/>
                  <a:pt x="4236344" y="5353527"/>
                  <a:pt x="4222392" y="5338570"/>
                </a:cubicBezTo>
                <a:cubicBezTo>
                  <a:pt x="4208439" y="5323613"/>
                  <a:pt x="4190747" y="5309883"/>
                  <a:pt x="4169316" y="5297382"/>
                </a:cubicBezTo>
                <a:cubicBezTo>
                  <a:pt x="4212401" y="5291131"/>
                  <a:pt x="4244772" y="5276006"/>
                  <a:pt x="4266426" y="5252008"/>
                </a:cubicBezTo>
                <a:cubicBezTo>
                  <a:pt x="4288081" y="5228009"/>
                  <a:pt x="4298908" y="5197592"/>
                  <a:pt x="4298908" y="5160757"/>
                </a:cubicBezTo>
                <a:cubicBezTo>
                  <a:pt x="4298908" y="5131736"/>
                  <a:pt x="4291764" y="5105952"/>
                  <a:pt x="4277477" y="5083404"/>
                </a:cubicBezTo>
                <a:cubicBezTo>
                  <a:pt x="4263189" y="5060857"/>
                  <a:pt x="4244158" y="5045174"/>
                  <a:pt x="4220382" y="5036356"/>
                </a:cubicBezTo>
                <a:cubicBezTo>
                  <a:pt x="4196607" y="5027538"/>
                  <a:pt x="4158488" y="5023129"/>
                  <a:pt x="4106027" y="5023129"/>
                </a:cubicBezTo>
                <a:close/>
                <a:moveTo>
                  <a:pt x="3363672" y="5023129"/>
                </a:moveTo>
                <a:lnTo>
                  <a:pt x="3363672" y="5514038"/>
                </a:lnTo>
                <a:lnTo>
                  <a:pt x="3462791" y="5514038"/>
                </a:lnTo>
                <a:lnTo>
                  <a:pt x="3462791" y="5328859"/>
                </a:lnTo>
                <a:lnTo>
                  <a:pt x="3527420" y="5328859"/>
                </a:lnTo>
                <a:cubicBezTo>
                  <a:pt x="3572292" y="5328859"/>
                  <a:pt x="3606559" y="5326515"/>
                  <a:pt x="3630223" y="5321827"/>
                </a:cubicBezTo>
                <a:cubicBezTo>
                  <a:pt x="3647636" y="5318032"/>
                  <a:pt x="3664770" y="5310274"/>
                  <a:pt x="3681625" y="5298554"/>
                </a:cubicBezTo>
                <a:cubicBezTo>
                  <a:pt x="3698479" y="5286834"/>
                  <a:pt x="3712376" y="5270704"/>
                  <a:pt x="3723315" y="5250166"/>
                </a:cubicBezTo>
                <a:cubicBezTo>
                  <a:pt x="3734254" y="5229628"/>
                  <a:pt x="3739723" y="5204290"/>
                  <a:pt x="3739723" y="5174152"/>
                </a:cubicBezTo>
                <a:cubicBezTo>
                  <a:pt x="3739723" y="5135085"/>
                  <a:pt x="3730236" y="5103217"/>
                  <a:pt x="3711260" y="5078549"/>
                </a:cubicBezTo>
                <a:cubicBezTo>
                  <a:pt x="3692284" y="5053880"/>
                  <a:pt x="3668732" y="5037863"/>
                  <a:pt x="3640604" y="5030496"/>
                </a:cubicBezTo>
                <a:cubicBezTo>
                  <a:pt x="3622298" y="5025584"/>
                  <a:pt x="3583007" y="5023129"/>
                  <a:pt x="3522732" y="5023129"/>
                </a:cubicBezTo>
                <a:close/>
                <a:moveTo>
                  <a:pt x="2962059" y="5023129"/>
                </a:moveTo>
                <a:lnTo>
                  <a:pt x="2770852" y="5514038"/>
                </a:lnTo>
                <a:lnTo>
                  <a:pt x="2875999" y="5514038"/>
                </a:lnTo>
                <a:lnTo>
                  <a:pt x="2916518" y="5402529"/>
                </a:lnTo>
                <a:lnTo>
                  <a:pt x="3112748" y="5402529"/>
                </a:lnTo>
                <a:lnTo>
                  <a:pt x="3155610" y="5514038"/>
                </a:lnTo>
                <a:lnTo>
                  <a:pt x="3263436" y="5514038"/>
                </a:lnTo>
                <a:lnTo>
                  <a:pt x="3066871" y="5023129"/>
                </a:lnTo>
                <a:close/>
                <a:moveTo>
                  <a:pt x="0" y="4677421"/>
                </a:moveTo>
                <a:lnTo>
                  <a:pt x="1353556" y="4677421"/>
                </a:lnTo>
                <a:lnTo>
                  <a:pt x="1353556" y="5848354"/>
                </a:lnTo>
                <a:lnTo>
                  <a:pt x="0" y="5848354"/>
                </a:lnTo>
                <a:close/>
                <a:moveTo>
                  <a:pt x="1353556" y="1661252"/>
                </a:moveTo>
                <a:lnTo>
                  <a:pt x="1353556" y="3681440"/>
                </a:lnTo>
                <a:lnTo>
                  <a:pt x="0" y="3681440"/>
                </a:lnTo>
                <a:lnTo>
                  <a:pt x="0" y="3673512"/>
                </a:lnTo>
                <a:close/>
                <a:moveTo>
                  <a:pt x="2450345" y="0"/>
                </a:moveTo>
                <a:lnTo>
                  <a:pt x="5486400" y="0"/>
                </a:lnTo>
                <a:lnTo>
                  <a:pt x="5486400" y="5848354"/>
                </a:lnTo>
                <a:lnTo>
                  <a:pt x="2450345" y="5848354"/>
                </a:lnTo>
                <a:lnTo>
                  <a:pt x="2450345" y="4677421"/>
                </a:lnTo>
                <a:lnTo>
                  <a:pt x="3184226" y="4677421"/>
                </a:lnTo>
                <a:lnTo>
                  <a:pt x="3184226" y="3681440"/>
                </a:lnTo>
                <a:lnTo>
                  <a:pt x="2450345" y="3681440"/>
                </a:lnTo>
                <a:close/>
                <a:moveTo>
                  <a:pt x="0" y="0"/>
                </a:moveTo>
                <a:lnTo>
                  <a:pt x="1451849" y="0"/>
                </a:lnTo>
                <a:lnTo>
                  <a:pt x="0" y="2125270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3959D9-DE98-4AB1-AB67-571C81F2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70763"/>
              </p:ext>
            </p:extLst>
          </p:nvPr>
        </p:nvGraphicFramePr>
        <p:xfrm>
          <a:off x="6688274" y="666746"/>
          <a:ext cx="2712899" cy="339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75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3875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139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C0A457-D0B8-4AD2-A347-67DE99FB74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04477F8-49E1-4CF9-BE84-7B414C23D95F}"/>
              </a:ext>
            </a:extLst>
          </p:cNvPr>
          <p:cNvSpPr/>
          <p:nvPr/>
        </p:nvSpPr>
        <p:spPr>
          <a:xfrm>
            <a:off x="507307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5756722"/>
                </a:moveTo>
                <a:lnTo>
                  <a:pt x="5486400" y="5848354"/>
                </a:lnTo>
                <a:lnTo>
                  <a:pt x="5230251" y="5848354"/>
                </a:lnTo>
                <a:lnTo>
                  <a:pt x="5334074" y="5819654"/>
                </a:lnTo>
                <a:close/>
                <a:moveTo>
                  <a:pt x="1274249" y="5150554"/>
                </a:moveTo>
                <a:lnTo>
                  <a:pt x="1356923" y="5373201"/>
                </a:lnTo>
                <a:lnTo>
                  <a:pt x="1193212" y="5373201"/>
                </a:lnTo>
                <a:close/>
                <a:moveTo>
                  <a:pt x="1557729" y="5010582"/>
                </a:moveTo>
                <a:lnTo>
                  <a:pt x="1777511" y="5358058"/>
                </a:lnTo>
                <a:lnTo>
                  <a:pt x="1777511" y="5610582"/>
                </a:lnTo>
                <a:lnTo>
                  <a:pt x="1898248" y="5610582"/>
                </a:lnTo>
                <a:lnTo>
                  <a:pt x="1898248" y="5358877"/>
                </a:lnTo>
                <a:lnTo>
                  <a:pt x="2118849" y="5010582"/>
                </a:lnTo>
                <a:lnTo>
                  <a:pt x="1979285" y="5010582"/>
                </a:lnTo>
                <a:lnTo>
                  <a:pt x="1840949" y="5247962"/>
                </a:lnTo>
                <a:lnTo>
                  <a:pt x="1699749" y="5010582"/>
                </a:lnTo>
                <a:close/>
                <a:moveTo>
                  <a:pt x="1211630" y="5010582"/>
                </a:moveTo>
                <a:lnTo>
                  <a:pt x="977932" y="5610582"/>
                </a:lnTo>
                <a:lnTo>
                  <a:pt x="1106445" y="5610582"/>
                </a:lnTo>
                <a:lnTo>
                  <a:pt x="1155968" y="5474293"/>
                </a:lnTo>
                <a:lnTo>
                  <a:pt x="1395804" y="5474293"/>
                </a:lnTo>
                <a:lnTo>
                  <a:pt x="1448192" y="5610582"/>
                </a:lnTo>
                <a:lnTo>
                  <a:pt x="1579979" y="5610582"/>
                </a:lnTo>
                <a:lnTo>
                  <a:pt x="1339733" y="5010582"/>
                </a:lnTo>
                <a:close/>
                <a:moveTo>
                  <a:pt x="246702" y="5010582"/>
                </a:moveTo>
                <a:lnTo>
                  <a:pt x="246702" y="5610582"/>
                </a:lnTo>
                <a:lnTo>
                  <a:pt x="359254" y="5610582"/>
                </a:lnTo>
                <a:lnTo>
                  <a:pt x="359254" y="5138276"/>
                </a:lnTo>
                <a:lnTo>
                  <a:pt x="477944" y="5610582"/>
                </a:lnTo>
                <a:lnTo>
                  <a:pt x="594588" y="5610582"/>
                </a:lnTo>
                <a:lnTo>
                  <a:pt x="713688" y="5138276"/>
                </a:lnTo>
                <a:lnTo>
                  <a:pt x="713688" y="5610582"/>
                </a:lnTo>
                <a:lnTo>
                  <a:pt x="826239" y="5610582"/>
                </a:lnTo>
                <a:lnTo>
                  <a:pt x="826239" y="5010582"/>
                </a:lnTo>
                <a:lnTo>
                  <a:pt x="644520" y="5010582"/>
                </a:lnTo>
                <a:lnTo>
                  <a:pt x="536880" y="5419859"/>
                </a:lnTo>
                <a:lnTo>
                  <a:pt x="428012" y="5010582"/>
                </a:lnTo>
                <a:close/>
                <a:moveTo>
                  <a:pt x="4253856" y="1058628"/>
                </a:moveTo>
                <a:lnTo>
                  <a:pt x="5486400" y="1058628"/>
                </a:lnTo>
                <a:lnTo>
                  <a:pt x="5486400" y="1987924"/>
                </a:lnTo>
                <a:lnTo>
                  <a:pt x="5383848" y="1950273"/>
                </a:lnTo>
                <a:cubicBezTo>
                  <a:pt x="5216885" y="1898861"/>
                  <a:pt x="5039148" y="1873155"/>
                  <a:pt x="4850638" y="1873155"/>
                </a:cubicBezTo>
                <a:cubicBezTo>
                  <a:pt x="4587194" y="1873155"/>
                  <a:pt x="4329126" y="1936328"/>
                  <a:pt x="4076434" y="2062674"/>
                </a:cubicBezTo>
                <a:close/>
                <a:moveTo>
                  <a:pt x="0" y="0"/>
                </a:moveTo>
                <a:lnTo>
                  <a:pt x="3394620" y="0"/>
                </a:lnTo>
                <a:lnTo>
                  <a:pt x="2814320" y="3074784"/>
                </a:lnTo>
                <a:lnTo>
                  <a:pt x="3733687" y="3207850"/>
                </a:lnTo>
                <a:cubicBezTo>
                  <a:pt x="3991755" y="2920212"/>
                  <a:pt x="4283426" y="2776393"/>
                  <a:pt x="4608699" y="2776393"/>
                </a:cubicBezTo>
                <a:cubicBezTo>
                  <a:pt x="4869455" y="2776393"/>
                  <a:pt x="5081151" y="2867120"/>
                  <a:pt x="5243788" y="3048574"/>
                </a:cubicBezTo>
                <a:cubicBezTo>
                  <a:pt x="5386095" y="3207346"/>
                  <a:pt x="5466143" y="3435581"/>
                  <a:pt x="5483931" y="3733280"/>
                </a:cubicBezTo>
                <a:lnTo>
                  <a:pt x="5486400" y="3818669"/>
                </a:lnTo>
                <a:lnTo>
                  <a:pt x="5486400" y="3914244"/>
                </a:lnTo>
                <a:lnTo>
                  <a:pt x="5483900" y="4005713"/>
                </a:lnTo>
                <a:cubicBezTo>
                  <a:pt x="5465964" y="4323110"/>
                  <a:pt x="5385254" y="4565900"/>
                  <a:pt x="5241772" y="4734080"/>
                </a:cubicBezTo>
                <a:cubicBezTo>
                  <a:pt x="5077791" y="4926287"/>
                  <a:pt x="4877520" y="5022391"/>
                  <a:pt x="4640957" y="5022391"/>
                </a:cubicBezTo>
                <a:cubicBezTo>
                  <a:pt x="4433966" y="5022391"/>
                  <a:pt x="4251168" y="4947793"/>
                  <a:pt x="4092563" y="4798597"/>
                </a:cubicBezTo>
                <a:cubicBezTo>
                  <a:pt x="3933959" y="4649402"/>
                  <a:pt x="3838527" y="4447114"/>
                  <a:pt x="3806269" y="4191734"/>
                </a:cubicBezTo>
                <a:lnTo>
                  <a:pt x="2677222" y="4308672"/>
                </a:lnTo>
                <a:cubicBezTo>
                  <a:pt x="2744427" y="4803302"/>
                  <a:pt x="2950075" y="5197124"/>
                  <a:pt x="3294165" y="5490139"/>
                </a:cubicBezTo>
                <a:cubicBezTo>
                  <a:pt x="3466211" y="5636646"/>
                  <a:pt x="3663458" y="5746527"/>
                  <a:pt x="3885907" y="5819780"/>
                </a:cubicBezTo>
                <a:lnTo>
                  <a:pt x="3987882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EFF70B9-DCAA-43B2-A7D7-672CCD7E2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74507"/>
              </p:ext>
            </p:extLst>
          </p:nvPr>
        </p:nvGraphicFramePr>
        <p:xfrm>
          <a:off x="671312" y="704846"/>
          <a:ext cx="2573949" cy="339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70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432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4D64F-E798-493F-BBAA-239BB7AA76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D28B6BA-99BE-4AB2-A7C7-AC0D764D5C8F}"/>
              </a:ext>
            </a:extLst>
          </p:cNvPr>
          <p:cNvSpPr/>
          <p:nvPr/>
        </p:nvSpPr>
        <p:spPr>
          <a:xfrm>
            <a:off x="527188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5842597"/>
                </a:moveTo>
                <a:lnTo>
                  <a:pt x="5486400" y="5848354"/>
                </a:lnTo>
                <a:lnTo>
                  <a:pt x="5469546" y="5848354"/>
                </a:lnTo>
                <a:close/>
                <a:moveTo>
                  <a:pt x="2067373" y="5010582"/>
                </a:moveTo>
                <a:lnTo>
                  <a:pt x="2067373" y="5610582"/>
                </a:lnTo>
                <a:lnTo>
                  <a:pt x="2523717" y="5610582"/>
                </a:lnTo>
                <a:lnTo>
                  <a:pt x="2523717" y="5509491"/>
                </a:lnTo>
                <a:lnTo>
                  <a:pt x="2188519" y="5509491"/>
                </a:lnTo>
                <a:lnTo>
                  <a:pt x="2188519" y="5346189"/>
                </a:lnTo>
                <a:lnTo>
                  <a:pt x="2489747" y="5346189"/>
                </a:lnTo>
                <a:lnTo>
                  <a:pt x="2489747" y="5245098"/>
                </a:lnTo>
                <a:lnTo>
                  <a:pt x="2188519" y="5245098"/>
                </a:lnTo>
                <a:lnTo>
                  <a:pt x="2188519" y="5112082"/>
                </a:lnTo>
                <a:lnTo>
                  <a:pt x="2512257" y="5112082"/>
                </a:lnTo>
                <a:lnTo>
                  <a:pt x="2512257" y="5010582"/>
                </a:lnTo>
                <a:close/>
                <a:moveTo>
                  <a:pt x="1382800" y="5010582"/>
                </a:moveTo>
                <a:lnTo>
                  <a:pt x="1382800" y="5610582"/>
                </a:lnTo>
                <a:lnTo>
                  <a:pt x="1495352" y="5610582"/>
                </a:lnTo>
                <a:lnTo>
                  <a:pt x="1495352" y="5219313"/>
                </a:lnTo>
                <a:lnTo>
                  <a:pt x="1737235" y="5610582"/>
                </a:lnTo>
                <a:lnTo>
                  <a:pt x="1858790" y="5610582"/>
                </a:lnTo>
                <a:lnTo>
                  <a:pt x="1858790" y="5010582"/>
                </a:lnTo>
                <a:lnTo>
                  <a:pt x="1746239" y="5010582"/>
                </a:lnTo>
                <a:lnTo>
                  <a:pt x="1746239" y="5411264"/>
                </a:lnTo>
                <a:lnTo>
                  <a:pt x="1500672" y="5010582"/>
                </a:lnTo>
                <a:close/>
                <a:moveTo>
                  <a:pt x="694954" y="5010582"/>
                </a:moveTo>
                <a:lnTo>
                  <a:pt x="694954" y="5330637"/>
                </a:lnTo>
                <a:cubicBezTo>
                  <a:pt x="694954" y="5397758"/>
                  <a:pt x="698910" y="5448508"/>
                  <a:pt x="706823" y="5482888"/>
                </a:cubicBezTo>
                <a:cubicBezTo>
                  <a:pt x="712280" y="5506080"/>
                  <a:pt x="723604" y="5528249"/>
                  <a:pt x="740793" y="5549395"/>
                </a:cubicBezTo>
                <a:cubicBezTo>
                  <a:pt x="757983" y="5570541"/>
                  <a:pt x="781380" y="5587731"/>
                  <a:pt x="810984" y="5600964"/>
                </a:cubicBezTo>
                <a:cubicBezTo>
                  <a:pt x="840589" y="5614197"/>
                  <a:pt x="884040" y="5620814"/>
                  <a:pt x="941339" y="5620814"/>
                </a:cubicBezTo>
                <a:cubicBezTo>
                  <a:pt x="988815" y="5620814"/>
                  <a:pt x="1027287" y="5614743"/>
                  <a:pt x="1056755" y="5602601"/>
                </a:cubicBezTo>
                <a:cubicBezTo>
                  <a:pt x="1086223" y="5590459"/>
                  <a:pt x="1109757" y="5574157"/>
                  <a:pt x="1127356" y="5553693"/>
                </a:cubicBezTo>
                <a:cubicBezTo>
                  <a:pt x="1144955" y="5533229"/>
                  <a:pt x="1157028" y="5508126"/>
                  <a:pt x="1163577" y="5478386"/>
                </a:cubicBezTo>
                <a:cubicBezTo>
                  <a:pt x="1170125" y="5448645"/>
                  <a:pt x="1173399" y="5397758"/>
                  <a:pt x="1173399" y="5325725"/>
                </a:cubicBezTo>
                <a:lnTo>
                  <a:pt x="1173399" y="5010582"/>
                </a:lnTo>
                <a:lnTo>
                  <a:pt x="1052253" y="5010582"/>
                </a:lnTo>
                <a:lnTo>
                  <a:pt x="1052253" y="5342506"/>
                </a:lnTo>
                <a:cubicBezTo>
                  <a:pt x="1052253" y="5389982"/>
                  <a:pt x="1050480" y="5423952"/>
                  <a:pt x="1046933" y="5444416"/>
                </a:cubicBezTo>
                <a:cubicBezTo>
                  <a:pt x="1043386" y="5464879"/>
                  <a:pt x="1032881" y="5482137"/>
                  <a:pt x="1015418" y="5496189"/>
                </a:cubicBezTo>
                <a:cubicBezTo>
                  <a:pt x="997956" y="5510241"/>
                  <a:pt x="972035" y="5517267"/>
                  <a:pt x="937656" y="5517267"/>
                </a:cubicBezTo>
                <a:cubicBezTo>
                  <a:pt x="903822" y="5517267"/>
                  <a:pt x="877151" y="5509832"/>
                  <a:pt x="857642" y="5494961"/>
                </a:cubicBezTo>
                <a:cubicBezTo>
                  <a:pt x="838133" y="5480091"/>
                  <a:pt x="825786" y="5460377"/>
                  <a:pt x="820602" y="5435821"/>
                </a:cubicBezTo>
                <a:cubicBezTo>
                  <a:pt x="817601" y="5420541"/>
                  <a:pt x="816100" y="5387117"/>
                  <a:pt x="816100" y="5335548"/>
                </a:cubicBezTo>
                <a:lnTo>
                  <a:pt x="816100" y="5010582"/>
                </a:lnTo>
                <a:close/>
                <a:moveTo>
                  <a:pt x="369355" y="5010582"/>
                </a:moveTo>
                <a:lnTo>
                  <a:pt x="369355" y="5398167"/>
                </a:lnTo>
                <a:cubicBezTo>
                  <a:pt x="369355" y="5446735"/>
                  <a:pt x="363762" y="5478727"/>
                  <a:pt x="352575" y="5494143"/>
                </a:cubicBezTo>
                <a:cubicBezTo>
                  <a:pt x="341388" y="5509559"/>
                  <a:pt x="322288" y="5517267"/>
                  <a:pt x="295276" y="5517267"/>
                </a:cubicBezTo>
                <a:cubicBezTo>
                  <a:pt x="268537" y="5517267"/>
                  <a:pt x="248618" y="5506489"/>
                  <a:pt x="235522" y="5484934"/>
                </a:cubicBezTo>
                <a:cubicBezTo>
                  <a:pt x="226790" y="5470746"/>
                  <a:pt x="221743" y="5446462"/>
                  <a:pt x="220378" y="5412083"/>
                </a:cubicBezTo>
                <a:lnTo>
                  <a:pt x="106190" y="5425180"/>
                </a:lnTo>
                <a:cubicBezTo>
                  <a:pt x="106463" y="5489300"/>
                  <a:pt x="122561" y="5537935"/>
                  <a:pt x="154485" y="5571087"/>
                </a:cubicBezTo>
                <a:cubicBezTo>
                  <a:pt x="186408" y="5604238"/>
                  <a:pt x="231975" y="5620814"/>
                  <a:pt x="291183" y="5620814"/>
                </a:cubicBezTo>
                <a:cubicBezTo>
                  <a:pt x="341661" y="5620814"/>
                  <a:pt x="382316" y="5610241"/>
                  <a:pt x="413148" y="5589095"/>
                </a:cubicBezTo>
                <a:cubicBezTo>
                  <a:pt x="443980" y="5567949"/>
                  <a:pt x="465263" y="5539914"/>
                  <a:pt x="476995" y="5504989"/>
                </a:cubicBezTo>
                <a:cubicBezTo>
                  <a:pt x="485726" y="5478249"/>
                  <a:pt x="490092" y="5440050"/>
                  <a:pt x="490092" y="5390391"/>
                </a:cubicBezTo>
                <a:lnTo>
                  <a:pt x="490092" y="5010582"/>
                </a:lnTo>
                <a:close/>
                <a:moveTo>
                  <a:pt x="4790142" y="2853356"/>
                </a:moveTo>
                <a:cubicBezTo>
                  <a:pt x="5015951" y="2853356"/>
                  <a:pt x="5204126" y="2942739"/>
                  <a:pt x="5354665" y="3121504"/>
                </a:cubicBezTo>
                <a:cubicBezTo>
                  <a:pt x="5392300" y="3166196"/>
                  <a:pt x="5425231" y="3217314"/>
                  <a:pt x="5453457" y="3274858"/>
                </a:cubicBezTo>
                <a:lnTo>
                  <a:pt x="5486400" y="3352216"/>
                </a:lnTo>
                <a:lnTo>
                  <a:pt x="5486400" y="4573089"/>
                </a:lnTo>
                <a:lnTo>
                  <a:pt x="5462530" y="4630093"/>
                </a:lnTo>
                <a:cubicBezTo>
                  <a:pt x="5436320" y="4684193"/>
                  <a:pt x="5405741" y="4731741"/>
                  <a:pt x="5370794" y="4772736"/>
                </a:cubicBezTo>
                <a:cubicBezTo>
                  <a:pt x="5231008" y="4936717"/>
                  <a:pt x="5056274" y="5018707"/>
                  <a:pt x="4846594" y="5018707"/>
                </a:cubicBezTo>
                <a:cubicBezTo>
                  <a:pt x="4628849" y="5018707"/>
                  <a:pt x="4435298" y="4918571"/>
                  <a:pt x="4265941" y="4718300"/>
                </a:cubicBezTo>
                <a:cubicBezTo>
                  <a:pt x="4096584" y="4518028"/>
                  <a:pt x="4011906" y="4233750"/>
                  <a:pt x="4011906" y="3865466"/>
                </a:cubicBezTo>
                <a:cubicBezTo>
                  <a:pt x="4011906" y="3532128"/>
                  <a:pt x="4087176" y="3280109"/>
                  <a:pt x="4237715" y="3109407"/>
                </a:cubicBezTo>
                <a:cubicBezTo>
                  <a:pt x="4388255" y="2938706"/>
                  <a:pt x="4572397" y="2853356"/>
                  <a:pt x="4790142" y="2853356"/>
                </a:cubicBezTo>
                <a:close/>
                <a:moveTo>
                  <a:pt x="4834497" y="853329"/>
                </a:moveTo>
                <a:cubicBezTo>
                  <a:pt x="5014607" y="853329"/>
                  <a:pt x="5161114" y="907093"/>
                  <a:pt x="5274019" y="1014621"/>
                </a:cubicBezTo>
                <a:cubicBezTo>
                  <a:pt x="5386924" y="1122149"/>
                  <a:pt x="5456817" y="1288818"/>
                  <a:pt x="5483699" y="1514628"/>
                </a:cubicBezTo>
                <a:lnTo>
                  <a:pt x="5486400" y="1514330"/>
                </a:lnTo>
                <a:lnTo>
                  <a:pt x="5486400" y="2100444"/>
                </a:lnTo>
                <a:lnTo>
                  <a:pt x="5471193" y="2094651"/>
                </a:lnTo>
                <a:cubicBezTo>
                  <a:pt x="5312861" y="2043995"/>
                  <a:pt x="5144985" y="2018667"/>
                  <a:pt x="4967563" y="2018667"/>
                </a:cubicBezTo>
                <a:cubicBezTo>
                  <a:pt x="4548203" y="2018667"/>
                  <a:pt x="4197392" y="2185336"/>
                  <a:pt x="3915130" y="2518674"/>
                </a:cubicBezTo>
                <a:cubicBezTo>
                  <a:pt x="3958141" y="1838557"/>
                  <a:pt x="4062310" y="1390971"/>
                  <a:pt x="4227634" y="1175914"/>
                </a:cubicBezTo>
                <a:cubicBezTo>
                  <a:pt x="4392959" y="960857"/>
                  <a:pt x="4595247" y="853329"/>
                  <a:pt x="4834497" y="853329"/>
                </a:cubicBezTo>
                <a:close/>
                <a:moveTo>
                  <a:pt x="5462581" y="0"/>
                </a:moveTo>
                <a:lnTo>
                  <a:pt x="5486400" y="0"/>
                </a:lnTo>
                <a:lnTo>
                  <a:pt x="5486400" y="6869"/>
                </a:lnTo>
                <a:close/>
                <a:moveTo>
                  <a:pt x="0" y="0"/>
                </a:moveTo>
                <a:lnTo>
                  <a:pt x="4319894" y="0"/>
                </a:lnTo>
                <a:lnTo>
                  <a:pt x="4233746" y="22799"/>
                </a:lnTo>
                <a:cubicBezTo>
                  <a:pt x="3889949" y="134947"/>
                  <a:pt x="3592881" y="340553"/>
                  <a:pt x="3342542" y="639616"/>
                </a:cubicBezTo>
                <a:cubicBezTo>
                  <a:pt x="2941999" y="1118117"/>
                  <a:pt x="2741727" y="1899042"/>
                  <a:pt x="2741727" y="2982390"/>
                </a:cubicBezTo>
                <a:cubicBezTo>
                  <a:pt x="2741727" y="4038855"/>
                  <a:pt x="2933934" y="4798946"/>
                  <a:pt x="3318348" y="5262662"/>
                </a:cubicBezTo>
                <a:cubicBezTo>
                  <a:pt x="3510555" y="5494520"/>
                  <a:pt x="3729308" y="5668413"/>
                  <a:pt x="3974607" y="5784342"/>
                </a:cubicBezTo>
                <a:lnTo>
                  <a:pt x="4133590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21EE4D9-E250-49F9-A2DE-1BD99B985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92809"/>
              </p:ext>
            </p:extLst>
          </p:nvPr>
        </p:nvGraphicFramePr>
        <p:xfrm>
          <a:off x="691193" y="704846"/>
          <a:ext cx="2573949" cy="39588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70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545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390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93A11-B820-41E1-859D-DF584AED85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D525D0-078D-4513-B42D-F3632D7C6B1E}"/>
              </a:ext>
            </a:extLst>
          </p:cNvPr>
          <p:cNvSpPr/>
          <p:nvPr/>
        </p:nvSpPr>
        <p:spPr>
          <a:xfrm>
            <a:off x="4055570" y="502127"/>
            <a:ext cx="5486400" cy="5851052"/>
          </a:xfrm>
          <a:custGeom>
            <a:avLst/>
            <a:gdLst/>
            <a:ahLst/>
            <a:cxnLst/>
            <a:rect l="l" t="t" r="r" b="b"/>
            <a:pathLst>
              <a:path w="5486400" h="5851052">
                <a:moveTo>
                  <a:pt x="4215569" y="1315645"/>
                </a:moveTo>
                <a:lnTo>
                  <a:pt x="4215569" y="1910734"/>
                </a:lnTo>
                <a:lnTo>
                  <a:pt x="4637943" y="1910734"/>
                </a:lnTo>
                <a:lnTo>
                  <a:pt x="4637943" y="1809643"/>
                </a:lnTo>
                <a:lnTo>
                  <a:pt x="4336715" y="1809643"/>
                </a:lnTo>
                <a:lnTo>
                  <a:pt x="4336715" y="1315645"/>
                </a:lnTo>
                <a:close/>
                <a:moveTo>
                  <a:pt x="4664434" y="1310734"/>
                </a:moveTo>
                <a:lnTo>
                  <a:pt x="4884216" y="1658210"/>
                </a:lnTo>
                <a:lnTo>
                  <a:pt x="4884216" y="1910734"/>
                </a:lnTo>
                <a:lnTo>
                  <a:pt x="5004953" y="1910734"/>
                </a:lnTo>
                <a:lnTo>
                  <a:pt x="5004953" y="1659029"/>
                </a:lnTo>
                <a:lnTo>
                  <a:pt x="5225553" y="1310734"/>
                </a:lnTo>
                <a:lnTo>
                  <a:pt x="5085990" y="1310734"/>
                </a:lnTo>
                <a:lnTo>
                  <a:pt x="4947654" y="1548114"/>
                </a:lnTo>
                <a:lnTo>
                  <a:pt x="4806453" y="1310734"/>
                </a:lnTo>
                <a:close/>
                <a:moveTo>
                  <a:pt x="3525676" y="1310734"/>
                </a:moveTo>
                <a:lnTo>
                  <a:pt x="3525676" y="1630788"/>
                </a:lnTo>
                <a:cubicBezTo>
                  <a:pt x="3525676" y="1697910"/>
                  <a:pt x="3529632" y="1748660"/>
                  <a:pt x="3537545" y="1783040"/>
                </a:cubicBezTo>
                <a:cubicBezTo>
                  <a:pt x="3543002" y="1806232"/>
                  <a:pt x="3554325" y="1828401"/>
                  <a:pt x="3571515" y="1849547"/>
                </a:cubicBezTo>
                <a:cubicBezTo>
                  <a:pt x="3588705" y="1870693"/>
                  <a:pt x="3612102" y="1887883"/>
                  <a:pt x="3641706" y="1901116"/>
                </a:cubicBezTo>
                <a:cubicBezTo>
                  <a:pt x="3671311" y="1914349"/>
                  <a:pt x="3714762" y="1920966"/>
                  <a:pt x="3772061" y="1920966"/>
                </a:cubicBezTo>
                <a:cubicBezTo>
                  <a:pt x="3819537" y="1920966"/>
                  <a:pt x="3858009" y="1914895"/>
                  <a:pt x="3887477" y="1902753"/>
                </a:cubicBezTo>
                <a:cubicBezTo>
                  <a:pt x="3916945" y="1890611"/>
                  <a:pt x="3940479" y="1874308"/>
                  <a:pt x="3958078" y="1853845"/>
                </a:cubicBezTo>
                <a:cubicBezTo>
                  <a:pt x="3975676" y="1833381"/>
                  <a:pt x="3987750" y="1808278"/>
                  <a:pt x="3994299" y="1778538"/>
                </a:cubicBezTo>
                <a:cubicBezTo>
                  <a:pt x="4000847" y="1748797"/>
                  <a:pt x="4004121" y="1697910"/>
                  <a:pt x="4004121" y="1625877"/>
                </a:cubicBezTo>
                <a:lnTo>
                  <a:pt x="4004121" y="1310734"/>
                </a:lnTo>
                <a:lnTo>
                  <a:pt x="3882975" y="1310734"/>
                </a:lnTo>
                <a:lnTo>
                  <a:pt x="3882975" y="1642657"/>
                </a:lnTo>
                <a:cubicBezTo>
                  <a:pt x="3882975" y="1690134"/>
                  <a:pt x="3881202" y="1724104"/>
                  <a:pt x="3877654" y="1744568"/>
                </a:cubicBezTo>
                <a:cubicBezTo>
                  <a:pt x="3874107" y="1765031"/>
                  <a:pt x="3863603" y="1782289"/>
                  <a:pt x="3846140" y="1796341"/>
                </a:cubicBezTo>
                <a:cubicBezTo>
                  <a:pt x="3828678" y="1810393"/>
                  <a:pt x="3802757" y="1817419"/>
                  <a:pt x="3768377" y="1817419"/>
                </a:cubicBezTo>
                <a:cubicBezTo>
                  <a:pt x="3734544" y="1817419"/>
                  <a:pt x="3707873" y="1809984"/>
                  <a:pt x="3688364" y="1795113"/>
                </a:cubicBezTo>
                <a:cubicBezTo>
                  <a:pt x="3668855" y="1780243"/>
                  <a:pt x="3656508" y="1760529"/>
                  <a:pt x="3651324" y="1735973"/>
                </a:cubicBezTo>
                <a:cubicBezTo>
                  <a:pt x="3648323" y="1720693"/>
                  <a:pt x="3646822" y="1687269"/>
                  <a:pt x="3646822" y="1635700"/>
                </a:cubicBezTo>
                <a:lnTo>
                  <a:pt x="3646822" y="1310734"/>
                </a:lnTo>
                <a:close/>
                <a:moveTo>
                  <a:pt x="3200077" y="1310734"/>
                </a:moveTo>
                <a:lnTo>
                  <a:pt x="3200077" y="1698319"/>
                </a:lnTo>
                <a:cubicBezTo>
                  <a:pt x="3200077" y="1746887"/>
                  <a:pt x="3194484" y="1778879"/>
                  <a:pt x="3183297" y="1794295"/>
                </a:cubicBezTo>
                <a:cubicBezTo>
                  <a:pt x="3172110" y="1809711"/>
                  <a:pt x="3153010" y="1817419"/>
                  <a:pt x="3125998" y="1817419"/>
                </a:cubicBezTo>
                <a:cubicBezTo>
                  <a:pt x="3099259" y="1817419"/>
                  <a:pt x="3079340" y="1806641"/>
                  <a:pt x="3066244" y="1785086"/>
                </a:cubicBezTo>
                <a:cubicBezTo>
                  <a:pt x="3057512" y="1770898"/>
                  <a:pt x="3052465" y="1746614"/>
                  <a:pt x="3051100" y="1712235"/>
                </a:cubicBezTo>
                <a:lnTo>
                  <a:pt x="2936912" y="1725332"/>
                </a:lnTo>
                <a:cubicBezTo>
                  <a:pt x="2937185" y="1789452"/>
                  <a:pt x="2953283" y="1838087"/>
                  <a:pt x="2985207" y="1871239"/>
                </a:cubicBezTo>
                <a:cubicBezTo>
                  <a:pt x="3017130" y="1904390"/>
                  <a:pt x="3062697" y="1920966"/>
                  <a:pt x="3121905" y="1920966"/>
                </a:cubicBezTo>
                <a:cubicBezTo>
                  <a:pt x="3172383" y="1920966"/>
                  <a:pt x="3213038" y="1910393"/>
                  <a:pt x="3243870" y="1889247"/>
                </a:cubicBezTo>
                <a:cubicBezTo>
                  <a:pt x="3274702" y="1868101"/>
                  <a:pt x="3295985" y="1840066"/>
                  <a:pt x="3307717" y="1805141"/>
                </a:cubicBezTo>
                <a:cubicBezTo>
                  <a:pt x="3316448" y="1778401"/>
                  <a:pt x="3320814" y="1740202"/>
                  <a:pt x="3320814" y="1690543"/>
                </a:cubicBezTo>
                <a:lnTo>
                  <a:pt x="3320814" y="1310734"/>
                </a:lnTo>
                <a:close/>
                <a:moveTo>
                  <a:pt x="0" y="1072311"/>
                </a:moveTo>
                <a:lnTo>
                  <a:pt x="1780796" y="1072311"/>
                </a:lnTo>
                <a:cubicBezTo>
                  <a:pt x="1248531" y="1741675"/>
                  <a:pt x="823122" y="2501094"/>
                  <a:pt x="504569" y="3350568"/>
                </a:cubicBezTo>
                <a:cubicBezTo>
                  <a:pt x="225835" y="4093857"/>
                  <a:pt x="61844" y="4824798"/>
                  <a:pt x="12595" y="5543389"/>
                </a:cubicBezTo>
                <a:lnTo>
                  <a:pt x="0" y="5818175"/>
                </a:lnTo>
                <a:close/>
                <a:moveTo>
                  <a:pt x="3079200" y="0"/>
                </a:moveTo>
                <a:lnTo>
                  <a:pt x="5486400" y="2698"/>
                </a:lnTo>
                <a:lnTo>
                  <a:pt x="5486400" y="5851052"/>
                </a:lnTo>
                <a:lnTo>
                  <a:pt x="0" y="5851052"/>
                </a:lnTo>
                <a:lnTo>
                  <a:pt x="0" y="5850601"/>
                </a:lnTo>
                <a:lnTo>
                  <a:pt x="1091270" y="5850601"/>
                </a:lnTo>
                <a:cubicBezTo>
                  <a:pt x="1088582" y="5329089"/>
                  <a:pt x="1173933" y="4737011"/>
                  <a:pt x="1347322" y="4074368"/>
                </a:cubicBezTo>
                <a:cubicBezTo>
                  <a:pt x="1520712" y="3411724"/>
                  <a:pt x="1772731" y="2786044"/>
                  <a:pt x="2103380" y="2197326"/>
                </a:cubicBezTo>
                <a:cubicBezTo>
                  <a:pt x="2434030" y="1608609"/>
                  <a:pt x="2759303" y="1156990"/>
                  <a:pt x="3079200" y="842469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C9193FA-7A6E-4366-8285-BBA77A0C61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561037"/>
              </p:ext>
            </p:extLst>
          </p:nvPr>
        </p:nvGraphicFramePr>
        <p:xfrm>
          <a:off x="6296026" y="2676531"/>
          <a:ext cx="2952747" cy="339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182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42182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0807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1046B-BD70-4418-BB62-A32D8F7676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2D4DB39-9769-4C78-89F9-411C3E7B8E50}"/>
              </a:ext>
            </a:extLst>
          </p:cNvPr>
          <p:cNvSpPr/>
          <p:nvPr/>
        </p:nvSpPr>
        <p:spPr>
          <a:xfrm>
            <a:off x="447670" y="504825"/>
            <a:ext cx="5486400" cy="5848354"/>
          </a:xfrm>
          <a:custGeom>
            <a:avLst/>
            <a:gdLst/>
            <a:ahLst/>
            <a:cxnLst/>
            <a:rect l="l" t="t" r="r" b="b"/>
            <a:pathLst>
              <a:path w="5486400" h="5848354">
                <a:moveTo>
                  <a:pt x="5486400" y="5816684"/>
                </a:moveTo>
                <a:lnTo>
                  <a:pt x="5486400" y="5848354"/>
                </a:lnTo>
                <a:lnTo>
                  <a:pt x="5385173" y="5848354"/>
                </a:lnTo>
                <a:close/>
                <a:moveTo>
                  <a:pt x="1274249" y="5150554"/>
                </a:moveTo>
                <a:lnTo>
                  <a:pt x="1356923" y="5373201"/>
                </a:lnTo>
                <a:lnTo>
                  <a:pt x="1193212" y="5373201"/>
                </a:lnTo>
                <a:close/>
                <a:moveTo>
                  <a:pt x="1557729" y="5010582"/>
                </a:moveTo>
                <a:lnTo>
                  <a:pt x="1777511" y="5358058"/>
                </a:lnTo>
                <a:lnTo>
                  <a:pt x="1777511" y="5610582"/>
                </a:lnTo>
                <a:lnTo>
                  <a:pt x="1898248" y="5610582"/>
                </a:lnTo>
                <a:lnTo>
                  <a:pt x="1898248" y="5358877"/>
                </a:lnTo>
                <a:lnTo>
                  <a:pt x="2118849" y="5010582"/>
                </a:lnTo>
                <a:lnTo>
                  <a:pt x="1979285" y="5010582"/>
                </a:lnTo>
                <a:lnTo>
                  <a:pt x="1840949" y="5247962"/>
                </a:lnTo>
                <a:lnTo>
                  <a:pt x="1699749" y="5010582"/>
                </a:lnTo>
                <a:close/>
                <a:moveTo>
                  <a:pt x="1211630" y="5010582"/>
                </a:moveTo>
                <a:lnTo>
                  <a:pt x="977932" y="5610582"/>
                </a:lnTo>
                <a:lnTo>
                  <a:pt x="1106445" y="5610582"/>
                </a:lnTo>
                <a:lnTo>
                  <a:pt x="1155968" y="5474293"/>
                </a:lnTo>
                <a:lnTo>
                  <a:pt x="1395804" y="5474293"/>
                </a:lnTo>
                <a:lnTo>
                  <a:pt x="1448192" y="5610582"/>
                </a:lnTo>
                <a:lnTo>
                  <a:pt x="1579979" y="5610582"/>
                </a:lnTo>
                <a:lnTo>
                  <a:pt x="1339733" y="5010582"/>
                </a:lnTo>
                <a:close/>
                <a:moveTo>
                  <a:pt x="246702" y="5010582"/>
                </a:moveTo>
                <a:lnTo>
                  <a:pt x="246702" y="5610582"/>
                </a:lnTo>
                <a:lnTo>
                  <a:pt x="359254" y="5610582"/>
                </a:lnTo>
                <a:lnTo>
                  <a:pt x="359254" y="5138276"/>
                </a:lnTo>
                <a:lnTo>
                  <a:pt x="477944" y="5610582"/>
                </a:lnTo>
                <a:lnTo>
                  <a:pt x="594588" y="5610582"/>
                </a:lnTo>
                <a:lnTo>
                  <a:pt x="713688" y="5138276"/>
                </a:lnTo>
                <a:lnTo>
                  <a:pt x="713688" y="5610582"/>
                </a:lnTo>
                <a:lnTo>
                  <a:pt x="826239" y="5610582"/>
                </a:lnTo>
                <a:lnTo>
                  <a:pt x="826239" y="5010582"/>
                </a:lnTo>
                <a:lnTo>
                  <a:pt x="644520" y="5010582"/>
                </a:lnTo>
                <a:lnTo>
                  <a:pt x="536880" y="5419859"/>
                </a:lnTo>
                <a:lnTo>
                  <a:pt x="428012" y="5010582"/>
                </a:lnTo>
                <a:close/>
                <a:moveTo>
                  <a:pt x="4674121" y="3132697"/>
                </a:moveTo>
                <a:cubicBezTo>
                  <a:pt x="4913372" y="3132697"/>
                  <a:pt x="5110955" y="3216703"/>
                  <a:pt x="5266871" y="3384716"/>
                </a:cubicBezTo>
                <a:cubicBezTo>
                  <a:pt x="5383808" y="3510726"/>
                  <a:pt x="5456894" y="3667356"/>
                  <a:pt x="5486128" y="3854606"/>
                </a:cubicBezTo>
                <a:lnTo>
                  <a:pt x="5486400" y="3858283"/>
                </a:lnTo>
                <a:lnTo>
                  <a:pt x="5486400" y="4275669"/>
                </a:lnTo>
                <a:lnTo>
                  <a:pt x="5486380" y="4275983"/>
                </a:lnTo>
                <a:cubicBezTo>
                  <a:pt x="5457650" y="4485915"/>
                  <a:pt x="5385824" y="4653886"/>
                  <a:pt x="5270903" y="4779896"/>
                </a:cubicBezTo>
                <a:cubicBezTo>
                  <a:pt x="5117675" y="4947909"/>
                  <a:pt x="4924124" y="5031916"/>
                  <a:pt x="4690250" y="5031916"/>
                </a:cubicBezTo>
                <a:cubicBezTo>
                  <a:pt x="4451000" y="5031916"/>
                  <a:pt x="4251400" y="4944549"/>
                  <a:pt x="4091452" y="4769815"/>
                </a:cubicBezTo>
                <a:cubicBezTo>
                  <a:pt x="3931504" y="4595082"/>
                  <a:pt x="3851530" y="4351799"/>
                  <a:pt x="3851530" y="4039967"/>
                </a:cubicBezTo>
                <a:cubicBezTo>
                  <a:pt x="3851530" y="3816846"/>
                  <a:pt x="3919407" y="3609854"/>
                  <a:pt x="4055161" y="3418991"/>
                </a:cubicBezTo>
                <a:cubicBezTo>
                  <a:pt x="4190916" y="3228128"/>
                  <a:pt x="4397236" y="3132697"/>
                  <a:pt x="4674121" y="3132697"/>
                </a:cubicBezTo>
                <a:close/>
                <a:moveTo>
                  <a:pt x="4670089" y="802020"/>
                </a:moveTo>
                <a:cubicBezTo>
                  <a:pt x="4879769" y="802020"/>
                  <a:pt x="5048454" y="865865"/>
                  <a:pt x="5176144" y="993555"/>
                </a:cubicBezTo>
                <a:cubicBezTo>
                  <a:pt x="5303834" y="1121245"/>
                  <a:pt x="5367679" y="1291274"/>
                  <a:pt x="5367679" y="1503643"/>
                </a:cubicBezTo>
                <a:cubicBezTo>
                  <a:pt x="5367679" y="1729452"/>
                  <a:pt x="5303162" y="1906202"/>
                  <a:pt x="5174128" y="2033892"/>
                </a:cubicBezTo>
                <a:cubicBezTo>
                  <a:pt x="5045094" y="2161582"/>
                  <a:pt x="4873048" y="2225427"/>
                  <a:pt x="4657992" y="2225427"/>
                </a:cubicBezTo>
                <a:cubicBezTo>
                  <a:pt x="4445623" y="2225427"/>
                  <a:pt x="4275594" y="2162254"/>
                  <a:pt x="4147904" y="2035908"/>
                </a:cubicBezTo>
                <a:cubicBezTo>
                  <a:pt x="4020215" y="1909562"/>
                  <a:pt x="3956370" y="1733484"/>
                  <a:pt x="3956370" y="1507675"/>
                </a:cubicBezTo>
                <a:cubicBezTo>
                  <a:pt x="3956370" y="1295307"/>
                  <a:pt x="4020887" y="1124605"/>
                  <a:pt x="4149921" y="995571"/>
                </a:cubicBezTo>
                <a:cubicBezTo>
                  <a:pt x="4278955" y="866537"/>
                  <a:pt x="4452344" y="802020"/>
                  <a:pt x="4670089" y="802020"/>
                </a:cubicBezTo>
                <a:close/>
                <a:moveTo>
                  <a:pt x="5368143" y="0"/>
                </a:moveTo>
                <a:lnTo>
                  <a:pt x="5486400" y="0"/>
                </a:lnTo>
                <a:lnTo>
                  <a:pt x="5486400" y="41430"/>
                </a:lnTo>
                <a:lnTo>
                  <a:pt x="5406490" y="10679"/>
                </a:lnTo>
                <a:close/>
                <a:moveTo>
                  <a:pt x="0" y="0"/>
                </a:moveTo>
                <a:lnTo>
                  <a:pt x="3942957" y="0"/>
                </a:lnTo>
                <a:lnTo>
                  <a:pt x="3904454" y="10679"/>
                </a:lnTo>
                <a:cubicBezTo>
                  <a:pt x="3685701" y="82589"/>
                  <a:pt x="3499374" y="190453"/>
                  <a:pt x="3345474" y="334272"/>
                </a:cubicBezTo>
                <a:cubicBezTo>
                  <a:pt x="3037675" y="621910"/>
                  <a:pt x="2883775" y="986162"/>
                  <a:pt x="2883775" y="1427029"/>
                </a:cubicBezTo>
                <a:cubicBezTo>
                  <a:pt x="2883775" y="1685097"/>
                  <a:pt x="2950308" y="1922331"/>
                  <a:pt x="3083374" y="2138732"/>
                </a:cubicBezTo>
                <a:cubicBezTo>
                  <a:pt x="3216441" y="2355133"/>
                  <a:pt x="3429481" y="2525162"/>
                  <a:pt x="3722496" y="2648819"/>
                </a:cubicBezTo>
                <a:cubicBezTo>
                  <a:pt x="3381093" y="2793983"/>
                  <a:pt x="3131090" y="3000303"/>
                  <a:pt x="2972486" y="3267779"/>
                </a:cubicBezTo>
                <a:cubicBezTo>
                  <a:pt x="2813881" y="3535256"/>
                  <a:pt x="2734579" y="3828943"/>
                  <a:pt x="2734579" y="4148839"/>
                </a:cubicBezTo>
                <a:cubicBezTo>
                  <a:pt x="2734579" y="4729492"/>
                  <a:pt x="2945604" y="5186488"/>
                  <a:pt x="3367652" y="5519825"/>
                </a:cubicBezTo>
                <a:cubicBezTo>
                  <a:pt x="3546418" y="5660956"/>
                  <a:pt x="3747697" y="5766805"/>
                  <a:pt x="3971491" y="5837370"/>
                </a:cubicBezTo>
                <a:lnTo>
                  <a:pt x="4012304" y="5848354"/>
                </a:lnTo>
                <a:lnTo>
                  <a:pt x="0" y="5848354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B8754A7-F9A0-4CDB-8109-F8637D31C8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53790"/>
              </p:ext>
            </p:extLst>
          </p:nvPr>
        </p:nvGraphicFramePr>
        <p:xfrm>
          <a:off x="611675" y="704846"/>
          <a:ext cx="2573949" cy="339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70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36770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5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565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DOLLAR KE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626"/>
      </a:accent1>
      <a:accent2>
        <a:srgbClr val="929292"/>
      </a:accent2>
      <a:accent3>
        <a:srgbClr val="262626"/>
      </a:accent3>
      <a:accent4>
        <a:srgbClr val="929292"/>
      </a:accent4>
      <a:accent5>
        <a:srgbClr val="262626"/>
      </a:accent5>
      <a:accent6>
        <a:srgbClr val="929292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</TotalTime>
  <Words>452</Words>
  <Application>Microsoft Office PowerPoint</Application>
  <PresentationFormat>A4 Paper (210x297 mm)</PresentationFormat>
  <Paragraphs>452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27</cp:revision>
  <dcterms:created xsi:type="dcterms:W3CDTF">2018-12-04T07:41:15Z</dcterms:created>
  <dcterms:modified xsi:type="dcterms:W3CDTF">2018-12-14T04:43:57Z</dcterms:modified>
</cp:coreProperties>
</file>