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56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64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0C7248DF-1E80-421B-8DA4-9966512717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906000" cy="451104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21FFE6-CA11-4689-8625-A53B124FF6FC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D66C0E-1EE5-433E-B9F9-9F2D8AA2171F}"/>
              </a:ext>
            </a:extLst>
          </p:cNvPr>
          <p:cNvSpPr txBox="1"/>
          <p:nvPr/>
        </p:nvSpPr>
        <p:spPr>
          <a:xfrm>
            <a:off x="298938" y="5884084"/>
            <a:ext cx="3842239" cy="76944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en-US" altLang="ko-KR" sz="4400" b="1" spc="300" dirty="0">
                <a:solidFill>
                  <a:schemeClr val="bg1"/>
                </a:solidFill>
                <a:cs typeface="Arial" pitchFamily="34" charset="0"/>
              </a:rPr>
              <a:t>CALENDAR</a:t>
            </a:r>
            <a:endParaRPr lang="ko-KR" altLang="en-US" sz="4400" b="1" spc="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44DEB5-E476-4630-9472-3C9998DE34B9}"/>
              </a:ext>
            </a:extLst>
          </p:cNvPr>
          <p:cNvSpPr txBox="1"/>
          <p:nvPr/>
        </p:nvSpPr>
        <p:spPr>
          <a:xfrm>
            <a:off x="4044465" y="4226510"/>
            <a:ext cx="5764823" cy="2862322"/>
          </a:xfrm>
          <a:prstGeom prst="rect">
            <a:avLst/>
          </a:prstGeom>
          <a:noFill/>
          <a:effectLst/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18000" b="1" spc="600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2D2E74-7B07-4B56-B772-0F3B8200B8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7CD6E-0067-45CB-9539-63344D2852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113884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300" dirty="0">
                <a:solidFill>
                  <a:schemeClr val="bg1"/>
                </a:solidFill>
              </a:rPr>
              <a:t>SEPTEMBER</a:t>
            </a:r>
            <a:endParaRPr lang="en-US" altLang="ko-KR" sz="5400" b="1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5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A5F20C-CF53-4524-900E-07125280C7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572228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OCTOBER</a:t>
            </a:r>
          </a:p>
        </p:txBody>
      </p:sp>
    </p:spTree>
    <p:extLst>
      <p:ext uri="{BB962C8B-B14F-4D97-AF65-F5344CB8AC3E}">
        <p14:creationId xmlns:p14="http://schemas.microsoft.com/office/powerpoint/2010/main" val="3556419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278698-5BA6-49C6-ACA8-AA5261720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962170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300" dirty="0">
                <a:solidFill>
                  <a:schemeClr val="bg1"/>
                </a:solidFill>
              </a:rPr>
              <a:t>NOVEMBER</a:t>
            </a:r>
          </a:p>
        </p:txBody>
      </p:sp>
    </p:spTree>
    <p:extLst>
      <p:ext uri="{BB962C8B-B14F-4D97-AF65-F5344CB8AC3E}">
        <p14:creationId xmlns:p14="http://schemas.microsoft.com/office/powerpoint/2010/main" val="1509227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CE860-1C92-40A2-B8CF-05860E4C7D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407573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300" dirty="0">
                <a:solidFill>
                  <a:schemeClr val="bg1"/>
                </a:solidFill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14142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24EAD-84DD-4E9B-92F0-A984A1A593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49338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A85C434B-4A76-4D37-8A46-2DB48D937EAC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300" dirty="0">
                <a:solidFill>
                  <a:schemeClr val="bg1"/>
                </a:solidFill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A2F02-0E09-4B57-ABD3-66E3D8EF61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772544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A85C434B-4A76-4D37-8A46-2DB48D937EAC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300" dirty="0">
                <a:solidFill>
                  <a:schemeClr val="bg1"/>
                </a:solidFill>
              </a:rPr>
              <a:t>FEBRUARY</a:t>
            </a:r>
          </a:p>
        </p:txBody>
      </p:sp>
    </p:spTree>
    <p:extLst>
      <p:ext uri="{BB962C8B-B14F-4D97-AF65-F5344CB8AC3E}">
        <p14:creationId xmlns:p14="http://schemas.microsoft.com/office/powerpoint/2010/main" val="81241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593BA4-388C-43AC-9065-BEA598FA4D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692941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A85C434B-4A76-4D37-8A46-2DB48D937EAC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MARCH</a:t>
            </a:r>
          </a:p>
        </p:txBody>
      </p:sp>
    </p:spTree>
    <p:extLst>
      <p:ext uri="{BB962C8B-B14F-4D97-AF65-F5344CB8AC3E}">
        <p14:creationId xmlns:p14="http://schemas.microsoft.com/office/powerpoint/2010/main" val="29726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23532-2282-4A99-8020-B8E438F789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27261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APRIL</a:t>
            </a:r>
          </a:p>
        </p:txBody>
      </p:sp>
    </p:spTree>
    <p:extLst>
      <p:ext uri="{BB962C8B-B14F-4D97-AF65-F5344CB8AC3E}">
        <p14:creationId xmlns:p14="http://schemas.microsoft.com/office/powerpoint/2010/main" val="3839783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909FBD-2616-4418-9FAF-B13DFE8656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51806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MAY</a:t>
            </a:r>
          </a:p>
        </p:txBody>
      </p:sp>
    </p:spTree>
    <p:extLst>
      <p:ext uri="{BB962C8B-B14F-4D97-AF65-F5344CB8AC3E}">
        <p14:creationId xmlns:p14="http://schemas.microsoft.com/office/powerpoint/2010/main" val="175925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22971D-95FB-4C4C-83BE-242FE81208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97065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JUNE</a:t>
            </a:r>
          </a:p>
        </p:txBody>
      </p:sp>
    </p:spTree>
    <p:extLst>
      <p:ext uri="{BB962C8B-B14F-4D97-AF65-F5344CB8AC3E}">
        <p14:creationId xmlns:p14="http://schemas.microsoft.com/office/powerpoint/2010/main" val="100921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6BB1B3-410B-4985-B983-95F24B4DDD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952492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JULY</a:t>
            </a:r>
          </a:p>
        </p:txBody>
      </p:sp>
    </p:spTree>
    <p:extLst>
      <p:ext uri="{BB962C8B-B14F-4D97-AF65-F5344CB8AC3E}">
        <p14:creationId xmlns:p14="http://schemas.microsoft.com/office/powerpoint/2010/main" val="2873421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B98623-F996-42C7-8512-82F5BEE401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76F28BE-E568-4AA4-B5EC-B91DF98B50E8}"/>
              </a:ext>
            </a:extLst>
          </p:cNvPr>
          <p:cNvSpPr/>
          <p:nvPr/>
        </p:nvSpPr>
        <p:spPr>
          <a:xfrm>
            <a:off x="0" y="4511041"/>
            <a:ext cx="9906000" cy="2346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3CCBD4C-D2D1-4B96-A2F0-E3BEA74328AB}"/>
              </a:ext>
            </a:extLst>
          </p:cNvPr>
          <p:cNvSpPr/>
          <p:nvPr/>
        </p:nvSpPr>
        <p:spPr>
          <a:xfrm>
            <a:off x="0" y="4511041"/>
            <a:ext cx="9906000" cy="579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6" name="Table 115">
            <a:extLst>
              <a:ext uri="{FF2B5EF4-FFF2-40B4-BE49-F238E27FC236}">
                <a16:creationId xmlns:a16="http://schemas.microsoft.com/office/drawing/2014/main" id="{0EA03660-41DF-45B8-998B-5CCDD07B7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907663"/>
              </p:ext>
            </p:extLst>
          </p:nvPr>
        </p:nvGraphicFramePr>
        <p:xfrm>
          <a:off x="363415" y="4572000"/>
          <a:ext cx="9179170" cy="20661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5655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940655459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272443586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33807792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1014016084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330582360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2022838947"/>
                    </a:ext>
                  </a:extLst>
                </a:gridCol>
                <a:gridCol w="655655">
                  <a:extLst>
                    <a:ext uri="{9D8B030D-6E8A-4147-A177-3AD203B41FA5}">
                      <a16:colId xmlns:a16="http://schemas.microsoft.com/office/drawing/2014/main" val="3464350456"/>
                    </a:ext>
                  </a:extLst>
                </a:gridCol>
              </a:tblGrid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1654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267745D0-3D2A-4962-991A-310653090507}"/>
              </a:ext>
            </a:extLst>
          </p:cNvPr>
          <p:cNvSpPr txBox="1"/>
          <p:nvPr/>
        </p:nvSpPr>
        <p:spPr>
          <a:xfrm>
            <a:off x="363415" y="3557232"/>
            <a:ext cx="4947139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altLang="ko-KR" sz="5400" b="1" spc="600" dirty="0">
                <a:solidFill>
                  <a:schemeClr val="bg1"/>
                </a:solidFill>
              </a:rPr>
              <a:t>AUGUST</a:t>
            </a:r>
          </a:p>
        </p:txBody>
      </p:sp>
    </p:spTree>
    <p:extLst>
      <p:ext uri="{BB962C8B-B14F-4D97-AF65-F5344CB8AC3E}">
        <p14:creationId xmlns:p14="http://schemas.microsoft.com/office/powerpoint/2010/main" val="309539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DOLLAR KE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626"/>
      </a:accent1>
      <a:accent2>
        <a:srgbClr val="929292"/>
      </a:accent2>
      <a:accent3>
        <a:srgbClr val="262626"/>
      </a:accent3>
      <a:accent4>
        <a:srgbClr val="929292"/>
      </a:accent4>
      <a:accent5>
        <a:srgbClr val="262626"/>
      </a:accent5>
      <a:accent6>
        <a:srgbClr val="929292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547</Words>
  <Application>Microsoft Office PowerPoint</Application>
  <PresentationFormat>A4 Paper (210x297 mm)</PresentationFormat>
  <Paragraphs>547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13</cp:revision>
  <dcterms:created xsi:type="dcterms:W3CDTF">2018-12-04T07:41:15Z</dcterms:created>
  <dcterms:modified xsi:type="dcterms:W3CDTF">2018-12-14T04:47:09Z</dcterms:modified>
</cp:coreProperties>
</file>