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7" r:id="rId2"/>
    <p:sldId id="256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 showGuides="1">
      <p:cViewPr varScale="1">
        <p:scale>
          <a:sx n="109" d="100"/>
          <a:sy n="109" d="100"/>
        </p:scale>
        <p:origin x="1452" y="108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4">
            <a:extLst>
              <a:ext uri="{FF2B5EF4-FFF2-40B4-BE49-F238E27FC236}">
                <a16:creationId xmlns:a16="http://schemas.microsoft.com/office/drawing/2014/main" id="{51C13CD6-208B-4B91-84B9-252067C9361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98352" y="586153"/>
            <a:ext cx="9109296" cy="4302717"/>
          </a:xfrm>
          <a:prstGeom prst="rect">
            <a:avLst/>
          </a:prstGeom>
          <a:solidFill>
            <a:schemeClr val="bg1">
              <a:lumMod val="95000"/>
            </a:schemeClr>
          </a:solidFill>
          <a:effectLst/>
        </p:spPr>
        <p:txBody>
          <a:bodyPr wrap="square" anchor="ctr">
            <a:noAutofit/>
          </a:bodyPr>
          <a:lstStyle>
            <a:lvl1pPr marL="0" marR="0" indent="0" algn="ctr" defTabSz="914400" rtl="0" eaLnBrk="1" fontAlgn="auto" latinLnBrk="1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/>
            </a:lvl1pPr>
          </a:lstStyle>
          <a:p>
            <a:r>
              <a:rPr lang="en-US" altLang="ko-KR" dirty="0"/>
              <a:t>Your Picture Here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1492512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43912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236991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1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74C2403B-6290-4800-9146-A44EEF35FB3B}"/>
              </a:ext>
            </a:extLst>
          </p:cNvPr>
          <p:cNvSpPr/>
          <p:nvPr/>
        </p:nvSpPr>
        <p:spPr>
          <a:xfrm>
            <a:off x="6545655" y="5307964"/>
            <a:ext cx="3360345" cy="1112822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Arrow: Pentagon 3">
            <a:extLst>
              <a:ext uri="{FF2B5EF4-FFF2-40B4-BE49-F238E27FC236}">
                <a16:creationId xmlns:a16="http://schemas.microsoft.com/office/drawing/2014/main" id="{354CAF05-1962-4247-8BF6-FF1367609D5D}"/>
              </a:ext>
            </a:extLst>
          </p:cNvPr>
          <p:cNvSpPr/>
          <p:nvPr/>
        </p:nvSpPr>
        <p:spPr>
          <a:xfrm>
            <a:off x="-2" y="5195550"/>
            <a:ext cx="7070758" cy="1337650"/>
          </a:xfrm>
          <a:prstGeom prst="homePlate">
            <a:avLst>
              <a:gd name="adj" fmla="val 35263"/>
            </a:avLst>
          </a:prstGeom>
          <a:solidFill>
            <a:schemeClr val="accent5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B67D14E-1D9C-4CFC-80AE-2023B0D38286}"/>
              </a:ext>
            </a:extLst>
          </p:cNvPr>
          <p:cNvSpPr txBox="1"/>
          <p:nvPr/>
        </p:nvSpPr>
        <p:spPr>
          <a:xfrm>
            <a:off x="2040084" y="5402710"/>
            <a:ext cx="4585381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300" dirty="0">
                <a:solidFill>
                  <a:schemeClr val="bg1"/>
                </a:solidFill>
                <a:cs typeface="Arial" pitchFamily="34" charset="0"/>
              </a:rPr>
              <a:t>CALENDAR</a:t>
            </a:r>
            <a:endParaRPr lang="ko-KR" altLang="en-US" sz="5400" b="1" spc="300" dirty="0">
              <a:solidFill>
                <a:schemeClr val="bg1"/>
              </a:solidFill>
              <a:cs typeface="Arial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B2B82A61-2836-4A60-B8C8-B7627DEB4638}"/>
              </a:ext>
            </a:extLst>
          </p:cNvPr>
          <p:cNvSpPr txBox="1"/>
          <p:nvPr/>
        </p:nvSpPr>
        <p:spPr>
          <a:xfrm>
            <a:off x="7260880" y="5356544"/>
            <a:ext cx="2317686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2019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F43BA303-DF71-43B6-A585-F6EF1A2A5B2C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E4D400B0-7C67-49D7-86C5-D1EE6093A134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72" name="Rectangle 71">
                <a:extLst>
                  <a:ext uri="{FF2B5EF4-FFF2-40B4-BE49-F238E27FC236}">
                    <a16:creationId xmlns:a16="http://schemas.microsoft.com/office/drawing/2014/main" id="{98875D3A-6E3B-4D28-ACF3-050C8E955153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3" name="Rectangle 72">
                <a:extLst>
                  <a:ext uri="{FF2B5EF4-FFF2-40B4-BE49-F238E27FC236}">
                    <a16:creationId xmlns:a16="http://schemas.microsoft.com/office/drawing/2014/main" id="{667566D6-D968-4A89-AFBC-9BE2A8CCCFA3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 73">
                <a:extLst>
                  <a:ext uri="{FF2B5EF4-FFF2-40B4-BE49-F238E27FC236}">
                    <a16:creationId xmlns:a16="http://schemas.microsoft.com/office/drawing/2014/main" id="{B87365B8-9DC6-4195-BA1C-FE91D28722A1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5" name="Rectangle 74">
                <a:extLst>
                  <a:ext uri="{FF2B5EF4-FFF2-40B4-BE49-F238E27FC236}">
                    <a16:creationId xmlns:a16="http://schemas.microsoft.com/office/drawing/2014/main" id="{27ADF01E-7122-4D19-A8E0-E47BB12525B5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>
                <a:extLst>
                  <a:ext uri="{FF2B5EF4-FFF2-40B4-BE49-F238E27FC236}">
                    <a16:creationId xmlns:a16="http://schemas.microsoft.com/office/drawing/2014/main" id="{015401FB-CE1C-44A8-A049-53E8D03A38E6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>
                <a:extLst>
                  <a:ext uri="{FF2B5EF4-FFF2-40B4-BE49-F238E27FC236}">
                    <a16:creationId xmlns:a16="http://schemas.microsoft.com/office/drawing/2014/main" id="{60407E50-1425-4862-BB4C-8ED7A4932AD1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8" name="Rectangle 77">
                <a:extLst>
                  <a:ext uri="{FF2B5EF4-FFF2-40B4-BE49-F238E27FC236}">
                    <a16:creationId xmlns:a16="http://schemas.microsoft.com/office/drawing/2014/main" id="{721E2FDF-8A41-4653-A118-1D6BEAA4BE15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>
                <a:extLst>
                  <a:ext uri="{FF2B5EF4-FFF2-40B4-BE49-F238E27FC236}">
                    <a16:creationId xmlns:a16="http://schemas.microsoft.com/office/drawing/2014/main" id="{CFF343B6-BABD-4800-99F2-EFA0E572AD47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>
                <a:extLst>
                  <a:ext uri="{FF2B5EF4-FFF2-40B4-BE49-F238E27FC236}">
                    <a16:creationId xmlns:a16="http://schemas.microsoft.com/office/drawing/2014/main" id="{EF189C6A-F561-49DB-9CDE-E351A9900CCC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1" name="Rectangle 80">
                <a:extLst>
                  <a:ext uri="{FF2B5EF4-FFF2-40B4-BE49-F238E27FC236}">
                    <a16:creationId xmlns:a16="http://schemas.microsoft.com/office/drawing/2014/main" id="{52DE07D9-3440-481E-8773-9E3BACD8521E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2" name="Rectangle 81">
                <a:extLst>
                  <a:ext uri="{FF2B5EF4-FFF2-40B4-BE49-F238E27FC236}">
                    <a16:creationId xmlns:a16="http://schemas.microsoft.com/office/drawing/2014/main" id="{CCB6B45A-3295-49AE-A404-93DBC9A529C4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 82">
                <a:extLst>
                  <a:ext uri="{FF2B5EF4-FFF2-40B4-BE49-F238E27FC236}">
                    <a16:creationId xmlns:a16="http://schemas.microsoft.com/office/drawing/2014/main" id="{80A3F820-FC97-4DF4-BD07-AAAF50F25EFC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4" name="Rectangle 83">
                <a:extLst>
                  <a:ext uri="{FF2B5EF4-FFF2-40B4-BE49-F238E27FC236}">
                    <a16:creationId xmlns:a16="http://schemas.microsoft.com/office/drawing/2014/main" id="{D5524C51-8384-4FB5-969F-BEF063989271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5" name="Rectangle 84">
                <a:extLst>
                  <a:ext uri="{FF2B5EF4-FFF2-40B4-BE49-F238E27FC236}">
                    <a16:creationId xmlns:a16="http://schemas.microsoft.com/office/drawing/2014/main" id="{6C29B152-BFEC-4283-9859-3F7EAB7E9BBC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 85">
                <a:extLst>
                  <a:ext uri="{FF2B5EF4-FFF2-40B4-BE49-F238E27FC236}">
                    <a16:creationId xmlns:a16="http://schemas.microsoft.com/office/drawing/2014/main" id="{C6457FFF-B768-4DC6-BB07-D6F221B21643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7" name="Rectangle 86">
                <a:extLst>
                  <a:ext uri="{FF2B5EF4-FFF2-40B4-BE49-F238E27FC236}">
                    <a16:creationId xmlns:a16="http://schemas.microsoft.com/office/drawing/2014/main" id="{94314D08-9066-4A1E-920E-ECD1AAACF99A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8" name="Rectangle 87">
                <a:extLst>
                  <a:ext uri="{FF2B5EF4-FFF2-40B4-BE49-F238E27FC236}">
                    <a16:creationId xmlns:a16="http://schemas.microsoft.com/office/drawing/2014/main" id="{F8FCF73B-B649-4556-8EAE-0553DE73F1DB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" name="Rectangle 88">
                <a:extLst>
                  <a:ext uri="{FF2B5EF4-FFF2-40B4-BE49-F238E27FC236}">
                    <a16:creationId xmlns:a16="http://schemas.microsoft.com/office/drawing/2014/main" id="{7A55E655-251A-48FF-9C6C-F47C96628DDF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45E1A087-038E-4C2D-B22D-A07EE817BC56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1" name="Rectangle 90">
                <a:extLst>
                  <a:ext uri="{FF2B5EF4-FFF2-40B4-BE49-F238E27FC236}">
                    <a16:creationId xmlns:a16="http://schemas.microsoft.com/office/drawing/2014/main" id="{275DE491-6A53-4508-BEB1-006765F50549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C8B1F215-7338-4D58-9F5E-5C65FE93126A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" name="Group 8">
              <a:extLst>
                <a:ext uri="{FF2B5EF4-FFF2-40B4-BE49-F238E27FC236}">
                  <a16:creationId xmlns:a16="http://schemas.microsoft.com/office/drawing/2014/main" id="{765BB0B3-396D-4945-9946-B607990773B3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02467818-7F73-4096-A9DA-996E6A32925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42A67401-410C-45BA-8D89-03C01583DA8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802D6B4E-0EE6-4352-A28B-83CEBBE86298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AABC0AC2-354F-4A2D-A1E6-2A93BFC31CB7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9" name="Rectangle: Top Corners Rounded 68">
                <a:extLst>
                  <a:ext uri="{FF2B5EF4-FFF2-40B4-BE49-F238E27FC236}">
                    <a16:creationId xmlns:a16="http://schemas.microsoft.com/office/drawing/2014/main" id="{ED61B3BF-3BF9-45FD-9F68-A4A6BBCF78B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B2566263-D64A-4944-8A77-E7096B0C1E02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66" name="Rectangle: Top Corners Rounded 65">
                <a:extLst>
                  <a:ext uri="{FF2B5EF4-FFF2-40B4-BE49-F238E27FC236}">
                    <a16:creationId xmlns:a16="http://schemas.microsoft.com/office/drawing/2014/main" id="{78B5794A-34B7-4F86-9086-CF9686C9E87F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F517C712-5F9F-4073-8473-15A5947086C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FBFE01C7-D238-47C5-8484-19DB51AE283B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B0553375-478F-4206-8D45-C84302D3A777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CD849DE9-BE36-4976-838E-C857CB5E961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08C00320-C969-4367-BE33-9349211DDAD0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0DBFB912-F0BC-4F59-8F4C-556198D691C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3" name="Rectangle: Top Corners Rounded 62">
                <a:extLst>
                  <a:ext uri="{FF2B5EF4-FFF2-40B4-BE49-F238E27FC236}">
                    <a16:creationId xmlns:a16="http://schemas.microsoft.com/office/drawing/2014/main" id="{D88D1C17-133A-4301-ABE4-19518D35F48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65E86DC7-D24C-4D8C-893E-6C78171EB6D5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60" name="Rectangle: Top Corners Rounded 59">
                <a:extLst>
                  <a:ext uri="{FF2B5EF4-FFF2-40B4-BE49-F238E27FC236}">
                    <a16:creationId xmlns:a16="http://schemas.microsoft.com/office/drawing/2014/main" id="{3265EEBD-FF8F-458E-80DE-134A2EDEA843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39A41142-AEB8-45F0-A8C8-2C35D30853FC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8B6167F1-2A89-4540-9262-DFA766632208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D6DE8BF3-36ED-468D-A839-5F3BE190694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BCC3C1D7-B113-43FE-B53B-4C223CD041FC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CCC6839E-C497-42AF-B15D-AB89F2DBA76E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9F76154E-D3D2-47B5-8760-0E1F7FF5907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7" name="Rectangle: Top Corners Rounded 56">
                <a:extLst>
                  <a:ext uri="{FF2B5EF4-FFF2-40B4-BE49-F238E27FC236}">
                    <a16:creationId xmlns:a16="http://schemas.microsoft.com/office/drawing/2014/main" id="{98EC7B4B-96F8-4FB2-BE6F-6B7C68773F56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7" name="Group 16">
              <a:extLst>
                <a:ext uri="{FF2B5EF4-FFF2-40B4-BE49-F238E27FC236}">
                  <a16:creationId xmlns:a16="http://schemas.microsoft.com/office/drawing/2014/main" id="{ED12FB66-2EAA-4BD4-BD89-4146980EE1FA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4" name="Rectangle: Top Corners Rounded 53">
                <a:extLst>
                  <a:ext uri="{FF2B5EF4-FFF2-40B4-BE49-F238E27FC236}">
                    <a16:creationId xmlns:a16="http://schemas.microsoft.com/office/drawing/2014/main" id="{944E74D8-2E76-4287-86BB-BA86F84A2D6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05FAC70-3FC1-43F8-A2C5-4E5AF3BBB33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8" name="Group 17">
              <a:extLst>
                <a:ext uri="{FF2B5EF4-FFF2-40B4-BE49-F238E27FC236}">
                  <a16:creationId xmlns:a16="http://schemas.microsoft.com/office/drawing/2014/main" id="{C89FE5EA-9F48-4ABA-9741-600866531735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88AFE172-78C9-4E2A-AB77-B0DF6868E29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D82FEF62-7348-48CB-8538-FAD3BE6F6EB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9" name="Group 18">
              <a:extLst>
                <a:ext uri="{FF2B5EF4-FFF2-40B4-BE49-F238E27FC236}">
                  <a16:creationId xmlns:a16="http://schemas.microsoft.com/office/drawing/2014/main" id="{D858390A-0DD9-4598-8DA1-3EB9C5E0C819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3C3CDF26-0869-4CED-95A1-88092D8D129F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1" name="Rectangle: Top Corners Rounded 50">
                <a:extLst>
                  <a:ext uri="{FF2B5EF4-FFF2-40B4-BE49-F238E27FC236}">
                    <a16:creationId xmlns:a16="http://schemas.microsoft.com/office/drawing/2014/main" id="{C5A9EF70-6F20-49ED-AFA3-87BE282939E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7D1A1A67-A16D-4A90-9EE8-8A8EC1195089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48" name="Rectangle: Top Corners Rounded 47">
                <a:extLst>
                  <a:ext uri="{FF2B5EF4-FFF2-40B4-BE49-F238E27FC236}">
                    <a16:creationId xmlns:a16="http://schemas.microsoft.com/office/drawing/2014/main" id="{2E450C5D-5E89-4221-9A4A-B27584D6AE2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DAD311BF-5CE3-44D3-9CBF-492718ED2C2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36BB9BC7-5EBC-410C-BA07-C59D93F5B656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665FC6A6-17BD-4605-97AC-3058A191E1D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CB2B77DF-31E7-426D-B9C9-FB126B5A7E9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BD1656C6-3DC6-4D54-9D60-770BCF283099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E61C456A-BAD5-4111-B6CC-60A942B235C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5" name="Rectangle: Top Corners Rounded 44">
                <a:extLst>
                  <a:ext uri="{FF2B5EF4-FFF2-40B4-BE49-F238E27FC236}">
                    <a16:creationId xmlns:a16="http://schemas.microsoft.com/office/drawing/2014/main" id="{326153BD-9B74-4D83-8035-CC77F617E216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36DED4D5-6EB6-49E0-AD5D-7E613F56D206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42" name="Rectangle: Top Corners Rounded 41">
                <a:extLst>
                  <a:ext uri="{FF2B5EF4-FFF2-40B4-BE49-F238E27FC236}">
                    <a16:creationId xmlns:a16="http://schemas.microsoft.com/office/drawing/2014/main" id="{548619FC-059F-4782-A878-02606776848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B641E1C1-65B5-4C2C-8571-0989427C591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4" name="Group 23">
              <a:extLst>
                <a:ext uri="{FF2B5EF4-FFF2-40B4-BE49-F238E27FC236}">
                  <a16:creationId xmlns:a16="http://schemas.microsoft.com/office/drawing/2014/main" id="{5729875B-B864-4040-BFC2-9D153D1FA8AB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B5740F05-821C-4FEC-8297-031C2DF08E3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A32004F5-15B3-4C1B-9A4A-1BD9D24F7C91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5" name="Group 24">
              <a:extLst>
                <a:ext uri="{FF2B5EF4-FFF2-40B4-BE49-F238E27FC236}">
                  <a16:creationId xmlns:a16="http://schemas.microsoft.com/office/drawing/2014/main" id="{1F5A6453-0808-495C-A9B0-59C5E64A8E70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F5EA811E-0895-4C3F-85FA-362859335A1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" name="Rectangle: Top Corners Rounded 38">
                <a:extLst>
                  <a:ext uri="{FF2B5EF4-FFF2-40B4-BE49-F238E27FC236}">
                    <a16:creationId xmlns:a16="http://schemas.microsoft.com/office/drawing/2014/main" id="{FBEEB6B2-7306-4D82-A7E6-BC3EFE13B03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92982F77-8203-42E1-B175-596F842A5A12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36" name="Rectangle: Top Corners Rounded 35">
                <a:extLst>
                  <a:ext uri="{FF2B5EF4-FFF2-40B4-BE49-F238E27FC236}">
                    <a16:creationId xmlns:a16="http://schemas.microsoft.com/office/drawing/2014/main" id="{AFFEEAC1-9956-453A-88AA-6DCA5F68403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6FF3131C-C4CD-4C55-9774-F133A3ADA1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7DDF3091-A5C0-4FCB-9A73-4645072BE6B9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6995A97-2480-4527-BFE4-EFC1B690A2C6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2F49CC1-ADF7-4698-A9AA-598340F2409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8" name="Group 27">
              <a:extLst>
                <a:ext uri="{FF2B5EF4-FFF2-40B4-BE49-F238E27FC236}">
                  <a16:creationId xmlns:a16="http://schemas.microsoft.com/office/drawing/2014/main" id="{2847486D-0F59-4658-AC7D-164FB895FAE0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32" name="Rectangle: Top Corners Rounded 31">
                <a:extLst>
                  <a:ext uri="{FF2B5EF4-FFF2-40B4-BE49-F238E27FC236}">
                    <a16:creationId xmlns:a16="http://schemas.microsoft.com/office/drawing/2014/main" id="{BB29F67F-25C2-49E6-8D71-BA65BFB5DE9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3" name="Rectangle: Top Corners Rounded 32">
                <a:extLst>
                  <a:ext uri="{FF2B5EF4-FFF2-40B4-BE49-F238E27FC236}">
                    <a16:creationId xmlns:a16="http://schemas.microsoft.com/office/drawing/2014/main" id="{7E6094CD-3914-48CC-A479-010EE3A23193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9" name="Group 28">
              <a:extLst>
                <a:ext uri="{FF2B5EF4-FFF2-40B4-BE49-F238E27FC236}">
                  <a16:creationId xmlns:a16="http://schemas.microsoft.com/office/drawing/2014/main" id="{ADAB8608-CDE5-4799-92D8-C6F8C8F8F58E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30" name="Rectangle: Top Corners Rounded 29">
                <a:extLst>
                  <a:ext uri="{FF2B5EF4-FFF2-40B4-BE49-F238E27FC236}">
                    <a16:creationId xmlns:a16="http://schemas.microsoft.com/office/drawing/2014/main" id="{42E55AE0-2E12-4591-AEAC-48000CEAB16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47DFDD69-04EF-4CD8-A128-3630E660167A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3" name="Picture Placeholder 92">
            <a:extLst>
              <a:ext uri="{FF2B5EF4-FFF2-40B4-BE49-F238E27FC236}">
                <a16:creationId xmlns:a16="http://schemas.microsoft.com/office/drawing/2014/main" id="{CDB5E8A3-EA46-4D3C-AE01-CB4590EBD63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6572339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300" dirty="0">
                <a:solidFill>
                  <a:schemeClr val="bg1"/>
                </a:solidFill>
              </a:rPr>
              <a:t>SEPTEMBER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649A998C-C515-4A31-8E1C-E342F7542346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09</a:t>
            </a:r>
          </a:p>
        </p:txBody>
      </p:sp>
      <p:graphicFrame>
        <p:nvGraphicFramePr>
          <p:cNvPr id="104" name="Table 103">
            <a:extLst>
              <a:ext uri="{FF2B5EF4-FFF2-40B4-BE49-F238E27FC236}">
                <a16:creationId xmlns:a16="http://schemas.microsoft.com/office/drawing/2014/main" id="{5E10F5AF-38F0-4A34-A692-C434E60A7E1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6506591"/>
              </p:ext>
            </p:extLst>
          </p:nvPr>
        </p:nvGraphicFramePr>
        <p:xfrm>
          <a:off x="579691" y="2903486"/>
          <a:ext cx="8746619" cy="339418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060361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6" name="Table 95">
            <a:extLst>
              <a:ext uri="{FF2B5EF4-FFF2-40B4-BE49-F238E27FC236}">
                <a16:creationId xmlns:a16="http://schemas.microsoft.com/office/drawing/2014/main" id="{91CF19BB-2AED-4802-9BE9-1F53C9F47F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9954837"/>
              </p:ext>
            </p:extLst>
          </p:nvPr>
        </p:nvGraphicFramePr>
        <p:xfrm>
          <a:off x="579690" y="2903486"/>
          <a:ext cx="8746619" cy="339418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2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600" dirty="0">
                <a:solidFill>
                  <a:schemeClr val="bg1"/>
                </a:solidFill>
              </a:rPr>
              <a:t>OCTOBER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649A998C-C515-4A31-8E1C-E342F7542346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359970080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3" name="Table 102">
            <a:extLst>
              <a:ext uri="{FF2B5EF4-FFF2-40B4-BE49-F238E27FC236}">
                <a16:creationId xmlns:a16="http://schemas.microsoft.com/office/drawing/2014/main" id="{0D70516E-46D8-4B64-8CCA-269260B55B5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4348970"/>
              </p:ext>
            </p:extLst>
          </p:nvPr>
        </p:nvGraphicFramePr>
        <p:xfrm>
          <a:off x="579691" y="2903486"/>
          <a:ext cx="8746619" cy="339242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61262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66232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6623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6623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10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6623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17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66232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24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3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300" dirty="0">
                <a:solidFill>
                  <a:schemeClr val="bg1"/>
                </a:solidFill>
              </a:rPr>
              <a:t>NOVEMBER</a:t>
            </a:r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6FDA49F7-C916-445F-922C-C763FAEB608C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157194894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6" name="Table 95">
            <a:extLst>
              <a:ext uri="{FF2B5EF4-FFF2-40B4-BE49-F238E27FC236}">
                <a16:creationId xmlns:a16="http://schemas.microsoft.com/office/drawing/2014/main" id="{8B62B229-09BD-469E-95AE-28CDA0F8001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9397472"/>
              </p:ext>
            </p:extLst>
          </p:nvPr>
        </p:nvGraphicFramePr>
        <p:xfrm>
          <a:off x="579691" y="2903486"/>
          <a:ext cx="8746619" cy="34015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6155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6800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6800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6800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15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6800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22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68004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4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300" dirty="0">
                <a:solidFill>
                  <a:schemeClr val="bg1"/>
                </a:solidFill>
              </a:rPr>
              <a:t>DECEMBER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649A998C-C515-4A31-8E1C-E342F7542346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577701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300" dirty="0">
                <a:solidFill>
                  <a:schemeClr val="bg1"/>
                </a:solidFill>
              </a:rPr>
              <a:t>JANUARY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649A998C-C515-4A31-8E1C-E342F7542346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01</a:t>
            </a:r>
          </a:p>
        </p:txBody>
      </p:sp>
      <p:graphicFrame>
        <p:nvGraphicFramePr>
          <p:cNvPr id="104" name="Table 103">
            <a:extLst>
              <a:ext uri="{FF2B5EF4-FFF2-40B4-BE49-F238E27FC236}">
                <a16:creationId xmlns:a16="http://schemas.microsoft.com/office/drawing/2014/main" id="{5E10F5AF-38F0-4A34-A692-C434E60A7E1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6738312"/>
              </p:ext>
            </p:extLst>
          </p:nvPr>
        </p:nvGraphicFramePr>
        <p:xfrm>
          <a:off x="579691" y="2903486"/>
          <a:ext cx="8746619" cy="339418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189011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6" name="Table 95">
            <a:extLst>
              <a:ext uri="{FF2B5EF4-FFF2-40B4-BE49-F238E27FC236}">
                <a16:creationId xmlns:a16="http://schemas.microsoft.com/office/drawing/2014/main" id="{91CF19BB-2AED-4802-9BE9-1F53C9F47F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5272428"/>
              </p:ext>
            </p:extLst>
          </p:nvPr>
        </p:nvGraphicFramePr>
        <p:xfrm>
          <a:off x="579690" y="2903486"/>
          <a:ext cx="8746619" cy="339418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2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300" dirty="0">
                <a:solidFill>
                  <a:schemeClr val="bg1"/>
                </a:solidFill>
              </a:rPr>
              <a:t>FEBRUARY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649A998C-C515-4A31-8E1C-E342F7542346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02</a:t>
            </a:r>
          </a:p>
        </p:txBody>
      </p:sp>
    </p:spTree>
    <p:extLst>
      <p:ext uri="{BB962C8B-B14F-4D97-AF65-F5344CB8AC3E}">
        <p14:creationId xmlns:p14="http://schemas.microsoft.com/office/powerpoint/2010/main" val="16312577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6" name="Table 95">
            <a:extLst>
              <a:ext uri="{FF2B5EF4-FFF2-40B4-BE49-F238E27FC236}">
                <a16:creationId xmlns:a16="http://schemas.microsoft.com/office/drawing/2014/main" id="{1BBF2EBA-D0F4-480A-A411-AD589D6A522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3664154"/>
              </p:ext>
            </p:extLst>
          </p:nvPr>
        </p:nvGraphicFramePr>
        <p:xfrm>
          <a:off x="579691" y="2903486"/>
          <a:ext cx="8746619" cy="339242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48916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10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17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24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5025618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3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600" dirty="0">
                <a:solidFill>
                  <a:schemeClr val="bg1"/>
                </a:solidFill>
              </a:rPr>
              <a:t>MARCH</a:t>
            </a:r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6FDA49F7-C916-445F-922C-C763FAEB608C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03</a:t>
            </a:r>
          </a:p>
        </p:txBody>
      </p:sp>
    </p:spTree>
    <p:extLst>
      <p:ext uri="{BB962C8B-B14F-4D97-AF65-F5344CB8AC3E}">
        <p14:creationId xmlns:p14="http://schemas.microsoft.com/office/powerpoint/2010/main" val="36300856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6" name="Table 95">
            <a:extLst>
              <a:ext uri="{FF2B5EF4-FFF2-40B4-BE49-F238E27FC236}">
                <a16:creationId xmlns:a16="http://schemas.microsoft.com/office/drawing/2014/main" id="{8B62B229-09BD-469E-95AE-28CDA0F8001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6873370"/>
              </p:ext>
            </p:extLst>
          </p:nvPr>
        </p:nvGraphicFramePr>
        <p:xfrm>
          <a:off x="579691" y="2903486"/>
          <a:ext cx="8746619" cy="339242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64511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65583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65583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65583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65583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65583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4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lvl="1" algn="r"/>
            <a:r>
              <a:rPr lang="en-US" altLang="ko-KR" sz="5400" b="1" spc="600" dirty="0">
                <a:solidFill>
                  <a:schemeClr val="bg1"/>
                </a:solidFill>
              </a:rPr>
              <a:t>APRIL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649A998C-C515-4A31-8E1C-E342F7542346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04</a:t>
            </a:r>
          </a:p>
        </p:txBody>
      </p:sp>
    </p:spTree>
    <p:extLst>
      <p:ext uri="{BB962C8B-B14F-4D97-AF65-F5344CB8AC3E}">
        <p14:creationId xmlns:p14="http://schemas.microsoft.com/office/powerpoint/2010/main" val="12943013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600" dirty="0">
                <a:solidFill>
                  <a:schemeClr val="bg1"/>
                </a:solidFill>
              </a:rPr>
              <a:t>MAY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649A998C-C515-4A31-8E1C-E342F7542346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05</a:t>
            </a:r>
          </a:p>
        </p:txBody>
      </p:sp>
      <p:graphicFrame>
        <p:nvGraphicFramePr>
          <p:cNvPr id="104" name="Table 103">
            <a:extLst>
              <a:ext uri="{FF2B5EF4-FFF2-40B4-BE49-F238E27FC236}">
                <a16:creationId xmlns:a16="http://schemas.microsoft.com/office/drawing/2014/main" id="{5E10F5AF-38F0-4A34-A692-C434E60A7E1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74235495"/>
              </p:ext>
            </p:extLst>
          </p:nvPr>
        </p:nvGraphicFramePr>
        <p:xfrm>
          <a:off x="579691" y="2903486"/>
          <a:ext cx="8746619" cy="339418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6569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283510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98" name="Table 97">
            <a:extLst>
              <a:ext uri="{FF2B5EF4-FFF2-40B4-BE49-F238E27FC236}">
                <a16:creationId xmlns:a16="http://schemas.microsoft.com/office/drawing/2014/main" id="{5659A487-6D12-47C3-A8AE-EAB6E4711D1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08080051"/>
              </p:ext>
            </p:extLst>
          </p:nvPr>
        </p:nvGraphicFramePr>
        <p:xfrm>
          <a:off x="579689" y="2903486"/>
          <a:ext cx="8746619" cy="339242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48916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16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23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473918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517662960"/>
                  </a:ext>
                </a:extLst>
              </a:tr>
            </a:tbl>
          </a:graphicData>
        </a:graphic>
      </p:graphicFrame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2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600" dirty="0">
                <a:solidFill>
                  <a:schemeClr val="bg1"/>
                </a:solidFill>
              </a:rPr>
              <a:t>JUNE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7C17F54E-E3A7-4D04-920E-F1795497E0AF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06</a:t>
            </a:r>
          </a:p>
        </p:txBody>
      </p:sp>
    </p:spTree>
    <p:extLst>
      <p:ext uri="{BB962C8B-B14F-4D97-AF65-F5344CB8AC3E}">
        <p14:creationId xmlns:p14="http://schemas.microsoft.com/office/powerpoint/2010/main" val="33917765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3" name="Table 102">
            <a:extLst>
              <a:ext uri="{FF2B5EF4-FFF2-40B4-BE49-F238E27FC236}">
                <a16:creationId xmlns:a16="http://schemas.microsoft.com/office/drawing/2014/main" id="{F379A947-0BC9-4704-8EF4-6E86CA51E72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6803104"/>
              </p:ext>
            </p:extLst>
          </p:nvPr>
        </p:nvGraphicFramePr>
        <p:xfrm>
          <a:off x="579691" y="2903486"/>
          <a:ext cx="8746619" cy="339242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60041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66477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66477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8</a:t>
                      </a:r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66477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66477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66477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3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600" dirty="0">
                <a:solidFill>
                  <a:schemeClr val="bg1"/>
                </a:solidFill>
              </a:rPr>
              <a:t>JULY</a:t>
            </a:r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6FDA49F7-C916-445F-922C-C763FAEB608C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07</a:t>
            </a:r>
          </a:p>
        </p:txBody>
      </p:sp>
    </p:spTree>
    <p:extLst>
      <p:ext uri="{BB962C8B-B14F-4D97-AF65-F5344CB8AC3E}">
        <p14:creationId xmlns:p14="http://schemas.microsoft.com/office/powerpoint/2010/main" val="299556268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6" name="Table 95">
            <a:extLst>
              <a:ext uri="{FF2B5EF4-FFF2-40B4-BE49-F238E27FC236}">
                <a16:creationId xmlns:a16="http://schemas.microsoft.com/office/drawing/2014/main" id="{8B62B229-09BD-469E-95AE-28CDA0F8001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6687659"/>
              </p:ext>
            </p:extLst>
          </p:nvPr>
        </p:nvGraphicFramePr>
        <p:xfrm>
          <a:off x="579691" y="2903486"/>
          <a:ext cx="8746619" cy="33924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49517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1249517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5600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SUN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MON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TUE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WED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THU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FRI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SAT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566477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90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566477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566477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11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566477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18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566477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25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101" name="Rectangle 100">
            <a:extLst>
              <a:ext uri="{FF2B5EF4-FFF2-40B4-BE49-F238E27FC236}">
                <a16:creationId xmlns:a16="http://schemas.microsoft.com/office/drawing/2014/main" id="{9203B90A-A076-4ECC-AB2C-259A67D0C010}"/>
              </a:ext>
            </a:extLst>
          </p:cNvPr>
          <p:cNvSpPr/>
          <p:nvPr/>
        </p:nvSpPr>
        <p:spPr>
          <a:xfrm>
            <a:off x="7166745" y="1072083"/>
            <a:ext cx="2739256" cy="1112822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39635A25-4FE0-4DBA-8E9F-BE0B29F350B1}"/>
              </a:ext>
            </a:extLst>
          </p:cNvPr>
          <p:cNvGrpSpPr/>
          <p:nvPr/>
        </p:nvGrpSpPr>
        <p:grpSpPr>
          <a:xfrm>
            <a:off x="175845" y="0"/>
            <a:ext cx="9558593" cy="353502"/>
            <a:chOff x="175845" y="0"/>
            <a:chExt cx="9558593" cy="353502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A088FA50-889B-4818-A570-8E5A0AF9D00B}"/>
                </a:ext>
              </a:extLst>
            </p:cNvPr>
            <p:cNvGrpSpPr/>
            <p:nvPr/>
          </p:nvGrpSpPr>
          <p:grpSpPr>
            <a:xfrm>
              <a:off x="175845" y="195241"/>
              <a:ext cx="9558593" cy="158261"/>
              <a:chOff x="175845" y="195241"/>
              <a:chExt cx="9558593" cy="158261"/>
            </a:xfrm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21C60529-3058-475A-AEC4-C45E20B45986}"/>
                  </a:ext>
                </a:extLst>
              </p:cNvPr>
              <p:cNvSpPr/>
              <p:nvPr/>
            </p:nvSpPr>
            <p:spPr>
              <a:xfrm>
                <a:off x="1758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2C9672D-8246-4094-8DCE-C12CEEDA5DF0}"/>
                  </a:ext>
                </a:extLst>
              </p:cNvPr>
              <p:cNvSpPr/>
              <p:nvPr/>
            </p:nvSpPr>
            <p:spPr>
              <a:xfrm>
                <a:off x="6419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9CAE0826-6A44-4E35-A761-F236163100C7}"/>
                  </a:ext>
                </a:extLst>
              </p:cNvPr>
              <p:cNvSpPr/>
              <p:nvPr/>
            </p:nvSpPr>
            <p:spPr>
              <a:xfrm>
                <a:off x="11079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EF9C242E-9D0B-4B64-9216-C0ACE828FF3D}"/>
                  </a:ext>
                </a:extLst>
              </p:cNvPr>
              <p:cNvSpPr/>
              <p:nvPr/>
            </p:nvSpPr>
            <p:spPr>
              <a:xfrm>
                <a:off x="15740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917BA276-75A2-4C81-9E9D-385442DA4E29}"/>
                  </a:ext>
                </a:extLst>
              </p:cNvPr>
              <p:cNvSpPr/>
              <p:nvPr/>
            </p:nvSpPr>
            <p:spPr>
              <a:xfrm>
                <a:off x="20400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71D71D7B-918A-425B-B82C-74D598263A6E}"/>
                  </a:ext>
                </a:extLst>
              </p:cNvPr>
              <p:cNvSpPr/>
              <p:nvPr/>
            </p:nvSpPr>
            <p:spPr>
              <a:xfrm>
                <a:off x="25061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D23A00F5-5FA6-47C2-B0A9-646C87C4CB38}"/>
                  </a:ext>
                </a:extLst>
              </p:cNvPr>
              <p:cNvSpPr/>
              <p:nvPr/>
            </p:nvSpPr>
            <p:spPr>
              <a:xfrm>
                <a:off x="29722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101B9769-D22C-43B3-B1D9-7ED0D9BD3266}"/>
                  </a:ext>
                </a:extLst>
              </p:cNvPr>
              <p:cNvSpPr/>
              <p:nvPr/>
            </p:nvSpPr>
            <p:spPr>
              <a:xfrm>
                <a:off x="34382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B31E9A93-3B72-42BD-8DC9-F7E6480C2473}"/>
                  </a:ext>
                </a:extLst>
              </p:cNvPr>
              <p:cNvSpPr/>
              <p:nvPr/>
            </p:nvSpPr>
            <p:spPr>
              <a:xfrm>
                <a:off x="39043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05391FB4-4E54-4C96-8DFE-15232FB650A2}"/>
                  </a:ext>
                </a:extLst>
              </p:cNvPr>
              <p:cNvSpPr/>
              <p:nvPr/>
            </p:nvSpPr>
            <p:spPr>
              <a:xfrm>
                <a:off x="43703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>
                <a:extLst>
                  <a:ext uri="{FF2B5EF4-FFF2-40B4-BE49-F238E27FC236}">
                    <a16:creationId xmlns:a16="http://schemas.microsoft.com/office/drawing/2014/main" id="{42E867A2-675A-4DA2-B52B-8406C5E00E7C}"/>
                  </a:ext>
                </a:extLst>
              </p:cNvPr>
              <p:cNvSpPr/>
              <p:nvPr/>
            </p:nvSpPr>
            <p:spPr>
              <a:xfrm>
                <a:off x="48364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>
                <a:extLst>
                  <a:ext uri="{FF2B5EF4-FFF2-40B4-BE49-F238E27FC236}">
                    <a16:creationId xmlns:a16="http://schemas.microsoft.com/office/drawing/2014/main" id="{66B5E4BC-E1EB-4810-90C5-F794648DE84E}"/>
                  </a:ext>
                </a:extLst>
              </p:cNvPr>
              <p:cNvSpPr/>
              <p:nvPr/>
            </p:nvSpPr>
            <p:spPr>
              <a:xfrm>
                <a:off x="53025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05ED0BF3-ECE6-4CE5-A2EA-80F35A2F6D0D}"/>
                  </a:ext>
                </a:extLst>
              </p:cNvPr>
              <p:cNvSpPr/>
              <p:nvPr/>
            </p:nvSpPr>
            <p:spPr>
              <a:xfrm>
                <a:off x="57685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F4DCD91-037F-41F1-BC89-C3BE65D30939}"/>
                  </a:ext>
                </a:extLst>
              </p:cNvPr>
              <p:cNvSpPr/>
              <p:nvPr/>
            </p:nvSpPr>
            <p:spPr>
              <a:xfrm>
                <a:off x="62346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>
                <a:extLst>
                  <a:ext uri="{FF2B5EF4-FFF2-40B4-BE49-F238E27FC236}">
                    <a16:creationId xmlns:a16="http://schemas.microsoft.com/office/drawing/2014/main" id="{9FC4E9A7-290D-40E1-B3A1-4859C6EF1052}"/>
                  </a:ext>
                </a:extLst>
              </p:cNvPr>
              <p:cNvSpPr/>
              <p:nvPr/>
            </p:nvSpPr>
            <p:spPr>
              <a:xfrm>
                <a:off x="67006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>
                <a:extLst>
                  <a:ext uri="{FF2B5EF4-FFF2-40B4-BE49-F238E27FC236}">
                    <a16:creationId xmlns:a16="http://schemas.microsoft.com/office/drawing/2014/main" id="{2E8DF02E-6EE4-40D5-9C92-7A2D235E06F0}"/>
                  </a:ext>
                </a:extLst>
              </p:cNvPr>
              <p:cNvSpPr/>
              <p:nvPr/>
            </p:nvSpPr>
            <p:spPr>
              <a:xfrm>
                <a:off x="71667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>
                <a:extLst>
                  <a:ext uri="{FF2B5EF4-FFF2-40B4-BE49-F238E27FC236}">
                    <a16:creationId xmlns:a16="http://schemas.microsoft.com/office/drawing/2014/main" id="{43912A7F-735E-4F75-A902-F0F12C50AE30}"/>
                  </a:ext>
                </a:extLst>
              </p:cNvPr>
              <p:cNvSpPr/>
              <p:nvPr/>
            </p:nvSpPr>
            <p:spPr>
              <a:xfrm>
                <a:off x="763280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E7279929-A831-4C92-8FE6-7586C7A37B33}"/>
                  </a:ext>
                </a:extLst>
              </p:cNvPr>
              <p:cNvSpPr/>
              <p:nvPr/>
            </p:nvSpPr>
            <p:spPr>
              <a:xfrm>
                <a:off x="809886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DAA7D600-D1D1-456F-8813-6D5E09EE2614}"/>
                  </a:ext>
                </a:extLst>
              </p:cNvPr>
              <p:cNvSpPr/>
              <p:nvPr/>
            </p:nvSpPr>
            <p:spPr>
              <a:xfrm>
                <a:off x="856492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70098C36-C652-40F3-B4A2-0B4429514B48}"/>
                  </a:ext>
                </a:extLst>
              </p:cNvPr>
              <p:cNvSpPr/>
              <p:nvPr/>
            </p:nvSpPr>
            <p:spPr>
              <a:xfrm>
                <a:off x="903098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5621E153-9AA1-48AF-BAF1-2313DC148400}"/>
                  </a:ext>
                </a:extLst>
              </p:cNvPr>
              <p:cNvSpPr/>
              <p:nvPr/>
            </p:nvSpPr>
            <p:spPr>
              <a:xfrm>
                <a:off x="9497045" y="195241"/>
                <a:ext cx="237393" cy="158261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  <a:effectLst>
                <a:innerShdw blurRad="114300">
                  <a:prstClr val="black"/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A5FBDDC-BF76-4F67-93C0-B293881B9A37}"/>
                </a:ext>
              </a:extLst>
            </p:cNvPr>
            <p:cNvGrpSpPr/>
            <p:nvPr/>
          </p:nvGrpSpPr>
          <p:grpSpPr>
            <a:xfrm>
              <a:off x="215385" y="0"/>
              <a:ext cx="178209" cy="274320"/>
              <a:chOff x="215385" y="0"/>
              <a:chExt cx="178209" cy="274320"/>
            </a:xfrm>
          </p:grpSpPr>
          <p:sp>
            <p:nvSpPr>
              <p:cNvPr id="27" name="Rectangle: Top Corners Rounded 26">
                <a:extLst>
                  <a:ext uri="{FF2B5EF4-FFF2-40B4-BE49-F238E27FC236}">
                    <a16:creationId xmlns:a16="http://schemas.microsoft.com/office/drawing/2014/main" id="{B18C0D4B-85B1-4B32-9E1A-EAA2DBC20DB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Rectangle: Top Corners Rounded 30">
                <a:extLst>
                  <a:ext uri="{FF2B5EF4-FFF2-40B4-BE49-F238E27FC236}">
                    <a16:creationId xmlns:a16="http://schemas.microsoft.com/office/drawing/2014/main" id="{E23DA140-A929-4304-BB09-367A4022E96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32DF39-61A8-4E63-9EEC-818267C2A5ED}"/>
                </a:ext>
              </a:extLst>
            </p:cNvPr>
            <p:cNvGrpSpPr/>
            <p:nvPr/>
          </p:nvGrpSpPr>
          <p:grpSpPr>
            <a:xfrm>
              <a:off x="680948" y="0"/>
              <a:ext cx="178209" cy="274320"/>
              <a:chOff x="215385" y="0"/>
              <a:chExt cx="178209" cy="274320"/>
            </a:xfrm>
          </p:grpSpPr>
          <p:sp>
            <p:nvSpPr>
              <p:cNvPr id="34" name="Rectangle: Top Corners Rounded 33">
                <a:extLst>
                  <a:ext uri="{FF2B5EF4-FFF2-40B4-BE49-F238E27FC236}">
                    <a16:creationId xmlns:a16="http://schemas.microsoft.com/office/drawing/2014/main" id="{1318F568-D485-4603-904E-457817CAA39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: Top Corners Rounded 34">
                <a:extLst>
                  <a:ext uri="{FF2B5EF4-FFF2-40B4-BE49-F238E27FC236}">
                    <a16:creationId xmlns:a16="http://schemas.microsoft.com/office/drawing/2014/main" id="{0B520A7C-4F56-4C9F-B273-297C0B6A721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150EC692-6EBF-4DB0-86DB-286E74455855}"/>
                </a:ext>
              </a:extLst>
            </p:cNvPr>
            <p:cNvGrpSpPr/>
            <p:nvPr/>
          </p:nvGrpSpPr>
          <p:grpSpPr>
            <a:xfrm>
              <a:off x="1146511" y="0"/>
              <a:ext cx="178209" cy="274320"/>
              <a:chOff x="215385" y="0"/>
              <a:chExt cx="178209" cy="274320"/>
            </a:xfrm>
          </p:grpSpPr>
          <p:sp>
            <p:nvSpPr>
              <p:cNvPr id="37" name="Rectangle: Top Corners Rounded 36">
                <a:extLst>
                  <a:ext uri="{FF2B5EF4-FFF2-40B4-BE49-F238E27FC236}">
                    <a16:creationId xmlns:a16="http://schemas.microsoft.com/office/drawing/2014/main" id="{886D019B-C39D-4629-AAF3-206526183400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Rectangle: Top Corners Rounded 37">
                <a:extLst>
                  <a:ext uri="{FF2B5EF4-FFF2-40B4-BE49-F238E27FC236}">
                    <a16:creationId xmlns:a16="http://schemas.microsoft.com/office/drawing/2014/main" id="{84754BBD-8B3E-40B3-920B-8317844231A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049A801F-EDFB-4A4E-9F84-53A9206B4C63}"/>
                </a:ext>
              </a:extLst>
            </p:cNvPr>
            <p:cNvGrpSpPr/>
            <p:nvPr/>
          </p:nvGrpSpPr>
          <p:grpSpPr>
            <a:xfrm>
              <a:off x="1612074" y="0"/>
              <a:ext cx="178209" cy="274320"/>
              <a:chOff x="215385" y="0"/>
              <a:chExt cx="178209" cy="274320"/>
            </a:xfrm>
          </p:grpSpPr>
          <p:sp>
            <p:nvSpPr>
              <p:cNvPr id="40" name="Rectangle: Top Corners Rounded 39">
                <a:extLst>
                  <a:ext uri="{FF2B5EF4-FFF2-40B4-BE49-F238E27FC236}">
                    <a16:creationId xmlns:a16="http://schemas.microsoft.com/office/drawing/2014/main" id="{5B4E670D-4933-40B4-9A3F-3AE2347CB1E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Rectangle: Top Corners Rounded 40">
                <a:extLst>
                  <a:ext uri="{FF2B5EF4-FFF2-40B4-BE49-F238E27FC236}">
                    <a16:creationId xmlns:a16="http://schemas.microsoft.com/office/drawing/2014/main" id="{16EC42DB-D204-4154-87CC-18C16152019D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9E4DA25C-48C2-45AD-A8A3-CBEF8DEDCF8F}"/>
                </a:ext>
              </a:extLst>
            </p:cNvPr>
            <p:cNvGrpSpPr/>
            <p:nvPr/>
          </p:nvGrpSpPr>
          <p:grpSpPr>
            <a:xfrm>
              <a:off x="2077637" y="0"/>
              <a:ext cx="178209" cy="274320"/>
              <a:chOff x="215385" y="0"/>
              <a:chExt cx="178209" cy="274320"/>
            </a:xfrm>
          </p:grpSpPr>
          <p:sp>
            <p:nvSpPr>
              <p:cNvPr id="43" name="Rectangle: Top Corners Rounded 42">
                <a:extLst>
                  <a:ext uri="{FF2B5EF4-FFF2-40B4-BE49-F238E27FC236}">
                    <a16:creationId xmlns:a16="http://schemas.microsoft.com/office/drawing/2014/main" id="{12971187-5B83-4B94-84D0-5F70316A06B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4" name="Rectangle: Top Corners Rounded 43">
                <a:extLst>
                  <a:ext uri="{FF2B5EF4-FFF2-40B4-BE49-F238E27FC236}">
                    <a16:creationId xmlns:a16="http://schemas.microsoft.com/office/drawing/2014/main" id="{791C9399-A6F4-4EB0-B2ED-1DBA52889AE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2E9B461-775F-4D63-9737-1AC1C1E07BB2}"/>
                </a:ext>
              </a:extLst>
            </p:cNvPr>
            <p:cNvGrpSpPr/>
            <p:nvPr/>
          </p:nvGrpSpPr>
          <p:grpSpPr>
            <a:xfrm>
              <a:off x="2543200" y="0"/>
              <a:ext cx="178209" cy="274320"/>
              <a:chOff x="215385" y="0"/>
              <a:chExt cx="178209" cy="274320"/>
            </a:xfrm>
          </p:grpSpPr>
          <p:sp>
            <p:nvSpPr>
              <p:cNvPr id="46" name="Rectangle: Top Corners Rounded 45">
                <a:extLst>
                  <a:ext uri="{FF2B5EF4-FFF2-40B4-BE49-F238E27FC236}">
                    <a16:creationId xmlns:a16="http://schemas.microsoft.com/office/drawing/2014/main" id="{09AB998F-2281-4400-88D1-DFD93D2D0DC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7" name="Rectangle: Top Corners Rounded 46">
                <a:extLst>
                  <a:ext uri="{FF2B5EF4-FFF2-40B4-BE49-F238E27FC236}">
                    <a16:creationId xmlns:a16="http://schemas.microsoft.com/office/drawing/2014/main" id="{AF31E8C5-1B68-4A55-8F9D-A31347691BB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484293F7-BD08-40A6-AA2C-C67F36139A90}"/>
                </a:ext>
              </a:extLst>
            </p:cNvPr>
            <p:cNvGrpSpPr/>
            <p:nvPr/>
          </p:nvGrpSpPr>
          <p:grpSpPr>
            <a:xfrm>
              <a:off x="3008763" y="0"/>
              <a:ext cx="178209" cy="274320"/>
              <a:chOff x="215385" y="0"/>
              <a:chExt cx="178209" cy="274320"/>
            </a:xfrm>
          </p:grpSpPr>
          <p:sp>
            <p:nvSpPr>
              <p:cNvPr id="49" name="Rectangle: Top Corners Rounded 48">
                <a:extLst>
                  <a:ext uri="{FF2B5EF4-FFF2-40B4-BE49-F238E27FC236}">
                    <a16:creationId xmlns:a16="http://schemas.microsoft.com/office/drawing/2014/main" id="{8F0023D8-6799-43A8-9183-81ADA8760951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: Top Corners Rounded 49">
                <a:extLst>
                  <a:ext uri="{FF2B5EF4-FFF2-40B4-BE49-F238E27FC236}">
                    <a16:creationId xmlns:a16="http://schemas.microsoft.com/office/drawing/2014/main" id="{59E616AA-5F49-40DE-A7A0-69E36892942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FCAEFD55-28E5-4E79-B48E-FC6EB22C0C33}"/>
                </a:ext>
              </a:extLst>
            </p:cNvPr>
            <p:cNvGrpSpPr/>
            <p:nvPr/>
          </p:nvGrpSpPr>
          <p:grpSpPr>
            <a:xfrm>
              <a:off x="3939889" y="0"/>
              <a:ext cx="178209" cy="274320"/>
              <a:chOff x="215385" y="0"/>
              <a:chExt cx="178209" cy="274320"/>
            </a:xfrm>
          </p:grpSpPr>
          <p:sp>
            <p:nvSpPr>
              <p:cNvPr id="52" name="Rectangle: Top Corners Rounded 51">
                <a:extLst>
                  <a:ext uri="{FF2B5EF4-FFF2-40B4-BE49-F238E27FC236}">
                    <a16:creationId xmlns:a16="http://schemas.microsoft.com/office/drawing/2014/main" id="{341D7D14-5A26-425C-B6E9-05B72C553E4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" name="Rectangle: Top Corners Rounded 52">
                <a:extLst>
                  <a:ext uri="{FF2B5EF4-FFF2-40B4-BE49-F238E27FC236}">
                    <a16:creationId xmlns:a16="http://schemas.microsoft.com/office/drawing/2014/main" id="{A255A301-197C-4116-8786-B483558A5D7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72D71217-808E-4A60-B3EA-C562E1F9519B}"/>
                </a:ext>
              </a:extLst>
            </p:cNvPr>
            <p:cNvGrpSpPr/>
            <p:nvPr/>
          </p:nvGrpSpPr>
          <p:grpSpPr>
            <a:xfrm>
              <a:off x="4405452" y="0"/>
              <a:ext cx="178209" cy="274320"/>
              <a:chOff x="215385" y="0"/>
              <a:chExt cx="178209" cy="274320"/>
            </a:xfrm>
          </p:grpSpPr>
          <p:sp>
            <p:nvSpPr>
              <p:cNvPr id="55" name="Rectangle: Top Corners Rounded 54">
                <a:extLst>
                  <a:ext uri="{FF2B5EF4-FFF2-40B4-BE49-F238E27FC236}">
                    <a16:creationId xmlns:a16="http://schemas.microsoft.com/office/drawing/2014/main" id="{D684B759-4E72-40F6-9FC4-FE416E157AC5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: Top Corners Rounded 55">
                <a:extLst>
                  <a:ext uri="{FF2B5EF4-FFF2-40B4-BE49-F238E27FC236}">
                    <a16:creationId xmlns:a16="http://schemas.microsoft.com/office/drawing/2014/main" id="{1276FB13-2C2A-4887-B108-36CA28A4454E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F315F00E-9757-4C6E-85D4-165DD7E25DFC}"/>
                </a:ext>
              </a:extLst>
            </p:cNvPr>
            <p:cNvGrpSpPr/>
            <p:nvPr/>
          </p:nvGrpSpPr>
          <p:grpSpPr>
            <a:xfrm>
              <a:off x="4871015" y="0"/>
              <a:ext cx="178209" cy="274320"/>
              <a:chOff x="215385" y="0"/>
              <a:chExt cx="178209" cy="274320"/>
            </a:xfrm>
          </p:grpSpPr>
          <p:sp>
            <p:nvSpPr>
              <p:cNvPr id="58" name="Rectangle: Top Corners Rounded 57">
                <a:extLst>
                  <a:ext uri="{FF2B5EF4-FFF2-40B4-BE49-F238E27FC236}">
                    <a16:creationId xmlns:a16="http://schemas.microsoft.com/office/drawing/2014/main" id="{88A84A58-C61B-473F-AA54-655FFDB60CF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Rectangle: Top Corners Rounded 58">
                <a:extLst>
                  <a:ext uri="{FF2B5EF4-FFF2-40B4-BE49-F238E27FC236}">
                    <a16:creationId xmlns:a16="http://schemas.microsoft.com/office/drawing/2014/main" id="{236D78D9-847E-4AAB-A4EE-3635BEF2820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DFBDA05F-466E-4F84-BAA0-1FC9173453F1}"/>
                </a:ext>
              </a:extLst>
            </p:cNvPr>
            <p:cNvGrpSpPr/>
            <p:nvPr/>
          </p:nvGrpSpPr>
          <p:grpSpPr>
            <a:xfrm>
              <a:off x="5336578" y="0"/>
              <a:ext cx="178209" cy="274320"/>
              <a:chOff x="215385" y="0"/>
              <a:chExt cx="178209" cy="274320"/>
            </a:xfrm>
          </p:grpSpPr>
          <p:sp>
            <p:nvSpPr>
              <p:cNvPr id="61" name="Rectangle: Top Corners Rounded 60">
                <a:extLst>
                  <a:ext uri="{FF2B5EF4-FFF2-40B4-BE49-F238E27FC236}">
                    <a16:creationId xmlns:a16="http://schemas.microsoft.com/office/drawing/2014/main" id="{673ABF64-940F-4648-8743-DE8201DA692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: Top Corners Rounded 61">
                <a:extLst>
                  <a:ext uri="{FF2B5EF4-FFF2-40B4-BE49-F238E27FC236}">
                    <a16:creationId xmlns:a16="http://schemas.microsoft.com/office/drawing/2014/main" id="{2E3D73B6-503D-4C7D-A6D6-E6B44C85F2F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D543E685-5846-4DD5-9E5A-C658F5A9DECF}"/>
                </a:ext>
              </a:extLst>
            </p:cNvPr>
            <p:cNvGrpSpPr/>
            <p:nvPr/>
          </p:nvGrpSpPr>
          <p:grpSpPr>
            <a:xfrm>
              <a:off x="5802141" y="0"/>
              <a:ext cx="178209" cy="274320"/>
              <a:chOff x="215385" y="0"/>
              <a:chExt cx="178209" cy="274320"/>
            </a:xfrm>
          </p:grpSpPr>
          <p:sp>
            <p:nvSpPr>
              <p:cNvPr id="64" name="Rectangle: Top Corners Rounded 63">
                <a:extLst>
                  <a:ext uri="{FF2B5EF4-FFF2-40B4-BE49-F238E27FC236}">
                    <a16:creationId xmlns:a16="http://schemas.microsoft.com/office/drawing/2014/main" id="{F9B2B4D5-6BFA-4B6E-AB38-7460D81C26C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Rectangle: Top Corners Rounded 64">
                <a:extLst>
                  <a:ext uri="{FF2B5EF4-FFF2-40B4-BE49-F238E27FC236}">
                    <a16:creationId xmlns:a16="http://schemas.microsoft.com/office/drawing/2014/main" id="{9400BCEF-00A5-4C6F-82A8-F9C7AC0B2C40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B147BF6F-2308-45BA-897A-46C98C29B233}"/>
                </a:ext>
              </a:extLst>
            </p:cNvPr>
            <p:cNvGrpSpPr/>
            <p:nvPr/>
          </p:nvGrpSpPr>
          <p:grpSpPr>
            <a:xfrm>
              <a:off x="6267704" y="0"/>
              <a:ext cx="178209" cy="274320"/>
              <a:chOff x="215385" y="0"/>
              <a:chExt cx="178209" cy="274320"/>
            </a:xfrm>
          </p:grpSpPr>
          <p:sp>
            <p:nvSpPr>
              <p:cNvPr id="67" name="Rectangle: Top Corners Rounded 66">
                <a:extLst>
                  <a:ext uri="{FF2B5EF4-FFF2-40B4-BE49-F238E27FC236}">
                    <a16:creationId xmlns:a16="http://schemas.microsoft.com/office/drawing/2014/main" id="{9F9FFDAC-24FE-42A3-A4E1-673DA756B0DE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: Top Corners Rounded 67">
                <a:extLst>
                  <a:ext uri="{FF2B5EF4-FFF2-40B4-BE49-F238E27FC236}">
                    <a16:creationId xmlns:a16="http://schemas.microsoft.com/office/drawing/2014/main" id="{0FF86F2C-C994-4399-9B38-0ACA83BDB46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DEADBEA6-C684-417D-9B2D-48115FF010E8}"/>
                </a:ext>
              </a:extLst>
            </p:cNvPr>
            <p:cNvGrpSpPr/>
            <p:nvPr/>
          </p:nvGrpSpPr>
          <p:grpSpPr>
            <a:xfrm>
              <a:off x="6733267" y="0"/>
              <a:ext cx="178209" cy="274320"/>
              <a:chOff x="215385" y="0"/>
              <a:chExt cx="178209" cy="274320"/>
            </a:xfrm>
          </p:grpSpPr>
          <p:sp>
            <p:nvSpPr>
              <p:cNvPr id="70" name="Rectangle: Top Corners Rounded 69">
                <a:extLst>
                  <a:ext uri="{FF2B5EF4-FFF2-40B4-BE49-F238E27FC236}">
                    <a16:creationId xmlns:a16="http://schemas.microsoft.com/office/drawing/2014/main" id="{A7A7BDD6-114C-4B50-BEAF-7F7D85A632D8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Rectangle: Top Corners Rounded 70">
                <a:extLst>
                  <a:ext uri="{FF2B5EF4-FFF2-40B4-BE49-F238E27FC236}">
                    <a16:creationId xmlns:a16="http://schemas.microsoft.com/office/drawing/2014/main" id="{93A78E37-B967-4CBB-9D4E-DDE64CD05817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CE6465B6-D472-480E-BBAE-3528E4619A42}"/>
                </a:ext>
              </a:extLst>
            </p:cNvPr>
            <p:cNvGrpSpPr/>
            <p:nvPr/>
          </p:nvGrpSpPr>
          <p:grpSpPr>
            <a:xfrm>
              <a:off x="7198830" y="0"/>
              <a:ext cx="178209" cy="274320"/>
              <a:chOff x="215385" y="0"/>
              <a:chExt cx="178209" cy="274320"/>
            </a:xfrm>
          </p:grpSpPr>
          <p:sp>
            <p:nvSpPr>
              <p:cNvPr id="73" name="Rectangle: Top Corners Rounded 72">
                <a:extLst>
                  <a:ext uri="{FF2B5EF4-FFF2-40B4-BE49-F238E27FC236}">
                    <a16:creationId xmlns:a16="http://schemas.microsoft.com/office/drawing/2014/main" id="{CE3D61EF-E309-4CE7-AC01-98D2515194D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: Top Corners Rounded 73">
                <a:extLst>
                  <a:ext uri="{FF2B5EF4-FFF2-40B4-BE49-F238E27FC236}">
                    <a16:creationId xmlns:a16="http://schemas.microsoft.com/office/drawing/2014/main" id="{6BE7A3FD-1B9F-4A6C-A6CA-6E521DB5A215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2F358E67-8301-4062-A34C-7FB1447AC3D6}"/>
                </a:ext>
              </a:extLst>
            </p:cNvPr>
            <p:cNvGrpSpPr/>
            <p:nvPr/>
          </p:nvGrpSpPr>
          <p:grpSpPr>
            <a:xfrm>
              <a:off x="7664393" y="0"/>
              <a:ext cx="178209" cy="274320"/>
              <a:chOff x="215385" y="0"/>
              <a:chExt cx="178209" cy="274320"/>
            </a:xfrm>
          </p:grpSpPr>
          <p:sp>
            <p:nvSpPr>
              <p:cNvPr id="76" name="Rectangle: Top Corners Rounded 75">
                <a:extLst>
                  <a:ext uri="{FF2B5EF4-FFF2-40B4-BE49-F238E27FC236}">
                    <a16:creationId xmlns:a16="http://schemas.microsoft.com/office/drawing/2014/main" id="{5D4E1E6B-DB70-4CF0-9EFE-43EEA857901A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: Top Corners Rounded 76">
                <a:extLst>
                  <a:ext uri="{FF2B5EF4-FFF2-40B4-BE49-F238E27FC236}">
                    <a16:creationId xmlns:a16="http://schemas.microsoft.com/office/drawing/2014/main" id="{BE0F8549-DE3B-4EB9-80D9-3EA4C793495B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A32464F4-CAF6-40DC-A1CE-23049DDC1CA1}"/>
                </a:ext>
              </a:extLst>
            </p:cNvPr>
            <p:cNvGrpSpPr/>
            <p:nvPr/>
          </p:nvGrpSpPr>
          <p:grpSpPr>
            <a:xfrm>
              <a:off x="8595519" y="0"/>
              <a:ext cx="178209" cy="274320"/>
              <a:chOff x="215385" y="0"/>
              <a:chExt cx="178209" cy="274320"/>
            </a:xfrm>
          </p:grpSpPr>
          <p:sp>
            <p:nvSpPr>
              <p:cNvPr id="79" name="Rectangle: Top Corners Rounded 78">
                <a:extLst>
                  <a:ext uri="{FF2B5EF4-FFF2-40B4-BE49-F238E27FC236}">
                    <a16:creationId xmlns:a16="http://schemas.microsoft.com/office/drawing/2014/main" id="{BA0B8E24-0EA4-42AB-9AA4-F22E3D0305A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: Top Corners Rounded 79">
                <a:extLst>
                  <a:ext uri="{FF2B5EF4-FFF2-40B4-BE49-F238E27FC236}">
                    <a16:creationId xmlns:a16="http://schemas.microsoft.com/office/drawing/2014/main" id="{C35A86CB-DFB1-4401-B5AB-243F0558DD28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76DCEC8E-3F43-4EDF-A82F-864B866AC71C}"/>
                </a:ext>
              </a:extLst>
            </p:cNvPr>
            <p:cNvGrpSpPr/>
            <p:nvPr/>
          </p:nvGrpSpPr>
          <p:grpSpPr>
            <a:xfrm>
              <a:off x="9061082" y="0"/>
              <a:ext cx="178209" cy="274320"/>
              <a:chOff x="215385" y="0"/>
              <a:chExt cx="178209" cy="274320"/>
            </a:xfrm>
          </p:grpSpPr>
          <p:sp>
            <p:nvSpPr>
              <p:cNvPr id="82" name="Rectangle: Top Corners Rounded 81">
                <a:extLst>
                  <a:ext uri="{FF2B5EF4-FFF2-40B4-BE49-F238E27FC236}">
                    <a16:creationId xmlns:a16="http://schemas.microsoft.com/office/drawing/2014/main" id="{50109FDF-56A4-480E-AA2B-6FFA3E643F0C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: Top Corners Rounded 82">
                <a:extLst>
                  <a:ext uri="{FF2B5EF4-FFF2-40B4-BE49-F238E27FC236}">
                    <a16:creationId xmlns:a16="http://schemas.microsoft.com/office/drawing/2014/main" id="{7092EC74-C784-4347-880E-B539066C1752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4" name="Group 83">
              <a:extLst>
                <a:ext uri="{FF2B5EF4-FFF2-40B4-BE49-F238E27FC236}">
                  <a16:creationId xmlns:a16="http://schemas.microsoft.com/office/drawing/2014/main" id="{9A7A1972-9789-458F-98BD-4AE41B688E2A}"/>
                </a:ext>
              </a:extLst>
            </p:cNvPr>
            <p:cNvGrpSpPr/>
            <p:nvPr/>
          </p:nvGrpSpPr>
          <p:grpSpPr>
            <a:xfrm>
              <a:off x="9526637" y="0"/>
              <a:ext cx="178209" cy="274320"/>
              <a:chOff x="215385" y="0"/>
              <a:chExt cx="178209" cy="274320"/>
            </a:xfrm>
          </p:grpSpPr>
          <p:sp>
            <p:nvSpPr>
              <p:cNvPr id="85" name="Rectangle: Top Corners Rounded 84">
                <a:extLst>
                  <a:ext uri="{FF2B5EF4-FFF2-40B4-BE49-F238E27FC236}">
                    <a16:creationId xmlns:a16="http://schemas.microsoft.com/office/drawing/2014/main" id="{4F04A944-1285-47BA-8EA7-42137B1A53BB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Rectangle: Top Corners Rounded 85">
                <a:extLst>
                  <a:ext uri="{FF2B5EF4-FFF2-40B4-BE49-F238E27FC236}">
                    <a16:creationId xmlns:a16="http://schemas.microsoft.com/office/drawing/2014/main" id="{FE70AE3A-2715-4A85-A38F-DEA242856E79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E3738148-D883-4AEB-ADDB-1A3E80F1275F}"/>
                </a:ext>
              </a:extLst>
            </p:cNvPr>
            <p:cNvGrpSpPr/>
            <p:nvPr/>
          </p:nvGrpSpPr>
          <p:grpSpPr>
            <a:xfrm>
              <a:off x="8129956" y="0"/>
              <a:ext cx="178209" cy="274320"/>
              <a:chOff x="215385" y="0"/>
              <a:chExt cx="178209" cy="274320"/>
            </a:xfrm>
          </p:grpSpPr>
          <p:sp>
            <p:nvSpPr>
              <p:cNvPr id="91" name="Rectangle: Top Corners Rounded 90">
                <a:extLst>
                  <a:ext uri="{FF2B5EF4-FFF2-40B4-BE49-F238E27FC236}">
                    <a16:creationId xmlns:a16="http://schemas.microsoft.com/office/drawing/2014/main" id="{DBF611D9-646F-4B5F-BDA8-D678F254799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2" name="Rectangle: Top Corners Rounded 91">
                <a:extLst>
                  <a:ext uri="{FF2B5EF4-FFF2-40B4-BE49-F238E27FC236}">
                    <a16:creationId xmlns:a16="http://schemas.microsoft.com/office/drawing/2014/main" id="{F475B57B-C907-40D0-9990-39484C5D67FF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BD8B9942-B12E-4B61-B9BB-2A12B5DECF50}"/>
                </a:ext>
              </a:extLst>
            </p:cNvPr>
            <p:cNvGrpSpPr/>
            <p:nvPr/>
          </p:nvGrpSpPr>
          <p:grpSpPr>
            <a:xfrm>
              <a:off x="3474326" y="0"/>
              <a:ext cx="178209" cy="274320"/>
              <a:chOff x="215385" y="0"/>
              <a:chExt cx="178209" cy="274320"/>
            </a:xfrm>
          </p:grpSpPr>
          <p:sp>
            <p:nvSpPr>
              <p:cNvPr id="94" name="Rectangle: Top Corners Rounded 93">
                <a:extLst>
                  <a:ext uri="{FF2B5EF4-FFF2-40B4-BE49-F238E27FC236}">
                    <a16:creationId xmlns:a16="http://schemas.microsoft.com/office/drawing/2014/main" id="{3334D137-8527-4A1B-AC88-70880561FD52}"/>
                  </a:ext>
                </a:extLst>
              </p:cNvPr>
              <p:cNvSpPr/>
              <p:nvPr/>
            </p:nvSpPr>
            <p:spPr>
              <a:xfrm>
                <a:off x="215385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Rectangle: Top Corners Rounded 94">
                <a:extLst>
                  <a:ext uri="{FF2B5EF4-FFF2-40B4-BE49-F238E27FC236}">
                    <a16:creationId xmlns:a16="http://schemas.microsoft.com/office/drawing/2014/main" id="{3293C7AA-33C2-4FDD-854A-70A2C8686FF4}"/>
                  </a:ext>
                </a:extLst>
              </p:cNvPr>
              <p:cNvSpPr/>
              <p:nvPr/>
            </p:nvSpPr>
            <p:spPr>
              <a:xfrm>
                <a:off x="329586" y="0"/>
                <a:ext cx="64008" cy="274320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tx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97" name="Arrow: Pentagon 96">
            <a:extLst>
              <a:ext uri="{FF2B5EF4-FFF2-40B4-BE49-F238E27FC236}">
                <a16:creationId xmlns:a16="http://schemas.microsoft.com/office/drawing/2014/main" id="{C04F846C-3EDC-47C7-818A-294BA49822D7}"/>
              </a:ext>
            </a:extLst>
          </p:cNvPr>
          <p:cNvSpPr/>
          <p:nvPr/>
        </p:nvSpPr>
        <p:spPr>
          <a:xfrm>
            <a:off x="-1" y="959669"/>
            <a:ext cx="7728402" cy="1337650"/>
          </a:xfrm>
          <a:prstGeom prst="homePlate">
            <a:avLst>
              <a:gd name="adj" fmla="val 35263"/>
            </a:avLst>
          </a:prstGeom>
          <a:solidFill>
            <a:schemeClr val="accent4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CE7C67BA-8F38-4274-A36B-00F7ABA8AF7C}"/>
              </a:ext>
            </a:extLst>
          </p:cNvPr>
          <p:cNvSpPr txBox="1"/>
          <p:nvPr/>
        </p:nvSpPr>
        <p:spPr>
          <a:xfrm>
            <a:off x="2040085" y="1166829"/>
            <a:ext cx="5011863" cy="923330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rtlCol="0" anchor="ctr">
            <a:spAutoFit/>
          </a:bodyPr>
          <a:lstStyle/>
          <a:p>
            <a:pPr algn="r"/>
            <a:r>
              <a:rPr lang="en-US" altLang="ko-KR" sz="5400" b="1" spc="600" dirty="0">
                <a:solidFill>
                  <a:schemeClr val="bg1"/>
                </a:solidFill>
              </a:rPr>
              <a:t>AUGUST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649A998C-C515-4A31-8E1C-E342F7542346}"/>
              </a:ext>
            </a:extLst>
          </p:cNvPr>
          <p:cNvSpPr txBox="1"/>
          <p:nvPr/>
        </p:nvSpPr>
        <p:spPr>
          <a:xfrm>
            <a:off x="7957996" y="1120663"/>
            <a:ext cx="1217288" cy="1015663"/>
          </a:xfrm>
          <a:prstGeom prst="rect">
            <a:avLst/>
          </a:prstGeom>
          <a:noFill/>
          <a:effectLst>
            <a:outerShdw blurRad="63500" dist="762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1440" rIns="91440" rtlCol="0" anchor="ctr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08</a:t>
            </a:r>
          </a:p>
        </p:txBody>
      </p:sp>
    </p:spTree>
    <p:extLst>
      <p:ext uri="{BB962C8B-B14F-4D97-AF65-F5344CB8AC3E}">
        <p14:creationId xmlns:p14="http://schemas.microsoft.com/office/powerpoint/2010/main" val="11520148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LPPT-COLOR-A51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E62949"/>
      </a:accent1>
      <a:accent2>
        <a:srgbClr val="F07624"/>
      </a:accent2>
      <a:accent3>
        <a:srgbClr val="F4BD2D"/>
      </a:accent3>
      <a:accent4>
        <a:srgbClr val="1ED4DE"/>
      </a:accent4>
      <a:accent5>
        <a:srgbClr val="1C7DE1"/>
      </a:accent5>
      <a:accent6>
        <a:srgbClr val="CBCBCB"/>
      </a:accent6>
      <a:hlink>
        <a:srgbClr val="000000"/>
      </a:hlink>
      <a:folHlink>
        <a:srgbClr val="000000"/>
      </a:folHlink>
    </a:clrScheme>
    <a:fontScheme name="ALLPPT FONT">
      <a:majorFont>
        <a:latin typeface="Arial"/>
        <a:ea typeface="Arial Unicode MS"/>
        <a:cs typeface=""/>
      </a:majorFont>
      <a:minorFont>
        <a:latin typeface="Arial"/>
        <a:ea typeface="Arial Unicode MS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201</TotalTime>
  <Words>475</Words>
  <Application>Microsoft Office PowerPoint</Application>
  <PresentationFormat>A4 Paper (210x297 mm)</PresentationFormat>
  <Paragraphs>475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5" baseType="lpstr">
      <vt:lpstr>Arial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Allppt.com</dc:creator>
  <cp:lastModifiedBy>Allppt.com</cp:lastModifiedBy>
  <cp:revision>11</cp:revision>
  <dcterms:created xsi:type="dcterms:W3CDTF">2018-12-04T07:41:15Z</dcterms:created>
  <dcterms:modified xsi:type="dcterms:W3CDTF">2018-12-14T04:47:41Z</dcterms:modified>
</cp:coreProperties>
</file>

<file path=docProps/thumbnail.jpeg>
</file>