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handoutMasterIdLst>
    <p:handoutMasterId r:id="rId15"/>
  </p:handout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63AE"/>
    <a:srgbClr val="B5D335"/>
    <a:srgbClr val="57B948"/>
    <a:srgbClr val="1EA0DA"/>
    <a:srgbClr val="3F4EA1"/>
    <a:srgbClr val="774C9E"/>
    <a:srgbClr val="E4088C"/>
    <a:srgbClr val="EE2128"/>
    <a:srgbClr val="F04F25"/>
    <a:srgbClr val="F89A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452" y="126"/>
      </p:cViewPr>
      <p:guideLst>
        <p:guide orient="horz" pos="2136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504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41C710F-471E-4B9D-A73C-0680431B57C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F67298-F3C9-4070-BF4F-F7D0A103794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D7B8A-48F7-4FAC-97B9-7AF0AAED7F0D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3E2BCF-B9E6-4CB5-AF45-7F4B172D20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9362CD-CD6D-4DA0-A14E-79C88DD6C4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03981-F843-405C-AE63-D94A6F6E9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707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3BD526D-71E0-4C4C-BDD3-A46C7C67A0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138420"/>
            <a:ext cx="6069461" cy="4581144"/>
          </a:xfrm>
          <a:custGeom>
            <a:avLst/>
            <a:gdLst>
              <a:gd name="connsiteX0" fmla="*/ 0 w 6069461"/>
              <a:gd name="connsiteY0" fmla="*/ 0 h 2945424"/>
              <a:gd name="connsiteX1" fmla="*/ 6069461 w 6069461"/>
              <a:gd name="connsiteY1" fmla="*/ 0 h 2945424"/>
              <a:gd name="connsiteX2" fmla="*/ 3605253 w 6069461"/>
              <a:gd name="connsiteY2" fmla="*/ 2945424 h 2945424"/>
              <a:gd name="connsiteX3" fmla="*/ 0 w 6069461"/>
              <a:gd name="connsiteY3" fmla="*/ 2945424 h 2945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69461" h="2945424">
                <a:moveTo>
                  <a:pt x="0" y="0"/>
                </a:moveTo>
                <a:lnTo>
                  <a:pt x="6069461" y="0"/>
                </a:lnTo>
                <a:lnTo>
                  <a:pt x="3605253" y="2945424"/>
                </a:lnTo>
                <a:lnTo>
                  <a:pt x="0" y="29454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7848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3BD526D-71E0-4C4C-BDD3-A46C7C67A0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729761"/>
            <a:ext cx="6069461" cy="2945424"/>
          </a:xfrm>
          <a:custGeom>
            <a:avLst/>
            <a:gdLst>
              <a:gd name="connsiteX0" fmla="*/ 0 w 6069461"/>
              <a:gd name="connsiteY0" fmla="*/ 0 h 2945424"/>
              <a:gd name="connsiteX1" fmla="*/ 6069461 w 6069461"/>
              <a:gd name="connsiteY1" fmla="*/ 0 h 2945424"/>
              <a:gd name="connsiteX2" fmla="*/ 3605253 w 6069461"/>
              <a:gd name="connsiteY2" fmla="*/ 2945424 h 2945424"/>
              <a:gd name="connsiteX3" fmla="*/ 0 w 6069461"/>
              <a:gd name="connsiteY3" fmla="*/ 2945424 h 2945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69461" h="2945424">
                <a:moveTo>
                  <a:pt x="0" y="0"/>
                </a:moveTo>
                <a:lnTo>
                  <a:pt x="6069461" y="0"/>
                </a:lnTo>
                <a:lnTo>
                  <a:pt x="3605253" y="2945424"/>
                </a:lnTo>
                <a:lnTo>
                  <a:pt x="0" y="29454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8BF61B8-7827-406C-8B80-2895FE16D0B7}"/>
              </a:ext>
            </a:extLst>
          </p:cNvPr>
          <p:cNvSpPr/>
          <p:nvPr/>
        </p:nvSpPr>
        <p:spPr>
          <a:xfrm rot="10800000">
            <a:off x="3605254" y="1135702"/>
            <a:ext cx="6300745" cy="4583862"/>
          </a:xfrm>
          <a:custGeom>
            <a:avLst/>
            <a:gdLst>
              <a:gd name="connsiteX0" fmla="*/ 251639 w 6321100"/>
              <a:gd name="connsiteY0" fmla="*/ 2945425 h 2945425"/>
              <a:gd name="connsiteX1" fmla="*/ 0 w 6321100"/>
              <a:gd name="connsiteY1" fmla="*/ 2945425 h 2945425"/>
              <a:gd name="connsiteX2" fmla="*/ 0 w 6321100"/>
              <a:gd name="connsiteY2" fmla="*/ 0 h 2945425"/>
              <a:gd name="connsiteX3" fmla="*/ 251639 w 6321100"/>
              <a:gd name="connsiteY3" fmla="*/ 0 h 2945425"/>
              <a:gd name="connsiteX4" fmla="*/ 6321100 w 6321100"/>
              <a:gd name="connsiteY4" fmla="*/ 0 h 2945425"/>
              <a:gd name="connsiteX5" fmla="*/ 3856892 w 6321100"/>
              <a:gd name="connsiteY5" fmla="*/ 2945424 h 2945425"/>
              <a:gd name="connsiteX6" fmla="*/ 251639 w 6321100"/>
              <a:gd name="connsiteY6" fmla="*/ 2945424 h 29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100" h="2945425">
                <a:moveTo>
                  <a:pt x="251639" y="2945425"/>
                </a:moveTo>
                <a:lnTo>
                  <a:pt x="0" y="2945425"/>
                </a:lnTo>
                <a:lnTo>
                  <a:pt x="0" y="0"/>
                </a:lnTo>
                <a:lnTo>
                  <a:pt x="251639" y="0"/>
                </a:lnTo>
                <a:lnTo>
                  <a:pt x="6321100" y="0"/>
                </a:lnTo>
                <a:lnTo>
                  <a:pt x="3856892" y="2945424"/>
                </a:lnTo>
                <a:lnTo>
                  <a:pt x="251639" y="29454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4B70408-F857-409F-8947-09F240BAE097}"/>
              </a:ext>
            </a:extLst>
          </p:cNvPr>
          <p:cNvSpPr/>
          <p:nvPr/>
        </p:nvSpPr>
        <p:spPr>
          <a:xfrm>
            <a:off x="0" y="-1"/>
            <a:ext cx="9906000" cy="6858000"/>
          </a:xfrm>
          <a:custGeom>
            <a:avLst/>
            <a:gdLst>
              <a:gd name="connsiteX0" fmla="*/ 6679996 w 9906000"/>
              <a:gd name="connsiteY0" fmla="*/ 0 h 6858000"/>
              <a:gd name="connsiteX1" fmla="*/ 9906000 w 9906000"/>
              <a:gd name="connsiteY1" fmla="*/ 0 h 6858000"/>
              <a:gd name="connsiteX2" fmla="*/ 9906000 w 9906000"/>
              <a:gd name="connsiteY2" fmla="*/ 1135703 h 6858000"/>
              <a:gd name="connsiteX3" fmla="*/ 6869310 w 9906000"/>
              <a:gd name="connsiteY3" fmla="*/ 1135703 h 6858000"/>
              <a:gd name="connsiteX4" fmla="*/ 4407063 w 9906000"/>
              <a:gd name="connsiteY4" fmla="*/ 5715915 h 6858000"/>
              <a:gd name="connsiteX5" fmla="*/ 4406596 w 9906000"/>
              <a:gd name="connsiteY5" fmla="*/ 5715915 h 6858000"/>
              <a:gd name="connsiteX6" fmla="*/ 3797204 w 9906000"/>
              <a:gd name="connsiteY6" fmla="*/ 6858000 h 6858000"/>
              <a:gd name="connsiteX7" fmla="*/ 822960 w 9906000"/>
              <a:gd name="connsiteY7" fmla="*/ 6858000 h 6858000"/>
              <a:gd name="connsiteX8" fmla="*/ 803956 w 9906000"/>
              <a:gd name="connsiteY8" fmla="*/ 6858000 h 6858000"/>
              <a:gd name="connsiteX9" fmla="*/ 0 w 9906000"/>
              <a:gd name="connsiteY9" fmla="*/ 6858000 h 6858000"/>
              <a:gd name="connsiteX10" fmla="*/ 0 w 9906000"/>
              <a:gd name="connsiteY10" fmla="*/ 5711015 h 6858000"/>
              <a:gd name="connsiteX11" fmla="*/ 803956 w 9906000"/>
              <a:gd name="connsiteY11" fmla="*/ 5711015 h 6858000"/>
              <a:gd name="connsiteX12" fmla="*/ 822960 w 9906000"/>
              <a:gd name="connsiteY12" fmla="*/ 5711015 h 6858000"/>
              <a:gd name="connsiteX13" fmla="*/ 3607889 w 9906000"/>
              <a:gd name="connsiteY13" fmla="*/ 5711015 h 6858000"/>
              <a:gd name="connsiteX14" fmla="*/ 6069462 w 9906000"/>
              <a:gd name="connsiteY14" fmla="*/ 1132054 h 6858000"/>
              <a:gd name="connsiteX15" fmla="*/ 6071423 w 9906000"/>
              <a:gd name="connsiteY15" fmla="*/ 11320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06000" h="6858000">
                <a:moveTo>
                  <a:pt x="6679996" y="0"/>
                </a:moveTo>
                <a:lnTo>
                  <a:pt x="9906000" y="0"/>
                </a:lnTo>
                <a:lnTo>
                  <a:pt x="9906000" y="1135703"/>
                </a:lnTo>
                <a:lnTo>
                  <a:pt x="6869310" y="1135703"/>
                </a:lnTo>
                <a:lnTo>
                  <a:pt x="4407063" y="5715915"/>
                </a:lnTo>
                <a:lnTo>
                  <a:pt x="4406596" y="5715915"/>
                </a:lnTo>
                <a:lnTo>
                  <a:pt x="3797204" y="6858000"/>
                </a:lnTo>
                <a:lnTo>
                  <a:pt x="822960" y="6858000"/>
                </a:lnTo>
                <a:lnTo>
                  <a:pt x="803956" y="6858000"/>
                </a:lnTo>
                <a:lnTo>
                  <a:pt x="0" y="6858000"/>
                </a:lnTo>
                <a:lnTo>
                  <a:pt x="0" y="5711015"/>
                </a:lnTo>
                <a:lnTo>
                  <a:pt x="803956" y="5711015"/>
                </a:lnTo>
                <a:lnTo>
                  <a:pt x="822960" y="5711015"/>
                </a:lnTo>
                <a:lnTo>
                  <a:pt x="3607889" y="5711015"/>
                </a:lnTo>
                <a:lnTo>
                  <a:pt x="6069462" y="1132054"/>
                </a:lnTo>
                <a:lnTo>
                  <a:pt x="6071423" y="1132054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762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6C0059F-ED72-42A1-A403-AF117C27E3B0}"/>
              </a:ext>
            </a:extLst>
          </p:cNvPr>
          <p:cNvSpPr/>
          <p:nvPr/>
        </p:nvSpPr>
        <p:spPr>
          <a:xfrm>
            <a:off x="5144015" y="4581125"/>
            <a:ext cx="4761985" cy="1138439"/>
          </a:xfrm>
          <a:custGeom>
            <a:avLst/>
            <a:gdLst>
              <a:gd name="connsiteX0" fmla="*/ 3836539 w 4761985"/>
              <a:gd name="connsiteY0" fmla="*/ 0 h 731520"/>
              <a:gd name="connsiteX1" fmla="*/ 4761985 w 4761985"/>
              <a:gd name="connsiteY1" fmla="*/ 0 h 731520"/>
              <a:gd name="connsiteX2" fmla="*/ 4761985 w 4761985"/>
              <a:gd name="connsiteY2" fmla="*/ 731520 h 731520"/>
              <a:gd name="connsiteX3" fmla="*/ 3836539 w 4761985"/>
              <a:gd name="connsiteY3" fmla="*/ 731520 h 731520"/>
              <a:gd name="connsiteX4" fmla="*/ 0 w 4761985"/>
              <a:gd name="connsiteY4" fmla="*/ 731520 h 731520"/>
              <a:gd name="connsiteX5" fmla="*/ 610535 w 4761985"/>
              <a:gd name="connsiteY5" fmla="*/ 1758 h 731520"/>
              <a:gd name="connsiteX6" fmla="*/ 3836539 w 4761985"/>
              <a:gd name="connsiteY6" fmla="*/ 1758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1985" h="731520">
                <a:moveTo>
                  <a:pt x="3836539" y="0"/>
                </a:moveTo>
                <a:lnTo>
                  <a:pt x="4761985" y="0"/>
                </a:lnTo>
                <a:lnTo>
                  <a:pt x="4761985" y="731520"/>
                </a:lnTo>
                <a:lnTo>
                  <a:pt x="3836539" y="731520"/>
                </a:lnTo>
                <a:lnTo>
                  <a:pt x="0" y="731520"/>
                </a:lnTo>
                <a:lnTo>
                  <a:pt x="610535" y="1758"/>
                </a:lnTo>
                <a:lnTo>
                  <a:pt x="3836539" y="175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39BCFD-12A8-45CB-87FA-5E9842F6B723}"/>
              </a:ext>
            </a:extLst>
          </p:cNvPr>
          <p:cNvSpPr txBox="1"/>
          <p:nvPr/>
        </p:nvSpPr>
        <p:spPr>
          <a:xfrm>
            <a:off x="5734229" y="4734846"/>
            <a:ext cx="4061862" cy="830997"/>
          </a:xfrm>
          <a:prstGeom prst="rect">
            <a:avLst/>
          </a:prstGeom>
          <a:noFill/>
          <a:effectLst>
            <a:outerShdw blurRad="76200" dist="76200" algn="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spc="300" dirty="0">
                <a:solidFill>
                  <a:schemeClr val="bg1"/>
                </a:solidFill>
                <a:cs typeface="Arial" pitchFamily="34" charset="0"/>
              </a:rPr>
              <a:t>CALENDAR</a:t>
            </a:r>
            <a:endParaRPr lang="ko-KR" altLang="en-US" sz="4800" b="1" spc="3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56A516-2C92-4282-823F-0CF75197C9C5}"/>
              </a:ext>
            </a:extLst>
          </p:cNvPr>
          <p:cNvSpPr txBox="1"/>
          <p:nvPr/>
        </p:nvSpPr>
        <p:spPr>
          <a:xfrm>
            <a:off x="6341229" y="2990724"/>
            <a:ext cx="3454862" cy="1569660"/>
          </a:xfrm>
          <a:prstGeom prst="rect">
            <a:avLst/>
          </a:prstGeom>
          <a:noFill/>
          <a:effectLst>
            <a:outerShdw blurRad="76200" dist="762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9600" b="1" spc="300" dirty="0">
                <a:solidFill>
                  <a:schemeClr val="bg1"/>
                </a:solidFill>
              </a:rPr>
              <a:t>2019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1C9706B-E2A8-4A9E-A3C6-441CCEF9CF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7BF7F9F-DFC1-4312-9FDE-C9795157B8B5}"/>
              </a:ext>
            </a:extLst>
          </p:cNvPr>
          <p:cNvSpPr/>
          <p:nvPr/>
        </p:nvSpPr>
        <p:spPr>
          <a:xfrm rot="10800000">
            <a:off x="3584900" y="729761"/>
            <a:ext cx="6321100" cy="2945425"/>
          </a:xfrm>
          <a:custGeom>
            <a:avLst/>
            <a:gdLst>
              <a:gd name="connsiteX0" fmla="*/ 251639 w 6321100"/>
              <a:gd name="connsiteY0" fmla="*/ 2945425 h 2945425"/>
              <a:gd name="connsiteX1" fmla="*/ 0 w 6321100"/>
              <a:gd name="connsiteY1" fmla="*/ 2945425 h 2945425"/>
              <a:gd name="connsiteX2" fmla="*/ 0 w 6321100"/>
              <a:gd name="connsiteY2" fmla="*/ 0 h 2945425"/>
              <a:gd name="connsiteX3" fmla="*/ 251639 w 6321100"/>
              <a:gd name="connsiteY3" fmla="*/ 0 h 2945425"/>
              <a:gd name="connsiteX4" fmla="*/ 6321100 w 6321100"/>
              <a:gd name="connsiteY4" fmla="*/ 0 h 2945425"/>
              <a:gd name="connsiteX5" fmla="*/ 3856892 w 6321100"/>
              <a:gd name="connsiteY5" fmla="*/ 2945424 h 2945425"/>
              <a:gd name="connsiteX6" fmla="*/ 251639 w 6321100"/>
              <a:gd name="connsiteY6" fmla="*/ 2945424 h 29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100" h="2945425">
                <a:moveTo>
                  <a:pt x="251639" y="2945425"/>
                </a:moveTo>
                <a:lnTo>
                  <a:pt x="0" y="2945425"/>
                </a:lnTo>
                <a:lnTo>
                  <a:pt x="0" y="0"/>
                </a:lnTo>
                <a:lnTo>
                  <a:pt x="251639" y="0"/>
                </a:lnTo>
                <a:lnTo>
                  <a:pt x="6321100" y="0"/>
                </a:lnTo>
                <a:lnTo>
                  <a:pt x="3856892" y="2945424"/>
                </a:lnTo>
                <a:lnTo>
                  <a:pt x="251639" y="29454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E772F9-A066-4FB6-A8AD-ADA59D6874DD}"/>
              </a:ext>
            </a:extLst>
          </p:cNvPr>
          <p:cNvSpPr/>
          <p:nvPr/>
        </p:nvSpPr>
        <p:spPr>
          <a:xfrm>
            <a:off x="0" y="0"/>
            <a:ext cx="9906000" cy="4398158"/>
          </a:xfrm>
          <a:custGeom>
            <a:avLst/>
            <a:gdLst>
              <a:gd name="connsiteX0" fmla="*/ 6679996 w 9906000"/>
              <a:gd name="connsiteY0" fmla="*/ 0 h 4398158"/>
              <a:gd name="connsiteX1" fmla="*/ 9906000 w 9906000"/>
              <a:gd name="connsiteY1" fmla="*/ 0 h 4398158"/>
              <a:gd name="connsiteX2" fmla="*/ 9906000 w 9906000"/>
              <a:gd name="connsiteY2" fmla="*/ 729762 h 4398158"/>
              <a:gd name="connsiteX3" fmla="*/ 6869309 w 9906000"/>
              <a:gd name="connsiteY3" fmla="*/ 729762 h 4398158"/>
              <a:gd name="connsiteX4" fmla="*/ 4407063 w 9906000"/>
              <a:gd name="connsiteY4" fmla="*/ 3672841 h 4398158"/>
              <a:gd name="connsiteX5" fmla="*/ 4404021 w 9906000"/>
              <a:gd name="connsiteY5" fmla="*/ 3672841 h 4398158"/>
              <a:gd name="connsiteX6" fmla="*/ 3797204 w 9906000"/>
              <a:gd name="connsiteY6" fmla="*/ 4398158 h 4398158"/>
              <a:gd name="connsiteX7" fmla="*/ 822960 w 9906000"/>
              <a:gd name="connsiteY7" fmla="*/ 4398158 h 4398158"/>
              <a:gd name="connsiteX8" fmla="*/ 803956 w 9906000"/>
              <a:gd name="connsiteY8" fmla="*/ 4398158 h 4398158"/>
              <a:gd name="connsiteX9" fmla="*/ 0 w 9906000"/>
              <a:gd name="connsiteY9" fmla="*/ 4398158 h 4398158"/>
              <a:gd name="connsiteX10" fmla="*/ 0 w 9906000"/>
              <a:gd name="connsiteY10" fmla="*/ 3666638 h 4398158"/>
              <a:gd name="connsiteX11" fmla="*/ 803956 w 9906000"/>
              <a:gd name="connsiteY11" fmla="*/ 3666638 h 4398158"/>
              <a:gd name="connsiteX12" fmla="*/ 822960 w 9906000"/>
              <a:gd name="connsiteY12" fmla="*/ 3666638 h 4398158"/>
              <a:gd name="connsiteX13" fmla="*/ 3610444 w 9906000"/>
              <a:gd name="connsiteY13" fmla="*/ 3666638 h 4398158"/>
              <a:gd name="connsiteX14" fmla="*/ 6069462 w 9906000"/>
              <a:gd name="connsiteY14" fmla="*/ 727417 h 4398158"/>
              <a:gd name="connsiteX15" fmla="*/ 6071423 w 9906000"/>
              <a:gd name="connsiteY15" fmla="*/ 727417 h 439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06000" h="4398158">
                <a:moveTo>
                  <a:pt x="6679996" y="0"/>
                </a:moveTo>
                <a:lnTo>
                  <a:pt x="9906000" y="0"/>
                </a:lnTo>
                <a:lnTo>
                  <a:pt x="9906000" y="729762"/>
                </a:lnTo>
                <a:lnTo>
                  <a:pt x="6869309" y="729762"/>
                </a:lnTo>
                <a:lnTo>
                  <a:pt x="4407063" y="3672841"/>
                </a:lnTo>
                <a:lnTo>
                  <a:pt x="4404021" y="3672841"/>
                </a:lnTo>
                <a:lnTo>
                  <a:pt x="3797204" y="4398158"/>
                </a:lnTo>
                <a:lnTo>
                  <a:pt x="822960" y="4398158"/>
                </a:lnTo>
                <a:lnTo>
                  <a:pt x="803956" y="4398158"/>
                </a:lnTo>
                <a:lnTo>
                  <a:pt x="0" y="4398158"/>
                </a:lnTo>
                <a:lnTo>
                  <a:pt x="0" y="3666638"/>
                </a:lnTo>
                <a:lnTo>
                  <a:pt x="803956" y="3666638"/>
                </a:lnTo>
                <a:lnTo>
                  <a:pt x="822960" y="3666638"/>
                </a:lnTo>
                <a:lnTo>
                  <a:pt x="3610444" y="3666638"/>
                </a:lnTo>
                <a:lnTo>
                  <a:pt x="6069462" y="727417"/>
                </a:lnTo>
                <a:lnTo>
                  <a:pt x="6071423" y="727417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029332D-B02A-4C9F-9655-941EC8467A2E}"/>
              </a:ext>
            </a:extLst>
          </p:cNvPr>
          <p:cNvSpPr/>
          <p:nvPr/>
        </p:nvSpPr>
        <p:spPr>
          <a:xfrm>
            <a:off x="5144015" y="2943666"/>
            <a:ext cx="4761985" cy="731520"/>
          </a:xfrm>
          <a:custGeom>
            <a:avLst/>
            <a:gdLst>
              <a:gd name="connsiteX0" fmla="*/ 3836539 w 4761985"/>
              <a:gd name="connsiteY0" fmla="*/ 0 h 731520"/>
              <a:gd name="connsiteX1" fmla="*/ 4761985 w 4761985"/>
              <a:gd name="connsiteY1" fmla="*/ 0 h 731520"/>
              <a:gd name="connsiteX2" fmla="*/ 4761985 w 4761985"/>
              <a:gd name="connsiteY2" fmla="*/ 731520 h 731520"/>
              <a:gd name="connsiteX3" fmla="*/ 3836539 w 4761985"/>
              <a:gd name="connsiteY3" fmla="*/ 731520 h 731520"/>
              <a:gd name="connsiteX4" fmla="*/ 0 w 4761985"/>
              <a:gd name="connsiteY4" fmla="*/ 731520 h 731520"/>
              <a:gd name="connsiteX5" fmla="*/ 610535 w 4761985"/>
              <a:gd name="connsiteY5" fmla="*/ 1758 h 731520"/>
              <a:gd name="connsiteX6" fmla="*/ 3836539 w 4761985"/>
              <a:gd name="connsiteY6" fmla="*/ 1758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1985" h="731520">
                <a:moveTo>
                  <a:pt x="3836539" y="0"/>
                </a:moveTo>
                <a:lnTo>
                  <a:pt x="4761985" y="0"/>
                </a:lnTo>
                <a:lnTo>
                  <a:pt x="4761985" y="731520"/>
                </a:lnTo>
                <a:lnTo>
                  <a:pt x="3836539" y="731520"/>
                </a:lnTo>
                <a:lnTo>
                  <a:pt x="0" y="731520"/>
                </a:lnTo>
                <a:lnTo>
                  <a:pt x="610535" y="1758"/>
                </a:lnTo>
                <a:lnTo>
                  <a:pt x="3836539" y="1758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423C58C-4F14-454F-8B5E-C57A13991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506594"/>
              </p:ext>
            </p:extLst>
          </p:nvPr>
        </p:nvGraphicFramePr>
        <p:xfrm>
          <a:off x="5049948" y="4040946"/>
          <a:ext cx="4480560" cy="237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BCE58BE-346D-471D-9CEA-FB4C2170EA3C}"/>
              </a:ext>
            </a:extLst>
          </p:cNvPr>
          <p:cNvSpPr txBox="1"/>
          <p:nvPr/>
        </p:nvSpPr>
        <p:spPr>
          <a:xfrm>
            <a:off x="8012370" y="591687"/>
            <a:ext cx="1518138" cy="2400657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5B79C2-C1F8-4009-84AD-431521BBBD4F}"/>
              </a:ext>
            </a:extLst>
          </p:cNvPr>
          <p:cNvSpPr txBox="1"/>
          <p:nvPr/>
        </p:nvSpPr>
        <p:spPr>
          <a:xfrm>
            <a:off x="5905144" y="2960169"/>
            <a:ext cx="3814322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SEPTEMBER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2873C2-5F50-4C3F-BA6D-C45922722403}"/>
              </a:ext>
            </a:extLst>
          </p:cNvPr>
          <p:cNvSpPr txBox="1"/>
          <p:nvPr/>
        </p:nvSpPr>
        <p:spPr>
          <a:xfrm>
            <a:off x="6710199" y="1886523"/>
            <a:ext cx="1518138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2019</a:t>
            </a: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D1E1E650-A157-4398-8FF7-088B1F5B3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969380"/>
              </p:ext>
            </p:extLst>
          </p:nvPr>
        </p:nvGraphicFramePr>
        <p:xfrm>
          <a:off x="388385" y="5007837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31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F8DB75CE-8C91-4EC6-85D1-096C8D6B9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506171"/>
              </p:ext>
            </p:extLst>
          </p:nvPr>
        </p:nvGraphicFramePr>
        <p:xfrm>
          <a:off x="2461123" y="5007835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EE6D064C-6668-4277-9CD4-01CBEBBEE130}"/>
              </a:ext>
            </a:extLst>
          </p:cNvPr>
          <p:cNvSpPr txBox="1"/>
          <p:nvPr/>
        </p:nvSpPr>
        <p:spPr>
          <a:xfrm>
            <a:off x="2461123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1"/>
                </a:solidFill>
              </a:rPr>
              <a:t>OCTOBER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48AFD38-0091-4B33-89E3-F76B75D34960}"/>
              </a:ext>
            </a:extLst>
          </p:cNvPr>
          <p:cNvSpPr txBox="1"/>
          <p:nvPr/>
        </p:nvSpPr>
        <p:spPr>
          <a:xfrm>
            <a:off x="388385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1"/>
                </a:solidFill>
              </a:rPr>
              <a:t>AUGUST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FC1854-B9EF-4920-9620-B2F96FE31C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7318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7BF7F9F-DFC1-4312-9FDE-C9795157B8B5}"/>
              </a:ext>
            </a:extLst>
          </p:cNvPr>
          <p:cNvSpPr/>
          <p:nvPr/>
        </p:nvSpPr>
        <p:spPr>
          <a:xfrm rot="10800000">
            <a:off x="3584900" y="729761"/>
            <a:ext cx="6321100" cy="2945425"/>
          </a:xfrm>
          <a:custGeom>
            <a:avLst/>
            <a:gdLst>
              <a:gd name="connsiteX0" fmla="*/ 251639 w 6321100"/>
              <a:gd name="connsiteY0" fmla="*/ 2945425 h 2945425"/>
              <a:gd name="connsiteX1" fmla="*/ 0 w 6321100"/>
              <a:gd name="connsiteY1" fmla="*/ 2945425 h 2945425"/>
              <a:gd name="connsiteX2" fmla="*/ 0 w 6321100"/>
              <a:gd name="connsiteY2" fmla="*/ 0 h 2945425"/>
              <a:gd name="connsiteX3" fmla="*/ 251639 w 6321100"/>
              <a:gd name="connsiteY3" fmla="*/ 0 h 2945425"/>
              <a:gd name="connsiteX4" fmla="*/ 6321100 w 6321100"/>
              <a:gd name="connsiteY4" fmla="*/ 0 h 2945425"/>
              <a:gd name="connsiteX5" fmla="*/ 3856892 w 6321100"/>
              <a:gd name="connsiteY5" fmla="*/ 2945424 h 2945425"/>
              <a:gd name="connsiteX6" fmla="*/ 251639 w 6321100"/>
              <a:gd name="connsiteY6" fmla="*/ 2945424 h 29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100" h="2945425">
                <a:moveTo>
                  <a:pt x="251639" y="2945425"/>
                </a:moveTo>
                <a:lnTo>
                  <a:pt x="0" y="2945425"/>
                </a:lnTo>
                <a:lnTo>
                  <a:pt x="0" y="0"/>
                </a:lnTo>
                <a:lnTo>
                  <a:pt x="251639" y="0"/>
                </a:lnTo>
                <a:lnTo>
                  <a:pt x="6321100" y="0"/>
                </a:lnTo>
                <a:lnTo>
                  <a:pt x="3856892" y="2945424"/>
                </a:lnTo>
                <a:lnTo>
                  <a:pt x="251639" y="29454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E772F9-A066-4FB6-A8AD-ADA59D6874DD}"/>
              </a:ext>
            </a:extLst>
          </p:cNvPr>
          <p:cNvSpPr/>
          <p:nvPr/>
        </p:nvSpPr>
        <p:spPr>
          <a:xfrm>
            <a:off x="0" y="0"/>
            <a:ext cx="9906000" cy="4398158"/>
          </a:xfrm>
          <a:custGeom>
            <a:avLst/>
            <a:gdLst>
              <a:gd name="connsiteX0" fmla="*/ 6679996 w 9906000"/>
              <a:gd name="connsiteY0" fmla="*/ 0 h 4398158"/>
              <a:gd name="connsiteX1" fmla="*/ 9906000 w 9906000"/>
              <a:gd name="connsiteY1" fmla="*/ 0 h 4398158"/>
              <a:gd name="connsiteX2" fmla="*/ 9906000 w 9906000"/>
              <a:gd name="connsiteY2" fmla="*/ 729762 h 4398158"/>
              <a:gd name="connsiteX3" fmla="*/ 6869309 w 9906000"/>
              <a:gd name="connsiteY3" fmla="*/ 729762 h 4398158"/>
              <a:gd name="connsiteX4" fmla="*/ 4407063 w 9906000"/>
              <a:gd name="connsiteY4" fmla="*/ 3672841 h 4398158"/>
              <a:gd name="connsiteX5" fmla="*/ 4404021 w 9906000"/>
              <a:gd name="connsiteY5" fmla="*/ 3672841 h 4398158"/>
              <a:gd name="connsiteX6" fmla="*/ 3797204 w 9906000"/>
              <a:gd name="connsiteY6" fmla="*/ 4398158 h 4398158"/>
              <a:gd name="connsiteX7" fmla="*/ 822960 w 9906000"/>
              <a:gd name="connsiteY7" fmla="*/ 4398158 h 4398158"/>
              <a:gd name="connsiteX8" fmla="*/ 803956 w 9906000"/>
              <a:gd name="connsiteY8" fmla="*/ 4398158 h 4398158"/>
              <a:gd name="connsiteX9" fmla="*/ 0 w 9906000"/>
              <a:gd name="connsiteY9" fmla="*/ 4398158 h 4398158"/>
              <a:gd name="connsiteX10" fmla="*/ 0 w 9906000"/>
              <a:gd name="connsiteY10" fmla="*/ 3666638 h 4398158"/>
              <a:gd name="connsiteX11" fmla="*/ 803956 w 9906000"/>
              <a:gd name="connsiteY11" fmla="*/ 3666638 h 4398158"/>
              <a:gd name="connsiteX12" fmla="*/ 822960 w 9906000"/>
              <a:gd name="connsiteY12" fmla="*/ 3666638 h 4398158"/>
              <a:gd name="connsiteX13" fmla="*/ 3610444 w 9906000"/>
              <a:gd name="connsiteY13" fmla="*/ 3666638 h 4398158"/>
              <a:gd name="connsiteX14" fmla="*/ 6069462 w 9906000"/>
              <a:gd name="connsiteY14" fmla="*/ 727417 h 4398158"/>
              <a:gd name="connsiteX15" fmla="*/ 6071423 w 9906000"/>
              <a:gd name="connsiteY15" fmla="*/ 727417 h 439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06000" h="4398158">
                <a:moveTo>
                  <a:pt x="6679996" y="0"/>
                </a:moveTo>
                <a:lnTo>
                  <a:pt x="9906000" y="0"/>
                </a:lnTo>
                <a:lnTo>
                  <a:pt x="9906000" y="729762"/>
                </a:lnTo>
                <a:lnTo>
                  <a:pt x="6869309" y="729762"/>
                </a:lnTo>
                <a:lnTo>
                  <a:pt x="4407063" y="3672841"/>
                </a:lnTo>
                <a:lnTo>
                  <a:pt x="4404021" y="3672841"/>
                </a:lnTo>
                <a:lnTo>
                  <a:pt x="3797204" y="4398158"/>
                </a:lnTo>
                <a:lnTo>
                  <a:pt x="822960" y="4398158"/>
                </a:lnTo>
                <a:lnTo>
                  <a:pt x="803956" y="4398158"/>
                </a:lnTo>
                <a:lnTo>
                  <a:pt x="0" y="4398158"/>
                </a:lnTo>
                <a:lnTo>
                  <a:pt x="0" y="3666638"/>
                </a:lnTo>
                <a:lnTo>
                  <a:pt x="803956" y="3666638"/>
                </a:lnTo>
                <a:lnTo>
                  <a:pt x="822960" y="3666638"/>
                </a:lnTo>
                <a:lnTo>
                  <a:pt x="3610444" y="3666638"/>
                </a:lnTo>
                <a:lnTo>
                  <a:pt x="6069462" y="727417"/>
                </a:lnTo>
                <a:lnTo>
                  <a:pt x="6071423" y="727417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029332D-B02A-4C9F-9655-941EC8467A2E}"/>
              </a:ext>
            </a:extLst>
          </p:cNvPr>
          <p:cNvSpPr/>
          <p:nvPr/>
        </p:nvSpPr>
        <p:spPr>
          <a:xfrm>
            <a:off x="5144015" y="2943666"/>
            <a:ext cx="4761985" cy="731520"/>
          </a:xfrm>
          <a:custGeom>
            <a:avLst/>
            <a:gdLst>
              <a:gd name="connsiteX0" fmla="*/ 3836539 w 4761985"/>
              <a:gd name="connsiteY0" fmla="*/ 0 h 731520"/>
              <a:gd name="connsiteX1" fmla="*/ 4761985 w 4761985"/>
              <a:gd name="connsiteY1" fmla="*/ 0 h 731520"/>
              <a:gd name="connsiteX2" fmla="*/ 4761985 w 4761985"/>
              <a:gd name="connsiteY2" fmla="*/ 731520 h 731520"/>
              <a:gd name="connsiteX3" fmla="*/ 3836539 w 4761985"/>
              <a:gd name="connsiteY3" fmla="*/ 731520 h 731520"/>
              <a:gd name="connsiteX4" fmla="*/ 0 w 4761985"/>
              <a:gd name="connsiteY4" fmla="*/ 731520 h 731520"/>
              <a:gd name="connsiteX5" fmla="*/ 610535 w 4761985"/>
              <a:gd name="connsiteY5" fmla="*/ 1758 h 731520"/>
              <a:gd name="connsiteX6" fmla="*/ 3836539 w 4761985"/>
              <a:gd name="connsiteY6" fmla="*/ 1758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1985" h="731520">
                <a:moveTo>
                  <a:pt x="3836539" y="0"/>
                </a:moveTo>
                <a:lnTo>
                  <a:pt x="4761985" y="0"/>
                </a:lnTo>
                <a:lnTo>
                  <a:pt x="4761985" y="731520"/>
                </a:lnTo>
                <a:lnTo>
                  <a:pt x="3836539" y="731520"/>
                </a:lnTo>
                <a:lnTo>
                  <a:pt x="0" y="731520"/>
                </a:lnTo>
                <a:lnTo>
                  <a:pt x="610535" y="1758"/>
                </a:lnTo>
                <a:lnTo>
                  <a:pt x="3836539" y="1758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423C58C-4F14-454F-8B5E-C57A13991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378656"/>
              </p:ext>
            </p:extLst>
          </p:nvPr>
        </p:nvGraphicFramePr>
        <p:xfrm>
          <a:off x="5049948" y="4040946"/>
          <a:ext cx="4480560" cy="237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BCE58BE-346D-471D-9CEA-FB4C2170EA3C}"/>
              </a:ext>
            </a:extLst>
          </p:cNvPr>
          <p:cNvSpPr txBox="1"/>
          <p:nvPr/>
        </p:nvSpPr>
        <p:spPr>
          <a:xfrm>
            <a:off x="7012366" y="591687"/>
            <a:ext cx="2518142" cy="2400657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5B79C2-C1F8-4009-84AD-431521BBBD4F}"/>
              </a:ext>
            </a:extLst>
          </p:cNvPr>
          <p:cNvSpPr txBox="1"/>
          <p:nvPr/>
        </p:nvSpPr>
        <p:spPr>
          <a:xfrm>
            <a:off x="6094102" y="2960169"/>
            <a:ext cx="3436406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OCTOBER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2873C2-5F50-4C3F-BA6D-C45922722403}"/>
              </a:ext>
            </a:extLst>
          </p:cNvPr>
          <p:cNvSpPr txBox="1"/>
          <p:nvPr/>
        </p:nvSpPr>
        <p:spPr>
          <a:xfrm>
            <a:off x="5958159" y="1886523"/>
            <a:ext cx="1518138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2019</a:t>
            </a: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D1E1E650-A157-4398-8FF7-088B1F5B3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50362"/>
              </p:ext>
            </p:extLst>
          </p:nvPr>
        </p:nvGraphicFramePr>
        <p:xfrm>
          <a:off x="388385" y="5007837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F8DB75CE-8C91-4EC6-85D1-096C8D6B9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761384"/>
              </p:ext>
            </p:extLst>
          </p:nvPr>
        </p:nvGraphicFramePr>
        <p:xfrm>
          <a:off x="2461123" y="5007835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EE6D064C-6668-4277-9CD4-01CBEBBEE130}"/>
              </a:ext>
            </a:extLst>
          </p:cNvPr>
          <p:cNvSpPr txBox="1"/>
          <p:nvPr/>
        </p:nvSpPr>
        <p:spPr>
          <a:xfrm>
            <a:off x="2461123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2"/>
                </a:solidFill>
              </a:rPr>
              <a:t>NOVEMBER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48AFD38-0091-4B33-89E3-F76B75D34960}"/>
              </a:ext>
            </a:extLst>
          </p:cNvPr>
          <p:cNvSpPr txBox="1"/>
          <p:nvPr/>
        </p:nvSpPr>
        <p:spPr>
          <a:xfrm>
            <a:off x="388385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2"/>
                </a:solidFill>
              </a:rPr>
              <a:t>SEPTEMBER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BAB1C0-D59B-44BD-92D7-90D301EAF7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40835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7BF7F9F-DFC1-4312-9FDE-C9795157B8B5}"/>
              </a:ext>
            </a:extLst>
          </p:cNvPr>
          <p:cNvSpPr/>
          <p:nvPr/>
        </p:nvSpPr>
        <p:spPr>
          <a:xfrm rot="10800000">
            <a:off x="3584900" y="729761"/>
            <a:ext cx="6321100" cy="2945425"/>
          </a:xfrm>
          <a:custGeom>
            <a:avLst/>
            <a:gdLst>
              <a:gd name="connsiteX0" fmla="*/ 251639 w 6321100"/>
              <a:gd name="connsiteY0" fmla="*/ 2945425 h 2945425"/>
              <a:gd name="connsiteX1" fmla="*/ 0 w 6321100"/>
              <a:gd name="connsiteY1" fmla="*/ 2945425 h 2945425"/>
              <a:gd name="connsiteX2" fmla="*/ 0 w 6321100"/>
              <a:gd name="connsiteY2" fmla="*/ 0 h 2945425"/>
              <a:gd name="connsiteX3" fmla="*/ 251639 w 6321100"/>
              <a:gd name="connsiteY3" fmla="*/ 0 h 2945425"/>
              <a:gd name="connsiteX4" fmla="*/ 6321100 w 6321100"/>
              <a:gd name="connsiteY4" fmla="*/ 0 h 2945425"/>
              <a:gd name="connsiteX5" fmla="*/ 3856892 w 6321100"/>
              <a:gd name="connsiteY5" fmla="*/ 2945424 h 2945425"/>
              <a:gd name="connsiteX6" fmla="*/ 251639 w 6321100"/>
              <a:gd name="connsiteY6" fmla="*/ 2945424 h 29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100" h="2945425">
                <a:moveTo>
                  <a:pt x="251639" y="2945425"/>
                </a:moveTo>
                <a:lnTo>
                  <a:pt x="0" y="2945425"/>
                </a:lnTo>
                <a:lnTo>
                  <a:pt x="0" y="0"/>
                </a:lnTo>
                <a:lnTo>
                  <a:pt x="251639" y="0"/>
                </a:lnTo>
                <a:lnTo>
                  <a:pt x="6321100" y="0"/>
                </a:lnTo>
                <a:lnTo>
                  <a:pt x="3856892" y="2945424"/>
                </a:lnTo>
                <a:lnTo>
                  <a:pt x="251639" y="29454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E772F9-A066-4FB6-A8AD-ADA59D6874DD}"/>
              </a:ext>
            </a:extLst>
          </p:cNvPr>
          <p:cNvSpPr/>
          <p:nvPr/>
        </p:nvSpPr>
        <p:spPr>
          <a:xfrm>
            <a:off x="0" y="0"/>
            <a:ext cx="9906000" cy="4398158"/>
          </a:xfrm>
          <a:custGeom>
            <a:avLst/>
            <a:gdLst>
              <a:gd name="connsiteX0" fmla="*/ 6679996 w 9906000"/>
              <a:gd name="connsiteY0" fmla="*/ 0 h 4398158"/>
              <a:gd name="connsiteX1" fmla="*/ 9906000 w 9906000"/>
              <a:gd name="connsiteY1" fmla="*/ 0 h 4398158"/>
              <a:gd name="connsiteX2" fmla="*/ 9906000 w 9906000"/>
              <a:gd name="connsiteY2" fmla="*/ 729762 h 4398158"/>
              <a:gd name="connsiteX3" fmla="*/ 6869309 w 9906000"/>
              <a:gd name="connsiteY3" fmla="*/ 729762 h 4398158"/>
              <a:gd name="connsiteX4" fmla="*/ 4407063 w 9906000"/>
              <a:gd name="connsiteY4" fmla="*/ 3672841 h 4398158"/>
              <a:gd name="connsiteX5" fmla="*/ 4404021 w 9906000"/>
              <a:gd name="connsiteY5" fmla="*/ 3672841 h 4398158"/>
              <a:gd name="connsiteX6" fmla="*/ 3797204 w 9906000"/>
              <a:gd name="connsiteY6" fmla="*/ 4398158 h 4398158"/>
              <a:gd name="connsiteX7" fmla="*/ 822960 w 9906000"/>
              <a:gd name="connsiteY7" fmla="*/ 4398158 h 4398158"/>
              <a:gd name="connsiteX8" fmla="*/ 803956 w 9906000"/>
              <a:gd name="connsiteY8" fmla="*/ 4398158 h 4398158"/>
              <a:gd name="connsiteX9" fmla="*/ 0 w 9906000"/>
              <a:gd name="connsiteY9" fmla="*/ 4398158 h 4398158"/>
              <a:gd name="connsiteX10" fmla="*/ 0 w 9906000"/>
              <a:gd name="connsiteY10" fmla="*/ 3666638 h 4398158"/>
              <a:gd name="connsiteX11" fmla="*/ 803956 w 9906000"/>
              <a:gd name="connsiteY11" fmla="*/ 3666638 h 4398158"/>
              <a:gd name="connsiteX12" fmla="*/ 822960 w 9906000"/>
              <a:gd name="connsiteY12" fmla="*/ 3666638 h 4398158"/>
              <a:gd name="connsiteX13" fmla="*/ 3610444 w 9906000"/>
              <a:gd name="connsiteY13" fmla="*/ 3666638 h 4398158"/>
              <a:gd name="connsiteX14" fmla="*/ 6069462 w 9906000"/>
              <a:gd name="connsiteY14" fmla="*/ 727417 h 4398158"/>
              <a:gd name="connsiteX15" fmla="*/ 6071423 w 9906000"/>
              <a:gd name="connsiteY15" fmla="*/ 727417 h 439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06000" h="4398158">
                <a:moveTo>
                  <a:pt x="6679996" y="0"/>
                </a:moveTo>
                <a:lnTo>
                  <a:pt x="9906000" y="0"/>
                </a:lnTo>
                <a:lnTo>
                  <a:pt x="9906000" y="729762"/>
                </a:lnTo>
                <a:lnTo>
                  <a:pt x="6869309" y="729762"/>
                </a:lnTo>
                <a:lnTo>
                  <a:pt x="4407063" y="3672841"/>
                </a:lnTo>
                <a:lnTo>
                  <a:pt x="4404021" y="3672841"/>
                </a:lnTo>
                <a:lnTo>
                  <a:pt x="3797204" y="4398158"/>
                </a:lnTo>
                <a:lnTo>
                  <a:pt x="822960" y="4398158"/>
                </a:lnTo>
                <a:lnTo>
                  <a:pt x="803956" y="4398158"/>
                </a:lnTo>
                <a:lnTo>
                  <a:pt x="0" y="4398158"/>
                </a:lnTo>
                <a:lnTo>
                  <a:pt x="0" y="3666638"/>
                </a:lnTo>
                <a:lnTo>
                  <a:pt x="803956" y="3666638"/>
                </a:lnTo>
                <a:lnTo>
                  <a:pt x="822960" y="3666638"/>
                </a:lnTo>
                <a:lnTo>
                  <a:pt x="3610444" y="3666638"/>
                </a:lnTo>
                <a:lnTo>
                  <a:pt x="6069462" y="727417"/>
                </a:lnTo>
                <a:lnTo>
                  <a:pt x="6071423" y="72741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029332D-B02A-4C9F-9655-941EC8467A2E}"/>
              </a:ext>
            </a:extLst>
          </p:cNvPr>
          <p:cNvSpPr/>
          <p:nvPr/>
        </p:nvSpPr>
        <p:spPr>
          <a:xfrm>
            <a:off x="5144015" y="2943666"/>
            <a:ext cx="4761985" cy="731520"/>
          </a:xfrm>
          <a:custGeom>
            <a:avLst/>
            <a:gdLst>
              <a:gd name="connsiteX0" fmla="*/ 3836539 w 4761985"/>
              <a:gd name="connsiteY0" fmla="*/ 0 h 731520"/>
              <a:gd name="connsiteX1" fmla="*/ 4761985 w 4761985"/>
              <a:gd name="connsiteY1" fmla="*/ 0 h 731520"/>
              <a:gd name="connsiteX2" fmla="*/ 4761985 w 4761985"/>
              <a:gd name="connsiteY2" fmla="*/ 731520 h 731520"/>
              <a:gd name="connsiteX3" fmla="*/ 3836539 w 4761985"/>
              <a:gd name="connsiteY3" fmla="*/ 731520 h 731520"/>
              <a:gd name="connsiteX4" fmla="*/ 0 w 4761985"/>
              <a:gd name="connsiteY4" fmla="*/ 731520 h 731520"/>
              <a:gd name="connsiteX5" fmla="*/ 610535 w 4761985"/>
              <a:gd name="connsiteY5" fmla="*/ 1758 h 731520"/>
              <a:gd name="connsiteX6" fmla="*/ 3836539 w 4761985"/>
              <a:gd name="connsiteY6" fmla="*/ 1758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1985" h="731520">
                <a:moveTo>
                  <a:pt x="3836539" y="0"/>
                </a:moveTo>
                <a:lnTo>
                  <a:pt x="4761985" y="0"/>
                </a:lnTo>
                <a:lnTo>
                  <a:pt x="4761985" y="731520"/>
                </a:lnTo>
                <a:lnTo>
                  <a:pt x="3836539" y="731520"/>
                </a:lnTo>
                <a:lnTo>
                  <a:pt x="0" y="731520"/>
                </a:lnTo>
                <a:lnTo>
                  <a:pt x="610535" y="1758"/>
                </a:lnTo>
                <a:lnTo>
                  <a:pt x="3836539" y="1758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423C58C-4F14-454F-8B5E-C57A13991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186583"/>
              </p:ext>
            </p:extLst>
          </p:nvPr>
        </p:nvGraphicFramePr>
        <p:xfrm>
          <a:off x="5049948" y="4040946"/>
          <a:ext cx="4480560" cy="23774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7434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00619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0061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0061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0061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0061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BCE58BE-346D-471D-9CEA-FB4C2170EA3C}"/>
              </a:ext>
            </a:extLst>
          </p:cNvPr>
          <p:cNvSpPr txBox="1"/>
          <p:nvPr/>
        </p:nvSpPr>
        <p:spPr>
          <a:xfrm>
            <a:off x="7122683" y="591687"/>
            <a:ext cx="2407825" cy="2400657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5B79C2-C1F8-4009-84AD-431521BBBD4F}"/>
              </a:ext>
            </a:extLst>
          </p:cNvPr>
          <p:cNvSpPr txBox="1"/>
          <p:nvPr/>
        </p:nvSpPr>
        <p:spPr>
          <a:xfrm>
            <a:off x="6094102" y="2960169"/>
            <a:ext cx="3436406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NOVEMBER</a:t>
            </a: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D1E1E650-A157-4398-8FF7-088B1F5B3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777140"/>
              </p:ext>
            </p:extLst>
          </p:nvPr>
        </p:nvGraphicFramePr>
        <p:xfrm>
          <a:off x="388385" y="5007837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F8DB75CE-8C91-4EC6-85D1-096C8D6B9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10848"/>
              </p:ext>
            </p:extLst>
          </p:nvPr>
        </p:nvGraphicFramePr>
        <p:xfrm>
          <a:off x="2461123" y="5007835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EE6D064C-6668-4277-9CD4-01CBEBBEE130}"/>
              </a:ext>
            </a:extLst>
          </p:cNvPr>
          <p:cNvSpPr txBox="1"/>
          <p:nvPr/>
        </p:nvSpPr>
        <p:spPr>
          <a:xfrm>
            <a:off x="2461123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3"/>
                </a:solidFill>
              </a:rPr>
              <a:t>DECEMBER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48AFD38-0091-4B33-89E3-F76B75D34960}"/>
              </a:ext>
            </a:extLst>
          </p:cNvPr>
          <p:cNvSpPr txBox="1"/>
          <p:nvPr/>
        </p:nvSpPr>
        <p:spPr>
          <a:xfrm>
            <a:off x="388385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3"/>
                </a:solidFill>
              </a:rPr>
              <a:t>OCTOBER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F49055-1E1B-445B-8E0C-E6F75BECA0E6}"/>
              </a:ext>
            </a:extLst>
          </p:cNvPr>
          <p:cNvSpPr txBox="1"/>
          <p:nvPr/>
        </p:nvSpPr>
        <p:spPr>
          <a:xfrm>
            <a:off x="5958159" y="1886523"/>
            <a:ext cx="1518138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2019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26F65B-827A-4BBA-981E-B7F84CD1C7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0569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7BF7F9F-DFC1-4312-9FDE-C9795157B8B5}"/>
              </a:ext>
            </a:extLst>
          </p:cNvPr>
          <p:cNvSpPr/>
          <p:nvPr/>
        </p:nvSpPr>
        <p:spPr>
          <a:xfrm rot="10800000">
            <a:off x="3584900" y="729761"/>
            <a:ext cx="6321100" cy="2945425"/>
          </a:xfrm>
          <a:custGeom>
            <a:avLst/>
            <a:gdLst>
              <a:gd name="connsiteX0" fmla="*/ 251639 w 6321100"/>
              <a:gd name="connsiteY0" fmla="*/ 2945425 h 2945425"/>
              <a:gd name="connsiteX1" fmla="*/ 0 w 6321100"/>
              <a:gd name="connsiteY1" fmla="*/ 2945425 h 2945425"/>
              <a:gd name="connsiteX2" fmla="*/ 0 w 6321100"/>
              <a:gd name="connsiteY2" fmla="*/ 0 h 2945425"/>
              <a:gd name="connsiteX3" fmla="*/ 251639 w 6321100"/>
              <a:gd name="connsiteY3" fmla="*/ 0 h 2945425"/>
              <a:gd name="connsiteX4" fmla="*/ 6321100 w 6321100"/>
              <a:gd name="connsiteY4" fmla="*/ 0 h 2945425"/>
              <a:gd name="connsiteX5" fmla="*/ 3856892 w 6321100"/>
              <a:gd name="connsiteY5" fmla="*/ 2945424 h 2945425"/>
              <a:gd name="connsiteX6" fmla="*/ 251639 w 6321100"/>
              <a:gd name="connsiteY6" fmla="*/ 2945424 h 29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100" h="2945425">
                <a:moveTo>
                  <a:pt x="251639" y="2945425"/>
                </a:moveTo>
                <a:lnTo>
                  <a:pt x="0" y="2945425"/>
                </a:lnTo>
                <a:lnTo>
                  <a:pt x="0" y="0"/>
                </a:lnTo>
                <a:lnTo>
                  <a:pt x="251639" y="0"/>
                </a:lnTo>
                <a:lnTo>
                  <a:pt x="6321100" y="0"/>
                </a:lnTo>
                <a:lnTo>
                  <a:pt x="3856892" y="2945424"/>
                </a:lnTo>
                <a:lnTo>
                  <a:pt x="251639" y="29454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E772F9-A066-4FB6-A8AD-ADA59D6874DD}"/>
              </a:ext>
            </a:extLst>
          </p:cNvPr>
          <p:cNvSpPr/>
          <p:nvPr/>
        </p:nvSpPr>
        <p:spPr>
          <a:xfrm>
            <a:off x="0" y="0"/>
            <a:ext cx="9906000" cy="4398158"/>
          </a:xfrm>
          <a:custGeom>
            <a:avLst/>
            <a:gdLst>
              <a:gd name="connsiteX0" fmla="*/ 6679996 w 9906000"/>
              <a:gd name="connsiteY0" fmla="*/ 0 h 4398158"/>
              <a:gd name="connsiteX1" fmla="*/ 9906000 w 9906000"/>
              <a:gd name="connsiteY1" fmla="*/ 0 h 4398158"/>
              <a:gd name="connsiteX2" fmla="*/ 9906000 w 9906000"/>
              <a:gd name="connsiteY2" fmla="*/ 729762 h 4398158"/>
              <a:gd name="connsiteX3" fmla="*/ 6869309 w 9906000"/>
              <a:gd name="connsiteY3" fmla="*/ 729762 h 4398158"/>
              <a:gd name="connsiteX4" fmla="*/ 4407063 w 9906000"/>
              <a:gd name="connsiteY4" fmla="*/ 3672841 h 4398158"/>
              <a:gd name="connsiteX5" fmla="*/ 4404021 w 9906000"/>
              <a:gd name="connsiteY5" fmla="*/ 3672841 h 4398158"/>
              <a:gd name="connsiteX6" fmla="*/ 3797204 w 9906000"/>
              <a:gd name="connsiteY6" fmla="*/ 4398158 h 4398158"/>
              <a:gd name="connsiteX7" fmla="*/ 822960 w 9906000"/>
              <a:gd name="connsiteY7" fmla="*/ 4398158 h 4398158"/>
              <a:gd name="connsiteX8" fmla="*/ 803956 w 9906000"/>
              <a:gd name="connsiteY8" fmla="*/ 4398158 h 4398158"/>
              <a:gd name="connsiteX9" fmla="*/ 0 w 9906000"/>
              <a:gd name="connsiteY9" fmla="*/ 4398158 h 4398158"/>
              <a:gd name="connsiteX10" fmla="*/ 0 w 9906000"/>
              <a:gd name="connsiteY10" fmla="*/ 3666638 h 4398158"/>
              <a:gd name="connsiteX11" fmla="*/ 803956 w 9906000"/>
              <a:gd name="connsiteY11" fmla="*/ 3666638 h 4398158"/>
              <a:gd name="connsiteX12" fmla="*/ 822960 w 9906000"/>
              <a:gd name="connsiteY12" fmla="*/ 3666638 h 4398158"/>
              <a:gd name="connsiteX13" fmla="*/ 3610444 w 9906000"/>
              <a:gd name="connsiteY13" fmla="*/ 3666638 h 4398158"/>
              <a:gd name="connsiteX14" fmla="*/ 6069462 w 9906000"/>
              <a:gd name="connsiteY14" fmla="*/ 727417 h 4398158"/>
              <a:gd name="connsiteX15" fmla="*/ 6071423 w 9906000"/>
              <a:gd name="connsiteY15" fmla="*/ 727417 h 439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06000" h="4398158">
                <a:moveTo>
                  <a:pt x="6679996" y="0"/>
                </a:moveTo>
                <a:lnTo>
                  <a:pt x="9906000" y="0"/>
                </a:lnTo>
                <a:lnTo>
                  <a:pt x="9906000" y="729762"/>
                </a:lnTo>
                <a:lnTo>
                  <a:pt x="6869309" y="729762"/>
                </a:lnTo>
                <a:lnTo>
                  <a:pt x="4407063" y="3672841"/>
                </a:lnTo>
                <a:lnTo>
                  <a:pt x="4404021" y="3672841"/>
                </a:lnTo>
                <a:lnTo>
                  <a:pt x="3797204" y="4398158"/>
                </a:lnTo>
                <a:lnTo>
                  <a:pt x="822960" y="4398158"/>
                </a:lnTo>
                <a:lnTo>
                  <a:pt x="803956" y="4398158"/>
                </a:lnTo>
                <a:lnTo>
                  <a:pt x="0" y="4398158"/>
                </a:lnTo>
                <a:lnTo>
                  <a:pt x="0" y="3666638"/>
                </a:lnTo>
                <a:lnTo>
                  <a:pt x="803956" y="3666638"/>
                </a:lnTo>
                <a:lnTo>
                  <a:pt x="822960" y="3666638"/>
                </a:lnTo>
                <a:lnTo>
                  <a:pt x="3610444" y="3666638"/>
                </a:lnTo>
                <a:lnTo>
                  <a:pt x="6069462" y="727417"/>
                </a:lnTo>
                <a:lnTo>
                  <a:pt x="6071423" y="727417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029332D-B02A-4C9F-9655-941EC8467A2E}"/>
              </a:ext>
            </a:extLst>
          </p:cNvPr>
          <p:cNvSpPr/>
          <p:nvPr/>
        </p:nvSpPr>
        <p:spPr>
          <a:xfrm>
            <a:off x="5144015" y="2943666"/>
            <a:ext cx="4761985" cy="731520"/>
          </a:xfrm>
          <a:custGeom>
            <a:avLst/>
            <a:gdLst>
              <a:gd name="connsiteX0" fmla="*/ 3836539 w 4761985"/>
              <a:gd name="connsiteY0" fmla="*/ 0 h 731520"/>
              <a:gd name="connsiteX1" fmla="*/ 4761985 w 4761985"/>
              <a:gd name="connsiteY1" fmla="*/ 0 h 731520"/>
              <a:gd name="connsiteX2" fmla="*/ 4761985 w 4761985"/>
              <a:gd name="connsiteY2" fmla="*/ 731520 h 731520"/>
              <a:gd name="connsiteX3" fmla="*/ 3836539 w 4761985"/>
              <a:gd name="connsiteY3" fmla="*/ 731520 h 731520"/>
              <a:gd name="connsiteX4" fmla="*/ 0 w 4761985"/>
              <a:gd name="connsiteY4" fmla="*/ 731520 h 731520"/>
              <a:gd name="connsiteX5" fmla="*/ 610535 w 4761985"/>
              <a:gd name="connsiteY5" fmla="*/ 1758 h 731520"/>
              <a:gd name="connsiteX6" fmla="*/ 3836539 w 4761985"/>
              <a:gd name="connsiteY6" fmla="*/ 1758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1985" h="731520">
                <a:moveTo>
                  <a:pt x="3836539" y="0"/>
                </a:moveTo>
                <a:lnTo>
                  <a:pt x="4761985" y="0"/>
                </a:lnTo>
                <a:lnTo>
                  <a:pt x="4761985" y="731520"/>
                </a:lnTo>
                <a:lnTo>
                  <a:pt x="3836539" y="731520"/>
                </a:lnTo>
                <a:lnTo>
                  <a:pt x="0" y="731520"/>
                </a:lnTo>
                <a:lnTo>
                  <a:pt x="610535" y="1758"/>
                </a:lnTo>
                <a:lnTo>
                  <a:pt x="3836539" y="175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423C58C-4F14-454F-8B5E-C57A13991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613260"/>
              </p:ext>
            </p:extLst>
          </p:nvPr>
        </p:nvGraphicFramePr>
        <p:xfrm>
          <a:off x="5049948" y="4040946"/>
          <a:ext cx="4480560" cy="23774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691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BCE58BE-346D-471D-9CEA-FB4C2170EA3C}"/>
              </a:ext>
            </a:extLst>
          </p:cNvPr>
          <p:cNvSpPr txBox="1"/>
          <p:nvPr/>
        </p:nvSpPr>
        <p:spPr>
          <a:xfrm>
            <a:off x="7012366" y="591687"/>
            <a:ext cx="2518142" cy="2400657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5B79C2-C1F8-4009-84AD-431521BBBD4F}"/>
              </a:ext>
            </a:extLst>
          </p:cNvPr>
          <p:cNvSpPr txBox="1"/>
          <p:nvPr/>
        </p:nvSpPr>
        <p:spPr>
          <a:xfrm>
            <a:off x="6094102" y="2960169"/>
            <a:ext cx="3436406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DECEMBER</a:t>
            </a: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D1E1E650-A157-4398-8FF7-088B1F5B3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703470"/>
              </p:ext>
            </p:extLst>
          </p:nvPr>
        </p:nvGraphicFramePr>
        <p:xfrm>
          <a:off x="388385" y="5007837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F8DB75CE-8C91-4EC6-85D1-096C8D6B9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646905"/>
              </p:ext>
            </p:extLst>
          </p:nvPr>
        </p:nvGraphicFramePr>
        <p:xfrm>
          <a:off x="2461123" y="5007835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EE6D064C-6668-4277-9CD4-01CBEBBEE130}"/>
              </a:ext>
            </a:extLst>
          </p:cNvPr>
          <p:cNvSpPr txBox="1"/>
          <p:nvPr/>
        </p:nvSpPr>
        <p:spPr>
          <a:xfrm>
            <a:off x="2461123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4"/>
                </a:solidFill>
              </a:rPr>
              <a:t>JANUARY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48AFD38-0091-4B33-89E3-F76B75D34960}"/>
              </a:ext>
            </a:extLst>
          </p:cNvPr>
          <p:cNvSpPr txBox="1"/>
          <p:nvPr/>
        </p:nvSpPr>
        <p:spPr>
          <a:xfrm>
            <a:off x="388385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4"/>
                </a:solidFill>
              </a:rPr>
              <a:t>NOVEMBER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DAD9F0-0D5D-4798-BD4C-9689DED77940}"/>
              </a:ext>
            </a:extLst>
          </p:cNvPr>
          <p:cNvSpPr txBox="1"/>
          <p:nvPr/>
        </p:nvSpPr>
        <p:spPr>
          <a:xfrm>
            <a:off x="5958159" y="1886523"/>
            <a:ext cx="1518138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2019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089164-2CAC-4126-AC71-79A526EB9E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41798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7BF7F9F-DFC1-4312-9FDE-C9795157B8B5}"/>
              </a:ext>
            </a:extLst>
          </p:cNvPr>
          <p:cNvSpPr/>
          <p:nvPr/>
        </p:nvSpPr>
        <p:spPr>
          <a:xfrm rot="10800000">
            <a:off x="3584900" y="729761"/>
            <a:ext cx="6321100" cy="2945425"/>
          </a:xfrm>
          <a:custGeom>
            <a:avLst/>
            <a:gdLst>
              <a:gd name="connsiteX0" fmla="*/ 251639 w 6321100"/>
              <a:gd name="connsiteY0" fmla="*/ 2945425 h 2945425"/>
              <a:gd name="connsiteX1" fmla="*/ 0 w 6321100"/>
              <a:gd name="connsiteY1" fmla="*/ 2945425 h 2945425"/>
              <a:gd name="connsiteX2" fmla="*/ 0 w 6321100"/>
              <a:gd name="connsiteY2" fmla="*/ 0 h 2945425"/>
              <a:gd name="connsiteX3" fmla="*/ 251639 w 6321100"/>
              <a:gd name="connsiteY3" fmla="*/ 0 h 2945425"/>
              <a:gd name="connsiteX4" fmla="*/ 6321100 w 6321100"/>
              <a:gd name="connsiteY4" fmla="*/ 0 h 2945425"/>
              <a:gd name="connsiteX5" fmla="*/ 3856892 w 6321100"/>
              <a:gd name="connsiteY5" fmla="*/ 2945424 h 2945425"/>
              <a:gd name="connsiteX6" fmla="*/ 251639 w 6321100"/>
              <a:gd name="connsiteY6" fmla="*/ 2945424 h 29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100" h="2945425">
                <a:moveTo>
                  <a:pt x="251639" y="2945425"/>
                </a:moveTo>
                <a:lnTo>
                  <a:pt x="0" y="2945425"/>
                </a:lnTo>
                <a:lnTo>
                  <a:pt x="0" y="0"/>
                </a:lnTo>
                <a:lnTo>
                  <a:pt x="251639" y="0"/>
                </a:lnTo>
                <a:lnTo>
                  <a:pt x="6321100" y="0"/>
                </a:lnTo>
                <a:lnTo>
                  <a:pt x="3856892" y="2945424"/>
                </a:lnTo>
                <a:lnTo>
                  <a:pt x="251639" y="29454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E772F9-A066-4FB6-A8AD-ADA59D6874DD}"/>
              </a:ext>
            </a:extLst>
          </p:cNvPr>
          <p:cNvSpPr/>
          <p:nvPr/>
        </p:nvSpPr>
        <p:spPr>
          <a:xfrm>
            <a:off x="0" y="0"/>
            <a:ext cx="9906000" cy="4398158"/>
          </a:xfrm>
          <a:custGeom>
            <a:avLst/>
            <a:gdLst>
              <a:gd name="connsiteX0" fmla="*/ 6679996 w 9906000"/>
              <a:gd name="connsiteY0" fmla="*/ 0 h 4398158"/>
              <a:gd name="connsiteX1" fmla="*/ 9906000 w 9906000"/>
              <a:gd name="connsiteY1" fmla="*/ 0 h 4398158"/>
              <a:gd name="connsiteX2" fmla="*/ 9906000 w 9906000"/>
              <a:gd name="connsiteY2" fmla="*/ 729762 h 4398158"/>
              <a:gd name="connsiteX3" fmla="*/ 6869309 w 9906000"/>
              <a:gd name="connsiteY3" fmla="*/ 729762 h 4398158"/>
              <a:gd name="connsiteX4" fmla="*/ 4407063 w 9906000"/>
              <a:gd name="connsiteY4" fmla="*/ 3672841 h 4398158"/>
              <a:gd name="connsiteX5" fmla="*/ 4404021 w 9906000"/>
              <a:gd name="connsiteY5" fmla="*/ 3672841 h 4398158"/>
              <a:gd name="connsiteX6" fmla="*/ 3797204 w 9906000"/>
              <a:gd name="connsiteY6" fmla="*/ 4398158 h 4398158"/>
              <a:gd name="connsiteX7" fmla="*/ 822960 w 9906000"/>
              <a:gd name="connsiteY7" fmla="*/ 4398158 h 4398158"/>
              <a:gd name="connsiteX8" fmla="*/ 803956 w 9906000"/>
              <a:gd name="connsiteY8" fmla="*/ 4398158 h 4398158"/>
              <a:gd name="connsiteX9" fmla="*/ 0 w 9906000"/>
              <a:gd name="connsiteY9" fmla="*/ 4398158 h 4398158"/>
              <a:gd name="connsiteX10" fmla="*/ 0 w 9906000"/>
              <a:gd name="connsiteY10" fmla="*/ 3666638 h 4398158"/>
              <a:gd name="connsiteX11" fmla="*/ 803956 w 9906000"/>
              <a:gd name="connsiteY11" fmla="*/ 3666638 h 4398158"/>
              <a:gd name="connsiteX12" fmla="*/ 822960 w 9906000"/>
              <a:gd name="connsiteY12" fmla="*/ 3666638 h 4398158"/>
              <a:gd name="connsiteX13" fmla="*/ 3610444 w 9906000"/>
              <a:gd name="connsiteY13" fmla="*/ 3666638 h 4398158"/>
              <a:gd name="connsiteX14" fmla="*/ 6069462 w 9906000"/>
              <a:gd name="connsiteY14" fmla="*/ 727417 h 4398158"/>
              <a:gd name="connsiteX15" fmla="*/ 6071423 w 9906000"/>
              <a:gd name="connsiteY15" fmla="*/ 727417 h 439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06000" h="4398158">
                <a:moveTo>
                  <a:pt x="6679996" y="0"/>
                </a:moveTo>
                <a:lnTo>
                  <a:pt x="9906000" y="0"/>
                </a:lnTo>
                <a:lnTo>
                  <a:pt x="9906000" y="729762"/>
                </a:lnTo>
                <a:lnTo>
                  <a:pt x="6869309" y="729762"/>
                </a:lnTo>
                <a:lnTo>
                  <a:pt x="4407063" y="3672841"/>
                </a:lnTo>
                <a:lnTo>
                  <a:pt x="4404021" y="3672841"/>
                </a:lnTo>
                <a:lnTo>
                  <a:pt x="3797204" y="4398158"/>
                </a:lnTo>
                <a:lnTo>
                  <a:pt x="822960" y="4398158"/>
                </a:lnTo>
                <a:lnTo>
                  <a:pt x="803956" y="4398158"/>
                </a:lnTo>
                <a:lnTo>
                  <a:pt x="0" y="4398158"/>
                </a:lnTo>
                <a:lnTo>
                  <a:pt x="0" y="3666638"/>
                </a:lnTo>
                <a:lnTo>
                  <a:pt x="803956" y="3666638"/>
                </a:lnTo>
                <a:lnTo>
                  <a:pt x="822960" y="3666638"/>
                </a:lnTo>
                <a:lnTo>
                  <a:pt x="3610444" y="3666638"/>
                </a:lnTo>
                <a:lnTo>
                  <a:pt x="6069462" y="727417"/>
                </a:lnTo>
                <a:lnTo>
                  <a:pt x="6071423" y="727417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029332D-B02A-4C9F-9655-941EC8467A2E}"/>
              </a:ext>
            </a:extLst>
          </p:cNvPr>
          <p:cNvSpPr/>
          <p:nvPr/>
        </p:nvSpPr>
        <p:spPr>
          <a:xfrm>
            <a:off x="5144015" y="2943666"/>
            <a:ext cx="4761985" cy="731520"/>
          </a:xfrm>
          <a:custGeom>
            <a:avLst/>
            <a:gdLst>
              <a:gd name="connsiteX0" fmla="*/ 3836539 w 4761985"/>
              <a:gd name="connsiteY0" fmla="*/ 0 h 731520"/>
              <a:gd name="connsiteX1" fmla="*/ 4761985 w 4761985"/>
              <a:gd name="connsiteY1" fmla="*/ 0 h 731520"/>
              <a:gd name="connsiteX2" fmla="*/ 4761985 w 4761985"/>
              <a:gd name="connsiteY2" fmla="*/ 731520 h 731520"/>
              <a:gd name="connsiteX3" fmla="*/ 3836539 w 4761985"/>
              <a:gd name="connsiteY3" fmla="*/ 731520 h 731520"/>
              <a:gd name="connsiteX4" fmla="*/ 0 w 4761985"/>
              <a:gd name="connsiteY4" fmla="*/ 731520 h 731520"/>
              <a:gd name="connsiteX5" fmla="*/ 610535 w 4761985"/>
              <a:gd name="connsiteY5" fmla="*/ 1758 h 731520"/>
              <a:gd name="connsiteX6" fmla="*/ 3836539 w 4761985"/>
              <a:gd name="connsiteY6" fmla="*/ 1758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1985" h="731520">
                <a:moveTo>
                  <a:pt x="3836539" y="0"/>
                </a:moveTo>
                <a:lnTo>
                  <a:pt x="4761985" y="0"/>
                </a:lnTo>
                <a:lnTo>
                  <a:pt x="4761985" y="731520"/>
                </a:lnTo>
                <a:lnTo>
                  <a:pt x="3836539" y="731520"/>
                </a:lnTo>
                <a:lnTo>
                  <a:pt x="0" y="731520"/>
                </a:lnTo>
                <a:lnTo>
                  <a:pt x="610535" y="1758"/>
                </a:lnTo>
                <a:lnTo>
                  <a:pt x="3836539" y="1758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423C58C-4F14-454F-8B5E-C57A13991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205886"/>
              </p:ext>
            </p:extLst>
          </p:nvPr>
        </p:nvGraphicFramePr>
        <p:xfrm>
          <a:off x="5049948" y="4040946"/>
          <a:ext cx="4480560" cy="237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BCE58BE-346D-471D-9CEA-FB4C2170EA3C}"/>
              </a:ext>
            </a:extLst>
          </p:cNvPr>
          <p:cNvSpPr txBox="1"/>
          <p:nvPr/>
        </p:nvSpPr>
        <p:spPr>
          <a:xfrm>
            <a:off x="8012370" y="591687"/>
            <a:ext cx="1518138" cy="2400657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5B79C2-C1F8-4009-84AD-431521BBBD4F}"/>
              </a:ext>
            </a:extLst>
          </p:cNvPr>
          <p:cNvSpPr txBox="1"/>
          <p:nvPr/>
        </p:nvSpPr>
        <p:spPr>
          <a:xfrm>
            <a:off x="6094102" y="2960169"/>
            <a:ext cx="3436406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ko-KR" sz="4000" b="1" spc="300" dirty="0">
                <a:solidFill>
                  <a:schemeClr val="bg1"/>
                </a:solidFill>
              </a:rPr>
              <a:t>JANUARY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2873C2-5F50-4C3F-BA6D-C45922722403}"/>
              </a:ext>
            </a:extLst>
          </p:cNvPr>
          <p:cNvSpPr txBox="1"/>
          <p:nvPr/>
        </p:nvSpPr>
        <p:spPr>
          <a:xfrm>
            <a:off x="6710199" y="1886523"/>
            <a:ext cx="1518138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2019</a:t>
            </a: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D1E1E650-A157-4398-8FF7-088B1F5B3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71298"/>
              </p:ext>
            </p:extLst>
          </p:nvPr>
        </p:nvGraphicFramePr>
        <p:xfrm>
          <a:off x="388385" y="5007837"/>
          <a:ext cx="1645917" cy="14630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F8DB75CE-8C91-4EC6-85D1-096C8D6B9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110244"/>
              </p:ext>
            </p:extLst>
          </p:nvPr>
        </p:nvGraphicFramePr>
        <p:xfrm>
          <a:off x="2461123" y="5007835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EE6D064C-6668-4277-9CD4-01CBEBBEE130}"/>
              </a:ext>
            </a:extLst>
          </p:cNvPr>
          <p:cNvSpPr txBox="1"/>
          <p:nvPr/>
        </p:nvSpPr>
        <p:spPr>
          <a:xfrm>
            <a:off x="2461123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1"/>
                </a:solidFill>
              </a:rPr>
              <a:t>FEBRUARY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48AFD38-0091-4B33-89E3-F76B75D34960}"/>
              </a:ext>
            </a:extLst>
          </p:cNvPr>
          <p:cNvSpPr txBox="1"/>
          <p:nvPr/>
        </p:nvSpPr>
        <p:spPr>
          <a:xfrm>
            <a:off x="388385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1"/>
                </a:solidFill>
              </a:rPr>
              <a:t>DECEMBER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8BACC1-5EB0-4E7F-A68A-5C73462A44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7BF7F9F-DFC1-4312-9FDE-C9795157B8B5}"/>
              </a:ext>
            </a:extLst>
          </p:cNvPr>
          <p:cNvSpPr/>
          <p:nvPr/>
        </p:nvSpPr>
        <p:spPr>
          <a:xfrm rot="10800000">
            <a:off x="3584900" y="729761"/>
            <a:ext cx="6321100" cy="2945425"/>
          </a:xfrm>
          <a:custGeom>
            <a:avLst/>
            <a:gdLst>
              <a:gd name="connsiteX0" fmla="*/ 251639 w 6321100"/>
              <a:gd name="connsiteY0" fmla="*/ 2945425 h 2945425"/>
              <a:gd name="connsiteX1" fmla="*/ 0 w 6321100"/>
              <a:gd name="connsiteY1" fmla="*/ 2945425 h 2945425"/>
              <a:gd name="connsiteX2" fmla="*/ 0 w 6321100"/>
              <a:gd name="connsiteY2" fmla="*/ 0 h 2945425"/>
              <a:gd name="connsiteX3" fmla="*/ 251639 w 6321100"/>
              <a:gd name="connsiteY3" fmla="*/ 0 h 2945425"/>
              <a:gd name="connsiteX4" fmla="*/ 6321100 w 6321100"/>
              <a:gd name="connsiteY4" fmla="*/ 0 h 2945425"/>
              <a:gd name="connsiteX5" fmla="*/ 3856892 w 6321100"/>
              <a:gd name="connsiteY5" fmla="*/ 2945424 h 2945425"/>
              <a:gd name="connsiteX6" fmla="*/ 251639 w 6321100"/>
              <a:gd name="connsiteY6" fmla="*/ 2945424 h 29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100" h="2945425">
                <a:moveTo>
                  <a:pt x="251639" y="2945425"/>
                </a:moveTo>
                <a:lnTo>
                  <a:pt x="0" y="2945425"/>
                </a:lnTo>
                <a:lnTo>
                  <a:pt x="0" y="0"/>
                </a:lnTo>
                <a:lnTo>
                  <a:pt x="251639" y="0"/>
                </a:lnTo>
                <a:lnTo>
                  <a:pt x="6321100" y="0"/>
                </a:lnTo>
                <a:lnTo>
                  <a:pt x="3856892" y="2945424"/>
                </a:lnTo>
                <a:lnTo>
                  <a:pt x="251639" y="29454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E772F9-A066-4FB6-A8AD-ADA59D6874DD}"/>
              </a:ext>
            </a:extLst>
          </p:cNvPr>
          <p:cNvSpPr/>
          <p:nvPr/>
        </p:nvSpPr>
        <p:spPr>
          <a:xfrm>
            <a:off x="0" y="0"/>
            <a:ext cx="9906000" cy="4398158"/>
          </a:xfrm>
          <a:custGeom>
            <a:avLst/>
            <a:gdLst>
              <a:gd name="connsiteX0" fmla="*/ 6679996 w 9906000"/>
              <a:gd name="connsiteY0" fmla="*/ 0 h 4398158"/>
              <a:gd name="connsiteX1" fmla="*/ 9906000 w 9906000"/>
              <a:gd name="connsiteY1" fmla="*/ 0 h 4398158"/>
              <a:gd name="connsiteX2" fmla="*/ 9906000 w 9906000"/>
              <a:gd name="connsiteY2" fmla="*/ 729762 h 4398158"/>
              <a:gd name="connsiteX3" fmla="*/ 6869309 w 9906000"/>
              <a:gd name="connsiteY3" fmla="*/ 729762 h 4398158"/>
              <a:gd name="connsiteX4" fmla="*/ 4407063 w 9906000"/>
              <a:gd name="connsiteY4" fmla="*/ 3672841 h 4398158"/>
              <a:gd name="connsiteX5" fmla="*/ 4404021 w 9906000"/>
              <a:gd name="connsiteY5" fmla="*/ 3672841 h 4398158"/>
              <a:gd name="connsiteX6" fmla="*/ 3797204 w 9906000"/>
              <a:gd name="connsiteY6" fmla="*/ 4398158 h 4398158"/>
              <a:gd name="connsiteX7" fmla="*/ 822960 w 9906000"/>
              <a:gd name="connsiteY7" fmla="*/ 4398158 h 4398158"/>
              <a:gd name="connsiteX8" fmla="*/ 803956 w 9906000"/>
              <a:gd name="connsiteY8" fmla="*/ 4398158 h 4398158"/>
              <a:gd name="connsiteX9" fmla="*/ 0 w 9906000"/>
              <a:gd name="connsiteY9" fmla="*/ 4398158 h 4398158"/>
              <a:gd name="connsiteX10" fmla="*/ 0 w 9906000"/>
              <a:gd name="connsiteY10" fmla="*/ 3666638 h 4398158"/>
              <a:gd name="connsiteX11" fmla="*/ 803956 w 9906000"/>
              <a:gd name="connsiteY11" fmla="*/ 3666638 h 4398158"/>
              <a:gd name="connsiteX12" fmla="*/ 822960 w 9906000"/>
              <a:gd name="connsiteY12" fmla="*/ 3666638 h 4398158"/>
              <a:gd name="connsiteX13" fmla="*/ 3610444 w 9906000"/>
              <a:gd name="connsiteY13" fmla="*/ 3666638 h 4398158"/>
              <a:gd name="connsiteX14" fmla="*/ 6069462 w 9906000"/>
              <a:gd name="connsiteY14" fmla="*/ 727417 h 4398158"/>
              <a:gd name="connsiteX15" fmla="*/ 6071423 w 9906000"/>
              <a:gd name="connsiteY15" fmla="*/ 727417 h 439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06000" h="4398158">
                <a:moveTo>
                  <a:pt x="6679996" y="0"/>
                </a:moveTo>
                <a:lnTo>
                  <a:pt x="9906000" y="0"/>
                </a:lnTo>
                <a:lnTo>
                  <a:pt x="9906000" y="729762"/>
                </a:lnTo>
                <a:lnTo>
                  <a:pt x="6869309" y="729762"/>
                </a:lnTo>
                <a:lnTo>
                  <a:pt x="4407063" y="3672841"/>
                </a:lnTo>
                <a:lnTo>
                  <a:pt x="4404021" y="3672841"/>
                </a:lnTo>
                <a:lnTo>
                  <a:pt x="3797204" y="4398158"/>
                </a:lnTo>
                <a:lnTo>
                  <a:pt x="822960" y="4398158"/>
                </a:lnTo>
                <a:lnTo>
                  <a:pt x="803956" y="4398158"/>
                </a:lnTo>
                <a:lnTo>
                  <a:pt x="0" y="4398158"/>
                </a:lnTo>
                <a:lnTo>
                  <a:pt x="0" y="3666638"/>
                </a:lnTo>
                <a:lnTo>
                  <a:pt x="803956" y="3666638"/>
                </a:lnTo>
                <a:lnTo>
                  <a:pt x="822960" y="3666638"/>
                </a:lnTo>
                <a:lnTo>
                  <a:pt x="3610444" y="3666638"/>
                </a:lnTo>
                <a:lnTo>
                  <a:pt x="6069462" y="727417"/>
                </a:lnTo>
                <a:lnTo>
                  <a:pt x="6071423" y="727417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029332D-B02A-4C9F-9655-941EC8467A2E}"/>
              </a:ext>
            </a:extLst>
          </p:cNvPr>
          <p:cNvSpPr/>
          <p:nvPr/>
        </p:nvSpPr>
        <p:spPr>
          <a:xfrm>
            <a:off x="5144015" y="2943666"/>
            <a:ext cx="4761985" cy="731520"/>
          </a:xfrm>
          <a:custGeom>
            <a:avLst/>
            <a:gdLst>
              <a:gd name="connsiteX0" fmla="*/ 3836539 w 4761985"/>
              <a:gd name="connsiteY0" fmla="*/ 0 h 731520"/>
              <a:gd name="connsiteX1" fmla="*/ 4761985 w 4761985"/>
              <a:gd name="connsiteY1" fmla="*/ 0 h 731520"/>
              <a:gd name="connsiteX2" fmla="*/ 4761985 w 4761985"/>
              <a:gd name="connsiteY2" fmla="*/ 731520 h 731520"/>
              <a:gd name="connsiteX3" fmla="*/ 3836539 w 4761985"/>
              <a:gd name="connsiteY3" fmla="*/ 731520 h 731520"/>
              <a:gd name="connsiteX4" fmla="*/ 0 w 4761985"/>
              <a:gd name="connsiteY4" fmla="*/ 731520 h 731520"/>
              <a:gd name="connsiteX5" fmla="*/ 610535 w 4761985"/>
              <a:gd name="connsiteY5" fmla="*/ 1758 h 731520"/>
              <a:gd name="connsiteX6" fmla="*/ 3836539 w 4761985"/>
              <a:gd name="connsiteY6" fmla="*/ 1758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1985" h="731520">
                <a:moveTo>
                  <a:pt x="3836539" y="0"/>
                </a:moveTo>
                <a:lnTo>
                  <a:pt x="4761985" y="0"/>
                </a:lnTo>
                <a:lnTo>
                  <a:pt x="4761985" y="731520"/>
                </a:lnTo>
                <a:lnTo>
                  <a:pt x="3836539" y="731520"/>
                </a:lnTo>
                <a:lnTo>
                  <a:pt x="0" y="731520"/>
                </a:lnTo>
                <a:lnTo>
                  <a:pt x="610535" y="1758"/>
                </a:lnTo>
                <a:lnTo>
                  <a:pt x="3836539" y="1758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423C58C-4F14-454F-8B5E-C57A13991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11289"/>
              </p:ext>
            </p:extLst>
          </p:nvPr>
        </p:nvGraphicFramePr>
        <p:xfrm>
          <a:off x="5049948" y="4040946"/>
          <a:ext cx="4480560" cy="237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BCE58BE-346D-471D-9CEA-FB4C2170EA3C}"/>
              </a:ext>
            </a:extLst>
          </p:cNvPr>
          <p:cNvSpPr txBox="1"/>
          <p:nvPr/>
        </p:nvSpPr>
        <p:spPr>
          <a:xfrm>
            <a:off x="8012370" y="591687"/>
            <a:ext cx="1518138" cy="2400657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5B79C2-C1F8-4009-84AD-431521BBBD4F}"/>
              </a:ext>
            </a:extLst>
          </p:cNvPr>
          <p:cNvSpPr txBox="1"/>
          <p:nvPr/>
        </p:nvSpPr>
        <p:spPr>
          <a:xfrm>
            <a:off x="6094102" y="2960169"/>
            <a:ext cx="3436406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FEBRUARY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2873C2-5F50-4C3F-BA6D-C45922722403}"/>
              </a:ext>
            </a:extLst>
          </p:cNvPr>
          <p:cNvSpPr txBox="1"/>
          <p:nvPr/>
        </p:nvSpPr>
        <p:spPr>
          <a:xfrm>
            <a:off x="6710199" y="1886523"/>
            <a:ext cx="1518138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2019</a:t>
            </a: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D1E1E650-A157-4398-8FF7-088B1F5B3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208149"/>
              </p:ext>
            </p:extLst>
          </p:nvPr>
        </p:nvGraphicFramePr>
        <p:xfrm>
          <a:off x="388385" y="5007837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F8DB75CE-8C91-4EC6-85D1-096C8D6B9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850652"/>
              </p:ext>
            </p:extLst>
          </p:nvPr>
        </p:nvGraphicFramePr>
        <p:xfrm>
          <a:off x="2461123" y="5007835"/>
          <a:ext cx="1645917" cy="14630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447278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EE6D064C-6668-4277-9CD4-01CBEBBEE130}"/>
              </a:ext>
            </a:extLst>
          </p:cNvPr>
          <p:cNvSpPr txBox="1"/>
          <p:nvPr/>
        </p:nvSpPr>
        <p:spPr>
          <a:xfrm>
            <a:off x="2461123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spc="300" dirty="0">
                <a:solidFill>
                  <a:schemeClr val="accent2"/>
                </a:solidFill>
              </a:rPr>
              <a:t>MARCH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48AFD38-0091-4B33-89E3-F76B75D34960}"/>
              </a:ext>
            </a:extLst>
          </p:cNvPr>
          <p:cNvSpPr txBox="1"/>
          <p:nvPr/>
        </p:nvSpPr>
        <p:spPr>
          <a:xfrm>
            <a:off x="388385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2"/>
                </a:solidFill>
              </a:rPr>
              <a:t>JANUARY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65C28C-6EB4-4A01-8B3B-004438DC91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57746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7BF7F9F-DFC1-4312-9FDE-C9795157B8B5}"/>
              </a:ext>
            </a:extLst>
          </p:cNvPr>
          <p:cNvSpPr/>
          <p:nvPr/>
        </p:nvSpPr>
        <p:spPr>
          <a:xfrm rot="10800000">
            <a:off x="3584900" y="729761"/>
            <a:ext cx="6321100" cy="2945425"/>
          </a:xfrm>
          <a:custGeom>
            <a:avLst/>
            <a:gdLst>
              <a:gd name="connsiteX0" fmla="*/ 251639 w 6321100"/>
              <a:gd name="connsiteY0" fmla="*/ 2945425 h 2945425"/>
              <a:gd name="connsiteX1" fmla="*/ 0 w 6321100"/>
              <a:gd name="connsiteY1" fmla="*/ 2945425 h 2945425"/>
              <a:gd name="connsiteX2" fmla="*/ 0 w 6321100"/>
              <a:gd name="connsiteY2" fmla="*/ 0 h 2945425"/>
              <a:gd name="connsiteX3" fmla="*/ 251639 w 6321100"/>
              <a:gd name="connsiteY3" fmla="*/ 0 h 2945425"/>
              <a:gd name="connsiteX4" fmla="*/ 6321100 w 6321100"/>
              <a:gd name="connsiteY4" fmla="*/ 0 h 2945425"/>
              <a:gd name="connsiteX5" fmla="*/ 3856892 w 6321100"/>
              <a:gd name="connsiteY5" fmla="*/ 2945424 h 2945425"/>
              <a:gd name="connsiteX6" fmla="*/ 251639 w 6321100"/>
              <a:gd name="connsiteY6" fmla="*/ 2945424 h 29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100" h="2945425">
                <a:moveTo>
                  <a:pt x="251639" y="2945425"/>
                </a:moveTo>
                <a:lnTo>
                  <a:pt x="0" y="2945425"/>
                </a:lnTo>
                <a:lnTo>
                  <a:pt x="0" y="0"/>
                </a:lnTo>
                <a:lnTo>
                  <a:pt x="251639" y="0"/>
                </a:lnTo>
                <a:lnTo>
                  <a:pt x="6321100" y="0"/>
                </a:lnTo>
                <a:lnTo>
                  <a:pt x="3856892" y="2945424"/>
                </a:lnTo>
                <a:lnTo>
                  <a:pt x="251639" y="29454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E772F9-A066-4FB6-A8AD-ADA59D6874DD}"/>
              </a:ext>
            </a:extLst>
          </p:cNvPr>
          <p:cNvSpPr/>
          <p:nvPr/>
        </p:nvSpPr>
        <p:spPr>
          <a:xfrm>
            <a:off x="0" y="0"/>
            <a:ext cx="9906000" cy="4398158"/>
          </a:xfrm>
          <a:custGeom>
            <a:avLst/>
            <a:gdLst>
              <a:gd name="connsiteX0" fmla="*/ 6679996 w 9906000"/>
              <a:gd name="connsiteY0" fmla="*/ 0 h 4398158"/>
              <a:gd name="connsiteX1" fmla="*/ 9906000 w 9906000"/>
              <a:gd name="connsiteY1" fmla="*/ 0 h 4398158"/>
              <a:gd name="connsiteX2" fmla="*/ 9906000 w 9906000"/>
              <a:gd name="connsiteY2" fmla="*/ 729762 h 4398158"/>
              <a:gd name="connsiteX3" fmla="*/ 6869309 w 9906000"/>
              <a:gd name="connsiteY3" fmla="*/ 729762 h 4398158"/>
              <a:gd name="connsiteX4" fmla="*/ 4407063 w 9906000"/>
              <a:gd name="connsiteY4" fmla="*/ 3672841 h 4398158"/>
              <a:gd name="connsiteX5" fmla="*/ 4404021 w 9906000"/>
              <a:gd name="connsiteY5" fmla="*/ 3672841 h 4398158"/>
              <a:gd name="connsiteX6" fmla="*/ 3797204 w 9906000"/>
              <a:gd name="connsiteY6" fmla="*/ 4398158 h 4398158"/>
              <a:gd name="connsiteX7" fmla="*/ 822960 w 9906000"/>
              <a:gd name="connsiteY7" fmla="*/ 4398158 h 4398158"/>
              <a:gd name="connsiteX8" fmla="*/ 803956 w 9906000"/>
              <a:gd name="connsiteY8" fmla="*/ 4398158 h 4398158"/>
              <a:gd name="connsiteX9" fmla="*/ 0 w 9906000"/>
              <a:gd name="connsiteY9" fmla="*/ 4398158 h 4398158"/>
              <a:gd name="connsiteX10" fmla="*/ 0 w 9906000"/>
              <a:gd name="connsiteY10" fmla="*/ 3666638 h 4398158"/>
              <a:gd name="connsiteX11" fmla="*/ 803956 w 9906000"/>
              <a:gd name="connsiteY11" fmla="*/ 3666638 h 4398158"/>
              <a:gd name="connsiteX12" fmla="*/ 822960 w 9906000"/>
              <a:gd name="connsiteY12" fmla="*/ 3666638 h 4398158"/>
              <a:gd name="connsiteX13" fmla="*/ 3610444 w 9906000"/>
              <a:gd name="connsiteY13" fmla="*/ 3666638 h 4398158"/>
              <a:gd name="connsiteX14" fmla="*/ 6069462 w 9906000"/>
              <a:gd name="connsiteY14" fmla="*/ 727417 h 4398158"/>
              <a:gd name="connsiteX15" fmla="*/ 6071423 w 9906000"/>
              <a:gd name="connsiteY15" fmla="*/ 727417 h 439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06000" h="4398158">
                <a:moveTo>
                  <a:pt x="6679996" y="0"/>
                </a:moveTo>
                <a:lnTo>
                  <a:pt x="9906000" y="0"/>
                </a:lnTo>
                <a:lnTo>
                  <a:pt x="9906000" y="729762"/>
                </a:lnTo>
                <a:lnTo>
                  <a:pt x="6869309" y="729762"/>
                </a:lnTo>
                <a:lnTo>
                  <a:pt x="4407063" y="3672841"/>
                </a:lnTo>
                <a:lnTo>
                  <a:pt x="4404021" y="3672841"/>
                </a:lnTo>
                <a:lnTo>
                  <a:pt x="3797204" y="4398158"/>
                </a:lnTo>
                <a:lnTo>
                  <a:pt x="822960" y="4398158"/>
                </a:lnTo>
                <a:lnTo>
                  <a:pt x="803956" y="4398158"/>
                </a:lnTo>
                <a:lnTo>
                  <a:pt x="0" y="4398158"/>
                </a:lnTo>
                <a:lnTo>
                  <a:pt x="0" y="3666638"/>
                </a:lnTo>
                <a:lnTo>
                  <a:pt x="803956" y="3666638"/>
                </a:lnTo>
                <a:lnTo>
                  <a:pt x="822960" y="3666638"/>
                </a:lnTo>
                <a:lnTo>
                  <a:pt x="3610444" y="3666638"/>
                </a:lnTo>
                <a:lnTo>
                  <a:pt x="6069462" y="727417"/>
                </a:lnTo>
                <a:lnTo>
                  <a:pt x="6071423" y="72741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029332D-B02A-4C9F-9655-941EC8467A2E}"/>
              </a:ext>
            </a:extLst>
          </p:cNvPr>
          <p:cNvSpPr/>
          <p:nvPr/>
        </p:nvSpPr>
        <p:spPr>
          <a:xfrm>
            <a:off x="5144015" y="2943666"/>
            <a:ext cx="4761985" cy="731520"/>
          </a:xfrm>
          <a:custGeom>
            <a:avLst/>
            <a:gdLst>
              <a:gd name="connsiteX0" fmla="*/ 3836539 w 4761985"/>
              <a:gd name="connsiteY0" fmla="*/ 0 h 731520"/>
              <a:gd name="connsiteX1" fmla="*/ 4761985 w 4761985"/>
              <a:gd name="connsiteY1" fmla="*/ 0 h 731520"/>
              <a:gd name="connsiteX2" fmla="*/ 4761985 w 4761985"/>
              <a:gd name="connsiteY2" fmla="*/ 731520 h 731520"/>
              <a:gd name="connsiteX3" fmla="*/ 3836539 w 4761985"/>
              <a:gd name="connsiteY3" fmla="*/ 731520 h 731520"/>
              <a:gd name="connsiteX4" fmla="*/ 0 w 4761985"/>
              <a:gd name="connsiteY4" fmla="*/ 731520 h 731520"/>
              <a:gd name="connsiteX5" fmla="*/ 610535 w 4761985"/>
              <a:gd name="connsiteY5" fmla="*/ 1758 h 731520"/>
              <a:gd name="connsiteX6" fmla="*/ 3836539 w 4761985"/>
              <a:gd name="connsiteY6" fmla="*/ 1758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1985" h="731520">
                <a:moveTo>
                  <a:pt x="3836539" y="0"/>
                </a:moveTo>
                <a:lnTo>
                  <a:pt x="4761985" y="0"/>
                </a:lnTo>
                <a:lnTo>
                  <a:pt x="4761985" y="731520"/>
                </a:lnTo>
                <a:lnTo>
                  <a:pt x="3836539" y="731520"/>
                </a:lnTo>
                <a:lnTo>
                  <a:pt x="0" y="731520"/>
                </a:lnTo>
                <a:lnTo>
                  <a:pt x="610535" y="1758"/>
                </a:lnTo>
                <a:lnTo>
                  <a:pt x="3836539" y="1758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423C58C-4F14-454F-8B5E-C57A13991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88078"/>
              </p:ext>
            </p:extLst>
          </p:nvPr>
        </p:nvGraphicFramePr>
        <p:xfrm>
          <a:off x="5049948" y="4040946"/>
          <a:ext cx="4480560" cy="23774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2036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342846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3428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3428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3428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3428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5025618"/>
                  </a:ext>
                </a:extLst>
              </a:tr>
              <a:tr h="3428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BCE58BE-346D-471D-9CEA-FB4C2170EA3C}"/>
              </a:ext>
            </a:extLst>
          </p:cNvPr>
          <p:cNvSpPr txBox="1"/>
          <p:nvPr/>
        </p:nvSpPr>
        <p:spPr>
          <a:xfrm>
            <a:off x="8012370" y="591687"/>
            <a:ext cx="1518138" cy="2400657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5B79C2-C1F8-4009-84AD-431521BBBD4F}"/>
              </a:ext>
            </a:extLst>
          </p:cNvPr>
          <p:cNvSpPr txBox="1"/>
          <p:nvPr/>
        </p:nvSpPr>
        <p:spPr>
          <a:xfrm>
            <a:off x="6094102" y="2960169"/>
            <a:ext cx="3436406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600" dirty="0">
                <a:solidFill>
                  <a:schemeClr val="bg1"/>
                </a:solidFill>
              </a:rPr>
              <a:t>MARCH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2873C2-5F50-4C3F-BA6D-C45922722403}"/>
              </a:ext>
            </a:extLst>
          </p:cNvPr>
          <p:cNvSpPr txBox="1"/>
          <p:nvPr/>
        </p:nvSpPr>
        <p:spPr>
          <a:xfrm>
            <a:off x="6710199" y="1886523"/>
            <a:ext cx="1518138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2019</a:t>
            </a: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D1E1E650-A157-4398-8FF7-088B1F5B3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804539"/>
              </p:ext>
            </p:extLst>
          </p:nvPr>
        </p:nvGraphicFramePr>
        <p:xfrm>
          <a:off x="388385" y="5007837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F8DB75CE-8C91-4EC6-85D1-096C8D6B9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026108"/>
              </p:ext>
            </p:extLst>
          </p:nvPr>
        </p:nvGraphicFramePr>
        <p:xfrm>
          <a:off x="2461123" y="5007835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EE6D064C-6668-4277-9CD4-01CBEBBEE130}"/>
              </a:ext>
            </a:extLst>
          </p:cNvPr>
          <p:cNvSpPr txBox="1"/>
          <p:nvPr/>
        </p:nvSpPr>
        <p:spPr>
          <a:xfrm>
            <a:off x="2461123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spc="300" dirty="0">
                <a:solidFill>
                  <a:schemeClr val="accent3"/>
                </a:solidFill>
              </a:rPr>
              <a:t>APRIL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48AFD38-0091-4B33-89E3-F76B75D34960}"/>
              </a:ext>
            </a:extLst>
          </p:cNvPr>
          <p:cNvSpPr txBox="1"/>
          <p:nvPr/>
        </p:nvSpPr>
        <p:spPr>
          <a:xfrm>
            <a:off x="388385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3"/>
                </a:solidFill>
              </a:rPr>
              <a:t>FEBRUARY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E6DA69-1C37-4302-ABA5-4DDAB5F5A0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35506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7BF7F9F-DFC1-4312-9FDE-C9795157B8B5}"/>
              </a:ext>
            </a:extLst>
          </p:cNvPr>
          <p:cNvSpPr/>
          <p:nvPr/>
        </p:nvSpPr>
        <p:spPr>
          <a:xfrm rot="10800000">
            <a:off x="3584900" y="729761"/>
            <a:ext cx="6321100" cy="2945425"/>
          </a:xfrm>
          <a:custGeom>
            <a:avLst/>
            <a:gdLst>
              <a:gd name="connsiteX0" fmla="*/ 251639 w 6321100"/>
              <a:gd name="connsiteY0" fmla="*/ 2945425 h 2945425"/>
              <a:gd name="connsiteX1" fmla="*/ 0 w 6321100"/>
              <a:gd name="connsiteY1" fmla="*/ 2945425 h 2945425"/>
              <a:gd name="connsiteX2" fmla="*/ 0 w 6321100"/>
              <a:gd name="connsiteY2" fmla="*/ 0 h 2945425"/>
              <a:gd name="connsiteX3" fmla="*/ 251639 w 6321100"/>
              <a:gd name="connsiteY3" fmla="*/ 0 h 2945425"/>
              <a:gd name="connsiteX4" fmla="*/ 6321100 w 6321100"/>
              <a:gd name="connsiteY4" fmla="*/ 0 h 2945425"/>
              <a:gd name="connsiteX5" fmla="*/ 3856892 w 6321100"/>
              <a:gd name="connsiteY5" fmla="*/ 2945424 h 2945425"/>
              <a:gd name="connsiteX6" fmla="*/ 251639 w 6321100"/>
              <a:gd name="connsiteY6" fmla="*/ 2945424 h 29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100" h="2945425">
                <a:moveTo>
                  <a:pt x="251639" y="2945425"/>
                </a:moveTo>
                <a:lnTo>
                  <a:pt x="0" y="2945425"/>
                </a:lnTo>
                <a:lnTo>
                  <a:pt x="0" y="0"/>
                </a:lnTo>
                <a:lnTo>
                  <a:pt x="251639" y="0"/>
                </a:lnTo>
                <a:lnTo>
                  <a:pt x="6321100" y="0"/>
                </a:lnTo>
                <a:lnTo>
                  <a:pt x="3856892" y="2945424"/>
                </a:lnTo>
                <a:lnTo>
                  <a:pt x="251639" y="29454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E772F9-A066-4FB6-A8AD-ADA59D6874DD}"/>
              </a:ext>
            </a:extLst>
          </p:cNvPr>
          <p:cNvSpPr/>
          <p:nvPr/>
        </p:nvSpPr>
        <p:spPr>
          <a:xfrm>
            <a:off x="0" y="0"/>
            <a:ext cx="9906000" cy="4398158"/>
          </a:xfrm>
          <a:custGeom>
            <a:avLst/>
            <a:gdLst>
              <a:gd name="connsiteX0" fmla="*/ 6679996 w 9906000"/>
              <a:gd name="connsiteY0" fmla="*/ 0 h 4398158"/>
              <a:gd name="connsiteX1" fmla="*/ 9906000 w 9906000"/>
              <a:gd name="connsiteY1" fmla="*/ 0 h 4398158"/>
              <a:gd name="connsiteX2" fmla="*/ 9906000 w 9906000"/>
              <a:gd name="connsiteY2" fmla="*/ 729762 h 4398158"/>
              <a:gd name="connsiteX3" fmla="*/ 6869309 w 9906000"/>
              <a:gd name="connsiteY3" fmla="*/ 729762 h 4398158"/>
              <a:gd name="connsiteX4" fmla="*/ 4407063 w 9906000"/>
              <a:gd name="connsiteY4" fmla="*/ 3672841 h 4398158"/>
              <a:gd name="connsiteX5" fmla="*/ 4404021 w 9906000"/>
              <a:gd name="connsiteY5" fmla="*/ 3672841 h 4398158"/>
              <a:gd name="connsiteX6" fmla="*/ 3797204 w 9906000"/>
              <a:gd name="connsiteY6" fmla="*/ 4398158 h 4398158"/>
              <a:gd name="connsiteX7" fmla="*/ 822960 w 9906000"/>
              <a:gd name="connsiteY7" fmla="*/ 4398158 h 4398158"/>
              <a:gd name="connsiteX8" fmla="*/ 803956 w 9906000"/>
              <a:gd name="connsiteY8" fmla="*/ 4398158 h 4398158"/>
              <a:gd name="connsiteX9" fmla="*/ 0 w 9906000"/>
              <a:gd name="connsiteY9" fmla="*/ 4398158 h 4398158"/>
              <a:gd name="connsiteX10" fmla="*/ 0 w 9906000"/>
              <a:gd name="connsiteY10" fmla="*/ 3666638 h 4398158"/>
              <a:gd name="connsiteX11" fmla="*/ 803956 w 9906000"/>
              <a:gd name="connsiteY11" fmla="*/ 3666638 h 4398158"/>
              <a:gd name="connsiteX12" fmla="*/ 822960 w 9906000"/>
              <a:gd name="connsiteY12" fmla="*/ 3666638 h 4398158"/>
              <a:gd name="connsiteX13" fmla="*/ 3610444 w 9906000"/>
              <a:gd name="connsiteY13" fmla="*/ 3666638 h 4398158"/>
              <a:gd name="connsiteX14" fmla="*/ 6069462 w 9906000"/>
              <a:gd name="connsiteY14" fmla="*/ 727417 h 4398158"/>
              <a:gd name="connsiteX15" fmla="*/ 6071423 w 9906000"/>
              <a:gd name="connsiteY15" fmla="*/ 727417 h 439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06000" h="4398158">
                <a:moveTo>
                  <a:pt x="6679996" y="0"/>
                </a:moveTo>
                <a:lnTo>
                  <a:pt x="9906000" y="0"/>
                </a:lnTo>
                <a:lnTo>
                  <a:pt x="9906000" y="729762"/>
                </a:lnTo>
                <a:lnTo>
                  <a:pt x="6869309" y="729762"/>
                </a:lnTo>
                <a:lnTo>
                  <a:pt x="4407063" y="3672841"/>
                </a:lnTo>
                <a:lnTo>
                  <a:pt x="4404021" y="3672841"/>
                </a:lnTo>
                <a:lnTo>
                  <a:pt x="3797204" y="4398158"/>
                </a:lnTo>
                <a:lnTo>
                  <a:pt x="822960" y="4398158"/>
                </a:lnTo>
                <a:lnTo>
                  <a:pt x="803956" y="4398158"/>
                </a:lnTo>
                <a:lnTo>
                  <a:pt x="0" y="4398158"/>
                </a:lnTo>
                <a:lnTo>
                  <a:pt x="0" y="3666638"/>
                </a:lnTo>
                <a:lnTo>
                  <a:pt x="803956" y="3666638"/>
                </a:lnTo>
                <a:lnTo>
                  <a:pt x="822960" y="3666638"/>
                </a:lnTo>
                <a:lnTo>
                  <a:pt x="3610444" y="3666638"/>
                </a:lnTo>
                <a:lnTo>
                  <a:pt x="6069462" y="727417"/>
                </a:lnTo>
                <a:lnTo>
                  <a:pt x="6071423" y="727417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029332D-B02A-4C9F-9655-941EC8467A2E}"/>
              </a:ext>
            </a:extLst>
          </p:cNvPr>
          <p:cNvSpPr/>
          <p:nvPr/>
        </p:nvSpPr>
        <p:spPr>
          <a:xfrm>
            <a:off x="5144015" y="2943666"/>
            <a:ext cx="4761985" cy="731520"/>
          </a:xfrm>
          <a:custGeom>
            <a:avLst/>
            <a:gdLst>
              <a:gd name="connsiteX0" fmla="*/ 3836539 w 4761985"/>
              <a:gd name="connsiteY0" fmla="*/ 0 h 731520"/>
              <a:gd name="connsiteX1" fmla="*/ 4761985 w 4761985"/>
              <a:gd name="connsiteY1" fmla="*/ 0 h 731520"/>
              <a:gd name="connsiteX2" fmla="*/ 4761985 w 4761985"/>
              <a:gd name="connsiteY2" fmla="*/ 731520 h 731520"/>
              <a:gd name="connsiteX3" fmla="*/ 3836539 w 4761985"/>
              <a:gd name="connsiteY3" fmla="*/ 731520 h 731520"/>
              <a:gd name="connsiteX4" fmla="*/ 0 w 4761985"/>
              <a:gd name="connsiteY4" fmla="*/ 731520 h 731520"/>
              <a:gd name="connsiteX5" fmla="*/ 610535 w 4761985"/>
              <a:gd name="connsiteY5" fmla="*/ 1758 h 731520"/>
              <a:gd name="connsiteX6" fmla="*/ 3836539 w 4761985"/>
              <a:gd name="connsiteY6" fmla="*/ 1758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1985" h="731520">
                <a:moveTo>
                  <a:pt x="3836539" y="0"/>
                </a:moveTo>
                <a:lnTo>
                  <a:pt x="4761985" y="0"/>
                </a:lnTo>
                <a:lnTo>
                  <a:pt x="4761985" y="731520"/>
                </a:lnTo>
                <a:lnTo>
                  <a:pt x="3836539" y="731520"/>
                </a:lnTo>
                <a:lnTo>
                  <a:pt x="0" y="731520"/>
                </a:lnTo>
                <a:lnTo>
                  <a:pt x="610535" y="1758"/>
                </a:lnTo>
                <a:lnTo>
                  <a:pt x="3836539" y="175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423C58C-4F14-454F-8B5E-C57A13991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882947"/>
              </p:ext>
            </p:extLst>
          </p:nvPr>
        </p:nvGraphicFramePr>
        <p:xfrm>
          <a:off x="5049948" y="4040946"/>
          <a:ext cx="4480560" cy="23774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691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BCE58BE-346D-471D-9CEA-FB4C2170EA3C}"/>
              </a:ext>
            </a:extLst>
          </p:cNvPr>
          <p:cNvSpPr txBox="1"/>
          <p:nvPr/>
        </p:nvSpPr>
        <p:spPr>
          <a:xfrm>
            <a:off x="8012370" y="591687"/>
            <a:ext cx="1518138" cy="2400657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5B79C2-C1F8-4009-84AD-431521BBBD4F}"/>
              </a:ext>
            </a:extLst>
          </p:cNvPr>
          <p:cNvSpPr txBox="1"/>
          <p:nvPr/>
        </p:nvSpPr>
        <p:spPr>
          <a:xfrm>
            <a:off x="6094102" y="2960169"/>
            <a:ext cx="3436406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1" algn="ctr"/>
            <a:r>
              <a:rPr lang="en-US" altLang="ko-KR" sz="4000" b="1" spc="600" dirty="0">
                <a:solidFill>
                  <a:schemeClr val="bg1"/>
                </a:solidFill>
              </a:rPr>
              <a:t>APRIL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2873C2-5F50-4C3F-BA6D-C45922722403}"/>
              </a:ext>
            </a:extLst>
          </p:cNvPr>
          <p:cNvSpPr txBox="1"/>
          <p:nvPr/>
        </p:nvSpPr>
        <p:spPr>
          <a:xfrm>
            <a:off x="6710199" y="1886523"/>
            <a:ext cx="1518138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2019</a:t>
            </a: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D1E1E650-A157-4398-8FF7-088B1F5B3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968650"/>
              </p:ext>
            </p:extLst>
          </p:nvPr>
        </p:nvGraphicFramePr>
        <p:xfrm>
          <a:off x="388385" y="5007837"/>
          <a:ext cx="1645917" cy="14630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25336817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F8DB75CE-8C91-4EC6-85D1-096C8D6B9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39023"/>
              </p:ext>
            </p:extLst>
          </p:nvPr>
        </p:nvGraphicFramePr>
        <p:xfrm>
          <a:off x="2461123" y="5007835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EE6D064C-6668-4277-9CD4-01CBEBBEE130}"/>
              </a:ext>
            </a:extLst>
          </p:cNvPr>
          <p:cNvSpPr txBox="1"/>
          <p:nvPr/>
        </p:nvSpPr>
        <p:spPr>
          <a:xfrm>
            <a:off x="2461123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spc="300" dirty="0">
                <a:solidFill>
                  <a:schemeClr val="accent4"/>
                </a:solidFill>
              </a:rPr>
              <a:t>MAY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48AFD38-0091-4B33-89E3-F76B75D34960}"/>
              </a:ext>
            </a:extLst>
          </p:cNvPr>
          <p:cNvSpPr txBox="1"/>
          <p:nvPr/>
        </p:nvSpPr>
        <p:spPr>
          <a:xfrm>
            <a:off x="388385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spc="300" dirty="0">
                <a:solidFill>
                  <a:schemeClr val="accent4"/>
                </a:solidFill>
              </a:rPr>
              <a:t>MARCH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B492E0-1299-4F4D-9FDB-7087118BBC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83788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7BF7F9F-DFC1-4312-9FDE-C9795157B8B5}"/>
              </a:ext>
            </a:extLst>
          </p:cNvPr>
          <p:cNvSpPr/>
          <p:nvPr/>
        </p:nvSpPr>
        <p:spPr>
          <a:xfrm rot="10800000">
            <a:off x="3584900" y="729761"/>
            <a:ext cx="6321100" cy="2945425"/>
          </a:xfrm>
          <a:custGeom>
            <a:avLst/>
            <a:gdLst>
              <a:gd name="connsiteX0" fmla="*/ 251639 w 6321100"/>
              <a:gd name="connsiteY0" fmla="*/ 2945425 h 2945425"/>
              <a:gd name="connsiteX1" fmla="*/ 0 w 6321100"/>
              <a:gd name="connsiteY1" fmla="*/ 2945425 h 2945425"/>
              <a:gd name="connsiteX2" fmla="*/ 0 w 6321100"/>
              <a:gd name="connsiteY2" fmla="*/ 0 h 2945425"/>
              <a:gd name="connsiteX3" fmla="*/ 251639 w 6321100"/>
              <a:gd name="connsiteY3" fmla="*/ 0 h 2945425"/>
              <a:gd name="connsiteX4" fmla="*/ 6321100 w 6321100"/>
              <a:gd name="connsiteY4" fmla="*/ 0 h 2945425"/>
              <a:gd name="connsiteX5" fmla="*/ 3856892 w 6321100"/>
              <a:gd name="connsiteY5" fmla="*/ 2945424 h 2945425"/>
              <a:gd name="connsiteX6" fmla="*/ 251639 w 6321100"/>
              <a:gd name="connsiteY6" fmla="*/ 2945424 h 29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100" h="2945425">
                <a:moveTo>
                  <a:pt x="251639" y="2945425"/>
                </a:moveTo>
                <a:lnTo>
                  <a:pt x="0" y="2945425"/>
                </a:lnTo>
                <a:lnTo>
                  <a:pt x="0" y="0"/>
                </a:lnTo>
                <a:lnTo>
                  <a:pt x="251639" y="0"/>
                </a:lnTo>
                <a:lnTo>
                  <a:pt x="6321100" y="0"/>
                </a:lnTo>
                <a:lnTo>
                  <a:pt x="3856892" y="2945424"/>
                </a:lnTo>
                <a:lnTo>
                  <a:pt x="251639" y="29454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E772F9-A066-4FB6-A8AD-ADA59D6874DD}"/>
              </a:ext>
            </a:extLst>
          </p:cNvPr>
          <p:cNvSpPr/>
          <p:nvPr/>
        </p:nvSpPr>
        <p:spPr>
          <a:xfrm>
            <a:off x="0" y="0"/>
            <a:ext cx="9906000" cy="4398158"/>
          </a:xfrm>
          <a:custGeom>
            <a:avLst/>
            <a:gdLst>
              <a:gd name="connsiteX0" fmla="*/ 6679996 w 9906000"/>
              <a:gd name="connsiteY0" fmla="*/ 0 h 4398158"/>
              <a:gd name="connsiteX1" fmla="*/ 9906000 w 9906000"/>
              <a:gd name="connsiteY1" fmla="*/ 0 h 4398158"/>
              <a:gd name="connsiteX2" fmla="*/ 9906000 w 9906000"/>
              <a:gd name="connsiteY2" fmla="*/ 729762 h 4398158"/>
              <a:gd name="connsiteX3" fmla="*/ 6869309 w 9906000"/>
              <a:gd name="connsiteY3" fmla="*/ 729762 h 4398158"/>
              <a:gd name="connsiteX4" fmla="*/ 4407063 w 9906000"/>
              <a:gd name="connsiteY4" fmla="*/ 3672841 h 4398158"/>
              <a:gd name="connsiteX5" fmla="*/ 4404021 w 9906000"/>
              <a:gd name="connsiteY5" fmla="*/ 3672841 h 4398158"/>
              <a:gd name="connsiteX6" fmla="*/ 3797204 w 9906000"/>
              <a:gd name="connsiteY6" fmla="*/ 4398158 h 4398158"/>
              <a:gd name="connsiteX7" fmla="*/ 822960 w 9906000"/>
              <a:gd name="connsiteY7" fmla="*/ 4398158 h 4398158"/>
              <a:gd name="connsiteX8" fmla="*/ 803956 w 9906000"/>
              <a:gd name="connsiteY8" fmla="*/ 4398158 h 4398158"/>
              <a:gd name="connsiteX9" fmla="*/ 0 w 9906000"/>
              <a:gd name="connsiteY9" fmla="*/ 4398158 h 4398158"/>
              <a:gd name="connsiteX10" fmla="*/ 0 w 9906000"/>
              <a:gd name="connsiteY10" fmla="*/ 3666638 h 4398158"/>
              <a:gd name="connsiteX11" fmla="*/ 803956 w 9906000"/>
              <a:gd name="connsiteY11" fmla="*/ 3666638 h 4398158"/>
              <a:gd name="connsiteX12" fmla="*/ 822960 w 9906000"/>
              <a:gd name="connsiteY12" fmla="*/ 3666638 h 4398158"/>
              <a:gd name="connsiteX13" fmla="*/ 3610444 w 9906000"/>
              <a:gd name="connsiteY13" fmla="*/ 3666638 h 4398158"/>
              <a:gd name="connsiteX14" fmla="*/ 6069462 w 9906000"/>
              <a:gd name="connsiteY14" fmla="*/ 727417 h 4398158"/>
              <a:gd name="connsiteX15" fmla="*/ 6071423 w 9906000"/>
              <a:gd name="connsiteY15" fmla="*/ 727417 h 439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06000" h="4398158">
                <a:moveTo>
                  <a:pt x="6679996" y="0"/>
                </a:moveTo>
                <a:lnTo>
                  <a:pt x="9906000" y="0"/>
                </a:lnTo>
                <a:lnTo>
                  <a:pt x="9906000" y="729762"/>
                </a:lnTo>
                <a:lnTo>
                  <a:pt x="6869309" y="729762"/>
                </a:lnTo>
                <a:lnTo>
                  <a:pt x="4407063" y="3672841"/>
                </a:lnTo>
                <a:lnTo>
                  <a:pt x="4404021" y="3672841"/>
                </a:lnTo>
                <a:lnTo>
                  <a:pt x="3797204" y="4398158"/>
                </a:lnTo>
                <a:lnTo>
                  <a:pt x="822960" y="4398158"/>
                </a:lnTo>
                <a:lnTo>
                  <a:pt x="803956" y="4398158"/>
                </a:lnTo>
                <a:lnTo>
                  <a:pt x="0" y="4398158"/>
                </a:lnTo>
                <a:lnTo>
                  <a:pt x="0" y="3666638"/>
                </a:lnTo>
                <a:lnTo>
                  <a:pt x="803956" y="3666638"/>
                </a:lnTo>
                <a:lnTo>
                  <a:pt x="822960" y="3666638"/>
                </a:lnTo>
                <a:lnTo>
                  <a:pt x="3610444" y="3666638"/>
                </a:lnTo>
                <a:lnTo>
                  <a:pt x="6069462" y="727417"/>
                </a:lnTo>
                <a:lnTo>
                  <a:pt x="6071423" y="727417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029332D-B02A-4C9F-9655-941EC8467A2E}"/>
              </a:ext>
            </a:extLst>
          </p:cNvPr>
          <p:cNvSpPr/>
          <p:nvPr/>
        </p:nvSpPr>
        <p:spPr>
          <a:xfrm>
            <a:off x="5144015" y="2943666"/>
            <a:ext cx="4761985" cy="731520"/>
          </a:xfrm>
          <a:custGeom>
            <a:avLst/>
            <a:gdLst>
              <a:gd name="connsiteX0" fmla="*/ 3836539 w 4761985"/>
              <a:gd name="connsiteY0" fmla="*/ 0 h 731520"/>
              <a:gd name="connsiteX1" fmla="*/ 4761985 w 4761985"/>
              <a:gd name="connsiteY1" fmla="*/ 0 h 731520"/>
              <a:gd name="connsiteX2" fmla="*/ 4761985 w 4761985"/>
              <a:gd name="connsiteY2" fmla="*/ 731520 h 731520"/>
              <a:gd name="connsiteX3" fmla="*/ 3836539 w 4761985"/>
              <a:gd name="connsiteY3" fmla="*/ 731520 h 731520"/>
              <a:gd name="connsiteX4" fmla="*/ 0 w 4761985"/>
              <a:gd name="connsiteY4" fmla="*/ 731520 h 731520"/>
              <a:gd name="connsiteX5" fmla="*/ 610535 w 4761985"/>
              <a:gd name="connsiteY5" fmla="*/ 1758 h 731520"/>
              <a:gd name="connsiteX6" fmla="*/ 3836539 w 4761985"/>
              <a:gd name="connsiteY6" fmla="*/ 1758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1985" h="731520">
                <a:moveTo>
                  <a:pt x="3836539" y="0"/>
                </a:moveTo>
                <a:lnTo>
                  <a:pt x="4761985" y="0"/>
                </a:lnTo>
                <a:lnTo>
                  <a:pt x="4761985" y="731520"/>
                </a:lnTo>
                <a:lnTo>
                  <a:pt x="3836539" y="731520"/>
                </a:lnTo>
                <a:lnTo>
                  <a:pt x="0" y="731520"/>
                </a:lnTo>
                <a:lnTo>
                  <a:pt x="610535" y="1758"/>
                </a:lnTo>
                <a:lnTo>
                  <a:pt x="3836539" y="1758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423C58C-4F14-454F-8B5E-C57A13991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339459"/>
              </p:ext>
            </p:extLst>
          </p:nvPr>
        </p:nvGraphicFramePr>
        <p:xfrm>
          <a:off x="5049948" y="4040946"/>
          <a:ext cx="4480560" cy="237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BCE58BE-346D-471D-9CEA-FB4C2170EA3C}"/>
              </a:ext>
            </a:extLst>
          </p:cNvPr>
          <p:cNvSpPr txBox="1"/>
          <p:nvPr/>
        </p:nvSpPr>
        <p:spPr>
          <a:xfrm>
            <a:off x="8012370" y="591687"/>
            <a:ext cx="1518138" cy="2400657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5B79C2-C1F8-4009-84AD-431521BBBD4F}"/>
              </a:ext>
            </a:extLst>
          </p:cNvPr>
          <p:cNvSpPr txBox="1"/>
          <p:nvPr/>
        </p:nvSpPr>
        <p:spPr>
          <a:xfrm>
            <a:off x="6094102" y="2960169"/>
            <a:ext cx="3436406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600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2873C2-5F50-4C3F-BA6D-C45922722403}"/>
              </a:ext>
            </a:extLst>
          </p:cNvPr>
          <p:cNvSpPr txBox="1"/>
          <p:nvPr/>
        </p:nvSpPr>
        <p:spPr>
          <a:xfrm>
            <a:off x="6710199" y="1886523"/>
            <a:ext cx="1518138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2019</a:t>
            </a: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D1E1E650-A157-4398-8FF7-088B1F5B3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781510"/>
              </p:ext>
            </p:extLst>
          </p:nvPr>
        </p:nvGraphicFramePr>
        <p:xfrm>
          <a:off x="388385" y="5007837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F8DB75CE-8C91-4EC6-85D1-096C8D6B9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354791"/>
              </p:ext>
            </p:extLst>
          </p:nvPr>
        </p:nvGraphicFramePr>
        <p:xfrm>
          <a:off x="2461123" y="5007835"/>
          <a:ext cx="1645917" cy="14630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117915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EE6D064C-6668-4277-9CD4-01CBEBBEE130}"/>
              </a:ext>
            </a:extLst>
          </p:cNvPr>
          <p:cNvSpPr txBox="1"/>
          <p:nvPr/>
        </p:nvSpPr>
        <p:spPr>
          <a:xfrm>
            <a:off x="2461123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spc="300" dirty="0">
                <a:solidFill>
                  <a:schemeClr val="accent1"/>
                </a:solidFill>
              </a:rPr>
              <a:t>JUNE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48AFD38-0091-4B33-89E3-F76B75D34960}"/>
              </a:ext>
            </a:extLst>
          </p:cNvPr>
          <p:cNvSpPr txBox="1"/>
          <p:nvPr/>
        </p:nvSpPr>
        <p:spPr>
          <a:xfrm>
            <a:off x="388385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spc="300" dirty="0">
                <a:solidFill>
                  <a:schemeClr val="accent1"/>
                </a:solidFill>
              </a:rPr>
              <a:t>APRIL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DFE923-5204-4009-A6E6-EA203DD699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07176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7BF7F9F-DFC1-4312-9FDE-C9795157B8B5}"/>
              </a:ext>
            </a:extLst>
          </p:cNvPr>
          <p:cNvSpPr/>
          <p:nvPr/>
        </p:nvSpPr>
        <p:spPr>
          <a:xfrm rot="10800000">
            <a:off x="3584900" y="729761"/>
            <a:ext cx="6321100" cy="2945425"/>
          </a:xfrm>
          <a:custGeom>
            <a:avLst/>
            <a:gdLst>
              <a:gd name="connsiteX0" fmla="*/ 251639 w 6321100"/>
              <a:gd name="connsiteY0" fmla="*/ 2945425 h 2945425"/>
              <a:gd name="connsiteX1" fmla="*/ 0 w 6321100"/>
              <a:gd name="connsiteY1" fmla="*/ 2945425 h 2945425"/>
              <a:gd name="connsiteX2" fmla="*/ 0 w 6321100"/>
              <a:gd name="connsiteY2" fmla="*/ 0 h 2945425"/>
              <a:gd name="connsiteX3" fmla="*/ 251639 w 6321100"/>
              <a:gd name="connsiteY3" fmla="*/ 0 h 2945425"/>
              <a:gd name="connsiteX4" fmla="*/ 6321100 w 6321100"/>
              <a:gd name="connsiteY4" fmla="*/ 0 h 2945425"/>
              <a:gd name="connsiteX5" fmla="*/ 3856892 w 6321100"/>
              <a:gd name="connsiteY5" fmla="*/ 2945424 h 2945425"/>
              <a:gd name="connsiteX6" fmla="*/ 251639 w 6321100"/>
              <a:gd name="connsiteY6" fmla="*/ 2945424 h 29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100" h="2945425">
                <a:moveTo>
                  <a:pt x="251639" y="2945425"/>
                </a:moveTo>
                <a:lnTo>
                  <a:pt x="0" y="2945425"/>
                </a:lnTo>
                <a:lnTo>
                  <a:pt x="0" y="0"/>
                </a:lnTo>
                <a:lnTo>
                  <a:pt x="251639" y="0"/>
                </a:lnTo>
                <a:lnTo>
                  <a:pt x="6321100" y="0"/>
                </a:lnTo>
                <a:lnTo>
                  <a:pt x="3856892" y="2945424"/>
                </a:lnTo>
                <a:lnTo>
                  <a:pt x="251639" y="29454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E772F9-A066-4FB6-A8AD-ADA59D6874DD}"/>
              </a:ext>
            </a:extLst>
          </p:cNvPr>
          <p:cNvSpPr/>
          <p:nvPr/>
        </p:nvSpPr>
        <p:spPr>
          <a:xfrm>
            <a:off x="0" y="0"/>
            <a:ext cx="9906000" cy="4398158"/>
          </a:xfrm>
          <a:custGeom>
            <a:avLst/>
            <a:gdLst>
              <a:gd name="connsiteX0" fmla="*/ 6679996 w 9906000"/>
              <a:gd name="connsiteY0" fmla="*/ 0 h 4398158"/>
              <a:gd name="connsiteX1" fmla="*/ 9906000 w 9906000"/>
              <a:gd name="connsiteY1" fmla="*/ 0 h 4398158"/>
              <a:gd name="connsiteX2" fmla="*/ 9906000 w 9906000"/>
              <a:gd name="connsiteY2" fmla="*/ 729762 h 4398158"/>
              <a:gd name="connsiteX3" fmla="*/ 6869309 w 9906000"/>
              <a:gd name="connsiteY3" fmla="*/ 729762 h 4398158"/>
              <a:gd name="connsiteX4" fmla="*/ 4407063 w 9906000"/>
              <a:gd name="connsiteY4" fmla="*/ 3672841 h 4398158"/>
              <a:gd name="connsiteX5" fmla="*/ 4404021 w 9906000"/>
              <a:gd name="connsiteY5" fmla="*/ 3672841 h 4398158"/>
              <a:gd name="connsiteX6" fmla="*/ 3797204 w 9906000"/>
              <a:gd name="connsiteY6" fmla="*/ 4398158 h 4398158"/>
              <a:gd name="connsiteX7" fmla="*/ 822960 w 9906000"/>
              <a:gd name="connsiteY7" fmla="*/ 4398158 h 4398158"/>
              <a:gd name="connsiteX8" fmla="*/ 803956 w 9906000"/>
              <a:gd name="connsiteY8" fmla="*/ 4398158 h 4398158"/>
              <a:gd name="connsiteX9" fmla="*/ 0 w 9906000"/>
              <a:gd name="connsiteY9" fmla="*/ 4398158 h 4398158"/>
              <a:gd name="connsiteX10" fmla="*/ 0 w 9906000"/>
              <a:gd name="connsiteY10" fmla="*/ 3666638 h 4398158"/>
              <a:gd name="connsiteX11" fmla="*/ 803956 w 9906000"/>
              <a:gd name="connsiteY11" fmla="*/ 3666638 h 4398158"/>
              <a:gd name="connsiteX12" fmla="*/ 822960 w 9906000"/>
              <a:gd name="connsiteY12" fmla="*/ 3666638 h 4398158"/>
              <a:gd name="connsiteX13" fmla="*/ 3610444 w 9906000"/>
              <a:gd name="connsiteY13" fmla="*/ 3666638 h 4398158"/>
              <a:gd name="connsiteX14" fmla="*/ 6069462 w 9906000"/>
              <a:gd name="connsiteY14" fmla="*/ 727417 h 4398158"/>
              <a:gd name="connsiteX15" fmla="*/ 6071423 w 9906000"/>
              <a:gd name="connsiteY15" fmla="*/ 727417 h 439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06000" h="4398158">
                <a:moveTo>
                  <a:pt x="6679996" y="0"/>
                </a:moveTo>
                <a:lnTo>
                  <a:pt x="9906000" y="0"/>
                </a:lnTo>
                <a:lnTo>
                  <a:pt x="9906000" y="729762"/>
                </a:lnTo>
                <a:lnTo>
                  <a:pt x="6869309" y="729762"/>
                </a:lnTo>
                <a:lnTo>
                  <a:pt x="4407063" y="3672841"/>
                </a:lnTo>
                <a:lnTo>
                  <a:pt x="4404021" y="3672841"/>
                </a:lnTo>
                <a:lnTo>
                  <a:pt x="3797204" y="4398158"/>
                </a:lnTo>
                <a:lnTo>
                  <a:pt x="822960" y="4398158"/>
                </a:lnTo>
                <a:lnTo>
                  <a:pt x="803956" y="4398158"/>
                </a:lnTo>
                <a:lnTo>
                  <a:pt x="0" y="4398158"/>
                </a:lnTo>
                <a:lnTo>
                  <a:pt x="0" y="3666638"/>
                </a:lnTo>
                <a:lnTo>
                  <a:pt x="803956" y="3666638"/>
                </a:lnTo>
                <a:lnTo>
                  <a:pt x="822960" y="3666638"/>
                </a:lnTo>
                <a:lnTo>
                  <a:pt x="3610444" y="3666638"/>
                </a:lnTo>
                <a:lnTo>
                  <a:pt x="6069462" y="727417"/>
                </a:lnTo>
                <a:lnTo>
                  <a:pt x="6071423" y="727417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029332D-B02A-4C9F-9655-941EC8467A2E}"/>
              </a:ext>
            </a:extLst>
          </p:cNvPr>
          <p:cNvSpPr/>
          <p:nvPr/>
        </p:nvSpPr>
        <p:spPr>
          <a:xfrm>
            <a:off x="5144015" y="2943666"/>
            <a:ext cx="4761985" cy="731520"/>
          </a:xfrm>
          <a:custGeom>
            <a:avLst/>
            <a:gdLst>
              <a:gd name="connsiteX0" fmla="*/ 3836539 w 4761985"/>
              <a:gd name="connsiteY0" fmla="*/ 0 h 731520"/>
              <a:gd name="connsiteX1" fmla="*/ 4761985 w 4761985"/>
              <a:gd name="connsiteY1" fmla="*/ 0 h 731520"/>
              <a:gd name="connsiteX2" fmla="*/ 4761985 w 4761985"/>
              <a:gd name="connsiteY2" fmla="*/ 731520 h 731520"/>
              <a:gd name="connsiteX3" fmla="*/ 3836539 w 4761985"/>
              <a:gd name="connsiteY3" fmla="*/ 731520 h 731520"/>
              <a:gd name="connsiteX4" fmla="*/ 0 w 4761985"/>
              <a:gd name="connsiteY4" fmla="*/ 731520 h 731520"/>
              <a:gd name="connsiteX5" fmla="*/ 610535 w 4761985"/>
              <a:gd name="connsiteY5" fmla="*/ 1758 h 731520"/>
              <a:gd name="connsiteX6" fmla="*/ 3836539 w 4761985"/>
              <a:gd name="connsiteY6" fmla="*/ 1758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1985" h="731520">
                <a:moveTo>
                  <a:pt x="3836539" y="0"/>
                </a:moveTo>
                <a:lnTo>
                  <a:pt x="4761985" y="0"/>
                </a:lnTo>
                <a:lnTo>
                  <a:pt x="4761985" y="731520"/>
                </a:lnTo>
                <a:lnTo>
                  <a:pt x="3836539" y="731520"/>
                </a:lnTo>
                <a:lnTo>
                  <a:pt x="0" y="731520"/>
                </a:lnTo>
                <a:lnTo>
                  <a:pt x="610535" y="1758"/>
                </a:lnTo>
                <a:lnTo>
                  <a:pt x="3836539" y="1758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423C58C-4F14-454F-8B5E-C57A13991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038757"/>
              </p:ext>
            </p:extLst>
          </p:nvPr>
        </p:nvGraphicFramePr>
        <p:xfrm>
          <a:off x="5049948" y="4040946"/>
          <a:ext cx="4480560" cy="23774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2036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342846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3428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3428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3428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3428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3428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766296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BCE58BE-346D-471D-9CEA-FB4C2170EA3C}"/>
              </a:ext>
            </a:extLst>
          </p:cNvPr>
          <p:cNvSpPr txBox="1"/>
          <p:nvPr/>
        </p:nvSpPr>
        <p:spPr>
          <a:xfrm>
            <a:off x="8012370" y="591687"/>
            <a:ext cx="1518138" cy="2400657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5B79C2-C1F8-4009-84AD-431521BBBD4F}"/>
              </a:ext>
            </a:extLst>
          </p:cNvPr>
          <p:cNvSpPr txBox="1"/>
          <p:nvPr/>
        </p:nvSpPr>
        <p:spPr>
          <a:xfrm>
            <a:off x="6094102" y="2960169"/>
            <a:ext cx="3436406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600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2873C2-5F50-4C3F-BA6D-C45922722403}"/>
              </a:ext>
            </a:extLst>
          </p:cNvPr>
          <p:cNvSpPr txBox="1"/>
          <p:nvPr/>
        </p:nvSpPr>
        <p:spPr>
          <a:xfrm>
            <a:off x="6710199" y="1886523"/>
            <a:ext cx="1518138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2019</a:t>
            </a: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D1E1E650-A157-4398-8FF7-088B1F5B3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959985"/>
              </p:ext>
            </p:extLst>
          </p:nvPr>
        </p:nvGraphicFramePr>
        <p:xfrm>
          <a:off x="388385" y="5007837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F8DB75CE-8C91-4EC6-85D1-096C8D6B9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42937"/>
              </p:ext>
            </p:extLst>
          </p:nvPr>
        </p:nvGraphicFramePr>
        <p:xfrm>
          <a:off x="2461123" y="5007835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2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accent2"/>
                          </a:solidFill>
                        </a:rPr>
                        <a:t>8</a:t>
                      </a:r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accent2"/>
                          </a:solidFill>
                        </a:rPr>
                        <a:t>9</a:t>
                      </a:r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2"/>
                          </a:solidFill>
                        </a:rPr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EE6D064C-6668-4277-9CD4-01CBEBBEE130}"/>
              </a:ext>
            </a:extLst>
          </p:cNvPr>
          <p:cNvSpPr txBox="1"/>
          <p:nvPr/>
        </p:nvSpPr>
        <p:spPr>
          <a:xfrm>
            <a:off x="2461123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spc="300" dirty="0">
                <a:solidFill>
                  <a:schemeClr val="accent2"/>
                </a:solidFill>
              </a:rPr>
              <a:t>JULY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48AFD38-0091-4B33-89E3-F76B75D34960}"/>
              </a:ext>
            </a:extLst>
          </p:cNvPr>
          <p:cNvSpPr txBox="1"/>
          <p:nvPr/>
        </p:nvSpPr>
        <p:spPr>
          <a:xfrm>
            <a:off x="388385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spc="300" dirty="0">
                <a:solidFill>
                  <a:schemeClr val="accent2"/>
                </a:solidFill>
              </a:rPr>
              <a:t>MAY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17EFC3-844C-4DCF-871A-DC13ED5FD0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72136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7BF7F9F-DFC1-4312-9FDE-C9795157B8B5}"/>
              </a:ext>
            </a:extLst>
          </p:cNvPr>
          <p:cNvSpPr/>
          <p:nvPr/>
        </p:nvSpPr>
        <p:spPr>
          <a:xfrm rot="10800000">
            <a:off x="3584900" y="729761"/>
            <a:ext cx="6321100" cy="2945425"/>
          </a:xfrm>
          <a:custGeom>
            <a:avLst/>
            <a:gdLst>
              <a:gd name="connsiteX0" fmla="*/ 251639 w 6321100"/>
              <a:gd name="connsiteY0" fmla="*/ 2945425 h 2945425"/>
              <a:gd name="connsiteX1" fmla="*/ 0 w 6321100"/>
              <a:gd name="connsiteY1" fmla="*/ 2945425 h 2945425"/>
              <a:gd name="connsiteX2" fmla="*/ 0 w 6321100"/>
              <a:gd name="connsiteY2" fmla="*/ 0 h 2945425"/>
              <a:gd name="connsiteX3" fmla="*/ 251639 w 6321100"/>
              <a:gd name="connsiteY3" fmla="*/ 0 h 2945425"/>
              <a:gd name="connsiteX4" fmla="*/ 6321100 w 6321100"/>
              <a:gd name="connsiteY4" fmla="*/ 0 h 2945425"/>
              <a:gd name="connsiteX5" fmla="*/ 3856892 w 6321100"/>
              <a:gd name="connsiteY5" fmla="*/ 2945424 h 2945425"/>
              <a:gd name="connsiteX6" fmla="*/ 251639 w 6321100"/>
              <a:gd name="connsiteY6" fmla="*/ 2945424 h 29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100" h="2945425">
                <a:moveTo>
                  <a:pt x="251639" y="2945425"/>
                </a:moveTo>
                <a:lnTo>
                  <a:pt x="0" y="2945425"/>
                </a:lnTo>
                <a:lnTo>
                  <a:pt x="0" y="0"/>
                </a:lnTo>
                <a:lnTo>
                  <a:pt x="251639" y="0"/>
                </a:lnTo>
                <a:lnTo>
                  <a:pt x="6321100" y="0"/>
                </a:lnTo>
                <a:lnTo>
                  <a:pt x="3856892" y="2945424"/>
                </a:lnTo>
                <a:lnTo>
                  <a:pt x="251639" y="29454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E772F9-A066-4FB6-A8AD-ADA59D6874DD}"/>
              </a:ext>
            </a:extLst>
          </p:cNvPr>
          <p:cNvSpPr/>
          <p:nvPr/>
        </p:nvSpPr>
        <p:spPr>
          <a:xfrm>
            <a:off x="0" y="0"/>
            <a:ext cx="9906000" cy="4398158"/>
          </a:xfrm>
          <a:custGeom>
            <a:avLst/>
            <a:gdLst>
              <a:gd name="connsiteX0" fmla="*/ 6679996 w 9906000"/>
              <a:gd name="connsiteY0" fmla="*/ 0 h 4398158"/>
              <a:gd name="connsiteX1" fmla="*/ 9906000 w 9906000"/>
              <a:gd name="connsiteY1" fmla="*/ 0 h 4398158"/>
              <a:gd name="connsiteX2" fmla="*/ 9906000 w 9906000"/>
              <a:gd name="connsiteY2" fmla="*/ 729762 h 4398158"/>
              <a:gd name="connsiteX3" fmla="*/ 6869309 w 9906000"/>
              <a:gd name="connsiteY3" fmla="*/ 729762 h 4398158"/>
              <a:gd name="connsiteX4" fmla="*/ 4407063 w 9906000"/>
              <a:gd name="connsiteY4" fmla="*/ 3672841 h 4398158"/>
              <a:gd name="connsiteX5" fmla="*/ 4404021 w 9906000"/>
              <a:gd name="connsiteY5" fmla="*/ 3672841 h 4398158"/>
              <a:gd name="connsiteX6" fmla="*/ 3797204 w 9906000"/>
              <a:gd name="connsiteY6" fmla="*/ 4398158 h 4398158"/>
              <a:gd name="connsiteX7" fmla="*/ 822960 w 9906000"/>
              <a:gd name="connsiteY7" fmla="*/ 4398158 h 4398158"/>
              <a:gd name="connsiteX8" fmla="*/ 803956 w 9906000"/>
              <a:gd name="connsiteY8" fmla="*/ 4398158 h 4398158"/>
              <a:gd name="connsiteX9" fmla="*/ 0 w 9906000"/>
              <a:gd name="connsiteY9" fmla="*/ 4398158 h 4398158"/>
              <a:gd name="connsiteX10" fmla="*/ 0 w 9906000"/>
              <a:gd name="connsiteY10" fmla="*/ 3666638 h 4398158"/>
              <a:gd name="connsiteX11" fmla="*/ 803956 w 9906000"/>
              <a:gd name="connsiteY11" fmla="*/ 3666638 h 4398158"/>
              <a:gd name="connsiteX12" fmla="*/ 822960 w 9906000"/>
              <a:gd name="connsiteY12" fmla="*/ 3666638 h 4398158"/>
              <a:gd name="connsiteX13" fmla="*/ 3610444 w 9906000"/>
              <a:gd name="connsiteY13" fmla="*/ 3666638 h 4398158"/>
              <a:gd name="connsiteX14" fmla="*/ 6069462 w 9906000"/>
              <a:gd name="connsiteY14" fmla="*/ 727417 h 4398158"/>
              <a:gd name="connsiteX15" fmla="*/ 6071423 w 9906000"/>
              <a:gd name="connsiteY15" fmla="*/ 727417 h 439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06000" h="4398158">
                <a:moveTo>
                  <a:pt x="6679996" y="0"/>
                </a:moveTo>
                <a:lnTo>
                  <a:pt x="9906000" y="0"/>
                </a:lnTo>
                <a:lnTo>
                  <a:pt x="9906000" y="729762"/>
                </a:lnTo>
                <a:lnTo>
                  <a:pt x="6869309" y="729762"/>
                </a:lnTo>
                <a:lnTo>
                  <a:pt x="4407063" y="3672841"/>
                </a:lnTo>
                <a:lnTo>
                  <a:pt x="4404021" y="3672841"/>
                </a:lnTo>
                <a:lnTo>
                  <a:pt x="3797204" y="4398158"/>
                </a:lnTo>
                <a:lnTo>
                  <a:pt x="822960" y="4398158"/>
                </a:lnTo>
                <a:lnTo>
                  <a:pt x="803956" y="4398158"/>
                </a:lnTo>
                <a:lnTo>
                  <a:pt x="0" y="4398158"/>
                </a:lnTo>
                <a:lnTo>
                  <a:pt x="0" y="3666638"/>
                </a:lnTo>
                <a:lnTo>
                  <a:pt x="803956" y="3666638"/>
                </a:lnTo>
                <a:lnTo>
                  <a:pt x="822960" y="3666638"/>
                </a:lnTo>
                <a:lnTo>
                  <a:pt x="3610444" y="3666638"/>
                </a:lnTo>
                <a:lnTo>
                  <a:pt x="6069462" y="727417"/>
                </a:lnTo>
                <a:lnTo>
                  <a:pt x="6071423" y="72741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029332D-B02A-4C9F-9655-941EC8467A2E}"/>
              </a:ext>
            </a:extLst>
          </p:cNvPr>
          <p:cNvSpPr/>
          <p:nvPr/>
        </p:nvSpPr>
        <p:spPr>
          <a:xfrm>
            <a:off x="5144015" y="2943666"/>
            <a:ext cx="4761985" cy="731520"/>
          </a:xfrm>
          <a:custGeom>
            <a:avLst/>
            <a:gdLst>
              <a:gd name="connsiteX0" fmla="*/ 3836539 w 4761985"/>
              <a:gd name="connsiteY0" fmla="*/ 0 h 731520"/>
              <a:gd name="connsiteX1" fmla="*/ 4761985 w 4761985"/>
              <a:gd name="connsiteY1" fmla="*/ 0 h 731520"/>
              <a:gd name="connsiteX2" fmla="*/ 4761985 w 4761985"/>
              <a:gd name="connsiteY2" fmla="*/ 731520 h 731520"/>
              <a:gd name="connsiteX3" fmla="*/ 3836539 w 4761985"/>
              <a:gd name="connsiteY3" fmla="*/ 731520 h 731520"/>
              <a:gd name="connsiteX4" fmla="*/ 0 w 4761985"/>
              <a:gd name="connsiteY4" fmla="*/ 731520 h 731520"/>
              <a:gd name="connsiteX5" fmla="*/ 610535 w 4761985"/>
              <a:gd name="connsiteY5" fmla="*/ 1758 h 731520"/>
              <a:gd name="connsiteX6" fmla="*/ 3836539 w 4761985"/>
              <a:gd name="connsiteY6" fmla="*/ 1758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1985" h="731520">
                <a:moveTo>
                  <a:pt x="3836539" y="0"/>
                </a:moveTo>
                <a:lnTo>
                  <a:pt x="4761985" y="0"/>
                </a:lnTo>
                <a:lnTo>
                  <a:pt x="4761985" y="731520"/>
                </a:lnTo>
                <a:lnTo>
                  <a:pt x="3836539" y="731520"/>
                </a:lnTo>
                <a:lnTo>
                  <a:pt x="0" y="731520"/>
                </a:lnTo>
                <a:lnTo>
                  <a:pt x="610535" y="1758"/>
                </a:lnTo>
                <a:lnTo>
                  <a:pt x="3836539" y="1758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423C58C-4F14-454F-8B5E-C57A13991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796519"/>
              </p:ext>
            </p:extLst>
          </p:nvPr>
        </p:nvGraphicFramePr>
        <p:xfrm>
          <a:off x="5049948" y="4040946"/>
          <a:ext cx="4480560" cy="23774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691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8</a:t>
                      </a:r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BCE58BE-346D-471D-9CEA-FB4C2170EA3C}"/>
              </a:ext>
            </a:extLst>
          </p:cNvPr>
          <p:cNvSpPr txBox="1"/>
          <p:nvPr/>
        </p:nvSpPr>
        <p:spPr>
          <a:xfrm>
            <a:off x="8012370" y="591687"/>
            <a:ext cx="1518138" cy="2400657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5B79C2-C1F8-4009-84AD-431521BBBD4F}"/>
              </a:ext>
            </a:extLst>
          </p:cNvPr>
          <p:cNvSpPr txBox="1"/>
          <p:nvPr/>
        </p:nvSpPr>
        <p:spPr>
          <a:xfrm>
            <a:off x="6094102" y="2960169"/>
            <a:ext cx="3436406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600" dirty="0">
                <a:solidFill>
                  <a:schemeClr val="bg1"/>
                </a:solidFill>
              </a:rPr>
              <a:t>JULY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2873C2-5F50-4C3F-BA6D-C45922722403}"/>
              </a:ext>
            </a:extLst>
          </p:cNvPr>
          <p:cNvSpPr txBox="1"/>
          <p:nvPr/>
        </p:nvSpPr>
        <p:spPr>
          <a:xfrm>
            <a:off x="6710199" y="1886523"/>
            <a:ext cx="1518138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2019</a:t>
            </a:r>
          </a:p>
        </p:txBody>
      </p: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D1E1E650-A157-4398-8FF7-088B1F5B3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859017"/>
              </p:ext>
            </p:extLst>
          </p:nvPr>
        </p:nvGraphicFramePr>
        <p:xfrm>
          <a:off x="388385" y="5007837"/>
          <a:ext cx="1645917" cy="14630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48428462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F8DB75CE-8C91-4EC6-85D1-096C8D6B9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7905"/>
              </p:ext>
            </p:extLst>
          </p:nvPr>
        </p:nvGraphicFramePr>
        <p:xfrm>
          <a:off x="2461123" y="5007835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3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EE6D064C-6668-4277-9CD4-01CBEBBEE130}"/>
              </a:ext>
            </a:extLst>
          </p:cNvPr>
          <p:cNvSpPr txBox="1"/>
          <p:nvPr/>
        </p:nvSpPr>
        <p:spPr>
          <a:xfrm>
            <a:off x="2461123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3"/>
                </a:solidFill>
              </a:rPr>
              <a:t>AUGUST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48AFD38-0091-4B33-89E3-F76B75D34960}"/>
              </a:ext>
            </a:extLst>
          </p:cNvPr>
          <p:cNvSpPr txBox="1"/>
          <p:nvPr/>
        </p:nvSpPr>
        <p:spPr>
          <a:xfrm>
            <a:off x="388385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spc="300" dirty="0">
                <a:solidFill>
                  <a:schemeClr val="accent3"/>
                </a:solidFill>
              </a:rPr>
              <a:t>JUNE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E242FC-BB0D-4E6B-B700-1D45745836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29761"/>
            <a:ext cx="6069461" cy="2945424"/>
          </a:xfrm>
        </p:spPr>
      </p:sp>
    </p:spTree>
    <p:extLst>
      <p:ext uri="{BB962C8B-B14F-4D97-AF65-F5344CB8AC3E}">
        <p14:creationId xmlns:p14="http://schemas.microsoft.com/office/powerpoint/2010/main" val="1098357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7BF7F9F-DFC1-4312-9FDE-C9795157B8B5}"/>
              </a:ext>
            </a:extLst>
          </p:cNvPr>
          <p:cNvSpPr/>
          <p:nvPr/>
        </p:nvSpPr>
        <p:spPr>
          <a:xfrm rot="10800000">
            <a:off x="3584900" y="729761"/>
            <a:ext cx="6321100" cy="2945425"/>
          </a:xfrm>
          <a:custGeom>
            <a:avLst/>
            <a:gdLst>
              <a:gd name="connsiteX0" fmla="*/ 251639 w 6321100"/>
              <a:gd name="connsiteY0" fmla="*/ 2945425 h 2945425"/>
              <a:gd name="connsiteX1" fmla="*/ 0 w 6321100"/>
              <a:gd name="connsiteY1" fmla="*/ 2945425 h 2945425"/>
              <a:gd name="connsiteX2" fmla="*/ 0 w 6321100"/>
              <a:gd name="connsiteY2" fmla="*/ 0 h 2945425"/>
              <a:gd name="connsiteX3" fmla="*/ 251639 w 6321100"/>
              <a:gd name="connsiteY3" fmla="*/ 0 h 2945425"/>
              <a:gd name="connsiteX4" fmla="*/ 6321100 w 6321100"/>
              <a:gd name="connsiteY4" fmla="*/ 0 h 2945425"/>
              <a:gd name="connsiteX5" fmla="*/ 3856892 w 6321100"/>
              <a:gd name="connsiteY5" fmla="*/ 2945424 h 2945425"/>
              <a:gd name="connsiteX6" fmla="*/ 251639 w 6321100"/>
              <a:gd name="connsiteY6" fmla="*/ 2945424 h 29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100" h="2945425">
                <a:moveTo>
                  <a:pt x="251639" y="2945425"/>
                </a:moveTo>
                <a:lnTo>
                  <a:pt x="0" y="2945425"/>
                </a:lnTo>
                <a:lnTo>
                  <a:pt x="0" y="0"/>
                </a:lnTo>
                <a:lnTo>
                  <a:pt x="251639" y="0"/>
                </a:lnTo>
                <a:lnTo>
                  <a:pt x="6321100" y="0"/>
                </a:lnTo>
                <a:lnTo>
                  <a:pt x="3856892" y="2945424"/>
                </a:lnTo>
                <a:lnTo>
                  <a:pt x="251639" y="29454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E772F9-A066-4FB6-A8AD-ADA59D6874DD}"/>
              </a:ext>
            </a:extLst>
          </p:cNvPr>
          <p:cNvSpPr/>
          <p:nvPr/>
        </p:nvSpPr>
        <p:spPr>
          <a:xfrm>
            <a:off x="0" y="0"/>
            <a:ext cx="9906000" cy="4398158"/>
          </a:xfrm>
          <a:custGeom>
            <a:avLst/>
            <a:gdLst>
              <a:gd name="connsiteX0" fmla="*/ 6679996 w 9906000"/>
              <a:gd name="connsiteY0" fmla="*/ 0 h 4398158"/>
              <a:gd name="connsiteX1" fmla="*/ 9906000 w 9906000"/>
              <a:gd name="connsiteY1" fmla="*/ 0 h 4398158"/>
              <a:gd name="connsiteX2" fmla="*/ 9906000 w 9906000"/>
              <a:gd name="connsiteY2" fmla="*/ 729762 h 4398158"/>
              <a:gd name="connsiteX3" fmla="*/ 6869309 w 9906000"/>
              <a:gd name="connsiteY3" fmla="*/ 729762 h 4398158"/>
              <a:gd name="connsiteX4" fmla="*/ 4407063 w 9906000"/>
              <a:gd name="connsiteY4" fmla="*/ 3672841 h 4398158"/>
              <a:gd name="connsiteX5" fmla="*/ 4404021 w 9906000"/>
              <a:gd name="connsiteY5" fmla="*/ 3672841 h 4398158"/>
              <a:gd name="connsiteX6" fmla="*/ 3797204 w 9906000"/>
              <a:gd name="connsiteY6" fmla="*/ 4398158 h 4398158"/>
              <a:gd name="connsiteX7" fmla="*/ 822960 w 9906000"/>
              <a:gd name="connsiteY7" fmla="*/ 4398158 h 4398158"/>
              <a:gd name="connsiteX8" fmla="*/ 803956 w 9906000"/>
              <a:gd name="connsiteY8" fmla="*/ 4398158 h 4398158"/>
              <a:gd name="connsiteX9" fmla="*/ 0 w 9906000"/>
              <a:gd name="connsiteY9" fmla="*/ 4398158 h 4398158"/>
              <a:gd name="connsiteX10" fmla="*/ 0 w 9906000"/>
              <a:gd name="connsiteY10" fmla="*/ 3666638 h 4398158"/>
              <a:gd name="connsiteX11" fmla="*/ 803956 w 9906000"/>
              <a:gd name="connsiteY11" fmla="*/ 3666638 h 4398158"/>
              <a:gd name="connsiteX12" fmla="*/ 822960 w 9906000"/>
              <a:gd name="connsiteY12" fmla="*/ 3666638 h 4398158"/>
              <a:gd name="connsiteX13" fmla="*/ 3610444 w 9906000"/>
              <a:gd name="connsiteY13" fmla="*/ 3666638 h 4398158"/>
              <a:gd name="connsiteX14" fmla="*/ 6069462 w 9906000"/>
              <a:gd name="connsiteY14" fmla="*/ 727417 h 4398158"/>
              <a:gd name="connsiteX15" fmla="*/ 6071423 w 9906000"/>
              <a:gd name="connsiteY15" fmla="*/ 727417 h 439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06000" h="4398158">
                <a:moveTo>
                  <a:pt x="6679996" y="0"/>
                </a:moveTo>
                <a:lnTo>
                  <a:pt x="9906000" y="0"/>
                </a:lnTo>
                <a:lnTo>
                  <a:pt x="9906000" y="729762"/>
                </a:lnTo>
                <a:lnTo>
                  <a:pt x="6869309" y="729762"/>
                </a:lnTo>
                <a:lnTo>
                  <a:pt x="4407063" y="3672841"/>
                </a:lnTo>
                <a:lnTo>
                  <a:pt x="4404021" y="3672841"/>
                </a:lnTo>
                <a:lnTo>
                  <a:pt x="3797204" y="4398158"/>
                </a:lnTo>
                <a:lnTo>
                  <a:pt x="822960" y="4398158"/>
                </a:lnTo>
                <a:lnTo>
                  <a:pt x="803956" y="4398158"/>
                </a:lnTo>
                <a:lnTo>
                  <a:pt x="0" y="4398158"/>
                </a:lnTo>
                <a:lnTo>
                  <a:pt x="0" y="3666638"/>
                </a:lnTo>
                <a:lnTo>
                  <a:pt x="803956" y="3666638"/>
                </a:lnTo>
                <a:lnTo>
                  <a:pt x="822960" y="3666638"/>
                </a:lnTo>
                <a:lnTo>
                  <a:pt x="3610444" y="3666638"/>
                </a:lnTo>
                <a:lnTo>
                  <a:pt x="6069462" y="727417"/>
                </a:lnTo>
                <a:lnTo>
                  <a:pt x="6071423" y="727417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635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029332D-B02A-4C9F-9655-941EC8467A2E}"/>
              </a:ext>
            </a:extLst>
          </p:cNvPr>
          <p:cNvSpPr/>
          <p:nvPr/>
        </p:nvSpPr>
        <p:spPr>
          <a:xfrm>
            <a:off x="5144015" y="2943666"/>
            <a:ext cx="4761985" cy="731520"/>
          </a:xfrm>
          <a:custGeom>
            <a:avLst/>
            <a:gdLst>
              <a:gd name="connsiteX0" fmla="*/ 3836539 w 4761985"/>
              <a:gd name="connsiteY0" fmla="*/ 0 h 731520"/>
              <a:gd name="connsiteX1" fmla="*/ 4761985 w 4761985"/>
              <a:gd name="connsiteY1" fmla="*/ 0 h 731520"/>
              <a:gd name="connsiteX2" fmla="*/ 4761985 w 4761985"/>
              <a:gd name="connsiteY2" fmla="*/ 731520 h 731520"/>
              <a:gd name="connsiteX3" fmla="*/ 3836539 w 4761985"/>
              <a:gd name="connsiteY3" fmla="*/ 731520 h 731520"/>
              <a:gd name="connsiteX4" fmla="*/ 0 w 4761985"/>
              <a:gd name="connsiteY4" fmla="*/ 731520 h 731520"/>
              <a:gd name="connsiteX5" fmla="*/ 610535 w 4761985"/>
              <a:gd name="connsiteY5" fmla="*/ 1758 h 731520"/>
              <a:gd name="connsiteX6" fmla="*/ 3836539 w 4761985"/>
              <a:gd name="connsiteY6" fmla="*/ 1758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1985" h="731520">
                <a:moveTo>
                  <a:pt x="3836539" y="0"/>
                </a:moveTo>
                <a:lnTo>
                  <a:pt x="4761985" y="0"/>
                </a:lnTo>
                <a:lnTo>
                  <a:pt x="4761985" y="731520"/>
                </a:lnTo>
                <a:lnTo>
                  <a:pt x="3836539" y="731520"/>
                </a:lnTo>
                <a:lnTo>
                  <a:pt x="0" y="731520"/>
                </a:lnTo>
                <a:lnTo>
                  <a:pt x="610535" y="1758"/>
                </a:lnTo>
                <a:lnTo>
                  <a:pt x="3836539" y="175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423C58C-4F14-454F-8B5E-C57A13991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107741"/>
              </p:ext>
            </p:extLst>
          </p:nvPr>
        </p:nvGraphicFramePr>
        <p:xfrm>
          <a:off x="5049948" y="4040946"/>
          <a:ext cx="4480560" cy="23774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691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016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BCE58BE-346D-471D-9CEA-FB4C2170EA3C}"/>
              </a:ext>
            </a:extLst>
          </p:cNvPr>
          <p:cNvSpPr txBox="1"/>
          <p:nvPr/>
        </p:nvSpPr>
        <p:spPr>
          <a:xfrm>
            <a:off x="8012370" y="591687"/>
            <a:ext cx="1518138" cy="2400657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5B79C2-C1F8-4009-84AD-431521BBBD4F}"/>
              </a:ext>
            </a:extLst>
          </p:cNvPr>
          <p:cNvSpPr txBox="1"/>
          <p:nvPr/>
        </p:nvSpPr>
        <p:spPr>
          <a:xfrm>
            <a:off x="6094102" y="2960169"/>
            <a:ext cx="3436406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AUGUST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2873C2-5F50-4C3F-BA6D-C45922722403}"/>
              </a:ext>
            </a:extLst>
          </p:cNvPr>
          <p:cNvSpPr txBox="1"/>
          <p:nvPr/>
        </p:nvSpPr>
        <p:spPr>
          <a:xfrm>
            <a:off x="6710199" y="1886523"/>
            <a:ext cx="1518138" cy="707886"/>
          </a:xfrm>
          <a:prstGeom prst="rect">
            <a:avLst/>
          </a:prstGeom>
          <a:noFill/>
          <a:effectLst>
            <a:outerShdw blurRad="635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</a:rPr>
              <a:t>2019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F20ECA92-5FB8-4EAA-9945-73B9A68900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530883"/>
              </p:ext>
            </p:extLst>
          </p:nvPr>
        </p:nvGraphicFramePr>
        <p:xfrm>
          <a:off x="388385" y="5007837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accent4"/>
                          </a:solidFill>
                        </a:rPr>
                        <a:t>8</a:t>
                      </a:r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1B419E2F-EE91-4D24-B6A9-603EB41250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674929"/>
              </p:ext>
            </p:extLst>
          </p:nvPr>
        </p:nvGraphicFramePr>
        <p:xfrm>
          <a:off x="2461123" y="5007835"/>
          <a:ext cx="164591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13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3513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accent4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4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70D03176-F1FA-4D7E-B197-EC2BECFDEA3C}"/>
              </a:ext>
            </a:extLst>
          </p:cNvPr>
          <p:cNvSpPr txBox="1"/>
          <p:nvPr/>
        </p:nvSpPr>
        <p:spPr>
          <a:xfrm>
            <a:off x="2461123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4"/>
                </a:solidFill>
              </a:rPr>
              <a:t>SEPTEMBER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F82958-D8A6-439F-A6DE-3CE655BBAD43}"/>
              </a:ext>
            </a:extLst>
          </p:cNvPr>
          <p:cNvSpPr txBox="1"/>
          <p:nvPr/>
        </p:nvSpPr>
        <p:spPr>
          <a:xfrm>
            <a:off x="388385" y="4644260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spc="300" dirty="0">
                <a:solidFill>
                  <a:schemeClr val="accent4"/>
                </a:solidFill>
              </a:rPr>
              <a:t>JULY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B46FC0-575E-49D1-9355-33D3F51057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43518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38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680C3"/>
      </a:accent1>
      <a:accent2>
        <a:srgbClr val="07A398"/>
      </a:accent2>
      <a:accent3>
        <a:srgbClr val="90C221"/>
      </a:accent3>
      <a:accent4>
        <a:srgbClr val="FBA200"/>
      </a:accent4>
      <a:accent5>
        <a:srgbClr val="E62601"/>
      </a:accent5>
      <a:accent6>
        <a:srgbClr val="57687C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644</TotalTime>
  <Words>1409</Words>
  <Application>Microsoft Office PowerPoint</Application>
  <PresentationFormat>A4 Paper (210x297 mm)</PresentationFormat>
  <Paragraphs>1409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19</cp:revision>
  <dcterms:created xsi:type="dcterms:W3CDTF">2018-12-04T07:41:15Z</dcterms:created>
  <dcterms:modified xsi:type="dcterms:W3CDTF">2018-12-14T04:48:35Z</dcterms:modified>
</cp:coreProperties>
</file>