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68" r:id="rId2"/>
    <p:sldId id="256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9" r:id="rId13"/>
    <p:sldId id="271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26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3462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C2DB4E1-47C5-4DBD-AADB-D5ADCB462EBE}"/>
              </a:ext>
            </a:extLst>
          </p:cNvPr>
          <p:cNvSpPr/>
          <p:nvPr/>
        </p:nvSpPr>
        <p:spPr>
          <a:xfrm>
            <a:off x="0" y="0"/>
            <a:ext cx="9906000" cy="21945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D47CC2A-0CF8-434D-A8EF-461702A7533D}"/>
              </a:ext>
            </a:extLst>
          </p:cNvPr>
          <p:cNvSpPr/>
          <p:nvPr/>
        </p:nvSpPr>
        <p:spPr>
          <a:xfrm>
            <a:off x="0" y="4663440"/>
            <a:ext cx="9906000" cy="21945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B6F3D3-6A82-4A55-B9DA-93A4E668ECDC}"/>
              </a:ext>
            </a:extLst>
          </p:cNvPr>
          <p:cNvSpPr/>
          <p:nvPr/>
        </p:nvSpPr>
        <p:spPr>
          <a:xfrm>
            <a:off x="2724744" y="2012030"/>
            <a:ext cx="4457700" cy="1825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161A6E-E38E-44A0-B4BD-3E6C8C584A8E}"/>
              </a:ext>
            </a:extLst>
          </p:cNvPr>
          <p:cNvSpPr/>
          <p:nvPr/>
        </p:nvSpPr>
        <p:spPr>
          <a:xfrm>
            <a:off x="2724744" y="4663440"/>
            <a:ext cx="4457700" cy="1825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4B9F857-FDA0-4974-A612-0E32DB6A6B42}"/>
              </a:ext>
            </a:extLst>
          </p:cNvPr>
          <p:cNvGrpSpPr/>
          <p:nvPr/>
        </p:nvGrpSpPr>
        <p:grpSpPr>
          <a:xfrm>
            <a:off x="2842070" y="2699696"/>
            <a:ext cx="4223048" cy="1282769"/>
            <a:chOff x="6442698" y="4204191"/>
            <a:chExt cx="3262908" cy="991122"/>
          </a:xfrm>
          <a:solidFill>
            <a:schemeClr val="accent1">
              <a:lumMod val="75000"/>
            </a:schemeClr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D374918-715A-411C-82F8-B5AFB6E01705}"/>
                </a:ext>
              </a:extLst>
            </p:cNvPr>
            <p:cNvSpPr/>
            <p:nvPr/>
          </p:nvSpPr>
          <p:spPr>
            <a:xfrm flipH="1">
              <a:off x="6442698" y="4300261"/>
              <a:ext cx="727472" cy="887611"/>
            </a:xfrm>
            <a:custGeom>
              <a:avLst/>
              <a:gdLst>
                <a:gd name="connsiteX0" fmla="*/ 357783 w 727472"/>
                <a:gd name="connsiteY0" fmla="*/ 0 h 887611"/>
                <a:gd name="connsiteX1" fmla="*/ 158651 w 727472"/>
                <a:gd name="connsiteY1" fmla="*/ 29171 h 887611"/>
                <a:gd name="connsiteX2" fmla="*/ 46732 w 727472"/>
                <a:gd name="connsiteY2" fmla="*/ 118765 h 887611"/>
                <a:gd name="connsiteX3" fmla="*/ 5953 w 727472"/>
                <a:gd name="connsiteY3" fmla="*/ 254199 h 887611"/>
                <a:gd name="connsiteX4" fmla="*/ 52685 w 727472"/>
                <a:gd name="connsiteY4" fmla="*/ 406599 h 887611"/>
                <a:gd name="connsiteX5" fmla="*/ 222647 w 727472"/>
                <a:gd name="connsiteY5" fmla="*/ 566142 h 887611"/>
                <a:gd name="connsiteX6" fmla="*/ 320576 w 727472"/>
                <a:gd name="connsiteY6" fmla="*/ 636985 h 887611"/>
                <a:gd name="connsiteX7" fmla="*/ 378619 w 727472"/>
                <a:gd name="connsiteY7" fmla="*/ 689967 h 887611"/>
                <a:gd name="connsiteX8" fmla="*/ 0 w 727472"/>
                <a:gd name="connsiteY8" fmla="*/ 689967 h 887611"/>
                <a:gd name="connsiteX9" fmla="*/ 0 w 727472"/>
                <a:gd name="connsiteY9" fmla="*/ 887611 h 887611"/>
                <a:gd name="connsiteX10" fmla="*/ 727472 w 727472"/>
                <a:gd name="connsiteY10" fmla="*/ 887611 h 887611"/>
                <a:gd name="connsiteX11" fmla="*/ 651569 w 727472"/>
                <a:gd name="connsiteY11" fmla="*/ 684907 h 887611"/>
                <a:gd name="connsiteX12" fmla="*/ 413742 w 727472"/>
                <a:gd name="connsiteY12" fmla="*/ 460772 h 887611"/>
                <a:gd name="connsiteX13" fmla="*/ 277416 w 727472"/>
                <a:gd name="connsiteY13" fmla="*/ 340519 h 887611"/>
                <a:gd name="connsiteX14" fmla="*/ 247650 w 727472"/>
                <a:gd name="connsiteY14" fmla="*/ 262533 h 887611"/>
                <a:gd name="connsiteX15" fmla="*/ 277118 w 727472"/>
                <a:gd name="connsiteY15" fmla="*/ 194370 h 887611"/>
                <a:gd name="connsiteX16" fmla="*/ 351234 w 727472"/>
                <a:gd name="connsiteY16" fmla="*/ 166092 h 887611"/>
                <a:gd name="connsiteX17" fmla="*/ 427137 w 727472"/>
                <a:gd name="connsiteY17" fmla="*/ 195263 h 887611"/>
                <a:gd name="connsiteX18" fmla="*/ 466725 w 727472"/>
                <a:gd name="connsiteY18" fmla="*/ 298252 h 887611"/>
                <a:gd name="connsiteX19" fmla="*/ 709612 w 727472"/>
                <a:gd name="connsiteY19" fmla="*/ 278607 h 887611"/>
                <a:gd name="connsiteX20" fmla="*/ 657225 w 727472"/>
                <a:gd name="connsiteY20" fmla="*/ 118765 h 887611"/>
                <a:gd name="connsiteX21" fmla="*/ 549771 w 727472"/>
                <a:gd name="connsiteY21" fmla="*/ 30659 h 887611"/>
                <a:gd name="connsiteX22" fmla="*/ 357783 w 727472"/>
                <a:gd name="connsiteY22" fmla="*/ 0 h 887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27472" h="887611">
                  <a:moveTo>
                    <a:pt x="357783" y="0"/>
                  </a:moveTo>
                  <a:cubicBezTo>
                    <a:pt x="272455" y="0"/>
                    <a:pt x="206077" y="9724"/>
                    <a:pt x="158651" y="29171"/>
                  </a:cubicBezTo>
                  <a:cubicBezTo>
                    <a:pt x="111224" y="48617"/>
                    <a:pt x="73918" y="78482"/>
                    <a:pt x="46732" y="118765"/>
                  </a:cubicBezTo>
                  <a:cubicBezTo>
                    <a:pt x="19546" y="159048"/>
                    <a:pt x="5953" y="204192"/>
                    <a:pt x="5953" y="254199"/>
                  </a:cubicBezTo>
                  <a:cubicBezTo>
                    <a:pt x="5953" y="307380"/>
                    <a:pt x="21530" y="358180"/>
                    <a:pt x="52685" y="406599"/>
                  </a:cubicBezTo>
                  <a:cubicBezTo>
                    <a:pt x="83840" y="455017"/>
                    <a:pt x="140494" y="508199"/>
                    <a:pt x="222647" y="566142"/>
                  </a:cubicBezTo>
                  <a:cubicBezTo>
                    <a:pt x="271463" y="599877"/>
                    <a:pt x="304105" y="623491"/>
                    <a:pt x="320576" y="636985"/>
                  </a:cubicBezTo>
                  <a:cubicBezTo>
                    <a:pt x="337046" y="650478"/>
                    <a:pt x="356394" y="668139"/>
                    <a:pt x="378619" y="689967"/>
                  </a:cubicBezTo>
                  <a:lnTo>
                    <a:pt x="0" y="689967"/>
                  </a:lnTo>
                  <a:lnTo>
                    <a:pt x="0" y="887611"/>
                  </a:lnTo>
                  <a:lnTo>
                    <a:pt x="727472" y="887611"/>
                  </a:lnTo>
                  <a:cubicBezTo>
                    <a:pt x="719137" y="815777"/>
                    <a:pt x="693837" y="748209"/>
                    <a:pt x="651569" y="684907"/>
                  </a:cubicBezTo>
                  <a:cubicBezTo>
                    <a:pt x="609302" y="621606"/>
                    <a:pt x="530027" y="546894"/>
                    <a:pt x="413742" y="460772"/>
                  </a:cubicBezTo>
                  <a:cubicBezTo>
                    <a:pt x="342702" y="407988"/>
                    <a:pt x="297259" y="367903"/>
                    <a:pt x="277416" y="340519"/>
                  </a:cubicBezTo>
                  <a:cubicBezTo>
                    <a:pt x="257572" y="313135"/>
                    <a:pt x="247650" y="287139"/>
                    <a:pt x="247650" y="262533"/>
                  </a:cubicBezTo>
                  <a:cubicBezTo>
                    <a:pt x="247650" y="235943"/>
                    <a:pt x="257473" y="213221"/>
                    <a:pt x="277118" y="194370"/>
                  </a:cubicBezTo>
                  <a:cubicBezTo>
                    <a:pt x="296763" y="175518"/>
                    <a:pt x="321469" y="166092"/>
                    <a:pt x="351234" y="166092"/>
                  </a:cubicBezTo>
                  <a:cubicBezTo>
                    <a:pt x="382191" y="166092"/>
                    <a:pt x="407491" y="175816"/>
                    <a:pt x="427137" y="195263"/>
                  </a:cubicBezTo>
                  <a:cubicBezTo>
                    <a:pt x="446782" y="214710"/>
                    <a:pt x="459978" y="249039"/>
                    <a:pt x="466725" y="298252"/>
                  </a:cubicBezTo>
                  <a:lnTo>
                    <a:pt x="709612" y="278607"/>
                  </a:lnTo>
                  <a:cubicBezTo>
                    <a:pt x="700087" y="210344"/>
                    <a:pt x="682625" y="157064"/>
                    <a:pt x="657225" y="118765"/>
                  </a:cubicBezTo>
                  <a:cubicBezTo>
                    <a:pt x="631825" y="80467"/>
                    <a:pt x="596007" y="51098"/>
                    <a:pt x="549771" y="30659"/>
                  </a:cubicBezTo>
                  <a:cubicBezTo>
                    <a:pt x="503535" y="10220"/>
                    <a:pt x="439539" y="0"/>
                    <a:pt x="3577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>
                <a:solidFill>
                  <a:schemeClr val="accent1"/>
                </a:solidFill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2098F90-E001-4DD2-9444-CE8A7E3AA6F0}"/>
                </a:ext>
              </a:extLst>
            </p:cNvPr>
            <p:cNvSpPr/>
            <p:nvPr/>
          </p:nvSpPr>
          <p:spPr>
            <a:xfrm flipH="1">
              <a:off x="8343530" y="4300261"/>
              <a:ext cx="500063" cy="887611"/>
            </a:xfrm>
            <a:custGeom>
              <a:avLst/>
              <a:gdLst>
                <a:gd name="connsiteX0" fmla="*/ 200620 w 500063"/>
                <a:gd name="connsiteY0" fmla="*/ 0 h 887611"/>
                <a:gd name="connsiteX1" fmla="*/ 0 w 500063"/>
                <a:gd name="connsiteY1" fmla="*/ 0 h 887611"/>
                <a:gd name="connsiteX2" fmla="*/ 0 w 500063"/>
                <a:gd name="connsiteY2" fmla="*/ 887611 h 887611"/>
                <a:gd name="connsiteX3" fmla="*/ 245269 w 500063"/>
                <a:gd name="connsiteY3" fmla="*/ 887611 h 887611"/>
                <a:gd name="connsiteX4" fmla="*/ 245269 w 500063"/>
                <a:gd name="connsiteY4" fmla="*/ 305991 h 887611"/>
                <a:gd name="connsiteX5" fmla="*/ 360462 w 500063"/>
                <a:gd name="connsiteY5" fmla="*/ 379214 h 887611"/>
                <a:gd name="connsiteX6" fmla="*/ 500063 w 500063"/>
                <a:gd name="connsiteY6" fmla="*/ 432793 h 887611"/>
                <a:gd name="connsiteX7" fmla="*/ 500063 w 500063"/>
                <a:gd name="connsiteY7" fmla="*/ 233958 h 887611"/>
                <a:gd name="connsiteX8" fmla="*/ 307777 w 500063"/>
                <a:gd name="connsiteY8" fmla="*/ 138113 h 887611"/>
                <a:gd name="connsiteX9" fmla="*/ 200620 w 500063"/>
                <a:gd name="connsiteY9" fmla="*/ 0 h 887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0063" h="887611">
                  <a:moveTo>
                    <a:pt x="200620" y="0"/>
                  </a:moveTo>
                  <a:lnTo>
                    <a:pt x="0" y="0"/>
                  </a:lnTo>
                  <a:lnTo>
                    <a:pt x="0" y="887611"/>
                  </a:lnTo>
                  <a:lnTo>
                    <a:pt x="245269" y="887611"/>
                  </a:lnTo>
                  <a:lnTo>
                    <a:pt x="245269" y="305991"/>
                  </a:lnTo>
                  <a:cubicBezTo>
                    <a:pt x="284956" y="336153"/>
                    <a:pt x="323354" y="360561"/>
                    <a:pt x="360462" y="379214"/>
                  </a:cubicBezTo>
                  <a:cubicBezTo>
                    <a:pt x="397570" y="397867"/>
                    <a:pt x="444103" y="415727"/>
                    <a:pt x="500063" y="432793"/>
                  </a:cubicBezTo>
                  <a:lnTo>
                    <a:pt x="500063" y="233958"/>
                  </a:lnTo>
                  <a:cubicBezTo>
                    <a:pt x="417513" y="207368"/>
                    <a:pt x="353417" y="175419"/>
                    <a:pt x="307777" y="138113"/>
                  </a:cubicBezTo>
                  <a:cubicBezTo>
                    <a:pt x="262136" y="100807"/>
                    <a:pt x="226417" y="54769"/>
                    <a:pt x="2006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>
                <a:solidFill>
                  <a:schemeClr val="accent1"/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A482E94-ED73-4CB5-8EC2-FDB9968492D6}"/>
                </a:ext>
              </a:extLst>
            </p:cNvPr>
            <p:cNvSpPr/>
            <p:nvPr/>
          </p:nvSpPr>
          <p:spPr>
            <a:xfrm flipH="1">
              <a:off x="8986468" y="4292819"/>
              <a:ext cx="719138" cy="902494"/>
            </a:xfrm>
            <a:custGeom>
              <a:avLst/>
              <a:gdLst>
                <a:gd name="connsiteX0" fmla="*/ 383977 w 719138"/>
                <a:gd name="connsiteY0" fmla="*/ 0 h 902494"/>
                <a:gd name="connsiteX1" fmla="*/ 173831 w 719138"/>
                <a:gd name="connsiteY1" fmla="*/ 44946 h 902494"/>
                <a:gd name="connsiteX2" fmla="*/ 47327 w 719138"/>
                <a:gd name="connsiteY2" fmla="*/ 187821 h 902494"/>
                <a:gd name="connsiteX3" fmla="*/ 0 w 719138"/>
                <a:gd name="connsiteY3" fmla="*/ 446485 h 902494"/>
                <a:gd name="connsiteX4" fmla="*/ 99417 w 719138"/>
                <a:gd name="connsiteY4" fmla="*/ 792659 h 902494"/>
                <a:gd name="connsiteX5" fmla="*/ 375047 w 719138"/>
                <a:gd name="connsiteY5" fmla="*/ 902494 h 902494"/>
                <a:gd name="connsiteX6" fmla="*/ 539353 w 719138"/>
                <a:gd name="connsiteY6" fmla="*/ 878384 h 902494"/>
                <a:gd name="connsiteX7" fmla="*/ 639366 w 719138"/>
                <a:gd name="connsiteY7" fmla="*/ 807839 h 902494"/>
                <a:gd name="connsiteX8" fmla="*/ 700683 w 719138"/>
                <a:gd name="connsiteY8" fmla="*/ 691753 h 902494"/>
                <a:gd name="connsiteX9" fmla="*/ 459581 w 719138"/>
                <a:gd name="connsiteY9" fmla="*/ 661392 h 902494"/>
                <a:gd name="connsiteX10" fmla="*/ 427435 w 719138"/>
                <a:gd name="connsiteY10" fmla="*/ 732830 h 902494"/>
                <a:gd name="connsiteX11" fmla="*/ 372071 w 719138"/>
                <a:gd name="connsiteY11" fmla="*/ 753666 h 902494"/>
                <a:gd name="connsiteX12" fmla="*/ 280988 w 719138"/>
                <a:gd name="connsiteY12" fmla="*/ 694730 h 902494"/>
                <a:gd name="connsiteX13" fmla="*/ 245269 w 719138"/>
                <a:gd name="connsiteY13" fmla="*/ 510778 h 902494"/>
                <a:gd name="connsiteX14" fmla="*/ 334566 w 719138"/>
                <a:gd name="connsiteY14" fmla="*/ 576263 h 902494"/>
                <a:gd name="connsiteX15" fmla="*/ 440531 w 719138"/>
                <a:gd name="connsiteY15" fmla="*/ 597099 h 902494"/>
                <a:gd name="connsiteX16" fmla="*/ 638473 w 719138"/>
                <a:gd name="connsiteY16" fmla="*/ 513755 h 902494"/>
                <a:gd name="connsiteX17" fmla="*/ 719138 w 719138"/>
                <a:gd name="connsiteY17" fmla="*/ 303014 h 902494"/>
                <a:gd name="connsiteX18" fmla="*/ 678061 w 719138"/>
                <a:gd name="connsiteY18" fmla="*/ 144661 h 902494"/>
                <a:gd name="connsiteX19" fmla="*/ 564952 w 719138"/>
                <a:gd name="connsiteY19" fmla="*/ 36612 h 902494"/>
                <a:gd name="connsiteX20" fmla="*/ 383977 w 719138"/>
                <a:gd name="connsiteY20" fmla="*/ 0 h 902494"/>
                <a:gd name="connsiteX21" fmla="*/ 376833 w 719138"/>
                <a:gd name="connsiteY21" fmla="*/ 151210 h 902494"/>
                <a:gd name="connsiteX22" fmla="*/ 456903 w 719138"/>
                <a:gd name="connsiteY22" fmla="*/ 187524 h 902494"/>
                <a:gd name="connsiteX23" fmla="*/ 488752 w 719138"/>
                <a:gd name="connsiteY23" fmla="*/ 296466 h 902494"/>
                <a:gd name="connsiteX24" fmla="*/ 455712 w 719138"/>
                <a:gd name="connsiteY24" fmla="*/ 408385 h 902494"/>
                <a:gd name="connsiteX25" fmla="*/ 373261 w 719138"/>
                <a:gd name="connsiteY25" fmla="*/ 447080 h 902494"/>
                <a:gd name="connsiteX26" fmla="*/ 288131 w 719138"/>
                <a:gd name="connsiteY26" fmla="*/ 409575 h 902494"/>
                <a:gd name="connsiteX27" fmla="*/ 254199 w 719138"/>
                <a:gd name="connsiteY27" fmla="*/ 302419 h 902494"/>
                <a:gd name="connsiteX28" fmla="*/ 289917 w 719138"/>
                <a:gd name="connsiteY28" fmla="*/ 191393 h 902494"/>
                <a:gd name="connsiteX29" fmla="*/ 376833 w 719138"/>
                <a:gd name="connsiteY29" fmla="*/ 151210 h 90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19138" h="902494">
                  <a:moveTo>
                    <a:pt x="383977" y="0"/>
                  </a:moveTo>
                  <a:cubicBezTo>
                    <a:pt x="296665" y="0"/>
                    <a:pt x="226616" y="14982"/>
                    <a:pt x="173831" y="44946"/>
                  </a:cubicBezTo>
                  <a:cubicBezTo>
                    <a:pt x="121047" y="74910"/>
                    <a:pt x="78879" y="122535"/>
                    <a:pt x="47327" y="187821"/>
                  </a:cubicBezTo>
                  <a:cubicBezTo>
                    <a:pt x="15776" y="253107"/>
                    <a:pt x="0" y="339328"/>
                    <a:pt x="0" y="446485"/>
                  </a:cubicBezTo>
                  <a:cubicBezTo>
                    <a:pt x="0" y="604044"/>
                    <a:pt x="33139" y="719435"/>
                    <a:pt x="99417" y="792659"/>
                  </a:cubicBezTo>
                  <a:cubicBezTo>
                    <a:pt x="165696" y="865882"/>
                    <a:pt x="257572" y="902494"/>
                    <a:pt x="375047" y="902494"/>
                  </a:cubicBezTo>
                  <a:cubicBezTo>
                    <a:pt x="444500" y="902494"/>
                    <a:pt x="499269" y="894457"/>
                    <a:pt x="539353" y="878384"/>
                  </a:cubicBezTo>
                  <a:cubicBezTo>
                    <a:pt x="579438" y="862310"/>
                    <a:pt x="612775" y="838796"/>
                    <a:pt x="639366" y="807839"/>
                  </a:cubicBezTo>
                  <a:cubicBezTo>
                    <a:pt x="665957" y="776883"/>
                    <a:pt x="686395" y="738188"/>
                    <a:pt x="700683" y="691753"/>
                  </a:cubicBezTo>
                  <a:lnTo>
                    <a:pt x="459581" y="661392"/>
                  </a:lnTo>
                  <a:cubicBezTo>
                    <a:pt x="453231" y="695127"/>
                    <a:pt x="442516" y="718939"/>
                    <a:pt x="427435" y="732830"/>
                  </a:cubicBezTo>
                  <a:cubicBezTo>
                    <a:pt x="412353" y="746721"/>
                    <a:pt x="393899" y="753666"/>
                    <a:pt x="372071" y="753666"/>
                  </a:cubicBezTo>
                  <a:cubicBezTo>
                    <a:pt x="333177" y="753666"/>
                    <a:pt x="302816" y="734021"/>
                    <a:pt x="280988" y="694730"/>
                  </a:cubicBezTo>
                  <a:cubicBezTo>
                    <a:pt x="265113" y="665758"/>
                    <a:pt x="253207" y="604441"/>
                    <a:pt x="245269" y="510778"/>
                  </a:cubicBezTo>
                  <a:cubicBezTo>
                    <a:pt x="274241" y="540544"/>
                    <a:pt x="304007" y="562372"/>
                    <a:pt x="334566" y="576263"/>
                  </a:cubicBezTo>
                  <a:cubicBezTo>
                    <a:pt x="365125" y="590153"/>
                    <a:pt x="400447" y="597099"/>
                    <a:pt x="440531" y="597099"/>
                  </a:cubicBezTo>
                  <a:cubicBezTo>
                    <a:pt x="518716" y="597099"/>
                    <a:pt x="584696" y="569317"/>
                    <a:pt x="638473" y="513755"/>
                  </a:cubicBezTo>
                  <a:cubicBezTo>
                    <a:pt x="692249" y="458192"/>
                    <a:pt x="719138" y="387946"/>
                    <a:pt x="719138" y="303014"/>
                  </a:cubicBezTo>
                  <a:cubicBezTo>
                    <a:pt x="719138" y="245071"/>
                    <a:pt x="705445" y="192286"/>
                    <a:pt x="678061" y="144661"/>
                  </a:cubicBezTo>
                  <a:cubicBezTo>
                    <a:pt x="650677" y="97036"/>
                    <a:pt x="612973" y="61020"/>
                    <a:pt x="564952" y="36612"/>
                  </a:cubicBezTo>
                  <a:cubicBezTo>
                    <a:pt x="516930" y="12204"/>
                    <a:pt x="456605" y="0"/>
                    <a:pt x="383977" y="0"/>
                  </a:cubicBezTo>
                  <a:close/>
                  <a:moveTo>
                    <a:pt x="376833" y="151210"/>
                  </a:moveTo>
                  <a:cubicBezTo>
                    <a:pt x="408980" y="151210"/>
                    <a:pt x="435670" y="163314"/>
                    <a:pt x="456903" y="187524"/>
                  </a:cubicBezTo>
                  <a:cubicBezTo>
                    <a:pt x="478135" y="211733"/>
                    <a:pt x="488752" y="248047"/>
                    <a:pt x="488752" y="296466"/>
                  </a:cubicBezTo>
                  <a:cubicBezTo>
                    <a:pt x="488752" y="345282"/>
                    <a:pt x="477739" y="382588"/>
                    <a:pt x="455712" y="408385"/>
                  </a:cubicBezTo>
                  <a:cubicBezTo>
                    <a:pt x="433685" y="434182"/>
                    <a:pt x="406202" y="447080"/>
                    <a:pt x="373261" y="447080"/>
                  </a:cubicBezTo>
                  <a:cubicBezTo>
                    <a:pt x="339130" y="447080"/>
                    <a:pt x="310753" y="434578"/>
                    <a:pt x="288131" y="409575"/>
                  </a:cubicBezTo>
                  <a:cubicBezTo>
                    <a:pt x="265510" y="384572"/>
                    <a:pt x="254199" y="348853"/>
                    <a:pt x="254199" y="302419"/>
                  </a:cubicBezTo>
                  <a:cubicBezTo>
                    <a:pt x="254199" y="255191"/>
                    <a:pt x="266105" y="218182"/>
                    <a:pt x="289917" y="191393"/>
                  </a:cubicBezTo>
                  <a:cubicBezTo>
                    <a:pt x="313730" y="164604"/>
                    <a:pt x="342702" y="151210"/>
                    <a:pt x="376833" y="1512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>
                <a:solidFill>
                  <a:schemeClr val="accent1"/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0B41C5-018F-4CA7-A59C-2ADE7F30835B}"/>
                </a:ext>
              </a:extLst>
            </p:cNvPr>
            <p:cNvGrpSpPr/>
            <p:nvPr/>
          </p:nvGrpSpPr>
          <p:grpSpPr>
            <a:xfrm>
              <a:off x="7313044" y="4204191"/>
              <a:ext cx="849881" cy="991121"/>
              <a:chOff x="6955856" y="5224590"/>
              <a:chExt cx="887612" cy="1035122"/>
            </a:xfrm>
            <a:grpFill/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F6B46C2-5F48-4A42-AE80-9AAF90E53AB5}"/>
                  </a:ext>
                </a:extLst>
              </p:cNvPr>
              <p:cNvSpPr/>
              <p:nvPr/>
            </p:nvSpPr>
            <p:spPr>
              <a:xfrm>
                <a:off x="6955856" y="5397559"/>
                <a:ext cx="887612" cy="862153"/>
              </a:xfrm>
              <a:custGeom>
                <a:avLst/>
                <a:gdLst>
                  <a:gd name="connsiteX0" fmla="*/ 301395 w 887612"/>
                  <a:gd name="connsiteY0" fmla="*/ 0 h 862153"/>
                  <a:gd name="connsiteX1" fmla="*/ 301395 w 887612"/>
                  <a:gd name="connsiteY1" fmla="*/ 239153 h 862153"/>
                  <a:gd name="connsiteX2" fmla="*/ 279424 w 887612"/>
                  <a:gd name="connsiteY2" fmla="*/ 253966 h 862153"/>
                  <a:gd name="connsiteX3" fmla="*/ 211335 w 887612"/>
                  <a:gd name="connsiteY3" fmla="*/ 418346 h 862153"/>
                  <a:gd name="connsiteX4" fmla="*/ 443805 w 887612"/>
                  <a:gd name="connsiteY4" fmla="*/ 650815 h 862153"/>
                  <a:gd name="connsiteX5" fmla="*/ 676275 w 887612"/>
                  <a:gd name="connsiteY5" fmla="*/ 418346 h 862153"/>
                  <a:gd name="connsiteX6" fmla="*/ 608187 w 887612"/>
                  <a:gd name="connsiteY6" fmla="*/ 253966 h 862153"/>
                  <a:gd name="connsiteX7" fmla="*/ 586218 w 887612"/>
                  <a:gd name="connsiteY7" fmla="*/ 239155 h 862153"/>
                  <a:gd name="connsiteX8" fmla="*/ 586218 w 887612"/>
                  <a:gd name="connsiteY8" fmla="*/ 1 h 862153"/>
                  <a:gd name="connsiteX9" fmla="*/ 616555 w 887612"/>
                  <a:gd name="connsiteY9" fmla="*/ 9418 h 862153"/>
                  <a:gd name="connsiteX10" fmla="*/ 887612 w 887612"/>
                  <a:gd name="connsiteY10" fmla="*/ 418347 h 862153"/>
                  <a:gd name="connsiteX11" fmla="*/ 443806 w 887612"/>
                  <a:gd name="connsiteY11" fmla="*/ 862153 h 862153"/>
                  <a:gd name="connsiteX12" fmla="*/ 0 w 887612"/>
                  <a:gd name="connsiteY12" fmla="*/ 418347 h 862153"/>
                  <a:gd name="connsiteX13" fmla="*/ 271057 w 887612"/>
                  <a:gd name="connsiteY13" fmla="*/ 9418 h 862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7612" h="862153">
                    <a:moveTo>
                      <a:pt x="301395" y="0"/>
                    </a:moveTo>
                    <a:lnTo>
                      <a:pt x="301395" y="239153"/>
                    </a:lnTo>
                    <a:lnTo>
                      <a:pt x="279424" y="253966"/>
                    </a:lnTo>
                    <a:cubicBezTo>
                      <a:pt x="237355" y="296035"/>
                      <a:pt x="211335" y="354152"/>
                      <a:pt x="211335" y="418346"/>
                    </a:cubicBezTo>
                    <a:cubicBezTo>
                      <a:pt x="211335" y="546735"/>
                      <a:pt x="315415" y="650815"/>
                      <a:pt x="443805" y="650815"/>
                    </a:cubicBezTo>
                    <a:cubicBezTo>
                      <a:pt x="572195" y="650815"/>
                      <a:pt x="676275" y="546735"/>
                      <a:pt x="676275" y="418346"/>
                    </a:cubicBezTo>
                    <a:cubicBezTo>
                      <a:pt x="676275" y="354152"/>
                      <a:pt x="650255" y="296035"/>
                      <a:pt x="608187" y="253966"/>
                    </a:cubicBezTo>
                    <a:lnTo>
                      <a:pt x="586218" y="239155"/>
                    </a:lnTo>
                    <a:lnTo>
                      <a:pt x="586218" y="1"/>
                    </a:lnTo>
                    <a:lnTo>
                      <a:pt x="616555" y="9418"/>
                    </a:lnTo>
                    <a:cubicBezTo>
                      <a:pt x="775844" y="76791"/>
                      <a:pt x="887612" y="234517"/>
                      <a:pt x="887612" y="418347"/>
                    </a:cubicBezTo>
                    <a:cubicBezTo>
                      <a:pt x="887612" y="663454"/>
                      <a:pt x="688913" y="862153"/>
                      <a:pt x="443806" y="862153"/>
                    </a:cubicBezTo>
                    <a:cubicBezTo>
                      <a:pt x="198699" y="862153"/>
                      <a:pt x="0" y="663454"/>
                      <a:pt x="0" y="418347"/>
                    </a:cubicBezTo>
                    <a:cubicBezTo>
                      <a:pt x="0" y="234517"/>
                      <a:pt x="111768" y="76791"/>
                      <a:pt x="271057" y="941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63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03B45179-E8D2-439D-9181-29EB2F212D8A}"/>
                  </a:ext>
                </a:extLst>
              </p:cNvPr>
              <p:cNvSpPr/>
              <p:nvPr/>
            </p:nvSpPr>
            <p:spPr>
              <a:xfrm>
                <a:off x="7297484" y="5224590"/>
                <a:ext cx="204355" cy="563761"/>
              </a:xfrm>
              <a:prstGeom prst="roundRect">
                <a:avLst>
                  <a:gd name="adj" fmla="val 24830"/>
                </a:avLst>
              </a:pr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63"/>
              </a:p>
            </p:txBody>
          </p:sp>
        </p:grp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ED58976-4F8D-4061-AB7E-6FB7140249D6}"/>
              </a:ext>
            </a:extLst>
          </p:cNvPr>
          <p:cNvSpPr txBox="1"/>
          <p:nvPr/>
        </p:nvSpPr>
        <p:spPr>
          <a:xfrm>
            <a:off x="1830327" y="557129"/>
            <a:ext cx="6246533" cy="11926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7150" dirty="0">
                <a:solidFill>
                  <a:schemeClr val="bg1"/>
                </a:solidFill>
                <a:cs typeface="Arial" pitchFamily="34" charset="0"/>
              </a:rPr>
              <a:t>CALENDAR</a:t>
            </a:r>
            <a:endParaRPr lang="ko-KR" altLang="en-US" sz="715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7717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E34A81-2A7A-4DA9-B59E-027D4D29F36A}"/>
              </a:ext>
            </a:extLst>
          </p:cNvPr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126A729-75BC-44CE-9CF4-0E0F0FBFFE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23088"/>
              </p:ext>
            </p:extLst>
          </p:nvPr>
        </p:nvGraphicFramePr>
        <p:xfrm>
          <a:off x="3235861" y="3726180"/>
          <a:ext cx="6126477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521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887D1D8-F3C7-431F-B0A4-CB053A21F546}"/>
              </a:ext>
            </a:extLst>
          </p:cNvPr>
          <p:cNvSpPr/>
          <p:nvPr/>
        </p:nvSpPr>
        <p:spPr>
          <a:xfrm>
            <a:off x="553915" y="3864220"/>
            <a:ext cx="2277208" cy="2558561"/>
          </a:xfrm>
          <a:prstGeom prst="roundRect">
            <a:avLst>
              <a:gd name="adj" fmla="val 8173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AE9D39E5-7EBA-4B67-B01F-2F5860C41224}"/>
              </a:ext>
            </a:extLst>
          </p:cNvPr>
          <p:cNvSpPr/>
          <p:nvPr/>
        </p:nvSpPr>
        <p:spPr>
          <a:xfrm>
            <a:off x="545123" y="3849180"/>
            <a:ext cx="2286000" cy="511804"/>
          </a:xfrm>
          <a:prstGeom prst="round2SameRect">
            <a:avLst>
              <a:gd name="adj1" fmla="val 37975"/>
              <a:gd name="adj2" fmla="val 0"/>
            </a:avLst>
          </a:prstGeom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4FA349-732A-4791-8514-AD02B1C198E0}"/>
              </a:ext>
            </a:extLst>
          </p:cNvPr>
          <p:cNvSpPr txBox="1"/>
          <p:nvPr/>
        </p:nvSpPr>
        <p:spPr>
          <a:xfrm>
            <a:off x="1743518" y="3991652"/>
            <a:ext cx="1087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489150-5B4D-4C18-B664-E9CCD212BC99}"/>
              </a:ext>
            </a:extLst>
          </p:cNvPr>
          <p:cNvSpPr txBox="1"/>
          <p:nvPr/>
        </p:nvSpPr>
        <p:spPr>
          <a:xfrm>
            <a:off x="689536" y="4514041"/>
            <a:ext cx="1956949" cy="1443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09A717-0629-480C-9602-9DE639477572}"/>
              </a:ext>
            </a:extLst>
          </p:cNvPr>
          <p:cNvSpPr txBox="1"/>
          <p:nvPr/>
        </p:nvSpPr>
        <p:spPr>
          <a:xfrm>
            <a:off x="4193931" y="26276"/>
            <a:ext cx="15181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932A88-D841-4F2A-99B8-E749C453019D}"/>
              </a:ext>
            </a:extLst>
          </p:cNvPr>
          <p:cNvSpPr txBox="1"/>
          <p:nvPr/>
        </p:nvSpPr>
        <p:spPr>
          <a:xfrm>
            <a:off x="7356251" y="552665"/>
            <a:ext cx="943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OCTOBER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A6F8F1-4170-49C6-B113-3BD4F31048CB}"/>
              </a:ext>
            </a:extLst>
          </p:cNvPr>
          <p:cNvSpPr txBox="1"/>
          <p:nvPr/>
        </p:nvSpPr>
        <p:spPr>
          <a:xfrm>
            <a:off x="548640" y="552665"/>
            <a:ext cx="825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AUGUST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1E5169-2E9E-461A-8936-8A72EE79DF72}"/>
              </a:ext>
            </a:extLst>
          </p:cNvPr>
          <p:cNvSpPr txBox="1"/>
          <p:nvPr/>
        </p:nvSpPr>
        <p:spPr>
          <a:xfrm>
            <a:off x="2549773" y="2228401"/>
            <a:ext cx="48064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spc="-300" dirty="0">
                <a:solidFill>
                  <a:schemeClr val="bg1"/>
                </a:solidFill>
              </a:rPr>
              <a:t>SEPTEMBER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E07CF3F0-8823-456F-AF4D-AF62C971FF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759648"/>
              </p:ext>
            </p:extLst>
          </p:nvPr>
        </p:nvGraphicFramePr>
        <p:xfrm>
          <a:off x="548640" y="904736"/>
          <a:ext cx="2011681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0902060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50C417C8-86FC-4B91-9F22-1341AFAFED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519179"/>
              </p:ext>
            </p:extLst>
          </p:nvPr>
        </p:nvGraphicFramePr>
        <p:xfrm>
          <a:off x="7356251" y="904736"/>
          <a:ext cx="2011681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6895526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3762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3133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E34A81-2A7A-4DA9-B59E-027D4D29F36A}"/>
              </a:ext>
            </a:extLst>
          </p:cNvPr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126A729-75BC-44CE-9CF4-0E0F0FBFFE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285489"/>
              </p:ext>
            </p:extLst>
          </p:nvPr>
        </p:nvGraphicFramePr>
        <p:xfrm>
          <a:off x="3235861" y="3726180"/>
          <a:ext cx="6126477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521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887D1D8-F3C7-431F-B0A4-CB053A21F546}"/>
              </a:ext>
            </a:extLst>
          </p:cNvPr>
          <p:cNvSpPr/>
          <p:nvPr/>
        </p:nvSpPr>
        <p:spPr>
          <a:xfrm>
            <a:off x="553915" y="3864220"/>
            <a:ext cx="2277208" cy="2558561"/>
          </a:xfrm>
          <a:prstGeom prst="roundRect">
            <a:avLst>
              <a:gd name="adj" fmla="val 8173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AE9D39E5-7EBA-4B67-B01F-2F5860C41224}"/>
              </a:ext>
            </a:extLst>
          </p:cNvPr>
          <p:cNvSpPr/>
          <p:nvPr/>
        </p:nvSpPr>
        <p:spPr>
          <a:xfrm>
            <a:off x="545123" y="3849180"/>
            <a:ext cx="2286000" cy="511804"/>
          </a:xfrm>
          <a:prstGeom prst="round2SameRect">
            <a:avLst>
              <a:gd name="adj1" fmla="val 37975"/>
              <a:gd name="adj2" fmla="val 0"/>
            </a:avLst>
          </a:prstGeom>
          <a:solidFill>
            <a:schemeClr val="accent2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4FA349-732A-4791-8514-AD02B1C198E0}"/>
              </a:ext>
            </a:extLst>
          </p:cNvPr>
          <p:cNvSpPr txBox="1"/>
          <p:nvPr/>
        </p:nvSpPr>
        <p:spPr>
          <a:xfrm>
            <a:off x="1743518" y="3991652"/>
            <a:ext cx="1087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489150-5B4D-4C18-B664-E9CCD212BC99}"/>
              </a:ext>
            </a:extLst>
          </p:cNvPr>
          <p:cNvSpPr txBox="1"/>
          <p:nvPr/>
        </p:nvSpPr>
        <p:spPr>
          <a:xfrm>
            <a:off x="689536" y="4514041"/>
            <a:ext cx="1956949" cy="1443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09A717-0629-480C-9602-9DE639477572}"/>
              </a:ext>
            </a:extLst>
          </p:cNvPr>
          <p:cNvSpPr txBox="1"/>
          <p:nvPr/>
        </p:nvSpPr>
        <p:spPr>
          <a:xfrm>
            <a:off x="3604870" y="26276"/>
            <a:ext cx="269626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932A88-D841-4F2A-99B8-E749C453019D}"/>
              </a:ext>
            </a:extLst>
          </p:cNvPr>
          <p:cNvSpPr txBox="1"/>
          <p:nvPr/>
        </p:nvSpPr>
        <p:spPr>
          <a:xfrm>
            <a:off x="7356251" y="552665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NOVEMBER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A6F8F1-4170-49C6-B113-3BD4F31048CB}"/>
              </a:ext>
            </a:extLst>
          </p:cNvPr>
          <p:cNvSpPr txBox="1"/>
          <p:nvPr/>
        </p:nvSpPr>
        <p:spPr>
          <a:xfrm>
            <a:off x="548640" y="552665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SEPTEMBER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3E347B-CBF8-443C-B77B-6CD65DF034BF}"/>
              </a:ext>
            </a:extLst>
          </p:cNvPr>
          <p:cNvSpPr txBox="1"/>
          <p:nvPr/>
        </p:nvSpPr>
        <p:spPr>
          <a:xfrm>
            <a:off x="2549773" y="2228401"/>
            <a:ext cx="48064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bg1"/>
                </a:solidFill>
              </a:rPr>
              <a:t>OCTOBER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C9F39299-084F-4308-9426-C881D07FB2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212294"/>
              </p:ext>
            </p:extLst>
          </p:nvPr>
        </p:nvGraphicFramePr>
        <p:xfrm>
          <a:off x="548640" y="904736"/>
          <a:ext cx="2011681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0902060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9BC67814-2C65-451E-AC18-554071E999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661455"/>
              </p:ext>
            </p:extLst>
          </p:nvPr>
        </p:nvGraphicFramePr>
        <p:xfrm>
          <a:off x="7356251" y="904736"/>
          <a:ext cx="2011681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6895526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3762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92792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E34A81-2A7A-4DA9-B59E-027D4D29F36A}"/>
              </a:ext>
            </a:extLst>
          </p:cNvPr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126A729-75BC-44CE-9CF4-0E0F0FBFFE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065920"/>
              </p:ext>
            </p:extLst>
          </p:nvPr>
        </p:nvGraphicFramePr>
        <p:xfrm>
          <a:off x="3235861" y="3726180"/>
          <a:ext cx="6126477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521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887D1D8-F3C7-431F-B0A4-CB053A21F546}"/>
              </a:ext>
            </a:extLst>
          </p:cNvPr>
          <p:cNvSpPr/>
          <p:nvPr/>
        </p:nvSpPr>
        <p:spPr>
          <a:xfrm>
            <a:off x="553915" y="3864220"/>
            <a:ext cx="2277208" cy="2558561"/>
          </a:xfrm>
          <a:prstGeom prst="roundRect">
            <a:avLst>
              <a:gd name="adj" fmla="val 8173"/>
            </a:avLst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AE9D39E5-7EBA-4B67-B01F-2F5860C41224}"/>
              </a:ext>
            </a:extLst>
          </p:cNvPr>
          <p:cNvSpPr/>
          <p:nvPr/>
        </p:nvSpPr>
        <p:spPr>
          <a:xfrm>
            <a:off x="545123" y="3849180"/>
            <a:ext cx="2286000" cy="511804"/>
          </a:xfrm>
          <a:prstGeom prst="round2SameRect">
            <a:avLst>
              <a:gd name="adj1" fmla="val 37975"/>
              <a:gd name="adj2" fmla="val 0"/>
            </a:avLst>
          </a:prstGeom>
          <a:solidFill>
            <a:schemeClr val="accent3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4FA349-732A-4791-8514-AD02B1C198E0}"/>
              </a:ext>
            </a:extLst>
          </p:cNvPr>
          <p:cNvSpPr txBox="1"/>
          <p:nvPr/>
        </p:nvSpPr>
        <p:spPr>
          <a:xfrm>
            <a:off x="1743518" y="3991652"/>
            <a:ext cx="1087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489150-5B4D-4C18-B664-E9CCD212BC99}"/>
              </a:ext>
            </a:extLst>
          </p:cNvPr>
          <p:cNvSpPr txBox="1"/>
          <p:nvPr/>
        </p:nvSpPr>
        <p:spPr>
          <a:xfrm>
            <a:off x="689536" y="4514041"/>
            <a:ext cx="1956949" cy="1443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09A717-0629-480C-9602-9DE639477572}"/>
              </a:ext>
            </a:extLst>
          </p:cNvPr>
          <p:cNvSpPr txBox="1"/>
          <p:nvPr/>
        </p:nvSpPr>
        <p:spPr>
          <a:xfrm>
            <a:off x="3604870" y="26276"/>
            <a:ext cx="269626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932A88-D841-4F2A-99B8-E749C453019D}"/>
              </a:ext>
            </a:extLst>
          </p:cNvPr>
          <p:cNvSpPr txBox="1"/>
          <p:nvPr/>
        </p:nvSpPr>
        <p:spPr>
          <a:xfrm>
            <a:off x="7356251" y="552665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DECEMBER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A6F8F1-4170-49C6-B113-3BD4F31048CB}"/>
              </a:ext>
            </a:extLst>
          </p:cNvPr>
          <p:cNvSpPr txBox="1"/>
          <p:nvPr/>
        </p:nvSpPr>
        <p:spPr>
          <a:xfrm>
            <a:off x="548640" y="552665"/>
            <a:ext cx="943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OCTOBER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3E347B-CBF8-443C-B77B-6CD65DF034BF}"/>
              </a:ext>
            </a:extLst>
          </p:cNvPr>
          <p:cNvSpPr txBox="1"/>
          <p:nvPr/>
        </p:nvSpPr>
        <p:spPr>
          <a:xfrm>
            <a:off x="2549773" y="2228401"/>
            <a:ext cx="48064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spc="-300" dirty="0">
                <a:solidFill>
                  <a:schemeClr val="bg1"/>
                </a:solidFill>
              </a:rPr>
              <a:t>NOVEMBER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C9F39299-084F-4308-9426-C881D07FB2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163365"/>
              </p:ext>
            </p:extLst>
          </p:nvPr>
        </p:nvGraphicFramePr>
        <p:xfrm>
          <a:off x="548640" y="904736"/>
          <a:ext cx="2011681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0902060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9BC67814-2C65-451E-AC18-554071E999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542168"/>
              </p:ext>
            </p:extLst>
          </p:nvPr>
        </p:nvGraphicFramePr>
        <p:xfrm>
          <a:off x="7356251" y="904736"/>
          <a:ext cx="2011681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6895526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3762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5020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E34A81-2A7A-4DA9-B59E-027D4D29F36A}"/>
              </a:ext>
            </a:extLst>
          </p:cNvPr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126A729-75BC-44CE-9CF4-0E0F0FBFFE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742045"/>
              </p:ext>
            </p:extLst>
          </p:nvPr>
        </p:nvGraphicFramePr>
        <p:xfrm>
          <a:off x="3235861" y="3726180"/>
          <a:ext cx="6126477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521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887D1D8-F3C7-431F-B0A4-CB053A21F546}"/>
              </a:ext>
            </a:extLst>
          </p:cNvPr>
          <p:cNvSpPr/>
          <p:nvPr/>
        </p:nvSpPr>
        <p:spPr>
          <a:xfrm>
            <a:off x="553915" y="3864220"/>
            <a:ext cx="2277208" cy="2558561"/>
          </a:xfrm>
          <a:prstGeom prst="roundRect">
            <a:avLst>
              <a:gd name="adj" fmla="val 8173"/>
            </a:avLst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AE9D39E5-7EBA-4B67-B01F-2F5860C41224}"/>
              </a:ext>
            </a:extLst>
          </p:cNvPr>
          <p:cNvSpPr/>
          <p:nvPr/>
        </p:nvSpPr>
        <p:spPr>
          <a:xfrm>
            <a:off x="545123" y="3849180"/>
            <a:ext cx="2286000" cy="511804"/>
          </a:xfrm>
          <a:prstGeom prst="round2SameRect">
            <a:avLst>
              <a:gd name="adj1" fmla="val 37975"/>
              <a:gd name="adj2" fmla="val 0"/>
            </a:avLst>
          </a:prstGeom>
          <a:solidFill>
            <a:schemeClr val="accent4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4FA349-732A-4791-8514-AD02B1C198E0}"/>
              </a:ext>
            </a:extLst>
          </p:cNvPr>
          <p:cNvSpPr txBox="1"/>
          <p:nvPr/>
        </p:nvSpPr>
        <p:spPr>
          <a:xfrm>
            <a:off x="1743518" y="3991652"/>
            <a:ext cx="1087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489150-5B4D-4C18-B664-E9CCD212BC99}"/>
              </a:ext>
            </a:extLst>
          </p:cNvPr>
          <p:cNvSpPr txBox="1"/>
          <p:nvPr/>
        </p:nvSpPr>
        <p:spPr>
          <a:xfrm>
            <a:off x="689536" y="4514041"/>
            <a:ext cx="1956949" cy="1443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09A717-0629-480C-9602-9DE639477572}"/>
              </a:ext>
            </a:extLst>
          </p:cNvPr>
          <p:cNvSpPr txBox="1"/>
          <p:nvPr/>
        </p:nvSpPr>
        <p:spPr>
          <a:xfrm>
            <a:off x="3604870" y="26276"/>
            <a:ext cx="269626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932A88-D841-4F2A-99B8-E749C453019D}"/>
              </a:ext>
            </a:extLst>
          </p:cNvPr>
          <p:cNvSpPr txBox="1"/>
          <p:nvPr/>
        </p:nvSpPr>
        <p:spPr>
          <a:xfrm>
            <a:off x="7356251" y="552665"/>
            <a:ext cx="9195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JANUARY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A6F8F1-4170-49C6-B113-3BD4F31048CB}"/>
              </a:ext>
            </a:extLst>
          </p:cNvPr>
          <p:cNvSpPr txBox="1"/>
          <p:nvPr/>
        </p:nvSpPr>
        <p:spPr>
          <a:xfrm>
            <a:off x="548640" y="552665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NOVEMBER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3E347B-CBF8-443C-B77B-6CD65DF034BF}"/>
              </a:ext>
            </a:extLst>
          </p:cNvPr>
          <p:cNvSpPr txBox="1"/>
          <p:nvPr/>
        </p:nvSpPr>
        <p:spPr>
          <a:xfrm>
            <a:off x="2549773" y="2228401"/>
            <a:ext cx="48064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spc="-300" dirty="0">
                <a:solidFill>
                  <a:schemeClr val="bg1"/>
                </a:solidFill>
              </a:rPr>
              <a:t>DECEMBER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C9F39299-084F-4308-9426-C881D07FB2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451307"/>
              </p:ext>
            </p:extLst>
          </p:nvPr>
        </p:nvGraphicFramePr>
        <p:xfrm>
          <a:off x="548640" y="904736"/>
          <a:ext cx="2011681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0902060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9BC67814-2C65-451E-AC18-554071E999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887084"/>
              </p:ext>
            </p:extLst>
          </p:nvPr>
        </p:nvGraphicFramePr>
        <p:xfrm>
          <a:off x="7356251" y="904736"/>
          <a:ext cx="2011681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6895526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3762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5723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E34A81-2A7A-4DA9-B59E-027D4D29F36A}"/>
              </a:ext>
            </a:extLst>
          </p:cNvPr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7401BB-3E5A-49F6-B74E-B2E64FCA9AC5}"/>
              </a:ext>
            </a:extLst>
          </p:cNvPr>
          <p:cNvSpPr txBox="1"/>
          <p:nvPr/>
        </p:nvSpPr>
        <p:spPr>
          <a:xfrm>
            <a:off x="2549773" y="2228401"/>
            <a:ext cx="48064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spc="300" dirty="0">
                <a:solidFill>
                  <a:schemeClr val="bg1"/>
                </a:solidFill>
              </a:rPr>
              <a:t>JANUARY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126A729-75BC-44CE-9CF4-0E0F0FBFFE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549748"/>
              </p:ext>
            </p:extLst>
          </p:nvPr>
        </p:nvGraphicFramePr>
        <p:xfrm>
          <a:off x="3235861" y="3726180"/>
          <a:ext cx="6126477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521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887D1D8-F3C7-431F-B0A4-CB053A21F546}"/>
              </a:ext>
            </a:extLst>
          </p:cNvPr>
          <p:cNvSpPr/>
          <p:nvPr/>
        </p:nvSpPr>
        <p:spPr>
          <a:xfrm>
            <a:off x="553915" y="3864220"/>
            <a:ext cx="2277208" cy="2558561"/>
          </a:xfrm>
          <a:prstGeom prst="roundRect">
            <a:avLst>
              <a:gd name="adj" fmla="val 8173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AE9D39E5-7EBA-4B67-B01F-2F5860C41224}"/>
              </a:ext>
            </a:extLst>
          </p:cNvPr>
          <p:cNvSpPr/>
          <p:nvPr/>
        </p:nvSpPr>
        <p:spPr>
          <a:xfrm>
            <a:off x="545123" y="3849180"/>
            <a:ext cx="2286000" cy="511804"/>
          </a:xfrm>
          <a:prstGeom prst="round2SameRect">
            <a:avLst>
              <a:gd name="adj1" fmla="val 37975"/>
              <a:gd name="adj2" fmla="val 0"/>
            </a:avLst>
          </a:prstGeom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4FA349-732A-4791-8514-AD02B1C198E0}"/>
              </a:ext>
            </a:extLst>
          </p:cNvPr>
          <p:cNvSpPr txBox="1"/>
          <p:nvPr/>
        </p:nvSpPr>
        <p:spPr>
          <a:xfrm>
            <a:off x="1743518" y="3991652"/>
            <a:ext cx="1087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489150-5B4D-4C18-B664-E9CCD212BC99}"/>
              </a:ext>
            </a:extLst>
          </p:cNvPr>
          <p:cNvSpPr txBox="1"/>
          <p:nvPr/>
        </p:nvSpPr>
        <p:spPr>
          <a:xfrm>
            <a:off x="689536" y="4514041"/>
            <a:ext cx="19569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09A717-0629-480C-9602-9DE639477572}"/>
              </a:ext>
            </a:extLst>
          </p:cNvPr>
          <p:cNvSpPr txBox="1"/>
          <p:nvPr/>
        </p:nvSpPr>
        <p:spPr>
          <a:xfrm>
            <a:off x="4193931" y="26276"/>
            <a:ext cx="15181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1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5DFEFFB7-3B79-4DF1-9379-EF3984A44B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196637"/>
              </p:ext>
            </p:extLst>
          </p:nvPr>
        </p:nvGraphicFramePr>
        <p:xfrm>
          <a:off x="548640" y="904736"/>
          <a:ext cx="2011681" cy="16459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F04EC02-8C13-4088-82E8-A64E083A4B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691224"/>
              </p:ext>
            </p:extLst>
          </p:nvPr>
        </p:nvGraphicFramePr>
        <p:xfrm>
          <a:off x="7356251" y="904736"/>
          <a:ext cx="2011681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+mn-lt"/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7C932A88-D841-4F2A-99B8-E749C453019D}"/>
              </a:ext>
            </a:extLst>
          </p:cNvPr>
          <p:cNvSpPr txBox="1"/>
          <p:nvPr/>
        </p:nvSpPr>
        <p:spPr>
          <a:xfrm>
            <a:off x="7356251" y="552665"/>
            <a:ext cx="10317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FEBRUARY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A6F8F1-4170-49C6-B113-3BD4F31048CB}"/>
              </a:ext>
            </a:extLst>
          </p:cNvPr>
          <p:cNvSpPr txBox="1"/>
          <p:nvPr/>
        </p:nvSpPr>
        <p:spPr>
          <a:xfrm>
            <a:off x="548640" y="552665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DECEMBER</a:t>
            </a:r>
          </a:p>
        </p:txBody>
      </p:sp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E34A81-2A7A-4DA9-B59E-027D4D29F36A}"/>
              </a:ext>
            </a:extLst>
          </p:cNvPr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7401BB-3E5A-49F6-B74E-B2E64FCA9AC5}"/>
              </a:ext>
            </a:extLst>
          </p:cNvPr>
          <p:cNvSpPr txBox="1"/>
          <p:nvPr/>
        </p:nvSpPr>
        <p:spPr>
          <a:xfrm>
            <a:off x="2549773" y="2228401"/>
            <a:ext cx="48064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bg1"/>
                </a:solidFill>
              </a:rPr>
              <a:t>FEBRUARY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126A729-75BC-44CE-9CF4-0E0F0FBFFE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280107"/>
              </p:ext>
            </p:extLst>
          </p:nvPr>
        </p:nvGraphicFramePr>
        <p:xfrm>
          <a:off x="3235861" y="3726180"/>
          <a:ext cx="6126477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521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887D1D8-F3C7-431F-B0A4-CB053A21F546}"/>
              </a:ext>
            </a:extLst>
          </p:cNvPr>
          <p:cNvSpPr/>
          <p:nvPr/>
        </p:nvSpPr>
        <p:spPr>
          <a:xfrm>
            <a:off x="553915" y="3864220"/>
            <a:ext cx="2277208" cy="2558561"/>
          </a:xfrm>
          <a:prstGeom prst="roundRect">
            <a:avLst>
              <a:gd name="adj" fmla="val 8173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AE9D39E5-7EBA-4B67-B01F-2F5860C41224}"/>
              </a:ext>
            </a:extLst>
          </p:cNvPr>
          <p:cNvSpPr/>
          <p:nvPr/>
        </p:nvSpPr>
        <p:spPr>
          <a:xfrm>
            <a:off x="545123" y="3849180"/>
            <a:ext cx="2286000" cy="511804"/>
          </a:xfrm>
          <a:prstGeom prst="round2SameRect">
            <a:avLst>
              <a:gd name="adj1" fmla="val 37975"/>
              <a:gd name="adj2" fmla="val 0"/>
            </a:avLst>
          </a:prstGeom>
          <a:solidFill>
            <a:schemeClr val="accent2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4FA349-732A-4791-8514-AD02B1C198E0}"/>
              </a:ext>
            </a:extLst>
          </p:cNvPr>
          <p:cNvSpPr txBox="1"/>
          <p:nvPr/>
        </p:nvSpPr>
        <p:spPr>
          <a:xfrm>
            <a:off x="1743518" y="3991652"/>
            <a:ext cx="1087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489150-5B4D-4C18-B664-E9CCD212BC99}"/>
              </a:ext>
            </a:extLst>
          </p:cNvPr>
          <p:cNvSpPr txBox="1"/>
          <p:nvPr/>
        </p:nvSpPr>
        <p:spPr>
          <a:xfrm>
            <a:off x="689536" y="4514041"/>
            <a:ext cx="1956949" cy="1443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09A717-0629-480C-9602-9DE639477572}"/>
              </a:ext>
            </a:extLst>
          </p:cNvPr>
          <p:cNvSpPr txBox="1"/>
          <p:nvPr/>
        </p:nvSpPr>
        <p:spPr>
          <a:xfrm>
            <a:off x="4193931" y="26276"/>
            <a:ext cx="15181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2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5DFEFFB7-3B79-4DF1-9379-EF3984A44B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115186"/>
              </p:ext>
            </p:extLst>
          </p:nvPr>
        </p:nvGraphicFramePr>
        <p:xfrm>
          <a:off x="548640" y="904736"/>
          <a:ext cx="2011681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9255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221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F04EC02-8C13-4088-82E8-A64E083A4B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422198"/>
              </p:ext>
            </p:extLst>
          </p:nvPr>
        </p:nvGraphicFramePr>
        <p:xfrm>
          <a:off x="7356251" y="904736"/>
          <a:ext cx="2011681" cy="16459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8955264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7C932A88-D841-4F2A-99B8-E749C453019D}"/>
              </a:ext>
            </a:extLst>
          </p:cNvPr>
          <p:cNvSpPr txBox="1"/>
          <p:nvPr/>
        </p:nvSpPr>
        <p:spPr>
          <a:xfrm>
            <a:off x="7356251" y="552665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MARCH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A6F8F1-4170-49C6-B113-3BD4F31048CB}"/>
              </a:ext>
            </a:extLst>
          </p:cNvPr>
          <p:cNvSpPr txBox="1"/>
          <p:nvPr/>
        </p:nvSpPr>
        <p:spPr>
          <a:xfrm>
            <a:off x="548640" y="552665"/>
            <a:ext cx="9195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JANUARY</a:t>
            </a:r>
          </a:p>
        </p:txBody>
      </p:sp>
    </p:spTree>
    <p:extLst>
      <p:ext uri="{BB962C8B-B14F-4D97-AF65-F5344CB8AC3E}">
        <p14:creationId xmlns:p14="http://schemas.microsoft.com/office/powerpoint/2010/main" val="1949524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E34A81-2A7A-4DA9-B59E-027D4D29F36A}"/>
              </a:ext>
            </a:extLst>
          </p:cNvPr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126A729-75BC-44CE-9CF4-0E0F0FBFFE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233336"/>
              </p:ext>
            </p:extLst>
          </p:nvPr>
        </p:nvGraphicFramePr>
        <p:xfrm>
          <a:off x="3235861" y="3726180"/>
          <a:ext cx="6126477" cy="28346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521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0494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04949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0494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0494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0494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0494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40494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5385519"/>
                  </a:ext>
                </a:extLst>
              </a:tr>
            </a:tbl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887D1D8-F3C7-431F-B0A4-CB053A21F546}"/>
              </a:ext>
            </a:extLst>
          </p:cNvPr>
          <p:cNvSpPr/>
          <p:nvPr/>
        </p:nvSpPr>
        <p:spPr>
          <a:xfrm>
            <a:off x="553915" y="3864220"/>
            <a:ext cx="2277208" cy="2558561"/>
          </a:xfrm>
          <a:prstGeom prst="roundRect">
            <a:avLst>
              <a:gd name="adj" fmla="val 8173"/>
            </a:avLst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AE9D39E5-7EBA-4B67-B01F-2F5860C41224}"/>
              </a:ext>
            </a:extLst>
          </p:cNvPr>
          <p:cNvSpPr/>
          <p:nvPr/>
        </p:nvSpPr>
        <p:spPr>
          <a:xfrm>
            <a:off x="545123" y="3849180"/>
            <a:ext cx="2286000" cy="511804"/>
          </a:xfrm>
          <a:prstGeom prst="round2SameRect">
            <a:avLst>
              <a:gd name="adj1" fmla="val 37975"/>
              <a:gd name="adj2" fmla="val 0"/>
            </a:avLst>
          </a:prstGeom>
          <a:solidFill>
            <a:schemeClr val="accent3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4FA349-732A-4791-8514-AD02B1C198E0}"/>
              </a:ext>
            </a:extLst>
          </p:cNvPr>
          <p:cNvSpPr txBox="1"/>
          <p:nvPr/>
        </p:nvSpPr>
        <p:spPr>
          <a:xfrm>
            <a:off x="1743518" y="3991652"/>
            <a:ext cx="1087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489150-5B4D-4C18-B664-E9CCD212BC99}"/>
              </a:ext>
            </a:extLst>
          </p:cNvPr>
          <p:cNvSpPr txBox="1"/>
          <p:nvPr/>
        </p:nvSpPr>
        <p:spPr>
          <a:xfrm>
            <a:off x="689536" y="4514041"/>
            <a:ext cx="1956949" cy="1443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09A717-0629-480C-9602-9DE639477572}"/>
              </a:ext>
            </a:extLst>
          </p:cNvPr>
          <p:cNvSpPr txBox="1"/>
          <p:nvPr/>
        </p:nvSpPr>
        <p:spPr>
          <a:xfrm>
            <a:off x="4193931" y="26276"/>
            <a:ext cx="15181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96FCC1-6E63-4352-B817-C695F15F5E71}"/>
              </a:ext>
            </a:extLst>
          </p:cNvPr>
          <p:cNvSpPr txBox="1"/>
          <p:nvPr/>
        </p:nvSpPr>
        <p:spPr>
          <a:xfrm>
            <a:off x="2549773" y="2228401"/>
            <a:ext cx="48064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spc="300" dirty="0">
                <a:solidFill>
                  <a:schemeClr val="bg1"/>
                </a:solidFill>
              </a:rPr>
              <a:t>MARCH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7C3DFF48-29F5-49B6-B8BD-CA402A9D7F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822145"/>
              </p:ext>
            </p:extLst>
          </p:nvPr>
        </p:nvGraphicFramePr>
        <p:xfrm>
          <a:off x="548640" y="904736"/>
          <a:ext cx="2011681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9255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221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4CA180A-D9AD-4BB4-8790-73BB66A75E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513828"/>
              </p:ext>
            </p:extLst>
          </p:nvPr>
        </p:nvGraphicFramePr>
        <p:xfrm>
          <a:off x="7356251" y="904736"/>
          <a:ext cx="2011681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8955264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EE5FDF2-C30A-44BB-A5D1-35652B586437}"/>
              </a:ext>
            </a:extLst>
          </p:cNvPr>
          <p:cNvSpPr txBox="1"/>
          <p:nvPr/>
        </p:nvSpPr>
        <p:spPr>
          <a:xfrm>
            <a:off x="7356251" y="552665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APRIL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4AC5D1-78CD-4507-8BDE-2AD7B7BF3326}"/>
              </a:ext>
            </a:extLst>
          </p:cNvPr>
          <p:cNvSpPr txBox="1"/>
          <p:nvPr/>
        </p:nvSpPr>
        <p:spPr>
          <a:xfrm>
            <a:off x="548640" y="552665"/>
            <a:ext cx="10317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FEBRUARY</a:t>
            </a:r>
          </a:p>
        </p:txBody>
      </p:sp>
    </p:spTree>
    <p:extLst>
      <p:ext uri="{BB962C8B-B14F-4D97-AF65-F5344CB8AC3E}">
        <p14:creationId xmlns:p14="http://schemas.microsoft.com/office/powerpoint/2010/main" val="3401185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E34A81-2A7A-4DA9-B59E-027D4D29F36A}"/>
              </a:ext>
            </a:extLst>
          </p:cNvPr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126A729-75BC-44CE-9CF4-0E0F0FBFFE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123184"/>
              </p:ext>
            </p:extLst>
          </p:nvPr>
        </p:nvGraphicFramePr>
        <p:xfrm>
          <a:off x="3235861" y="3726180"/>
          <a:ext cx="6126477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521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887D1D8-F3C7-431F-B0A4-CB053A21F546}"/>
              </a:ext>
            </a:extLst>
          </p:cNvPr>
          <p:cNvSpPr/>
          <p:nvPr/>
        </p:nvSpPr>
        <p:spPr>
          <a:xfrm>
            <a:off x="553915" y="3864220"/>
            <a:ext cx="2277208" cy="2558561"/>
          </a:xfrm>
          <a:prstGeom prst="roundRect">
            <a:avLst>
              <a:gd name="adj" fmla="val 8173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AE9D39E5-7EBA-4B67-B01F-2F5860C41224}"/>
              </a:ext>
            </a:extLst>
          </p:cNvPr>
          <p:cNvSpPr/>
          <p:nvPr/>
        </p:nvSpPr>
        <p:spPr>
          <a:xfrm>
            <a:off x="545123" y="3849180"/>
            <a:ext cx="2286000" cy="511804"/>
          </a:xfrm>
          <a:prstGeom prst="round2SameRect">
            <a:avLst>
              <a:gd name="adj1" fmla="val 37975"/>
              <a:gd name="adj2" fmla="val 0"/>
            </a:avLst>
          </a:prstGeom>
          <a:solidFill>
            <a:schemeClr val="accent4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4FA349-732A-4791-8514-AD02B1C198E0}"/>
              </a:ext>
            </a:extLst>
          </p:cNvPr>
          <p:cNvSpPr txBox="1"/>
          <p:nvPr/>
        </p:nvSpPr>
        <p:spPr>
          <a:xfrm>
            <a:off x="1743518" y="3991652"/>
            <a:ext cx="1087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489150-5B4D-4C18-B664-E9CCD212BC99}"/>
              </a:ext>
            </a:extLst>
          </p:cNvPr>
          <p:cNvSpPr txBox="1"/>
          <p:nvPr/>
        </p:nvSpPr>
        <p:spPr>
          <a:xfrm>
            <a:off x="689536" y="4514041"/>
            <a:ext cx="1956949" cy="1443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09A717-0629-480C-9602-9DE639477572}"/>
              </a:ext>
            </a:extLst>
          </p:cNvPr>
          <p:cNvSpPr txBox="1"/>
          <p:nvPr/>
        </p:nvSpPr>
        <p:spPr>
          <a:xfrm>
            <a:off x="4193931" y="26276"/>
            <a:ext cx="15181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932A88-D841-4F2A-99B8-E749C453019D}"/>
              </a:ext>
            </a:extLst>
          </p:cNvPr>
          <p:cNvSpPr txBox="1"/>
          <p:nvPr/>
        </p:nvSpPr>
        <p:spPr>
          <a:xfrm>
            <a:off x="7356251" y="552665"/>
            <a:ext cx="512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MAY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A6F8F1-4170-49C6-B113-3BD4F31048CB}"/>
              </a:ext>
            </a:extLst>
          </p:cNvPr>
          <p:cNvSpPr txBox="1"/>
          <p:nvPr/>
        </p:nvSpPr>
        <p:spPr>
          <a:xfrm>
            <a:off x="548640" y="552665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MARCH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B098ED-B8D6-4EB1-A56C-045E2B497F3D}"/>
              </a:ext>
            </a:extLst>
          </p:cNvPr>
          <p:cNvSpPr txBox="1"/>
          <p:nvPr/>
        </p:nvSpPr>
        <p:spPr>
          <a:xfrm>
            <a:off x="2549773" y="2228401"/>
            <a:ext cx="48064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spc="300" dirty="0">
                <a:solidFill>
                  <a:schemeClr val="bg1"/>
                </a:solidFill>
              </a:rPr>
              <a:t>APRIL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03435D0D-6E01-47F8-BBBF-B15AB2196C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648812"/>
              </p:ext>
            </p:extLst>
          </p:nvPr>
        </p:nvGraphicFramePr>
        <p:xfrm>
          <a:off x="548640" y="904736"/>
          <a:ext cx="2011681" cy="16459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9255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221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453454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76AD3E13-5D5C-4D03-AF67-5A9D25A448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771114"/>
              </p:ext>
            </p:extLst>
          </p:nvPr>
        </p:nvGraphicFramePr>
        <p:xfrm>
          <a:off x="7356251" y="904736"/>
          <a:ext cx="2011681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89552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2697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E34A81-2A7A-4DA9-B59E-027D4D29F36A}"/>
              </a:ext>
            </a:extLst>
          </p:cNvPr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126A729-75BC-44CE-9CF4-0E0F0FBFFE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204357"/>
              </p:ext>
            </p:extLst>
          </p:nvPr>
        </p:nvGraphicFramePr>
        <p:xfrm>
          <a:off x="3235861" y="3726180"/>
          <a:ext cx="6126477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521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887D1D8-F3C7-431F-B0A4-CB053A21F546}"/>
              </a:ext>
            </a:extLst>
          </p:cNvPr>
          <p:cNvSpPr/>
          <p:nvPr/>
        </p:nvSpPr>
        <p:spPr>
          <a:xfrm>
            <a:off x="553915" y="3864220"/>
            <a:ext cx="2277208" cy="2558561"/>
          </a:xfrm>
          <a:prstGeom prst="roundRect">
            <a:avLst>
              <a:gd name="adj" fmla="val 8173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AE9D39E5-7EBA-4B67-B01F-2F5860C41224}"/>
              </a:ext>
            </a:extLst>
          </p:cNvPr>
          <p:cNvSpPr/>
          <p:nvPr/>
        </p:nvSpPr>
        <p:spPr>
          <a:xfrm>
            <a:off x="545123" y="3849180"/>
            <a:ext cx="2286000" cy="511804"/>
          </a:xfrm>
          <a:prstGeom prst="round2SameRect">
            <a:avLst>
              <a:gd name="adj1" fmla="val 37975"/>
              <a:gd name="adj2" fmla="val 0"/>
            </a:avLst>
          </a:prstGeom>
          <a:solidFill>
            <a:schemeClr val="accent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4FA349-732A-4791-8514-AD02B1C198E0}"/>
              </a:ext>
            </a:extLst>
          </p:cNvPr>
          <p:cNvSpPr txBox="1"/>
          <p:nvPr/>
        </p:nvSpPr>
        <p:spPr>
          <a:xfrm>
            <a:off x="1743518" y="3991652"/>
            <a:ext cx="1087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489150-5B4D-4C18-B664-E9CCD212BC99}"/>
              </a:ext>
            </a:extLst>
          </p:cNvPr>
          <p:cNvSpPr txBox="1"/>
          <p:nvPr/>
        </p:nvSpPr>
        <p:spPr>
          <a:xfrm>
            <a:off x="689536" y="4514041"/>
            <a:ext cx="1956949" cy="1443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09A717-0629-480C-9602-9DE639477572}"/>
              </a:ext>
            </a:extLst>
          </p:cNvPr>
          <p:cNvSpPr txBox="1"/>
          <p:nvPr/>
        </p:nvSpPr>
        <p:spPr>
          <a:xfrm>
            <a:off x="4193931" y="26276"/>
            <a:ext cx="15181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932A88-D841-4F2A-99B8-E749C453019D}"/>
              </a:ext>
            </a:extLst>
          </p:cNvPr>
          <p:cNvSpPr txBox="1"/>
          <p:nvPr/>
        </p:nvSpPr>
        <p:spPr>
          <a:xfrm>
            <a:off x="7356251" y="552665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JUNE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A6F8F1-4170-49C6-B113-3BD4F31048CB}"/>
              </a:ext>
            </a:extLst>
          </p:cNvPr>
          <p:cNvSpPr txBox="1"/>
          <p:nvPr/>
        </p:nvSpPr>
        <p:spPr>
          <a:xfrm>
            <a:off x="548640" y="552665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APRIL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A88B5B-C047-43E2-83FC-2110A0011ED5}"/>
              </a:ext>
            </a:extLst>
          </p:cNvPr>
          <p:cNvSpPr txBox="1"/>
          <p:nvPr/>
        </p:nvSpPr>
        <p:spPr>
          <a:xfrm>
            <a:off x="2549773" y="2228401"/>
            <a:ext cx="48064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spc="300" dirty="0">
                <a:solidFill>
                  <a:schemeClr val="bg1"/>
                </a:solidFill>
              </a:rPr>
              <a:t>MAY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368EAA9C-5A36-4DD9-825F-EED7F1E90C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27415"/>
              </p:ext>
            </p:extLst>
          </p:nvPr>
        </p:nvGraphicFramePr>
        <p:xfrm>
          <a:off x="548640" y="904736"/>
          <a:ext cx="2011681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453454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853F506F-96DB-4882-9D2D-912F83DAD7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062847"/>
              </p:ext>
            </p:extLst>
          </p:nvPr>
        </p:nvGraphicFramePr>
        <p:xfrm>
          <a:off x="7356251" y="904736"/>
          <a:ext cx="2011681" cy="16459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68955264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3762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7335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E34A81-2A7A-4DA9-B59E-027D4D29F36A}"/>
              </a:ext>
            </a:extLst>
          </p:cNvPr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126A729-75BC-44CE-9CF4-0E0F0FBFFE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69232"/>
              </p:ext>
            </p:extLst>
          </p:nvPr>
        </p:nvGraphicFramePr>
        <p:xfrm>
          <a:off x="3235861" y="3726180"/>
          <a:ext cx="6126477" cy="28346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521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0494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04949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0494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0494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0494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0494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40494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5870544"/>
                  </a:ext>
                </a:extLst>
              </a:tr>
            </a:tbl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887D1D8-F3C7-431F-B0A4-CB053A21F546}"/>
              </a:ext>
            </a:extLst>
          </p:cNvPr>
          <p:cNvSpPr/>
          <p:nvPr/>
        </p:nvSpPr>
        <p:spPr>
          <a:xfrm>
            <a:off x="553915" y="3864220"/>
            <a:ext cx="2277208" cy="2558561"/>
          </a:xfrm>
          <a:prstGeom prst="roundRect">
            <a:avLst>
              <a:gd name="adj" fmla="val 8173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AE9D39E5-7EBA-4B67-B01F-2F5860C41224}"/>
              </a:ext>
            </a:extLst>
          </p:cNvPr>
          <p:cNvSpPr/>
          <p:nvPr/>
        </p:nvSpPr>
        <p:spPr>
          <a:xfrm>
            <a:off x="545123" y="3849180"/>
            <a:ext cx="2286000" cy="511804"/>
          </a:xfrm>
          <a:prstGeom prst="round2SameRect">
            <a:avLst>
              <a:gd name="adj1" fmla="val 37975"/>
              <a:gd name="adj2" fmla="val 0"/>
            </a:avLst>
          </a:prstGeom>
          <a:solidFill>
            <a:schemeClr val="accent2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4FA349-732A-4791-8514-AD02B1C198E0}"/>
              </a:ext>
            </a:extLst>
          </p:cNvPr>
          <p:cNvSpPr txBox="1"/>
          <p:nvPr/>
        </p:nvSpPr>
        <p:spPr>
          <a:xfrm>
            <a:off x="1743518" y="3991652"/>
            <a:ext cx="1087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489150-5B4D-4C18-B664-E9CCD212BC99}"/>
              </a:ext>
            </a:extLst>
          </p:cNvPr>
          <p:cNvSpPr txBox="1"/>
          <p:nvPr/>
        </p:nvSpPr>
        <p:spPr>
          <a:xfrm>
            <a:off x="689536" y="4514041"/>
            <a:ext cx="1956949" cy="1443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09A717-0629-480C-9602-9DE639477572}"/>
              </a:ext>
            </a:extLst>
          </p:cNvPr>
          <p:cNvSpPr txBox="1"/>
          <p:nvPr/>
        </p:nvSpPr>
        <p:spPr>
          <a:xfrm>
            <a:off x="4193931" y="26276"/>
            <a:ext cx="15181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932A88-D841-4F2A-99B8-E749C453019D}"/>
              </a:ext>
            </a:extLst>
          </p:cNvPr>
          <p:cNvSpPr txBox="1"/>
          <p:nvPr/>
        </p:nvSpPr>
        <p:spPr>
          <a:xfrm>
            <a:off x="7356251" y="552665"/>
            <a:ext cx="563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JULY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A6F8F1-4170-49C6-B113-3BD4F31048CB}"/>
              </a:ext>
            </a:extLst>
          </p:cNvPr>
          <p:cNvSpPr txBox="1"/>
          <p:nvPr/>
        </p:nvSpPr>
        <p:spPr>
          <a:xfrm>
            <a:off x="548640" y="552665"/>
            <a:ext cx="512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MAY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3B5142-20C0-4734-8FBD-83634B60476E}"/>
              </a:ext>
            </a:extLst>
          </p:cNvPr>
          <p:cNvSpPr txBox="1"/>
          <p:nvPr/>
        </p:nvSpPr>
        <p:spPr>
          <a:xfrm>
            <a:off x="2549773" y="2228401"/>
            <a:ext cx="48064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spc="600" dirty="0">
                <a:solidFill>
                  <a:schemeClr val="bg1"/>
                </a:solidFill>
              </a:rPr>
              <a:t>JUNE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E3DCF80C-4921-494E-A6B1-A7847CCDFE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082521"/>
              </p:ext>
            </p:extLst>
          </p:nvPr>
        </p:nvGraphicFramePr>
        <p:xfrm>
          <a:off x="548640" y="904736"/>
          <a:ext cx="2011681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453454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A24335F7-4792-42E2-8DC8-6FF1F15981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950584"/>
              </p:ext>
            </p:extLst>
          </p:nvPr>
        </p:nvGraphicFramePr>
        <p:xfrm>
          <a:off x="7356251" y="904736"/>
          <a:ext cx="2011681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6895526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3762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1407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E34A81-2A7A-4DA9-B59E-027D4D29F36A}"/>
              </a:ext>
            </a:extLst>
          </p:cNvPr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126A729-75BC-44CE-9CF4-0E0F0FBFFE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859497"/>
              </p:ext>
            </p:extLst>
          </p:nvPr>
        </p:nvGraphicFramePr>
        <p:xfrm>
          <a:off x="3235861" y="3726180"/>
          <a:ext cx="6126477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521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8</a:t>
                      </a:r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887D1D8-F3C7-431F-B0A4-CB053A21F546}"/>
              </a:ext>
            </a:extLst>
          </p:cNvPr>
          <p:cNvSpPr/>
          <p:nvPr/>
        </p:nvSpPr>
        <p:spPr>
          <a:xfrm>
            <a:off x="553915" y="3864220"/>
            <a:ext cx="2277208" cy="2558561"/>
          </a:xfrm>
          <a:prstGeom prst="roundRect">
            <a:avLst>
              <a:gd name="adj" fmla="val 8173"/>
            </a:avLst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AE9D39E5-7EBA-4B67-B01F-2F5860C41224}"/>
              </a:ext>
            </a:extLst>
          </p:cNvPr>
          <p:cNvSpPr/>
          <p:nvPr/>
        </p:nvSpPr>
        <p:spPr>
          <a:xfrm>
            <a:off x="545123" y="3849180"/>
            <a:ext cx="2286000" cy="511804"/>
          </a:xfrm>
          <a:prstGeom prst="round2SameRect">
            <a:avLst>
              <a:gd name="adj1" fmla="val 37975"/>
              <a:gd name="adj2" fmla="val 0"/>
            </a:avLst>
          </a:prstGeom>
          <a:solidFill>
            <a:schemeClr val="accent3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4FA349-732A-4791-8514-AD02B1C198E0}"/>
              </a:ext>
            </a:extLst>
          </p:cNvPr>
          <p:cNvSpPr txBox="1"/>
          <p:nvPr/>
        </p:nvSpPr>
        <p:spPr>
          <a:xfrm>
            <a:off x="1743518" y="3991652"/>
            <a:ext cx="1087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489150-5B4D-4C18-B664-E9CCD212BC99}"/>
              </a:ext>
            </a:extLst>
          </p:cNvPr>
          <p:cNvSpPr txBox="1"/>
          <p:nvPr/>
        </p:nvSpPr>
        <p:spPr>
          <a:xfrm>
            <a:off x="689536" y="4514041"/>
            <a:ext cx="1956949" cy="1443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09A717-0629-480C-9602-9DE639477572}"/>
              </a:ext>
            </a:extLst>
          </p:cNvPr>
          <p:cNvSpPr txBox="1"/>
          <p:nvPr/>
        </p:nvSpPr>
        <p:spPr>
          <a:xfrm>
            <a:off x="4193931" y="26276"/>
            <a:ext cx="15181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932A88-D841-4F2A-99B8-E749C453019D}"/>
              </a:ext>
            </a:extLst>
          </p:cNvPr>
          <p:cNvSpPr txBox="1"/>
          <p:nvPr/>
        </p:nvSpPr>
        <p:spPr>
          <a:xfrm>
            <a:off x="7356251" y="552665"/>
            <a:ext cx="825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AUGUST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A6F8F1-4170-49C6-B113-3BD4F31048CB}"/>
              </a:ext>
            </a:extLst>
          </p:cNvPr>
          <p:cNvSpPr txBox="1"/>
          <p:nvPr/>
        </p:nvSpPr>
        <p:spPr>
          <a:xfrm>
            <a:off x="548640" y="552665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JUNE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10F0DC-0CE1-4F4F-A824-3599A2B4AD8C}"/>
              </a:ext>
            </a:extLst>
          </p:cNvPr>
          <p:cNvSpPr txBox="1"/>
          <p:nvPr/>
        </p:nvSpPr>
        <p:spPr>
          <a:xfrm>
            <a:off x="2549773" y="2228401"/>
            <a:ext cx="48064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spc="300" dirty="0">
                <a:solidFill>
                  <a:schemeClr val="bg1"/>
                </a:solidFill>
              </a:rPr>
              <a:t>JULY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3D7A3649-D4B3-40DA-9434-18D33F1AB4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120072"/>
              </p:ext>
            </p:extLst>
          </p:nvPr>
        </p:nvGraphicFramePr>
        <p:xfrm>
          <a:off x="548640" y="904736"/>
          <a:ext cx="2011681" cy="16459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58453454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0902060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C3326CAC-90FC-4B7D-BD73-31C3065D65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014189"/>
              </p:ext>
            </p:extLst>
          </p:nvPr>
        </p:nvGraphicFramePr>
        <p:xfrm>
          <a:off x="7356251" y="904736"/>
          <a:ext cx="2011681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6895526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3762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2365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E34A81-2A7A-4DA9-B59E-027D4D29F36A}"/>
              </a:ext>
            </a:extLst>
          </p:cNvPr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126A729-75BC-44CE-9CF4-0E0F0FBFFE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970486"/>
              </p:ext>
            </p:extLst>
          </p:nvPr>
        </p:nvGraphicFramePr>
        <p:xfrm>
          <a:off x="3235861" y="3726180"/>
          <a:ext cx="6126477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521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87521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25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0" marR="0" marT="0" marB="0" anchor="ctr"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887D1D8-F3C7-431F-B0A4-CB053A21F546}"/>
              </a:ext>
            </a:extLst>
          </p:cNvPr>
          <p:cNvSpPr/>
          <p:nvPr/>
        </p:nvSpPr>
        <p:spPr>
          <a:xfrm>
            <a:off x="553915" y="3864220"/>
            <a:ext cx="2277208" cy="2558561"/>
          </a:xfrm>
          <a:prstGeom prst="roundRect">
            <a:avLst>
              <a:gd name="adj" fmla="val 8173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AE9D39E5-7EBA-4B67-B01F-2F5860C41224}"/>
              </a:ext>
            </a:extLst>
          </p:cNvPr>
          <p:cNvSpPr/>
          <p:nvPr/>
        </p:nvSpPr>
        <p:spPr>
          <a:xfrm>
            <a:off x="545123" y="3849180"/>
            <a:ext cx="2286000" cy="511804"/>
          </a:xfrm>
          <a:prstGeom prst="round2SameRect">
            <a:avLst>
              <a:gd name="adj1" fmla="val 37975"/>
              <a:gd name="adj2" fmla="val 0"/>
            </a:avLst>
          </a:prstGeom>
          <a:solidFill>
            <a:schemeClr val="accent4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4FA349-732A-4791-8514-AD02B1C198E0}"/>
              </a:ext>
            </a:extLst>
          </p:cNvPr>
          <p:cNvSpPr txBox="1"/>
          <p:nvPr/>
        </p:nvSpPr>
        <p:spPr>
          <a:xfrm>
            <a:off x="1743518" y="3991652"/>
            <a:ext cx="1087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489150-5B4D-4C18-B664-E9CCD212BC99}"/>
              </a:ext>
            </a:extLst>
          </p:cNvPr>
          <p:cNvSpPr txBox="1"/>
          <p:nvPr/>
        </p:nvSpPr>
        <p:spPr>
          <a:xfrm>
            <a:off x="689536" y="4514041"/>
            <a:ext cx="1956949" cy="1443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  <a:p>
            <a:pPr marL="171459" indent="-171459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PowerPoint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09A717-0629-480C-9602-9DE639477572}"/>
              </a:ext>
            </a:extLst>
          </p:cNvPr>
          <p:cNvSpPr txBox="1"/>
          <p:nvPr/>
        </p:nvSpPr>
        <p:spPr>
          <a:xfrm>
            <a:off x="4193931" y="26276"/>
            <a:ext cx="15181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0" b="1" spc="6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932A88-D841-4F2A-99B8-E749C453019D}"/>
              </a:ext>
            </a:extLst>
          </p:cNvPr>
          <p:cNvSpPr txBox="1"/>
          <p:nvPr/>
        </p:nvSpPr>
        <p:spPr>
          <a:xfrm>
            <a:off x="7356251" y="552665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SEPTEMBER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A6F8F1-4170-49C6-B113-3BD4F31048CB}"/>
              </a:ext>
            </a:extLst>
          </p:cNvPr>
          <p:cNvSpPr txBox="1"/>
          <p:nvPr/>
        </p:nvSpPr>
        <p:spPr>
          <a:xfrm>
            <a:off x="548640" y="552665"/>
            <a:ext cx="563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JULY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DE631F-B8DF-4868-853E-52E26499773B}"/>
              </a:ext>
            </a:extLst>
          </p:cNvPr>
          <p:cNvSpPr txBox="1"/>
          <p:nvPr/>
        </p:nvSpPr>
        <p:spPr>
          <a:xfrm>
            <a:off x="2549773" y="2228401"/>
            <a:ext cx="48064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0" b="1" spc="300" dirty="0">
                <a:solidFill>
                  <a:schemeClr val="bg1"/>
                </a:solidFill>
              </a:rPr>
              <a:t>AUGUST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8C637044-0F95-4384-B10E-2D9377B97F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452405"/>
              </p:ext>
            </p:extLst>
          </p:nvPr>
        </p:nvGraphicFramePr>
        <p:xfrm>
          <a:off x="548640" y="904736"/>
          <a:ext cx="2011681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0902060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B8F27592-64E9-4DF1-960C-A9EEF1BD80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547664"/>
              </p:ext>
            </p:extLst>
          </p:nvPr>
        </p:nvGraphicFramePr>
        <p:xfrm>
          <a:off x="7356251" y="904736"/>
          <a:ext cx="2011681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383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87383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>
                          <a:solidFill>
                            <a:schemeClr val="bg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6895526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3762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7974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2A3"/>
      </a:accent1>
      <a:accent2>
        <a:srgbClr val="A4B4EA"/>
      </a:accent2>
      <a:accent3>
        <a:srgbClr val="9AD3E9"/>
      </a:accent3>
      <a:accent4>
        <a:srgbClr val="98DFBB"/>
      </a:accent4>
      <a:accent5>
        <a:srgbClr val="CBCBCB"/>
      </a:accent5>
      <a:accent6>
        <a:srgbClr val="576868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349</TotalTime>
  <Words>1528</Words>
  <Application>Microsoft Office PowerPoint</Application>
  <PresentationFormat>A4 Paper (210x297 mm)</PresentationFormat>
  <Paragraphs>1468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17</cp:revision>
  <dcterms:created xsi:type="dcterms:W3CDTF">2018-12-04T07:41:15Z</dcterms:created>
  <dcterms:modified xsi:type="dcterms:W3CDTF">2018-12-11T02:37:36Z</dcterms:modified>
</cp:coreProperties>
</file>