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68" r:id="rId2"/>
    <p:sldId id="256" r:id="rId3"/>
    <p:sldId id="257" r:id="rId4"/>
    <p:sldId id="258" r:id="rId5"/>
    <p:sldId id="260" r:id="rId6"/>
    <p:sldId id="259" r:id="rId7"/>
    <p:sldId id="261" r:id="rId8"/>
    <p:sldId id="262" r:id="rId9"/>
    <p:sldId id="263" r:id="rId10"/>
    <p:sldId id="264" r:id="rId11"/>
    <p:sldId id="265" r:id="rId12"/>
    <p:sldId id="269" r:id="rId13"/>
    <p:sldId id="271" r:id="rId1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026" autoAdjust="0"/>
    <p:restoredTop sz="94660"/>
  </p:normalViewPr>
  <p:slideViewPr>
    <p:cSldViewPr snapToGrid="0" showGuides="1">
      <p:cViewPr varScale="1">
        <p:scale>
          <a:sx n="109" d="100"/>
          <a:sy n="109" d="100"/>
        </p:scale>
        <p:origin x="3462" y="108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43912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236991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C2DB4E1-47C5-4DBD-AADB-D5ADCB462EBE}"/>
              </a:ext>
            </a:extLst>
          </p:cNvPr>
          <p:cNvSpPr/>
          <p:nvPr/>
        </p:nvSpPr>
        <p:spPr>
          <a:xfrm>
            <a:off x="0" y="0"/>
            <a:ext cx="9906000" cy="219456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63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DD47CC2A-0CF8-434D-A8EF-461702A7533D}"/>
              </a:ext>
            </a:extLst>
          </p:cNvPr>
          <p:cNvSpPr/>
          <p:nvPr/>
        </p:nvSpPr>
        <p:spPr>
          <a:xfrm>
            <a:off x="0" y="4663440"/>
            <a:ext cx="9906000" cy="219456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63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CB6F3D3-6A82-4A55-B9DA-93A4E668ECDC}"/>
              </a:ext>
            </a:extLst>
          </p:cNvPr>
          <p:cNvSpPr/>
          <p:nvPr/>
        </p:nvSpPr>
        <p:spPr>
          <a:xfrm>
            <a:off x="2724744" y="2012030"/>
            <a:ext cx="4457700" cy="18253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63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A161A6E-E38E-44A0-B4BD-3E6C8C584A8E}"/>
              </a:ext>
            </a:extLst>
          </p:cNvPr>
          <p:cNvSpPr/>
          <p:nvPr/>
        </p:nvSpPr>
        <p:spPr>
          <a:xfrm>
            <a:off x="2724744" y="4663440"/>
            <a:ext cx="4457700" cy="18253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63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A4B9F857-FDA0-4974-A612-0E32DB6A6B42}"/>
              </a:ext>
            </a:extLst>
          </p:cNvPr>
          <p:cNvGrpSpPr/>
          <p:nvPr/>
        </p:nvGrpSpPr>
        <p:grpSpPr>
          <a:xfrm>
            <a:off x="2842070" y="2699696"/>
            <a:ext cx="4223048" cy="1282769"/>
            <a:chOff x="6442698" y="4204191"/>
            <a:chExt cx="3262908" cy="991122"/>
          </a:xfrm>
          <a:solidFill>
            <a:schemeClr val="accent1">
              <a:lumMod val="75000"/>
            </a:schemeClr>
          </a:solidFill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ED374918-715A-411C-82F8-B5AFB6E01705}"/>
                </a:ext>
              </a:extLst>
            </p:cNvPr>
            <p:cNvSpPr/>
            <p:nvPr/>
          </p:nvSpPr>
          <p:spPr>
            <a:xfrm flipH="1">
              <a:off x="6442698" y="4300261"/>
              <a:ext cx="727472" cy="887611"/>
            </a:xfrm>
            <a:custGeom>
              <a:avLst/>
              <a:gdLst>
                <a:gd name="connsiteX0" fmla="*/ 357783 w 727472"/>
                <a:gd name="connsiteY0" fmla="*/ 0 h 887611"/>
                <a:gd name="connsiteX1" fmla="*/ 158651 w 727472"/>
                <a:gd name="connsiteY1" fmla="*/ 29171 h 887611"/>
                <a:gd name="connsiteX2" fmla="*/ 46732 w 727472"/>
                <a:gd name="connsiteY2" fmla="*/ 118765 h 887611"/>
                <a:gd name="connsiteX3" fmla="*/ 5953 w 727472"/>
                <a:gd name="connsiteY3" fmla="*/ 254199 h 887611"/>
                <a:gd name="connsiteX4" fmla="*/ 52685 w 727472"/>
                <a:gd name="connsiteY4" fmla="*/ 406599 h 887611"/>
                <a:gd name="connsiteX5" fmla="*/ 222647 w 727472"/>
                <a:gd name="connsiteY5" fmla="*/ 566142 h 887611"/>
                <a:gd name="connsiteX6" fmla="*/ 320576 w 727472"/>
                <a:gd name="connsiteY6" fmla="*/ 636985 h 887611"/>
                <a:gd name="connsiteX7" fmla="*/ 378619 w 727472"/>
                <a:gd name="connsiteY7" fmla="*/ 689967 h 887611"/>
                <a:gd name="connsiteX8" fmla="*/ 0 w 727472"/>
                <a:gd name="connsiteY8" fmla="*/ 689967 h 887611"/>
                <a:gd name="connsiteX9" fmla="*/ 0 w 727472"/>
                <a:gd name="connsiteY9" fmla="*/ 887611 h 887611"/>
                <a:gd name="connsiteX10" fmla="*/ 727472 w 727472"/>
                <a:gd name="connsiteY10" fmla="*/ 887611 h 887611"/>
                <a:gd name="connsiteX11" fmla="*/ 651569 w 727472"/>
                <a:gd name="connsiteY11" fmla="*/ 684907 h 887611"/>
                <a:gd name="connsiteX12" fmla="*/ 413742 w 727472"/>
                <a:gd name="connsiteY12" fmla="*/ 460772 h 887611"/>
                <a:gd name="connsiteX13" fmla="*/ 277416 w 727472"/>
                <a:gd name="connsiteY13" fmla="*/ 340519 h 887611"/>
                <a:gd name="connsiteX14" fmla="*/ 247650 w 727472"/>
                <a:gd name="connsiteY14" fmla="*/ 262533 h 887611"/>
                <a:gd name="connsiteX15" fmla="*/ 277118 w 727472"/>
                <a:gd name="connsiteY15" fmla="*/ 194370 h 887611"/>
                <a:gd name="connsiteX16" fmla="*/ 351234 w 727472"/>
                <a:gd name="connsiteY16" fmla="*/ 166092 h 887611"/>
                <a:gd name="connsiteX17" fmla="*/ 427137 w 727472"/>
                <a:gd name="connsiteY17" fmla="*/ 195263 h 887611"/>
                <a:gd name="connsiteX18" fmla="*/ 466725 w 727472"/>
                <a:gd name="connsiteY18" fmla="*/ 298252 h 887611"/>
                <a:gd name="connsiteX19" fmla="*/ 709612 w 727472"/>
                <a:gd name="connsiteY19" fmla="*/ 278607 h 887611"/>
                <a:gd name="connsiteX20" fmla="*/ 657225 w 727472"/>
                <a:gd name="connsiteY20" fmla="*/ 118765 h 887611"/>
                <a:gd name="connsiteX21" fmla="*/ 549771 w 727472"/>
                <a:gd name="connsiteY21" fmla="*/ 30659 h 887611"/>
                <a:gd name="connsiteX22" fmla="*/ 357783 w 727472"/>
                <a:gd name="connsiteY22" fmla="*/ 0 h 8876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727472" h="887611">
                  <a:moveTo>
                    <a:pt x="357783" y="0"/>
                  </a:moveTo>
                  <a:cubicBezTo>
                    <a:pt x="272455" y="0"/>
                    <a:pt x="206077" y="9724"/>
                    <a:pt x="158651" y="29171"/>
                  </a:cubicBezTo>
                  <a:cubicBezTo>
                    <a:pt x="111224" y="48617"/>
                    <a:pt x="73918" y="78482"/>
                    <a:pt x="46732" y="118765"/>
                  </a:cubicBezTo>
                  <a:cubicBezTo>
                    <a:pt x="19546" y="159048"/>
                    <a:pt x="5953" y="204192"/>
                    <a:pt x="5953" y="254199"/>
                  </a:cubicBezTo>
                  <a:cubicBezTo>
                    <a:pt x="5953" y="307380"/>
                    <a:pt x="21530" y="358180"/>
                    <a:pt x="52685" y="406599"/>
                  </a:cubicBezTo>
                  <a:cubicBezTo>
                    <a:pt x="83840" y="455017"/>
                    <a:pt x="140494" y="508199"/>
                    <a:pt x="222647" y="566142"/>
                  </a:cubicBezTo>
                  <a:cubicBezTo>
                    <a:pt x="271463" y="599877"/>
                    <a:pt x="304105" y="623491"/>
                    <a:pt x="320576" y="636985"/>
                  </a:cubicBezTo>
                  <a:cubicBezTo>
                    <a:pt x="337046" y="650478"/>
                    <a:pt x="356394" y="668139"/>
                    <a:pt x="378619" y="689967"/>
                  </a:cubicBezTo>
                  <a:lnTo>
                    <a:pt x="0" y="689967"/>
                  </a:lnTo>
                  <a:lnTo>
                    <a:pt x="0" y="887611"/>
                  </a:lnTo>
                  <a:lnTo>
                    <a:pt x="727472" y="887611"/>
                  </a:lnTo>
                  <a:cubicBezTo>
                    <a:pt x="719137" y="815777"/>
                    <a:pt x="693837" y="748209"/>
                    <a:pt x="651569" y="684907"/>
                  </a:cubicBezTo>
                  <a:cubicBezTo>
                    <a:pt x="609302" y="621606"/>
                    <a:pt x="530027" y="546894"/>
                    <a:pt x="413742" y="460772"/>
                  </a:cubicBezTo>
                  <a:cubicBezTo>
                    <a:pt x="342702" y="407988"/>
                    <a:pt x="297259" y="367903"/>
                    <a:pt x="277416" y="340519"/>
                  </a:cubicBezTo>
                  <a:cubicBezTo>
                    <a:pt x="257572" y="313135"/>
                    <a:pt x="247650" y="287139"/>
                    <a:pt x="247650" y="262533"/>
                  </a:cubicBezTo>
                  <a:cubicBezTo>
                    <a:pt x="247650" y="235943"/>
                    <a:pt x="257473" y="213221"/>
                    <a:pt x="277118" y="194370"/>
                  </a:cubicBezTo>
                  <a:cubicBezTo>
                    <a:pt x="296763" y="175518"/>
                    <a:pt x="321469" y="166092"/>
                    <a:pt x="351234" y="166092"/>
                  </a:cubicBezTo>
                  <a:cubicBezTo>
                    <a:pt x="382191" y="166092"/>
                    <a:pt x="407491" y="175816"/>
                    <a:pt x="427137" y="195263"/>
                  </a:cubicBezTo>
                  <a:cubicBezTo>
                    <a:pt x="446782" y="214710"/>
                    <a:pt x="459978" y="249039"/>
                    <a:pt x="466725" y="298252"/>
                  </a:cubicBezTo>
                  <a:lnTo>
                    <a:pt x="709612" y="278607"/>
                  </a:lnTo>
                  <a:cubicBezTo>
                    <a:pt x="700087" y="210344"/>
                    <a:pt x="682625" y="157064"/>
                    <a:pt x="657225" y="118765"/>
                  </a:cubicBezTo>
                  <a:cubicBezTo>
                    <a:pt x="631825" y="80467"/>
                    <a:pt x="596007" y="51098"/>
                    <a:pt x="549771" y="30659"/>
                  </a:cubicBezTo>
                  <a:cubicBezTo>
                    <a:pt x="503535" y="10220"/>
                    <a:pt x="439539" y="0"/>
                    <a:pt x="357783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63">
                <a:solidFill>
                  <a:schemeClr val="accent1"/>
                </a:solidFill>
              </a:endParaRPr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F2098F90-E001-4DD2-9444-CE8A7E3AA6F0}"/>
                </a:ext>
              </a:extLst>
            </p:cNvPr>
            <p:cNvSpPr/>
            <p:nvPr/>
          </p:nvSpPr>
          <p:spPr>
            <a:xfrm flipH="1">
              <a:off x="8343530" y="4300261"/>
              <a:ext cx="500063" cy="887611"/>
            </a:xfrm>
            <a:custGeom>
              <a:avLst/>
              <a:gdLst>
                <a:gd name="connsiteX0" fmla="*/ 200620 w 500063"/>
                <a:gd name="connsiteY0" fmla="*/ 0 h 887611"/>
                <a:gd name="connsiteX1" fmla="*/ 0 w 500063"/>
                <a:gd name="connsiteY1" fmla="*/ 0 h 887611"/>
                <a:gd name="connsiteX2" fmla="*/ 0 w 500063"/>
                <a:gd name="connsiteY2" fmla="*/ 887611 h 887611"/>
                <a:gd name="connsiteX3" fmla="*/ 245269 w 500063"/>
                <a:gd name="connsiteY3" fmla="*/ 887611 h 887611"/>
                <a:gd name="connsiteX4" fmla="*/ 245269 w 500063"/>
                <a:gd name="connsiteY4" fmla="*/ 305991 h 887611"/>
                <a:gd name="connsiteX5" fmla="*/ 360462 w 500063"/>
                <a:gd name="connsiteY5" fmla="*/ 379214 h 887611"/>
                <a:gd name="connsiteX6" fmla="*/ 500063 w 500063"/>
                <a:gd name="connsiteY6" fmla="*/ 432793 h 887611"/>
                <a:gd name="connsiteX7" fmla="*/ 500063 w 500063"/>
                <a:gd name="connsiteY7" fmla="*/ 233958 h 887611"/>
                <a:gd name="connsiteX8" fmla="*/ 307777 w 500063"/>
                <a:gd name="connsiteY8" fmla="*/ 138113 h 887611"/>
                <a:gd name="connsiteX9" fmla="*/ 200620 w 500063"/>
                <a:gd name="connsiteY9" fmla="*/ 0 h 8876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0063" h="887611">
                  <a:moveTo>
                    <a:pt x="200620" y="0"/>
                  </a:moveTo>
                  <a:lnTo>
                    <a:pt x="0" y="0"/>
                  </a:lnTo>
                  <a:lnTo>
                    <a:pt x="0" y="887611"/>
                  </a:lnTo>
                  <a:lnTo>
                    <a:pt x="245269" y="887611"/>
                  </a:lnTo>
                  <a:lnTo>
                    <a:pt x="245269" y="305991"/>
                  </a:lnTo>
                  <a:cubicBezTo>
                    <a:pt x="284956" y="336153"/>
                    <a:pt x="323354" y="360561"/>
                    <a:pt x="360462" y="379214"/>
                  </a:cubicBezTo>
                  <a:cubicBezTo>
                    <a:pt x="397570" y="397867"/>
                    <a:pt x="444103" y="415727"/>
                    <a:pt x="500063" y="432793"/>
                  </a:cubicBezTo>
                  <a:lnTo>
                    <a:pt x="500063" y="233958"/>
                  </a:lnTo>
                  <a:cubicBezTo>
                    <a:pt x="417513" y="207368"/>
                    <a:pt x="353417" y="175419"/>
                    <a:pt x="307777" y="138113"/>
                  </a:cubicBezTo>
                  <a:cubicBezTo>
                    <a:pt x="262136" y="100807"/>
                    <a:pt x="226417" y="54769"/>
                    <a:pt x="200620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63">
                <a:solidFill>
                  <a:schemeClr val="accent1"/>
                </a:solidFill>
              </a:endParaRPr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A482E94-ED73-4CB5-8EC2-FDB9968492D6}"/>
                </a:ext>
              </a:extLst>
            </p:cNvPr>
            <p:cNvSpPr/>
            <p:nvPr/>
          </p:nvSpPr>
          <p:spPr>
            <a:xfrm flipH="1">
              <a:off x="8986468" y="4292819"/>
              <a:ext cx="719138" cy="902494"/>
            </a:xfrm>
            <a:custGeom>
              <a:avLst/>
              <a:gdLst>
                <a:gd name="connsiteX0" fmla="*/ 383977 w 719138"/>
                <a:gd name="connsiteY0" fmla="*/ 0 h 902494"/>
                <a:gd name="connsiteX1" fmla="*/ 173831 w 719138"/>
                <a:gd name="connsiteY1" fmla="*/ 44946 h 902494"/>
                <a:gd name="connsiteX2" fmla="*/ 47327 w 719138"/>
                <a:gd name="connsiteY2" fmla="*/ 187821 h 902494"/>
                <a:gd name="connsiteX3" fmla="*/ 0 w 719138"/>
                <a:gd name="connsiteY3" fmla="*/ 446485 h 902494"/>
                <a:gd name="connsiteX4" fmla="*/ 99417 w 719138"/>
                <a:gd name="connsiteY4" fmla="*/ 792659 h 902494"/>
                <a:gd name="connsiteX5" fmla="*/ 375047 w 719138"/>
                <a:gd name="connsiteY5" fmla="*/ 902494 h 902494"/>
                <a:gd name="connsiteX6" fmla="*/ 539353 w 719138"/>
                <a:gd name="connsiteY6" fmla="*/ 878384 h 902494"/>
                <a:gd name="connsiteX7" fmla="*/ 639366 w 719138"/>
                <a:gd name="connsiteY7" fmla="*/ 807839 h 902494"/>
                <a:gd name="connsiteX8" fmla="*/ 700683 w 719138"/>
                <a:gd name="connsiteY8" fmla="*/ 691753 h 902494"/>
                <a:gd name="connsiteX9" fmla="*/ 459581 w 719138"/>
                <a:gd name="connsiteY9" fmla="*/ 661392 h 902494"/>
                <a:gd name="connsiteX10" fmla="*/ 427435 w 719138"/>
                <a:gd name="connsiteY10" fmla="*/ 732830 h 902494"/>
                <a:gd name="connsiteX11" fmla="*/ 372071 w 719138"/>
                <a:gd name="connsiteY11" fmla="*/ 753666 h 902494"/>
                <a:gd name="connsiteX12" fmla="*/ 280988 w 719138"/>
                <a:gd name="connsiteY12" fmla="*/ 694730 h 902494"/>
                <a:gd name="connsiteX13" fmla="*/ 245269 w 719138"/>
                <a:gd name="connsiteY13" fmla="*/ 510778 h 902494"/>
                <a:gd name="connsiteX14" fmla="*/ 334566 w 719138"/>
                <a:gd name="connsiteY14" fmla="*/ 576263 h 902494"/>
                <a:gd name="connsiteX15" fmla="*/ 440531 w 719138"/>
                <a:gd name="connsiteY15" fmla="*/ 597099 h 902494"/>
                <a:gd name="connsiteX16" fmla="*/ 638473 w 719138"/>
                <a:gd name="connsiteY16" fmla="*/ 513755 h 902494"/>
                <a:gd name="connsiteX17" fmla="*/ 719138 w 719138"/>
                <a:gd name="connsiteY17" fmla="*/ 303014 h 902494"/>
                <a:gd name="connsiteX18" fmla="*/ 678061 w 719138"/>
                <a:gd name="connsiteY18" fmla="*/ 144661 h 902494"/>
                <a:gd name="connsiteX19" fmla="*/ 564952 w 719138"/>
                <a:gd name="connsiteY19" fmla="*/ 36612 h 902494"/>
                <a:gd name="connsiteX20" fmla="*/ 383977 w 719138"/>
                <a:gd name="connsiteY20" fmla="*/ 0 h 902494"/>
                <a:gd name="connsiteX21" fmla="*/ 376833 w 719138"/>
                <a:gd name="connsiteY21" fmla="*/ 151210 h 902494"/>
                <a:gd name="connsiteX22" fmla="*/ 456903 w 719138"/>
                <a:gd name="connsiteY22" fmla="*/ 187524 h 902494"/>
                <a:gd name="connsiteX23" fmla="*/ 488752 w 719138"/>
                <a:gd name="connsiteY23" fmla="*/ 296466 h 902494"/>
                <a:gd name="connsiteX24" fmla="*/ 455712 w 719138"/>
                <a:gd name="connsiteY24" fmla="*/ 408385 h 902494"/>
                <a:gd name="connsiteX25" fmla="*/ 373261 w 719138"/>
                <a:gd name="connsiteY25" fmla="*/ 447080 h 902494"/>
                <a:gd name="connsiteX26" fmla="*/ 288131 w 719138"/>
                <a:gd name="connsiteY26" fmla="*/ 409575 h 902494"/>
                <a:gd name="connsiteX27" fmla="*/ 254199 w 719138"/>
                <a:gd name="connsiteY27" fmla="*/ 302419 h 902494"/>
                <a:gd name="connsiteX28" fmla="*/ 289917 w 719138"/>
                <a:gd name="connsiteY28" fmla="*/ 191393 h 902494"/>
                <a:gd name="connsiteX29" fmla="*/ 376833 w 719138"/>
                <a:gd name="connsiteY29" fmla="*/ 151210 h 9024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</a:cxnLst>
              <a:rect l="l" t="t" r="r" b="b"/>
              <a:pathLst>
                <a:path w="719138" h="902494">
                  <a:moveTo>
                    <a:pt x="383977" y="0"/>
                  </a:moveTo>
                  <a:cubicBezTo>
                    <a:pt x="296665" y="0"/>
                    <a:pt x="226616" y="14982"/>
                    <a:pt x="173831" y="44946"/>
                  </a:cubicBezTo>
                  <a:cubicBezTo>
                    <a:pt x="121047" y="74910"/>
                    <a:pt x="78879" y="122535"/>
                    <a:pt x="47327" y="187821"/>
                  </a:cubicBezTo>
                  <a:cubicBezTo>
                    <a:pt x="15776" y="253107"/>
                    <a:pt x="0" y="339328"/>
                    <a:pt x="0" y="446485"/>
                  </a:cubicBezTo>
                  <a:cubicBezTo>
                    <a:pt x="0" y="604044"/>
                    <a:pt x="33139" y="719435"/>
                    <a:pt x="99417" y="792659"/>
                  </a:cubicBezTo>
                  <a:cubicBezTo>
                    <a:pt x="165696" y="865882"/>
                    <a:pt x="257572" y="902494"/>
                    <a:pt x="375047" y="902494"/>
                  </a:cubicBezTo>
                  <a:cubicBezTo>
                    <a:pt x="444500" y="902494"/>
                    <a:pt x="499269" y="894457"/>
                    <a:pt x="539353" y="878384"/>
                  </a:cubicBezTo>
                  <a:cubicBezTo>
                    <a:pt x="579438" y="862310"/>
                    <a:pt x="612775" y="838796"/>
                    <a:pt x="639366" y="807839"/>
                  </a:cubicBezTo>
                  <a:cubicBezTo>
                    <a:pt x="665957" y="776883"/>
                    <a:pt x="686395" y="738188"/>
                    <a:pt x="700683" y="691753"/>
                  </a:cubicBezTo>
                  <a:lnTo>
                    <a:pt x="459581" y="661392"/>
                  </a:lnTo>
                  <a:cubicBezTo>
                    <a:pt x="453231" y="695127"/>
                    <a:pt x="442516" y="718939"/>
                    <a:pt x="427435" y="732830"/>
                  </a:cubicBezTo>
                  <a:cubicBezTo>
                    <a:pt x="412353" y="746721"/>
                    <a:pt x="393899" y="753666"/>
                    <a:pt x="372071" y="753666"/>
                  </a:cubicBezTo>
                  <a:cubicBezTo>
                    <a:pt x="333177" y="753666"/>
                    <a:pt x="302816" y="734021"/>
                    <a:pt x="280988" y="694730"/>
                  </a:cubicBezTo>
                  <a:cubicBezTo>
                    <a:pt x="265113" y="665758"/>
                    <a:pt x="253207" y="604441"/>
                    <a:pt x="245269" y="510778"/>
                  </a:cubicBezTo>
                  <a:cubicBezTo>
                    <a:pt x="274241" y="540544"/>
                    <a:pt x="304007" y="562372"/>
                    <a:pt x="334566" y="576263"/>
                  </a:cubicBezTo>
                  <a:cubicBezTo>
                    <a:pt x="365125" y="590153"/>
                    <a:pt x="400447" y="597099"/>
                    <a:pt x="440531" y="597099"/>
                  </a:cubicBezTo>
                  <a:cubicBezTo>
                    <a:pt x="518716" y="597099"/>
                    <a:pt x="584696" y="569317"/>
                    <a:pt x="638473" y="513755"/>
                  </a:cubicBezTo>
                  <a:cubicBezTo>
                    <a:pt x="692249" y="458192"/>
                    <a:pt x="719138" y="387946"/>
                    <a:pt x="719138" y="303014"/>
                  </a:cubicBezTo>
                  <a:cubicBezTo>
                    <a:pt x="719138" y="245071"/>
                    <a:pt x="705445" y="192286"/>
                    <a:pt x="678061" y="144661"/>
                  </a:cubicBezTo>
                  <a:cubicBezTo>
                    <a:pt x="650677" y="97036"/>
                    <a:pt x="612973" y="61020"/>
                    <a:pt x="564952" y="36612"/>
                  </a:cubicBezTo>
                  <a:cubicBezTo>
                    <a:pt x="516930" y="12204"/>
                    <a:pt x="456605" y="0"/>
                    <a:pt x="383977" y="0"/>
                  </a:cubicBezTo>
                  <a:close/>
                  <a:moveTo>
                    <a:pt x="376833" y="151210"/>
                  </a:moveTo>
                  <a:cubicBezTo>
                    <a:pt x="408980" y="151210"/>
                    <a:pt x="435670" y="163314"/>
                    <a:pt x="456903" y="187524"/>
                  </a:cubicBezTo>
                  <a:cubicBezTo>
                    <a:pt x="478135" y="211733"/>
                    <a:pt x="488752" y="248047"/>
                    <a:pt x="488752" y="296466"/>
                  </a:cubicBezTo>
                  <a:cubicBezTo>
                    <a:pt x="488752" y="345282"/>
                    <a:pt x="477739" y="382588"/>
                    <a:pt x="455712" y="408385"/>
                  </a:cubicBezTo>
                  <a:cubicBezTo>
                    <a:pt x="433685" y="434182"/>
                    <a:pt x="406202" y="447080"/>
                    <a:pt x="373261" y="447080"/>
                  </a:cubicBezTo>
                  <a:cubicBezTo>
                    <a:pt x="339130" y="447080"/>
                    <a:pt x="310753" y="434578"/>
                    <a:pt x="288131" y="409575"/>
                  </a:cubicBezTo>
                  <a:cubicBezTo>
                    <a:pt x="265510" y="384572"/>
                    <a:pt x="254199" y="348853"/>
                    <a:pt x="254199" y="302419"/>
                  </a:cubicBezTo>
                  <a:cubicBezTo>
                    <a:pt x="254199" y="255191"/>
                    <a:pt x="266105" y="218182"/>
                    <a:pt x="289917" y="191393"/>
                  </a:cubicBezTo>
                  <a:cubicBezTo>
                    <a:pt x="313730" y="164604"/>
                    <a:pt x="342702" y="151210"/>
                    <a:pt x="376833" y="15121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63">
                <a:solidFill>
                  <a:schemeClr val="accent1"/>
                </a:solidFill>
              </a:endParaRPr>
            </a:p>
          </p:txBody>
        </p:sp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2A0B41C5-018F-4CA7-A59C-2ADE7F30835B}"/>
                </a:ext>
              </a:extLst>
            </p:cNvPr>
            <p:cNvGrpSpPr/>
            <p:nvPr/>
          </p:nvGrpSpPr>
          <p:grpSpPr>
            <a:xfrm>
              <a:off x="7313044" y="4204191"/>
              <a:ext cx="849881" cy="991121"/>
              <a:chOff x="6955856" y="5224590"/>
              <a:chExt cx="887612" cy="1035122"/>
            </a:xfrm>
            <a:grpFill/>
          </p:grpSpPr>
          <p:sp>
            <p:nvSpPr>
              <p:cNvPr id="11" name="Freeform: Shape 10">
                <a:extLst>
                  <a:ext uri="{FF2B5EF4-FFF2-40B4-BE49-F238E27FC236}">
                    <a16:creationId xmlns:a16="http://schemas.microsoft.com/office/drawing/2014/main" id="{1F6B46C2-5F48-4A42-AE80-9AAF90E53AB5}"/>
                  </a:ext>
                </a:extLst>
              </p:cNvPr>
              <p:cNvSpPr/>
              <p:nvPr/>
            </p:nvSpPr>
            <p:spPr>
              <a:xfrm>
                <a:off x="6955856" y="5397559"/>
                <a:ext cx="887612" cy="862153"/>
              </a:xfrm>
              <a:custGeom>
                <a:avLst/>
                <a:gdLst>
                  <a:gd name="connsiteX0" fmla="*/ 301395 w 887612"/>
                  <a:gd name="connsiteY0" fmla="*/ 0 h 862153"/>
                  <a:gd name="connsiteX1" fmla="*/ 301395 w 887612"/>
                  <a:gd name="connsiteY1" fmla="*/ 239153 h 862153"/>
                  <a:gd name="connsiteX2" fmla="*/ 279424 w 887612"/>
                  <a:gd name="connsiteY2" fmla="*/ 253966 h 862153"/>
                  <a:gd name="connsiteX3" fmla="*/ 211335 w 887612"/>
                  <a:gd name="connsiteY3" fmla="*/ 418346 h 862153"/>
                  <a:gd name="connsiteX4" fmla="*/ 443805 w 887612"/>
                  <a:gd name="connsiteY4" fmla="*/ 650815 h 862153"/>
                  <a:gd name="connsiteX5" fmla="*/ 676275 w 887612"/>
                  <a:gd name="connsiteY5" fmla="*/ 418346 h 862153"/>
                  <a:gd name="connsiteX6" fmla="*/ 608187 w 887612"/>
                  <a:gd name="connsiteY6" fmla="*/ 253966 h 862153"/>
                  <a:gd name="connsiteX7" fmla="*/ 586218 w 887612"/>
                  <a:gd name="connsiteY7" fmla="*/ 239155 h 862153"/>
                  <a:gd name="connsiteX8" fmla="*/ 586218 w 887612"/>
                  <a:gd name="connsiteY8" fmla="*/ 1 h 862153"/>
                  <a:gd name="connsiteX9" fmla="*/ 616555 w 887612"/>
                  <a:gd name="connsiteY9" fmla="*/ 9418 h 862153"/>
                  <a:gd name="connsiteX10" fmla="*/ 887612 w 887612"/>
                  <a:gd name="connsiteY10" fmla="*/ 418347 h 862153"/>
                  <a:gd name="connsiteX11" fmla="*/ 443806 w 887612"/>
                  <a:gd name="connsiteY11" fmla="*/ 862153 h 862153"/>
                  <a:gd name="connsiteX12" fmla="*/ 0 w 887612"/>
                  <a:gd name="connsiteY12" fmla="*/ 418347 h 862153"/>
                  <a:gd name="connsiteX13" fmla="*/ 271057 w 887612"/>
                  <a:gd name="connsiteY13" fmla="*/ 9418 h 8621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887612" h="862153">
                    <a:moveTo>
                      <a:pt x="301395" y="0"/>
                    </a:moveTo>
                    <a:lnTo>
                      <a:pt x="301395" y="239153"/>
                    </a:lnTo>
                    <a:lnTo>
                      <a:pt x="279424" y="253966"/>
                    </a:lnTo>
                    <a:cubicBezTo>
                      <a:pt x="237355" y="296035"/>
                      <a:pt x="211335" y="354152"/>
                      <a:pt x="211335" y="418346"/>
                    </a:cubicBezTo>
                    <a:cubicBezTo>
                      <a:pt x="211335" y="546735"/>
                      <a:pt x="315415" y="650815"/>
                      <a:pt x="443805" y="650815"/>
                    </a:cubicBezTo>
                    <a:cubicBezTo>
                      <a:pt x="572195" y="650815"/>
                      <a:pt x="676275" y="546735"/>
                      <a:pt x="676275" y="418346"/>
                    </a:cubicBezTo>
                    <a:cubicBezTo>
                      <a:pt x="676275" y="354152"/>
                      <a:pt x="650255" y="296035"/>
                      <a:pt x="608187" y="253966"/>
                    </a:cubicBezTo>
                    <a:lnTo>
                      <a:pt x="586218" y="239155"/>
                    </a:lnTo>
                    <a:lnTo>
                      <a:pt x="586218" y="1"/>
                    </a:lnTo>
                    <a:lnTo>
                      <a:pt x="616555" y="9418"/>
                    </a:lnTo>
                    <a:cubicBezTo>
                      <a:pt x="775844" y="76791"/>
                      <a:pt x="887612" y="234517"/>
                      <a:pt x="887612" y="418347"/>
                    </a:cubicBezTo>
                    <a:cubicBezTo>
                      <a:pt x="887612" y="663454"/>
                      <a:pt x="688913" y="862153"/>
                      <a:pt x="443806" y="862153"/>
                    </a:cubicBezTo>
                    <a:cubicBezTo>
                      <a:pt x="198699" y="862153"/>
                      <a:pt x="0" y="663454"/>
                      <a:pt x="0" y="418347"/>
                    </a:cubicBezTo>
                    <a:cubicBezTo>
                      <a:pt x="0" y="234517"/>
                      <a:pt x="111768" y="76791"/>
                      <a:pt x="271057" y="9418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463"/>
              </a:p>
            </p:txBody>
          </p:sp>
          <p:sp>
            <p:nvSpPr>
              <p:cNvPr id="12" name="Rectangle: Rounded Corners 11">
                <a:extLst>
                  <a:ext uri="{FF2B5EF4-FFF2-40B4-BE49-F238E27FC236}">
                    <a16:creationId xmlns:a16="http://schemas.microsoft.com/office/drawing/2014/main" id="{03B45179-E8D2-439D-9181-29EB2F212D8A}"/>
                  </a:ext>
                </a:extLst>
              </p:cNvPr>
              <p:cNvSpPr/>
              <p:nvPr/>
            </p:nvSpPr>
            <p:spPr>
              <a:xfrm>
                <a:off x="7297484" y="5224590"/>
                <a:ext cx="204355" cy="563761"/>
              </a:xfrm>
              <a:prstGeom prst="roundRect">
                <a:avLst>
                  <a:gd name="adj" fmla="val 24830"/>
                </a:avLst>
              </a:prstGeom>
              <a:solidFill>
                <a:schemeClr val="accent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463"/>
              </a:p>
            </p:txBody>
          </p:sp>
        </p:grp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3ED58976-4F8D-4061-AB7E-6FB7140249D6}"/>
              </a:ext>
            </a:extLst>
          </p:cNvPr>
          <p:cNvSpPr txBox="1"/>
          <p:nvPr/>
        </p:nvSpPr>
        <p:spPr>
          <a:xfrm>
            <a:off x="1830327" y="557129"/>
            <a:ext cx="6246533" cy="119263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altLang="ko-KR" sz="7150" dirty="0">
                <a:solidFill>
                  <a:schemeClr val="bg1"/>
                </a:solidFill>
                <a:cs typeface="Arial" pitchFamily="34" charset="0"/>
              </a:rPr>
              <a:t>CALENDAR</a:t>
            </a:r>
            <a:endParaRPr lang="ko-KR" altLang="en-US" sz="7150" dirty="0">
              <a:solidFill>
                <a:schemeClr val="bg1"/>
              </a:solidFill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4077174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023088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ln w="254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4193931" y="26276"/>
            <a:ext cx="151813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9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943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OCTOBER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82586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AUGUST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DD1E5169-2E9E-461A-8936-8A72EE79DF72}"/>
              </a:ext>
            </a:extLst>
          </p:cNvPr>
          <p:cNvSpPr txBox="1"/>
          <p:nvPr/>
        </p:nvSpPr>
        <p:spPr>
          <a:xfrm>
            <a:off x="2549773" y="2228401"/>
            <a:ext cx="480646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5400" b="1" spc="-300" dirty="0">
                <a:solidFill>
                  <a:schemeClr val="bg1"/>
                </a:solidFill>
              </a:rPr>
              <a:t>SEPTEMBER</a:t>
            </a: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E07CF3F0-8823-456F-AF4D-AF62C971FFF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5759648"/>
              </p:ext>
            </p:extLst>
          </p:nvPr>
        </p:nvGraphicFramePr>
        <p:xfrm>
          <a:off x="548640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80902060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50C417C8-86FC-4B91-9F22-1341AFAFED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6519179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3762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231334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9285489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2"/>
          </a:solidFill>
          <a:ln w="254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3604870" y="26276"/>
            <a:ext cx="269626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10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106471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NOVEMBER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11336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SEPTEMBER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73E347B-CBF8-443C-B77B-6CD65DF034BF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dirty="0">
                <a:solidFill>
                  <a:schemeClr val="bg1"/>
                </a:solidFill>
              </a:rPr>
              <a:t>OCTOBER</a:t>
            </a: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C9F39299-084F-4308-9426-C881D07FB2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53212294"/>
              </p:ext>
            </p:extLst>
          </p:nvPr>
        </p:nvGraphicFramePr>
        <p:xfrm>
          <a:off x="548640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80902060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9BC67814-2C65-451E-AC18-554071E999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0661455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3762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2927925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5065920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24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3"/>
          </a:solidFill>
          <a:ln w="254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3604870" y="26276"/>
            <a:ext cx="269626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11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10550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DECEMBER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943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OCTOBER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73E347B-CBF8-443C-B77B-6CD65DF034BF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spc="-300" dirty="0">
                <a:solidFill>
                  <a:schemeClr val="bg1"/>
                </a:solidFill>
              </a:rPr>
              <a:t>NOVEMBER</a:t>
            </a: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C9F39299-084F-4308-9426-C881D07FB2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8163365"/>
              </p:ext>
            </p:extLst>
          </p:nvPr>
        </p:nvGraphicFramePr>
        <p:xfrm>
          <a:off x="548640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80902060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9BC67814-2C65-451E-AC18-554071E999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1542168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3762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502045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7742045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8575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4"/>
          </a:solidFill>
          <a:ln w="28575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3604870" y="26276"/>
            <a:ext cx="269626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12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91954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JANUARY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106471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NOVEMBER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73E347B-CBF8-443C-B77B-6CD65DF034BF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spc="-300" dirty="0">
                <a:solidFill>
                  <a:schemeClr val="bg1"/>
                </a:solidFill>
              </a:rPr>
              <a:t>DECEMBER</a:t>
            </a: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C9F39299-084F-4308-9426-C881D07FB2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5451307"/>
              </p:ext>
            </p:extLst>
          </p:nvPr>
        </p:nvGraphicFramePr>
        <p:xfrm>
          <a:off x="548640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80902060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9BC67814-2C65-451E-AC18-554071E999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35887084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3762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257238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A7401BB-3E5A-49F6-B74E-B2E64FCA9AC5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spc="300" dirty="0">
                <a:solidFill>
                  <a:schemeClr val="bg1"/>
                </a:solidFill>
              </a:rPr>
              <a:t>JANUARY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5549748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27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ln w="254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4193931" y="26276"/>
            <a:ext cx="151813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1</a:t>
            </a:r>
          </a:p>
        </p:txBody>
      </p:sp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5DFEFFB7-3B79-4DF1-9379-EF3984A44B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19196637"/>
              </p:ext>
            </p:extLst>
          </p:nvPr>
        </p:nvGraphicFramePr>
        <p:xfrm>
          <a:off x="548640" y="904736"/>
          <a:ext cx="2011681" cy="1645917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</a:tbl>
          </a:graphicData>
        </a:graphic>
      </p:graphicFrame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8F04EC02-8C13-4088-82E8-A64E083A4B6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19691224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>
                          <a:solidFill>
                            <a:schemeClr val="bg1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10317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FEBRUARY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10550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DECEMBER</a:t>
            </a:r>
          </a:p>
        </p:txBody>
      </p:sp>
    </p:spTree>
    <p:extLst>
      <p:ext uri="{BB962C8B-B14F-4D97-AF65-F5344CB8AC3E}">
        <p14:creationId xmlns:p14="http://schemas.microsoft.com/office/powerpoint/2010/main" val="17189011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A7401BB-3E5A-49F6-B74E-B2E64FCA9AC5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dirty="0">
                <a:solidFill>
                  <a:schemeClr val="bg1"/>
                </a:solidFill>
              </a:rPr>
              <a:t>FEBRUARY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4280107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24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2"/>
          </a:solidFill>
          <a:ln w="254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4193931" y="26276"/>
            <a:ext cx="151813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2</a:t>
            </a:r>
          </a:p>
        </p:txBody>
      </p:sp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5DFEFFB7-3B79-4DF1-9379-EF3984A44B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6115186"/>
              </p:ext>
            </p:extLst>
          </p:nvPr>
        </p:nvGraphicFramePr>
        <p:xfrm>
          <a:off x="548640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9255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221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</a:tbl>
          </a:graphicData>
        </a:graphic>
      </p:graphicFrame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8F04EC02-8C13-4088-82E8-A64E083A4B6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6422198"/>
              </p:ext>
            </p:extLst>
          </p:nvPr>
        </p:nvGraphicFramePr>
        <p:xfrm>
          <a:off x="7356251" y="904736"/>
          <a:ext cx="2011681" cy="1645917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</a:tbl>
          </a:graphicData>
        </a:graphic>
      </p:graphicFrame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755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MARCH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91954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JANUARY</a:t>
            </a:r>
          </a:p>
        </p:txBody>
      </p:sp>
    </p:spTree>
    <p:extLst>
      <p:ext uri="{BB962C8B-B14F-4D97-AF65-F5344CB8AC3E}">
        <p14:creationId xmlns:p14="http://schemas.microsoft.com/office/powerpoint/2010/main" val="19495246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0233336"/>
              </p:ext>
            </p:extLst>
          </p:nvPr>
        </p:nvGraphicFramePr>
        <p:xfrm>
          <a:off x="3235861" y="3726180"/>
          <a:ext cx="6126477" cy="2834643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85385519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3"/>
          </a:solidFill>
          <a:ln w="254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4193931" y="26276"/>
            <a:ext cx="151813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3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396FCC1-6E63-4352-B817-C695F15F5E71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spc="300" dirty="0">
                <a:solidFill>
                  <a:schemeClr val="bg1"/>
                </a:solidFill>
              </a:rPr>
              <a:t>MARCH</a:t>
            </a:r>
          </a:p>
        </p:txBody>
      </p:sp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7C3DFF48-29F5-49B6-B8BD-CA402A9D7F4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1822145"/>
              </p:ext>
            </p:extLst>
          </p:nvPr>
        </p:nvGraphicFramePr>
        <p:xfrm>
          <a:off x="548640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9255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221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</a:tbl>
          </a:graphicData>
        </a:graphic>
      </p:graphicFrame>
      <p:graphicFrame>
        <p:nvGraphicFramePr>
          <p:cNvPr id="19" name="Table 18">
            <a:extLst>
              <a:ext uri="{FF2B5EF4-FFF2-40B4-BE49-F238E27FC236}">
                <a16:creationId xmlns:a16="http://schemas.microsoft.com/office/drawing/2014/main" id="{64CA180A-D9AD-4BB4-8790-73BB66A75E5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1513828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</a:tbl>
          </a:graphicData>
        </a:graphic>
      </p:graphicFrame>
      <p:sp>
        <p:nvSpPr>
          <p:cNvPr id="20" name="TextBox 19">
            <a:extLst>
              <a:ext uri="{FF2B5EF4-FFF2-40B4-BE49-F238E27FC236}">
                <a16:creationId xmlns:a16="http://schemas.microsoft.com/office/drawing/2014/main" id="{4EE5FDF2-C30A-44BB-A5D1-35652B586437}"/>
              </a:ext>
            </a:extLst>
          </p:cNvPr>
          <p:cNvSpPr txBox="1"/>
          <p:nvPr/>
        </p:nvSpPr>
        <p:spPr>
          <a:xfrm>
            <a:off x="7356251" y="552665"/>
            <a:ext cx="6463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APRIL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B54AC5D1-78CD-4507-8BDE-2AD7B7BF3326}"/>
              </a:ext>
            </a:extLst>
          </p:cNvPr>
          <p:cNvSpPr txBox="1"/>
          <p:nvPr/>
        </p:nvSpPr>
        <p:spPr>
          <a:xfrm>
            <a:off x="548640" y="552665"/>
            <a:ext cx="103175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FEBRUARY</a:t>
            </a:r>
          </a:p>
        </p:txBody>
      </p:sp>
    </p:spTree>
    <p:extLst>
      <p:ext uri="{BB962C8B-B14F-4D97-AF65-F5344CB8AC3E}">
        <p14:creationId xmlns:p14="http://schemas.microsoft.com/office/powerpoint/2010/main" val="34011859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15123184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4"/>
          </a:solidFill>
          <a:ln w="254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4193931" y="26276"/>
            <a:ext cx="151813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4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51200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MAY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755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MARCH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2B098ED-B8D6-4EB1-A56C-045E2B497F3D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spc="300" dirty="0">
                <a:solidFill>
                  <a:schemeClr val="bg1"/>
                </a:solidFill>
              </a:rPr>
              <a:t>APRIL</a:t>
            </a: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03435D0D-6E01-47F8-BBBF-B15AB2196CB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59648812"/>
              </p:ext>
            </p:extLst>
          </p:nvPr>
        </p:nvGraphicFramePr>
        <p:xfrm>
          <a:off x="548640" y="904736"/>
          <a:ext cx="2011681" cy="1645917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9255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221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8453454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76AD3E13-5D5C-4D03-AF67-5A9D25A448E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42771114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7269704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accent1"/>
              </a:solidFill>
            </a:endParaRP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2204357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26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4193931" y="26276"/>
            <a:ext cx="151813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5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59343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JUNE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6463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APRIL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D1A88B5B-C047-43E2-83FC-2110A0011ED5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spc="300" dirty="0">
                <a:solidFill>
                  <a:schemeClr val="bg1"/>
                </a:solidFill>
              </a:rPr>
              <a:t>MAY</a:t>
            </a: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368EAA9C-5A36-4DD9-825F-EED7F1E90C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727415"/>
              </p:ext>
            </p:extLst>
          </p:nvPr>
        </p:nvGraphicFramePr>
        <p:xfrm>
          <a:off x="548640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8453454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853F506F-96DB-4882-9D2D-912F83DAD7E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85062847"/>
              </p:ext>
            </p:extLst>
          </p:nvPr>
        </p:nvGraphicFramePr>
        <p:xfrm>
          <a:off x="7356251" y="904736"/>
          <a:ext cx="2011681" cy="1645917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3762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873354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269232"/>
              </p:ext>
            </p:extLst>
          </p:nvPr>
        </p:nvGraphicFramePr>
        <p:xfrm>
          <a:off x="3235861" y="3726180"/>
          <a:ext cx="6126477" cy="2834643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  <a:tr h="404949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30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5870544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2"/>
          </a:solidFill>
          <a:ln w="25400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4193931" y="26276"/>
            <a:ext cx="151813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6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5632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JULY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51200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MAY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E3B5142-20C0-4734-8FBD-83634B60476E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spc="600" dirty="0">
                <a:solidFill>
                  <a:schemeClr val="bg1"/>
                </a:solidFill>
              </a:rPr>
              <a:t>JUNE</a:t>
            </a: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E3DCF80C-4921-494E-A6B1-A7847CCDFE7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74082521"/>
              </p:ext>
            </p:extLst>
          </p:nvPr>
        </p:nvGraphicFramePr>
        <p:xfrm>
          <a:off x="548640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8453454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A24335F7-4792-42E2-8DC8-6FF1F159811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7950584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8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9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3762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5140774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7859497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4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/>
                        <a:t>8</a:t>
                      </a:r>
                      <a:endParaRPr lang="en-US" sz="1800" dirty="0"/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14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18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21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25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74295" marR="74295" marT="37148" marB="37148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/>
                        <a:t>27</a:t>
                      </a:r>
                    </a:p>
                  </a:txBody>
                  <a:tcPr marL="74295" marR="74295" marT="37148" marB="37148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28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74295" marR="74295" marT="37148" marB="37148" anchor="ctr">
                    <a:lnB w="19050" cap="flat" cmpd="sng" algn="ctr">
                      <a:solidFill>
                        <a:schemeClr val="accent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3"/>
          </a:solidFill>
          <a:ln w="254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4193931" y="26276"/>
            <a:ext cx="151813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7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82586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AUGUST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59343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JUNE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A10F0DC-0CE1-4F4F-A824-3599A2B4AD8C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spc="300" dirty="0">
                <a:solidFill>
                  <a:schemeClr val="bg1"/>
                </a:solidFill>
              </a:rPr>
              <a:t>JULY</a:t>
            </a: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3D7A3649-D4B3-40DA-9434-18D33F1AB4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80120072"/>
              </p:ext>
            </p:extLst>
          </p:nvPr>
        </p:nvGraphicFramePr>
        <p:xfrm>
          <a:off x="548640" y="904736"/>
          <a:ext cx="2011681" cy="1645917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758453454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80902060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C3326CAC-90FC-4B7D-BD73-31C3065D65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50014189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3762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4236598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5E34A81-2A7A-4DA9-B59E-027D4D29F36A}"/>
              </a:ext>
            </a:extLst>
          </p:cNvPr>
          <p:cNvSpPr/>
          <p:nvPr/>
        </p:nvSpPr>
        <p:spPr>
          <a:xfrm>
            <a:off x="0" y="0"/>
            <a:ext cx="9906000" cy="3429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126A729-75BC-44CE-9CF4-0E0F0FBFFE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2970486"/>
              </p:ext>
            </p:extLst>
          </p:nvPr>
        </p:nvGraphicFramePr>
        <p:xfrm>
          <a:off x="3235861" y="3726180"/>
          <a:ext cx="6126477" cy="2834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875211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875211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SUN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MON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TUE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WED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THU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FRI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SAT</a:t>
                      </a:r>
                    </a:p>
                  </a:txBody>
                  <a:tcPr marL="74295" marR="74295" marT="37148" marB="37148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</a:t>
                      </a:r>
                    </a:p>
                  </a:txBody>
                  <a:tcPr marL="0" marR="0" marT="0" marB="0" anchor="ctr">
                    <a:lnT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842091513"/>
                  </a:ext>
                </a:extLst>
              </a:tr>
              <a:tr h="472440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accent4">
                              <a:lumMod val="75000"/>
                            </a:schemeClr>
                          </a:solidFill>
                        </a:rPr>
                        <a:t>25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26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27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28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29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30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31</a:t>
                      </a:r>
                    </a:p>
                  </a:txBody>
                  <a:tcPr marL="0" marR="0" marT="0" marB="0" anchor="ctr">
                    <a:lnB w="1905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3074017"/>
                  </a:ext>
                </a:extLst>
              </a:tr>
            </a:tbl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5887D1D8-F3C7-431F-B0A4-CB053A21F546}"/>
              </a:ext>
            </a:extLst>
          </p:cNvPr>
          <p:cNvSpPr/>
          <p:nvPr/>
        </p:nvSpPr>
        <p:spPr>
          <a:xfrm>
            <a:off x="553915" y="3864220"/>
            <a:ext cx="2277208" cy="2558561"/>
          </a:xfrm>
          <a:prstGeom prst="roundRect">
            <a:avLst>
              <a:gd name="adj" fmla="val 8173"/>
            </a:avLst>
          </a:prstGeom>
          <a:solidFill>
            <a:schemeClr val="bg1"/>
          </a:solidFill>
          <a:ln w="254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Top Corners Rounded 5">
            <a:extLst>
              <a:ext uri="{FF2B5EF4-FFF2-40B4-BE49-F238E27FC236}">
                <a16:creationId xmlns:a16="http://schemas.microsoft.com/office/drawing/2014/main" id="{AE9D39E5-7EBA-4B67-B01F-2F5860C41224}"/>
              </a:ext>
            </a:extLst>
          </p:cNvPr>
          <p:cNvSpPr/>
          <p:nvPr/>
        </p:nvSpPr>
        <p:spPr>
          <a:xfrm>
            <a:off x="545123" y="3849180"/>
            <a:ext cx="2286000" cy="511804"/>
          </a:xfrm>
          <a:prstGeom prst="round2SameRect">
            <a:avLst>
              <a:gd name="adj1" fmla="val 37975"/>
              <a:gd name="adj2" fmla="val 0"/>
            </a:avLst>
          </a:prstGeom>
          <a:solidFill>
            <a:schemeClr val="accent4"/>
          </a:solidFill>
          <a:ln w="25400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D4FA349-732A-4791-8514-AD02B1C198E0}"/>
              </a:ext>
            </a:extLst>
          </p:cNvPr>
          <p:cNvSpPr txBox="1"/>
          <p:nvPr/>
        </p:nvSpPr>
        <p:spPr>
          <a:xfrm>
            <a:off x="1743518" y="3991652"/>
            <a:ext cx="10876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b="1" dirty="0">
                <a:solidFill>
                  <a:schemeClr val="bg1"/>
                </a:solidFill>
              </a:rPr>
              <a:t>MEMO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7489150-5B4D-4C18-B664-E9CCD212BC99}"/>
              </a:ext>
            </a:extLst>
          </p:cNvPr>
          <p:cNvSpPr txBox="1"/>
          <p:nvPr/>
        </p:nvSpPr>
        <p:spPr>
          <a:xfrm>
            <a:off x="689536" y="4514041"/>
            <a:ext cx="1956949" cy="1443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  <a:p>
            <a:pPr marL="171459" indent="-171459">
              <a:lnSpc>
                <a:spcPct val="150000"/>
              </a:lnSpc>
              <a:buFont typeface="Wingdings" pitchFamily="2" charset="2"/>
              <a:buChar char="v"/>
            </a:pPr>
            <a:r>
              <a:rPr lang="en-US" altLang="ko-KR" sz="1200" dirty="0">
                <a:solidFill>
                  <a:schemeClr val="tx1">
                    <a:lumMod val="75000"/>
                    <a:lumOff val="25000"/>
                  </a:schemeClr>
                </a:solidFill>
                <a:cs typeface="Arial" pitchFamily="34" charset="0"/>
              </a:rPr>
              <a:t>Modern PowerPoint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809A717-0629-480C-9602-9DE639477572}"/>
              </a:ext>
            </a:extLst>
          </p:cNvPr>
          <p:cNvSpPr txBox="1"/>
          <p:nvPr/>
        </p:nvSpPr>
        <p:spPr>
          <a:xfrm>
            <a:off x="4193931" y="26276"/>
            <a:ext cx="151813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15000" b="1" spc="600" dirty="0">
                <a:solidFill>
                  <a:schemeClr val="bg1"/>
                </a:solidFill>
              </a:rPr>
              <a:t>8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C932A88-D841-4F2A-99B8-E749C453019D}"/>
              </a:ext>
            </a:extLst>
          </p:cNvPr>
          <p:cNvSpPr txBox="1"/>
          <p:nvPr/>
        </p:nvSpPr>
        <p:spPr>
          <a:xfrm>
            <a:off x="7356251" y="552665"/>
            <a:ext cx="11336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SEPTEMBER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FA6F8F1-4170-49C6-B113-3BD4F31048CB}"/>
              </a:ext>
            </a:extLst>
          </p:cNvPr>
          <p:cNvSpPr txBox="1"/>
          <p:nvPr/>
        </p:nvSpPr>
        <p:spPr>
          <a:xfrm>
            <a:off x="548640" y="552665"/>
            <a:ext cx="5632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200" b="1" dirty="0">
                <a:solidFill>
                  <a:schemeClr val="bg1"/>
                </a:solidFill>
              </a:rPr>
              <a:t>JULY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BDE631F-B8DF-4868-853E-52E26499773B}"/>
              </a:ext>
            </a:extLst>
          </p:cNvPr>
          <p:cNvSpPr txBox="1"/>
          <p:nvPr/>
        </p:nvSpPr>
        <p:spPr>
          <a:xfrm>
            <a:off x="2549773" y="2228401"/>
            <a:ext cx="480646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0" b="1" spc="300" dirty="0">
                <a:solidFill>
                  <a:schemeClr val="bg1"/>
                </a:solidFill>
              </a:rPr>
              <a:t>AUGUST</a:t>
            </a:r>
          </a:p>
        </p:txBody>
      </p:sp>
      <p:graphicFrame>
        <p:nvGraphicFramePr>
          <p:cNvPr id="17" name="Table 16">
            <a:extLst>
              <a:ext uri="{FF2B5EF4-FFF2-40B4-BE49-F238E27FC236}">
                <a16:creationId xmlns:a16="http://schemas.microsoft.com/office/drawing/2014/main" id="{8C637044-0F95-4384-B10E-2D9377B97F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14452405"/>
              </p:ext>
            </p:extLst>
          </p:nvPr>
        </p:nvGraphicFramePr>
        <p:xfrm>
          <a:off x="548640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>
                          <a:solidFill>
                            <a:schemeClr val="bg1"/>
                          </a:solidFill>
                        </a:rPr>
                        <a:t>8</a:t>
                      </a:r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9175058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31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80902060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B8F27592-64E9-4DF1-960C-A9EEF1BD803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0547664"/>
              </p:ext>
            </p:extLst>
          </p:nvPr>
        </p:nvGraphicFramePr>
        <p:xfrm>
          <a:off x="7356251" y="904736"/>
          <a:ext cx="2011681" cy="1645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383">
                  <a:extLst>
                    <a:ext uri="{9D8B030D-6E8A-4147-A177-3AD203B41FA5}">
                      <a16:colId xmlns:a16="http://schemas.microsoft.com/office/drawing/2014/main" val="3797320537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2676353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38648052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2471818613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924907014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3274528978"/>
                    </a:ext>
                  </a:extLst>
                </a:gridCol>
                <a:gridCol w="287383">
                  <a:extLst>
                    <a:ext uri="{9D8B030D-6E8A-4147-A177-3AD203B41FA5}">
                      <a16:colId xmlns:a16="http://schemas.microsoft.com/office/drawing/2014/main" val="85204899"/>
                    </a:ext>
                  </a:extLst>
                </a:gridCol>
              </a:tblGrid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M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W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T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F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aseline="0" dirty="0">
                          <a:solidFill>
                            <a:schemeClr val="bg1"/>
                          </a:solidFill>
                          <a:latin typeface="+mn-lt"/>
                        </a:rPr>
                        <a:t>S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176461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4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5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6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7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514205746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11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14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614386649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18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19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20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21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02310973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22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25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26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27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28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468955264"/>
                  </a:ext>
                </a:extLst>
              </a:tr>
              <a:tr h="27432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29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dirty="0">
                          <a:solidFill>
                            <a:schemeClr val="bg1"/>
                          </a:solidFill>
                        </a:rPr>
                        <a:t>30</a:t>
                      </a: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37620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879746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LPPT-COLOR-A23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F8B2A3"/>
      </a:accent1>
      <a:accent2>
        <a:srgbClr val="A4B4EA"/>
      </a:accent2>
      <a:accent3>
        <a:srgbClr val="9AD3E9"/>
      </a:accent3>
      <a:accent4>
        <a:srgbClr val="98DFBB"/>
      </a:accent4>
      <a:accent5>
        <a:srgbClr val="CBCBCB"/>
      </a:accent5>
      <a:accent6>
        <a:srgbClr val="576868"/>
      </a:accent6>
      <a:hlink>
        <a:srgbClr val="0000FF"/>
      </a:hlink>
      <a:folHlink>
        <a:srgbClr val="800080"/>
      </a:folHlink>
    </a:clrScheme>
    <a:fontScheme name="ALLPPT FONT">
      <a:majorFont>
        <a:latin typeface="Arial"/>
        <a:ea typeface="Arial Unicode MS"/>
        <a:cs typeface=""/>
      </a:majorFont>
      <a:minorFont>
        <a:latin typeface="Arial"/>
        <a:ea typeface="Arial Unicode MS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349</TotalTime>
  <Words>1528</Words>
  <Application>Microsoft Office PowerPoint</Application>
  <PresentationFormat>A4 Paper (210x297 mm)</PresentationFormat>
  <Paragraphs>1468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6" baseType="lpstr">
      <vt:lpstr>Arial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Allppt.com</dc:creator>
  <cp:lastModifiedBy>Allppt.com</cp:lastModifiedBy>
  <cp:revision>17</cp:revision>
  <dcterms:created xsi:type="dcterms:W3CDTF">2018-12-04T07:41:15Z</dcterms:created>
  <dcterms:modified xsi:type="dcterms:W3CDTF">2018-12-11T02:37:36Z</dcterms:modified>
</cp:coreProperties>
</file>

<file path=docProps/thumbnail.jpeg>
</file>