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109" d="100"/>
          <a:sy n="109" d="100"/>
        </p:scale>
        <p:origin x="1452" y="108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Freeform: Shape 180">
            <a:extLst>
              <a:ext uri="{FF2B5EF4-FFF2-40B4-BE49-F238E27FC236}">
                <a16:creationId xmlns:a16="http://schemas.microsoft.com/office/drawing/2014/main" id="{42AF540E-102F-4B8C-988E-A0747297D796}"/>
              </a:ext>
            </a:extLst>
          </p:cNvPr>
          <p:cNvSpPr/>
          <p:nvPr/>
        </p:nvSpPr>
        <p:spPr>
          <a:xfrm rot="18900000">
            <a:off x="90161" y="-2898477"/>
            <a:ext cx="9724785" cy="9734280"/>
          </a:xfrm>
          <a:custGeom>
            <a:avLst/>
            <a:gdLst>
              <a:gd name="connsiteX0" fmla="*/ 516092 w 9724785"/>
              <a:gd name="connsiteY0" fmla="*/ 2872782 h 9734280"/>
              <a:gd name="connsiteX1" fmla="*/ 93067 w 9724785"/>
              <a:gd name="connsiteY1" fmla="*/ 2872782 h 9734280"/>
              <a:gd name="connsiteX2" fmla="*/ 93067 w 9724785"/>
              <a:gd name="connsiteY2" fmla="*/ 3295808 h 9734280"/>
              <a:gd name="connsiteX3" fmla="*/ 516092 w 9724785"/>
              <a:gd name="connsiteY3" fmla="*/ 3295808 h 9734280"/>
              <a:gd name="connsiteX4" fmla="*/ 1221563 w 9724785"/>
              <a:gd name="connsiteY4" fmla="*/ 3577827 h 9734280"/>
              <a:gd name="connsiteX5" fmla="*/ 798538 w 9724785"/>
              <a:gd name="connsiteY5" fmla="*/ 3577827 h 9734280"/>
              <a:gd name="connsiteX6" fmla="*/ 798539 w 9724785"/>
              <a:gd name="connsiteY6" fmla="*/ 4000853 h 9734280"/>
              <a:gd name="connsiteX7" fmla="*/ 1221564 w 9724785"/>
              <a:gd name="connsiteY7" fmla="*/ 4000854 h 9734280"/>
              <a:gd name="connsiteX8" fmla="*/ 1927035 w 9724785"/>
              <a:gd name="connsiteY8" fmla="*/ 4282874 h 9734280"/>
              <a:gd name="connsiteX9" fmla="*/ 1504009 w 9724785"/>
              <a:gd name="connsiteY9" fmla="*/ 4282874 h 9734280"/>
              <a:gd name="connsiteX10" fmla="*/ 1504009 w 9724785"/>
              <a:gd name="connsiteY10" fmla="*/ 4705900 h 9734280"/>
              <a:gd name="connsiteX11" fmla="*/ 1927033 w 9724785"/>
              <a:gd name="connsiteY11" fmla="*/ 4705899 h 9734280"/>
              <a:gd name="connsiteX12" fmla="*/ 2632502 w 9724785"/>
              <a:gd name="connsiteY12" fmla="*/ 4987918 h 9734280"/>
              <a:gd name="connsiteX13" fmla="*/ 2209478 w 9724785"/>
              <a:gd name="connsiteY13" fmla="*/ 4987918 h 9734280"/>
              <a:gd name="connsiteX14" fmla="*/ 2209477 w 9724785"/>
              <a:gd name="connsiteY14" fmla="*/ 5410943 h 9734280"/>
              <a:gd name="connsiteX15" fmla="*/ 2632501 w 9724785"/>
              <a:gd name="connsiteY15" fmla="*/ 5410943 h 9734280"/>
              <a:gd name="connsiteX16" fmla="*/ 3367289 w 9724785"/>
              <a:gd name="connsiteY16" fmla="*/ 5692958 h 9734280"/>
              <a:gd name="connsiteX17" fmla="*/ 2944267 w 9724785"/>
              <a:gd name="connsiteY17" fmla="*/ 5692963 h 9734280"/>
              <a:gd name="connsiteX18" fmla="*/ 2944264 w 9724785"/>
              <a:gd name="connsiteY18" fmla="*/ 6115985 h 9734280"/>
              <a:gd name="connsiteX19" fmla="*/ 3367288 w 9724785"/>
              <a:gd name="connsiteY19" fmla="*/ 6115984 h 9734280"/>
              <a:gd name="connsiteX20" fmla="*/ 4072758 w 9724785"/>
              <a:gd name="connsiteY20" fmla="*/ 6398004 h 9734280"/>
              <a:gd name="connsiteX21" fmla="*/ 3649733 w 9724785"/>
              <a:gd name="connsiteY21" fmla="*/ 6398005 h 9734280"/>
              <a:gd name="connsiteX22" fmla="*/ 3649733 w 9724785"/>
              <a:gd name="connsiteY22" fmla="*/ 6821030 h 9734280"/>
              <a:gd name="connsiteX23" fmla="*/ 4072758 w 9724785"/>
              <a:gd name="connsiteY23" fmla="*/ 6821030 h 9734280"/>
              <a:gd name="connsiteX24" fmla="*/ 4778229 w 9724785"/>
              <a:gd name="connsiteY24" fmla="*/ 7103050 h 9734280"/>
              <a:gd name="connsiteX25" fmla="*/ 4355205 w 9724785"/>
              <a:gd name="connsiteY25" fmla="*/ 7103050 h 9734280"/>
              <a:gd name="connsiteX26" fmla="*/ 4355205 w 9724785"/>
              <a:gd name="connsiteY26" fmla="*/ 7526076 h 9734280"/>
              <a:gd name="connsiteX27" fmla="*/ 4778229 w 9724785"/>
              <a:gd name="connsiteY27" fmla="*/ 7526076 h 9734280"/>
              <a:gd name="connsiteX28" fmla="*/ 5483701 w 9724785"/>
              <a:gd name="connsiteY28" fmla="*/ 7808095 h 9734280"/>
              <a:gd name="connsiteX29" fmla="*/ 5060676 w 9724785"/>
              <a:gd name="connsiteY29" fmla="*/ 7808096 h 9734280"/>
              <a:gd name="connsiteX30" fmla="*/ 5060676 w 9724785"/>
              <a:gd name="connsiteY30" fmla="*/ 8231122 h 9734280"/>
              <a:gd name="connsiteX31" fmla="*/ 5483701 w 9724785"/>
              <a:gd name="connsiteY31" fmla="*/ 8231121 h 9734280"/>
              <a:gd name="connsiteX32" fmla="*/ 6189171 w 9724785"/>
              <a:gd name="connsiteY32" fmla="*/ 8513142 h 9734280"/>
              <a:gd name="connsiteX33" fmla="*/ 5766146 w 9724785"/>
              <a:gd name="connsiteY33" fmla="*/ 8513142 h 9734280"/>
              <a:gd name="connsiteX34" fmla="*/ 5766147 w 9724785"/>
              <a:gd name="connsiteY34" fmla="*/ 8936168 h 9734280"/>
              <a:gd name="connsiteX35" fmla="*/ 6189172 w 9724785"/>
              <a:gd name="connsiteY35" fmla="*/ 8936168 h 9734280"/>
              <a:gd name="connsiteX36" fmla="*/ 6894642 w 9724785"/>
              <a:gd name="connsiteY36" fmla="*/ 9218187 h 9734280"/>
              <a:gd name="connsiteX37" fmla="*/ 6471617 w 9724785"/>
              <a:gd name="connsiteY37" fmla="*/ 9218187 h 9734280"/>
              <a:gd name="connsiteX38" fmla="*/ 6471617 w 9724785"/>
              <a:gd name="connsiteY38" fmla="*/ 9641213 h 9734280"/>
              <a:gd name="connsiteX39" fmla="*/ 6894642 w 9724785"/>
              <a:gd name="connsiteY39" fmla="*/ 9641213 h 9734280"/>
              <a:gd name="connsiteX40" fmla="*/ 609159 w 9724785"/>
              <a:gd name="connsiteY40" fmla="*/ 2779715 h 9734280"/>
              <a:gd name="connsiteX41" fmla="*/ 609159 w 9724785"/>
              <a:gd name="connsiteY41" fmla="*/ 3388875 h 9734280"/>
              <a:gd name="connsiteX42" fmla="*/ 0 w 9724785"/>
              <a:gd name="connsiteY42" fmla="*/ 3388875 h 9734280"/>
              <a:gd name="connsiteX43" fmla="*/ 0 w 9724785"/>
              <a:gd name="connsiteY43" fmla="*/ 2779715 h 9734280"/>
              <a:gd name="connsiteX44" fmla="*/ 1314630 w 9724785"/>
              <a:gd name="connsiteY44" fmla="*/ 3484761 h 9734280"/>
              <a:gd name="connsiteX45" fmla="*/ 1314630 w 9724785"/>
              <a:gd name="connsiteY45" fmla="*/ 4093920 h 9734280"/>
              <a:gd name="connsiteX46" fmla="*/ 705471 w 9724785"/>
              <a:gd name="connsiteY46" fmla="*/ 4093921 h 9734280"/>
              <a:gd name="connsiteX47" fmla="*/ 705471 w 9724785"/>
              <a:gd name="connsiteY47" fmla="*/ 3484760 h 9734280"/>
              <a:gd name="connsiteX48" fmla="*/ 2020101 w 9724785"/>
              <a:gd name="connsiteY48" fmla="*/ 4189807 h 9734280"/>
              <a:gd name="connsiteX49" fmla="*/ 2020100 w 9724785"/>
              <a:gd name="connsiteY49" fmla="*/ 4798966 h 9734280"/>
              <a:gd name="connsiteX50" fmla="*/ 1410942 w 9724785"/>
              <a:gd name="connsiteY50" fmla="*/ 4798967 h 9734280"/>
              <a:gd name="connsiteX51" fmla="*/ 1410941 w 9724785"/>
              <a:gd name="connsiteY51" fmla="*/ 4189806 h 9734280"/>
              <a:gd name="connsiteX52" fmla="*/ 2725569 w 9724785"/>
              <a:gd name="connsiteY52" fmla="*/ 4894851 h 9734280"/>
              <a:gd name="connsiteX53" fmla="*/ 2725569 w 9724785"/>
              <a:gd name="connsiteY53" fmla="*/ 5504010 h 9734280"/>
              <a:gd name="connsiteX54" fmla="*/ 2116410 w 9724785"/>
              <a:gd name="connsiteY54" fmla="*/ 5504011 h 9734280"/>
              <a:gd name="connsiteX55" fmla="*/ 2116410 w 9724785"/>
              <a:gd name="connsiteY55" fmla="*/ 4894851 h 9734280"/>
              <a:gd name="connsiteX56" fmla="*/ 3460356 w 9724785"/>
              <a:gd name="connsiteY56" fmla="*/ 5599892 h 9734280"/>
              <a:gd name="connsiteX57" fmla="*/ 3460355 w 9724785"/>
              <a:gd name="connsiteY57" fmla="*/ 6209051 h 9734280"/>
              <a:gd name="connsiteX58" fmla="*/ 2851197 w 9724785"/>
              <a:gd name="connsiteY58" fmla="*/ 6209051 h 9734280"/>
              <a:gd name="connsiteX59" fmla="*/ 2851200 w 9724785"/>
              <a:gd name="connsiteY59" fmla="*/ 5599896 h 9734280"/>
              <a:gd name="connsiteX60" fmla="*/ 4165825 w 9724785"/>
              <a:gd name="connsiteY60" fmla="*/ 6304937 h 9734280"/>
              <a:gd name="connsiteX61" fmla="*/ 4165825 w 9724785"/>
              <a:gd name="connsiteY61" fmla="*/ 6914098 h 9734280"/>
              <a:gd name="connsiteX62" fmla="*/ 3556666 w 9724785"/>
              <a:gd name="connsiteY62" fmla="*/ 6914098 h 9734280"/>
              <a:gd name="connsiteX63" fmla="*/ 3556666 w 9724785"/>
              <a:gd name="connsiteY63" fmla="*/ 6304937 h 9734280"/>
              <a:gd name="connsiteX64" fmla="*/ 4871296 w 9724785"/>
              <a:gd name="connsiteY64" fmla="*/ 7009983 h 9734280"/>
              <a:gd name="connsiteX65" fmla="*/ 4871297 w 9724785"/>
              <a:gd name="connsiteY65" fmla="*/ 7619143 h 9734280"/>
              <a:gd name="connsiteX66" fmla="*/ 4262137 w 9724785"/>
              <a:gd name="connsiteY66" fmla="*/ 7619143 h 9734280"/>
              <a:gd name="connsiteX67" fmla="*/ 4262137 w 9724785"/>
              <a:gd name="connsiteY67" fmla="*/ 7009983 h 9734280"/>
              <a:gd name="connsiteX68" fmla="*/ 5576768 w 9724785"/>
              <a:gd name="connsiteY68" fmla="*/ 7715029 h 9734280"/>
              <a:gd name="connsiteX69" fmla="*/ 5576768 w 9724785"/>
              <a:gd name="connsiteY69" fmla="*/ 8324189 h 9734280"/>
              <a:gd name="connsiteX70" fmla="*/ 4967609 w 9724785"/>
              <a:gd name="connsiteY70" fmla="*/ 8324189 h 9734280"/>
              <a:gd name="connsiteX71" fmla="*/ 4967609 w 9724785"/>
              <a:gd name="connsiteY71" fmla="*/ 7715029 h 9734280"/>
              <a:gd name="connsiteX72" fmla="*/ 6282238 w 9724785"/>
              <a:gd name="connsiteY72" fmla="*/ 8420075 h 9734280"/>
              <a:gd name="connsiteX73" fmla="*/ 6282238 w 9724785"/>
              <a:gd name="connsiteY73" fmla="*/ 9029235 h 9734280"/>
              <a:gd name="connsiteX74" fmla="*/ 5673079 w 9724785"/>
              <a:gd name="connsiteY74" fmla="*/ 9029235 h 9734280"/>
              <a:gd name="connsiteX75" fmla="*/ 5673079 w 9724785"/>
              <a:gd name="connsiteY75" fmla="*/ 8420075 h 9734280"/>
              <a:gd name="connsiteX76" fmla="*/ 6987709 w 9724785"/>
              <a:gd name="connsiteY76" fmla="*/ 9125120 h 9734280"/>
              <a:gd name="connsiteX77" fmla="*/ 6987709 w 9724785"/>
              <a:gd name="connsiteY77" fmla="*/ 9734279 h 9734280"/>
              <a:gd name="connsiteX78" fmla="*/ 6378550 w 9724785"/>
              <a:gd name="connsiteY78" fmla="*/ 9734280 h 9734280"/>
              <a:gd name="connsiteX79" fmla="*/ 6378550 w 9724785"/>
              <a:gd name="connsiteY79" fmla="*/ 9125120 h 9734280"/>
              <a:gd name="connsiteX80" fmla="*/ 1221562 w 9724785"/>
              <a:gd name="connsiteY80" fmla="*/ 2872782 h 9734280"/>
              <a:gd name="connsiteX81" fmla="*/ 798538 w 9724785"/>
              <a:gd name="connsiteY81" fmla="*/ 2872782 h 9734280"/>
              <a:gd name="connsiteX82" fmla="*/ 798537 w 9724785"/>
              <a:gd name="connsiteY82" fmla="*/ 3295808 h 9734280"/>
              <a:gd name="connsiteX83" fmla="*/ 1221563 w 9724785"/>
              <a:gd name="connsiteY83" fmla="*/ 3295808 h 9734280"/>
              <a:gd name="connsiteX84" fmla="*/ 1927034 w 9724785"/>
              <a:gd name="connsiteY84" fmla="*/ 3577828 h 9734280"/>
              <a:gd name="connsiteX85" fmla="*/ 1504009 w 9724785"/>
              <a:gd name="connsiteY85" fmla="*/ 3577828 h 9734280"/>
              <a:gd name="connsiteX86" fmla="*/ 1504008 w 9724785"/>
              <a:gd name="connsiteY86" fmla="*/ 4000853 h 9734280"/>
              <a:gd name="connsiteX87" fmla="*/ 1927034 w 9724785"/>
              <a:gd name="connsiteY87" fmla="*/ 4000854 h 9734280"/>
              <a:gd name="connsiteX88" fmla="*/ 2632502 w 9724785"/>
              <a:gd name="connsiteY88" fmla="*/ 4282873 h 9734280"/>
              <a:gd name="connsiteX89" fmla="*/ 2209477 w 9724785"/>
              <a:gd name="connsiteY89" fmla="*/ 4282873 h 9734280"/>
              <a:gd name="connsiteX90" fmla="*/ 2209477 w 9724785"/>
              <a:gd name="connsiteY90" fmla="*/ 4705899 h 9734280"/>
              <a:gd name="connsiteX91" fmla="*/ 2632502 w 9724785"/>
              <a:gd name="connsiteY91" fmla="*/ 4705899 h 9734280"/>
              <a:gd name="connsiteX92" fmla="*/ 3367292 w 9724785"/>
              <a:gd name="connsiteY92" fmla="*/ 4987918 h 9734280"/>
              <a:gd name="connsiteX93" fmla="*/ 2944268 w 9724785"/>
              <a:gd name="connsiteY93" fmla="*/ 4987919 h 9734280"/>
              <a:gd name="connsiteX94" fmla="*/ 2944267 w 9724785"/>
              <a:gd name="connsiteY94" fmla="*/ 5410944 h 9734280"/>
              <a:gd name="connsiteX95" fmla="*/ 3367288 w 9724785"/>
              <a:gd name="connsiteY95" fmla="*/ 5410939 h 9734280"/>
              <a:gd name="connsiteX96" fmla="*/ 4072759 w 9724785"/>
              <a:gd name="connsiteY96" fmla="*/ 5692959 h 9734280"/>
              <a:gd name="connsiteX97" fmla="*/ 3649734 w 9724785"/>
              <a:gd name="connsiteY97" fmla="*/ 5692959 h 9734280"/>
              <a:gd name="connsiteX98" fmla="*/ 3649734 w 9724785"/>
              <a:gd name="connsiteY98" fmla="*/ 6115985 h 9734280"/>
              <a:gd name="connsiteX99" fmla="*/ 4072759 w 9724785"/>
              <a:gd name="connsiteY99" fmla="*/ 6115985 h 9734280"/>
              <a:gd name="connsiteX100" fmla="*/ 4778229 w 9724785"/>
              <a:gd name="connsiteY100" fmla="*/ 6398004 h 9734280"/>
              <a:gd name="connsiteX101" fmla="*/ 4355205 w 9724785"/>
              <a:gd name="connsiteY101" fmla="*/ 6398004 h 9734280"/>
              <a:gd name="connsiteX102" fmla="*/ 4355205 w 9724785"/>
              <a:gd name="connsiteY102" fmla="*/ 6821030 h 9734280"/>
              <a:gd name="connsiteX103" fmla="*/ 4778229 w 9724785"/>
              <a:gd name="connsiteY103" fmla="*/ 6821030 h 9734280"/>
              <a:gd name="connsiteX104" fmla="*/ 5483700 w 9724785"/>
              <a:gd name="connsiteY104" fmla="*/ 7103050 h 9734280"/>
              <a:gd name="connsiteX105" fmla="*/ 5060675 w 9724785"/>
              <a:gd name="connsiteY105" fmla="*/ 7103050 h 9734280"/>
              <a:gd name="connsiteX106" fmla="*/ 5060675 w 9724785"/>
              <a:gd name="connsiteY106" fmla="*/ 7526076 h 9734280"/>
              <a:gd name="connsiteX107" fmla="*/ 5483700 w 9724785"/>
              <a:gd name="connsiteY107" fmla="*/ 7526076 h 9734280"/>
              <a:gd name="connsiteX108" fmla="*/ 6189171 w 9724785"/>
              <a:gd name="connsiteY108" fmla="*/ 7808095 h 9734280"/>
              <a:gd name="connsiteX109" fmla="*/ 5766146 w 9724785"/>
              <a:gd name="connsiteY109" fmla="*/ 7808096 h 9734280"/>
              <a:gd name="connsiteX110" fmla="*/ 5766146 w 9724785"/>
              <a:gd name="connsiteY110" fmla="*/ 8231122 h 9734280"/>
              <a:gd name="connsiteX111" fmla="*/ 6189171 w 9724785"/>
              <a:gd name="connsiteY111" fmla="*/ 8231121 h 9734280"/>
              <a:gd name="connsiteX112" fmla="*/ 6894642 w 9724785"/>
              <a:gd name="connsiteY112" fmla="*/ 8513141 h 9734280"/>
              <a:gd name="connsiteX113" fmla="*/ 6471617 w 9724785"/>
              <a:gd name="connsiteY113" fmla="*/ 8513141 h 9734280"/>
              <a:gd name="connsiteX114" fmla="*/ 6471618 w 9724785"/>
              <a:gd name="connsiteY114" fmla="*/ 8936167 h 9734280"/>
              <a:gd name="connsiteX115" fmla="*/ 6894643 w 9724785"/>
              <a:gd name="connsiteY115" fmla="*/ 8936167 h 9734280"/>
              <a:gd name="connsiteX116" fmla="*/ 7609648 w 9724785"/>
              <a:gd name="connsiteY116" fmla="*/ 9125120 h 9734280"/>
              <a:gd name="connsiteX117" fmla="*/ 7516581 w 9724785"/>
              <a:gd name="connsiteY117" fmla="*/ 9218187 h 9734280"/>
              <a:gd name="connsiteX118" fmla="*/ 7177088 w 9724785"/>
              <a:gd name="connsiteY118" fmla="*/ 9218187 h 9734280"/>
              <a:gd name="connsiteX119" fmla="*/ 7177088 w 9724785"/>
              <a:gd name="connsiteY119" fmla="*/ 9557680 h 9734280"/>
              <a:gd name="connsiteX120" fmla="*/ 7084021 w 9724785"/>
              <a:gd name="connsiteY120" fmla="*/ 9650747 h 9734280"/>
              <a:gd name="connsiteX121" fmla="*/ 7084021 w 9724785"/>
              <a:gd name="connsiteY121" fmla="*/ 9125121 h 9734280"/>
              <a:gd name="connsiteX122" fmla="*/ 609159 w 9724785"/>
              <a:gd name="connsiteY122" fmla="*/ 2116407 h 9734280"/>
              <a:gd name="connsiteX123" fmla="*/ 609159 w 9724785"/>
              <a:gd name="connsiteY123" fmla="*/ 2683829 h 9734280"/>
              <a:gd name="connsiteX124" fmla="*/ 41737 w 9724785"/>
              <a:gd name="connsiteY124" fmla="*/ 2683829 h 9734280"/>
              <a:gd name="connsiteX125" fmla="*/ 134804 w 9724785"/>
              <a:gd name="connsiteY125" fmla="*/ 2590762 h 9734280"/>
              <a:gd name="connsiteX126" fmla="*/ 516092 w 9724785"/>
              <a:gd name="connsiteY126" fmla="*/ 2590762 h 9734280"/>
              <a:gd name="connsiteX127" fmla="*/ 516093 w 9724785"/>
              <a:gd name="connsiteY127" fmla="*/ 2209473 h 9734280"/>
              <a:gd name="connsiteX128" fmla="*/ 1314629 w 9724785"/>
              <a:gd name="connsiteY128" fmla="*/ 2779715 h 9734280"/>
              <a:gd name="connsiteX129" fmla="*/ 1314630 w 9724785"/>
              <a:gd name="connsiteY129" fmla="*/ 3388875 h 9734280"/>
              <a:gd name="connsiteX130" fmla="*/ 705470 w 9724785"/>
              <a:gd name="connsiteY130" fmla="*/ 3388875 h 9734280"/>
              <a:gd name="connsiteX131" fmla="*/ 705471 w 9724785"/>
              <a:gd name="connsiteY131" fmla="*/ 2779715 h 9734280"/>
              <a:gd name="connsiteX132" fmla="*/ 2020101 w 9724785"/>
              <a:gd name="connsiteY132" fmla="*/ 3484761 h 9734280"/>
              <a:gd name="connsiteX133" fmla="*/ 2020101 w 9724785"/>
              <a:gd name="connsiteY133" fmla="*/ 4093920 h 9734280"/>
              <a:gd name="connsiteX134" fmla="*/ 1410942 w 9724785"/>
              <a:gd name="connsiteY134" fmla="*/ 4093920 h 9734280"/>
              <a:gd name="connsiteX135" fmla="*/ 1410942 w 9724785"/>
              <a:gd name="connsiteY135" fmla="*/ 3484761 h 9734280"/>
              <a:gd name="connsiteX136" fmla="*/ 2725569 w 9724785"/>
              <a:gd name="connsiteY136" fmla="*/ 4189806 h 9734280"/>
              <a:gd name="connsiteX137" fmla="*/ 2725569 w 9724785"/>
              <a:gd name="connsiteY137" fmla="*/ 4798965 h 9734280"/>
              <a:gd name="connsiteX138" fmla="*/ 2116410 w 9724785"/>
              <a:gd name="connsiteY138" fmla="*/ 4798966 h 9734280"/>
              <a:gd name="connsiteX139" fmla="*/ 2116409 w 9724785"/>
              <a:gd name="connsiteY139" fmla="*/ 4189805 h 9734280"/>
              <a:gd name="connsiteX140" fmla="*/ 3460359 w 9724785"/>
              <a:gd name="connsiteY140" fmla="*/ 4894851 h 9734280"/>
              <a:gd name="connsiteX141" fmla="*/ 3460355 w 9724785"/>
              <a:gd name="connsiteY141" fmla="*/ 5504006 h 9734280"/>
              <a:gd name="connsiteX142" fmla="*/ 2851200 w 9724785"/>
              <a:gd name="connsiteY142" fmla="*/ 5504011 h 9734280"/>
              <a:gd name="connsiteX143" fmla="*/ 2851200 w 9724785"/>
              <a:gd name="connsiteY143" fmla="*/ 4894851 h 9734280"/>
              <a:gd name="connsiteX144" fmla="*/ 4165826 w 9724785"/>
              <a:gd name="connsiteY144" fmla="*/ 5599892 h 9734280"/>
              <a:gd name="connsiteX145" fmla="*/ 4165827 w 9724785"/>
              <a:gd name="connsiteY145" fmla="*/ 6209052 h 9734280"/>
              <a:gd name="connsiteX146" fmla="*/ 3556667 w 9724785"/>
              <a:gd name="connsiteY146" fmla="*/ 6209052 h 9734280"/>
              <a:gd name="connsiteX147" fmla="*/ 3556667 w 9724785"/>
              <a:gd name="connsiteY147" fmla="*/ 5599892 h 9734280"/>
              <a:gd name="connsiteX148" fmla="*/ 4871296 w 9724785"/>
              <a:gd name="connsiteY148" fmla="*/ 6304937 h 9734280"/>
              <a:gd name="connsiteX149" fmla="*/ 4871297 w 9724785"/>
              <a:gd name="connsiteY149" fmla="*/ 6914097 h 9734280"/>
              <a:gd name="connsiteX150" fmla="*/ 4262138 w 9724785"/>
              <a:gd name="connsiteY150" fmla="*/ 6914097 h 9734280"/>
              <a:gd name="connsiteX151" fmla="*/ 4262137 w 9724785"/>
              <a:gd name="connsiteY151" fmla="*/ 6304937 h 9734280"/>
              <a:gd name="connsiteX152" fmla="*/ 5576767 w 9724785"/>
              <a:gd name="connsiteY152" fmla="*/ 7009983 h 9734280"/>
              <a:gd name="connsiteX153" fmla="*/ 5576767 w 9724785"/>
              <a:gd name="connsiteY153" fmla="*/ 7619143 h 9734280"/>
              <a:gd name="connsiteX154" fmla="*/ 4967608 w 9724785"/>
              <a:gd name="connsiteY154" fmla="*/ 7619143 h 9734280"/>
              <a:gd name="connsiteX155" fmla="*/ 4967608 w 9724785"/>
              <a:gd name="connsiteY155" fmla="*/ 7009983 h 9734280"/>
              <a:gd name="connsiteX156" fmla="*/ 6282238 w 9724785"/>
              <a:gd name="connsiteY156" fmla="*/ 7715029 h 9734280"/>
              <a:gd name="connsiteX157" fmla="*/ 6282238 w 9724785"/>
              <a:gd name="connsiteY157" fmla="*/ 8324188 h 9734280"/>
              <a:gd name="connsiteX158" fmla="*/ 5673079 w 9724785"/>
              <a:gd name="connsiteY158" fmla="*/ 8324189 h 9734280"/>
              <a:gd name="connsiteX159" fmla="*/ 5673079 w 9724785"/>
              <a:gd name="connsiteY159" fmla="*/ 7715029 h 9734280"/>
              <a:gd name="connsiteX160" fmla="*/ 6987709 w 9724785"/>
              <a:gd name="connsiteY160" fmla="*/ 8420074 h 9734280"/>
              <a:gd name="connsiteX161" fmla="*/ 6987709 w 9724785"/>
              <a:gd name="connsiteY161" fmla="*/ 9029234 h 9734280"/>
              <a:gd name="connsiteX162" fmla="*/ 6378551 w 9724785"/>
              <a:gd name="connsiteY162" fmla="*/ 9029234 h 9734280"/>
              <a:gd name="connsiteX163" fmla="*/ 6378551 w 9724785"/>
              <a:gd name="connsiteY163" fmla="*/ 8420074 h 9734280"/>
              <a:gd name="connsiteX164" fmla="*/ 1221564 w 9724785"/>
              <a:gd name="connsiteY164" fmla="*/ 2167737 h 9734280"/>
              <a:gd name="connsiteX165" fmla="*/ 798538 w 9724785"/>
              <a:gd name="connsiteY165" fmla="*/ 2167737 h 9734280"/>
              <a:gd name="connsiteX166" fmla="*/ 798538 w 9724785"/>
              <a:gd name="connsiteY166" fmla="*/ 2590763 h 9734280"/>
              <a:gd name="connsiteX167" fmla="*/ 1221564 w 9724785"/>
              <a:gd name="connsiteY167" fmla="*/ 2590762 h 9734280"/>
              <a:gd name="connsiteX168" fmla="*/ 1927034 w 9724785"/>
              <a:gd name="connsiteY168" fmla="*/ 2872781 h 9734280"/>
              <a:gd name="connsiteX169" fmla="*/ 1504009 w 9724785"/>
              <a:gd name="connsiteY169" fmla="*/ 2872782 h 9734280"/>
              <a:gd name="connsiteX170" fmla="*/ 1504009 w 9724785"/>
              <a:gd name="connsiteY170" fmla="*/ 3295807 h 9734280"/>
              <a:gd name="connsiteX171" fmla="*/ 1927034 w 9724785"/>
              <a:gd name="connsiteY171" fmla="*/ 3295807 h 9734280"/>
              <a:gd name="connsiteX172" fmla="*/ 2632503 w 9724785"/>
              <a:gd name="connsiteY172" fmla="*/ 3577828 h 9734280"/>
              <a:gd name="connsiteX173" fmla="*/ 2209478 w 9724785"/>
              <a:gd name="connsiteY173" fmla="*/ 3577828 h 9734280"/>
              <a:gd name="connsiteX174" fmla="*/ 2209478 w 9724785"/>
              <a:gd name="connsiteY174" fmla="*/ 4000853 h 9734280"/>
              <a:gd name="connsiteX175" fmla="*/ 2632502 w 9724785"/>
              <a:gd name="connsiteY175" fmla="*/ 4000853 h 9734280"/>
              <a:gd name="connsiteX176" fmla="*/ 3367293 w 9724785"/>
              <a:gd name="connsiteY176" fmla="*/ 4282872 h 9734280"/>
              <a:gd name="connsiteX177" fmla="*/ 2944268 w 9724785"/>
              <a:gd name="connsiteY177" fmla="*/ 4282873 h 9734280"/>
              <a:gd name="connsiteX178" fmla="*/ 2944268 w 9724785"/>
              <a:gd name="connsiteY178" fmla="*/ 4705898 h 9734280"/>
              <a:gd name="connsiteX179" fmla="*/ 3367292 w 9724785"/>
              <a:gd name="connsiteY179" fmla="*/ 4705898 h 9734280"/>
              <a:gd name="connsiteX180" fmla="*/ 4072759 w 9724785"/>
              <a:gd name="connsiteY180" fmla="*/ 4987913 h 9734280"/>
              <a:gd name="connsiteX181" fmla="*/ 3649738 w 9724785"/>
              <a:gd name="connsiteY181" fmla="*/ 4987917 h 9734280"/>
              <a:gd name="connsiteX182" fmla="*/ 3649734 w 9724785"/>
              <a:gd name="connsiteY182" fmla="*/ 5410939 h 9734280"/>
              <a:gd name="connsiteX183" fmla="*/ 4072759 w 9724785"/>
              <a:gd name="connsiteY183" fmla="*/ 5410938 h 9734280"/>
              <a:gd name="connsiteX184" fmla="*/ 4778229 w 9724785"/>
              <a:gd name="connsiteY184" fmla="*/ 5692959 h 9734280"/>
              <a:gd name="connsiteX185" fmla="*/ 4355206 w 9724785"/>
              <a:gd name="connsiteY185" fmla="*/ 5692959 h 9734280"/>
              <a:gd name="connsiteX186" fmla="*/ 4355205 w 9724785"/>
              <a:gd name="connsiteY186" fmla="*/ 6115985 h 9734280"/>
              <a:gd name="connsiteX187" fmla="*/ 4778229 w 9724785"/>
              <a:gd name="connsiteY187" fmla="*/ 6115985 h 9734280"/>
              <a:gd name="connsiteX188" fmla="*/ 5483701 w 9724785"/>
              <a:gd name="connsiteY188" fmla="*/ 6398004 h 9734280"/>
              <a:gd name="connsiteX189" fmla="*/ 5060676 w 9724785"/>
              <a:gd name="connsiteY189" fmla="*/ 6398005 h 9734280"/>
              <a:gd name="connsiteX190" fmla="*/ 5060676 w 9724785"/>
              <a:gd name="connsiteY190" fmla="*/ 6821031 h 9734280"/>
              <a:gd name="connsiteX191" fmla="*/ 5483701 w 9724785"/>
              <a:gd name="connsiteY191" fmla="*/ 6821030 h 9734280"/>
              <a:gd name="connsiteX192" fmla="*/ 6189171 w 9724785"/>
              <a:gd name="connsiteY192" fmla="*/ 7103049 h 9734280"/>
              <a:gd name="connsiteX193" fmla="*/ 5766146 w 9724785"/>
              <a:gd name="connsiteY193" fmla="*/ 7103050 h 9734280"/>
              <a:gd name="connsiteX194" fmla="*/ 5766146 w 9724785"/>
              <a:gd name="connsiteY194" fmla="*/ 7526075 h 9734280"/>
              <a:gd name="connsiteX195" fmla="*/ 6189171 w 9724785"/>
              <a:gd name="connsiteY195" fmla="*/ 7526075 h 9734280"/>
              <a:gd name="connsiteX196" fmla="*/ 6894642 w 9724785"/>
              <a:gd name="connsiteY196" fmla="*/ 7808095 h 9734280"/>
              <a:gd name="connsiteX197" fmla="*/ 6471617 w 9724785"/>
              <a:gd name="connsiteY197" fmla="*/ 7808096 h 9734280"/>
              <a:gd name="connsiteX198" fmla="*/ 6471617 w 9724785"/>
              <a:gd name="connsiteY198" fmla="*/ 8231122 h 9734280"/>
              <a:gd name="connsiteX199" fmla="*/ 6894642 w 9724785"/>
              <a:gd name="connsiteY199" fmla="*/ 8231122 h 9734280"/>
              <a:gd name="connsiteX200" fmla="*/ 7600113 w 9724785"/>
              <a:gd name="connsiteY200" fmla="*/ 8513141 h 9734280"/>
              <a:gd name="connsiteX201" fmla="*/ 7177088 w 9724785"/>
              <a:gd name="connsiteY201" fmla="*/ 8513141 h 9734280"/>
              <a:gd name="connsiteX202" fmla="*/ 7177088 w 9724785"/>
              <a:gd name="connsiteY202" fmla="*/ 8936167 h 9734280"/>
              <a:gd name="connsiteX203" fmla="*/ 7600113 w 9724785"/>
              <a:gd name="connsiteY203" fmla="*/ 8936167 h 9734280"/>
              <a:gd name="connsiteX204" fmla="*/ 1314630 w 9724785"/>
              <a:gd name="connsiteY204" fmla="*/ 2074670 h 9734280"/>
              <a:gd name="connsiteX205" fmla="*/ 1314630 w 9724785"/>
              <a:gd name="connsiteY205" fmla="*/ 2683829 h 9734280"/>
              <a:gd name="connsiteX206" fmla="*/ 705472 w 9724785"/>
              <a:gd name="connsiteY206" fmla="*/ 2683830 h 9734280"/>
              <a:gd name="connsiteX207" fmla="*/ 705472 w 9724785"/>
              <a:gd name="connsiteY207" fmla="*/ 2074670 h 9734280"/>
              <a:gd name="connsiteX208" fmla="*/ 2020101 w 9724785"/>
              <a:gd name="connsiteY208" fmla="*/ 2779715 h 9734280"/>
              <a:gd name="connsiteX209" fmla="*/ 2020101 w 9724785"/>
              <a:gd name="connsiteY209" fmla="*/ 3388875 h 9734280"/>
              <a:gd name="connsiteX210" fmla="*/ 1410942 w 9724785"/>
              <a:gd name="connsiteY210" fmla="*/ 3388874 h 9734280"/>
              <a:gd name="connsiteX211" fmla="*/ 1410942 w 9724785"/>
              <a:gd name="connsiteY211" fmla="*/ 2779714 h 9734280"/>
              <a:gd name="connsiteX212" fmla="*/ 2725570 w 9724785"/>
              <a:gd name="connsiteY212" fmla="*/ 3484761 h 9734280"/>
              <a:gd name="connsiteX213" fmla="*/ 2725570 w 9724785"/>
              <a:gd name="connsiteY213" fmla="*/ 4093920 h 9734280"/>
              <a:gd name="connsiteX214" fmla="*/ 2116411 w 9724785"/>
              <a:gd name="connsiteY214" fmla="*/ 4093920 h 9734280"/>
              <a:gd name="connsiteX215" fmla="*/ 2116411 w 9724785"/>
              <a:gd name="connsiteY215" fmla="*/ 3484760 h 9734280"/>
              <a:gd name="connsiteX216" fmla="*/ 3460360 w 9724785"/>
              <a:gd name="connsiteY216" fmla="*/ 4189806 h 9734280"/>
              <a:gd name="connsiteX217" fmla="*/ 3460359 w 9724785"/>
              <a:gd name="connsiteY217" fmla="*/ 4798965 h 9734280"/>
              <a:gd name="connsiteX218" fmla="*/ 2851201 w 9724785"/>
              <a:gd name="connsiteY218" fmla="*/ 4798965 h 9734280"/>
              <a:gd name="connsiteX219" fmla="*/ 2851201 w 9724785"/>
              <a:gd name="connsiteY219" fmla="*/ 4189806 h 9734280"/>
              <a:gd name="connsiteX220" fmla="*/ 4165826 w 9724785"/>
              <a:gd name="connsiteY220" fmla="*/ 4894846 h 9734280"/>
              <a:gd name="connsiteX221" fmla="*/ 4165826 w 9724785"/>
              <a:gd name="connsiteY221" fmla="*/ 5504006 h 9734280"/>
              <a:gd name="connsiteX222" fmla="*/ 3556667 w 9724785"/>
              <a:gd name="connsiteY222" fmla="*/ 5504006 h 9734280"/>
              <a:gd name="connsiteX223" fmla="*/ 3556671 w 9724785"/>
              <a:gd name="connsiteY223" fmla="*/ 4894850 h 9734280"/>
              <a:gd name="connsiteX224" fmla="*/ 4871296 w 9724785"/>
              <a:gd name="connsiteY224" fmla="*/ 5599892 h 9734280"/>
              <a:gd name="connsiteX225" fmla="*/ 4871297 w 9724785"/>
              <a:gd name="connsiteY225" fmla="*/ 6209052 h 9734280"/>
              <a:gd name="connsiteX226" fmla="*/ 4262138 w 9724785"/>
              <a:gd name="connsiteY226" fmla="*/ 6209052 h 9734280"/>
              <a:gd name="connsiteX227" fmla="*/ 4262137 w 9724785"/>
              <a:gd name="connsiteY227" fmla="*/ 5599892 h 9734280"/>
              <a:gd name="connsiteX228" fmla="*/ 5576768 w 9724785"/>
              <a:gd name="connsiteY228" fmla="*/ 6304937 h 9734280"/>
              <a:gd name="connsiteX229" fmla="*/ 5576768 w 9724785"/>
              <a:gd name="connsiteY229" fmla="*/ 6914098 h 9734280"/>
              <a:gd name="connsiteX230" fmla="*/ 4967609 w 9724785"/>
              <a:gd name="connsiteY230" fmla="*/ 6914098 h 9734280"/>
              <a:gd name="connsiteX231" fmla="*/ 4967609 w 9724785"/>
              <a:gd name="connsiteY231" fmla="*/ 6304937 h 9734280"/>
              <a:gd name="connsiteX232" fmla="*/ 6282238 w 9724785"/>
              <a:gd name="connsiteY232" fmla="*/ 7009982 h 9734280"/>
              <a:gd name="connsiteX233" fmla="*/ 6282238 w 9724785"/>
              <a:gd name="connsiteY233" fmla="*/ 7619142 h 9734280"/>
              <a:gd name="connsiteX234" fmla="*/ 5673079 w 9724785"/>
              <a:gd name="connsiteY234" fmla="*/ 7619142 h 9734280"/>
              <a:gd name="connsiteX235" fmla="*/ 5673079 w 9724785"/>
              <a:gd name="connsiteY235" fmla="*/ 7009982 h 9734280"/>
              <a:gd name="connsiteX236" fmla="*/ 6987709 w 9724785"/>
              <a:gd name="connsiteY236" fmla="*/ 7715029 h 9734280"/>
              <a:gd name="connsiteX237" fmla="*/ 6987709 w 9724785"/>
              <a:gd name="connsiteY237" fmla="*/ 8324188 h 9734280"/>
              <a:gd name="connsiteX238" fmla="*/ 6378550 w 9724785"/>
              <a:gd name="connsiteY238" fmla="*/ 8324189 h 9734280"/>
              <a:gd name="connsiteX239" fmla="*/ 6378550 w 9724785"/>
              <a:gd name="connsiteY239" fmla="*/ 7715029 h 9734280"/>
              <a:gd name="connsiteX240" fmla="*/ 7693180 w 9724785"/>
              <a:gd name="connsiteY240" fmla="*/ 8420074 h 9734280"/>
              <a:gd name="connsiteX241" fmla="*/ 7693180 w 9724785"/>
              <a:gd name="connsiteY241" fmla="*/ 9029234 h 9734280"/>
              <a:gd name="connsiteX242" fmla="*/ 7084021 w 9724785"/>
              <a:gd name="connsiteY242" fmla="*/ 9029234 h 9734280"/>
              <a:gd name="connsiteX243" fmla="*/ 7084021 w 9724785"/>
              <a:gd name="connsiteY243" fmla="*/ 8420074 h 9734280"/>
              <a:gd name="connsiteX244" fmla="*/ 1927034 w 9724785"/>
              <a:gd name="connsiteY244" fmla="*/ 2167736 h 9734280"/>
              <a:gd name="connsiteX245" fmla="*/ 1504009 w 9724785"/>
              <a:gd name="connsiteY245" fmla="*/ 2167736 h 9734280"/>
              <a:gd name="connsiteX246" fmla="*/ 1504009 w 9724785"/>
              <a:gd name="connsiteY246" fmla="*/ 2590762 h 9734280"/>
              <a:gd name="connsiteX247" fmla="*/ 1927034 w 9724785"/>
              <a:gd name="connsiteY247" fmla="*/ 2590763 h 9734280"/>
              <a:gd name="connsiteX248" fmla="*/ 2632502 w 9724785"/>
              <a:gd name="connsiteY248" fmla="*/ 2872782 h 9734280"/>
              <a:gd name="connsiteX249" fmla="*/ 2209478 w 9724785"/>
              <a:gd name="connsiteY249" fmla="*/ 2872783 h 9734280"/>
              <a:gd name="connsiteX250" fmla="*/ 2209477 w 9724785"/>
              <a:gd name="connsiteY250" fmla="*/ 3295808 h 9734280"/>
              <a:gd name="connsiteX251" fmla="*/ 2632502 w 9724785"/>
              <a:gd name="connsiteY251" fmla="*/ 3295807 h 9734280"/>
              <a:gd name="connsiteX252" fmla="*/ 3367294 w 9724785"/>
              <a:gd name="connsiteY252" fmla="*/ 3577827 h 9734280"/>
              <a:gd name="connsiteX253" fmla="*/ 2944269 w 9724785"/>
              <a:gd name="connsiteY253" fmla="*/ 3577827 h 9734280"/>
              <a:gd name="connsiteX254" fmla="*/ 2944268 w 9724785"/>
              <a:gd name="connsiteY254" fmla="*/ 4000853 h 9734280"/>
              <a:gd name="connsiteX255" fmla="*/ 3367294 w 9724785"/>
              <a:gd name="connsiteY255" fmla="*/ 4000853 h 9734280"/>
              <a:gd name="connsiteX256" fmla="*/ 4072763 w 9724785"/>
              <a:gd name="connsiteY256" fmla="*/ 4282872 h 9734280"/>
              <a:gd name="connsiteX257" fmla="*/ 3649738 w 9724785"/>
              <a:gd name="connsiteY257" fmla="*/ 4282872 h 9734280"/>
              <a:gd name="connsiteX258" fmla="*/ 3649738 w 9724785"/>
              <a:gd name="connsiteY258" fmla="*/ 4705898 h 9734280"/>
              <a:gd name="connsiteX259" fmla="*/ 4072758 w 9724785"/>
              <a:gd name="connsiteY259" fmla="*/ 4705893 h 9734280"/>
              <a:gd name="connsiteX260" fmla="*/ 4778229 w 9724785"/>
              <a:gd name="connsiteY260" fmla="*/ 4987913 h 9734280"/>
              <a:gd name="connsiteX261" fmla="*/ 4355205 w 9724785"/>
              <a:gd name="connsiteY261" fmla="*/ 4987913 h 9734280"/>
              <a:gd name="connsiteX262" fmla="*/ 4355205 w 9724785"/>
              <a:gd name="connsiteY262" fmla="*/ 5410939 h 9734280"/>
              <a:gd name="connsiteX263" fmla="*/ 4778229 w 9724785"/>
              <a:gd name="connsiteY263" fmla="*/ 5410938 h 9734280"/>
              <a:gd name="connsiteX264" fmla="*/ 5483700 w 9724785"/>
              <a:gd name="connsiteY264" fmla="*/ 5692959 h 9734280"/>
              <a:gd name="connsiteX265" fmla="*/ 5060675 w 9724785"/>
              <a:gd name="connsiteY265" fmla="*/ 5692959 h 9734280"/>
              <a:gd name="connsiteX266" fmla="*/ 5060675 w 9724785"/>
              <a:gd name="connsiteY266" fmla="*/ 6115985 h 9734280"/>
              <a:gd name="connsiteX267" fmla="*/ 5483700 w 9724785"/>
              <a:gd name="connsiteY267" fmla="*/ 6115985 h 9734280"/>
              <a:gd name="connsiteX268" fmla="*/ 6189171 w 9724785"/>
              <a:gd name="connsiteY268" fmla="*/ 6398004 h 9734280"/>
              <a:gd name="connsiteX269" fmla="*/ 5766146 w 9724785"/>
              <a:gd name="connsiteY269" fmla="*/ 6398005 h 9734280"/>
              <a:gd name="connsiteX270" fmla="*/ 5766146 w 9724785"/>
              <a:gd name="connsiteY270" fmla="*/ 6821031 h 9734280"/>
              <a:gd name="connsiteX271" fmla="*/ 6189171 w 9724785"/>
              <a:gd name="connsiteY271" fmla="*/ 6821030 h 9734280"/>
              <a:gd name="connsiteX272" fmla="*/ 6894642 w 9724785"/>
              <a:gd name="connsiteY272" fmla="*/ 7103050 h 9734280"/>
              <a:gd name="connsiteX273" fmla="*/ 6471618 w 9724785"/>
              <a:gd name="connsiteY273" fmla="*/ 7103050 h 9734280"/>
              <a:gd name="connsiteX274" fmla="*/ 6471618 w 9724785"/>
              <a:gd name="connsiteY274" fmla="*/ 7526076 h 9734280"/>
              <a:gd name="connsiteX275" fmla="*/ 6894642 w 9724785"/>
              <a:gd name="connsiteY275" fmla="*/ 7526076 h 9734280"/>
              <a:gd name="connsiteX276" fmla="*/ 7600113 w 9724785"/>
              <a:gd name="connsiteY276" fmla="*/ 7808096 h 9734280"/>
              <a:gd name="connsiteX277" fmla="*/ 7177088 w 9724785"/>
              <a:gd name="connsiteY277" fmla="*/ 7808096 h 9734280"/>
              <a:gd name="connsiteX278" fmla="*/ 7177088 w 9724785"/>
              <a:gd name="connsiteY278" fmla="*/ 8231122 h 9734280"/>
              <a:gd name="connsiteX279" fmla="*/ 7600113 w 9724785"/>
              <a:gd name="connsiteY279" fmla="*/ 8231122 h 9734280"/>
              <a:gd name="connsiteX280" fmla="*/ 8314694 w 9724785"/>
              <a:gd name="connsiteY280" fmla="*/ 8420074 h 9734280"/>
              <a:gd name="connsiteX281" fmla="*/ 8221627 w 9724785"/>
              <a:gd name="connsiteY281" fmla="*/ 8513141 h 9734280"/>
              <a:gd name="connsiteX282" fmla="*/ 7882558 w 9724785"/>
              <a:gd name="connsiteY282" fmla="*/ 8513141 h 9734280"/>
              <a:gd name="connsiteX283" fmla="*/ 7882559 w 9724785"/>
              <a:gd name="connsiteY283" fmla="*/ 8852209 h 9734280"/>
              <a:gd name="connsiteX284" fmla="*/ 7789492 w 9724785"/>
              <a:gd name="connsiteY284" fmla="*/ 8945276 h 9734280"/>
              <a:gd name="connsiteX285" fmla="*/ 7789492 w 9724785"/>
              <a:gd name="connsiteY285" fmla="*/ 8420074 h 9734280"/>
              <a:gd name="connsiteX286" fmla="*/ 1314630 w 9724785"/>
              <a:gd name="connsiteY286" fmla="*/ 1410936 h 9734280"/>
              <a:gd name="connsiteX287" fmla="*/ 1314630 w 9724785"/>
              <a:gd name="connsiteY287" fmla="*/ 1978784 h 9734280"/>
              <a:gd name="connsiteX288" fmla="*/ 746782 w 9724785"/>
              <a:gd name="connsiteY288" fmla="*/ 1978784 h 9734280"/>
              <a:gd name="connsiteX289" fmla="*/ 839848 w 9724785"/>
              <a:gd name="connsiteY289" fmla="*/ 1885718 h 9734280"/>
              <a:gd name="connsiteX290" fmla="*/ 1221563 w 9724785"/>
              <a:gd name="connsiteY290" fmla="*/ 1885717 h 9734280"/>
              <a:gd name="connsiteX291" fmla="*/ 1221563 w 9724785"/>
              <a:gd name="connsiteY291" fmla="*/ 1504003 h 9734280"/>
              <a:gd name="connsiteX292" fmla="*/ 2020100 w 9724785"/>
              <a:gd name="connsiteY292" fmla="*/ 2074670 h 9734280"/>
              <a:gd name="connsiteX293" fmla="*/ 2020101 w 9724785"/>
              <a:gd name="connsiteY293" fmla="*/ 2683830 h 9734280"/>
              <a:gd name="connsiteX294" fmla="*/ 1410942 w 9724785"/>
              <a:gd name="connsiteY294" fmla="*/ 2683829 h 9734280"/>
              <a:gd name="connsiteX295" fmla="*/ 1410942 w 9724785"/>
              <a:gd name="connsiteY295" fmla="*/ 2074670 h 9734280"/>
              <a:gd name="connsiteX296" fmla="*/ 2725569 w 9724785"/>
              <a:gd name="connsiteY296" fmla="*/ 2779715 h 9734280"/>
              <a:gd name="connsiteX297" fmla="*/ 2725568 w 9724785"/>
              <a:gd name="connsiteY297" fmla="*/ 3388874 h 9734280"/>
              <a:gd name="connsiteX298" fmla="*/ 2116410 w 9724785"/>
              <a:gd name="connsiteY298" fmla="*/ 3388875 h 9734280"/>
              <a:gd name="connsiteX299" fmla="*/ 2116410 w 9724785"/>
              <a:gd name="connsiteY299" fmla="*/ 2779715 h 9734280"/>
              <a:gd name="connsiteX300" fmla="*/ 3460361 w 9724785"/>
              <a:gd name="connsiteY300" fmla="*/ 3484760 h 9734280"/>
              <a:gd name="connsiteX301" fmla="*/ 3460361 w 9724785"/>
              <a:gd name="connsiteY301" fmla="*/ 4093920 h 9734280"/>
              <a:gd name="connsiteX302" fmla="*/ 2851202 w 9724785"/>
              <a:gd name="connsiteY302" fmla="*/ 4093920 h 9734280"/>
              <a:gd name="connsiteX303" fmla="*/ 2851202 w 9724785"/>
              <a:gd name="connsiteY303" fmla="*/ 3484760 h 9734280"/>
              <a:gd name="connsiteX304" fmla="*/ 4165830 w 9724785"/>
              <a:gd name="connsiteY304" fmla="*/ 4189805 h 9734280"/>
              <a:gd name="connsiteX305" fmla="*/ 4165825 w 9724785"/>
              <a:gd name="connsiteY305" fmla="*/ 4798960 h 9734280"/>
              <a:gd name="connsiteX306" fmla="*/ 3556671 w 9724785"/>
              <a:gd name="connsiteY306" fmla="*/ 4798965 h 9734280"/>
              <a:gd name="connsiteX307" fmla="*/ 3556672 w 9724785"/>
              <a:gd name="connsiteY307" fmla="*/ 4189806 h 9734280"/>
              <a:gd name="connsiteX308" fmla="*/ 4871296 w 9724785"/>
              <a:gd name="connsiteY308" fmla="*/ 4894846 h 9734280"/>
              <a:gd name="connsiteX309" fmla="*/ 4871297 w 9724785"/>
              <a:gd name="connsiteY309" fmla="*/ 5504006 h 9734280"/>
              <a:gd name="connsiteX310" fmla="*/ 4262138 w 9724785"/>
              <a:gd name="connsiteY310" fmla="*/ 5504006 h 9734280"/>
              <a:gd name="connsiteX311" fmla="*/ 4262137 w 9724785"/>
              <a:gd name="connsiteY311" fmla="*/ 4894846 h 9734280"/>
              <a:gd name="connsiteX312" fmla="*/ 5576767 w 9724785"/>
              <a:gd name="connsiteY312" fmla="*/ 5599892 h 9734280"/>
              <a:gd name="connsiteX313" fmla="*/ 5576767 w 9724785"/>
              <a:gd name="connsiteY313" fmla="*/ 6209052 h 9734280"/>
              <a:gd name="connsiteX314" fmla="*/ 4967608 w 9724785"/>
              <a:gd name="connsiteY314" fmla="*/ 6209052 h 9734280"/>
              <a:gd name="connsiteX315" fmla="*/ 4967608 w 9724785"/>
              <a:gd name="connsiteY315" fmla="*/ 5599892 h 9734280"/>
              <a:gd name="connsiteX316" fmla="*/ 6282238 w 9724785"/>
              <a:gd name="connsiteY316" fmla="*/ 6304937 h 9734280"/>
              <a:gd name="connsiteX317" fmla="*/ 6282238 w 9724785"/>
              <a:gd name="connsiteY317" fmla="*/ 6914098 h 9734280"/>
              <a:gd name="connsiteX318" fmla="*/ 5673079 w 9724785"/>
              <a:gd name="connsiteY318" fmla="*/ 6914098 h 9734280"/>
              <a:gd name="connsiteX319" fmla="*/ 5673079 w 9724785"/>
              <a:gd name="connsiteY319" fmla="*/ 6304937 h 9734280"/>
              <a:gd name="connsiteX320" fmla="*/ 6987709 w 9724785"/>
              <a:gd name="connsiteY320" fmla="*/ 7009983 h 9734280"/>
              <a:gd name="connsiteX321" fmla="*/ 6987709 w 9724785"/>
              <a:gd name="connsiteY321" fmla="*/ 7619143 h 9734280"/>
              <a:gd name="connsiteX322" fmla="*/ 6378551 w 9724785"/>
              <a:gd name="connsiteY322" fmla="*/ 7619143 h 9734280"/>
              <a:gd name="connsiteX323" fmla="*/ 6378550 w 9724785"/>
              <a:gd name="connsiteY323" fmla="*/ 7009983 h 9734280"/>
              <a:gd name="connsiteX324" fmla="*/ 7693180 w 9724785"/>
              <a:gd name="connsiteY324" fmla="*/ 7715029 h 9734280"/>
              <a:gd name="connsiteX325" fmla="*/ 7693180 w 9724785"/>
              <a:gd name="connsiteY325" fmla="*/ 8324189 h 9734280"/>
              <a:gd name="connsiteX326" fmla="*/ 7084021 w 9724785"/>
              <a:gd name="connsiteY326" fmla="*/ 8324189 h 9734280"/>
              <a:gd name="connsiteX327" fmla="*/ 7084021 w 9724785"/>
              <a:gd name="connsiteY327" fmla="*/ 7715030 h 9734280"/>
              <a:gd name="connsiteX328" fmla="*/ 1927028 w 9724785"/>
              <a:gd name="connsiteY328" fmla="*/ 1462696 h 9734280"/>
              <a:gd name="connsiteX329" fmla="*/ 1504009 w 9724785"/>
              <a:gd name="connsiteY329" fmla="*/ 1462691 h 9734280"/>
              <a:gd name="connsiteX330" fmla="*/ 1504009 w 9724785"/>
              <a:gd name="connsiteY330" fmla="*/ 1885716 h 9734280"/>
              <a:gd name="connsiteX331" fmla="*/ 1927034 w 9724785"/>
              <a:gd name="connsiteY331" fmla="*/ 1885717 h 9734280"/>
              <a:gd name="connsiteX332" fmla="*/ 2632498 w 9724785"/>
              <a:gd name="connsiteY332" fmla="*/ 2167742 h 9734280"/>
              <a:gd name="connsiteX333" fmla="*/ 2209477 w 9724785"/>
              <a:gd name="connsiteY333" fmla="*/ 2167737 h 9734280"/>
              <a:gd name="connsiteX334" fmla="*/ 2209478 w 9724785"/>
              <a:gd name="connsiteY334" fmla="*/ 2590763 h 9734280"/>
              <a:gd name="connsiteX335" fmla="*/ 2632502 w 9724785"/>
              <a:gd name="connsiteY335" fmla="*/ 2590763 h 9734280"/>
              <a:gd name="connsiteX336" fmla="*/ 3367289 w 9724785"/>
              <a:gd name="connsiteY336" fmla="*/ 2872786 h 9734280"/>
              <a:gd name="connsiteX337" fmla="*/ 2944264 w 9724785"/>
              <a:gd name="connsiteY337" fmla="*/ 2872786 h 9734280"/>
              <a:gd name="connsiteX338" fmla="*/ 2944269 w 9724785"/>
              <a:gd name="connsiteY338" fmla="*/ 3295808 h 9734280"/>
              <a:gd name="connsiteX339" fmla="*/ 3367289 w 9724785"/>
              <a:gd name="connsiteY339" fmla="*/ 3295812 h 9734280"/>
              <a:gd name="connsiteX340" fmla="*/ 4072760 w 9724785"/>
              <a:gd name="connsiteY340" fmla="*/ 3577831 h 9734280"/>
              <a:gd name="connsiteX341" fmla="*/ 3649736 w 9724785"/>
              <a:gd name="connsiteY341" fmla="*/ 3577831 h 9734280"/>
              <a:gd name="connsiteX342" fmla="*/ 3649738 w 9724785"/>
              <a:gd name="connsiteY342" fmla="*/ 4000852 h 9734280"/>
              <a:gd name="connsiteX343" fmla="*/ 4072759 w 9724785"/>
              <a:gd name="connsiteY343" fmla="*/ 4000856 h 9734280"/>
              <a:gd name="connsiteX344" fmla="*/ 4778226 w 9724785"/>
              <a:gd name="connsiteY344" fmla="*/ 4282871 h 9734280"/>
              <a:gd name="connsiteX345" fmla="*/ 4355206 w 9724785"/>
              <a:gd name="connsiteY345" fmla="*/ 4282876 h 9734280"/>
              <a:gd name="connsiteX346" fmla="*/ 4355205 w 9724785"/>
              <a:gd name="connsiteY346" fmla="*/ 4705894 h 9734280"/>
              <a:gd name="connsiteX347" fmla="*/ 4778226 w 9724785"/>
              <a:gd name="connsiteY347" fmla="*/ 4705897 h 9734280"/>
              <a:gd name="connsiteX348" fmla="*/ 5483697 w 9724785"/>
              <a:gd name="connsiteY348" fmla="*/ 4987916 h 9734280"/>
              <a:gd name="connsiteX349" fmla="*/ 5060672 w 9724785"/>
              <a:gd name="connsiteY349" fmla="*/ 4987917 h 9734280"/>
              <a:gd name="connsiteX350" fmla="*/ 5060675 w 9724785"/>
              <a:gd name="connsiteY350" fmla="*/ 5410939 h 9734280"/>
              <a:gd name="connsiteX351" fmla="*/ 5483697 w 9724785"/>
              <a:gd name="connsiteY351" fmla="*/ 5410941 h 9734280"/>
              <a:gd name="connsiteX352" fmla="*/ 6189169 w 9724785"/>
              <a:gd name="connsiteY352" fmla="*/ 5692961 h 9734280"/>
              <a:gd name="connsiteX353" fmla="*/ 5766144 w 9724785"/>
              <a:gd name="connsiteY353" fmla="*/ 5692961 h 9734280"/>
              <a:gd name="connsiteX354" fmla="*/ 5766146 w 9724785"/>
              <a:gd name="connsiteY354" fmla="*/ 6115984 h 9734280"/>
              <a:gd name="connsiteX355" fmla="*/ 6189169 w 9724785"/>
              <a:gd name="connsiteY355" fmla="*/ 6115986 h 9734280"/>
              <a:gd name="connsiteX356" fmla="*/ 6894640 w 9724785"/>
              <a:gd name="connsiteY356" fmla="*/ 6398006 h 9734280"/>
              <a:gd name="connsiteX357" fmla="*/ 6471615 w 9724785"/>
              <a:gd name="connsiteY357" fmla="*/ 6398006 h 9734280"/>
              <a:gd name="connsiteX358" fmla="*/ 6471617 w 9724785"/>
              <a:gd name="connsiteY358" fmla="*/ 6821031 h 9734280"/>
              <a:gd name="connsiteX359" fmla="*/ 6894640 w 9724785"/>
              <a:gd name="connsiteY359" fmla="*/ 6821032 h 9734280"/>
              <a:gd name="connsiteX360" fmla="*/ 7600112 w 9724785"/>
              <a:gd name="connsiteY360" fmla="*/ 7103051 h 9734280"/>
              <a:gd name="connsiteX361" fmla="*/ 7177087 w 9724785"/>
              <a:gd name="connsiteY361" fmla="*/ 7103051 h 9734280"/>
              <a:gd name="connsiteX362" fmla="*/ 7177088 w 9724785"/>
              <a:gd name="connsiteY362" fmla="*/ 7526076 h 9734280"/>
              <a:gd name="connsiteX363" fmla="*/ 7600112 w 9724785"/>
              <a:gd name="connsiteY363" fmla="*/ 7526077 h 9734280"/>
              <a:gd name="connsiteX364" fmla="*/ 8305584 w 9724785"/>
              <a:gd name="connsiteY364" fmla="*/ 7808096 h 9734280"/>
              <a:gd name="connsiteX365" fmla="*/ 7882558 w 9724785"/>
              <a:gd name="connsiteY365" fmla="*/ 7808096 h 9734280"/>
              <a:gd name="connsiteX366" fmla="*/ 7882559 w 9724785"/>
              <a:gd name="connsiteY366" fmla="*/ 8231122 h 9734280"/>
              <a:gd name="connsiteX367" fmla="*/ 8305584 w 9724785"/>
              <a:gd name="connsiteY367" fmla="*/ 8231122 h 9734280"/>
              <a:gd name="connsiteX368" fmla="*/ 2020095 w 9724785"/>
              <a:gd name="connsiteY368" fmla="*/ 1369629 h 9734280"/>
              <a:gd name="connsiteX369" fmla="*/ 2020100 w 9724785"/>
              <a:gd name="connsiteY369" fmla="*/ 1978784 h 9734280"/>
              <a:gd name="connsiteX370" fmla="*/ 1410942 w 9724785"/>
              <a:gd name="connsiteY370" fmla="*/ 1978783 h 9734280"/>
              <a:gd name="connsiteX371" fmla="*/ 1410942 w 9724785"/>
              <a:gd name="connsiteY371" fmla="*/ 1369624 h 9734280"/>
              <a:gd name="connsiteX372" fmla="*/ 2725564 w 9724785"/>
              <a:gd name="connsiteY372" fmla="*/ 2074676 h 9734280"/>
              <a:gd name="connsiteX373" fmla="*/ 2725569 w 9724785"/>
              <a:gd name="connsiteY373" fmla="*/ 2683829 h 9734280"/>
              <a:gd name="connsiteX374" fmla="*/ 2116411 w 9724785"/>
              <a:gd name="connsiteY374" fmla="*/ 2683830 h 9734280"/>
              <a:gd name="connsiteX375" fmla="*/ 2116410 w 9724785"/>
              <a:gd name="connsiteY375" fmla="*/ 2074670 h 9734280"/>
              <a:gd name="connsiteX376" fmla="*/ 3460355 w 9724785"/>
              <a:gd name="connsiteY376" fmla="*/ 2779719 h 9734280"/>
              <a:gd name="connsiteX377" fmla="*/ 3460356 w 9724785"/>
              <a:gd name="connsiteY377" fmla="*/ 3388879 h 9734280"/>
              <a:gd name="connsiteX378" fmla="*/ 2851202 w 9724785"/>
              <a:gd name="connsiteY378" fmla="*/ 3388875 h 9734280"/>
              <a:gd name="connsiteX379" fmla="*/ 2851197 w 9724785"/>
              <a:gd name="connsiteY379" fmla="*/ 2779719 h 9734280"/>
              <a:gd name="connsiteX380" fmla="*/ 4165827 w 9724785"/>
              <a:gd name="connsiteY380" fmla="*/ 3484763 h 9734280"/>
              <a:gd name="connsiteX381" fmla="*/ 4165826 w 9724785"/>
              <a:gd name="connsiteY381" fmla="*/ 4093923 h 9734280"/>
              <a:gd name="connsiteX382" fmla="*/ 3556671 w 9724785"/>
              <a:gd name="connsiteY382" fmla="*/ 4093919 h 9734280"/>
              <a:gd name="connsiteX383" fmla="*/ 3556668 w 9724785"/>
              <a:gd name="connsiteY383" fmla="*/ 3484764 h 9734280"/>
              <a:gd name="connsiteX384" fmla="*/ 4871293 w 9724785"/>
              <a:gd name="connsiteY384" fmla="*/ 4189804 h 9734280"/>
              <a:gd name="connsiteX385" fmla="*/ 4871293 w 9724785"/>
              <a:gd name="connsiteY385" fmla="*/ 4798964 h 9734280"/>
              <a:gd name="connsiteX386" fmla="*/ 4262138 w 9724785"/>
              <a:gd name="connsiteY386" fmla="*/ 4798961 h 9734280"/>
              <a:gd name="connsiteX387" fmla="*/ 4262138 w 9724785"/>
              <a:gd name="connsiteY387" fmla="*/ 4189808 h 9734280"/>
              <a:gd name="connsiteX388" fmla="*/ 5576764 w 9724785"/>
              <a:gd name="connsiteY388" fmla="*/ 4894849 h 9734280"/>
              <a:gd name="connsiteX389" fmla="*/ 5576764 w 9724785"/>
              <a:gd name="connsiteY389" fmla="*/ 5504009 h 9734280"/>
              <a:gd name="connsiteX390" fmla="*/ 4967608 w 9724785"/>
              <a:gd name="connsiteY390" fmla="*/ 5504006 h 9734280"/>
              <a:gd name="connsiteX391" fmla="*/ 4967605 w 9724785"/>
              <a:gd name="connsiteY391" fmla="*/ 4894848 h 9734280"/>
              <a:gd name="connsiteX392" fmla="*/ 6282236 w 9724785"/>
              <a:gd name="connsiteY392" fmla="*/ 5599894 h 9734280"/>
              <a:gd name="connsiteX393" fmla="*/ 6282236 w 9724785"/>
              <a:gd name="connsiteY393" fmla="*/ 6209053 h 9734280"/>
              <a:gd name="connsiteX394" fmla="*/ 5673079 w 9724785"/>
              <a:gd name="connsiteY394" fmla="*/ 6209051 h 9734280"/>
              <a:gd name="connsiteX395" fmla="*/ 5673077 w 9724785"/>
              <a:gd name="connsiteY395" fmla="*/ 5599893 h 9734280"/>
              <a:gd name="connsiteX396" fmla="*/ 6987707 w 9724785"/>
              <a:gd name="connsiteY396" fmla="*/ 6304939 h 9734280"/>
              <a:gd name="connsiteX397" fmla="*/ 6987707 w 9724785"/>
              <a:gd name="connsiteY397" fmla="*/ 6914099 h 9734280"/>
              <a:gd name="connsiteX398" fmla="*/ 6378550 w 9724785"/>
              <a:gd name="connsiteY398" fmla="*/ 6914098 h 9734280"/>
              <a:gd name="connsiteX399" fmla="*/ 6378548 w 9724785"/>
              <a:gd name="connsiteY399" fmla="*/ 6304939 h 9734280"/>
              <a:gd name="connsiteX400" fmla="*/ 7693179 w 9724785"/>
              <a:gd name="connsiteY400" fmla="*/ 7009984 h 9734280"/>
              <a:gd name="connsiteX401" fmla="*/ 7693179 w 9724785"/>
              <a:gd name="connsiteY401" fmla="*/ 7619144 h 9734280"/>
              <a:gd name="connsiteX402" fmla="*/ 7084021 w 9724785"/>
              <a:gd name="connsiteY402" fmla="*/ 7619143 h 9734280"/>
              <a:gd name="connsiteX403" fmla="*/ 7084020 w 9724785"/>
              <a:gd name="connsiteY403" fmla="*/ 7009984 h 9734280"/>
              <a:gd name="connsiteX404" fmla="*/ 8398650 w 9724785"/>
              <a:gd name="connsiteY404" fmla="*/ 7715029 h 9734280"/>
              <a:gd name="connsiteX405" fmla="*/ 8398650 w 9724785"/>
              <a:gd name="connsiteY405" fmla="*/ 8324189 h 9734280"/>
              <a:gd name="connsiteX406" fmla="*/ 7789492 w 9724785"/>
              <a:gd name="connsiteY406" fmla="*/ 8324189 h 9734280"/>
              <a:gd name="connsiteX407" fmla="*/ 7789492 w 9724785"/>
              <a:gd name="connsiteY407" fmla="*/ 7715029 h 9734280"/>
              <a:gd name="connsiteX408" fmla="*/ 2632497 w 9724785"/>
              <a:gd name="connsiteY408" fmla="*/ 1462696 h 9734280"/>
              <a:gd name="connsiteX409" fmla="*/ 2209472 w 9724785"/>
              <a:gd name="connsiteY409" fmla="*/ 1462697 h 9734280"/>
              <a:gd name="connsiteX410" fmla="*/ 2209472 w 9724785"/>
              <a:gd name="connsiteY410" fmla="*/ 1885722 h 9734280"/>
              <a:gd name="connsiteX411" fmla="*/ 2632497 w 9724785"/>
              <a:gd name="connsiteY411" fmla="*/ 1885722 h 9734280"/>
              <a:gd name="connsiteX412" fmla="*/ 3367288 w 9724785"/>
              <a:gd name="connsiteY412" fmla="*/ 2167740 h 9734280"/>
              <a:gd name="connsiteX413" fmla="*/ 2944263 w 9724785"/>
              <a:gd name="connsiteY413" fmla="*/ 2167740 h 9734280"/>
              <a:gd name="connsiteX414" fmla="*/ 2944264 w 9724785"/>
              <a:gd name="connsiteY414" fmla="*/ 2590767 h 9734280"/>
              <a:gd name="connsiteX415" fmla="*/ 3367288 w 9724785"/>
              <a:gd name="connsiteY415" fmla="*/ 2590767 h 9734280"/>
              <a:gd name="connsiteX416" fmla="*/ 4072759 w 9724785"/>
              <a:gd name="connsiteY416" fmla="*/ 2872786 h 9734280"/>
              <a:gd name="connsiteX417" fmla="*/ 3649734 w 9724785"/>
              <a:gd name="connsiteY417" fmla="*/ 2872787 h 9734280"/>
              <a:gd name="connsiteX418" fmla="*/ 3649734 w 9724785"/>
              <a:gd name="connsiteY418" fmla="*/ 3295811 h 9734280"/>
              <a:gd name="connsiteX419" fmla="*/ 4072758 w 9724785"/>
              <a:gd name="connsiteY419" fmla="*/ 3295812 h 9734280"/>
              <a:gd name="connsiteX420" fmla="*/ 4778230 w 9724785"/>
              <a:gd name="connsiteY420" fmla="*/ 3577830 h 9734280"/>
              <a:gd name="connsiteX421" fmla="*/ 4355205 w 9724785"/>
              <a:gd name="connsiteY421" fmla="*/ 3577830 h 9734280"/>
              <a:gd name="connsiteX422" fmla="*/ 4355205 w 9724785"/>
              <a:gd name="connsiteY422" fmla="*/ 4000856 h 9734280"/>
              <a:gd name="connsiteX423" fmla="*/ 4778225 w 9724785"/>
              <a:gd name="connsiteY423" fmla="*/ 4000851 h 9734280"/>
              <a:gd name="connsiteX424" fmla="*/ 5483697 w 9724785"/>
              <a:gd name="connsiteY424" fmla="*/ 4282871 h 9734280"/>
              <a:gd name="connsiteX425" fmla="*/ 5060672 w 9724785"/>
              <a:gd name="connsiteY425" fmla="*/ 4282871 h 9734280"/>
              <a:gd name="connsiteX426" fmla="*/ 5060673 w 9724785"/>
              <a:gd name="connsiteY426" fmla="*/ 4705897 h 9734280"/>
              <a:gd name="connsiteX427" fmla="*/ 5483697 w 9724785"/>
              <a:gd name="connsiteY427" fmla="*/ 4705897 h 9734280"/>
              <a:gd name="connsiteX428" fmla="*/ 6189168 w 9724785"/>
              <a:gd name="connsiteY428" fmla="*/ 4987916 h 9734280"/>
              <a:gd name="connsiteX429" fmla="*/ 5766143 w 9724785"/>
              <a:gd name="connsiteY429" fmla="*/ 4987917 h 9734280"/>
              <a:gd name="connsiteX430" fmla="*/ 5766143 w 9724785"/>
              <a:gd name="connsiteY430" fmla="*/ 5410943 h 9734280"/>
              <a:gd name="connsiteX431" fmla="*/ 6189168 w 9724785"/>
              <a:gd name="connsiteY431" fmla="*/ 5410942 h 9734280"/>
              <a:gd name="connsiteX432" fmla="*/ 6894640 w 9724785"/>
              <a:gd name="connsiteY432" fmla="*/ 5692961 h 9734280"/>
              <a:gd name="connsiteX433" fmla="*/ 6471615 w 9724785"/>
              <a:gd name="connsiteY433" fmla="*/ 5692962 h 9734280"/>
              <a:gd name="connsiteX434" fmla="*/ 6471615 w 9724785"/>
              <a:gd name="connsiteY434" fmla="*/ 6115987 h 9734280"/>
              <a:gd name="connsiteX435" fmla="*/ 6894640 w 9724785"/>
              <a:gd name="connsiteY435" fmla="*/ 6115987 h 9734280"/>
              <a:gd name="connsiteX436" fmla="*/ 7600111 w 9724785"/>
              <a:gd name="connsiteY436" fmla="*/ 6398006 h 9734280"/>
              <a:gd name="connsiteX437" fmla="*/ 7177086 w 9724785"/>
              <a:gd name="connsiteY437" fmla="*/ 6398006 h 9734280"/>
              <a:gd name="connsiteX438" fmla="*/ 7177087 w 9724785"/>
              <a:gd name="connsiteY438" fmla="*/ 6821031 h 9734280"/>
              <a:gd name="connsiteX439" fmla="*/ 7600111 w 9724785"/>
              <a:gd name="connsiteY439" fmla="*/ 6821031 h 9734280"/>
              <a:gd name="connsiteX440" fmla="*/ 8305582 w 9724785"/>
              <a:gd name="connsiteY440" fmla="*/ 7103051 h 9734280"/>
              <a:gd name="connsiteX441" fmla="*/ 7882557 w 9724785"/>
              <a:gd name="connsiteY441" fmla="*/ 7103051 h 9734280"/>
              <a:gd name="connsiteX442" fmla="*/ 7882557 w 9724785"/>
              <a:gd name="connsiteY442" fmla="*/ 7526078 h 9734280"/>
              <a:gd name="connsiteX443" fmla="*/ 8305582 w 9724785"/>
              <a:gd name="connsiteY443" fmla="*/ 7526078 h 9734280"/>
              <a:gd name="connsiteX444" fmla="*/ 9019738 w 9724785"/>
              <a:gd name="connsiteY444" fmla="*/ 7715030 h 9734280"/>
              <a:gd name="connsiteX445" fmla="*/ 8926671 w 9724785"/>
              <a:gd name="connsiteY445" fmla="*/ 7808097 h 9734280"/>
              <a:gd name="connsiteX446" fmla="*/ 8588027 w 9724785"/>
              <a:gd name="connsiteY446" fmla="*/ 7808097 h 9734280"/>
              <a:gd name="connsiteX447" fmla="*/ 8588027 w 9724785"/>
              <a:gd name="connsiteY447" fmla="*/ 8146741 h 9734280"/>
              <a:gd name="connsiteX448" fmla="*/ 8494960 w 9724785"/>
              <a:gd name="connsiteY448" fmla="*/ 8239808 h 9734280"/>
              <a:gd name="connsiteX449" fmla="*/ 8494960 w 9724785"/>
              <a:gd name="connsiteY449" fmla="*/ 7715030 h 9734280"/>
              <a:gd name="connsiteX450" fmla="*/ 2020096 w 9724785"/>
              <a:gd name="connsiteY450" fmla="*/ 705470 h 9734280"/>
              <a:gd name="connsiteX451" fmla="*/ 2020095 w 9724785"/>
              <a:gd name="connsiteY451" fmla="*/ 1273745 h 9734280"/>
              <a:gd name="connsiteX452" fmla="*/ 1451821 w 9724785"/>
              <a:gd name="connsiteY452" fmla="*/ 1273745 h 9734280"/>
              <a:gd name="connsiteX453" fmla="*/ 1544888 w 9724785"/>
              <a:gd name="connsiteY453" fmla="*/ 1180678 h 9734280"/>
              <a:gd name="connsiteX454" fmla="*/ 1927028 w 9724785"/>
              <a:gd name="connsiteY454" fmla="*/ 1180678 h 9734280"/>
              <a:gd name="connsiteX455" fmla="*/ 1927028 w 9724785"/>
              <a:gd name="connsiteY455" fmla="*/ 798538 h 9734280"/>
              <a:gd name="connsiteX456" fmla="*/ 2725565 w 9724785"/>
              <a:gd name="connsiteY456" fmla="*/ 1369628 h 9734280"/>
              <a:gd name="connsiteX457" fmla="*/ 2725564 w 9724785"/>
              <a:gd name="connsiteY457" fmla="*/ 1978790 h 9734280"/>
              <a:gd name="connsiteX458" fmla="*/ 2116405 w 9724785"/>
              <a:gd name="connsiteY458" fmla="*/ 1978788 h 9734280"/>
              <a:gd name="connsiteX459" fmla="*/ 2116405 w 9724785"/>
              <a:gd name="connsiteY459" fmla="*/ 1369630 h 9734280"/>
              <a:gd name="connsiteX460" fmla="*/ 3460356 w 9724785"/>
              <a:gd name="connsiteY460" fmla="*/ 2074672 h 9734280"/>
              <a:gd name="connsiteX461" fmla="*/ 3460355 w 9724785"/>
              <a:gd name="connsiteY461" fmla="*/ 2683834 h 9734280"/>
              <a:gd name="connsiteX462" fmla="*/ 2851197 w 9724785"/>
              <a:gd name="connsiteY462" fmla="*/ 2683834 h 9734280"/>
              <a:gd name="connsiteX463" fmla="*/ 2851196 w 9724785"/>
              <a:gd name="connsiteY463" fmla="*/ 2074674 h 9734280"/>
              <a:gd name="connsiteX464" fmla="*/ 4165827 w 9724785"/>
              <a:gd name="connsiteY464" fmla="*/ 2779718 h 9734280"/>
              <a:gd name="connsiteX465" fmla="*/ 4165825 w 9724785"/>
              <a:gd name="connsiteY465" fmla="*/ 3388879 h 9734280"/>
              <a:gd name="connsiteX466" fmla="*/ 3556667 w 9724785"/>
              <a:gd name="connsiteY466" fmla="*/ 3388878 h 9734280"/>
              <a:gd name="connsiteX467" fmla="*/ 3556668 w 9724785"/>
              <a:gd name="connsiteY467" fmla="*/ 2779720 h 9734280"/>
              <a:gd name="connsiteX468" fmla="*/ 4871297 w 9724785"/>
              <a:gd name="connsiteY468" fmla="*/ 3484763 h 9734280"/>
              <a:gd name="connsiteX469" fmla="*/ 4871293 w 9724785"/>
              <a:gd name="connsiteY469" fmla="*/ 4093919 h 9734280"/>
              <a:gd name="connsiteX470" fmla="*/ 4262138 w 9724785"/>
              <a:gd name="connsiteY470" fmla="*/ 4093922 h 9734280"/>
              <a:gd name="connsiteX471" fmla="*/ 4262138 w 9724785"/>
              <a:gd name="connsiteY471" fmla="*/ 3484764 h 9734280"/>
              <a:gd name="connsiteX472" fmla="*/ 5576764 w 9724785"/>
              <a:gd name="connsiteY472" fmla="*/ 4189804 h 9734280"/>
              <a:gd name="connsiteX473" fmla="*/ 5576764 w 9724785"/>
              <a:gd name="connsiteY473" fmla="*/ 4798964 h 9734280"/>
              <a:gd name="connsiteX474" fmla="*/ 4967606 w 9724785"/>
              <a:gd name="connsiteY474" fmla="*/ 4798963 h 9734280"/>
              <a:gd name="connsiteX475" fmla="*/ 4967605 w 9724785"/>
              <a:gd name="connsiteY475" fmla="*/ 4189804 h 9734280"/>
              <a:gd name="connsiteX476" fmla="*/ 6282235 w 9724785"/>
              <a:gd name="connsiteY476" fmla="*/ 4894849 h 9734280"/>
              <a:gd name="connsiteX477" fmla="*/ 6282235 w 9724785"/>
              <a:gd name="connsiteY477" fmla="*/ 5504010 h 9734280"/>
              <a:gd name="connsiteX478" fmla="*/ 5673076 w 9724785"/>
              <a:gd name="connsiteY478" fmla="*/ 5504010 h 9734280"/>
              <a:gd name="connsiteX479" fmla="*/ 5673076 w 9724785"/>
              <a:gd name="connsiteY479" fmla="*/ 4894850 h 9734280"/>
              <a:gd name="connsiteX480" fmla="*/ 6987707 w 9724785"/>
              <a:gd name="connsiteY480" fmla="*/ 5599894 h 9734280"/>
              <a:gd name="connsiteX481" fmla="*/ 6987707 w 9724785"/>
              <a:gd name="connsiteY481" fmla="*/ 6209055 h 9734280"/>
              <a:gd name="connsiteX482" fmla="*/ 6378548 w 9724785"/>
              <a:gd name="connsiteY482" fmla="*/ 6209054 h 9734280"/>
              <a:gd name="connsiteX483" fmla="*/ 6378548 w 9724785"/>
              <a:gd name="connsiteY483" fmla="*/ 5599894 h 9734280"/>
              <a:gd name="connsiteX484" fmla="*/ 7693178 w 9724785"/>
              <a:gd name="connsiteY484" fmla="*/ 6304938 h 9734280"/>
              <a:gd name="connsiteX485" fmla="*/ 7693178 w 9724785"/>
              <a:gd name="connsiteY485" fmla="*/ 6914098 h 9734280"/>
              <a:gd name="connsiteX486" fmla="*/ 7084019 w 9724785"/>
              <a:gd name="connsiteY486" fmla="*/ 6914099 h 9734280"/>
              <a:gd name="connsiteX487" fmla="*/ 7084019 w 9724785"/>
              <a:gd name="connsiteY487" fmla="*/ 6304938 h 9734280"/>
              <a:gd name="connsiteX488" fmla="*/ 8398650 w 9724785"/>
              <a:gd name="connsiteY488" fmla="*/ 7009984 h 9734280"/>
              <a:gd name="connsiteX489" fmla="*/ 8398649 w 9724785"/>
              <a:gd name="connsiteY489" fmla="*/ 7619144 h 9734280"/>
              <a:gd name="connsiteX490" fmla="*/ 7789491 w 9724785"/>
              <a:gd name="connsiteY490" fmla="*/ 7619144 h 9734280"/>
              <a:gd name="connsiteX491" fmla="*/ 7789491 w 9724785"/>
              <a:gd name="connsiteY491" fmla="*/ 7009985 h 9734280"/>
              <a:gd name="connsiteX492" fmla="*/ 2632498 w 9724785"/>
              <a:gd name="connsiteY492" fmla="*/ 757649 h 9734280"/>
              <a:gd name="connsiteX493" fmla="*/ 2209472 w 9724785"/>
              <a:gd name="connsiteY493" fmla="*/ 757650 h 9734280"/>
              <a:gd name="connsiteX494" fmla="*/ 2209471 w 9724785"/>
              <a:gd name="connsiteY494" fmla="*/ 1180678 h 9734280"/>
              <a:gd name="connsiteX495" fmla="*/ 2632497 w 9724785"/>
              <a:gd name="connsiteY495" fmla="*/ 1180676 h 9734280"/>
              <a:gd name="connsiteX496" fmla="*/ 3367291 w 9724785"/>
              <a:gd name="connsiteY496" fmla="*/ 1462694 h 9734280"/>
              <a:gd name="connsiteX497" fmla="*/ 2944265 w 9724785"/>
              <a:gd name="connsiteY497" fmla="*/ 1462695 h 9734280"/>
              <a:gd name="connsiteX498" fmla="*/ 2944263 w 9724785"/>
              <a:gd name="connsiteY498" fmla="*/ 1885723 h 9734280"/>
              <a:gd name="connsiteX499" fmla="*/ 3367289 w 9724785"/>
              <a:gd name="connsiteY499" fmla="*/ 1885721 h 9734280"/>
              <a:gd name="connsiteX500" fmla="*/ 4072762 w 9724785"/>
              <a:gd name="connsiteY500" fmla="*/ 2167739 h 9734280"/>
              <a:gd name="connsiteX501" fmla="*/ 3649736 w 9724785"/>
              <a:gd name="connsiteY501" fmla="*/ 2167740 h 9734280"/>
              <a:gd name="connsiteX502" fmla="*/ 3649734 w 9724785"/>
              <a:gd name="connsiteY502" fmla="*/ 2590767 h 9734280"/>
              <a:gd name="connsiteX503" fmla="*/ 4072760 w 9724785"/>
              <a:gd name="connsiteY503" fmla="*/ 2590766 h 9734280"/>
              <a:gd name="connsiteX504" fmla="*/ 4778232 w 9724785"/>
              <a:gd name="connsiteY504" fmla="*/ 2872784 h 9734280"/>
              <a:gd name="connsiteX505" fmla="*/ 4355207 w 9724785"/>
              <a:gd name="connsiteY505" fmla="*/ 2872785 h 9734280"/>
              <a:gd name="connsiteX506" fmla="*/ 4355204 w 9724785"/>
              <a:gd name="connsiteY506" fmla="*/ 3295812 h 9734280"/>
              <a:gd name="connsiteX507" fmla="*/ 4778230 w 9724785"/>
              <a:gd name="connsiteY507" fmla="*/ 3295809 h 9734280"/>
              <a:gd name="connsiteX508" fmla="*/ 5483697 w 9724785"/>
              <a:gd name="connsiteY508" fmla="*/ 3577824 h 9734280"/>
              <a:gd name="connsiteX509" fmla="*/ 5060676 w 9724785"/>
              <a:gd name="connsiteY509" fmla="*/ 3577829 h 9734280"/>
              <a:gd name="connsiteX510" fmla="*/ 5060671 w 9724785"/>
              <a:gd name="connsiteY510" fmla="*/ 4000852 h 9734280"/>
              <a:gd name="connsiteX511" fmla="*/ 5483697 w 9724785"/>
              <a:gd name="connsiteY511" fmla="*/ 4000851 h 9734280"/>
              <a:gd name="connsiteX512" fmla="*/ 6189169 w 9724785"/>
              <a:gd name="connsiteY512" fmla="*/ 4282869 h 9734280"/>
              <a:gd name="connsiteX513" fmla="*/ 5766143 w 9724785"/>
              <a:gd name="connsiteY513" fmla="*/ 4282870 h 9734280"/>
              <a:gd name="connsiteX514" fmla="*/ 5766142 w 9724785"/>
              <a:gd name="connsiteY514" fmla="*/ 4705897 h 9734280"/>
              <a:gd name="connsiteX515" fmla="*/ 6189168 w 9724785"/>
              <a:gd name="connsiteY515" fmla="*/ 4705896 h 9734280"/>
              <a:gd name="connsiteX516" fmla="*/ 6894641 w 9724785"/>
              <a:gd name="connsiteY516" fmla="*/ 4987914 h 9734280"/>
              <a:gd name="connsiteX517" fmla="*/ 6471615 w 9724785"/>
              <a:gd name="connsiteY517" fmla="*/ 4987915 h 9734280"/>
              <a:gd name="connsiteX518" fmla="*/ 6471614 w 9724785"/>
              <a:gd name="connsiteY518" fmla="*/ 5410942 h 9734280"/>
              <a:gd name="connsiteX519" fmla="*/ 6894640 w 9724785"/>
              <a:gd name="connsiteY519" fmla="*/ 5410941 h 9734280"/>
              <a:gd name="connsiteX520" fmla="*/ 7600111 w 9724785"/>
              <a:gd name="connsiteY520" fmla="*/ 5692960 h 9734280"/>
              <a:gd name="connsiteX521" fmla="*/ 7177086 w 9724785"/>
              <a:gd name="connsiteY521" fmla="*/ 5692961 h 9734280"/>
              <a:gd name="connsiteX522" fmla="*/ 7177085 w 9724785"/>
              <a:gd name="connsiteY522" fmla="*/ 6115988 h 9734280"/>
              <a:gd name="connsiteX523" fmla="*/ 7600111 w 9724785"/>
              <a:gd name="connsiteY523" fmla="*/ 6115987 h 9734280"/>
              <a:gd name="connsiteX524" fmla="*/ 8305583 w 9724785"/>
              <a:gd name="connsiteY524" fmla="*/ 6398006 h 9734280"/>
              <a:gd name="connsiteX525" fmla="*/ 7882558 w 9724785"/>
              <a:gd name="connsiteY525" fmla="*/ 6398006 h 9734280"/>
              <a:gd name="connsiteX526" fmla="*/ 7882557 w 9724785"/>
              <a:gd name="connsiteY526" fmla="*/ 6821033 h 9734280"/>
              <a:gd name="connsiteX527" fmla="*/ 8305583 w 9724785"/>
              <a:gd name="connsiteY527" fmla="*/ 6821032 h 9734280"/>
              <a:gd name="connsiteX528" fmla="*/ 9011052 w 9724785"/>
              <a:gd name="connsiteY528" fmla="*/ 7103051 h 9734280"/>
              <a:gd name="connsiteX529" fmla="*/ 8588026 w 9724785"/>
              <a:gd name="connsiteY529" fmla="*/ 7103051 h 9734280"/>
              <a:gd name="connsiteX530" fmla="*/ 8588027 w 9724785"/>
              <a:gd name="connsiteY530" fmla="*/ 7526077 h 9734280"/>
              <a:gd name="connsiteX531" fmla="*/ 9011052 w 9724785"/>
              <a:gd name="connsiteY531" fmla="*/ 7526077 h 9734280"/>
              <a:gd name="connsiteX532" fmla="*/ 2725565 w 9724785"/>
              <a:gd name="connsiteY532" fmla="*/ 664582 h 9734280"/>
              <a:gd name="connsiteX533" fmla="*/ 2725564 w 9724785"/>
              <a:gd name="connsiteY533" fmla="*/ 1273743 h 9734280"/>
              <a:gd name="connsiteX534" fmla="*/ 2116404 w 9724785"/>
              <a:gd name="connsiteY534" fmla="*/ 1273744 h 9734280"/>
              <a:gd name="connsiteX535" fmla="*/ 2116405 w 9724785"/>
              <a:gd name="connsiteY535" fmla="*/ 664584 h 9734280"/>
              <a:gd name="connsiteX536" fmla="*/ 3460357 w 9724785"/>
              <a:gd name="connsiteY536" fmla="*/ 1369627 h 9734280"/>
              <a:gd name="connsiteX537" fmla="*/ 3460356 w 9724785"/>
              <a:gd name="connsiteY537" fmla="*/ 1978788 h 9734280"/>
              <a:gd name="connsiteX538" fmla="*/ 2851197 w 9724785"/>
              <a:gd name="connsiteY538" fmla="*/ 1978789 h 9734280"/>
              <a:gd name="connsiteX539" fmla="*/ 2851197 w 9724785"/>
              <a:gd name="connsiteY539" fmla="*/ 1369628 h 9734280"/>
              <a:gd name="connsiteX540" fmla="*/ 4165829 w 9724785"/>
              <a:gd name="connsiteY540" fmla="*/ 2074673 h 9734280"/>
              <a:gd name="connsiteX541" fmla="*/ 4165828 w 9724785"/>
              <a:gd name="connsiteY541" fmla="*/ 2683833 h 9734280"/>
              <a:gd name="connsiteX542" fmla="*/ 3556667 w 9724785"/>
              <a:gd name="connsiteY542" fmla="*/ 2683834 h 9734280"/>
              <a:gd name="connsiteX543" fmla="*/ 3556668 w 9724785"/>
              <a:gd name="connsiteY543" fmla="*/ 2074673 h 9734280"/>
              <a:gd name="connsiteX544" fmla="*/ 4871299 w 9724785"/>
              <a:gd name="connsiteY544" fmla="*/ 2779716 h 9734280"/>
              <a:gd name="connsiteX545" fmla="*/ 4871297 w 9724785"/>
              <a:gd name="connsiteY545" fmla="*/ 3388876 h 9734280"/>
              <a:gd name="connsiteX546" fmla="*/ 4262138 w 9724785"/>
              <a:gd name="connsiteY546" fmla="*/ 3388878 h 9734280"/>
              <a:gd name="connsiteX547" fmla="*/ 4262139 w 9724785"/>
              <a:gd name="connsiteY547" fmla="*/ 2779717 h 9734280"/>
              <a:gd name="connsiteX548" fmla="*/ 5576764 w 9724785"/>
              <a:gd name="connsiteY548" fmla="*/ 3484757 h 9734280"/>
              <a:gd name="connsiteX549" fmla="*/ 5576764 w 9724785"/>
              <a:gd name="connsiteY549" fmla="*/ 4093918 h 9734280"/>
              <a:gd name="connsiteX550" fmla="*/ 4967604 w 9724785"/>
              <a:gd name="connsiteY550" fmla="*/ 4093919 h 9734280"/>
              <a:gd name="connsiteX551" fmla="*/ 4967609 w 9724785"/>
              <a:gd name="connsiteY551" fmla="*/ 3484762 h 9734280"/>
              <a:gd name="connsiteX552" fmla="*/ 6282236 w 9724785"/>
              <a:gd name="connsiteY552" fmla="*/ 4189802 h 9734280"/>
              <a:gd name="connsiteX553" fmla="*/ 6282235 w 9724785"/>
              <a:gd name="connsiteY553" fmla="*/ 4798963 h 9734280"/>
              <a:gd name="connsiteX554" fmla="*/ 5673075 w 9724785"/>
              <a:gd name="connsiteY554" fmla="*/ 4798964 h 9734280"/>
              <a:gd name="connsiteX555" fmla="*/ 5673076 w 9724785"/>
              <a:gd name="connsiteY555" fmla="*/ 4189803 h 9734280"/>
              <a:gd name="connsiteX556" fmla="*/ 6987708 w 9724785"/>
              <a:gd name="connsiteY556" fmla="*/ 4894847 h 9734280"/>
              <a:gd name="connsiteX557" fmla="*/ 6987707 w 9724785"/>
              <a:gd name="connsiteY557" fmla="*/ 5504009 h 9734280"/>
              <a:gd name="connsiteX558" fmla="*/ 6378547 w 9724785"/>
              <a:gd name="connsiteY558" fmla="*/ 5504009 h 9734280"/>
              <a:gd name="connsiteX559" fmla="*/ 6378548 w 9724785"/>
              <a:gd name="connsiteY559" fmla="*/ 4894848 h 9734280"/>
              <a:gd name="connsiteX560" fmla="*/ 7693179 w 9724785"/>
              <a:gd name="connsiteY560" fmla="*/ 5599893 h 9734280"/>
              <a:gd name="connsiteX561" fmla="*/ 7693178 w 9724785"/>
              <a:gd name="connsiteY561" fmla="*/ 6209054 h 9734280"/>
              <a:gd name="connsiteX562" fmla="*/ 7084019 w 9724785"/>
              <a:gd name="connsiteY562" fmla="*/ 6209054 h 9734280"/>
              <a:gd name="connsiteX563" fmla="*/ 7084019 w 9724785"/>
              <a:gd name="connsiteY563" fmla="*/ 5599894 h 9734280"/>
              <a:gd name="connsiteX564" fmla="*/ 8398650 w 9724785"/>
              <a:gd name="connsiteY564" fmla="*/ 6304938 h 9734280"/>
              <a:gd name="connsiteX565" fmla="*/ 8398650 w 9724785"/>
              <a:gd name="connsiteY565" fmla="*/ 6914099 h 9734280"/>
              <a:gd name="connsiteX566" fmla="*/ 7789491 w 9724785"/>
              <a:gd name="connsiteY566" fmla="*/ 6914100 h 9734280"/>
              <a:gd name="connsiteX567" fmla="*/ 7789491 w 9724785"/>
              <a:gd name="connsiteY567" fmla="*/ 6304939 h 9734280"/>
              <a:gd name="connsiteX568" fmla="*/ 9104119 w 9724785"/>
              <a:gd name="connsiteY568" fmla="*/ 7009984 h 9734280"/>
              <a:gd name="connsiteX569" fmla="*/ 9104119 w 9724785"/>
              <a:gd name="connsiteY569" fmla="*/ 7619144 h 9734280"/>
              <a:gd name="connsiteX570" fmla="*/ 8494960 w 9724785"/>
              <a:gd name="connsiteY570" fmla="*/ 7619144 h 9734280"/>
              <a:gd name="connsiteX571" fmla="*/ 8494960 w 9724785"/>
              <a:gd name="connsiteY571" fmla="*/ 7009984 h 9734280"/>
              <a:gd name="connsiteX572" fmla="*/ 3367290 w 9724785"/>
              <a:gd name="connsiteY572" fmla="*/ 757648 h 9734280"/>
              <a:gd name="connsiteX573" fmla="*/ 2944265 w 9724785"/>
              <a:gd name="connsiteY573" fmla="*/ 757648 h 9734280"/>
              <a:gd name="connsiteX574" fmla="*/ 2944265 w 9724785"/>
              <a:gd name="connsiteY574" fmla="*/ 1180674 h 9734280"/>
              <a:gd name="connsiteX575" fmla="*/ 3367290 w 9724785"/>
              <a:gd name="connsiteY575" fmla="*/ 1180674 h 9734280"/>
              <a:gd name="connsiteX576" fmla="*/ 4072761 w 9724785"/>
              <a:gd name="connsiteY576" fmla="*/ 1462693 h 9734280"/>
              <a:gd name="connsiteX577" fmla="*/ 3649737 w 9724785"/>
              <a:gd name="connsiteY577" fmla="*/ 1462694 h 9734280"/>
              <a:gd name="connsiteX578" fmla="*/ 3649736 w 9724785"/>
              <a:gd name="connsiteY578" fmla="*/ 1885719 h 9734280"/>
              <a:gd name="connsiteX579" fmla="*/ 4072762 w 9724785"/>
              <a:gd name="connsiteY579" fmla="*/ 1885719 h 9734280"/>
              <a:gd name="connsiteX580" fmla="*/ 4778232 w 9724785"/>
              <a:gd name="connsiteY580" fmla="*/ 2167739 h 9734280"/>
              <a:gd name="connsiteX581" fmla="*/ 4355207 w 9724785"/>
              <a:gd name="connsiteY581" fmla="*/ 2167739 h 9734280"/>
              <a:gd name="connsiteX582" fmla="*/ 4355206 w 9724785"/>
              <a:gd name="connsiteY582" fmla="*/ 2590765 h 9734280"/>
              <a:gd name="connsiteX583" fmla="*/ 4778231 w 9724785"/>
              <a:gd name="connsiteY583" fmla="*/ 2590764 h 9734280"/>
              <a:gd name="connsiteX584" fmla="*/ 5483702 w 9724785"/>
              <a:gd name="connsiteY584" fmla="*/ 2872784 h 9734280"/>
              <a:gd name="connsiteX585" fmla="*/ 5060678 w 9724785"/>
              <a:gd name="connsiteY585" fmla="*/ 2872784 h 9734280"/>
              <a:gd name="connsiteX586" fmla="*/ 5060677 w 9724785"/>
              <a:gd name="connsiteY586" fmla="*/ 3295809 h 9734280"/>
              <a:gd name="connsiteX587" fmla="*/ 5483698 w 9724785"/>
              <a:gd name="connsiteY587" fmla="*/ 3295805 h 9734280"/>
              <a:gd name="connsiteX588" fmla="*/ 6189168 w 9724785"/>
              <a:gd name="connsiteY588" fmla="*/ 3577825 h 9734280"/>
              <a:gd name="connsiteX589" fmla="*/ 5766144 w 9724785"/>
              <a:gd name="connsiteY589" fmla="*/ 3577825 h 9734280"/>
              <a:gd name="connsiteX590" fmla="*/ 5766144 w 9724785"/>
              <a:gd name="connsiteY590" fmla="*/ 4000851 h 9734280"/>
              <a:gd name="connsiteX591" fmla="*/ 6189169 w 9724785"/>
              <a:gd name="connsiteY591" fmla="*/ 4000851 h 9734280"/>
              <a:gd name="connsiteX592" fmla="*/ 6894639 w 9724785"/>
              <a:gd name="connsiteY592" fmla="*/ 4282869 h 9734280"/>
              <a:gd name="connsiteX593" fmla="*/ 6471615 w 9724785"/>
              <a:gd name="connsiteY593" fmla="*/ 4282869 h 9734280"/>
              <a:gd name="connsiteX594" fmla="*/ 6471615 w 9724785"/>
              <a:gd name="connsiteY594" fmla="*/ 4705896 h 9734280"/>
              <a:gd name="connsiteX595" fmla="*/ 6894639 w 9724785"/>
              <a:gd name="connsiteY595" fmla="*/ 4705895 h 9734280"/>
              <a:gd name="connsiteX596" fmla="*/ 7600111 w 9724785"/>
              <a:gd name="connsiteY596" fmla="*/ 4987915 h 9734280"/>
              <a:gd name="connsiteX597" fmla="*/ 7177086 w 9724785"/>
              <a:gd name="connsiteY597" fmla="*/ 4987915 h 9734280"/>
              <a:gd name="connsiteX598" fmla="*/ 7177086 w 9724785"/>
              <a:gd name="connsiteY598" fmla="*/ 5410941 h 9734280"/>
              <a:gd name="connsiteX599" fmla="*/ 7600111 w 9724785"/>
              <a:gd name="connsiteY599" fmla="*/ 5410940 h 9734280"/>
              <a:gd name="connsiteX600" fmla="*/ 8305582 w 9724785"/>
              <a:gd name="connsiteY600" fmla="*/ 5692960 h 9734280"/>
              <a:gd name="connsiteX601" fmla="*/ 7882557 w 9724785"/>
              <a:gd name="connsiteY601" fmla="*/ 5692961 h 9734280"/>
              <a:gd name="connsiteX602" fmla="*/ 7882557 w 9724785"/>
              <a:gd name="connsiteY602" fmla="*/ 6115987 h 9734280"/>
              <a:gd name="connsiteX603" fmla="*/ 8305582 w 9724785"/>
              <a:gd name="connsiteY603" fmla="*/ 6115986 h 9734280"/>
              <a:gd name="connsiteX604" fmla="*/ 9011051 w 9724785"/>
              <a:gd name="connsiteY604" fmla="*/ 6398005 h 9734280"/>
              <a:gd name="connsiteX605" fmla="*/ 8588026 w 9724785"/>
              <a:gd name="connsiteY605" fmla="*/ 6398005 h 9734280"/>
              <a:gd name="connsiteX606" fmla="*/ 8588027 w 9724785"/>
              <a:gd name="connsiteY606" fmla="*/ 6821031 h 9734280"/>
              <a:gd name="connsiteX607" fmla="*/ 9011052 w 9724785"/>
              <a:gd name="connsiteY607" fmla="*/ 6821031 h 9734280"/>
              <a:gd name="connsiteX608" fmla="*/ 9724785 w 9724785"/>
              <a:gd name="connsiteY608" fmla="*/ 7009983 h 9734280"/>
              <a:gd name="connsiteX609" fmla="*/ 9631718 w 9724785"/>
              <a:gd name="connsiteY609" fmla="*/ 7103050 h 9734280"/>
              <a:gd name="connsiteX610" fmla="*/ 9293496 w 9724785"/>
              <a:gd name="connsiteY610" fmla="*/ 7103050 h 9734280"/>
              <a:gd name="connsiteX611" fmla="*/ 9293497 w 9724785"/>
              <a:gd name="connsiteY611" fmla="*/ 7441271 h 9734280"/>
              <a:gd name="connsiteX612" fmla="*/ 9200430 w 9724785"/>
              <a:gd name="connsiteY612" fmla="*/ 7534338 h 9734280"/>
              <a:gd name="connsiteX613" fmla="*/ 9200430 w 9724785"/>
              <a:gd name="connsiteY613" fmla="*/ 7009983 h 9734280"/>
              <a:gd name="connsiteX614" fmla="*/ 2725566 w 9724785"/>
              <a:gd name="connsiteY614" fmla="*/ 0 h 9734280"/>
              <a:gd name="connsiteX615" fmla="*/ 2725566 w 9724785"/>
              <a:gd name="connsiteY615" fmla="*/ 568696 h 9734280"/>
              <a:gd name="connsiteX616" fmla="*/ 2156869 w 9724785"/>
              <a:gd name="connsiteY616" fmla="*/ 568697 h 9734280"/>
              <a:gd name="connsiteX617" fmla="*/ 2249936 w 9724785"/>
              <a:gd name="connsiteY617" fmla="*/ 475630 h 9734280"/>
              <a:gd name="connsiteX618" fmla="*/ 2632499 w 9724785"/>
              <a:gd name="connsiteY618" fmla="*/ 475629 h 9734280"/>
              <a:gd name="connsiteX619" fmla="*/ 2632499 w 9724785"/>
              <a:gd name="connsiteY619" fmla="*/ 93067 h 9734280"/>
              <a:gd name="connsiteX620" fmla="*/ 9200430 w 9724785"/>
              <a:gd name="connsiteY620" fmla="*/ 6405547 h 9734280"/>
              <a:gd name="connsiteX621" fmla="*/ 9293496 w 9724785"/>
              <a:gd name="connsiteY621" fmla="*/ 6498613 h 9734280"/>
              <a:gd name="connsiteX622" fmla="*/ 9293497 w 9724785"/>
              <a:gd name="connsiteY622" fmla="*/ 6821030 h 9734280"/>
              <a:gd name="connsiteX623" fmla="*/ 9615913 w 9724785"/>
              <a:gd name="connsiteY623" fmla="*/ 6821031 h 9734280"/>
              <a:gd name="connsiteX624" fmla="*/ 9708979 w 9724785"/>
              <a:gd name="connsiteY624" fmla="*/ 6914097 h 9734280"/>
              <a:gd name="connsiteX625" fmla="*/ 9200430 w 9724785"/>
              <a:gd name="connsiteY625" fmla="*/ 6914097 h 9734280"/>
              <a:gd name="connsiteX626" fmla="*/ 9099821 w 9724785"/>
              <a:gd name="connsiteY626" fmla="*/ 6304938 h 9734280"/>
              <a:gd name="connsiteX627" fmla="*/ 9104118 w 9724785"/>
              <a:gd name="connsiteY627" fmla="*/ 6309235 h 9734280"/>
              <a:gd name="connsiteX628" fmla="*/ 9104118 w 9724785"/>
              <a:gd name="connsiteY628" fmla="*/ 6914098 h 9734280"/>
              <a:gd name="connsiteX629" fmla="*/ 8494959 w 9724785"/>
              <a:gd name="connsiteY629" fmla="*/ 6914098 h 9734280"/>
              <a:gd name="connsiteX630" fmla="*/ 8494960 w 9724785"/>
              <a:gd name="connsiteY630" fmla="*/ 6304938 h 9734280"/>
              <a:gd name="connsiteX631" fmla="*/ 8588026 w 9724785"/>
              <a:gd name="connsiteY631" fmla="*/ 5793143 h 9734280"/>
              <a:gd name="connsiteX632" fmla="*/ 8588026 w 9724785"/>
              <a:gd name="connsiteY632" fmla="*/ 6115987 h 9734280"/>
              <a:gd name="connsiteX633" fmla="*/ 8910870 w 9724785"/>
              <a:gd name="connsiteY633" fmla="*/ 6115987 h 9734280"/>
              <a:gd name="connsiteX634" fmla="*/ 9003936 w 9724785"/>
              <a:gd name="connsiteY634" fmla="*/ 6209053 h 9734280"/>
              <a:gd name="connsiteX635" fmla="*/ 8494959 w 9724785"/>
              <a:gd name="connsiteY635" fmla="*/ 6209053 h 9734280"/>
              <a:gd name="connsiteX636" fmla="*/ 8494959 w 9724785"/>
              <a:gd name="connsiteY636" fmla="*/ 5700077 h 9734280"/>
              <a:gd name="connsiteX637" fmla="*/ 8394776 w 9724785"/>
              <a:gd name="connsiteY637" fmla="*/ 5599893 h 9734280"/>
              <a:gd name="connsiteX638" fmla="*/ 8398649 w 9724785"/>
              <a:gd name="connsiteY638" fmla="*/ 5603766 h 9734280"/>
              <a:gd name="connsiteX639" fmla="*/ 8398649 w 9724785"/>
              <a:gd name="connsiteY639" fmla="*/ 6209053 h 9734280"/>
              <a:gd name="connsiteX640" fmla="*/ 7789490 w 9724785"/>
              <a:gd name="connsiteY640" fmla="*/ 6209054 h 9734280"/>
              <a:gd name="connsiteX641" fmla="*/ 7789490 w 9724785"/>
              <a:gd name="connsiteY641" fmla="*/ 5599893 h 9734280"/>
              <a:gd name="connsiteX642" fmla="*/ 7789489 w 9724785"/>
              <a:gd name="connsiteY642" fmla="*/ 4994606 h 9734280"/>
              <a:gd name="connsiteX643" fmla="*/ 7882557 w 9724785"/>
              <a:gd name="connsiteY643" fmla="*/ 5087674 h 9734280"/>
              <a:gd name="connsiteX644" fmla="*/ 7882557 w 9724785"/>
              <a:gd name="connsiteY644" fmla="*/ 5410941 h 9734280"/>
              <a:gd name="connsiteX645" fmla="*/ 8205824 w 9724785"/>
              <a:gd name="connsiteY645" fmla="*/ 5410941 h 9734280"/>
              <a:gd name="connsiteX646" fmla="*/ 8298891 w 9724785"/>
              <a:gd name="connsiteY646" fmla="*/ 5504008 h 9734280"/>
              <a:gd name="connsiteX647" fmla="*/ 7789490 w 9724785"/>
              <a:gd name="connsiteY647" fmla="*/ 5504008 h 9734280"/>
              <a:gd name="connsiteX648" fmla="*/ 7689731 w 9724785"/>
              <a:gd name="connsiteY648" fmla="*/ 4894848 h 9734280"/>
              <a:gd name="connsiteX649" fmla="*/ 7693178 w 9724785"/>
              <a:gd name="connsiteY649" fmla="*/ 4898295 h 9734280"/>
              <a:gd name="connsiteX650" fmla="*/ 7693178 w 9724785"/>
              <a:gd name="connsiteY650" fmla="*/ 5504008 h 9734280"/>
              <a:gd name="connsiteX651" fmla="*/ 7084019 w 9724785"/>
              <a:gd name="connsiteY651" fmla="*/ 5504008 h 9734280"/>
              <a:gd name="connsiteX652" fmla="*/ 7084019 w 9724785"/>
              <a:gd name="connsiteY652" fmla="*/ 4894847 h 9734280"/>
              <a:gd name="connsiteX653" fmla="*/ 7084018 w 9724785"/>
              <a:gd name="connsiteY653" fmla="*/ 4289135 h 9734280"/>
              <a:gd name="connsiteX654" fmla="*/ 7177086 w 9724785"/>
              <a:gd name="connsiteY654" fmla="*/ 4382203 h 9734280"/>
              <a:gd name="connsiteX655" fmla="*/ 7177086 w 9724785"/>
              <a:gd name="connsiteY655" fmla="*/ 4705896 h 9734280"/>
              <a:gd name="connsiteX656" fmla="*/ 7500779 w 9724785"/>
              <a:gd name="connsiteY656" fmla="*/ 4705896 h 9734280"/>
              <a:gd name="connsiteX657" fmla="*/ 7593846 w 9724785"/>
              <a:gd name="connsiteY657" fmla="*/ 4798963 h 9734280"/>
              <a:gd name="connsiteX658" fmla="*/ 7084019 w 9724785"/>
              <a:gd name="connsiteY658" fmla="*/ 4798963 h 9734280"/>
              <a:gd name="connsiteX659" fmla="*/ 6984685 w 9724785"/>
              <a:gd name="connsiteY659" fmla="*/ 4189802 h 9734280"/>
              <a:gd name="connsiteX660" fmla="*/ 6987706 w 9724785"/>
              <a:gd name="connsiteY660" fmla="*/ 4192823 h 9734280"/>
              <a:gd name="connsiteX661" fmla="*/ 6987707 w 9724785"/>
              <a:gd name="connsiteY661" fmla="*/ 4798962 h 9734280"/>
              <a:gd name="connsiteX662" fmla="*/ 6378547 w 9724785"/>
              <a:gd name="connsiteY662" fmla="*/ 4798963 h 9734280"/>
              <a:gd name="connsiteX663" fmla="*/ 6378547 w 9724785"/>
              <a:gd name="connsiteY663" fmla="*/ 4189802 h 9734280"/>
              <a:gd name="connsiteX664" fmla="*/ 6378548 w 9724785"/>
              <a:gd name="connsiteY664" fmla="*/ 3583665 h 9734280"/>
              <a:gd name="connsiteX665" fmla="*/ 6471615 w 9724785"/>
              <a:gd name="connsiteY665" fmla="*/ 3676732 h 9734280"/>
              <a:gd name="connsiteX666" fmla="*/ 6471615 w 9724785"/>
              <a:gd name="connsiteY666" fmla="*/ 4000850 h 9734280"/>
              <a:gd name="connsiteX667" fmla="*/ 6795733 w 9724785"/>
              <a:gd name="connsiteY667" fmla="*/ 4000850 h 9734280"/>
              <a:gd name="connsiteX668" fmla="*/ 6888800 w 9724785"/>
              <a:gd name="connsiteY668" fmla="*/ 4093917 h 9734280"/>
              <a:gd name="connsiteX669" fmla="*/ 6378548 w 9724785"/>
              <a:gd name="connsiteY669" fmla="*/ 4093917 h 9734280"/>
              <a:gd name="connsiteX670" fmla="*/ 6279641 w 9724785"/>
              <a:gd name="connsiteY670" fmla="*/ 3484758 h 9734280"/>
              <a:gd name="connsiteX671" fmla="*/ 6282235 w 9724785"/>
              <a:gd name="connsiteY671" fmla="*/ 3487352 h 9734280"/>
              <a:gd name="connsiteX672" fmla="*/ 6282236 w 9724785"/>
              <a:gd name="connsiteY672" fmla="*/ 4093918 h 9734280"/>
              <a:gd name="connsiteX673" fmla="*/ 5673077 w 9724785"/>
              <a:gd name="connsiteY673" fmla="*/ 4093918 h 9734280"/>
              <a:gd name="connsiteX674" fmla="*/ 5673077 w 9724785"/>
              <a:gd name="connsiteY674" fmla="*/ 3484758 h 9734280"/>
              <a:gd name="connsiteX675" fmla="*/ 5766147 w 9724785"/>
              <a:gd name="connsiteY675" fmla="*/ 2971264 h 9734280"/>
              <a:gd name="connsiteX676" fmla="*/ 5766143 w 9724785"/>
              <a:gd name="connsiteY676" fmla="*/ 3295805 h 9734280"/>
              <a:gd name="connsiteX677" fmla="*/ 6090688 w 9724785"/>
              <a:gd name="connsiteY677" fmla="*/ 3295805 h 9734280"/>
              <a:gd name="connsiteX678" fmla="*/ 6183755 w 9724785"/>
              <a:gd name="connsiteY678" fmla="*/ 3388872 h 9734280"/>
              <a:gd name="connsiteX679" fmla="*/ 5673076 w 9724785"/>
              <a:gd name="connsiteY679" fmla="*/ 3388872 h 9734280"/>
              <a:gd name="connsiteX680" fmla="*/ 5673079 w 9724785"/>
              <a:gd name="connsiteY680" fmla="*/ 2878197 h 9734280"/>
              <a:gd name="connsiteX681" fmla="*/ 5574600 w 9724785"/>
              <a:gd name="connsiteY681" fmla="*/ 2779717 h 9734280"/>
              <a:gd name="connsiteX682" fmla="*/ 5576769 w 9724785"/>
              <a:gd name="connsiteY682" fmla="*/ 2781886 h 9734280"/>
              <a:gd name="connsiteX683" fmla="*/ 5576765 w 9724785"/>
              <a:gd name="connsiteY683" fmla="*/ 3388872 h 9734280"/>
              <a:gd name="connsiteX684" fmla="*/ 4967610 w 9724785"/>
              <a:gd name="connsiteY684" fmla="*/ 3388876 h 9734280"/>
              <a:gd name="connsiteX685" fmla="*/ 4967611 w 9724785"/>
              <a:gd name="connsiteY685" fmla="*/ 2779717 h 9734280"/>
              <a:gd name="connsiteX686" fmla="*/ 4967610 w 9724785"/>
              <a:gd name="connsiteY686" fmla="*/ 2172727 h 9734280"/>
              <a:gd name="connsiteX687" fmla="*/ 5060677 w 9724785"/>
              <a:gd name="connsiteY687" fmla="*/ 2265794 h 9734280"/>
              <a:gd name="connsiteX688" fmla="*/ 5060677 w 9724785"/>
              <a:gd name="connsiteY688" fmla="*/ 2590765 h 9734280"/>
              <a:gd name="connsiteX689" fmla="*/ 5385647 w 9724785"/>
              <a:gd name="connsiteY689" fmla="*/ 2590764 h 9734280"/>
              <a:gd name="connsiteX690" fmla="*/ 5478714 w 9724785"/>
              <a:gd name="connsiteY690" fmla="*/ 2683831 h 9734280"/>
              <a:gd name="connsiteX691" fmla="*/ 4967610 w 9724785"/>
              <a:gd name="connsiteY691" fmla="*/ 2683832 h 9734280"/>
              <a:gd name="connsiteX692" fmla="*/ 4869555 w 9724785"/>
              <a:gd name="connsiteY692" fmla="*/ 2074672 h 9734280"/>
              <a:gd name="connsiteX693" fmla="*/ 4871299 w 9724785"/>
              <a:gd name="connsiteY693" fmla="*/ 2076416 h 9734280"/>
              <a:gd name="connsiteX694" fmla="*/ 4871298 w 9724785"/>
              <a:gd name="connsiteY694" fmla="*/ 2683832 h 9734280"/>
              <a:gd name="connsiteX695" fmla="*/ 4262139 w 9724785"/>
              <a:gd name="connsiteY695" fmla="*/ 2683832 h 9734280"/>
              <a:gd name="connsiteX696" fmla="*/ 4262140 w 9724785"/>
              <a:gd name="connsiteY696" fmla="*/ 2074673 h 9734280"/>
              <a:gd name="connsiteX697" fmla="*/ 4262140 w 9724785"/>
              <a:gd name="connsiteY697" fmla="*/ 1467257 h 9734280"/>
              <a:gd name="connsiteX698" fmla="*/ 4355207 w 9724785"/>
              <a:gd name="connsiteY698" fmla="*/ 1560324 h 9734280"/>
              <a:gd name="connsiteX699" fmla="*/ 4355206 w 9724785"/>
              <a:gd name="connsiteY699" fmla="*/ 1885719 h 9734280"/>
              <a:gd name="connsiteX700" fmla="*/ 4680602 w 9724785"/>
              <a:gd name="connsiteY700" fmla="*/ 1885719 h 9734280"/>
              <a:gd name="connsiteX701" fmla="*/ 4773669 w 9724785"/>
              <a:gd name="connsiteY701" fmla="*/ 1978786 h 9734280"/>
              <a:gd name="connsiteX702" fmla="*/ 4262140 w 9724785"/>
              <a:gd name="connsiteY702" fmla="*/ 1978786 h 9734280"/>
              <a:gd name="connsiteX703" fmla="*/ 4164509 w 9724785"/>
              <a:gd name="connsiteY703" fmla="*/ 1369626 h 9734280"/>
              <a:gd name="connsiteX704" fmla="*/ 4165828 w 9724785"/>
              <a:gd name="connsiteY704" fmla="*/ 1370945 h 9734280"/>
              <a:gd name="connsiteX705" fmla="*/ 4165829 w 9724785"/>
              <a:gd name="connsiteY705" fmla="*/ 1978786 h 9734280"/>
              <a:gd name="connsiteX706" fmla="*/ 3556669 w 9724785"/>
              <a:gd name="connsiteY706" fmla="*/ 1978787 h 9734280"/>
              <a:gd name="connsiteX707" fmla="*/ 3556669 w 9724785"/>
              <a:gd name="connsiteY707" fmla="*/ 1369626 h 9734280"/>
              <a:gd name="connsiteX708" fmla="*/ 3556668 w 9724785"/>
              <a:gd name="connsiteY708" fmla="*/ 761785 h 9734280"/>
              <a:gd name="connsiteX709" fmla="*/ 3649736 w 9724785"/>
              <a:gd name="connsiteY709" fmla="*/ 854853 h 9734280"/>
              <a:gd name="connsiteX710" fmla="*/ 3649736 w 9724785"/>
              <a:gd name="connsiteY710" fmla="*/ 1180674 h 9734280"/>
              <a:gd name="connsiteX711" fmla="*/ 3975557 w 9724785"/>
              <a:gd name="connsiteY711" fmla="*/ 1180674 h 9734280"/>
              <a:gd name="connsiteX712" fmla="*/ 4068624 w 9724785"/>
              <a:gd name="connsiteY712" fmla="*/ 1273741 h 9734280"/>
              <a:gd name="connsiteX713" fmla="*/ 3556669 w 9724785"/>
              <a:gd name="connsiteY713" fmla="*/ 1273741 h 9734280"/>
              <a:gd name="connsiteX714" fmla="*/ 3459464 w 9724785"/>
              <a:gd name="connsiteY714" fmla="*/ 664581 h 9734280"/>
              <a:gd name="connsiteX715" fmla="*/ 3460357 w 9724785"/>
              <a:gd name="connsiteY715" fmla="*/ 665474 h 9734280"/>
              <a:gd name="connsiteX716" fmla="*/ 3460357 w 9724785"/>
              <a:gd name="connsiteY716" fmla="*/ 1273741 h 9734280"/>
              <a:gd name="connsiteX717" fmla="*/ 2851198 w 9724785"/>
              <a:gd name="connsiteY717" fmla="*/ 1273741 h 9734280"/>
              <a:gd name="connsiteX718" fmla="*/ 2851198 w 9724785"/>
              <a:gd name="connsiteY718" fmla="*/ 664581 h 9734280"/>
              <a:gd name="connsiteX719" fmla="*/ 2851199 w 9724785"/>
              <a:gd name="connsiteY719" fmla="*/ 56316 h 9734280"/>
              <a:gd name="connsiteX720" fmla="*/ 2944266 w 9724785"/>
              <a:gd name="connsiteY720" fmla="*/ 149383 h 9734280"/>
              <a:gd name="connsiteX721" fmla="*/ 2944265 w 9724785"/>
              <a:gd name="connsiteY721" fmla="*/ 475628 h 9734280"/>
              <a:gd name="connsiteX722" fmla="*/ 3270511 w 9724785"/>
              <a:gd name="connsiteY722" fmla="*/ 475628 h 9734280"/>
              <a:gd name="connsiteX723" fmla="*/ 3363579 w 9724785"/>
              <a:gd name="connsiteY723" fmla="*/ 568696 h 9734280"/>
              <a:gd name="connsiteX724" fmla="*/ 2851199 w 9724785"/>
              <a:gd name="connsiteY724" fmla="*/ 568695 h 9734280"/>
              <a:gd name="connsiteX0" fmla="*/ 516092 w 9724785"/>
              <a:gd name="connsiteY0" fmla="*/ 2872782 h 9734280"/>
              <a:gd name="connsiteX1" fmla="*/ 93067 w 9724785"/>
              <a:gd name="connsiteY1" fmla="*/ 2872782 h 9734280"/>
              <a:gd name="connsiteX2" fmla="*/ 93067 w 9724785"/>
              <a:gd name="connsiteY2" fmla="*/ 3295808 h 9734280"/>
              <a:gd name="connsiteX3" fmla="*/ 516092 w 9724785"/>
              <a:gd name="connsiteY3" fmla="*/ 3295808 h 9734280"/>
              <a:gd name="connsiteX4" fmla="*/ 516092 w 9724785"/>
              <a:gd name="connsiteY4" fmla="*/ 2872782 h 9734280"/>
              <a:gd name="connsiteX5" fmla="*/ 1221563 w 9724785"/>
              <a:gd name="connsiteY5" fmla="*/ 3577827 h 9734280"/>
              <a:gd name="connsiteX6" fmla="*/ 798538 w 9724785"/>
              <a:gd name="connsiteY6" fmla="*/ 3577827 h 9734280"/>
              <a:gd name="connsiteX7" fmla="*/ 798539 w 9724785"/>
              <a:gd name="connsiteY7" fmla="*/ 4000853 h 9734280"/>
              <a:gd name="connsiteX8" fmla="*/ 1221564 w 9724785"/>
              <a:gd name="connsiteY8" fmla="*/ 4000854 h 9734280"/>
              <a:gd name="connsiteX9" fmla="*/ 1221563 w 9724785"/>
              <a:gd name="connsiteY9" fmla="*/ 3577827 h 9734280"/>
              <a:gd name="connsiteX10" fmla="*/ 1927035 w 9724785"/>
              <a:gd name="connsiteY10" fmla="*/ 4282874 h 9734280"/>
              <a:gd name="connsiteX11" fmla="*/ 1504009 w 9724785"/>
              <a:gd name="connsiteY11" fmla="*/ 4282874 h 9734280"/>
              <a:gd name="connsiteX12" fmla="*/ 1504009 w 9724785"/>
              <a:gd name="connsiteY12" fmla="*/ 4705900 h 9734280"/>
              <a:gd name="connsiteX13" fmla="*/ 1927033 w 9724785"/>
              <a:gd name="connsiteY13" fmla="*/ 4705899 h 9734280"/>
              <a:gd name="connsiteX14" fmla="*/ 1927035 w 9724785"/>
              <a:gd name="connsiteY14" fmla="*/ 4282874 h 9734280"/>
              <a:gd name="connsiteX15" fmla="*/ 2632502 w 9724785"/>
              <a:gd name="connsiteY15" fmla="*/ 4987918 h 9734280"/>
              <a:gd name="connsiteX16" fmla="*/ 2209478 w 9724785"/>
              <a:gd name="connsiteY16" fmla="*/ 4987918 h 9734280"/>
              <a:gd name="connsiteX17" fmla="*/ 2209477 w 9724785"/>
              <a:gd name="connsiteY17" fmla="*/ 5410943 h 9734280"/>
              <a:gd name="connsiteX18" fmla="*/ 2632501 w 9724785"/>
              <a:gd name="connsiteY18" fmla="*/ 5410943 h 9734280"/>
              <a:gd name="connsiteX19" fmla="*/ 2632502 w 9724785"/>
              <a:gd name="connsiteY19" fmla="*/ 4987918 h 9734280"/>
              <a:gd name="connsiteX20" fmla="*/ 3367289 w 9724785"/>
              <a:gd name="connsiteY20" fmla="*/ 5692958 h 9734280"/>
              <a:gd name="connsiteX21" fmla="*/ 2944267 w 9724785"/>
              <a:gd name="connsiteY21" fmla="*/ 5692963 h 9734280"/>
              <a:gd name="connsiteX22" fmla="*/ 2944264 w 9724785"/>
              <a:gd name="connsiteY22" fmla="*/ 6115985 h 9734280"/>
              <a:gd name="connsiteX23" fmla="*/ 3367288 w 9724785"/>
              <a:gd name="connsiteY23" fmla="*/ 6115984 h 9734280"/>
              <a:gd name="connsiteX24" fmla="*/ 3367289 w 9724785"/>
              <a:gd name="connsiteY24" fmla="*/ 5692958 h 9734280"/>
              <a:gd name="connsiteX25" fmla="*/ 4072758 w 9724785"/>
              <a:gd name="connsiteY25" fmla="*/ 6398004 h 9734280"/>
              <a:gd name="connsiteX26" fmla="*/ 3649733 w 9724785"/>
              <a:gd name="connsiteY26" fmla="*/ 6398005 h 9734280"/>
              <a:gd name="connsiteX27" fmla="*/ 3649733 w 9724785"/>
              <a:gd name="connsiteY27" fmla="*/ 6821030 h 9734280"/>
              <a:gd name="connsiteX28" fmla="*/ 4072758 w 9724785"/>
              <a:gd name="connsiteY28" fmla="*/ 6821030 h 9734280"/>
              <a:gd name="connsiteX29" fmla="*/ 4072758 w 9724785"/>
              <a:gd name="connsiteY29" fmla="*/ 6398004 h 9734280"/>
              <a:gd name="connsiteX30" fmla="*/ 4778229 w 9724785"/>
              <a:gd name="connsiteY30" fmla="*/ 7103050 h 9734280"/>
              <a:gd name="connsiteX31" fmla="*/ 4355205 w 9724785"/>
              <a:gd name="connsiteY31" fmla="*/ 7103050 h 9734280"/>
              <a:gd name="connsiteX32" fmla="*/ 4355205 w 9724785"/>
              <a:gd name="connsiteY32" fmla="*/ 7526076 h 9734280"/>
              <a:gd name="connsiteX33" fmla="*/ 4778229 w 9724785"/>
              <a:gd name="connsiteY33" fmla="*/ 7526076 h 9734280"/>
              <a:gd name="connsiteX34" fmla="*/ 4778229 w 9724785"/>
              <a:gd name="connsiteY34" fmla="*/ 7103050 h 9734280"/>
              <a:gd name="connsiteX35" fmla="*/ 5483701 w 9724785"/>
              <a:gd name="connsiteY35" fmla="*/ 7808095 h 9734280"/>
              <a:gd name="connsiteX36" fmla="*/ 5060676 w 9724785"/>
              <a:gd name="connsiteY36" fmla="*/ 7808096 h 9734280"/>
              <a:gd name="connsiteX37" fmla="*/ 5060676 w 9724785"/>
              <a:gd name="connsiteY37" fmla="*/ 8231122 h 9734280"/>
              <a:gd name="connsiteX38" fmla="*/ 5483701 w 9724785"/>
              <a:gd name="connsiteY38" fmla="*/ 8231121 h 9734280"/>
              <a:gd name="connsiteX39" fmla="*/ 5483701 w 9724785"/>
              <a:gd name="connsiteY39" fmla="*/ 7808095 h 9734280"/>
              <a:gd name="connsiteX40" fmla="*/ 6189171 w 9724785"/>
              <a:gd name="connsiteY40" fmla="*/ 8513142 h 9734280"/>
              <a:gd name="connsiteX41" fmla="*/ 5766146 w 9724785"/>
              <a:gd name="connsiteY41" fmla="*/ 8513142 h 9734280"/>
              <a:gd name="connsiteX42" fmla="*/ 5766147 w 9724785"/>
              <a:gd name="connsiteY42" fmla="*/ 8936168 h 9734280"/>
              <a:gd name="connsiteX43" fmla="*/ 6189172 w 9724785"/>
              <a:gd name="connsiteY43" fmla="*/ 8936168 h 9734280"/>
              <a:gd name="connsiteX44" fmla="*/ 6189171 w 9724785"/>
              <a:gd name="connsiteY44" fmla="*/ 8513142 h 9734280"/>
              <a:gd name="connsiteX45" fmla="*/ 6894642 w 9724785"/>
              <a:gd name="connsiteY45" fmla="*/ 9218187 h 9734280"/>
              <a:gd name="connsiteX46" fmla="*/ 6471617 w 9724785"/>
              <a:gd name="connsiteY46" fmla="*/ 9218187 h 9734280"/>
              <a:gd name="connsiteX47" fmla="*/ 6471617 w 9724785"/>
              <a:gd name="connsiteY47" fmla="*/ 9641213 h 9734280"/>
              <a:gd name="connsiteX48" fmla="*/ 6894642 w 9724785"/>
              <a:gd name="connsiteY48" fmla="*/ 9641213 h 9734280"/>
              <a:gd name="connsiteX49" fmla="*/ 6894642 w 9724785"/>
              <a:gd name="connsiteY49" fmla="*/ 9218187 h 9734280"/>
              <a:gd name="connsiteX50" fmla="*/ 609159 w 9724785"/>
              <a:gd name="connsiteY50" fmla="*/ 2779715 h 9734280"/>
              <a:gd name="connsiteX51" fmla="*/ 609159 w 9724785"/>
              <a:gd name="connsiteY51" fmla="*/ 3388875 h 9734280"/>
              <a:gd name="connsiteX52" fmla="*/ 0 w 9724785"/>
              <a:gd name="connsiteY52" fmla="*/ 3388875 h 9734280"/>
              <a:gd name="connsiteX53" fmla="*/ 0 w 9724785"/>
              <a:gd name="connsiteY53" fmla="*/ 2779715 h 9734280"/>
              <a:gd name="connsiteX54" fmla="*/ 609159 w 9724785"/>
              <a:gd name="connsiteY54" fmla="*/ 2779715 h 9734280"/>
              <a:gd name="connsiteX55" fmla="*/ 1314630 w 9724785"/>
              <a:gd name="connsiteY55" fmla="*/ 3484761 h 9734280"/>
              <a:gd name="connsiteX56" fmla="*/ 1314630 w 9724785"/>
              <a:gd name="connsiteY56" fmla="*/ 4093920 h 9734280"/>
              <a:gd name="connsiteX57" fmla="*/ 705471 w 9724785"/>
              <a:gd name="connsiteY57" fmla="*/ 4093921 h 9734280"/>
              <a:gd name="connsiteX58" fmla="*/ 705471 w 9724785"/>
              <a:gd name="connsiteY58" fmla="*/ 3484760 h 9734280"/>
              <a:gd name="connsiteX59" fmla="*/ 1314630 w 9724785"/>
              <a:gd name="connsiteY59" fmla="*/ 3484761 h 9734280"/>
              <a:gd name="connsiteX60" fmla="*/ 2020101 w 9724785"/>
              <a:gd name="connsiteY60" fmla="*/ 4189807 h 9734280"/>
              <a:gd name="connsiteX61" fmla="*/ 2020100 w 9724785"/>
              <a:gd name="connsiteY61" fmla="*/ 4798966 h 9734280"/>
              <a:gd name="connsiteX62" fmla="*/ 1410942 w 9724785"/>
              <a:gd name="connsiteY62" fmla="*/ 4798967 h 9734280"/>
              <a:gd name="connsiteX63" fmla="*/ 1410941 w 9724785"/>
              <a:gd name="connsiteY63" fmla="*/ 4189806 h 9734280"/>
              <a:gd name="connsiteX64" fmla="*/ 2020101 w 9724785"/>
              <a:gd name="connsiteY64" fmla="*/ 4189807 h 9734280"/>
              <a:gd name="connsiteX65" fmla="*/ 2725569 w 9724785"/>
              <a:gd name="connsiteY65" fmla="*/ 4894851 h 9734280"/>
              <a:gd name="connsiteX66" fmla="*/ 2725569 w 9724785"/>
              <a:gd name="connsiteY66" fmla="*/ 5504010 h 9734280"/>
              <a:gd name="connsiteX67" fmla="*/ 2116410 w 9724785"/>
              <a:gd name="connsiteY67" fmla="*/ 5504011 h 9734280"/>
              <a:gd name="connsiteX68" fmla="*/ 2116410 w 9724785"/>
              <a:gd name="connsiteY68" fmla="*/ 4894851 h 9734280"/>
              <a:gd name="connsiteX69" fmla="*/ 2725569 w 9724785"/>
              <a:gd name="connsiteY69" fmla="*/ 4894851 h 9734280"/>
              <a:gd name="connsiteX70" fmla="*/ 3460356 w 9724785"/>
              <a:gd name="connsiteY70" fmla="*/ 5599892 h 9734280"/>
              <a:gd name="connsiteX71" fmla="*/ 3460355 w 9724785"/>
              <a:gd name="connsiteY71" fmla="*/ 6209051 h 9734280"/>
              <a:gd name="connsiteX72" fmla="*/ 2851197 w 9724785"/>
              <a:gd name="connsiteY72" fmla="*/ 6209051 h 9734280"/>
              <a:gd name="connsiteX73" fmla="*/ 2851200 w 9724785"/>
              <a:gd name="connsiteY73" fmla="*/ 5599896 h 9734280"/>
              <a:gd name="connsiteX74" fmla="*/ 3460356 w 9724785"/>
              <a:gd name="connsiteY74" fmla="*/ 5599892 h 9734280"/>
              <a:gd name="connsiteX75" fmla="*/ 4165825 w 9724785"/>
              <a:gd name="connsiteY75" fmla="*/ 6304937 h 9734280"/>
              <a:gd name="connsiteX76" fmla="*/ 4165825 w 9724785"/>
              <a:gd name="connsiteY76" fmla="*/ 6914098 h 9734280"/>
              <a:gd name="connsiteX77" fmla="*/ 3556666 w 9724785"/>
              <a:gd name="connsiteY77" fmla="*/ 6914098 h 9734280"/>
              <a:gd name="connsiteX78" fmla="*/ 3556666 w 9724785"/>
              <a:gd name="connsiteY78" fmla="*/ 6304937 h 9734280"/>
              <a:gd name="connsiteX79" fmla="*/ 4165825 w 9724785"/>
              <a:gd name="connsiteY79" fmla="*/ 6304937 h 9734280"/>
              <a:gd name="connsiteX80" fmla="*/ 4871296 w 9724785"/>
              <a:gd name="connsiteY80" fmla="*/ 7009983 h 9734280"/>
              <a:gd name="connsiteX81" fmla="*/ 4871297 w 9724785"/>
              <a:gd name="connsiteY81" fmla="*/ 7619143 h 9734280"/>
              <a:gd name="connsiteX82" fmla="*/ 4262137 w 9724785"/>
              <a:gd name="connsiteY82" fmla="*/ 7619143 h 9734280"/>
              <a:gd name="connsiteX83" fmla="*/ 4262137 w 9724785"/>
              <a:gd name="connsiteY83" fmla="*/ 7009983 h 9734280"/>
              <a:gd name="connsiteX84" fmla="*/ 4871296 w 9724785"/>
              <a:gd name="connsiteY84" fmla="*/ 7009983 h 9734280"/>
              <a:gd name="connsiteX85" fmla="*/ 5576768 w 9724785"/>
              <a:gd name="connsiteY85" fmla="*/ 7715029 h 9734280"/>
              <a:gd name="connsiteX86" fmla="*/ 5576768 w 9724785"/>
              <a:gd name="connsiteY86" fmla="*/ 8324189 h 9734280"/>
              <a:gd name="connsiteX87" fmla="*/ 4967609 w 9724785"/>
              <a:gd name="connsiteY87" fmla="*/ 8324189 h 9734280"/>
              <a:gd name="connsiteX88" fmla="*/ 4967609 w 9724785"/>
              <a:gd name="connsiteY88" fmla="*/ 7715029 h 9734280"/>
              <a:gd name="connsiteX89" fmla="*/ 5576768 w 9724785"/>
              <a:gd name="connsiteY89" fmla="*/ 7715029 h 9734280"/>
              <a:gd name="connsiteX90" fmla="*/ 6282238 w 9724785"/>
              <a:gd name="connsiteY90" fmla="*/ 8420075 h 9734280"/>
              <a:gd name="connsiteX91" fmla="*/ 6282238 w 9724785"/>
              <a:gd name="connsiteY91" fmla="*/ 9029235 h 9734280"/>
              <a:gd name="connsiteX92" fmla="*/ 5673079 w 9724785"/>
              <a:gd name="connsiteY92" fmla="*/ 9029235 h 9734280"/>
              <a:gd name="connsiteX93" fmla="*/ 5673079 w 9724785"/>
              <a:gd name="connsiteY93" fmla="*/ 8420075 h 9734280"/>
              <a:gd name="connsiteX94" fmla="*/ 6282238 w 9724785"/>
              <a:gd name="connsiteY94" fmla="*/ 8420075 h 9734280"/>
              <a:gd name="connsiteX95" fmla="*/ 6987709 w 9724785"/>
              <a:gd name="connsiteY95" fmla="*/ 9125120 h 9734280"/>
              <a:gd name="connsiteX96" fmla="*/ 6987709 w 9724785"/>
              <a:gd name="connsiteY96" fmla="*/ 9734279 h 9734280"/>
              <a:gd name="connsiteX97" fmla="*/ 6378550 w 9724785"/>
              <a:gd name="connsiteY97" fmla="*/ 9734280 h 9734280"/>
              <a:gd name="connsiteX98" fmla="*/ 6378550 w 9724785"/>
              <a:gd name="connsiteY98" fmla="*/ 9125120 h 9734280"/>
              <a:gd name="connsiteX99" fmla="*/ 6987709 w 9724785"/>
              <a:gd name="connsiteY99" fmla="*/ 9125120 h 9734280"/>
              <a:gd name="connsiteX100" fmla="*/ 1221562 w 9724785"/>
              <a:gd name="connsiteY100" fmla="*/ 2872782 h 9734280"/>
              <a:gd name="connsiteX101" fmla="*/ 798538 w 9724785"/>
              <a:gd name="connsiteY101" fmla="*/ 2872782 h 9734280"/>
              <a:gd name="connsiteX102" fmla="*/ 798537 w 9724785"/>
              <a:gd name="connsiteY102" fmla="*/ 3295808 h 9734280"/>
              <a:gd name="connsiteX103" fmla="*/ 1221563 w 9724785"/>
              <a:gd name="connsiteY103" fmla="*/ 3295808 h 9734280"/>
              <a:gd name="connsiteX104" fmla="*/ 1221562 w 9724785"/>
              <a:gd name="connsiteY104" fmla="*/ 2872782 h 9734280"/>
              <a:gd name="connsiteX105" fmla="*/ 1927034 w 9724785"/>
              <a:gd name="connsiteY105" fmla="*/ 3577828 h 9734280"/>
              <a:gd name="connsiteX106" fmla="*/ 1504009 w 9724785"/>
              <a:gd name="connsiteY106" fmla="*/ 3577828 h 9734280"/>
              <a:gd name="connsiteX107" fmla="*/ 1504008 w 9724785"/>
              <a:gd name="connsiteY107" fmla="*/ 4000853 h 9734280"/>
              <a:gd name="connsiteX108" fmla="*/ 1927034 w 9724785"/>
              <a:gd name="connsiteY108" fmla="*/ 4000854 h 9734280"/>
              <a:gd name="connsiteX109" fmla="*/ 1927034 w 9724785"/>
              <a:gd name="connsiteY109" fmla="*/ 3577828 h 9734280"/>
              <a:gd name="connsiteX110" fmla="*/ 2632502 w 9724785"/>
              <a:gd name="connsiteY110" fmla="*/ 4282873 h 9734280"/>
              <a:gd name="connsiteX111" fmla="*/ 2209477 w 9724785"/>
              <a:gd name="connsiteY111" fmla="*/ 4282873 h 9734280"/>
              <a:gd name="connsiteX112" fmla="*/ 2209477 w 9724785"/>
              <a:gd name="connsiteY112" fmla="*/ 4705899 h 9734280"/>
              <a:gd name="connsiteX113" fmla="*/ 2632502 w 9724785"/>
              <a:gd name="connsiteY113" fmla="*/ 4705899 h 9734280"/>
              <a:gd name="connsiteX114" fmla="*/ 2632502 w 9724785"/>
              <a:gd name="connsiteY114" fmla="*/ 4282873 h 9734280"/>
              <a:gd name="connsiteX115" fmla="*/ 3367292 w 9724785"/>
              <a:gd name="connsiteY115" fmla="*/ 4987918 h 9734280"/>
              <a:gd name="connsiteX116" fmla="*/ 2944268 w 9724785"/>
              <a:gd name="connsiteY116" fmla="*/ 4987919 h 9734280"/>
              <a:gd name="connsiteX117" fmla="*/ 2944267 w 9724785"/>
              <a:gd name="connsiteY117" fmla="*/ 5410944 h 9734280"/>
              <a:gd name="connsiteX118" fmla="*/ 3367288 w 9724785"/>
              <a:gd name="connsiteY118" fmla="*/ 5410939 h 9734280"/>
              <a:gd name="connsiteX119" fmla="*/ 3367292 w 9724785"/>
              <a:gd name="connsiteY119" fmla="*/ 4987918 h 9734280"/>
              <a:gd name="connsiteX120" fmla="*/ 4072759 w 9724785"/>
              <a:gd name="connsiteY120" fmla="*/ 5692959 h 9734280"/>
              <a:gd name="connsiteX121" fmla="*/ 3649734 w 9724785"/>
              <a:gd name="connsiteY121" fmla="*/ 5692959 h 9734280"/>
              <a:gd name="connsiteX122" fmla="*/ 3649734 w 9724785"/>
              <a:gd name="connsiteY122" fmla="*/ 6115985 h 9734280"/>
              <a:gd name="connsiteX123" fmla="*/ 4072759 w 9724785"/>
              <a:gd name="connsiteY123" fmla="*/ 6115985 h 9734280"/>
              <a:gd name="connsiteX124" fmla="*/ 4072759 w 9724785"/>
              <a:gd name="connsiteY124" fmla="*/ 5692959 h 9734280"/>
              <a:gd name="connsiteX125" fmla="*/ 4778229 w 9724785"/>
              <a:gd name="connsiteY125" fmla="*/ 6398004 h 9734280"/>
              <a:gd name="connsiteX126" fmla="*/ 4355205 w 9724785"/>
              <a:gd name="connsiteY126" fmla="*/ 6398004 h 9734280"/>
              <a:gd name="connsiteX127" fmla="*/ 4355205 w 9724785"/>
              <a:gd name="connsiteY127" fmla="*/ 6821030 h 9734280"/>
              <a:gd name="connsiteX128" fmla="*/ 4778229 w 9724785"/>
              <a:gd name="connsiteY128" fmla="*/ 6821030 h 9734280"/>
              <a:gd name="connsiteX129" fmla="*/ 4778229 w 9724785"/>
              <a:gd name="connsiteY129" fmla="*/ 6398004 h 9734280"/>
              <a:gd name="connsiteX130" fmla="*/ 5483700 w 9724785"/>
              <a:gd name="connsiteY130" fmla="*/ 7103050 h 9734280"/>
              <a:gd name="connsiteX131" fmla="*/ 5060675 w 9724785"/>
              <a:gd name="connsiteY131" fmla="*/ 7103050 h 9734280"/>
              <a:gd name="connsiteX132" fmla="*/ 5060675 w 9724785"/>
              <a:gd name="connsiteY132" fmla="*/ 7526076 h 9734280"/>
              <a:gd name="connsiteX133" fmla="*/ 5483700 w 9724785"/>
              <a:gd name="connsiteY133" fmla="*/ 7526076 h 9734280"/>
              <a:gd name="connsiteX134" fmla="*/ 5483700 w 9724785"/>
              <a:gd name="connsiteY134" fmla="*/ 7103050 h 9734280"/>
              <a:gd name="connsiteX135" fmla="*/ 6189171 w 9724785"/>
              <a:gd name="connsiteY135" fmla="*/ 7808095 h 9734280"/>
              <a:gd name="connsiteX136" fmla="*/ 5766146 w 9724785"/>
              <a:gd name="connsiteY136" fmla="*/ 7808096 h 9734280"/>
              <a:gd name="connsiteX137" fmla="*/ 5766146 w 9724785"/>
              <a:gd name="connsiteY137" fmla="*/ 8231122 h 9734280"/>
              <a:gd name="connsiteX138" fmla="*/ 6189171 w 9724785"/>
              <a:gd name="connsiteY138" fmla="*/ 8231121 h 9734280"/>
              <a:gd name="connsiteX139" fmla="*/ 6189171 w 9724785"/>
              <a:gd name="connsiteY139" fmla="*/ 7808095 h 9734280"/>
              <a:gd name="connsiteX140" fmla="*/ 6894642 w 9724785"/>
              <a:gd name="connsiteY140" fmla="*/ 8513141 h 9734280"/>
              <a:gd name="connsiteX141" fmla="*/ 6471617 w 9724785"/>
              <a:gd name="connsiteY141" fmla="*/ 8513141 h 9734280"/>
              <a:gd name="connsiteX142" fmla="*/ 6471618 w 9724785"/>
              <a:gd name="connsiteY142" fmla="*/ 8936167 h 9734280"/>
              <a:gd name="connsiteX143" fmla="*/ 6894643 w 9724785"/>
              <a:gd name="connsiteY143" fmla="*/ 8936167 h 9734280"/>
              <a:gd name="connsiteX144" fmla="*/ 6894642 w 9724785"/>
              <a:gd name="connsiteY144" fmla="*/ 8513141 h 9734280"/>
              <a:gd name="connsiteX145" fmla="*/ 7609648 w 9724785"/>
              <a:gd name="connsiteY145" fmla="*/ 9125120 h 9734280"/>
              <a:gd name="connsiteX146" fmla="*/ 7516581 w 9724785"/>
              <a:gd name="connsiteY146" fmla="*/ 9218187 h 9734280"/>
              <a:gd name="connsiteX147" fmla="*/ 7177088 w 9724785"/>
              <a:gd name="connsiteY147" fmla="*/ 9218187 h 9734280"/>
              <a:gd name="connsiteX148" fmla="*/ 7177088 w 9724785"/>
              <a:gd name="connsiteY148" fmla="*/ 9557680 h 9734280"/>
              <a:gd name="connsiteX149" fmla="*/ 7084021 w 9724785"/>
              <a:gd name="connsiteY149" fmla="*/ 9650747 h 9734280"/>
              <a:gd name="connsiteX150" fmla="*/ 7084021 w 9724785"/>
              <a:gd name="connsiteY150" fmla="*/ 9125121 h 9734280"/>
              <a:gd name="connsiteX151" fmla="*/ 7609648 w 9724785"/>
              <a:gd name="connsiteY151" fmla="*/ 9125120 h 9734280"/>
              <a:gd name="connsiteX152" fmla="*/ 609159 w 9724785"/>
              <a:gd name="connsiteY152" fmla="*/ 2116407 h 9734280"/>
              <a:gd name="connsiteX153" fmla="*/ 609159 w 9724785"/>
              <a:gd name="connsiteY153" fmla="*/ 2683829 h 9734280"/>
              <a:gd name="connsiteX154" fmla="*/ 41737 w 9724785"/>
              <a:gd name="connsiteY154" fmla="*/ 2683829 h 9734280"/>
              <a:gd name="connsiteX155" fmla="*/ 134804 w 9724785"/>
              <a:gd name="connsiteY155" fmla="*/ 2590762 h 9734280"/>
              <a:gd name="connsiteX156" fmla="*/ 516092 w 9724785"/>
              <a:gd name="connsiteY156" fmla="*/ 2590762 h 9734280"/>
              <a:gd name="connsiteX157" fmla="*/ 516093 w 9724785"/>
              <a:gd name="connsiteY157" fmla="*/ 2209473 h 9734280"/>
              <a:gd name="connsiteX158" fmla="*/ 609159 w 9724785"/>
              <a:gd name="connsiteY158" fmla="*/ 2116407 h 9734280"/>
              <a:gd name="connsiteX159" fmla="*/ 1314629 w 9724785"/>
              <a:gd name="connsiteY159" fmla="*/ 2779715 h 9734280"/>
              <a:gd name="connsiteX160" fmla="*/ 1314630 w 9724785"/>
              <a:gd name="connsiteY160" fmla="*/ 3388875 h 9734280"/>
              <a:gd name="connsiteX161" fmla="*/ 705470 w 9724785"/>
              <a:gd name="connsiteY161" fmla="*/ 3388875 h 9734280"/>
              <a:gd name="connsiteX162" fmla="*/ 705471 w 9724785"/>
              <a:gd name="connsiteY162" fmla="*/ 2779715 h 9734280"/>
              <a:gd name="connsiteX163" fmla="*/ 1314629 w 9724785"/>
              <a:gd name="connsiteY163" fmla="*/ 2779715 h 9734280"/>
              <a:gd name="connsiteX164" fmla="*/ 2020101 w 9724785"/>
              <a:gd name="connsiteY164" fmla="*/ 3484761 h 9734280"/>
              <a:gd name="connsiteX165" fmla="*/ 2020101 w 9724785"/>
              <a:gd name="connsiteY165" fmla="*/ 4093920 h 9734280"/>
              <a:gd name="connsiteX166" fmla="*/ 1410942 w 9724785"/>
              <a:gd name="connsiteY166" fmla="*/ 4093920 h 9734280"/>
              <a:gd name="connsiteX167" fmla="*/ 1410942 w 9724785"/>
              <a:gd name="connsiteY167" fmla="*/ 3484761 h 9734280"/>
              <a:gd name="connsiteX168" fmla="*/ 2020101 w 9724785"/>
              <a:gd name="connsiteY168" fmla="*/ 3484761 h 9734280"/>
              <a:gd name="connsiteX169" fmla="*/ 2725569 w 9724785"/>
              <a:gd name="connsiteY169" fmla="*/ 4189806 h 9734280"/>
              <a:gd name="connsiteX170" fmla="*/ 2725569 w 9724785"/>
              <a:gd name="connsiteY170" fmla="*/ 4798965 h 9734280"/>
              <a:gd name="connsiteX171" fmla="*/ 2116410 w 9724785"/>
              <a:gd name="connsiteY171" fmla="*/ 4798966 h 9734280"/>
              <a:gd name="connsiteX172" fmla="*/ 2116409 w 9724785"/>
              <a:gd name="connsiteY172" fmla="*/ 4189805 h 9734280"/>
              <a:gd name="connsiteX173" fmla="*/ 2725569 w 9724785"/>
              <a:gd name="connsiteY173" fmla="*/ 4189806 h 9734280"/>
              <a:gd name="connsiteX174" fmla="*/ 3460359 w 9724785"/>
              <a:gd name="connsiteY174" fmla="*/ 4894851 h 9734280"/>
              <a:gd name="connsiteX175" fmla="*/ 3460355 w 9724785"/>
              <a:gd name="connsiteY175" fmla="*/ 5504006 h 9734280"/>
              <a:gd name="connsiteX176" fmla="*/ 2851200 w 9724785"/>
              <a:gd name="connsiteY176" fmla="*/ 5504011 h 9734280"/>
              <a:gd name="connsiteX177" fmla="*/ 2851200 w 9724785"/>
              <a:gd name="connsiteY177" fmla="*/ 4894851 h 9734280"/>
              <a:gd name="connsiteX178" fmla="*/ 3460359 w 9724785"/>
              <a:gd name="connsiteY178" fmla="*/ 4894851 h 9734280"/>
              <a:gd name="connsiteX179" fmla="*/ 4165826 w 9724785"/>
              <a:gd name="connsiteY179" fmla="*/ 5599892 h 9734280"/>
              <a:gd name="connsiteX180" fmla="*/ 4165827 w 9724785"/>
              <a:gd name="connsiteY180" fmla="*/ 6209052 h 9734280"/>
              <a:gd name="connsiteX181" fmla="*/ 3556667 w 9724785"/>
              <a:gd name="connsiteY181" fmla="*/ 6209052 h 9734280"/>
              <a:gd name="connsiteX182" fmla="*/ 3556667 w 9724785"/>
              <a:gd name="connsiteY182" fmla="*/ 5599892 h 9734280"/>
              <a:gd name="connsiteX183" fmla="*/ 4165826 w 9724785"/>
              <a:gd name="connsiteY183" fmla="*/ 5599892 h 9734280"/>
              <a:gd name="connsiteX184" fmla="*/ 4871296 w 9724785"/>
              <a:gd name="connsiteY184" fmla="*/ 6304937 h 9734280"/>
              <a:gd name="connsiteX185" fmla="*/ 4871297 w 9724785"/>
              <a:gd name="connsiteY185" fmla="*/ 6914097 h 9734280"/>
              <a:gd name="connsiteX186" fmla="*/ 4262138 w 9724785"/>
              <a:gd name="connsiteY186" fmla="*/ 6914097 h 9734280"/>
              <a:gd name="connsiteX187" fmla="*/ 4262137 w 9724785"/>
              <a:gd name="connsiteY187" fmla="*/ 6304937 h 9734280"/>
              <a:gd name="connsiteX188" fmla="*/ 4871296 w 9724785"/>
              <a:gd name="connsiteY188" fmla="*/ 6304937 h 9734280"/>
              <a:gd name="connsiteX189" fmla="*/ 5576767 w 9724785"/>
              <a:gd name="connsiteY189" fmla="*/ 7009983 h 9734280"/>
              <a:gd name="connsiteX190" fmla="*/ 5576767 w 9724785"/>
              <a:gd name="connsiteY190" fmla="*/ 7619143 h 9734280"/>
              <a:gd name="connsiteX191" fmla="*/ 4967608 w 9724785"/>
              <a:gd name="connsiteY191" fmla="*/ 7619143 h 9734280"/>
              <a:gd name="connsiteX192" fmla="*/ 4967608 w 9724785"/>
              <a:gd name="connsiteY192" fmla="*/ 7009983 h 9734280"/>
              <a:gd name="connsiteX193" fmla="*/ 5576767 w 9724785"/>
              <a:gd name="connsiteY193" fmla="*/ 7009983 h 9734280"/>
              <a:gd name="connsiteX194" fmla="*/ 6282238 w 9724785"/>
              <a:gd name="connsiteY194" fmla="*/ 7715029 h 9734280"/>
              <a:gd name="connsiteX195" fmla="*/ 6282238 w 9724785"/>
              <a:gd name="connsiteY195" fmla="*/ 8324188 h 9734280"/>
              <a:gd name="connsiteX196" fmla="*/ 5673079 w 9724785"/>
              <a:gd name="connsiteY196" fmla="*/ 8324189 h 9734280"/>
              <a:gd name="connsiteX197" fmla="*/ 5673079 w 9724785"/>
              <a:gd name="connsiteY197" fmla="*/ 7715029 h 9734280"/>
              <a:gd name="connsiteX198" fmla="*/ 6282238 w 9724785"/>
              <a:gd name="connsiteY198" fmla="*/ 7715029 h 9734280"/>
              <a:gd name="connsiteX199" fmla="*/ 6987709 w 9724785"/>
              <a:gd name="connsiteY199" fmla="*/ 8420074 h 9734280"/>
              <a:gd name="connsiteX200" fmla="*/ 6987709 w 9724785"/>
              <a:gd name="connsiteY200" fmla="*/ 9029234 h 9734280"/>
              <a:gd name="connsiteX201" fmla="*/ 6378551 w 9724785"/>
              <a:gd name="connsiteY201" fmla="*/ 9029234 h 9734280"/>
              <a:gd name="connsiteX202" fmla="*/ 6378551 w 9724785"/>
              <a:gd name="connsiteY202" fmla="*/ 8420074 h 9734280"/>
              <a:gd name="connsiteX203" fmla="*/ 6987709 w 9724785"/>
              <a:gd name="connsiteY203" fmla="*/ 8420074 h 9734280"/>
              <a:gd name="connsiteX204" fmla="*/ 1221564 w 9724785"/>
              <a:gd name="connsiteY204" fmla="*/ 2167737 h 9734280"/>
              <a:gd name="connsiteX205" fmla="*/ 798538 w 9724785"/>
              <a:gd name="connsiteY205" fmla="*/ 2167737 h 9734280"/>
              <a:gd name="connsiteX206" fmla="*/ 798538 w 9724785"/>
              <a:gd name="connsiteY206" fmla="*/ 2590763 h 9734280"/>
              <a:gd name="connsiteX207" fmla="*/ 1221564 w 9724785"/>
              <a:gd name="connsiteY207" fmla="*/ 2590762 h 9734280"/>
              <a:gd name="connsiteX208" fmla="*/ 1221564 w 9724785"/>
              <a:gd name="connsiteY208" fmla="*/ 2167737 h 9734280"/>
              <a:gd name="connsiteX209" fmla="*/ 1927034 w 9724785"/>
              <a:gd name="connsiteY209" fmla="*/ 2872781 h 9734280"/>
              <a:gd name="connsiteX210" fmla="*/ 1504009 w 9724785"/>
              <a:gd name="connsiteY210" fmla="*/ 2872782 h 9734280"/>
              <a:gd name="connsiteX211" fmla="*/ 1504009 w 9724785"/>
              <a:gd name="connsiteY211" fmla="*/ 3295807 h 9734280"/>
              <a:gd name="connsiteX212" fmla="*/ 1927034 w 9724785"/>
              <a:gd name="connsiteY212" fmla="*/ 3295807 h 9734280"/>
              <a:gd name="connsiteX213" fmla="*/ 1927034 w 9724785"/>
              <a:gd name="connsiteY213" fmla="*/ 2872781 h 9734280"/>
              <a:gd name="connsiteX214" fmla="*/ 2632503 w 9724785"/>
              <a:gd name="connsiteY214" fmla="*/ 3577828 h 9734280"/>
              <a:gd name="connsiteX215" fmla="*/ 2209478 w 9724785"/>
              <a:gd name="connsiteY215" fmla="*/ 3577828 h 9734280"/>
              <a:gd name="connsiteX216" fmla="*/ 2209478 w 9724785"/>
              <a:gd name="connsiteY216" fmla="*/ 4000853 h 9734280"/>
              <a:gd name="connsiteX217" fmla="*/ 2632502 w 9724785"/>
              <a:gd name="connsiteY217" fmla="*/ 4000853 h 9734280"/>
              <a:gd name="connsiteX218" fmla="*/ 2632503 w 9724785"/>
              <a:gd name="connsiteY218" fmla="*/ 3577828 h 9734280"/>
              <a:gd name="connsiteX219" fmla="*/ 3367293 w 9724785"/>
              <a:gd name="connsiteY219" fmla="*/ 4282872 h 9734280"/>
              <a:gd name="connsiteX220" fmla="*/ 2944268 w 9724785"/>
              <a:gd name="connsiteY220" fmla="*/ 4282873 h 9734280"/>
              <a:gd name="connsiteX221" fmla="*/ 2944268 w 9724785"/>
              <a:gd name="connsiteY221" fmla="*/ 4705898 h 9734280"/>
              <a:gd name="connsiteX222" fmla="*/ 3367292 w 9724785"/>
              <a:gd name="connsiteY222" fmla="*/ 4705898 h 9734280"/>
              <a:gd name="connsiteX223" fmla="*/ 3367293 w 9724785"/>
              <a:gd name="connsiteY223" fmla="*/ 4282872 h 9734280"/>
              <a:gd name="connsiteX224" fmla="*/ 4072759 w 9724785"/>
              <a:gd name="connsiteY224" fmla="*/ 4987913 h 9734280"/>
              <a:gd name="connsiteX225" fmla="*/ 3649738 w 9724785"/>
              <a:gd name="connsiteY225" fmla="*/ 4987917 h 9734280"/>
              <a:gd name="connsiteX226" fmla="*/ 3649734 w 9724785"/>
              <a:gd name="connsiteY226" fmla="*/ 5410939 h 9734280"/>
              <a:gd name="connsiteX227" fmla="*/ 4072759 w 9724785"/>
              <a:gd name="connsiteY227" fmla="*/ 5410938 h 9734280"/>
              <a:gd name="connsiteX228" fmla="*/ 4072759 w 9724785"/>
              <a:gd name="connsiteY228" fmla="*/ 4987913 h 9734280"/>
              <a:gd name="connsiteX229" fmla="*/ 4778229 w 9724785"/>
              <a:gd name="connsiteY229" fmla="*/ 5692959 h 9734280"/>
              <a:gd name="connsiteX230" fmla="*/ 4355206 w 9724785"/>
              <a:gd name="connsiteY230" fmla="*/ 5692959 h 9734280"/>
              <a:gd name="connsiteX231" fmla="*/ 4355205 w 9724785"/>
              <a:gd name="connsiteY231" fmla="*/ 6115985 h 9734280"/>
              <a:gd name="connsiteX232" fmla="*/ 4778229 w 9724785"/>
              <a:gd name="connsiteY232" fmla="*/ 6115985 h 9734280"/>
              <a:gd name="connsiteX233" fmla="*/ 4778229 w 9724785"/>
              <a:gd name="connsiteY233" fmla="*/ 5692959 h 9734280"/>
              <a:gd name="connsiteX234" fmla="*/ 5483701 w 9724785"/>
              <a:gd name="connsiteY234" fmla="*/ 6398004 h 9734280"/>
              <a:gd name="connsiteX235" fmla="*/ 5060676 w 9724785"/>
              <a:gd name="connsiteY235" fmla="*/ 6398005 h 9734280"/>
              <a:gd name="connsiteX236" fmla="*/ 5060676 w 9724785"/>
              <a:gd name="connsiteY236" fmla="*/ 6821031 h 9734280"/>
              <a:gd name="connsiteX237" fmla="*/ 5483701 w 9724785"/>
              <a:gd name="connsiteY237" fmla="*/ 6821030 h 9734280"/>
              <a:gd name="connsiteX238" fmla="*/ 5483701 w 9724785"/>
              <a:gd name="connsiteY238" fmla="*/ 6398004 h 9734280"/>
              <a:gd name="connsiteX239" fmla="*/ 6189171 w 9724785"/>
              <a:gd name="connsiteY239" fmla="*/ 7103049 h 9734280"/>
              <a:gd name="connsiteX240" fmla="*/ 5766146 w 9724785"/>
              <a:gd name="connsiteY240" fmla="*/ 7103050 h 9734280"/>
              <a:gd name="connsiteX241" fmla="*/ 5766146 w 9724785"/>
              <a:gd name="connsiteY241" fmla="*/ 7526075 h 9734280"/>
              <a:gd name="connsiteX242" fmla="*/ 6189171 w 9724785"/>
              <a:gd name="connsiteY242" fmla="*/ 7526075 h 9734280"/>
              <a:gd name="connsiteX243" fmla="*/ 6189171 w 9724785"/>
              <a:gd name="connsiteY243" fmla="*/ 7103049 h 9734280"/>
              <a:gd name="connsiteX244" fmla="*/ 6894642 w 9724785"/>
              <a:gd name="connsiteY244" fmla="*/ 7808095 h 9734280"/>
              <a:gd name="connsiteX245" fmla="*/ 6471617 w 9724785"/>
              <a:gd name="connsiteY245" fmla="*/ 7808096 h 9734280"/>
              <a:gd name="connsiteX246" fmla="*/ 6471617 w 9724785"/>
              <a:gd name="connsiteY246" fmla="*/ 8231122 h 9734280"/>
              <a:gd name="connsiteX247" fmla="*/ 6894642 w 9724785"/>
              <a:gd name="connsiteY247" fmla="*/ 8231122 h 9734280"/>
              <a:gd name="connsiteX248" fmla="*/ 6894642 w 9724785"/>
              <a:gd name="connsiteY248" fmla="*/ 7808095 h 9734280"/>
              <a:gd name="connsiteX249" fmla="*/ 7600113 w 9724785"/>
              <a:gd name="connsiteY249" fmla="*/ 8513141 h 9734280"/>
              <a:gd name="connsiteX250" fmla="*/ 7177088 w 9724785"/>
              <a:gd name="connsiteY250" fmla="*/ 8513141 h 9734280"/>
              <a:gd name="connsiteX251" fmla="*/ 7177088 w 9724785"/>
              <a:gd name="connsiteY251" fmla="*/ 8936167 h 9734280"/>
              <a:gd name="connsiteX252" fmla="*/ 7600113 w 9724785"/>
              <a:gd name="connsiteY252" fmla="*/ 8936167 h 9734280"/>
              <a:gd name="connsiteX253" fmla="*/ 7600113 w 9724785"/>
              <a:gd name="connsiteY253" fmla="*/ 8513141 h 9734280"/>
              <a:gd name="connsiteX254" fmla="*/ 1314630 w 9724785"/>
              <a:gd name="connsiteY254" fmla="*/ 2074670 h 9734280"/>
              <a:gd name="connsiteX255" fmla="*/ 1314630 w 9724785"/>
              <a:gd name="connsiteY255" fmla="*/ 2683829 h 9734280"/>
              <a:gd name="connsiteX256" fmla="*/ 705472 w 9724785"/>
              <a:gd name="connsiteY256" fmla="*/ 2683830 h 9734280"/>
              <a:gd name="connsiteX257" fmla="*/ 705472 w 9724785"/>
              <a:gd name="connsiteY257" fmla="*/ 2074670 h 9734280"/>
              <a:gd name="connsiteX258" fmla="*/ 1314630 w 9724785"/>
              <a:gd name="connsiteY258" fmla="*/ 2074670 h 9734280"/>
              <a:gd name="connsiteX259" fmla="*/ 2020101 w 9724785"/>
              <a:gd name="connsiteY259" fmla="*/ 2779715 h 9734280"/>
              <a:gd name="connsiteX260" fmla="*/ 2020101 w 9724785"/>
              <a:gd name="connsiteY260" fmla="*/ 3388875 h 9734280"/>
              <a:gd name="connsiteX261" fmla="*/ 1410942 w 9724785"/>
              <a:gd name="connsiteY261" fmla="*/ 3388874 h 9734280"/>
              <a:gd name="connsiteX262" fmla="*/ 1410942 w 9724785"/>
              <a:gd name="connsiteY262" fmla="*/ 2779714 h 9734280"/>
              <a:gd name="connsiteX263" fmla="*/ 2020101 w 9724785"/>
              <a:gd name="connsiteY263" fmla="*/ 2779715 h 9734280"/>
              <a:gd name="connsiteX264" fmla="*/ 2725570 w 9724785"/>
              <a:gd name="connsiteY264" fmla="*/ 3484761 h 9734280"/>
              <a:gd name="connsiteX265" fmla="*/ 2725570 w 9724785"/>
              <a:gd name="connsiteY265" fmla="*/ 4093920 h 9734280"/>
              <a:gd name="connsiteX266" fmla="*/ 2116411 w 9724785"/>
              <a:gd name="connsiteY266" fmla="*/ 4093920 h 9734280"/>
              <a:gd name="connsiteX267" fmla="*/ 2116411 w 9724785"/>
              <a:gd name="connsiteY267" fmla="*/ 3484760 h 9734280"/>
              <a:gd name="connsiteX268" fmla="*/ 2725570 w 9724785"/>
              <a:gd name="connsiteY268" fmla="*/ 3484761 h 9734280"/>
              <a:gd name="connsiteX269" fmla="*/ 3460360 w 9724785"/>
              <a:gd name="connsiteY269" fmla="*/ 4189806 h 9734280"/>
              <a:gd name="connsiteX270" fmla="*/ 3460359 w 9724785"/>
              <a:gd name="connsiteY270" fmla="*/ 4798965 h 9734280"/>
              <a:gd name="connsiteX271" fmla="*/ 2851201 w 9724785"/>
              <a:gd name="connsiteY271" fmla="*/ 4798965 h 9734280"/>
              <a:gd name="connsiteX272" fmla="*/ 2851201 w 9724785"/>
              <a:gd name="connsiteY272" fmla="*/ 4189806 h 9734280"/>
              <a:gd name="connsiteX273" fmla="*/ 3460360 w 9724785"/>
              <a:gd name="connsiteY273" fmla="*/ 4189806 h 9734280"/>
              <a:gd name="connsiteX274" fmla="*/ 4165826 w 9724785"/>
              <a:gd name="connsiteY274" fmla="*/ 4894846 h 9734280"/>
              <a:gd name="connsiteX275" fmla="*/ 4165826 w 9724785"/>
              <a:gd name="connsiteY275" fmla="*/ 5504006 h 9734280"/>
              <a:gd name="connsiteX276" fmla="*/ 3556667 w 9724785"/>
              <a:gd name="connsiteY276" fmla="*/ 5504006 h 9734280"/>
              <a:gd name="connsiteX277" fmla="*/ 3556671 w 9724785"/>
              <a:gd name="connsiteY277" fmla="*/ 4894850 h 9734280"/>
              <a:gd name="connsiteX278" fmla="*/ 4165826 w 9724785"/>
              <a:gd name="connsiteY278" fmla="*/ 4894846 h 9734280"/>
              <a:gd name="connsiteX279" fmla="*/ 4871296 w 9724785"/>
              <a:gd name="connsiteY279" fmla="*/ 5599892 h 9734280"/>
              <a:gd name="connsiteX280" fmla="*/ 4871297 w 9724785"/>
              <a:gd name="connsiteY280" fmla="*/ 6209052 h 9734280"/>
              <a:gd name="connsiteX281" fmla="*/ 4262138 w 9724785"/>
              <a:gd name="connsiteY281" fmla="*/ 6209052 h 9734280"/>
              <a:gd name="connsiteX282" fmla="*/ 4262137 w 9724785"/>
              <a:gd name="connsiteY282" fmla="*/ 5599892 h 9734280"/>
              <a:gd name="connsiteX283" fmla="*/ 4871296 w 9724785"/>
              <a:gd name="connsiteY283" fmla="*/ 5599892 h 9734280"/>
              <a:gd name="connsiteX284" fmla="*/ 5576768 w 9724785"/>
              <a:gd name="connsiteY284" fmla="*/ 6304937 h 9734280"/>
              <a:gd name="connsiteX285" fmla="*/ 5576768 w 9724785"/>
              <a:gd name="connsiteY285" fmla="*/ 6914098 h 9734280"/>
              <a:gd name="connsiteX286" fmla="*/ 4967609 w 9724785"/>
              <a:gd name="connsiteY286" fmla="*/ 6914098 h 9734280"/>
              <a:gd name="connsiteX287" fmla="*/ 4967609 w 9724785"/>
              <a:gd name="connsiteY287" fmla="*/ 6304937 h 9734280"/>
              <a:gd name="connsiteX288" fmla="*/ 5576768 w 9724785"/>
              <a:gd name="connsiteY288" fmla="*/ 6304937 h 9734280"/>
              <a:gd name="connsiteX289" fmla="*/ 6282238 w 9724785"/>
              <a:gd name="connsiteY289" fmla="*/ 7009982 h 9734280"/>
              <a:gd name="connsiteX290" fmla="*/ 6282238 w 9724785"/>
              <a:gd name="connsiteY290" fmla="*/ 7619142 h 9734280"/>
              <a:gd name="connsiteX291" fmla="*/ 5673079 w 9724785"/>
              <a:gd name="connsiteY291" fmla="*/ 7619142 h 9734280"/>
              <a:gd name="connsiteX292" fmla="*/ 5673079 w 9724785"/>
              <a:gd name="connsiteY292" fmla="*/ 7009982 h 9734280"/>
              <a:gd name="connsiteX293" fmla="*/ 6282238 w 9724785"/>
              <a:gd name="connsiteY293" fmla="*/ 7009982 h 9734280"/>
              <a:gd name="connsiteX294" fmla="*/ 6987709 w 9724785"/>
              <a:gd name="connsiteY294" fmla="*/ 7715029 h 9734280"/>
              <a:gd name="connsiteX295" fmla="*/ 6987709 w 9724785"/>
              <a:gd name="connsiteY295" fmla="*/ 8324188 h 9734280"/>
              <a:gd name="connsiteX296" fmla="*/ 6378550 w 9724785"/>
              <a:gd name="connsiteY296" fmla="*/ 8324189 h 9734280"/>
              <a:gd name="connsiteX297" fmla="*/ 6378550 w 9724785"/>
              <a:gd name="connsiteY297" fmla="*/ 7715029 h 9734280"/>
              <a:gd name="connsiteX298" fmla="*/ 6987709 w 9724785"/>
              <a:gd name="connsiteY298" fmla="*/ 7715029 h 9734280"/>
              <a:gd name="connsiteX299" fmla="*/ 7693180 w 9724785"/>
              <a:gd name="connsiteY299" fmla="*/ 8420074 h 9734280"/>
              <a:gd name="connsiteX300" fmla="*/ 7693180 w 9724785"/>
              <a:gd name="connsiteY300" fmla="*/ 9029234 h 9734280"/>
              <a:gd name="connsiteX301" fmla="*/ 7084021 w 9724785"/>
              <a:gd name="connsiteY301" fmla="*/ 9029234 h 9734280"/>
              <a:gd name="connsiteX302" fmla="*/ 7084021 w 9724785"/>
              <a:gd name="connsiteY302" fmla="*/ 8420074 h 9734280"/>
              <a:gd name="connsiteX303" fmla="*/ 7693180 w 9724785"/>
              <a:gd name="connsiteY303" fmla="*/ 8420074 h 9734280"/>
              <a:gd name="connsiteX304" fmla="*/ 1927034 w 9724785"/>
              <a:gd name="connsiteY304" fmla="*/ 2167736 h 9734280"/>
              <a:gd name="connsiteX305" fmla="*/ 1504009 w 9724785"/>
              <a:gd name="connsiteY305" fmla="*/ 2167736 h 9734280"/>
              <a:gd name="connsiteX306" fmla="*/ 1504009 w 9724785"/>
              <a:gd name="connsiteY306" fmla="*/ 2590762 h 9734280"/>
              <a:gd name="connsiteX307" fmla="*/ 1927034 w 9724785"/>
              <a:gd name="connsiteY307" fmla="*/ 2590763 h 9734280"/>
              <a:gd name="connsiteX308" fmla="*/ 1927034 w 9724785"/>
              <a:gd name="connsiteY308" fmla="*/ 2167736 h 9734280"/>
              <a:gd name="connsiteX309" fmla="*/ 2632502 w 9724785"/>
              <a:gd name="connsiteY309" fmla="*/ 2872782 h 9734280"/>
              <a:gd name="connsiteX310" fmla="*/ 2209478 w 9724785"/>
              <a:gd name="connsiteY310" fmla="*/ 2872783 h 9734280"/>
              <a:gd name="connsiteX311" fmla="*/ 2209477 w 9724785"/>
              <a:gd name="connsiteY311" fmla="*/ 3295808 h 9734280"/>
              <a:gd name="connsiteX312" fmla="*/ 2632502 w 9724785"/>
              <a:gd name="connsiteY312" fmla="*/ 3295807 h 9734280"/>
              <a:gd name="connsiteX313" fmla="*/ 2632502 w 9724785"/>
              <a:gd name="connsiteY313" fmla="*/ 2872782 h 9734280"/>
              <a:gd name="connsiteX314" fmla="*/ 3367294 w 9724785"/>
              <a:gd name="connsiteY314" fmla="*/ 3577827 h 9734280"/>
              <a:gd name="connsiteX315" fmla="*/ 2944269 w 9724785"/>
              <a:gd name="connsiteY315" fmla="*/ 3577827 h 9734280"/>
              <a:gd name="connsiteX316" fmla="*/ 2944268 w 9724785"/>
              <a:gd name="connsiteY316" fmla="*/ 4000853 h 9734280"/>
              <a:gd name="connsiteX317" fmla="*/ 3367294 w 9724785"/>
              <a:gd name="connsiteY317" fmla="*/ 4000853 h 9734280"/>
              <a:gd name="connsiteX318" fmla="*/ 3367294 w 9724785"/>
              <a:gd name="connsiteY318" fmla="*/ 3577827 h 9734280"/>
              <a:gd name="connsiteX319" fmla="*/ 4072763 w 9724785"/>
              <a:gd name="connsiteY319" fmla="*/ 4282872 h 9734280"/>
              <a:gd name="connsiteX320" fmla="*/ 3649738 w 9724785"/>
              <a:gd name="connsiteY320" fmla="*/ 4282872 h 9734280"/>
              <a:gd name="connsiteX321" fmla="*/ 3649738 w 9724785"/>
              <a:gd name="connsiteY321" fmla="*/ 4705898 h 9734280"/>
              <a:gd name="connsiteX322" fmla="*/ 4072758 w 9724785"/>
              <a:gd name="connsiteY322" fmla="*/ 4705893 h 9734280"/>
              <a:gd name="connsiteX323" fmla="*/ 4072763 w 9724785"/>
              <a:gd name="connsiteY323" fmla="*/ 4282872 h 9734280"/>
              <a:gd name="connsiteX324" fmla="*/ 4778229 w 9724785"/>
              <a:gd name="connsiteY324" fmla="*/ 4987913 h 9734280"/>
              <a:gd name="connsiteX325" fmla="*/ 4355205 w 9724785"/>
              <a:gd name="connsiteY325" fmla="*/ 4987913 h 9734280"/>
              <a:gd name="connsiteX326" fmla="*/ 4355205 w 9724785"/>
              <a:gd name="connsiteY326" fmla="*/ 5410939 h 9734280"/>
              <a:gd name="connsiteX327" fmla="*/ 4778229 w 9724785"/>
              <a:gd name="connsiteY327" fmla="*/ 5410938 h 9734280"/>
              <a:gd name="connsiteX328" fmla="*/ 4778229 w 9724785"/>
              <a:gd name="connsiteY328" fmla="*/ 4987913 h 9734280"/>
              <a:gd name="connsiteX329" fmla="*/ 5483700 w 9724785"/>
              <a:gd name="connsiteY329" fmla="*/ 5692959 h 9734280"/>
              <a:gd name="connsiteX330" fmla="*/ 5060675 w 9724785"/>
              <a:gd name="connsiteY330" fmla="*/ 5692959 h 9734280"/>
              <a:gd name="connsiteX331" fmla="*/ 5060675 w 9724785"/>
              <a:gd name="connsiteY331" fmla="*/ 6115985 h 9734280"/>
              <a:gd name="connsiteX332" fmla="*/ 5483700 w 9724785"/>
              <a:gd name="connsiteY332" fmla="*/ 6115985 h 9734280"/>
              <a:gd name="connsiteX333" fmla="*/ 5483700 w 9724785"/>
              <a:gd name="connsiteY333" fmla="*/ 5692959 h 9734280"/>
              <a:gd name="connsiteX334" fmla="*/ 6189171 w 9724785"/>
              <a:gd name="connsiteY334" fmla="*/ 6398004 h 9734280"/>
              <a:gd name="connsiteX335" fmla="*/ 5766146 w 9724785"/>
              <a:gd name="connsiteY335" fmla="*/ 6398005 h 9734280"/>
              <a:gd name="connsiteX336" fmla="*/ 5766146 w 9724785"/>
              <a:gd name="connsiteY336" fmla="*/ 6821031 h 9734280"/>
              <a:gd name="connsiteX337" fmla="*/ 6189171 w 9724785"/>
              <a:gd name="connsiteY337" fmla="*/ 6821030 h 9734280"/>
              <a:gd name="connsiteX338" fmla="*/ 6189171 w 9724785"/>
              <a:gd name="connsiteY338" fmla="*/ 6398004 h 9734280"/>
              <a:gd name="connsiteX339" fmla="*/ 6894642 w 9724785"/>
              <a:gd name="connsiteY339" fmla="*/ 7103050 h 9734280"/>
              <a:gd name="connsiteX340" fmla="*/ 6471618 w 9724785"/>
              <a:gd name="connsiteY340" fmla="*/ 7103050 h 9734280"/>
              <a:gd name="connsiteX341" fmla="*/ 6471618 w 9724785"/>
              <a:gd name="connsiteY341" fmla="*/ 7526076 h 9734280"/>
              <a:gd name="connsiteX342" fmla="*/ 6894642 w 9724785"/>
              <a:gd name="connsiteY342" fmla="*/ 7526076 h 9734280"/>
              <a:gd name="connsiteX343" fmla="*/ 6894642 w 9724785"/>
              <a:gd name="connsiteY343" fmla="*/ 7103050 h 9734280"/>
              <a:gd name="connsiteX344" fmla="*/ 7600113 w 9724785"/>
              <a:gd name="connsiteY344" fmla="*/ 7808096 h 9734280"/>
              <a:gd name="connsiteX345" fmla="*/ 7177088 w 9724785"/>
              <a:gd name="connsiteY345" fmla="*/ 7808096 h 9734280"/>
              <a:gd name="connsiteX346" fmla="*/ 7177088 w 9724785"/>
              <a:gd name="connsiteY346" fmla="*/ 8231122 h 9734280"/>
              <a:gd name="connsiteX347" fmla="*/ 7600113 w 9724785"/>
              <a:gd name="connsiteY347" fmla="*/ 8231122 h 9734280"/>
              <a:gd name="connsiteX348" fmla="*/ 7600113 w 9724785"/>
              <a:gd name="connsiteY348" fmla="*/ 7808096 h 9734280"/>
              <a:gd name="connsiteX349" fmla="*/ 8314694 w 9724785"/>
              <a:gd name="connsiteY349" fmla="*/ 8420074 h 9734280"/>
              <a:gd name="connsiteX350" fmla="*/ 8221627 w 9724785"/>
              <a:gd name="connsiteY350" fmla="*/ 8513141 h 9734280"/>
              <a:gd name="connsiteX351" fmla="*/ 7882558 w 9724785"/>
              <a:gd name="connsiteY351" fmla="*/ 8513141 h 9734280"/>
              <a:gd name="connsiteX352" fmla="*/ 7882559 w 9724785"/>
              <a:gd name="connsiteY352" fmla="*/ 8852209 h 9734280"/>
              <a:gd name="connsiteX353" fmla="*/ 7789492 w 9724785"/>
              <a:gd name="connsiteY353" fmla="*/ 8945276 h 9734280"/>
              <a:gd name="connsiteX354" fmla="*/ 7789492 w 9724785"/>
              <a:gd name="connsiteY354" fmla="*/ 8420074 h 9734280"/>
              <a:gd name="connsiteX355" fmla="*/ 8314694 w 9724785"/>
              <a:gd name="connsiteY355" fmla="*/ 8420074 h 9734280"/>
              <a:gd name="connsiteX356" fmla="*/ 1314630 w 9724785"/>
              <a:gd name="connsiteY356" fmla="*/ 1410936 h 9734280"/>
              <a:gd name="connsiteX357" fmla="*/ 1314630 w 9724785"/>
              <a:gd name="connsiteY357" fmla="*/ 1978784 h 9734280"/>
              <a:gd name="connsiteX358" fmla="*/ 746782 w 9724785"/>
              <a:gd name="connsiteY358" fmla="*/ 1978784 h 9734280"/>
              <a:gd name="connsiteX359" fmla="*/ 839848 w 9724785"/>
              <a:gd name="connsiteY359" fmla="*/ 1885718 h 9734280"/>
              <a:gd name="connsiteX360" fmla="*/ 1221563 w 9724785"/>
              <a:gd name="connsiteY360" fmla="*/ 1885717 h 9734280"/>
              <a:gd name="connsiteX361" fmla="*/ 1221563 w 9724785"/>
              <a:gd name="connsiteY361" fmla="*/ 1504003 h 9734280"/>
              <a:gd name="connsiteX362" fmla="*/ 1314630 w 9724785"/>
              <a:gd name="connsiteY362" fmla="*/ 1410936 h 9734280"/>
              <a:gd name="connsiteX363" fmla="*/ 2020100 w 9724785"/>
              <a:gd name="connsiteY363" fmla="*/ 2074670 h 9734280"/>
              <a:gd name="connsiteX364" fmla="*/ 2020101 w 9724785"/>
              <a:gd name="connsiteY364" fmla="*/ 2683830 h 9734280"/>
              <a:gd name="connsiteX365" fmla="*/ 1410942 w 9724785"/>
              <a:gd name="connsiteY365" fmla="*/ 2683829 h 9734280"/>
              <a:gd name="connsiteX366" fmla="*/ 1410942 w 9724785"/>
              <a:gd name="connsiteY366" fmla="*/ 2074670 h 9734280"/>
              <a:gd name="connsiteX367" fmla="*/ 2020100 w 9724785"/>
              <a:gd name="connsiteY367" fmla="*/ 2074670 h 9734280"/>
              <a:gd name="connsiteX368" fmla="*/ 2725569 w 9724785"/>
              <a:gd name="connsiteY368" fmla="*/ 2779715 h 9734280"/>
              <a:gd name="connsiteX369" fmla="*/ 2725568 w 9724785"/>
              <a:gd name="connsiteY369" fmla="*/ 3388874 h 9734280"/>
              <a:gd name="connsiteX370" fmla="*/ 2116410 w 9724785"/>
              <a:gd name="connsiteY370" fmla="*/ 3388875 h 9734280"/>
              <a:gd name="connsiteX371" fmla="*/ 2116410 w 9724785"/>
              <a:gd name="connsiteY371" fmla="*/ 2779715 h 9734280"/>
              <a:gd name="connsiteX372" fmla="*/ 2725569 w 9724785"/>
              <a:gd name="connsiteY372" fmla="*/ 2779715 h 9734280"/>
              <a:gd name="connsiteX373" fmla="*/ 3460361 w 9724785"/>
              <a:gd name="connsiteY373" fmla="*/ 3484760 h 9734280"/>
              <a:gd name="connsiteX374" fmla="*/ 3460361 w 9724785"/>
              <a:gd name="connsiteY374" fmla="*/ 4093920 h 9734280"/>
              <a:gd name="connsiteX375" fmla="*/ 2851202 w 9724785"/>
              <a:gd name="connsiteY375" fmla="*/ 4093920 h 9734280"/>
              <a:gd name="connsiteX376" fmla="*/ 2851202 w 9724785"/>
              <a:gd name="connsiteY376" fmla="*/ 3484760 h 9734280"/>
              <a:gd name="connsiteX377" fmla="*/ 3460361 w 9724785"/>
              <a:gd name="connsiteY377" fmla="*/ 3484760 h 9734280"/>
              <a:gd name="connsiteX378" fmla="*/ 4165830 w 9724785"/>
              <a:gd name="connsiteY378" fmla="*/ 4189805 h 9734280"/>
              <a:gd name="connsiteX379" fmla="*/ 4165825 w 9724785"/>
              <a:gd name="connsiteY379" fmla="*/ 4798960 h 9734280"/>
              <a:gd name="connsiteX380" fmla="*/ 3556671 w 9724785"/>
              <a:gd name="connsiteY380" fmla="*/ 4798965 h 9734280"/>
              <a:gd name="connsiteX381" fmla="*/ 3556672 w 9724785"/>
              <a:gd name="connsiteY381" fmla="*/ 4189806 h 9734280"/>
              <a:gd name="connsiteX382" fmla="*/ 4165830 w 9724785"/>
              <a:gd name="connsiteY382" fmla="*/ 4189805 h 9734280"/>
              <a:gd name="connsiteX383" fmla="*/ 4871296 w 9724785"/>
              <a:gd name="connsiteY383" fmla="*/ 4894846 h 9734280"/>
              <a:gd name="connsiteX384" fmla="*/ 4871297 w 9724785"/>
              <a:gd name="connsiteY384" fmla="*/ 5504006 h 9734280"/>
              <a:gd name="connsiteX385" fmla="*/ 4262138 w 9724785"/>
              <a:gd name="connsiteY385" fmla="*/ 5504006 h 9734280"/>
              <a:gd name="connsiteX386" fmla="*/ 4262137 w 9724785"/>
              <a:gd name="connsiteY386" fmla="*/ 4894846 h 9734280"/>
              <a:gd name="connsiteX387" fmla="*/ 4871296 w 9724785"/>
              <a:gd name="connsiteY387" fmla="*/ 4894846 h 9734280"/>
              <a:gd name="connsiteX388" fmla="*/ 5576767 w 9724785"/>
              <a:gd name="connsiteY388" fmla="*/ 5599892 h 9734280"/>
              <a:gd name="connsiteX389" fmla="*/ 5576767 w 9724785"/>
              <a:gd name="connsiteY389" fmla="*/ 6209052 h 9734280"/>
              <a:gd name="connsiteX390" fmla="*/ 4967608 w 9724785"/>
              <a:gd name="connsiteY390" fmla="*/ 6209052 h 9734280"/>
              <a:gd name="connsiteX391" fmla="*/ 4967608 w 9724785"/>
              <a:gd name="connsiteY391" fmla="*/ 5599892 h 9734280"/>
              <a:gd name="connsiteX392" fmla="*/ 5576767 w 9724785"/>
              <a:gd name="connsiteY392" fmla="*/ 5599892 h 9734280"/>
              <a:gd name="connsiteX393" fmla="*/ 6282238 w 9724785"/>
              <a:gd name="connsiteY393" fmla="*/ 6304937 h 9734280"/>
              <a:gd name="connsiteX394" fmla="*/ 6282238 w 9724785"/>
              <a:gd name="connsiteY394" fmla="*/ 6914098 h 9734280"/>
              <a:gd name="connsiteX395" fmla="*/ 5673079 w 9724785"/>
              <a:gd name="connsiteY395" fmla="*/ 6914098 h 9734280"/>
              <a:gd name="connsiteX396" fmla="*/ 5673079 w 9724785"/>
              <a:gd name="connsiteY396" fmla="*/ 6304937 h 9734280"/>
              <a:gd name="connsiteX397" fmla="*/ 6282238 w 9724785"/>
              <a:gd name="connsiteY397" fmla="*/ 6304937 h 9734280"/>
              <a:gd name="connsiteX398" fmla="*/ 6987709 w 9724785"/>
              <a:gd name="connsiteY398" fmla="*/ 7009983 h 9734280"/>
              <a:gd name="connsiteX399" fmla="*/ 6987709 w 9724785"/>
              <a:gd name="connsiteY399" fmla="*/ 7619143 h 9734280"/>
              <a:gd name="connsiteX400" fmla="*/ 6378551 w 9724785"/>
              <a:gd name="connsiteY400" fmla="*/ 7619143 h 9734280"/>
              <a:gd name="connsiteX401" fmla="*/ 6378550 w 9724785"/>
              <a:gd name="connsiteY401" fmla="*/ 7009983 h 9734280"/>
              <a:gd name="connsiteX402" fmla="*/ 6987709 w 9724785"/>
              <a:gd name="connsiteY402" fmla="*/ 7009983 h 9734280"/>
              <a:gd name="connsiteX403" fmla="*/ 7693180 w 9724785"/>
              <a:gd name="connsiteY403" fmla="*/ 7715029 h 9734280"/>
              <a:gd name="connsiteX404" fmla="*/ 7693180 w 9724785"/>
              <a:gd name="connsiteY404" fmla="*/ 8324189 h 9734280"/>
              <a:gd name="connsiteX405" fmla="*/ 7084021 w 9724785"/>
              <a:gd name="connsiteY405" fmla="*/ 8324189 h 9734280"/>
              <a:gd name="connsiteX406" fmla="*/ 7084021 w 9724785"/>
              <a:gd name="connsiteY406" fmla="*/ 7715030 h 9734280"/>
              <a:gd name="connsiteX407" fmla="*/ 7693180 w 9724785"/>
              <a:gd name="connsiteY407" fmla="*/ 7715029 h 9734280"/>
              <a:gd name="connsiteX408" fmla="*/ 1927028 w 9724785"/>
              <a:gd name="connsiteY408" fmla="*/ 1462696 h 9734280"/>
              <a:gd name="connsiteX409" fmla="*/ 1504009 w 9724785"/>
              <a:gd name="connsiteY409" fmla="*/ 1462691 h 9734280"/>
              <a:gd name="connsiteX410" fmla="*/ 1504009 w 9724785"/>
              <a:gd name="connsiteY410" fmla="*/ 1885716 h 9734280"/>
              <a:gd name="connsiteX411" fmla="*/ 1927034 w 9724785"/>
              <a:gd name="connsiteY411" fmla="*/ 1885717 h 9734280"/>
              <a:gd name="connsiteX412" fmla="*/ 1927028 w 9724785"/>
              <a:gd name="connsiteY412" fmla="*/ 1462696 h 9734280"/>
              <a:gd name="connsiteX413" fmla="*/ 2632498 w 9724785"/>
              <a:gd name="connsiteY413" fmla="*/ 2167742 h 9734280"/>
              <a:gd name="connsiteX414" fmla="*/ 2209477 w 9724785"/>
              <a:gd name="connsiteY414" fmla="*/ 2167737 h 9734280"/>
              <a:gd name="connsiteX415" fmla="*/ 2209478 w 9724785"/>
              <a:gd name="connsiteY415" fmla="*/ 2590763 h 9734280"/>
              <a:gd name="connsiteX416" fmla="*/ 2632502 w 9724785"/>
              <a:gd name="connsiteY416" fmla="*/ 2590763 h 9734280"/>
              <a:gd name="connsiteX417" fmla="*/ 2632498 w 9724785"/>
              <a:gd name="connsiteY417" fmla="*/ 2167742 h 9734280"/>
              <a:gd name="connsiteX418" fmla="*/ 3367289 w 9724785"/>
              <a:gd name="connsiteY418" fmla="*/ 2872786 h 9734280"/>
              <a:gd name="connsiteX419" fmla="*/ 2944264 w 9724785"/>
              <a:gd name="connsiteY419" fmla="*/ 2872786 h 9734280"/>
              <a:gd name="connsiteX420" fmla="*/ 2944269 w 9724785"/>
              <a:gd name="connsiteY420" fmla="*/ 3295808 h 9734280"/>
              <a:gd name="connsiteX421" fmla="*/ 3367289 w 9724785"/>
              <a:gd name="connsiteY421" fmla="*/ 3295812 h 9734280"/>
              <a:gd name="connsiteX422" fmla="*/ 3367289 w 9724785"/>
              <a:gd name="connsiteY422" fmla="*/ 2872786 h 9734280"/>
              <a:gd name="connsiteX423" fmla="*/ 4072760 w 9724785"/>
              <a:gd name="connsiteY423" fmla="*/ 3577831 h 9734280"/>
              <a:gd name="connsiteX424" fmla="*/ 3649736 w 9724785"/>
              <a:gd name="connsiteY424" fmla="*/ 3577831 h 9734280"/>
              <a:gd name="connsiteX425" fmla="*/ 3649738 w 9724785"/>
              <a:gd name="connsiteY425" fmla="*/ 4000852 h 9734280"/>
              <a:gd name="connsiteX426" fmla="*/ 4072759 w 9724785"/>
              <a:gd name="connsiteY426" fmla="*/ 4000856 h 9734280"/>
              <a:gd name="connsiteX427" fmla="*/ 4072760 w 9724785"/>
              <a:gd name="connsiteY427" fmla="*/ 3577831 h 9734280"/>
              <a:gd name="connsiteX428" fmla="*/ 4778226 w 9724785"/>
              <a:gd name="connsiteY428" fmla="*/ 4282871 h 9734280"/>
              <a:gd name="connsiteX429" fmla="*/ 4355206 w 9724785"/>
              <a:gd name="connsiteY429" fmla="*/ 4282876 h 9734280"/>
              <a:gd name="connsiteX430" fmla="*/ 4355205 w 9724785"/>
              <a:gd name="connsiteY430" fmla="*/ 4705894 h 9734280"/>
              <a:gd name="connsiteX431" fmla="*/ 4778226 w 9724785"/>
              <a:gd name="connsiteY431" fmla="*/ 4705897 h 9734280"/>
              <a:gd name="connsiteX432" fmla="*/ 4778226 w 9724785"/>
              <a:gd name="connsiteY432" fmla="*/ 4282871 h 9734280"/>
              <a:gd name="connsiteX433" fmla="*/ 5483697 w 9724785"/>
              <a:gd name="connsiteY433" fmla="*/ 4987916 h 9734280"/>
              <a:gd name="connsiteX434" fmla="*/ 5060672 w 9724785"/>
              <a:gd name="connsiteY434" fmla="*/ 4987917 h 9734280"/>
              <a:gd name="connsiteX435" fmla="*/ 5060675 w 9724785"/>
              <a:gd name="connsiteY435" fmla="*/ 5410939 h 9734280"/>
              <a:gd name="connsiteX436" fmla="*/ 5483697 w 9724785"/>
              <a:gd name="connsiteY436" fmla="*/ 5410941 h 9734280"/>
              <a:gd name="connsiteX437" fmla="*/ 5483697 w 9724785"/>
              <a:gd name="connsiteY437" fmla="*/ 4987916 h 9734280"/>
              <a:gd name="connsiteX438" fmla="*/ 6189169 w 9724785"/>
              <a:gd name="connsiteY438" fmla="*/ 5692961 h 9734280"/>
              <a:gd name="connsiteX439" fmla="*/ 5766144 w 9724785"/>
              <a:gd name="connsiteY439" fmla="*/ 5692961 h 9734280"/>
              <a:gd name="connsiteX440" fmla="*/ 5766146 w 9724785"/>
              <a:gd name="connsiteY440" fmla="*/ 6115984 h 9734280"/>
              <a:gd name="connsiteX441" fmla="*/ 6189169 w 9724785"/>
              <a:gd name="connsiteY441" fmla="*/ 6115986 h 9734280"/>
              <a:gd name="connsiteX442" fmla="*/ 6189169 w 9724785"/>
              <a:gd name="connsiteY442" fmla="*/ 5692961 h 9734280"/>
              <a:gd name="connsiteX443" fmla="*/ 6894640 w 9724785"/>
              <a:gd name="connsiteY443" fmla="*/ 6398006 h 9734280"/>
              <a:gd name="connsiteX444" fmla="*/ 6471615 w 9724785"/>
              <a:gd name="connsiteY444" fmla="*/ 6398006 h 9734280"/>
              <a:gd name="connsiteX445" fmla="*/ 6471617 w 9724785"/>
              <a:gd name="connsiteY445" fmla="*/ 6821031 h 9734280"/>
              <a:gd name="connsiteX446" fmla="*/ 6894640 w 9724785"/>
              <a:gd name="connsiteY446" fmla="*/ 6821032 h 9734280"/>
              <a:gd name="connsiteX447" fmla="*/ 6894640 w 9724785"/>
              <a:gd name="connsiteY447" fmla="*/ 6398006 h 9734280"/>
              <a:gd name="connsiteX448" fmla="*/ 7600112 w 9724785"/>
              <a:gd name="connsiteY448" fmla="*/ 7103051 h 9734280"/>
              <a:gd name="connsiteX449" fmla="*/ 7177087 w 9724785"/>
              <a:gd name="connsiteY449" fmla="*/ 7103051 h 9734280"/>
              <a:gd name="connsiteX450" fmla="*/ 7177088 w 9724785"/>
              <a:gd name="connsiteY450" fmla="*/ 7526076 h 9734280"/>
              <a:gd name="connsiteX451" fmla="*/ 7600112 w 9724785"/>
              <a:gd name="connsiteY451" fmla="*/ 7526077 h 9734280"/>
              <a:gd name="connsiteX452" fmla="*/ 7600112 w 9724785"/>
              <a:gd name="connsiteY452" fmla="*/ 7103051 h 9734280"/>
              <a:gd name="connsiteX453" fmla="*/ 8305584 w 9724785"/>
              <a:gd name="connsiteY453" fmla="*/ 7808096 h 9734280"/>
              <a:gd name="connsiteX454" fmla="*/ 7882558 w 9724785"/>
              <a:gd name="connsiteY454" fmla="*/ 7808096 h 9734280"/>
              <a:gd name="connsiteX455" fmla="*/ 7882559 w 9724785"/>
              <a:gd name="connsiteY455" fmla="*/ 8231122 h 9734280"/>
              <a:gd name="connsiteX456" fmla="*/ 8305584 w 9724785"/>
              <a:gd name="connsiteY456" fmla="*/ 8231122 h 9734280"/>
              <a:gd name="connsiteX457" fmla="*/ 8305584 w 9724785"/>
              <a:gd name="connsiteY457" fmla="*/ 7808096 h 9734280"/>
              <a:gd name="connsiteX458" fmla="*/ 2020095 w 9724785"/>
              <a:gd name="connsiteY458" fmla="*/ 1369629 h 9734280"/>
              <a:gd name="connsiteX459" fmla="*/ 2020100 w 9724785"/>
              <a:gd name="connsiteY459" fmla="*/ 1978784 h 9734280"/>
              <a:gd name="connsiteX460" fmla="*/ 1410942 w 9724785"/>
              <a:gd name="connsiteY460" fmla="*/ 1978783 h 9734280"/>
              <a:gd name="connsiteX461" fmla="*/ 1410942 w 9724785"/>
              <a:gd name="connsiteY461" fmla="*/ 1369624 h 9734280"/>
              <a:gd name="connsiteX462" fmla="*/ 2020095 w 9724785"/>
              <a:gd name="connsiteY462" fmla="*/ 1369629 h 9734280"/>
              <a:gd name="connsiteX463" fmla="*/ 2725564 w 9724785"/>
              <a:gd name="connsiteY463" fmla="*/ 2074676 h 9734280"/>
              <a:gd name="connsiteX464" fmla="*/ 2725569 w 9724785"/>
              <a:gd name="connsiteY464" fmla="*/ 2683829 h 9734280"/>
              <a:gd name="connsiteX465" fmla="*/ 2116411 w 9724785"/>
              <a:gd name="connsiteY465" fmla="*/ 2683830 h 9734280"/>
              <a:gd name="connsiteX466" fmla="*/ 2116410 w 9724785"/>
              <a:gd name="connsiteY466" fmla="*/ 2074670 h 9734280"/>
              <a:gd name="connsiteX467" fmla="*/ 2725564 w 9724785"/>
              <a:gd name="connsiteY467" fmla="*/ 2074676 h 9734280"/>
              <a:gd name="connsiteX468" fmla="*/ 3460355 w 9724785"/>
              <a:gd name="connsiteY468" fmla="*/ 2779719 h 9734280"/>
              <a:gd name="connsiteX469" fmla="*/ 3460356 w 9724785"/>
              <a:gd name="connsiteY469" fmla="*/ 3388879 h 9734280"/>
              <a:gd name="connsiteX470" fmla="*/ 2851202 w 9724785"/>
              <a:gd name="connsiteY470" fmla="*/ 3388875 h 9734280"/>
              <a:gd name="connsiteX471" fmla="*/ 2851197 w 9724785"/>
              <a:gd name="connsiteY471" fmla="*/ 2779719 h 9734280"/>
              <a:gd name="connsiteX472" fmla="*/ 3460355 w 9724785"/>
              <a:gd name="connsiteY472" fmla="*/ 2779719 h 9734280"/>
              <a:gd name="connsiteX473" fmla="*/ 4165827 w 9724785"/>
              <a:gd name="connsiteY473" fmla="*/ 3484763 h 9734280"/>
              <a:gd name="connsiteX474" fmla="*/ 4165826 w 9724785"/>
              <a:gd name="connsiteY474" fmla="*/ 4093923 h 9734280"/>
              <a:gd name="connsiteX475" fmla="*/ 3556671 w 9724785"/>
              <a:gd name="connsiteY475" fmla="*/ 4093919 h 9734280"/>
              <a:gd name="connsiteX476" fmla="*/ 3556668 w 9724785"/>
              <a:gd name="connsiteY476" fmla="*/ 3484764 h 9734280"/>
              <a:gd name="connsiteX477" fmla="*/ 4165827 w 9724785"/>
              <a:gd name="connsiteY477" fmla="*/ 3484763 h 9734280"/>
              <a:gd name="connsiteX478" fmla="*/ 4871293 w 9724785"/>
              <a:gd name="connsiteY478" fmla="*/ 4189804 h 9734280"/>
              <a:gd name="connsiteX479" fmla="*/ 4871293 w 9724785"/>
              <a:gd name="connsiteY479" fmla="*/ 4798964 h 9734280"/>
              <a:gd name="connsiteX480" fmla="*/ 4262138 w 9724785"/>
              <a:gd name="connsiteY480" fmla="*/ 4798961 h 9734280"/>
              <a:gd name="connsiteX481" fmla="*/ 4262138 w 9724785"/>
              <a:gd name="connsiteY481" fmla="*/ 4189808 h 9734280"/>
              <a:gd name="connsiteX482" fmla="*/ 4871293 w 9724785"/>
              <a:gd name="connsiteY482" fmla="*/ 4189804 h 9734280"/>
              <a:gd name="connsiteX483" fmla="*/ 5576764 w 9724785"/>
              <a:gd name="connsiteY483" fmla="*/ 4894849 h 9734280"/>
              <a:gd name="connsiteX484" fmla="*/ 5576764 w 9724785"/>
              <a:gd name="connsiteY484" fmla="*/ 5504009 h 9734280"/>
              <a:gd name="connsiteX485" fmla="*/ 4967608 w 9724785"/>
              <a:gd name="connsiteY485" fmla="*/ 5504006 h 9734280"/>
              <a:gd name="connsiteX486" fmla="*/ 4967605 w 9724785"/>
              <a:gd name="connsiteY486" fmla="*/ 4894848 h 9734280"/>
              <a:gd name="connsiteX487" fmla="*/ 5576764 w 9724785"/>
              <a:gd name="connsiteY487" fmla="*/ 4894849 h 9734280"/>
              <a:gd name="connsiteX488" fmla="*/ 6282236 w 9724785"/>
              <a:gd name="connsiteY488" fmla="*/ 5599894 h 9734280"/>
              <a:gd name="connsiteX489" fmla="*/ 6282236 w 9724785"/>
              <a:gd name="connsiteY489" fmla="*/ 6209053 h 9734280"/>
              <a:gd name="connsiteX490" fmla="*/ 5673079 w 9724785"/>
              <a:gd name="connsiteY490" fmla="*/ 6209051 h 9734280"/>
              <a:gd name="connsiteX491" fmla="*/ 5673077 w 9724785"/>
              <a:gd name="connsiteY491" fmla="*/ 5599893 h 9734280"/>
              <a:gd name="connsiteX492" fmla="*/ 6282236 w 9724785"/>
              <a:gd name="connsiteY492" fmla="*/ 5599894 h 9734280"/>
              <a:gd name="connsiteX493" fmla="*/ 6987707 w 9724785"/>
              <a:gd name="connsiteY493" fmla="*/ 6304939 h 9734280"/>
              <a:gd name="connsiteX494" fmla="*/ 6987707 w 9724785"/>
              <a:gd name="connsiteY494" fmla="*/ 6914099 h 9734280"/>
              <a:gd name="connsiteX495" fmla="*/ 6378550 w 9724785"/>
              <a:gd name="connsiteY495" fmla="*/ 6914098 h 9734280"/>
              <a:gd name="connsiteX496" fmla="*/ 6378548 w 9724785"/>
              <a:gd name="connsiteY496" fmla="*/ 6304939 h 9734280"/>
              <a:gd name="connsiteX497" fmla="*/ 6987707 w 9724785"/>
              <a:gd name="connsiteY497" fmla="*/ 6304939 h 9734280"/>
              <a:gd name="connsiteX498" fmla="*/ 7693179 w 9724785"/>
              <a:gd name="connsiteY498" fmla="*/ 7009984 h 9734280"/>
              <a:gd name="connsiteX499" fmla="*/ 7693179 w 9724785"/>
              <a:gd name="connsiteY499" fmla="*/ 7619144 h 9734280"/>
              <a:gd name="connsiteX500" fmla="*/ 7084021 w 9724785"/>
              <a:gd name="connsiteY500" fmla="*/ 7619143 h 9734280"/>
              <a:gd name="connsiteX501" fmla="*/ 7084020 w 9724785"/>
              <a:gd name="connsiteY501" fmla="*/ 7009984 h 9734280"/>
              <a:gd name="connsiteX502" fmla="*/ 7693179 w 9724785"/>
              <a:gd name="connsiteY502" fmla="*/ 7009984 h 9734280"/>
              <a:gd name="connsiteX503" fmla="*/ 8398650 w 9724785"/>
              <a:gd name="connsiteY503" fmla="*/ 7715029 h 9734280"/>
              <a:gd name="connsiteX504" fmla="*/ 8398650 w 9724785"/>
              <a:gd name="connsiteY504" fmla="*/ 8324189 h 9734280"/>
              <a:gd name="connsiteX505" fmla="*/ 7789492 w 9724785"/>
              <a:gd name="connsiteY505" fmla="*/ 8324189 h 9734280"/>
              <a:gd name="connsiteX506" fmla="*/ 7789492 w 9724785"/>
              <a:gd name="connsiteY506" fmla="*/ 7715029 h 9734280"/>
              <a:gd name="connsiteX507" fmla="*/ 8398650 w 9724785"/>
              <a:gd name="connsiteY507" fmla="*/ 7715029 h 9734280"/>
              <a:gd name="connsiteX508" fmla="*/ 2632497 w 9724785"/>
              <a:gd name="connsiteY508" fmla="*/ 1462696 h 9734280"/>
              <a:gd name="connsiteX509" fmla="*/ 2209472 w 9724785"/>
              <a:gd name="connsiteY509" fmla="*/ 1462697 h 9734280"/>
              <a:gd name="connsiteX510" fmla="*/ 2209472 w 9724785"/>
              <a:gd name="connsiteY510" fmla="*/ 1885722 h 9734280"/>
              <a:gd name="connsiteX511" fmla="*/ 2632497 w 9724785"/>
              <a:gd name="connsiteY511" fmla="*/ 1885722 h 9734280"/>
              <a:gd name="connsiteX512" fmla="*/ 2632497 w 9724785"/>
              <a:gd name="connsiteY512" fmla="*/ 1462696 h 9734280"/>
              <a:gd name="connsiteX513" fmla="*/ 3367288 w 9724785"/>
              <a:gd name="connsiteY513" fmla="*/ 2167740 h 9734280"/>
              <a:gd name="connsiteX514" fmla="*/ 2944263 w 9724785"/>
              <a:gd name="connsiteY514" fmla="*/ 2167740 h 9734280"/>
              <a:gd name="connsiteX515" fmla="*/ 2944264 w 9724785"/>
              <a:gd name="connsiteY515" fmla="*/ 2590767 h 9734280"/>
              <a:gd name="connsiteX516" fmla="*/ 3367288 w 9724785"/>
              <a:gd name="connsiteY516" fmla="*/ 2590767 h 9734280"/>
              <a:gd name="connsiteX517" fmla="*/ 3367288 w 9724785"/>
              <a:gd name="connsiteY517" fmla="*/ 2167740 h 9734280"/>
              <a:gd name="connsiteX518" fmla="*/ 4072759 w 9724785"/>
              <a:gd name="connsiteY518" fmla="*/ 2872786 h 9734280"/>
              <a:gd name="connsiteX519" fmla="*/ 3649734 w 9724785"/>
              <a:gd name="connsiteY519" fmla="*/ 2872787 h 9734280"/>
              <a:gd name="connsiteX520" fmla="*/ 3649734 w 9724785"/>
              <a:gd name="connsiteY520" fmla="*/ 3295811 h 9734280"/>
              <a:gd name="connsiteX521" fmla="*/ 4072758 w 9724785"/>
              <a:gd name="connsiteY521" fmla="*/ 3295812 h 9734280"/>
              <a:gd name="connsiteX522" fmla="*/ 4072759 w 9724785"/>
              <a:gd name="connsiteY522" fmla="*/ 2872786 h 9734280"/>
              <a:gd name="connsiteX523" fmla="*/ 4778230 w 9724785"/>
              <a:gd name="connsiteY523" fmla="*/ 3577830 h 9734280"/>
              <a:gd name="connsiteX524" fmla="*/ 4355205 w 9724785"/>
              <a:gd name="connsiteY524" fmla="*/ 3577830 h 9734280"/>
              <a:gd name="connsiteX525" fmla="*/ 4355205 w 9724785"/>
              <a:gd name="connsiteY525" fmla="*/ 4000856 h 9734280"/>
              <a:gd name="connsiteX526" fmla="*/ 4778225 w 9724785"/>
              <a:gd name="connsiteY526" fmla="*/ 4000851 h 9734280"/>
              <a:gd name="connsiteX527" fmla="*/ 4778230 w 9724785"/>
              <a:gd name="connsiteY527" fmla="*/ 3577830 h 9734280"/>
              <a:gd name="connsiteX528" fmla="*/ 5483697 w 9724785"/>
              <a:gd name="connsiteY528" fmla="*/ 4282871 h 9734280"/>
              <a:gd name="connsiteX529" fmla="*/ 5060672 w 9724785"/>
              <a:gd name="connsiteY529" fmla="*/ 4282871 h 9734280"/>
              <a:gd name="connsiteX530" fmla="*/ 5060673 w 9724785"/>
              <a:gd name="connsiteY530" fmla="*/ 4705897 h 9734280"/>
              <a:gd name="connsiteX531" fmla="*/ 5483697 w 9724785"/>
              <a:gd name="connsiteY531" fmla="*/ 4705897 h 9734280"/>
              <a:gd name="connsiteX532" fmla="*/ 5483697 w 9724785"/>
              <a:gd name="connsiteY532" fmla="*/ 4282871 h 9734280"/>
              <a:gd name="connsiteX533" fmla="*/ 6189168 w 9724785"/>
              <a:gd name="connsiteY533" fmla="*/ 4987916 h 9734280"/>
              <a:gd name="connsiteX534" fmla="*/ 5766143 w 9724785"/>
              <a:gd name="connsiteY534" fmla="*/ 4987917 h 9734280"/>
              <a:gd name="connsiteX535" fmla="*/ 5766143 w 9724785"/>
              <a:gd name="connsiteY535" fmla="*/ 5410943 h 9734280"/>
              <a:gd name="connsiteX536" fmla="*/ 6189168 w 9724785"/>
              <a:gd name="connsiteY536" fmla="*/ 5410942 h 9734280"/>
              <a:gd name="connsiteX537" fmla="*/ 6189168 w 9724785"/>
              <a:gd name="connsiteY537" fmla="*/ 4987916 h 9734280"/>
              <a:gd name="connsiteX538" fmla="*/ 6894640 w 9724785"/>
              <a:gd name="connsiteY538" fmla="*/ 5692961 h 9734280"/>
              <a:gd name="connsiteX539" fmla="*/ 6471615 w 9724785"/>
              <a:gd name="connsiteY539" fmla="*/ 5692962 h 9734280"/>
              <a:gd name="connsiteX540" fmla="*/ 6471615 w 9724785"/>
              <a:gd name="connsiteY540" fmla="*/ 6115987 h 9734280"/>
              <a:gd name="connsiteX541" fmla="*/ 6894640 w 9724785"/>
              <a:gd name="connsiteY541" fmla="*/ 6115987 h 9734280"/>
              <a:gd name="connsiteX542" fmla="*/ 6894640 w 9724785"/>
              <a:gd name="connsiteY542" fmla="*/ 5692961 h 9734280"/>
              <a:gd name="connsiteX543" fmla="*/ 7600111 w 9724785"/>
              <a:gd name="connsiteY543" fmla="*/ 6398006 h 9734280"/>
              <a:gd name="connsiteX544" fmla="*/ 7177086 w 9724785"/>
              <a:gd name="connsiteY544" fmla="*/ 6398006 h 9734280"/>
              <a:gd name="connsiteX545" fmla="*/ 7177087 w 9724785"/>
              <a:gd name="connsiteY545" fmla="*/ 6821031 h 9734280"/>
              <a:gd name="connsiteX546" fmla="*/ 7600111 w 9724785"/>
              <a:gd name="connsiteY546" fmla="*/ 6821031 h 9734280"/>
              <a:gd name="connsiteX547" fmla="*/ 7600111 w 9724785"/>
              <a:gd name="connsiteY547" fmla="*/ 6398006 h 9734280"/>
              <a:gd name="connsiteX548" fmla="*/ 8305582 w 9724785"/>
              <a:gd name="connsiteY548" fmla="*/ 7103051 h 9734280"/>
              <a:gd name="connsiteX549" fmla="*/ 7882557 w 9724785"/>
              <a:gd name="connsiteY549" fmla="*/ 7103051 h 9734280"/>
              <a:gd name="connsiteX550" fmla="*/ 7882557 w 9724785"/>
              <a:gd name="connsiteY550" fmla="*/ 7526078 h 9734280"/>
              <a:gd name="connsiteX551" fmla="*/ 8305582 w 9724785"/>
              <a:gd name="connsiteY551" fmla="*/ 7526078 h 9734280"/>
              <a:gd name="connsiteX552" fmla="*/ 8305582 w 9724785"/>
              <a:gd name="connsiteY552" fmla="*/ 7103051 h 9734280"/>
              <a:gd name="connsiteX553" fmla="*/ 9019738 w 9724785"/>
              <a:gd name="connsiteY553" fmla="*/ 7715030 h 9734280"/>
              <a:gd name="connsiteX554" fmla="*/ 8926671 w 9724785"/>
              <a:gd name="connsiteY554" fmla="*/ 7808097 h 9734280"/>
              <a:gd name="connsiteX555" fmla="*/ 8588027 w 9724785"/>
              <a:gd name="connsiteY555" fmla="*/ 7808097 h 9734280"/>
              <a:gd name="connsiteX556" fmla="*/ 8588027 w 9724785"/>
              <a:gd name="connsiteY556" fmla="*/ 8146741 h 9734280"/>
              <a:gd name="connsiteX557" fmla="*/ 8494960 w 9724785"/>
              <a:gd name="connsiteY557" fmla="*/ 8239808 h 9734280"/>
              <a:gd name="connsiteX558" fmla="*/ 8494960 w 9724785"/>
              <a:gd name="connsiteY558" fmla="*/ 7715030 h 9734280"/>
              <a:gd name="connsiteX559" fmla="*/ 9019738 w 9724785"/>
              <a:gd name="connsiteY559" fmla="*/ 7715030 h 9734280"/>
              <a:gd name="connsiteX560" fmla="*/ 2020096 w 9724785"/>
              <a:gd name="connsiteY560" fmla="*/ 705470 h 9734280"/>
              <a:gd name="connsiteX561" fmla="*/ 2020095 w 9724785"/>
              <a:gd name="connsiteY561" fmla="*/ 1273745 h 9734280"/>
              <a:gd name="connsiteX562" fmla="*/ 1451821 w 9724785"/>
              <a:gd name="connsiteY562" fmla="*/ 1273745 h 9734280"/>
              <a:gd name="connsiteX563" fmla="*/ 1544888 w 9724785"/>
              <a:gd name="connsiteY563" fmla="*/ 1180678 h 9734280"/>
              <a:gd name="connsiteX564" fmla="*/ 1927028 w 9724785"/>
              <a:gd name="connsiteY564" fmla="*/ 1180678 h 9734280"/>
              <a:gd name="connsiteX565" fmla="*/ 1927028 w 9724785"/>
              <a:gd name="connsiteY565" fmla="*/ 798538 h 9734280"/>
              <a:gd name="connsiteX566" fmla="*/ 2020096 w 9724785"/>
              <a:gd name="connsiteY566" fmla="*/ 705470 h 9734280"/>
              <a:gd name="connsiteX567" fmla="*/ 2725565 w 9724785"/>
              <a:gd name="connsiteY567" fmla="*/ 1369628 h 9734280"/>
              <a:gd name="connsiteX568" fmla="*/ 2725564 w 9724785"/>
              <a:gd name="connsiteY568" fmla="*/ 1978790 h 9734280"/>
              <a:gd name="connsiteX569" fmla="*/ 2116405 w 9724785"/>
              <a:gd name="connsiteY569" fmla="*/ 1978788 h 9734280"/>
              <a:gd name="connsiteX570" fmla="*/ 2116405 w 9724785"/>
              <a:gd name="connsiteY570" fmla="*/ 1369630 h 9734280"/>
              <a:gd name="connsiteX571" fmla="*/ 2725565 w 9724785"/>
              <a:gd name="connsiteY571" fmla="*/ 1369628 h 9734280"/>
              <a:gd name="connsiteX572" fmla="*/ 3460356 w 9724785"/>
              <a:gd name="connsiteY572" fmla="*/ 2074672 h 9734280"/>
              <a:gd name="connsiteX573" fmla="*/ 3460355 w 9724785"/>
              <a:gd name="connsiteY573" fmla="*/ 2683834 h 9734280"/>
              <a:gd name="connsiteX574" fmla="*/ 2851197 w 9724785"/>
              <a:gd name="connsiteY574" fmla="*/ 2683834 h 9734280"/>
              <a:gd name="connsiteX575" fmla="*/ 2851196 w 9724785"/>
              <a:gd name="connsiteY575" fmla="*/ 2074674 h 9734280"/>
              <a:gd name="connsiteX576" fmla="*/ 3460356 w 9724785"/>
              <a:gd name="connsiteY576" fmla="*/ 2074672 h 9734280"/>
              <a:gd name="connsiteX577" fmla="*/ 4165827 w 9724785"/>
              <a:gd name="connsiteY577" fmla="*/ 2779718 h 9734280"/>
              <a:gd name="connsiteX578" fmla="*/ 4165825 w 9724785"/>
              <a:gd name="connsiteY578" fmla="*/ 3388879 h 9734280"/>
              <a:gd name="connsiteX579" fmla="*/ 3556667 w 9724785"/>
              <a:gd name="connsiteY579" fmla="*/ 3388878 h 9734280"/>
              <a:gd name="connsiteX580" fmla="*/ 3556668 w 9724785"/>
              <a:gd name="connsiteY580" fmla="*/ 2779720 h 9734280"/>
              <a:gd name="connsiteX581" fmla="*/ 4165827 w 9724785"/>
              <a:gd name="connsiteY581" fmla="*/ 2779718 h 9734280"/>
              <a:gd name="connsiteX582" fmla="*/ 4871297 w 9724785"/>
              <a:gd name="connsiteY582" fmla="*/ 3484763 h 9734280"/>
              <a:gd name="connsiteX583" fmla="*/ 4871293 w 9724785"/>
              <a:gd name="connsiteY583" fmla="*/ 4093919 h 9734280"/>
              <a:gd name="connsiteX584" fmla="*/ 4262138 w 9724785"/>
              <a:gd name="connsiteY584" fmla="*/ 4093922 h 9734280"/>
              <a:gd name="connsiteX585" fmla="*/ 4262138 w 9724785"/>
              <a:gd name="connsiteY585" fmla="*/ 3484764 h 9734280"/>
              <a:gd name="connsiteX586" fmla="*/ 4871297 w 9724785"/>
              <a:gd name="connsiteY586" fmla="*/ 3484763 h 9734280"/>
              <a:gd name="connsiteX587" fmla="*/ 5576764 w 9724785"/>
              <a:gd name="connsiteY587" fmla="*/ 4189804 h 9734280"/>
              <a:gd name="connsiteX588" fmla="*/ 5576764 w 9724785"/>
              <a:gd name="connsiteY588" fmla="*/ 4798964 h 9734280"/>
              <a:gd name="connsiteX589" fmla="*/ 4967606 w 9724785"/>
              <a:gd name="connsiteY589" fmla="*/ 4798963 h 9734280"/>
              <a:gd name="connsiteX590" fmla="*/ 4967605 w 9724785"/>
              <a:gd name="connsiteY590" fmla="*/ 4189804 h 9734280"/>
              <a:gd name="connsiteX591" fmla="*/ 5576764 w 9724785"/>
              <a:gd name="connsiteY591" fmla="*/ 4189804 h 9734280"/>
              <a:gd name="connsiteX592" fmla="*/ 6282235 w 9724785"/>
              <a:gd name="connsiteY592" fmla="*/ 4894849 h 9734280"/>
              <a:gd name="connsiteX593" fmla="*/ 6282235 w 9724785"/>
              <a:gd name="connsiteY593" fmla="*/ 5504010 h 9734280"/>
              <a:gd name="connsiteX594" fmla="*/ 5673076 w 9724785"/>
              <a:gd name="connsiteY594" fmla="*/ 5504010 h 9734280"/>
              <a:gd name="connsiteX595" fmla="*/ 5673076 w 9724785"/>
              <a:gd name="connsiteY595" fmla="*/ 4894850 h 9734280"/>
              <a:gd name="connsiteX596" fmla="*/ 6282235 w 9724785"/>
              <a:gd name="connsiteY596" fmla="*/ 4894849 h 9734280"/>
              <a:gd name="connsiteX597" fmla="*/ 6987707 w 9724785"/>
              <a:gd name="connsiteY597" fmla="*/ 5599894 h 9734280"/>
              <a:gd name="connsiteX598" fmla="*/ 6987707 w 9724785"/>
              <a:gd name="connsiteY598" fmla="*/ 6209055 h 9734280"/>
              <a:gd name="connsiteX599" fmla="*/ 6378548 w 9724785"/>
              <a:gd name="connsiteY599" fmla="*/ 6209054 h 9734280"/>
              <a:gd name="connsiteX600" fmla="*/ 6378548 w 9724785"/>
              <a:gd name="connsiteY600" fmla="*/ 5599894 h 9734280"/>
              <a:gd name="connsiteX601" fmla="*/ 6987707 w 9724785"/>
              <a:gd name="connsiteY601" fmla="*/ 5599894 h 9734280"/>
              <a:gd name="connsiteX602" fmla="*/ 7693178 w 9724785"/>
              <a:gd name="connsiteY602" fmla="*/ 6304938 h 9734280"/>
              <a:gd name="connsiteX603" fmla="*/ 7693178 w 9724785"/>
              <a:gd name="connsiteY603" fmla="*/ 6914098 h 9734280"/>
              <a:gd name="connsiteX604" fmla="*/ 7084019 w 9724785"/>
              <a:gd name="connsiteY604" fmla="*/ 6914099 h 9734280"/>
              <a:gd name="connsiteX605" fmla="*/ 7084019 w 9724785"/>
              <a:gd name="connsiteY605" fmla="*/ 6304938 h 9734280"/>
              <a:gd name="connsiteX606" fmla="*/ 7693178 w 9724785"/>
              <a:gd name="connsiteY606" fmla="*/ 6304938 h 9734280"/>
              <a:gd name="connsiteX607" fmla="*/ 8398650 w 9724785"/>
              <a:gd name="connsiteY607" fmla="*/ 7009984 h 9734280"/>
              <a:gd name="connsiteX608" fmla="*/ 8398649 w 9724785"/>
              <a:gd name="connsiteY608" fmla="*/ 7619144 h 9734280"/>
              <a:gd name="connsiteX609" fmla="*/ 7789491 w 9724785"/>
              <a:gd name="connsiteY609" fmla="*/ 7619144 h 9734280"/>
              <a:gd name="connsiteX610" fmla="*/ 7789491 w 9724785"/>
              <a:gd name="connsiteY610" fmla="*/ 7009985 h 9734280"/>
              <a:gd name="connsiteX611" fmla="*/ 8398650 w 9724785"/>
              <a:gd name="connsiteY611" fmla="*/ 7009984 h 9734280"/>
              <a:gd name="connsiteX612" fmla="*/ 2632498 w 9724785"/>
              <a:gd name="connsiteY612" fmla="*/ 757649 h 9734280"/>
              <a:gd name="connsiteX613" fmla="*/ 2209472 w 9724785"/>
              <a:gd name="connsiteY613" fmla="*/ 757650 h 9734280"/>
              <a:gd name="connsiteX614" fmla="*/ 2209471 w 9724785"/>
              <a:gd name="connsiteY614" fmla="*/ 1180678 h 9734280"/>
              <a:gd name="connsiteX615" fmla="*/ 2632497 w 9724785"/>
              <a:gd name="connsiteY615" fmla="*/ 1180676 h 9734280"/>
              <a:gd name="connsiteX616" fmla="*/ 2632498 w 9724785"/>
              <a:gd name="connsiteY616" fmla="*/ 757649 h 9734280"/>
              <a:gd name="connsiteX617" fmla="*/ 3367291 w 9724785"/>
              <a:gd name="connsiteY617" fmla="*/ 1462694 h 9734280"/>
              <a:gd name="connsiteX618" fmla="*/ 2944265 w 9724785"/>
              <a:gd name="connsiteY618" fmla="*/ 1462695 h 9734280"/>
              <a:gd name="connsiteX619" fmla="*/ 2944263 w 9724785"/>
              <a:gd name="connsiteY619" fmla="*/ 1885723 h 9734280"/>
              <a:gd name="connsiteX620" fmla="*/ 3367289 w 9724785"/>
              <a:gd name="connsiteY620" fmla="*/ 1885721 h 9734280"/>
              <a:gd name="connsiteX621" fmla="*/ 3367291 w 9724785"/>
              <a:gd name="connsiteY621" fmla="*/ 1462694 h 9734280"/>
              <a:gd name="connsiteX622" fmla="*/ 4072762 w 9724785"/>
              <a:gd name="connsiteY622" fmla="*/ 2167739 h 9734280"/>
              <a:gd name="connsiteX623" fmla="*/ 3649736 w 9724785"/>
              <a:gd name="connsiteY623" fmla="*/ 2167740 h 9734280"/>
              <a:gd name="connsiteX624" fmla="*/ 3649734 w 9724785"/>
              <a:gd name="connsiteY624" fmla="*/ 2590767 h 9734280"/>
              <a:gd name="connsiteX625" fmla="*/ 4072760 w 9724785"/>
              <a:gd name="connsiteY625" fmla="*/ 2590766 h 9734280"/>
              <a:gd name="connsiteX626" fmla="*/ 4072762 w 9724785"/>
              <a:gd name="connsiteY626" fmla="*/ 2167739 h 9734280"/>
              <a:gd name="connsiteX627" fmla="*/ 4778232 w 9724785"/>
              <a:gd name="connsiteY627" fmla="*/ 2872784 h 9734280"/>
              <a:gd name="connsiteX628" fmla="*/ 4355207 w 9724785"/>
              <a:gd name="connsiteY628" fmla="*/ 2872785 h 9734280"/>
              <a:gd name="connsiteX629" fmla="*/ 4355204 w 9724785"/>
              <a:gd name="connsiteY629" fmla="*/ 3295812 h 9734280"/>
              <a:gd name="connsiteX630" fmla="*/ 4778230 w 9724785"/>
              <a:gd name="connsiteY630" fmla="*/ 3295809 h 9734280"/>
              <a:gd name="connsiteX631" fmla="*/ 4778232 w 9724785"/>
              <a:gd name="connsiteY631" fmla="*/ 2872784 h 9734280"/>
              <a:gd name="connsiteX632" fmla="*/ 5483697 w 9724785"/>
              <a:gd name="connsiteY632" fmla="*/ 3577824 h 9734280"/>
              <a:gd name="connsiteX633" fmla="*/ 5060676 w 9724785"/>
              <a:gd name="connsiteY633" fmla="*/ 3577829 h 9734280"/>
              <a:gd name="connsiteX634" fmla="*/ 5060671 w 9724785"/>
              <a:gd name="connsiteY634" fmla="*/ 4000852 h 9734280"/>
              <a:gd name="connsiteX635" fmla="*/ 5483697 w 9724785"/>
              <a:gd name="connsiteY635" fmla="*/ 4000851 h 9734280"/>
              <a:gd name="connsiteX636" fmla="*/ 5483697 w 9724785"/>
              <a:gd name="connsiteY636" fmla="*/ 3577824 h 9734280"/>
              <a:gd name="connsiteX637" fmla="*/ 6189169 w 9724785"/>
              <a:gd name="connsiteY637" fmla="*/ 4282869 h 9734280"/>
              <a:gd name="connsiteX638" fmla="*/ 5766143 w 9724785"/>
              <a:gd name="connsiteY638" fmla="*/ 4282870 h 9734280"/>
              <a:gd name="connsiteX639" fmla="*/ 5766142 w 9724785"/>
              <a:gd name="connsiteY639" fmla="*/ 4705897 h 9734280"/>
              <a:gd name="connsiteX640" fmla="*/ 6189168 w 9724785"/>
              <a:gd name="connsiteY640" fmla="*/ 4705896 h 9734280"/>
              <a:gd name="connsiteX641" fmla="*/ 6189169 w 9724785"/>
              <a:gd name="connsiteY641" fmla="*/ 4282869 h 9734280"/>
              <a:gd name="connsiteX642" fmla="*/ 6894641 w 9724785"/>
              <a:gd name="connsiteY642" fmla="*/ 4987914 h 9734280"/>
              <a:gd name="connsiteX643" fmla="*/ 6471615 w 9724785"/>
              <a:gd name="connsiteY643" fmla="*/ 4987915 h 9734280"/>
              <a:gd name="connsiteX644" fmla="*/ 6471614 w 9724785"/>
              <a:gd name="connsiteY644" fmla="*/ 5410942 h 9734280"/>
              <a:gd name="connsiteX645" fmla="*/ 6894640 w 9724785"/>
              <a:gd name="connsiteY645" fmla="*/ 5410941 h 9734280"/>
              <a:gd name="connsiteX646" fmla="*/ 6894641 w 9724785"/>
              <a:gd name="connsiteY646" fmla="*/ 4987914 h 9734280"/>
              <a:gd name="connsiteX647" fmla="*/ 7600111 w 9724785"/>
              <a:gd name="connsiteY647" fmla="*/ 5692960 h 9734280"/>
              <a:gd name="connsiteX648" fmla="*/ 7177086 w 9724785"/>
              <a:gd name="connsiteY648" fmla="*/ 5692961 h 9734280"/>
              <a:gd name="connsiteX649" fmla="*/ 7177085 w 9724785"/>
              <a:gd name="connsiteY649" fmla="*/ 6115988 h 9734280"/>
              <a:gd name="connsiteX650" fmla="*/ 7600111 w 9724785"/>
              <a:gd name="connsiteY650" fmla="*/ 6115987 h 9734280"/>
              <a:gd name="connsiteX651" fmla="*/ 7600111 w 9724785"/>
              <a:gd name="connsiteY651" fmla="*/ 5692960 h 9734280"/>
              <a:gd name="connsiteX652" fmla="*/ 8305583 w 9724785"/>
              <a:gd name="connsiteY652" fmla="*/ 6398006 h 9734280"/>
              <a:gd name="connsiteX653" fmla="*/ 7882558 w 9724785"/>
              <a:gd name="connsiteY653" fmla="*/ 6398006 h 9734280"/>
              <a:gd name="connsiteX654" fmla="*/ 7882557 w 9724785"/>
              <a:gd name="connsiteY654" fmla="*/ 6821033 h 9734280"/>
              <a:gd name="connsiteX655" fmla="*/ 8305583 w 9724785"/>
              <a:gd name="connsiteY655" fmla="*/ 6821032 h 9734280"/>
              <a:gd name="connsiteX656" fmla="*/ 8305583 w 9724785"/>
              <a:gd name="connsiteY656" fmla="*/ 6398006 h 9734280"/>
              <a:gd name="connsiteX657" fmla="*/ 9011052 w 9724785"/>
              <a:gd name="connsiteY657" fmla="*/ 7103051 h 9734280"/>
              <a:gd name="connsiteX658" fmla="*/ 8588026 w 9724785"/>
              <a:gd name="connsiteY658" fmla="*/ 7103051 h 9734280"/>
              <a:gd name="connsiteX659" fmla="*/ 8588027 w 9724785"/>
              <a:gd name="connsiteY659" fmla="*/ 7526077 h 9734280"/>
              <a:gd name="connsiteX660" fmla="*/ 9011052 w 9724785"/>
              <a:gd name="connsiteY660" fmla="*/ 7526077 h 9734280"/>
              <a:gd name="connsiteX661" fmla="*/ 9011052 w 9724785"/>
              <a:gd name="connsiteY661" fmla="*/ 7103051 h 9734280"/>
              <a:gd name="connsiteX662" fmla="*/ 2725565 w 9724785"/>
              <a:gd name="connsiteY662" fmla="*/ 664582 h 9734280"/>
              <a:gd name="connsiteX663" fmla="*/ 2725564 w 9724785"/>
              <a:gd name="connsiteY663" fmla="*/ 1273743 h 9734280"/>
              <a:gd name="connsiteX664" fmla="*/ 2116404 w 9724785"/>
              <a:gd name="connsiteY664" fmla="*/ 1273744 h 9734280"/>
              <a:gd name="connsiteX665" fmla="*/ 2116405 w 9724785"/>
              <a:gd name="connsiteY665" fmla="*/ 664584 h 9734280"/>
              <a:gd name="connsiteX666" fmla="*/ 2725565 w 9724785"/>
              <a:gd name="connsiteY666" fmla="*/ 664582 h 9734280"/>
              <a:gd name="connsiteX667" fmla="*/ 3460357 w 9724785"/>
              <a:gd name="connsiteY667" fmla="*/ 1369627 h 9734280"/>
              <a:gd name="connsiteX668" fmla="*/ 3460356 w 9724785"/>
              <a:gd name="connsiteY668" fmla="*/ 1978788 h 9734280"/>
              <a:gd name="connsiteX669" fmla="*/ 2851197 w 9724785"/>
              <a:gd name="connsiteY669" fmla="*/ 1978789 h 9734280"/>
              <a:gd name="connsiteX670" fmla="*/ 2851197 w 9724785"/>
              <a:gd name="connsiteY670" fmla="*/ 1369628 h 9734280"/>
              <a:gd name="connsiteX671" fmla="*/ 3460357 w 9724785"/>
              <a:gd name="connsiteY671" fmla="*/ 1369627 h 9734280"/>
              <a:gd name="connsiteX672" fmla="*/ 4165829 w 9724785"/>
              <a:gd name="connsiteY672" fmla="*/ 2074673 h 9734280"/>
              <a:gd name="connsiteX673" fmla="*/ 4165828 w 9724785"/>
              <a:gd name="connsiteY673" fmla="*/ 2683833 h 9734280"/>
              <a:gd name="connsiteX674" fmla="*/ 3556667 w 9724785"/>
              <a:gd name="connsiteY674" fmla="*/ 2683834 h 9734280"/>
              <a:gd name="connsiteX675" fmla="*/ 3556668 w 9724785"/>
              <a:gd name="connsiteY675" fmla="*/ 2074673 h 9734280"/>
              <a:gd name="connsiteX676" fmla="*/ 4165829 w 9724785"/>
              <a:gd name="connsiteY676" fmla="*/ 2074673 h 9734280"/>
              <a:gd name="connsiteX677" fmla="*/ 4871299 w 9724785"/>
              <a:gd name="connsiteY677" fmla="*/ 2779716 h 9734280"/>
              <a:gd name="connsiteX678" fmla="*/ 4871297 w 9724785"/>
              <a:gd name="connsiteY678" fmla="*/ 3388876 h 9734280"/>
              <a:gd name="connsiteX679" fmla="*/ 4262138 w 9724785"/>
              <a:gd name="connsiteY679" fmla="*/ 3388878 h 9734280"/>
              <a:gd name="connsiteX680" fmla="*/ 4262139 w 9724785"/>
              <a:gd name="connsiteY680" fmla="*/ 2779717 h 9734280"/>
              <a:gd name="connsiteX681" fmla="*/ 4871299 w 9724785"/>
              <a:gd name="connsiteY681" fmla="*/ 2779716 h 9734280"/>
              <a:gd name="connsiteX682" fmla="*/ 5576764 w 9724785"/>
              <a:gd name="connsiteY682" fmla="*/ 3484757 h 9734280"/>
              <a:gd name="connsiteX683" fmla="*/ 5576764 w 9724785"/>
              <a:gd name="connsiteY683" fmla="*/ 4093918 h 9734280"/>
              <a:gd name="connsiteX684" fmla="*/ 4967604 w 9724785"/>
              <a:gd name="connsiteY684" fmla="*/ 4093919 h 9734280"/>
              <a:gd name="connsiteX685" fmla="*/ 4967609 w 9724785"/>
              <a:gd name="connsiteY685" fmla="*/ 3484762 h 9734280"/>
              <a:gd name="connsiteX686" fmla="*/ 5576764 w 9724785"/>
              <a:gd name="connsiteY686" fmla="*/ 3484757 h 9734280"/>
              <a:gd name="connsiteX687" fmla="*/ 6282236 w 9724785"/>
              <a:gd name="connsiteY687" fmla="*/ 4189802 h 9734280"/>
              <a:gd name="connsiteX688" fmla="*/ 6282235 w 9724785"/>
              <a:gd name="connsiteY688" fmla="*/ 4798963 h 9734280"/>
              <a:gd name="connsiteX689" fmla="*/ 5673075 w 9724785"/>
              <a:gd name="connsiteY689" fmla="*/ 4798964 h 9734280"/>
              <a:gd name="connsiteX690" fmla="*/ 5673076 w 9724785"/>
              <a:gd name="connsiteY690" fmla="*/ 4189803 h 9734280"/>
              <a:gd name="connsiteX691" fmla="*/ 6282236 w 9724785"/>
              <a:gd name="connsiteY691" fmla="*/ 4189802 h 9734280"/>
              <a:gd name="connsiteX692" fmla="*/ 6987708 w 9724785"/>
              <a:gd name="connsiteY692" fmla="*/ 4894847 h 9734280"/>
              <a:gd name="connsiteX693" fmla="*/ 6987707 w 9724785"/>
              <a:gd name="connsiteY693" fmla="*/ 5504009 h 9734280"/>
              <a:gd name="connsiteX694" fmla="*/ 6378547 w 9724785"/>
              <a:gd name="connsiteY694" fmla="*/ 5504009 h 9734280"/>
              <a:gd name="connsiteX695" fmla="*/ 6378548 w 9724785"/>
              <a:gd name="connsiteY695" fmla="*/ 4894848 h 9734280"/>
              <a:gd name="connsiteX696" fmla="*/ 6987708 w 9724785"/>
              <a:gd name="connsiteY696" fmla="*/ 4894847 h 9734280"/>
              <a:gd name="connsiteX697" fmla="*/ 7693179 w 9724785"/>
              <a:gd name="connsiteY697" fmla="*/ 5599893 h 9734280"/>
              <a:gd name="connsiteX698" fmla="*/ 7693178 w 9724785"/>
              <a:gd name="connsiteY698" fmla="*/ 6209054 h 9734280"/>
              <a:gd name="connsiteX699" fmla="*/ 7084019 w 9724785"/>
              <a:gd name="connsiteY699" fmla="*/ 6209054 h 9734280"/>
              <a:gd name="connsiteX700" fmla="*/ 7084019 w 9724785"/>
              <a:gd name="connsiteY700" fmla="*/ 5599894 h 9734280"/>
              <a:gd name="connsiteX701" fmla="*/ 7693179 w 9724785"/>
              <a:gd name="connsiteY701" fmla="*/ 5599893 h 9734280"/>
              <a:gd name="connsiteX702" fmla="*/ 8398650 w 9724785"/>
              <a:gd name="connsiteY702" fmla="*/ 6304938 h 9734280"/>
              <a:gd name="connsiteX703" fmla="*/ 8398650 w 9724785"/>
              <a:gd name="connsiteY703" fmla="*/ 6914099 h 9734280"/>
              <a:gd name="connsiteX704" fmla="*/ 7789491 w 9724785"/>
              <a:gd name="connsiteY704" fmla="*/ 6914100 h 9734280"/>
              <a:gd name="connsiteX705" fmla="*/ 7789491 w 9724785"/>
              <a:gd name="connsiteY705" fmla="*/ 6304939 h 9734280"/>
              <a:gd name="connsiteX706" fmla="*/ 8398650 w 9724785"/>
              <a:gd name="connsiteY706" fmla="*/ 6304938 h 9734280"/>
              <a:gd name="connsiteX707" fmla="*/ 9104119 w 9724785"/>
              <a:gd name="connsiteY707" fmla="*/ 7009984 h 9734280"/>
              <a:gd name="connsiteX708" fmla="*/ 9104119 w 9724785"/>
              <a:gd name="connsiteY708" fmla="*/ 7619144 h 9734280"/>
              <a:gd name="connsiteX709" fmla="*/ 8494960 w 9724785"/>
              <a:gd name="connsiteY709" fmla="*/ 7619144 h 9734280"/>
              <a:gd name="connsiteX710" fmla="*/ 8494960 w 9724785"/>
              <a:gd name="connsiteY710" fmla="*/ 7009984 h 9734280"/>
              <a:gd name="connsiteX711" fmla="*/ 9104119 w 9724785"/>
              <a:gd name="connsiteY711" fmla="*/ 7009984 h 9734280"/>
              <a:gd name="connsiteX712" fmla="*/ 3367290 w 9724785"/>
              <a:gd name="connsiteY712" fmla="*/ 757648 h 9734280"/>
              <a:gd name="connsiteX713" fmla="*/ 2944265 w 9724785"/>
              <a:gd name="connsiteY713" fmla="*/ 757648 h 9734280"/>
              <a:gd name="connsiteX714" fmla="*/ 2944265 w 9724785"/>
              <a:gd name="connsiteY714" fmla="*/ 1180674 h 9734280"/>
              <a:gd name="connsiteX715" fmla="*/ 3367290 w 9724785"/>
              <a:gd name="connsiteY715" fmla="*/ 1180674 h 9734280"/>
              <a:gd name="connsiteX716" fmla="*/ 3367290 w 9724785"/>
              <a:gd name="connsiteY716" fmla="*/ 757648 h 9734280"/>
              <a:gd name="connsiteX717" fmla="*/ 4072761 w 9724785"/>
              <a:gd name="connsiteY717" fmla="*/ 1462693 h 9734280"/>
              <a:gd name="connsiteX718" fmla="*/ 3649737 w 9724785"/>
              <a:gd name="connsiteY718" fmla="*/ 1462694 h 9734280"/>
              <a:gd name="connsiteX719" fmla="*/ 3649736 w 9724785"/>
              <a:gd name="connsiteY719" fmla="*/ 1885719 h 9734280"/>
              <a:gd name="connsiteX720" fmla="*/ 4072762 w 9724785"/>
              <a:gd name="connsiteY720" fmla="*/ 1885719 h 9734280"/>
              <a:gd name="connsiteX721" fmla="*/ 4072761 w 9724785"/>
              <a:gd name="connsiteY721" fmla="*/ 1462693 h 9734280"/>
              <a:gd name="connsiteX722" fmla="*/ 4778232 w 9724785"/>
              <a:gd name="connsiteY722" fmla="*/ 2167739 h 9734280"/>
              <a:gd name="connsiteX723" fmla="*/ 4355207 w 9724785"/>
              <a:gd name="connsiteY723" fmla="*/ 2167739 h 9734280"/>
              <a:gd name="connsiteX724" fmla="*/ 4355206 w 9724785"/>
              <a:gd name="connsiteY724" fmla="*/ 2590765 h 9734280"/>
              <a:gd name="connsiteX725" fmla="*/ 4778231 w 9724785"/>
              <a:gd name="connsiteY725" fmla="*/ 2590764 h 9734280"/>
              <a:gd name="connsiteX726" fmla="*/ 4778232 w 9724785"/>
              <a:gd name="connsiteY726" fmla="*/ 2167739 h 9734280"/>
              <a:gd name="connsiteX727" fmla="*/ 5483702 w 9724785"/>
              <a:gd name="connsiteY727" fmla="*/ 2872784 h 9734280"/>
              <a:gd name="connsiteX728" fmla="*/ 5060678 w 9724785"/>
              <a:gd name="connsiteY728" fmla="*/ 2872784 h 9734280"/>
              <a:gd name="connsiteX729" fmla="*/ 5060677 w 9724785"/>
              <a:gd name="connsiteY729" fmla="*/ 3295809 h 9734280"/>
              <a:gd name="connsiteX730" fmla="*/ 5483698 w 9724785"/>
              <a:gd name="connsiteY730" fmla="*/ 3295805 h 9734280"/>
              <a:gd name="connsiteX731" fmla="*/ 5483702 w 9724785"/>
              <a:gd name="connsiteY731" fmla="*/ 2872784 h 9734280"/>
              <a:gd name="connsiteX732" fmla="*/ 6189168 w 9724785"/>
              <a:gd name="connsiteY732" fmla="*/ 3577825 h 9734280"/>
              <a:gd name="connsiteX733" fmla="*/ 5766144 w 9724785"/>
              <a:gd name="connsiteY733" fmla="*/ 3577825 h 9734280"/>
              <a:gd name="connsiteX734" fmla="*/ 5766144 w 9724785"/>
              <a:gd name="connsiteY734" fmla="*/ 4000851 h 9734280"/>
              <a:gd name="connsiteX735" fmla="*/ 6189169 w 9724785"/>
              <a:gd name="connsiteY735" fmla="*/ 4000851 h 9734280"/>
              <a:gd name="connsiteX736" fmla="*/ 6189168 w 9724785"/>
              <a:gd name="connsiteY736" fmla="*/ 3577825 h 9734280"/>
              <a:gd name="connsiteX737" fmla="*/ 6894639 w 9724785"/>
              <a:gd name="connsiteY737" fmla="*/ 4282869 h 9734280"/>
              <a:gd name="connsiteX738" fmla="*/ 6471615 w 9724785"/>
              <a:gd name="connsiteY738" fmla="*/ 4282869 h 9734280"/>
              <a:gd name="connsiteX739" fmla="*/ 6471615 w 9724785"/>
              <a:gd name="connsiteY739" fmla="*/ 4705896 h 9734280"/>
              <a:gd name="connsiteX740" fmla="*/ 6894639 w 9724785"/>
              <a:gd name="connsiteY740" fmla="*/ 4705895 h 9734280"/>
              <a:gd name="connsiteX741" fmla="*/ 6894639 w 9724785"/>
              <a:gd name="connsiteY741" fmla="*/ 4282869 h 9734280"/>
              <a:gd name="connsiteX742" fmla="*/ 7600111 w 9724785"/>
              <a:gd name="connsiteY742" fmla="*/ 4987915 h 9734280"/>
              <a:gd name="connsiteX743" fmla="*/ 7177086 w 9724785"/>
              <a:gd name="connsiteY743" fmla="*/ 4987915 h 9734280"/>
              <a:gd name="connsiteX744" fmla="*/ 7177086 w 9724785"/>
              <a:gd name="connsiteY744" fmla="*/ 5410941 h 9734280"/>
              <a:gd name="connsiteX745" fmla="*/ 7600111 w 9724785"/>
              <a:gd name="connsiteY745" fmla="*/ 5410940 h 9734280"/>
              <a:gd name="connsiteX746" fmla="*/ 7600111 w 9724785"/>
              <a:gd name="connsiteY746" fmla="*/ 4987915 h 9734280"/>
              <a:gd name="connsiteX747" fmla="*/ 8305582 w 9724785"/>
              <a:gd name="connsiteY747" fmla="*/ 5692960 h 9734280"/>
              <a:gd name="connsiteX748" fmla="*/ 7882557 w 9724785"/>
              <a:gd name="connsiteY748" fmla="*/ 5692961 h 9734280"/>
              <a:gd name="connsiteX749" fmla="*/ 7882557 w 9724785"/>
              <a:gd name="connsiteY749" fmla="*/ 6115987 h 9734280"/>
              <a:gd name="connsiteX750" fmla="*/ 8305582 w 9724785"/>
              <a:gd name="connsiteY750" fmla="*/ 6115986 h 9734280"/>
              <a:gd name="connsiteX751" fmla="*/ 8305582 w 9724785"/>
              <a:gd name="connsiteY751" fmla="*/ 5692960 h 9734280"/>
              <a:gd name="connsiteX752" fmla="*/ 9011051 w 9724785"/>
              <a:gd name="connsiteY752" fmla="*/ 6398005 h 9734280"/>
              <a:gd name="connsiteX753" fmla="*/ 8588026 w 9724785"/>
              <a:gd name="connsiteY753" fmla="*/ 6398005 h 9734280"/>
              <a:gd name="connsiteX754" fmla="*/ 8588027 w 9724785"/>
              <a:gd name="connsiteY754" fmla="*/ 6821031 h 9734280"/>
              <a:gd name="connsiteX755" fmla="*/ 9011052 w 9724785"/>
              <a:gd name="connsiteY755" fmla="*/ 6821031 h 9734280"/>
              <a:gd name="connsiteX756" fmla="*/ 9011051 w 9724785"/>
              <a:gd name="connsiteY756" fmla="*/ 6398005 h 9734280"/>
              <a:gd name="connsiteX757" fmla="*/ 9724785 w 9724785"/>
              <a:gd name="connsiteY757" fmla="*/ 7009983 h 9734280"/>
              <a:gd name="connsiteX758" fmla="*/ 9631718 w 9724785"/>
              <a:gd name="connsiteY758" fmla="*/ 7103050 h 9734280"/>
              <a:gd name="connsiteX759" fmla="*/ 9293496 w 9724785"/>
              <a:gd name="connsiteY759" fmla="*/ 7103050 h 9734280"/>
              <a:gd name="connsiteX760" fmla="*/ 9293497 w 9724785"/>
              <a:gd name="connsiteY760" fmla="*/ 7441271 h 9734280"/>
              <a:gd name="connsiteX761" fmla="*/ 9200430 w 9724785"/>
              <a:gd name="connsiteY761" fmla="*/ 7534338 h 9734280"/>
              <a:gd name="connsiteX762" fmla="*/ 9200430 w 9724785"/>
              <a:gd name="connsiteY762" fmla="*/ 7009983 h 9734280"/>
              <a:gd name="connsiteX763" fmla="*/ 9724785 w 9724785"/>
              <a:gd name="connsiteY763" fmla="*/ 7009983 h 9734280"/>
              <a:gd name="connsiteX764" fmla="*/ 2725566 w 9724785"/>
              <a:gd name="connsiteY764" fmla="*/ 0 h 9734280"/>
              <a:gd name="connsiteX765" fmla="*/ 2725566 w 9724785"/>
              <a:gd name="connsiteY765" fmla="*/ 568696 h 9734280"/>
              <a:gd name="connsiteX766" fmla="*/ 2156869 w 9724785"/>
              <a:gd name="connsiteY766" fmla="*/ 568697 h 9734280"/>
              <a:gd name="connsiteX767" fmla="*/ 2249936 w 9724785"/>
              <a:gd name="connsiteY767" fmla="*/ 475630 h 9734280"/>
              <a:gd name="connsiteX768" fmla="*/ 2632499 w 9724785"/>
              <a:gd name="connsiteY768" fmla="*/ 475629 h 9734280"/>
              <a:gd name="connsiteX769" fmla="*/ 2632499 w 9724785"/>
              <a:gd name="connsiteY769" fmla="*/ 93067 h 9734280"/>
              <a:gd name="connsiteX770" fmla="*/ 2725566 w 9724785"/>
              <a:gd name="connsiteY770" fmla="*/ 0 h 9734280"/>
              <a:gd name="connsiteX771" fmla="*/ 9200430 w 9724785"/>
              <a:gd name="connsiteY771" fmla="*/ 6405547 h 9734280"/>
              <a:gd name="connsiteX772" fmla="*/ 9293496 w 9724785"/>
              <a:gd name="connsiteY772" fmla="*/ 6498613 h 9734280"/>
              <a:gd name="connsiteX773" fmla="*/ 9293497 w 9724785"/>
              <a:gd name="connsiteY773" fmla="*/ 6821030 h 9734280"/>
              <a:gd name="connsiteX774" fmla="*/ 9615913 w 9724785"/>
              <a:gd name="connsiteY774" fmla="*/ 6821031 h 9734280"/>
              <a:gd name="connsiteX775" fmla="*/ 9708979 w 9724785"/>
              <a:gd name="connsiteY775" fmla="*/ 6914097 h 9734280"/>
              <a:gd name="connsiteX776" fmla="*/ 9200430 w 9724785"/>
              <a:gd name="connsiteY776" fmla="*/ 6914097 h 9734280"/>
              <a:gd name="connsiteX777" fmla="*/ 9200430 w 9724785"/>
              <a:gd name="connsiteY777" fmla="*/ 6405547 h 9734280"/>
              <a:gd name="connsiteX778" fmla="*/ 9099821 w 9724785"/>
              <a:gd name="connsiteY778" fmla="*/ 6304938 h 9734280"/>
              <a:gd name="connsiteX779" fmla="*/ 9104118 w 9724785"/>
              <a:gd name="connsiteY779" fmla="*/ 6309235 h 9734280"/>
              <a:gd name="connsiteX780" fmla="*/ 9104118 w 9724785"/>
              <a:gd name="connsiteY780" fmla="*/ 6914098 h 9734280"/>
              <a:gd name="connsiteX781" fmla="*/ 8494959 w 9724785"/>
              <a:gd name="connsiteY781" fmla="*/ 6914098 h 9734280"/>
              <a:gd name="connsiteX782" fmla="*/ 8494960 w 9724785"/>
              <a:gd name="connsiteY782" fmla="*/ 6304938 h 9734280"/>
              <a:gd name="connsiteX783" fmla="*/ 9099821 w 9724785"/>
              <a:gd name="connsiteY783" fmla="*/ 6304938 h 9734280"/>
              <a:gd name="connsiteX784" fmla="*/ 8588026 w 9724785"/>
              <a:gd name="connsiteY784" fmla="*/ 5793143 h 9734280"/>
              <a:gd name="connsiteX785" fmla="*/ 8588026 w 9724785"/>
              <a:gd name="connsiteY785" fmla="*/ 6115987 h 9734280"/>
              <a:gd name="connsiteX786" fmla="*/ 8910870 w 9724785"/>
              <a:gd name="connsiteY786" fmla="*/ 6115987 h 9734280"/>
              <a:gd name="connsiteX787" fmla="*/ 9003936 w 9724785"/>
              <a:gd name="connsiteY787" fmla="*/ 6209053 h 9734280"/>
              <a:gd name="connsiteX788" fmla="*/ 8494959 w 9724785"/>
              <a:gd name="connsiteY788" fmla="*/ 6209053 h 9734280"/>
              <a:gd name="connsiteX789" fmla="*/ 8494959 w 9724785"/>
              <a:gd name="connsiteY789" fmla="*/ 5700077 h 9734280"/>
              <a:gd name="connsiteX790" fmla="*/ 8588026 w 9724785"/>
              <a:gd name="connsiteY790" fmla="*/ 5793143 h 9734280"/>
              <a:gd name="connsiteX791" fmla="*/ 8394776 w 9724785"/>
              <a:gd name="connsiteY791" fmla="*/ 5599893 h 9734280"/>
              <a:gd name="connsiteX792" fmla="*/ 8398649 w 9724785"/>
              <a:gd name="connsiteY792" fmla="*/ 5603766 h 9734280"/>
              <a:gd name="connsiteX793" fmla="*/ 8398649 w 9724785"/>
              <a:gd name="connsiteY793" fmla="*/ 6209053 h 9734280"/>
              <a:gd name="connsiteX794" fmla="*/ 7789490 w 9724785"/>
              <a:gd name="connsiteY794" fmla="*/ 6209054 h 9734280"/>
              <a:gd name="connsiteX795" fmla="*/ 7789490 w 9724785"/>
              <a:gd name="connsiteY795" fmla="*/ 5599893 h 9734280"/>
              <a:gd name="connsiteX796" fmla="*/ 8394776 w 9724785"/>
              <a:gd name="connsiteY796" fmla="*/ 5599893 h 9734280"/>
              <a:gd name="connsiteX797" fmla="*/ 7789489 w 9724785"/>
              <a:gd name="connsiteY797" fmla="*/ 4994606 h 9734280"/>
              <a:gd name="connsiteX798" fmla="*/ 7882557 w 9724785"/>
              <a:gd name="connsiteY798" fmla="*/ 5087674 h 9734280"/>
              <a:gd name="connsiteX799" fmla="*/ 7882557 w 9724785"/>
              <a:gd name="connsiteY799" fmla="*/ 5410941 h 9734280"/>
              <a:gd name="connsiteX800" fmla="*/ 8205824 w 9724785"/>
              <a:gd name="connsiteY800" fmla="*/ 5410941 h 9734280"/>
              <a:gd name="connsiteX801" fmla="*/ 8298891 w 9724785"/>
              <a:gd name="connsiteY801" fmla="*/ 5504008 h 9734280"/>
              <a:gd name="connsiteX802" fmla="*/ 7789490 w 9724785"/>
              <a:gd name="connsiteY802" fmla="*/ 5504008 h 9734280"/>
              <a:gd name="connsiteX803" fmla="*/ 7789489 w 9724785"/>
              <a:gd name="connsiteY803" fmla="*/ 4994606 h 9734280"/>
              <a:gd name="connsiteX804" fmla="*/ 7689731 w 9724785"/>
              <a:gd name="connsiteY804" fmla="*/ 4894848 h 9734280"/>
              <a:gd name="connsiteX805" fmla="*/ 7693178 w 9724785"/>
              <a:gd name="connsiteY805" fmla="*/ 4898295 h 9734280"/>
              <a:gd name="connsiteX806" fmla="*/ 7693178 w 9724785"/>
              <a:gd name="connsiteY806" fmla="*/ 5504008 h 9734280"/>
              <a:gd name="connsiteX807" fmla="*/ 7084019 w 9724785"/>
              <a:gd name="connsiteY807" fmla="*/ 5504008 h 9734280"/>
              <a:gd name="connsiteX808" fmla="*/ 7084019 w 9724785"/>
              <a:gd name="connsiteY808" fmla="*/ 4894847 h 9734280"/>
              <a:gd name="connsiteX809" fmla="*/ 7689731 w 9724785"/>
              <a:gd name="connsiteY809" fmla="*/ 4894848 h 9734280"/>
              <a:gd name="connsiteX810" fmla="*/ 7084018 w 9724785"/>
              <a:gd name="connsiteY810" fmla="*/ 4289135 h 9734280"/>
              <a:gd name="connsiteX811" fmla="*/ 7177086 w 9724785"/>
              <a:gd name="connsiteY811" fmla="*/ 4382203 h 9734280"/>
              <a:gd name="connsiteX812" fmla="*/ 7177086 w 9724785"/>
              <a:gd name="connsiteY812" fmla="*/ 4705896 h 9734280"/>
              <a:gd name="connsiteX813" fmla="*/ 7500779 w 9724785"/>
              <a:gd name="connsiteY813" fmla="*/ 4705896 h 9734280"/>
              <a:gd name="connsiteX814" fmla="*/ 7593846 w 9724785"/>
              <a:gd name="connsiteY814" fmla="*/ 4798963 h 9734280"/>
              <a:gd name="connsiteX815" fmla="*/ 7084019 w 9724785"/>
              <a:gd name="connsiteY815" fmla="*/ 4798963 h 9734280"/>
              <a:gd name="connsiteX816" fmla="*/ 7084018 w 9724785"/>
              <a:gd name="connsiteY816" fmla="*/ 4289135 h 9734280"/>
              <a:gd name="connsiteX817" fmla="*/ 6984685 w 9724785"/>
              <a:gd name="connsiteY817" fmla="*/ 4189802 h 9734280"/>
              <a:gd name="connsiteX818" fmla="*/ 6987706 w 9724785"/>
              <a:gd name="connsiteY818" fmla="*/ 4192823 h 9734280"/>
              <a:gd name="connsiteX819" fmla="*/ 6987707 w 9724785"/>
              <a:gd name="connsiteY819" fmla="*/ 4798962 h 9734280"/>
              <a:gd name="connsiteX820" fmla="*/ 6378547 w 9724785"/>
              <a:gd name="connsiteY820" fmla="*/ 4798963 h 9734280"/>
              <a:gd name="connsiteX821" fmla="*/ 6378547 w 9724785"/>
              <a:gd name="connsiteY821" fmla="*/ 4189802 h 9734280"/>
              <a:gd name="connsiteX822" fmla="*/ 6984685 w 9724785"/>
              <a:gd name="connsiteY822" fmla="*/ 4189802 h 9734280"/>
              <a:gd name="connsiteX823" fmla="*/ 6378548 w 9724785"/>
              <a:gd name="connsiteY823" fmla="*/ 3583665 h 9734280"/>
              <a:gd name="connsiteX824" fmla="*/ 6471615 w 9724785"/>
              <a:gd name="connsiteY824" fmla="*/ 3676732 h 9734280"/>
              <a:gd name="connsiteX825" fmla="*/ 6471615 w 9724785"/>
              <a:gd name="connsiteY825" fmla="*/ 4000850 h 9734280"/>
              <a:gd name="connsiteX826" fmla="*/ 6795733 w 9724785"/>
              <a:gd name="connsiteY826" fmla="*/ 4000850 h 9734280"/>
              <a:gd name="connsiteX827" fmla="*/ 6888800 w 9724785"/>
              <a:gd name="connsiteY827" fmla="*/ 4093917 h 9734280"/>
              <a:gd name="connsiteX828" fmla="*/ 6378548 w 9724785"/>
              <a:gd name="connsiteY828" fmla="*/ 4093917 h 9734280"/>
              <a:gd name="connsiteX829" fmla="*/ 6378548 w 9724785"/>
              <a:gd name="connsiteY829" fmla="*/ 3583665 h 9734280"/>
              <a:gd name="connsiteX830" fmla="*/ 6279641 w 9724785"/>
              <a:gd name="connsiteY830" fmla="*/ 3484758 h 9734280"/>
              <a:gd name="connsiteX831" fmla="*/ 6282235 w 9724785"/>
              <a:gd name="connsiteY831" fmla="*/ 3487352 h 9734280"/>
              <a:gd name="connsiteX832" fmla="*/ 6282236 w 9724785"/>
              <a:gd name="connsiteY832" fmla="*/ 4093918 h 9734280"/>
              <a:gd name="connsiteX833" fmla="*/ 5673077 w 9724785"/>
              <a:gd name="connsiteY833" fmla="*/ 4093918 h 9734280"/>
              <a:gd name="connsiteX834" fmla="*/ 5673077 w 9724785"/>
              <a:gd name="connsiteY834" fmla="*/ 3484758 h 9734280"/>
              <a:gd name="connsiteX835" fmla="*/ 6279641 w 9724785"/>
              <a:gd name="connsiteY835" fmla="*/ 3484758 h 9734280"/>
              <a:gd name="connsiteX836" fmla="*/ 5766147 w 9724785"/>
              <a:gd name="connsiteY836" fmla="*/ 2971264 h 9734280"/>
              <a:gd name="connsiteX837" fmla="*/ 5766143 w 9724785"/>
              <a:gd name="connsiteY837" fmla="*/ 3295805 h 9734280"/>
              <a:gd name="connsiteX838" fmla="*/ 6090688 w 9724785"/>
              <a:gd name="connsiteY838" fmla="*/ 3295805 h 9734280"/>
              <a:gd name="connsiteX839" fmla="*/ 6183755 w 9724785"/>
              <a:gd name="connsiteY839" fmla="*/ 3388872 h 9734280"/>
              <a:gd name="connsiteX840" fmla="*/ 5673076 w 9724785"/>
              <a:gd name="connsiteY840" fmla="*/ 3388872 h 9734280"/>
              <a:gd name="connsiteX841" fmla="*/ 5673079 w 9724785"/>
              <a:gd name="connsiteY841" fmla="*/ 2878197 h 9734280"/>
              <a:gd name="connsiteX842" fmla="*/ 5766147 w 9724785"/>
              <a:gd name="connsiteY842" fmla="*/ 2971264 h 9734280"/>
              <a:gd name="connsiteX843" fmla="*/ 5574600 w 9724785"/>
              <a:gd name="connsiteY843" fmla="*/ 2779717 h 9734280"/>
              <a:gd name="connsiteX844" fmla="*/ 5576769 w 9724785"/>
              <a:gd name="connsiteY844" fmla="*/ 2781886 h 9734280"/>
              <a:gd name="connsiteX845" fmla="*/ 5576765 w 9724785"/>
              <a:gd name="connsiteY845" fmla="*/ 3388872 h 9734280"/>
              <a:gd name="connsiteX846" fmla="*/ 4967610 w 9724785"/>
              <a:gd name="connsiteY846" fmla="*/ 3388876 h 9734280"/>
              <a:gd name="connsiteX847" fmla="*/ 4967611 w 9724785"/>
              <a:gd name="connsiteY847" fmla="*/ 2779717 h 9734280"/>
              <a:gd name="connsiteX848" fmla="*/ 5574600 w 9724785"/>
              <a:gd name="connsiteY848" fmla="*/ 2779717 h 9734280"/>
              <a:gd name="connsiteX849" fmla="*/ 4967610 w 9724785"/>
              <a:gd name="connsiteY849" fmla="*/ 2172727 h 9734280"/>
              <a:gd name="connsiteX850" fmla="*/ 5060677 w 9724785"/>
              <a:gd name="connsiteY850" fmla="*/ 2265794 h 9734280"/>
              <a:gd name="connsiteX851" fmla="*/ 5060677 w 9724785"/>
              <a:gd name="connsiteY851" fmla="*/ 2590765 h 9734280"/>
              <a:gd name="connsiteX852" fmla="*/ 5385647 w 9724785"/>
              <a:gd name="connsiteY852" fmla="*/ 2590764 h 9734280"/>
              <a:gd name="connsiteX853" fmla="*/ 5478714 w 9724785"/>
              <a:gd name="connsiteY853" fmla="*/ 2683831 h 9734280"/>
              <a:gd name="connsiteX854" fmla="*/ 4967610 w 9724785"/>
              <a:gd name="connsiteY854" fmla="*/ 2683832 h 9734280"/>
              <a:gd name="connsiteX855" fmla="*/ 4967610 w 9724785"/>
              <a:gd name="connsiteY855" fmla="*/ 2172727 h 9734280"/>
              <a:gd name="connsiteX856" fmla="*/ 4869555 w 9724785"/>
              <a:gd name="connsiteY856" fmla="*/ 2074672 h 9734280"/>
              <a:gd name="connsiteX857" fmla="*/ 4871299 w 9724785"/>
              <a:gd name="connsiteY857" fmla="*/ 2076416 h 9734280"/>
              <a:gd name="connsiteX858" fmla="*/ 4871298 w 9724785"/>
              <a:gd name="connsiteY858" fmla="*/ 2683832 h 9734280"/>
              <a:gd name="connsiteX859" fmla="*/ 4262139 w 9724785"/>
              <a:gd name="connsiteY859" fmla="*/ 2683832 h 9734280"/>
              <a:gd name="connsiteX860" fmla="*/ 4262140 w 9724785"/>
              <a:gd name="connsiteY860" fmla="*/ 2074673 h 9734280"/>
              <a:gd name="connsiteX861" fmla="*/ 4869555 w 9724785"/>
              <a:gd name="connsiteY861" fmla="*/ 2074672 h 9734280"/>
              <a:gd name="connsiteX862" fmla="*/ 4262140 w 9724785"/>
              <a:gd name="connsiteY862" fmla="*/ 1467257 h 9734280"/>
              <a:gd name="connsiteX863" fmla="*/ 4355207 w 9724785"/>
              <a:gd name="connsiteY863" fmla="*/ 1560324 h 9734280"/>
              <a:gd name="connsiteX864" fmla="*/ 4355206 w 9724785"/>
              <a:gd name="connsiteY864" fmla="*/ 1885719 h 9734280"/>
              <a:gd name="connsiteX865" fmla="*/ 4680602 w 9724785"/>
              <a:gd name="connsiteY865" fmla="*/ 1885719 h 9734280"/>
              <a:gd name="connsiteX866" fmla="*/ 4773669 w 9724785"/>
              <a:gd name="connsiteY866" fmla="*/ 1978786 h 9734280"/>
              <a:gd name="connsiteX867" fmla="*/ 4262140 w 9724785"/>
              <a:gd name="connsiteY867" fmla="*/ 1978786 h 9734280"/>
              <a:gd name="connsiteX868" fmla="*/ 4262140 w 9724785"/>
              <a:gd name="connsiteY868" fmla="*/ 1467257 h 9734280"/>
              <a:gd name="connsiteX869" fmla="*/ 4164509 w 9724785"/>
              <a:gd name="connsiteY869" fmla="*/ 1369626 h 9734280"/>
              <a:gd name="connsiteX870" fmla="*/ 4165828 w 9724785"/>
              <a:gd name="connsiteY870" fmla="*/ 1370945 h 9734280"/>
              <a:gd name="connsiteX871" fmla="*/ 4165829 w 9724785"/>
              <a:gd name="connsiteY871" fmla="*/ 1978786 h 9734280"/>
              <a:gd name="connsiteX872" fmla="*/ 3556669 w 9724785"/>
              <a:gd name="connsiteY872" fmla="*/ 1978787 h 9734280"/>
              <a:gd name="connsiteX873" fmla="*/ 3556669 w 9724785"/>
              <a:gd name="connsiteY873" fmla="*/ 1369626 h 9734280"/>
              <a:gd name="connsiteX874" fmla="*/ 4164509 w 9724785"/>
              <a:gd name="connsiteY874" fmla="*/ 1369626 h 9734280"/>
              <a:gd name="connsiteX875" fmla="*/ 3556668 w 9724785"/>
              <a:gd name="connsiteY875" fmla="*/ 761785 h 9734280"/>
              <a:gd name="connsiteX876" fmla="*/ 3649736 w 9724785"/>
              <a:gd name="connsiteY876" fmla="*/ 854853 h 9734280"/>
              <a:gd name="connsiteX877" fmla="*/ 3649736 w 9724785"/>
              <a:gd name="connsiteY877" fmla="*/ 1180674 h 9734280"/>
              <a:gd name="connsiteX878" fmla="*/ 3975557 w 9724785"/>
              <a:gd name="connsiteY878" fmla="*/ 1180674 h 9734280"/>
              <a:gd name="connsiteX879" fmla="*/ 4068624 w 9724785"/>
              <a:gd name="connsiteY879" fmla="*/ 1273741 h 9734280"/>
              <a:gd name="connsiteX880" fmla="*/ 3556669 w 9724785"/>
              <a:gd name="connsiteY880" fmla="*/ 1273741 h 9734280"/>
              <a:gd name="connsiteX881" fmla="*/ 3556668 w 9724785"/>
              <a:gd name="connsiteY881" fmla="*/ 761785 h 9734280"/>
              <a:gd name="connsiteX882" fmla="*/ 3459464 w 9724785"/>
              <a:gd name="connsiteY882" fmla="*/ 664581 h 9734280"/>
              <a:gd name="connsiteX883" fmla="*/ 3460357 w 9724785"/>
              <a:gd name="connsiteY883" fmla="*/ 665474 h 9734280"/>
              <a:gd name="connsiteX884" fmla="*/ 3460357 w 9724785"/>
              <a:gd name="connsiteY884" fmla="*/ 1273741 h 9734280"/>
              <a:gd name="connsiteX885" fmla="*/ 2851198 w 9724785"/>
              <a:gd name="connsiteY885" fmla="*/ 1273741 h 9734280"/>
              <a:gd name="connsiteX886" fmla="*/ 2851198 w 9724785"/>
              <a:gd name="connsiteY886" fmla="*/ 664581 h 9734280"/>
              <a:gd name="connsiteX887" fmla="*/ 3459464 w 9724785"/>
              <a:gd name="connsiteY887" fmla="*/ 664581 h 9734280"/>
              <a:gd name="connsiteX888" fmla="*/ 2851199 w 9724785"/>
              <a:gd name="connsiteY888" fmla="*/ 56316 h 9734280"/>
              <a:gd name="connsiteX889" fmla="*/ 2944266 w 9724785"/>
              <a:gd name="connsiteY889" fmla="*/ 149383 h 9734280"/>
              <a:gd name="connsiteX890" fmla="*/ 2944265 w 9724785"/>
              <a:gd name="connsiteY890" fmla="*/ 475628 h 9734280"/>
              <a:gd name="connsiteX891" fmla="*/ 3270511 w 9724785"/>
              <a:gd name="connsiteY891" fmla="*/ 475628 h 9734280"/>
              <a:gd name="connsiteX892" fmla="*/ 3363579 w 9724785"/>
              <a:gd name="connsiteY892" fmla="*/ 568696 h 9734280"/>
              <a:gd name="connsiteX893" fmla="*/ 2851199 w 9724785"/>
              <a:gd name="connsiteY893" fmla="*/ 568695 h 9734280"/>
              <a:gd name="connsiteX894" fmla="*/ 2851199 w 9724785"/>
              <a:gd name="connsiteY894" fmla="*/ 56316 h 97342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</a:cxnLst>
            <a:rect l="l" t="t" r="r" b="b"/>
            <a:pathLst>
              <a:path w="9724785" h="9734280">
                <a:moveTo>
                  <a:pt x="516092" y="2872782"/>
                </a:moveTo>
                <a:lnTo>
                  <a:pt x="93067" y="2872782"/>
                </a:lnTo>
                <a:lnTo>
                  <a:pt x="93067" y="3295808"/>
                </a:lnTo>
                <a:lnTo>
                  <a:pt x="516092" y="3295808"/>
                </a:lnTo>
                <a:lnTo>
                  <a:pt x="516092" y="2872782"/>
                </a:lnTo>
                <a:close/>
                <a:moveTo>
                  <a:pt x="1221563" y="3577827"/>
                </a:moveTo>
                <a:lnTo>
                  <a:pt x="798538" y="3577827"/>
                </a:lnTo>
                <a:cubicBezTo>
                  <a:pt x="798538" y="3718836"/>
                  <a:pt x="798539" y="3859844"/>
                  <a:pt x="798539" y="4000853"/>
                </a:cubicBezTo>
                <a:lnTo>
                  <a:pt x="1221564" y="4000854"/>
                </a:lnTo>
                <a:cubicBezTo>
                  <a:pt x="1221564" y="3859845"/>
                  <a:pt x="1221563" y="3718836"/>
                  <a:pt x="1221563" y="3577827"/>
                </a:cubicBezTo>
                <a:close/>
                <a:moveTo>
                  <a:pt x="1927035" y="4282874"/>
                </a:moveTo>
                <a:lnTo>
                  <a:pt x="1504009" y="4282874"/>
                </a:lnTo>
                <a:lnTo>
                  <a:pt x="1504009" y="4705900"/>
                </a:lnTo>
                <a:lnTo>
                  <a:pt x="1927033" y="4705899"/>
                </a:lnTo>
                <a:cubicBezTo>
                  <a:pt x="1927034" y="4564891"/>
                  <a:pt x="1927034" y="4423882"/>
                  <a:pt x="1927035" y="4282874"/>
                </a:cubicBezTo>
                <a:close/>
                <a:moveTo>
                  <a:pt x="2632502" y="4987918"/>
                </a:moveTo>
                <a:lnTo>
                  <a:pt x="2209478" y="4987918"/>
                </a:lnTo>
                <a:cubicBezTo>
                  <a:pt x="2209478" y="5128926"/>
                  <a:pt x="2209477" y="5269935"/>
                  <a:pt x="2209477" y="5410943"/>
                </a:cubicBezTo>
                <a:lnTo>
                  <a:pt x="2632501" y="5410943"/>
                </a:lnTo>
                <a:cubicBezTo>
                  <a:pt x="2632501" y="5269935"/>
                  <a:pt x="2632502" y="5128926"/>
                  <a:pt x="2632502" y="4987918"/>
                </a:cubicBezTo>
                <a:close/>
                <a:moveTo>
                  <a:pt x="3367289" y="5692958"/>
                </a:moveTo>
                <a:lnTo>
                  <a:pt x="2944267" y="5692963"/>
                </a:lnTo>
                <a:cubicBezTo>
                  <a:pt x="2944266" y="5833970"/>
                  <a:pt x="2944265" y="5974978"/>
                  <a:pt x="2944264" y="6115985"/>
                </a:cubicBezTo>
                <a:lnTo>
                  <a:pt x="3367288" y="6115984"/>
                </a:lnTo>
                <a:cubicBezTo>
                  <a:pt x="3367288" y="5974975"/>
                  <a:pt x="3367289" y="5833967"/>
                  <a:pt x="3367289" y="5692958"/>
                </a:cubicBezTo>
                <a:close/>
                <a:moveTo>
                  <a:pt x="4072758" y="6398004"/>
                </a:moveTo>
                <a:lnTo>
                  <a:pt x="3649733" y="6398005"/>
                </a:lnTo>
                <a:lnTo>
                  <a:pt x="3649733" y="6821030"/>
                </a:lnTo>
                <a:lnTo>
                  <a:pt x="4072758" y="6821030"/>
                </a:lnTo>
                <a:lnTo>
                  <a:pt x="4072758" y="6398004"/>
                </a:lnTo>
                <a:close/>
                <a:moveTo>
                  <a:pt x="4778229" y="7103050"/>
                </a:moveTo>
                <a:lnTo>
                  <a:pt x="4355205" y="7103050"/>
                </a:lnTo>
                <a:lnTo>
                  <a:pt x="4355205" y="7526076"/>
                </a:lnTo>
                <a:lnTo>
                  <a:pt x="4778229" y="7526076"/>
                </a:lnTo>
                <a:lnTo>
                  <a:pt x="4778229" y="7103050"/>
                </a:lnTo>
                <a:close/>
                <a:moveTo>
                  <a:pt x="5483701" y="7808095"/>
                </a:moveTo>
                <a:lnTo>
                  <a:pt x="5060676" y="7808096"/>
                </a:lnTo>
                <a:lnTo>
                  <a:pt x="5060676" y="8231122"/>
                </a:lnTo>
                <a:lnTo>
                  <a:pt x="5483701" y="8231121"/>
                </a:lnTo>
                <a:lnTo>
                  <a:pt x="5483701" y="7808095"/>
                </a:lnTo>
                <a:close/>
                <a:moveTo>
                  <a:pt x="6189171" y="8513142"/>
                </a:moveTo>
                <a:lnTo>
                  <a:pt x="5766146" y="8513142"/>
                </a:lnTo>
                <a:cubicBezTo>
                  <a:pt x="5766146" y="8654151"/>
                  <a:pt x="5766147" y="8795159"/>
                  <a:pt x="5766147" y="8936168"/>
                </a:cubicBezTo>
                <a:lnTo>
                  <a:pt x="6189172" y="8936168"/>
                </a:lnTo>
                <a:cubicBezTo>
                  <a:pt x="6189172" y="8795159"/>
                  <a:pt x="6189171" y="8654151"/>
                  <a:pt x="6189171" y="8513142"/>
                </a:cubicBezTo>
                <a:close/>
                <a:moveTo>
                  <a:pt x="6894642" y="9218187"/>
                </a:moveTo>
                <a:lnTo>
                  <a:pt x="6471617" y="9218187"/>
                </a:lnTo>
                <a:lnTo>
                  <a:pt x="6471617" y="9641213"/>
                </a:lnTo>
                <a:lnTo>
                  <a:pt x="6894642" y="9641213"/>
                </a:lnTo>
                <a:lnTo>
                  <a:pt x="6894642" y="9218187"/>
                </a:lnTo>
                <a:close/>
                <a:moveTo>
                  <a:pt x="609159" y="2779715"/>
                </a:moveTo>
                <a:lnTo>
                  <a:pt x="609159" y="3388875"/>
                </a:lnTo>
                <a:lnTo>
                  <a:pt x="0" y="3388875"/>
                </a:lnTo>
                <a:lnTo>
                  <a:pt x="0" y="2779715"/>
                </a:lnTo>
                <a:lnTo>
                  <a:pt x="609159" y="2779715"/>
                </a:lnTo>
                <a:close/>
                <a:moveTo>
                  <a:pt x="1314630" y="3484761"/>
                </a:moveTo>
                <a:lnTo>
                  <a:pt x="1314630" y="4093920"/>
                </a:lnTo>
                <a:lnTo>
                  <a:pt x="705471" y="4093921"/>
                </a:lnTo>
                <a:lnTo>
                  <a:pt x="705471" y="3484760"/>
                </a:lnTo>
                <a:lnTo>
                  <a:pt x="1314630" y="3484761"/>
                </a:lnTo>
                <a:close/>
                <a:moveTo>
                  <a:pt x="2020101" y="4189807"/>
                </a:moveTo>
                <a:cubicBezTo>
                  <a:pt x="2020101" y="4392860"/>
                  <a:pt x="2020100" y="4595913"/>
                  <a:pt x="2020100" y="4798966"/>
                </a:cubicBezTo>
                <a:lnTo>
                  <a:pt x="1410942" y="4798967"/>
                </a:lnTo>
                <a:cubicBezTo>
                  <a:pt x="1410942" y="4595913"/>
                  <a:pt x="1410941" y="4392860"/>
                  <a:pt x="1410941" y="4189806"/>
                </a:cubicBezTo>
                <a:lnTo>
                  <a:pt x="2020101" y="4189807"/>
                </a:lnTo>
                <a:close/>
                <a:moveTo>
                  <a:pt x="2725569" y="4894851"/>
                </a:moveTo>
                <a:lnTo>
                  <a:pt x="2725569" y="5504010"/>
                </a:lnTo>
                <a:lnTo>
                  <a:pt x="2116410" y="5504011"/>
                </a:lnTo>
                <a:lnTo>
                  <a:pt x="2116410" y="4894851"/>
                </a:lnTo>
                <a:lnTo>
                  <a:pt x="2725569" y="4894851"/>
                </a:lnTo>
                <a:close/>
                <a:moveTo>
                  <a:pt x="3460356" y="5599892"/>
                </a:moveTo>
                <a:cubicBezTo>
                  <a:pt x="3460356" y="5802945"/>
                  <a:pt x="3460355" y="6005998"/>
                  <a:pt x="3460355" y="6209051"/>
                </a:cubicBezTo>
                <a:lnTo>
                  <a:pt x="2851197" y="6209051"/>
                </a:lnTo>
                <a:cubicBezTo>
                  <a:pt x="2851198" y="6005999"/>
                  <a:pt x="2851199" y="5802948"/>
                  <a:pt x="2851200" y="5599896"/>
                </a:cubicBezTo>
                <a:lnTo>
                  <a:pt x="3460356" y="5599892"/>
                </a:lnTo>
                <a:close/>
                <a:moveTo>
                  <a:pt x="4165825" y="6304937"/>
                </a:moveTo>
                <a:lnTo>
                  <a:pt x="4165825" y="6914098"/>
                </a:lnTo>
                <a:lnTo>
                  <a:pt x="3556666" y="6914098"/>
                </a:lnTo>
                <a:lnTo>
                  <a:pt x="3556666" y="6304937"/>
                </a:lnTo>
                <a:lnTo>
                  <a:pt x="4165825" y="6304937"/>
                </a:lnTo>
                <a:close/>
                <a:moveTo>
                  <a:pt x="4871296" y="7009983"/>
                </a:moveTo>
                <a:cubicBezTo>
                  <a:pt x="4871296" y="7213036"/>
                  <a:pt x="4871297" y="7416090"/>
                  <a:pt x="4871297" y="7619143"/>
                </a:cubicBezTo>
                <a:lnTo>
                  <a:pt x="4262137" y="7619143"/>
                </a:lnTo>
                <a:lnTo>
                  <a:pt x="4262137" y="7009983"/>
                </a:lnTo>
                <a:lnTo>
                  <a:pt x="4871296" y="7009983"/>
                </a:lnTo>
                <a:close/>
                <a:moveTo>
                  <a:pt x="5576768" y="7715029"/>
                </a:moveTo>
                <a:lnTo>
                  <a:pt x="5576768" y="8324189"/>
                </a:lnTo>
                <a:lnTo>
                  <a:pt x="4967609" y="8324189"/>
                </a:lnTo>
                <a:lnTo>
                  <a:pt x="4967609" y="7715029"/>
                </a:lnTo>
                <a:lnTo>
                  <a:pt x="5576768" y="7715029"/>
                </a:lnTo>
                <a:close/>
                <a:moveTo>
                  <a:pt x="6282238" y="8420075"/>
                </a:moveTo>
                <a:lnTo>
                  <a:pt x="6282238" y="9029235"/>
                </a:lnTo>
                <a:lnTo>
                  <a:pt x="5673079" y="9029235"/>
                </a:lnTo>
                <a:lnTo>
                  <a:pt x="5673079" y="8420075"/>
                </a:lnTo>
                <a:lnTo>
                  <a:pt x="6282238" y="8420075"/>
                </a:lnTo>
                <a:close/>
                <a:moveTo>
                  <a:pt x="6987709" y="9125120"/>
                </a:moveTo>
                <a:lnTo>
                  <a:pt x="6987709" y="9734279"/>
                </a:lnTo>
                <a:lnTo>
                  <a:pt x="6378550" y="9734280"/>
                </a:lnTo>
                <a:lnTo>
                  <a:pt x="6378550" y="9125120"/>
                </a:lnTo>
                <a:lnTo>
                  <a:pt x="6987709" y="9125120"/>
                </a:lnTo>
                <a:close/>
                <a:moveTo>
                  <a:pt x="1221562" y="2872782"/>
                </a:moveTo>
                <a:lnTo>
                  <a:pt x="798538" y="2872782"/>
                </a:lnTo>
                <a:cubicBezTo>
                  <a:pt x="798538" y="3013791"/>
                  <a:pt x="798537" y="3154799"/>
                  <a:pt x="798537" y="3295808"/>
                </a:cubicBezTo>
                <a:lnTo>
                  <a:pt x="1221563" y="3295808"/>
                </a:lnTo>
                <a:cubicBezTo>
                  <a:pt x="1221563" y="3154799"/>
                  <a:pt x="1221562" y="3013791"/>
                  <a:pt x="1221562" y="2872782"/>
                </a:cubicBezTo>
                <a:close/>
                <a:moveTo>
                  <a:pt x="1927034" y="3577828"/>
                </a:moveTo>
                <a:lnTo>
                  <a:pt x="1504009" y="3577828"/>
                </a:lnTo>
                <a:cubicBezTo>
                  <a:pt x="1504009" y="3718836"/>
                  <a:pt x="1504008" y="3859845"/>
                  <a:pt x="1504008" y="4000853"/>
                </a:cubicBezTo>
                <a:lnTo>
                  <a:pt x="1927034" y="4000854"/>
                </a:lnTo>
                <a:lnTo>
                  <a:pt x="1927034" y="3577828"/>
                </a:lnTo>
                <a:close/>
                <a:moveTo>
                  <a:pt x="2632502" y="4282873"/>
                </a:moveTo>
                <a:lnTo>
                  <a:pt x="2209477" y="4282873"/>
                </a:lnTo>
                <a:lnTo>
                  <a:pt x="2209477" y="4705899"/>
                </a:lnTo>
                <a:lnTo>
                  <a:pt x="2632502" y="4705899"/>
                </a:lnTo>
                <a:lnTo>
                  <a:pt x="2632502" y="4282873"/>
                </a:lnTo>
                <a:close/>
                <a:moveTo>
                  <a:pt x="3367292" y="4987918"/>
                </a:moveTo>
                <a:lnTo>
                  <a:pt x="2944268" y="4987919"/>
                </a:lnTo>
                <a:cubicBezTo>
                  <a:pt x="2944268" y="5128927"/>
                  <a:pt x="2944267" y="5269936"/>
                  <a:pt x="2944267" y="5410944"/>
                </a:cubicBezTo>
                <a:lnTo>
                  <a:pt x="3367288" y="5410939"/>
                </a:lnTo>
                <a:cubicBezTo>
                  <a:pt x="3367289" y="5269932"/>
                  <a:pt x="3367291" y="5128925"/>
                  <a:pt x="3367292" y="4987918"/>
                </a:cubicBezTo>
                <a:close/>
                <a:moveTo>
                  <a:pt x="4072759" y="5692959"/>
                </a:moveTo>
                <a:lnTo>
                  <a:pt x="3649734" y="5692959"/>
                </a:lnTo>
                <a:lnTo>
                  <a:pt x="3649734" y="6115985"/>
                </a:lnTo>
                <a:lnTo>
                  <a:pt x="4072759" y="6115985"/>
                </a:lnTo>
                <a:lnTo>
                  <a:pt x="4072759" y="5692959"/>
                </a:lnTo>
                <a:close/>
                <a:moveTo>
                  <a:pt x="4778229" y="6398004"/>
                </a:moveTo>
                <a:lnTo>
                  <a:pt x="4355205" y="6398004"/>
                </a:lnTo>
                <a:lnTo>
                  <a:pt x="4355205" y="6821030"/>
                </a:lnTo>
                <a:lnTo>
                  <a:pt x="4778229" y="6821030"/>
                </a:lnTo>
                <a:lnTo>
                  <a:pt x="4778229" y="6398004"/>
                </a:lnTo>
                <a:close/>
                <a:moveTo>
                  <a:pt x="5483700" y="7103050"/>
                </a:moveTo>
                <a:lnTo>
                  <a:pt x="5060675" y="7103050"/>
                </a:lnTo>
                <a:lnTo>
                  <a:pt x="5060675" y="7526076"/>
                </a:lnTo>
                <a:lnTo>
                  <a:pt x="5483700" y="7526076"/>
                </a:lnTo>
                <a:lnTo>
                  <a:pt x="5483700" y="7103050"/>
                </a:lnTo>
                <a:close/>
                <a:moveTo>
                  <a:pt x="6189171" y="7808095"/>
                </a:moveTo>
                <a:lnTo>
                  <a:pt x="5766146" y="7808096"/>
                </a:lnTo>
                <a:lnTo>
                  <a:pt x="5766146" y="8231122"/>
                </a:lnTo>
                <a:lnTo>
                  <a:pt x="6189171" y="8231121"/>
                </a:lnTo>
                <a:lnTo>
                  <a:pt x="6189171" y="7808095"/>
                </a:lnTo>
                <a:close/>
                <a:moveTo>
                  <a:pt x="6894642" y="8513141"/>
                </a:moveTo>
                <a:lnTo>
                  <a:pt x="6471617" y="8513141"/>
                </a:lnTo>
                <a:cubicBezTo>
                  <a:pt x="6471617" y="8654150"/>
                  <a:pt x="6471618" y="8795158"/>
                  <a:pt x="6471618" y="8936167"/>
                </a:cubicBezTo>
                <a:lnTo>
                  <a:pt x="6894643" y="8936167"/>
                </a:lnTo>
                <a:cubicBezTo>
                  <a:pt x="6894643" y="8795158"/>
                  <a:pt x="6894642" y="8654150"/>
                  <a:pt x="6894642" y="8513141"/>
                </a:cubicBezTo>
                <a:close/>
                <a:moveTo>
                  <a:pt x="7609648" y="9125120"/>
                </a:moveTo>
                <a:lnTo>
                  <a:pt x="7516581" y="9218187"/>
                </a:lnTo>
                <a:lnTo>
                  <a:pt x="7177088" y="9218187"/>
                </a:lnTo>
                <a:lnTo>
                  <a:pt x="7177088" y="9557680"/>
                </a:lnTo>
                <a:lnTo>
                  <a:pt x="7084021" y="9650747"/>
                </a:lnTo>
                <a:lnTo>
                  <a:pt x="7084021" y="9125121"/>
                </a:lnTo>
                <a:lnTo>
                  <a:pt x="7609648" y="9125120"/>
                </a:lnTo>
                <a:close/>
                <a:moveTo>
                  <a:pt x="609159" y="2116407"/>
                </a:moveTo>
                <a:lnTo>
                  <a:pt x="609159" y="2683829"/>
                </a:lnTo>
                <a:lnTo>
                  <a:pt x="41737" y="2683829"/>
                </a:lnTo>
                <a:lnTo>
                  <a:pt x="134804" y="2590762"/>
                </a:lnTo>
                <a:lnTo>
                  <a:pt x="516092" y="2590762"/>
                </a:lnTo>
                <a:cubicBezTo>
                  <a:pt x="516092" y="2463666"/>
                  <a:pt x="516093" y="2336569"/>
                  <a:pt x="516093" y="2209473"/>
                </a:cubicBezTo>
                <a:lnTo>
                  <a:pt x="609159" y="2116407"/>
                </a:lnTo>
                <a:close/>
                <a:moveTo>
                  <a:pt x="1314629" y="2779715"/>
                </a:moveTo>
                <a:cubicBezTo>
                  <a:pt x="1314629" y="2982768"/>
                  <a:pt x="1314630" y="3185822"/>
                  <a:pt x="1314630" y="3388875"/>
                </a:cubicBezTo>
                <a:lnTo>
                  <a:pt x="705470" y="3388875"/>
                </a:lnTo>
                <a:cubicBezTo>
                  <a:pt x="705470" y="3185822"/>
                  <a:pt x="705471" y="2982768"/>
                  <a:pt x="705471" y="2779715"/>
                </a:cubicBezTo>
                <a:lnTo>
                  <a:pt x="1314629" y="2779715"/>
                </a:lnTo>
                <a:close/>
                <a:moveTo>
                  <a:pt x="2020101" y="3484761"/>
                </a:moveTo>
                <a:lnTo>
                  <a:pt x="2020101" y="4093920"/>
                </a:lnTo>
                <a:lnTo>
                  <a:pt x="1410942" y="4093920"/>
                </a:lnTo>
                <a:lnTo>
                  <a:pt x="1410942" y="3484761"/>
                </a:lnTo>
                <a:lnTo>
                  <a:pt x="2020101" y="3484761"/>
                </a:lnTo>
                <a:close/>
                <a:moveTo>
                  <a:pt x="2725569" y="4189806"/>
                </a:moveTo>
                <a:lnTo>
                  <a:pt x="2725569" y="4798965"/>
                </a:lnTo>
                <a:lnTo>
                  <a:pt x="2116410" y="4798966"/>
                </a:lnTo>
                <a:cubicBezTo>
                  <a:pt x="2116410" y="4595912"/>
                  <a:pt x="2116409" y="4392859"/>
                  <a:pt x="2116409" y="4189805"/>
                </a:cubicBezTo>
                <a:lnTo>
                  <a:pt x="2725569" y="4189806"/>
                </a:lnTo>
                <a:close/>
                <a:moveTo>
                  <a:pt x="3460359" y="4894851"/>
                </a:moveTo>
                <a:cubicBezTo>
                  <a:pt x="3460358" y="5097903"/>
                  <a:pt x="3460356" y="5300954"/>
                  <a:pt x="3460355" y="5504006"/>
                </a:cubicBezTo>
                <a:lnTo>
                  <a:pt x="2851200" y="5504011"/>
                </a:lnTo>
                <a:lnTo>
                  <a:pt x="2851200" y="4894851"/>
                </a:lnTo>
                <a:lnTo>
                  <a:pt x="3460359" y="4894851"/>
                </a:lnTo>
                <a:close/>
                <a:moveTo>
                  <a:pt x="4165826" y="5599892"/>
                </a:moveTo>
                <a:cubicBezTo>
                  <a:pt x="4165826" y="5802945"/>
                  <a:pt x="4165827" y="6005999"/>
                  <a:pt x="4165827" y="6209052"/>
                </a:cubicBezTo>
                <a:lnTo>
                  <a:pt x="3556667" y="6209052"/>
                </a:lnTo>
                <a:lnTo>
                  <a:pt x="3556667" y="5599892"/>
                </a:lnTo>
                <a:lnTo>
                  <a:pt x="4165826" y="5599892"/>
                </a:lnTo>
                <a:close/>
                <a:moveTo>
                  <a:pt x="4871296" y="6304937"/>
                </a:moveTo>
                <a:cubicBezTo>
                  <a:pt x="4871296" y="6507990"/>
                  <a:pt x="4871297" y="6711044"/>
                  <a:pt x="4871297" y="6914097"/>
                </a:cubicBezTo>
                <a:lnTo>
                  <a:pt x="4262138" y="6914097"/>
                </a:lnTo>
                <a:cubicBezTo>
                  <a:pt x="4262138" y="6711044"/>
                  <a:pt x="4262137" y="6507990"/>
                  <a:pt x="4262137" y="6304937"/>
                </a:cubicBezTo>
                <a:lnTo>
                  <a:pt x="4871296" y="6304937"/>
                </a:lnTo>
                <a:close/>
                <a:moveTo>
                  <a:pt x="5576767" y="7009983"/>
                </a:moveTo>
                <a:lnTo>
                  <a:pt x="5576767" y="7619143"/>
                </a:lnTo>
                <a:lnTo>
                  <a:pt x="4967608" y="7619143"/>
                </a:lnTo>
                <a:lnTo>
                  <a:pt x="4967608" y="7009983"/>
                </a:lnTo>
                <a:lnTo>
                  <a:pt x="5576767" y="7009983"/>
                </a:lnTo>
                <a:close/>
                <a:moveTo>
                  <a:pt x="6282238" y="7715029"/>
                </a:moveTo>
                <a:lnTo>
                  <a:pt x="6282238" y="8324188"/>
                </a:lnTo>
                <a:lnTo>
                  <a:pt x="5673079" y="8324189"/>
                </a:lnTo>
                <a:lnTo>
                  <a:pt x="5673079" y="7715029"/>
                </a:lnTo>
                <a:lnTo>
                  <a:pt x="6282238" y="7715029"/>
                </a:lnTo>
                <a:close/>
                <a:moveTo>
                  <a:pt x="6987709" y="8420074"/>
                </a:moveTo>
                <a:lnTo>
                  <a:pt x="6987709" y="9029234"/>
                </a:lnTo>
                <a:lnTo>
                  <a:pt x="6378551" y="9029234"/>
                </a:lnTo>
                <a:lnTo>
                  <a:pt x="6378551" y="8420074"/>
                </a:lnTo>
                <a:lnTo>
                  <a:pt x="6987709" y="8420074"/>
                </a:lnTo>
                <a:close/>
                <a:moveTo>
                  <a:pt x="1221564" y="2167737"/>
                </a:moveTo>
                <a:lnTo>
                  <a:pt x="798538" y="2167737"/>
                </a:lnTo>
                <a:lnTo>
                  <a:pt x="798538" y="2590763"/>
                </a:lnTo>
                <a:lnTo>
                  <a:pt x="1221564" y="2590762"/>
                </a:lnTo>
                <a:lnTo>
                  <a:pt x="1221564" y="2167737"/>
                </a:lnTo>
                <a:close/>
                <a:moveTo>
                  <a:pt x="1927034" y="2872781"/>
                </a:moveTo>
                <a:lnTo>
                  <a:pt x="1504009" y="2872782"/>
                </a:lnTo>
                <a:lnTo>
                  <a:pt x="1504009" y="3295807"/>
                </a:lnTo>
                <a:lnTo>
                  <a:pt x="1927034" y="3295807"/>
                </a:lnTo>
                <a:lnTo>
                  <a:pt x="1927034" y="2872781"/>
                </a:lnTo>
                <a:close/>
                <a:moveTo>
                  <a:pt x="2632503" y="3577828"/>
                </a:moveTo>
                <a:lnTo>
                  <a:pt x="2209478" y="3577828"/>
                </a:lnTo>
                <a:lnTo>
                  <a:pt x="2209478" y="4000853"/>
                </a:lnTo>
                <a:lnTo>
                  <a:pt x="2632502" y="4000853"/>
                </a:lnTo>
                <a:cubicBezTo>
                  <a:pt x="2632502" y="3859845"/>
                  <a:pt x="2632503" y="3718836"/>
                  <a:pt x="2632503" y="3577828"/>
                </a:cubicBezTo>
                <a:close/>
                <a:moveTo>
                  <a:pt x="3367293" y="4282872"/>
                </a:moveTo>
                <a:lnTo>
                  <a:pt x="2944268" y="4282873"/>
                </a:lnTo>
                <a:lnTo>
                  <a:pt x="2944268" y="4705898"/>
                </a:lnTo>
                <a:lnTo>
                  <a:pt x="3367292" y="4705898"/>
                </a:lnTo>
                <a:cubicBezTo>
                  <a:pt x="3367292" y="4564889"/>
                  <a:pt x="3367293" y="4423881"/>
                  <a:pt x="3367293" y="4282872"/>
                </a:cubicBezTo>
                <a:close/>
                <a:moveTo>
                  <a:pt x="4072759" y="4987913"/>
                </a:moveTo>
                <a:lnTo>
                  <a:pt x="3649738" y="4987917"/>
                </a:lnTo>
                <a:cubicBezTo>
                  <a:pt x="3649737" y="5128924"/>
                  <a:pt x="3649735" y="5269932"/>
                  <a:pt x="3649734" y="5410939"/>
                </a:cubicBezTo>
                <a:lnTo>
                  <a:pt x="4072759" y="5410938"/>
                </a:lnTo>
                <a:lnTo>
                  <a:pt x="4072759" y="4987913"/>
                </a:lnTo>
                <a:close/>
                <a:moveTo>
                  <a:pt x="4778229" y="5692959"/>
                </a:moveTo>
                <a:lnTo>
                  <a:pt x="4355206" y="5692959"/>
                </a:lnTo>
                <a:cubicBezTo>
                  <a:pt x="4355206" y="5833968"/>
                  <a:pt x="4355205" y="5974976"/>
                  <a:pt x="4355205" y="6115985"/>
                </a:cubicBezTo>
                <a:lnTo>
                  <a:pt x="4778229" y="6115985"/>
                </a:lnTo>
                <a:lnTo>
                  <a:pt x="4778229" y="5692959"/>
                </a:lnTo>
                <a:close/>
                <a:moveTo>
                  <a:pt x="5483701" y="6398004"/>
                </a:moveTo>
                <a:lnTo>
                  <a:pt x="5060676" y="6398005"/>
                </a:lnTo>
                <a:lnTo>
                  <a:pt x="5060676" y="6821031"/>
                </a:lnTo>
                <a:lnTo>
                  <a:pt x="5483701" y="6821030"/>
                </a:lnTo>
                <a:lnTo>
                  <a:pt x="5483701" y="6398004"/>
                </a:lnTo>
                <a:close/>
                <a:moveTo>
                  <a:pt x="6189171" y="7103049"/>
                </a:moveTo>
                <a:lnTo>
                  <a:pt x="5766146" y="7103050"/>
                </a:lnTo>
                <a:lnTo>
                  <a:pt x="5766146" y="7526075"/>
                </a:lnTo>
                <a:lnTo>
                  <a:pt x="6189171" y="7526075"/>
                </a:lnTo>
                <a:lnTo>
                  <a:pt x="6189171" y="7103049"/>
                </a:lnTo>
                <a:close/>
                <a:moveTo>
                  <a:pt x="6894642" y="7808095"/>
                </a:moveTo>
                <a:lnTo>
                  <a:pt x="6471617" y="7808096"/>
                </a:lnTo>
                <a:lnTo>
                  <a:pt x="6471617" y="8231122"/>
                </a:lnTo>
                <a:lnTo>
                  <a:pt x="6894642" y="8231122"/>
                </a:lnTo>
                <a:lnTo>
                  <a:pt x="6894642" y="7808095"/>
                </a:lnTo>
                <a:close/>
                <a:moveTo>
                  <a:pt x="7600113" y="8513141"/>
                </a:moveTo>
                <a:lnTo>
                  <a:pt x="7177088" y="8513141"/>
                </a:lnTo>
                <a:lnTo>
                  <a:pt x="7177088" y="8936167"/>
                </a:lnTo>
                <a:lnTo>
                  <a:pt x="7600113" y="8936167"/>
                </a:lnTo>
                <a:lnTo>
                  <a:pt x="7600113" y="8513141"/>
                </a:lnTo>
                <a:close/>
                <a:moveTo>
                  <a:pt x="1314630" y="2074670"/>
                </a:moveTo>
                <a:lnTo>
                  <a:pt x="1314630" y="2683829"/>
                </a:lnTo>
                <a:lnTo>
                  <a:pt x="705472" y="2683830"/>
                </a:lnTo>
                <a:lnTo>
                  <a:pt x="705472" y="2074670"/>
                </a:lnTo>
                <a:lnTo>
                  <a:pt x="1314630" y="2074670"/>
                </a:lnTo>
                <a:close/>
                <a:moveTo>
                  <a:pt x="2020101" y="2779715"/>
                </a:moveTo>
                <a:lnTo>
                  <a:pt x="2020101" y="3388875"/>
                </a:lnTo>
                <a:lnTo>
                  <a:pt x="1410942" y="3388874"/>
                </a:lnTo>
                <a:lnTo>
                  <a:pt x="1410942" y="2779714"/>
                </a:lnTo>
                <a:lnTo>
                  <a:pt x="2020101" y="2779715"/>
                </a:lnTo>
                <a:close/>
                <a:moveTo>
                  <a:pt x="2725570" y="3484761"/>
                </a:moveTo>
                <a:lnTo>
                  <a:pt x="2725570" y="4093920"/>
                </a:lnTo>
                <a:lnTo>
                  <a:pt x="2116411" y="4093920"/>
                </a:lnTo>
                <a:lnTo>
                  <a:pt x="2116411" y="3484760"/>
                </a:lnTo>
                <a:lnTo>
                  <a:pt x="2725570" y="3484761"/>
                </a:lnTo>
                <a:close/>
                <a:moveTo>
                  <a:pt x="3460360" y="4189806"/>
                </a:moveTo>
                <a:cubicBezTo>
                  <a:pt x="3460360" y="4392859"/>
                  <a:pt x="3460359" y="4595912"/>
                  <a:pt x="3460359" y="4798965"/>
                </a:cubicBezTo>
                <a:lnTo>
                  <a:pt x="2851201" y="4798965"/>
                </a:lnTo>
                <a:lnTo>
                  <a:pt x="2851201" y="4189806"/>
                </a:lnTo>
                <a:lnTo>
                  <a:pt x="3460360" y="4189806"/>
                </a:lnTo>
                <a:close/>
                <a:moveTo>
                  <a:pt x="4165826" y="4894846"/>
                </a:moveTo>
                <a:lnTo>
                  <a:pt x="4165826" y="5504006"/>
                </a:lnTo>
                <a:lnTo>
                  <a:pt x="3556667" y="5504006"/>
                </a:lnTo>
                <a:cubicBezTo>
                  <a:pt x="3556668" y="5300954"/>
                  <a:pt x="3556670" y="5097902"/>
                  <a:pt x="3556671" y="4894850"/>
                </a:cubicBezTo>
                <a:lnTo>
                  <a:pt x="4165826" y="4894846"/>
                </a:lnTo>
                <a:close/>
                <a:moveTo>
                  <a:pt x="4871296" y="5599892"/>
                </a:moveTo>
                <a:cubicBezTo>
                  <a:pt x="4871296" y="5802945"/>
                  <a:pt x="4871297" y="6005999"/>
                  <a:pt x="4871297" y="6209052"/>
                </a:cubicBezTo>
                <a:lnTo>
                  <a:pt x="4262138" y="6209052"/>
                </a:lnTo>
                <a:cubicBezTo>
                  <a:pt x="4262138" y="6005999"/>
                  <a:pt x="4262137" y="5802945"/>
                  <a:pt x="4262137" y="5599892"/>
                </a:cubicBezTo>
                <a:lnTo>
                  <a:pt x="4871296" y="5599892"/>
                </a:lnTo>
                <a:close/>
                <a:moveTo>
                  <a:pt x="5576768" y="6304937"/>
                </a:moveTo>
                <a:lnTo>
                  <a:pt x="5576768" y="6914098"/>
                </a:lnTo>
                <a:lnTo>
                  <a:pt x="4967609" y="6914098"/>
                </a:lnTo>
                <a:lnTo>
                  <a:pt x="4967609" y="6304937"/>
                </a:lnTo>
                <a:lnTo>
                  <a:pt x="5576768" y="6304937"/>
                </a:lnTo>
                <a:close/>
                <a:moveTo>
                  <a:pt x="6282238" y="7009982"/>
                </a:moveTo>
                <a:lnTo>
                  <a:pt x="6282238" y="7619142"/>
                </a:lnTo>
                <a:lnTo>
                  <a:pt x="5673079" y="7619142"/>
                </a:lnTo>
                <a:lnTo>
                  <a:pt x="5673079" y="7009982"/>
                </a:lnTo>
                <a:lnTo>
                  <a:pt x="6282238" y="7009982"/>
                </a:lnTo>
                <a:close/>
                <a:moveTo>
                  <a:pt x="6987709" y="7715029"/>
                </a:moveTo>
                <a:lnTo>
                  <a:pt x="6987709" y="8324188"/>
                </a:lnTo>
                <a:lnTo>
                  <a:pt x="6378550" y="8324189"/>
                </a:lnTo>
                <a:lnTo>
                  <a:pt x="6378550" y="7715029"/>
                </a:lnTo>
                <a:lnTo>
                  <a:pt x="6987709" y="7715029"/>
                </a:lnTo>
                <a:close/>
                <a:moveTo>
                  <a:pt x="7693180" y="8420074"/>
                </a:moveTo>
                <a:lnTo>
                  <a:pt x="7693180" y="9029234"/>
                </a:lnTo>
                <a:lnTo>
                  <a:pt x="7084021" y="9029234"/>
                </a:lnTo>
                <a:lnTo>
                  <a:pt x="7084021" y="8420074"/>
                </a:lnTo>
                <a:lnTo>
                  <a:pt x="7693180" y="8420074"/>
                </a:lnTo>
                <a:close/>
                <a:moveTo>
                  <a:pt x="1927034" y="2167736"/>
                </a:moveTo>
                <a:lnTo>
                  <a:pt x="1504009" y="2167736"/>
                </a:lnTo>
                <a:lnTo>
                  <a:pt x="1504009" y="2590762"/>
                </a:lnTo>
                <a:lnTo>
                  <a:pt x="1927034" y="2590763"/>
                </a:lnTo>
                <a:lnTo>
                  <a:pt x="1927034" y="2167736"/>
                </a:lnTo>
                <a:close/>
                <a:moveTo>
                  <a:pt x="2632502" y="2872782"/>
                </a:moveTo>
                <a:lnTo>
                  <a:pt x="2209478" y="2872783"/>
                </a:lnTo>
                <a:cubicBezTo>
                  <a:pt x="2209478" y="3013791"/>
                  <a:pt x="2209477" y="3154800"/>
                  <a:pt x="2209477" y="3295808"/>
                </a:cubicBezTo>
                <a:lnTo>
                  <a:pt x="2632502" y="3295807"/>
                </a:lnTo>
                <a:lnTo>
                  <a:pt x="2632502" y="2872782"/>
                </a:lnTo>
                <a:close/>
                <a:moveTo>
                  <a:pt x="3367294" y="3577827"/>
                </a:moveTo>
                <a:lnTo>
                  <a:pt x="2944269" y="3577827"/>
                </a:lnTo>
                <a:cubicBezTo>
                  <a:pt x="2944269" y="3718836"/>
                  <a:pt x="2944268" y="3859844"/>
                  <a:pt x="2944268" y="4000853"/>
                </a:cubicBezTo>
                <a:lnTo>
                  <a:pt x="3367294" y="4000853"/>
                </a:lnTo>
                <a:lnTo>
                  <a:pt x="3367294" y="3577827"/>
                </a:lnTo>
                <a:close/>
                <a:moveTo>
                  <a:pt x="4072763" y="4282872"/>
                </a:moveTo>
                <a:lnTo>
                  <a:pt x="3649738" y="4282872"/>
                </a:lnTo>
                <a:lnTo>
                  <a:pt x="3649738" y="4705898"/>
                </a:lnTo>
                <a:lnTo>
                  <a:pt x="4072758" y="4705893"/>
                </a:lnTo>
                <a:cubicBezTo>
                  <a:pt x="4072760" y="4564886"/>
                  <a:pt x="4072761" y="4423879"/>
                  <a:pt x="4072763" y="4282872"/>
                </a:cubicBezTo>
                <a:close/>
                <a:moveTo>
                  <a:pt x="4778229" y="4987913"/>
                </a:moveTo>
                <a:lnTo>
                  <a:pt x="4355205" y="4987913"/>
                </a:lnTo>
                <a:lnTo>
                  <a:pt x="4355205" y="5410939"/>
                </a:lnTo>
                <a:lnTo>
                  <a:pt x="4778229" y="5410938"/>
                </a:lnTo>
                <a:lnTo>
                  <a:pt x="4778229" y="4987913"/>
                </a:lnTo>
                <a:close/>
                <a:moveTo>
                  <a:pt x="5483700" y="5692959"/>
                </a:moveTo>
                <a:lnTo>
                  <a:pt x="5060675" y="5692959"/>
                </a:lnTo>
                <a:lnTo>
                  <a:pt x="5060675" y="6115985"/>
                </a:lnTo>
                <a:lnTo>
                  <a:pt x="5483700" y="6115985"/>
                </a:lnTo>
                <a:lnTo>
                  <a:pt x="5483700" y="5692959"/>
                </a:lnTo>
                <a:close/>
                <a:moveTo>
                  <a:pt x="6189171" y="6398004"/>
                </a:moveTo>
                <a:lnTo>
                  <a:pt x="5766146" y="6398005"/>
                </a:lnTo>
                <a:lnTo>
                  <a:pt x="5766146" y="6821031"/>
                </a:lnTo>
                <a:lnTo>
                  <a:pt x="6189171" y="6821030"/>
                </a:lnTo>
                <a:lnTo>
                  <a:pt x="6189171" y="6398004"/>
                </a:lnTo>
                <a:close/>
                <a:moveTo>
                  <a:pt x="6894642" y="7103050"/>
                </a:moveTo>
                <a:lnTo>
                  <a:pt x="6471618" y="7103050"/>
                </a:lnTo>
                <a:lnTo>
                  <a:pt x="6471618" y="7526076"/>
                </a:lnTo>
                <a:lnTo>
                  <a:pt x="6894642" y="7526076"/>
                </a:lnTo>
                <a:lnTo>
                  <a:pt x="6894642" y="7103050"/>
                </a:lnTo>
                <a:close/>
                <a:moveTo>
                  <a:pt x="7600113" y="7808096"/>
                </a:moveTo>
                <a:lnTo>
                  <a:pt x="7177088" y="7808096"/>
                </a:lnTo>
                <a:lnTo>
                  <a:pt x="7177088" y="8231122"/>
                </a:lnTo>
                <a:lnTo>
                  <a:pt x="7600113" y="8231122"/>
                </a:lnTo>
                <a:lnTo>
                  <a:pt x="7600113" y="7808096"/>
                </a:lnTo>
                <a:close/>
                <a:moveTo>
                  <a:pt x="8314694" y="8420074"/>
                </a:moveTo>
                <a:lnTo>
                  <a:pt x="8221627" y="8513141"/>
                </a:lnTo>
                <a:lnTo>
                  <a:pt x="7882558" y="8513141"/>
                </a:lnTo>
                <a:cubicBezTo>
                  <a:pt x="7882558" y="8626164"/>
                  <a:pt x="7882559" y="8739186"/>
                  <a:pt x="7882559" y="8852209"/>
                </a:cubicBezTo>
                <a:lnTo>
                  <a:pt x="7789492" y="8945276"/>
                </a:lnTo>
                <a:lnTo>
                  <a:pt x="7789492" y="8420074"/>
                </a:lnTo>
                <a:lnTo>
                  <a:pt x="8314694" y="8420074"/>
                </a:lnTo>
                <a:close/>
                <a:moveTo>
                  <a:pt x="1314630" y="1410936"/>
                </a:moveTo>
                <a:lnTo>
                  <a:pt x="1314630" y="1978784"/>
                </a:lnTo>
                <a:lnTo>
                  <a:pt x="746782" y="1978784"/>
                </a:lnTo>
                <a:lnTo>
                  <a:pt x="839848" y="1885718"/>
                </a:lnTo>
                <a:lnTo>
                  <a:pt x="1221563" y="1885717"/>
                </a:lnTo>
                <a:lnTo>
                  <a:pt x="1221563" y="1504003"/>
                </a:lnTo>
                <a:lnTo>
                  <a:pt x="1314630" y="1410936"/>
                </a:lnTo>
                <a:close/>
                <a:moveTo>
                  <a:pt x="2020100" y="2074670"/>
                </a:moveTo>
                <a:cubicBezTo>
                  <a:pt x="2020100" y="2277723"/>
                  <a:pt x="2020101" y="2480777"/>
                  <a:pt x="2020101" y="2683830"/>
                </a:cubicBezTo>
                <a:lnTo>
                  <a:pt x="1410942" y="2683829"/>
                </a:lnTo>
                <a:lnTo>
                  <a:pt x="1410942" y="2074670"/>
                </a:lnTo>
                <a:lnTo>
                  <a:pt x="2020100" y="2074670"/>
                </a:lnTo>
                <a:close/>
                <a:moveTo>
                  <a:pt x="2725569" y="2779715"/>
                </a:moveTo>
                <a:cubicBezTo>
                  <a:pt x="2725569" y="2982768"/>
                  <a:pt x="2725568" y="3185821"/>
                  <a:pt x="2725568" y="3388874"/>
                </a:cubicBezTo>
                <a:lnTo>
                  <a:pt x="2116410" y="3388875"/>
                </a:lnTo>
                <a:lnTo>
                  <a:pt x="2116410" y="2779715"/>
                </a:lnTo>
                <a:lnTo>
                  <a:pt x="2725569" y="2779715"/>
                </a:lnTo>
                <a:close/>
                <a:moveTo>
                  <a:pt x="3460361" y="3484760"/>
                </a:moveTo>
                <a:lnTo>
                  <a:pt x="3460361" y="4093920"/>
                </a:lnTo>
                <a:lnTo>
                  <a:pt x="2851202" y="4093920"/>
                </a:lnTo>
                <a:lnTo>
                  <a:pt x="2851202" y="3484760"/>
                </a:lnTo>
                <a:lnTo>
                  <a:pt x="3460361" y="3484760"/>
                </a:lnTo>
                <a:close/>
                <a:moveTo>
                  <a:pt x="4165830" y="4189805"/>
                </a:moveTo>
                <a:cubicBezTo>
                  <a:pt x="4165828" y="4392857"/>
                  <a:pt x="4165827" y="4595908"/>
                  <a:pt x="4165825" y="4798960"/>
                </a:cubicBezTo>
                <a:lnTo>
                  <a:pt x="3556671" y="4798965"/>
                </a:lnTo>
                <a:cubicBezTo>
                  <a:pt x="3556671" y="4595912"/>
                  <a:pt x="3556672" y="4392859"/>
                  <a:pt x="3556672" y="4189806"/>
                </a:cubicBezTo>
                <a:lnTo>
                  <a:pt x="4165830" y="4189805"/>
                </a:lnTo>
                <a:close/>
                <a:moveTo>
                  <a:pt x="4871296" y="4894846"/>
                </a:moveTo>
                <a:cubicBezTo>
                  <a:pt x="4871296" y="5097899"/>
                  <a:pt x="4871297" y="5300953"/>
                  <a:pt x="4871297" y="5504006"/>
                </a:cubicBezTo>
                <a:lnTo>
                  <a:pt x="4262138" y="5504006"/>
                </a:lnTo>
                <a:cubicBezTo>
                  <a:pt x="4262138" y="5300953"/>
                  <a:pt x="4262137" y="5097899"/>
                  <a:pt x="4262137" y="4894846"/>
                </a:cubicBezTo>
                <a:lnTo>
                  <a:pt x="4871296" y="4894846"/>
                </a:lnTo>
                <a:close/>
                <a:moveTo>
                  <a:pt x="5576767" y="5599892"/>
                </a:moveTo>
                <a:lnTo>
                  <a:pt x="5576767" y="6209052"/>
                </a:lnTo>
                <a:lnTo>
                  <a:pt x="4967608" y="6209052"/>
                </a:lnTo>
                <a:lnTo>
                  <a:pt x="4967608" y="5599892"/>
                </a:lnTo>
                <a:lnTo>
                  <a:pt x="5576767" y="5599892"/>
                </a:lnTo>
                <a:close/>
                <a:moveTo>
                  <a:pt x="6282238" y="6304937"/>
                </a:moveTo>
                <a:lnTo>
                  <a:pt x="6282238" y="6914098"/>
                </a:lnTo>
                <a:lnTo>
                  <a:pt x="5673079" y="6914098"/>
                </a:lnTo>
                <a:lnTo>
                  <a:pt x="5673079" y="6304937"/>
                </a:lnTo>
                <a:lnTo>
                  <a:pt x="6282238" y="6304937"/>
                </a:lnTo>
                <a:close/>
                <a:moveTo>
                  <a:pt x="6987709" y="7009983"/>
                </a:moveTo>
                <a:lnTo>
                  <a:pt x="6987709" y="7619143"/>
                </a:lnTo>
                <a:lnTo>
                  <a:pt x="6378551" y="7619143"/>
                </a:lnTo>
                <a:cubicBezTo>
                  <a:pt x="6378551" y="7416090"/>
                  <a:pt x="6378550" y="7213036"/>
                  <a:pt x="6378550" y="7009983"/>
                </a:cubicBezTo>
                <a:lnTo>
                  <a:pt x="6987709" y="7009983"/>
                </a:lnTo>
                <a:close/>
                <a:moveTo>
                  <a:pt x="7693180" y="7715029"/>
                </a:moveTo>
                <a:lnTo>
                  <a:pt x="7693180" y="8324189"/>
                </a:lnTo>
                <a:lnTo>
                  <a:pt x="7084021" y="8324189"/>
                </a:lnTo>
                <a:lnTo>
                  <a:pt x="7084021" y="7715030"/>
                </a:lnTo>
                <a:lnTo>
                  <a:pt x="7693180" y="7715029"/>
                </a:lnTo>
                <a:close/>
                <a:moveTo>
                  <a:pt x="1927028" y="1462696"/>
                </a:moveTo>
                <a:lnTo>
                  <a:pt x="1504009" y="1462691"/>
                </a:lnTo>
                <a:lnTo>
                  <a:pt x="1504009" y="1885716"/>
                </a:lnTo>
                <a:lnTo>
                  <a:pt x="1927034" y="1885717"/>
                </a:lnTo>
                <a:lnTo>
                  <a:pt x="1927028" y="1462696"/>
                </a:lnTo>
                <a:close/>
                <a:moveTo>
                  <a:pt x="2632498" y="2167742"/>
                </a:moveTo>
                <a:lnTo>
                  <a:pt x="2209477" y="2167737"/>
                </a:lnTo>
                <a:cubicBezTo>
                  <a:pt x="2209477" y="2308746"/>
                  <a:pt x="2209478" y="2449754"/>
                  <a:pt x="2209478" y="2590763"/>
                </a:cubicBezTo>
                <a:lnTo>
                  <a:pt x="2632502" y="2590763"/>
                </a:lnTo>
                <a:cubicBezTo>
                  <a:pt x="2632501" y="2449756"/>
                  <a:pt x="2632499" y="2308749"/>
                  <a:pt x="2632498" y="2167742"/>
                </a:cubicBezTo>
                <a:close/>
                <a:moveTo>
                  <a:pt x="3367289" y="2872786"/>
                </a:moveTo>
                <a:lnTo>
                  <a:pt x="2944264" y="2872786"/>
                </a:lnTo>
                <a:cubicBezTo>
                  <a:pt x="2944266" y="3013793"/>
                  <a:pt x="2944267" y="3154801"/>
                  <a:pt x="2944269" y="3295808"/>
                </a:cubicBezTo>
                <a:lnTo>
                  <a:pt x="3367289" y="3295812"/>
                </a:lnTo>
                <a:lnTo>
                  <a:pt x="3367289" y="2872786"/>
                </a:lnTo>
                <a:close/>
                <a:moveTo>
                  <a:pt x="4072760" y="3577831"/>
                </a:moveTo>
                <a:lnTo>
                  <a:pt x="3649736" y="3577831"/>
                </a:lnTo>
                <a:cubicBezTo>
                  <a:pt x="3649737" y="3718838"/>
                  <a:pt x="3649737" y="3859845"/>
                  <a:pt x="3649738" y="4000852"/>
                </a:cubicBezTo>
                <a:lnTo>
                  <a:pt x="4072759" y="4000856"/>
                </a:lnTo>
                <a:cubicBezTo>
                  <a:pt x="4072759" y="3859848"/>
                  <a:pt x="4072760" y="3718839"/>
                  <a:pt x="4072760" y="3577831"/>
                </a:cubicBezTo>
                <a:close/>
                <a:moveTo>
                  <a:pt x="4778226" y="4282871"/>
                </a:moveTo>
                <a:lnTo>
                  <a:pt x="4355206" y="4282876"/>
                </a:lnTo>
                <a:cubicBezTo>
                  <a:pt x="4355206" y="4423882"/>
                  <a:pt x="4355205" y="4564888"/>
                  <a:pt x="4355205" y="4705894"/>
                </a:cubicBezTo>
                <a:lnTo>
                  <a:pt x="4778226" y="4705897"/>
                </a:lnTo>
                <a:lnTo>
                  <a:pt x="4778226" y="4282871"/>
                </a:lnTo>
                <a:close/>
                <a:moveTo>
                  <a:pt x="5483697" y="4987916"/>
                </a:moveTo>
                <a:lnTo>
                  <a:pt x="5060672" y="4987917"/>
                </a:lnTo>
                <a:cubicBezTo>
                  <a:pt x="5060673" y="5128924"/>
                  <a:pt x="5060674" y="5269932"/>
                  <a:pt x="5060675" y="5410939"/>
                </a:cubicBezTo>
                <a:lnTo>
                  <a:pt x="5483697" y="5410941"/>
                </a:lnTo>
                <a:lnTo>
                  <a:pt x="5483697" y="4987916"/>
                </a:lnTo>
                <a:close/>
                <a:moveTo>
                  <a:pt x="6189169" y="5692961"/>
                </a:moveTo>
                <a:lnTo>
                  <a:pt x="5766144" y="5692961"/>
                </a:lnTo>
                <a:cubicBezTo>
                  <a:pt x="5766145" y="5833969"/>
                  <a:pt x="5766145" y="5974976"/>
                  <a:pt x="5766146" y="6115984"/>
                </a:cubicBezTo>
                <a:lnTo>
                  <a:pt x="6189169" y="6115986"/>
                </a:lnTo>
                <a:lnTo>
                  <a:pt x="6189169" y="5692961"/>
                </a:lnTo>
                <a:close/>
                <a:moveTo>
                  <a:pt x="6894640" y="6398006"/>
                </a:moveTo>
                <a:lnTo>
                  <a:pt x="6471615" y="6398006"/>
                </a:lnTo>
                <a:cubicBezTo>
                  <a:pt x="6471616" y="6539014"/>
                  <a:pt x="6471616" y="6680023"/>
                  <a:pt x="6471617" y="6821031"/>
                </a:cubicBezTo>
                <a:lnTo>
                  <a:pt x="6894640" y="6821032"/>
                </a:lnTo>
                <a:lnTo>
                  <a:pt x="6894640" y="6398006"/>
                </a:lnTo>
                <a:close/>
                <a:moveTo>
                  <a:pt x="7600112" y="7103051"/>
                </a:moveTo>
                <a:lnTo>
                  <a:pt x="7177087" y="7103051"/>
                </a:lnTo>
                <a:cubicBezTo>
                  <a:pt x="7177087" y="7244059"/>
                  <a:pt x="7177088" y="7385068"/>
                  <a:pt x="7177088" y="7526076"/>
                </a:cubicBezTo>
                <a:lnTo>
                  <a:pt x="7600112" y="7526077"/>
                </a:lnTo>
                <a:lnTo>
                  <a:pt x="7600112" y="7103051"/>
                </a:lnTo>
                <a:close/>
                <a:moveTo>
                  <a:pt x="8305584" y="7808096"/>
                </a:moveTo>
                <a:lnTo>
                  <a:pt x="7882558" y="7808096"/>
                </a:lnTo>
                <a:cubicBezTo>
                  <a:pt x="7882558" y="7949105"/>
                  <a:pt x="7882559" y="8090113"/>
                  <a:pt x="7882559" y="8231122"/>
                </a:cubicBezTo>
                <a:lnTo>
                  <a:pt x="8305584" y="8231122"/>
                </a:lnTo>
                <a:lnTo>
                  <a:pt x="8305584" y="7808096"/>
                </a:lnTo>
                <a:close/>
                <a:moveTo>
                  <a:pt x="2020095" y="1369629"/>
                </a:moveTo>
                <a:cubicBezTo>
                  <a:pt x="2020097" y="1572681"/>
                  <a:pt x="2020098" y="1775732"/>
                  <a:pt x="2020100" y="1978784"/>
                </a:cubicBezTo>
                <a:lnTo>
                  <a:pt x="1410942" y="1978783"/>
                </a:lnTo>
                <a:lnTo>
                  <a:pt x="1410942" y="1369624"/>
                </a:lnTo>
                <a:lnTo>
                  <a:pt x="2020095" y="1369629"/>
                </a:lnTo>
                <a:close/>
                <a:moveTo>
                  <a:pt x="2725564" y="2074676"/>
                </a:moveTo>
                <a:cubicBezTo>
                  <a:pt x="2725566" y="2277727"/>
                  <a:pt x="2725567" y="2480778"/>
                  <a:pt x="2725569" y="2683829"/>
                </a:cubicBezTo>
                <a:lnTo>
                  <a:pt x="2116411" y="2683830"/>
                </a:lnTo>
                <a:cubicBezTo>
                  <a:pt x="2116411" y="2480777"/>
                  <a:pt x="2116410" y="2277723"/>
                  <a:pt x="2116410" y="2074670"/>
                </a:cubicBezTo>
                <a:lnTo>
                  <a:pt x="2725564" y="2074676"/>
                </a:lnTo>
                <a:close/>
                <a:moveTo>
                  <a:pt x="3460355" y="2779719"/>
                </a:moveTo>
                <a:cubicBezTo>
                  <a:pt x="3460355" y="2982772"/>
                  <a:pt x="3460356" y="3185826"/>
                  <a:pt x="3460356" y="3388879"/>
                </a:cubicBezTo>
                <a:lnTo>
                  <a:pt x="2851202" y="3388875"/>
                </a:lnTo>
                <a:cubicBezTo>
                  <a:pt x="2851200" y="3185823"/>
                  <a:pt x="2851199" y="2982771"/>
                  <a:pt x="2851197" y="2779719"/>
                </a:cubicBezTo>
                <a:lnTo>
                  <a:pt x="3460355" y="2779719"/>
                </a:lnTo>
                <a:close/>
                <a:moveTo>
                  <a:pt x="4165827" y="3484763"/>
                </a:moveTo>
                <a:cubicBezTo>
                  <a:pt x="4165827" y="3687816"/>
                  <a:pt x="4165826" y="3890870"/>
                  <a:pt x="4165826" y="4093923"/>
                </a:cubicBezTo>
                <a:lnTo>
                  <a:pt x="3556671" y="4093919"/>
                </a:lnTo>
                <a:cubicBezTo>
                  <a:pt x="3556670" y="3890867"/>
                  <a:pt x="3556669" y="3687816"/>
                  <a:pt x="3556668" y="3484764"/>
                </a:cubicBezTo>
                <a:lnTo>
                  <a:pt x="4165827" y="3484763"/>
                </a:lnTo>
                <a:close/>
                <a:moveTo>
                  <a:pt x="4871293" y="4189804"/>
                </a:moveTo>
                <a:lnTo>
                  <a:pt x="4871293" y="4798964"/>
                </a:lnTo>
                <a:lnTo>
                  <a:pt x="4262138" y="4798961"/>
                </a:lnTo>
                <a:lnTo>
                  <a:pt x="4262138" y="4189808"/>
                </a:lnTo>
                <a:lnTo>
                  <a:pt x="4871293" y="4189804"/>
                </a:lnTo>
                <a:close/>
                <a:moveTo>
                  <a:pt x="5576764" y="4894849"/>
                </a:moveTo>
                <a:lnTo>
                  <a:pt x="5576764" y="5504009"/>
                </a:lnTo>
                <a:lnTo>
                  <a:pt x="4967608" y="5504006"/>
                </a:lnTo>
                <a:cubicBezTo>
                  <a:pt x="4967607" y="5300953"/>
                  <a:pt x="4967606" y="5097901"/>
                  <a:pt x="4967605" y="4894848"/>
                </a:cubicBezTo>
                <a:lnTo>
                  <a:pt x="5576764" y="4894849"/>
                </a:lnTo>
                <a:close/>
                <a:moveTo>
                  <a:pt x="6282236" y="5599894"/>
                </a:moveTo>
                <a:lnTo>
                  <a:pt x="6282236" y="6209053"/>
                </a:lnTo>
                <a:lnTo>
                  <a:pt x="5673079" y="6209051"/>
                </a:lnTo>
                <a:cubicBezTo>
                  <a:pt x="5673078" y="6005998"/>
                  <a:pt x="5673078" y="5802946"/>
                  <a:pt x="5673077" y="5599893"/>
                </a:cubicBezTo>
                <a:lnTo>
                  <a:pt x="6282236" y="5599894"/>
                </a:lnTo>
                <a:close/>
                <a:moveTo>
                  <a:pt x="6987707" y="6304939"/>
                </a:moveTo>
                <a:lnTo>
                  <a:pt x="6987707" y="6914099"/>
                </a:lnTo>
                <a:lnTo>
                  <a:pt x="6378550" y="6914098"/>
                </a:lnTo>
                <a:cubicBezTo>
                  <a:pt x="6378549" y="6711045"/>
                  <a:pt x="6378549" y="6507992"/>
                  <a:pt x="6378548" y="6304939"/>
                </a:cubicBezTo>
                <a:lnTo>
                  <a:pt x="6987707" y="6304939"/>
                </a:lnTo>
                <a:close/>
                <a:moveTo>
                  <a:pt x="7693179" y="7009984"/>
                </a:moveTo>
                <a:lnTo>
                  <a:pt x="7693179" y="7619144"/>
                </a:lnTo>
                <a:lnTo>
                  <a:pt x="7084021" y="7619143"/>
                </a:lnTo>
                <a:cubicBezTo>
                  <a:pt x="7084021" y="7416090"/>
                  <a:pt x="7084020" y="7213037"/>
                  <a:pt x="7084020" y="7009984"/>
                </a:cubicBezTo>
                <a:lnTo>
                  <a:pt x="7693179" y="7009984"/>
                </a:lnTo>
                <a:close/>
                <a:moveTo>
                  <a:pt x="8398650" y="7715029"/>
                </a:moveTo>
                <a:lnTo>
                  <a:pt x="8398650" y="8324189"/>
                </a:lnTo>
                <a:lnTo>
                  <a:pt x="7789492" y="8324189"/>
                </a:lnTo>
                <a:lnTo>
                  <a:pt x="7789492" y="7715029"/>
                </a:lnTo>
                <a:lnTo>
                  <a:pt x="8398650" y="7715029"/>
                </a:lnTo>
                <a:close/>
                <a:moveTo>
                  <a:pt x="2632497" y="1462696"/>
                </a:moveTo>
                <a:lnTo>
                  <a:pt x="2209472" y="1462697"/>
                </a:lnTo>
                <a:lnTo>
                  <a:pt x="2209472" y="1885722"/>
                </a:lnTo>
                <a:lnTo>
                  <a:pt x="2632497" y="1885722"/>
                </a:lnTo>
                <a:lnTo>
                  <a:pt x="2632497" y="1462696"/>
                </a:lnTo>
                <a:close/>
                <a:moveTo>
                  <a:pt x="3367288" y="2167740"/>
                </a:moveTo>
                <a:lnTo>
                  <a:pt x="2944263" y="2167740"/>
                </a:lnTo>
                <a:cubicBezTo>
                  <a:pt x="2944263" y="2308749"/>
                  <a:pt x="2944264" y="2449758"/>
                  <a:pt x="2944264" y="2590767"/>
                </a:cubicBezTo>
                <a:lnTo>
                  <a:pt x="3367288" y="2590767"/>
                </a:lnTo>
                <a:lnTo>
                  <a:pt x="3367288" y="2167740"/>
                </a:lnTo>
                <a:close/>
                <a:moveTo>
                  <a:pt x="4072759" y="2872786"/>
                </a:moveTo>
                <a:lnTo>
                  <a:pt x="3649734" y="2872787"/>
                </a:lnTo>
                <a:lnTo>
                  <a:pt x="3649734" y="3295811"/>
                </a:lnTo>
                <a:lnTo>
                  <a:pt x="4072758" y="3295812"/>
                </a:lnTo>
                <a:cubicBezTo>
                  <a:pt x="4072758" y="3154803"/>
                  <a:pt x="4072759" y="3013795"/>
                  <a:pt x="4072759" y="2872786"/>
                </a:cubicBezTo>
                <a:close/>
                <a:moveTo>
                  <a:pt x="4778230" y="3577830"/>
                </a:moveTo>
                <a:lnTo>
                  <a:pt x="4355205" y="3577830"/>
                </a:lnTo>
                <a:lnTo>
                  <a:pt x="4355205" y="4000856"/>
                </a:lnTo>
                <a:lnTo>
                  <a:pt x="4778225" y="4000851"/>
                </a:lnTo>
                <a:cubicBezTo>
                  <a:pt x="4778227" y="3859844"/>
                  <a:pt x="4778228" y="3718837"/>
                  <a:pt x="4778230" y="3577830"/>
                </a:cubicBezTo>
                <a:close/>
                <a:moveTo>
                  <a:pt x="5483697" y="4282871"/>
                </a:moveTo>
                <a:lnTo>
                  <a:pt x="5060672" y="4282871"/>
                </a:lnTo>
                <a:cubicBezTo>
                  <a:pt x="5060672" y="4423880"/>
                  <a:pt x="5060673" y="4564888"/>
                  <a:pt x="5060673" y="4705897"/>
                </a:cubicBezTo>
                <a:lnTo>
                  <a:pt x="5483697" y="4705897"/>
                </a:lnTo>
                <a:lnTo>
                  <a:pt x="5483697" y="4282871"/>
                </a:lnTo>
                <a:close/>
                <a:moveTo>
                  <a:pt x="6189168" y="4987916"/>
                </a:moveTo>
                <a:lnTo>
                  <a:pt x="5766143" y="4987917"/>
                </a:lnTo>
                <a:lnTo>
                  <a:pt x="5766143" y="5410943"/>
                </a:lnTo>
                <a:lnTo>
                  <a:pt x="6189168" y="5410942"/>
                </a:lnTo>
                <a:lnTo>
                  <a:pt x="6189168" y="4987916"/>
                </a:lnTo>
                <a:close/>
                <a:moveTo>
                  <a:pt x="6894640" y="5692961"/>
                </a:moveTo>
                <a:lnTo>
                  <a:pt x="6471615" y="5692962"/>
                </a:lnTo>
                <a:lnTo>
                  <a:pt x="6471615" y="6115987"/>
                </a:lnTo>
                <a:lnTo>
                  <a:pt x="6894640" y="6115987"/>
                </a:lnTo>
                <a:lnTo>
                  <a:pt x="6894640" y="5692961"/>
                </a:lnTo>
                <a:close/>
                <a:moveTo>
                  <a:pt x="7600111" y="6398006"/>
                </a:moveTo>
                <a:lnTo>
                  <a:pt x="7177086" y="6398006"/>
                </a:lnTo>
                <a:cubicBezTo>
                  <a:pt x="7177086" y="6539014"/>
                  <a:pt x="7177087" y="6680023"/>
                  <a:pt x="7177087" y="6821031"/>
                </a:cubicBezTo>
                <a:lnTo>
                  <a:pt x="7600111" y="6821031"/>
                </a:lnTo>
                <a:lnTo>
                  <a:pt x="7600111" y="6398006"/>
                </a:lnTo>
                <a:close/>
                <a:moveTo>
                  <a:pt x="8305582" y="7103051"/>
                </a:moveTo>
                <a:lnTo>
                  <a:pt x="7882557" y="7103051"/>
                </a:lnTo>
                <a:lnTo>
                  <a:pt x="7882557" y="7526078"/>
                </a:lnTo>
                <a:lnTo>
                  <a:pt x="8305582" y="7526078"/>
                </a:lnTo>
                <a:lnTo>
                  <a:pt x="8305582" y="7103051"/>
                </a:lnTo>
                <a:close/>
                <a:moveTo>
                  <a:pt x="9019738" y="7715030"/>
                </a:moveTo>
                <a:lnTo>
                  <a:pt x="8926671" y="7808097"/>
                </a:lnTo>
                <a:lnTo>
                  <a:pt x="8588027" y="7808097"/>
                </a:lnTo>
                <a:lnTo>
                  <a:pt x="8588027" y="8146741"/>
                </a:lnTo>
                <a:lnTo>
                  <a:pt x="8494960" y="8239808"/>
                </a:lnTo>
                <a:lnTo>
                  <a:pt x="8494960" y="7715030"/>
                </a:lnTo>
                <a:lnTo>
                  <a:pt x="9019738" y="7715030"/>
                </a:lnTo>
                <a:close/>
                <a:moveTo>
                  <a:pt x="2020096" y="705470"/>
                </a:moveTo>
                <a:cubicBezTo>
                  <a:pt x="2020096" y="894895"/>
                  <a:pt x="2020095" y="1084320"/>
                  <a:pt x="2020095" y="1273745"/>
                </a:cubicBezTo>
                <a:lnTo>
                  <a:pt x="1451821" y="1273745"/>
                </a:lnTo>
                <a:lnTo>
                  <a:pt x="1544888" y="1180678"/>
                </a:lnTo>
                <a:lnTo>
                  <a:pt x="1927028" y="1180678"/>
                </a:lnTo>
                <a:lnTo>
                  <a:pt x="1927028" y="798538"/>
                </a:lnTo>
                <a:lnTo>
                  <a:pt x="2020096" y="705470"/>
                </a:lnTo>
                <a:close/>
                <a:moveTo>
                  <a:pt x="2725565" y="1369628"/>
                </a:moveTo>
                <a:cubicBezTo>
                  <a:pt x="2725565" y="1572682"/>
                  <a:pt x="2725564" y="1775736"/>
                  <a:pt x="2725564" y="1978790"/>
                </a:cubicBezTo>
                <a:lnTo>
                  <a:pt x="2116405" y="1978788"/>
                </a:lnTo>
                <a:lnTo>
                  <a:pt x="2116405" y="1369630"/>
                </a:lnTo>
                <a:lnTo>
                  <a:pt x="2725565" y="1369628"/>
                </a:lnTo>
                <a:close/>
                <a:moveTo>
                  <a:pt x="3460356" y="2074672"/>
                </a:moveTo>
                <a:cubicBezTo>
                  <a:pt x="3460356" y="2277726"/>
                  <a:pt x="3460355" y="2480780"/>
                  <a:pt x="3460355" y="2683834"/>
                </a:cubicBezTo>
                <a:lnTo>
                  <a:pt x="2851197" y="2683834"/>
                </a:lnTo>
                <a:cubicBezTo>
                  <a:pt x="2851197" y="2480781"/>
                  <a:pt x="2851196" y="2277727"/>
                  <a:pt x="2851196" y="2074674"/>
                </a:cubicBezTo>
                <a:lnTo>
                  <a:pt x="3460356" y="2074672"/>
                </a:lnTo>
                <a:close/>
                <a:moveTo>
                  <a:pt x="4165827" y="2779718"/>
                </a:moveTo>
                <a:cubicBezTo>
                  <a:pt x="4165826" y="2982772"/>
                  <a:pt x="4165826" y="3185825"/>
                  <a:pt x="4165825" y="3388879"/>
                </a:cubicBezTo>
                <a:lnTo>
                  <a:pt x="3556667" y="3388878"/>
                </a:lnTo>
                <a:cubicBezTo>
                  <a:pt x="3556667" y="3185825"/>
                  <a:pt x="3556668" y="2982773"/>
                  <a:pt x="3556668" y="2779720"/>
                </a:cubicBezTo>
                <a:lnTo>
                  <a:pt x="4165827" y="2779718"/>
                </a:lnTo>
                <a:close/>
                <a:moveTo>
                  <a:pt x="4871297" y="3484763"/>
                </a:moveTo>
                <a:cubicBezTo>
                  <a:pt x="4871296" y="3687815"/>
                  <a:pt x="4871294" y="3890867"/>
                  <a:pt x="4871293" y="4093919"/>
                </a:cubicBezTo>
                <a:lnTo>
                  <a:pt x="4262138" y="4093922"/>
                </a:lnTo>
                <a:lnTo>
                  <a:pt x="4262138" y="3484764"/>
                </a:lnTo>
                <a:lnTo>
                  <a:pt x="4871297" y="3484763"/>
                </a:lnTo>
                <a:close/>
                <a:moveTo>
                  <a:pt x="5576764" y="4189804"/>
                </a:moveTo>
                <a:lnTo>
                  <a:pt x="5576764" y="4798964"/>
                </a:lnTo>
                <a:lnTo>
                  <a:pt x="4967606" y="4798963"/>
                </a:lnTo>
                <a:cubicBezTo>
                  <a:pt x="4967606" y="4595910"/>
                  <a:pt x="4967605" y="4392857"/>
                  <a:pt x="4967605" y="4189804"/>
                </a:cubicBezTo>
                <a:lnTo>
                  <a:pt x="5576764" y="4189804"/>
                </a:lnTo>
                <a:close/>
                <a:moveTo>
                  <a:pt x="6282235" y="4894849"/>
                </a:moveTo>
                <a:lnTo>
                  <a:pt x="6282235" y="5504010"/>
                </a:lnTo>
                <a:lnTo>
                  <a:pt x="5673076" y="5504010"/>
                </a:lnTo>
                <a:lnTo>
                  <a:pt x="5673076" y="4894850"/>
                </a:lnTo>
                <a:lnTo>
                  <a:pt x="6282235" y="4894849"/>
                </a:lnTo>
                <a:close/>
                <a:moveTo>
                  <a:pt x="6987707" y="5599894"/>
                </a:moveTo>
                <a:lnTo>
                  <a:pt x="6987707" y="6209055"/>
                </a:lnTo>
                <a:lnTo>
                  <a:pt x="6378548" y="6209054"/>
                </a:lnTo>
                <a:lnTo>
                  <a:pt x="6378548" y="5599894"/>
                </a:lnTo>
                <a:lnTo>
                  <a:pt x="6987707" y="5599894"/>
                </a:lnTo>
                <a:close/>
                <a:moveTo>
                  <a:pt x="7693178" y="6304938"/>
                </a:moveTo>
                <a:lnTo>
                  <a:pt x="7693178" y="6914098"/>
                </a:lnTo>
                <a:lnTo>
                  <a:pt x="7084019" y="6914099"/>
                </a:lnTo>
                <a:lnTo>
                  <a:pt x="7084019" y="6304938"/>
                </a:lnTo>
                <a:lnTo>
                  <a:pt x="7693178" y="6304938"/>
                </a:lnTo>
                <a:close/>
                <a:moveTo>
                  <a:pt x="8398650" y="7009984"/>
                </a:moveTo>
                <a:cubicBezTo>
                  <a:pt x="8398650" y="7213037"/>
                  <a:pt x="8398649" y="7416091"/>
                  <a:pt x="8398649" y="7619144"/>
                </a:cubicBezTo>
                <a:lnTo>
                  <a:pt x="7789491" y="7619144"/>
                </a:lnTo>
                <a:lnTo>
                  <a:pt x="7789491" y="7009985"/>
                </a:lnTo>
                <a:lnTo>
                  <a:pt x="8398650" y="7009984"/>
                </a:lnTo>
                <a:close/>
                <a:moveTo>
                  <a:pt x="2632498" y="757649"/>
                </a:moveTo>
                <a:lnTo>
                  <a:pt x="2209472" y="757650"/>
                </a:lnTo>
                <a:cubicBezTo>
                  <a:pt x="2209472" y="898659"/>
                  <a:pt x="2209471" y="1039669"/>
                  <a:pt x="2209471" y="1180678"/>
                </a:cubicBezTo>
                <a:lnTo>
                  <a:pt x="2632497" y="1180676"/>
                </a:lnTo>
                <a:cubicBezTo>
                  <a:pt x="2632497" y="1039667"/>
                  <a:pt x="2632498" y="898658"/>
                  <a:pt x="2632498" y="757649"/>
                </a:cubicBezTo>
                <a:close/>
                <a:moveTo>
                  <a:pt x="3367291" y="1462694"/>
                </a:moveTo>
                <a:lnTo>
                  <a:pt x="2944265" y="1462695"/>
                </a:lnTo>
                <a:cubicBezTo>
                  <a:pt x="2944264" y="1603704"/>
                  <a:pt x="2944264" y="1744714"/>
                  <a:pt x="2944263" y="1885723"/>
                </a:cubicBezTo>
                <a:lnTo>
                  <a:pt x="3367289" y="1885721"/>
                </a:lnTo>
                <a:cubicBezTo>
                  <a:pt x="3367290" y="1744712"/>
                  <a:pt x="3367290" y="1603703"/>
                  <a:pt x="3367291" y="1462694"/>
                </a:cubicBezTo>
                <a:close/>
                <a:moveTo>
                  <a:pt x="4072762" y="2167739"/>
                </a:moveTo>
                <a:lnTo>
                  <a:pt x="3649736" y="2167740"/>
                </a:lnTo>
                <a:cubicBezTo>
                  <a:pt x="3649735" y="2308749"/>
                  <a:pt x="3649735" y="2449758"/>
                  <a:pt x="3649734" y="2590767"/>
                </a:cubicBezTo>
                <a:lnTo>
                  <a:pt x="4072760" y="2590766"/>
                </a:lnTo>
                <a:cubicBezTo>
                  <a:pt x="4072761" y="2449757"/>
                  <a:pt x="4072761" y="2308748"/>
                  <a:pt x="4072762" y="2167739"/>
                </a:cubicBezTo>
                <a:close/>
                <a:moveTo>
                  <a:pt x="4778232" y="2872784"/>
                </a:moveTo>
                <a:lnTo>
                  <a:pt x="4355207" y="2872785"/>
                </a:lnTo>
                <a:lnTo>
                  <a:pt x="4355204" y="3295812"/>
                </a:lnTo>
                <a:lnTo>
                  <a:pt x="4778230" y="3295809"/>
                </a:lnTo>
                <a:cubicBezTo>
                  <a:pt x="4778231" y="3154801"/>
                  <a:pt x="4778231" y="3013792"/>
                  <a:pt x="4778232" y="2872784"/>
                </a:cubicBezTo>
                <a:close/>
                <a:moveTo>
                  <a:pt x="5483697" y="3577824"/>
                </a:moveTo>
                <a:lnTo>
                  <a:pt x="5060676" y="3577829"/>
                </a:lnTo>
                <a:cubicBezTo>
                  <a:pt x="5060674" y="3718837"/>
                  <a:pt x="5060673" y="3859844"/>
                  <a:pt x="5060671" y="4000852"/>
                </a:cubicBezTo>
                <a:lnTo>
                  <a:pt x="5483697" y="4000851"/>
                </a:lnTo>
                <a:lnTo>
                  <a:pt x="5483697" y="3577824"/>
                </a:lnTo>
                <a:close/>
                <a:moveTo>
                  <a:pt x="6189169" y="4282869"/>
                </a:moveTo>
                <a:lnTo>
                  <a:pt x="5766143" y="4282870"/>
                </a:lnTo>
                <a:cubicBezTo>
                  <a:pt x="5766143" y="4423879"/>
                  <a:pt x="5766142" y="4564888"/>
                  <a:pt x="5766142" y="4705897"/>
                </a:cubicBezTo>
                <a:lnTo>
                  <a:pt x="6189168" y="4705896"/>
                </a:lnTo>
                <a:cubicBezTo>
                  <a:pt x="6189168" y="4564887"/>
                  <a:pt x="6189169" y="4423878"/>
                  <a:pt x="6189169" y="4282869"/>
                </a:cubicBezTo>
                <a:close/>
                <a:moveTo>
                  <a:pt x="6894641" y="4987914"/>
                </a:moveTo>
                <a:lnTo>
                  <a:pt x="6471615" y="4987915"/>
                </a:lnTo>
                <a:cubicBezTo>
                  <a:pt x="6471615" y="5128924"/>
                  <a:pt x="6471614" y="5269933"/>
                  <a:pt x="6471614" y="5410942"/>
                </a:cubicBezTo>
                <a:lnTo>
                  <a:pt x="6894640" y="5410941"/>
                </a:lnTo>
                <a:cubicBezTo>
                  <a:pt x="6894640" y="5269932"/>
                  <a:pt x="6894641" y="5128923"/>
                  <a:pt x="6894641" y="4987914"/>
                </a:cubicBezTo>
                <a:close/>
                <a:moveTo>
                  <a:pt x="7600111" y="5692960"/>
                </a:moveTo>
                <a:lnTo>
                  <a:pt x="7177086" y="5692961"/>
                </a:lnTo>
                <a:cubicBezTo>
                  <a:pt x="7177086" y="5833970"/>
                  <a:pt x="7177085" y="5974979"/>
                  <a:pt x="7177085" y="6115988"/>
                </a:cubicBezTo>
                <a:lnTo>
                  <a:pt x="7600111" y="6115987"/>
                </a:lnTo>
                <a:lnTo>
                  <a:pt x="7600111" y="5692960"/>
                </a:lnTo>
                <a:close/>
                <a:moveTo>
                  <a:pt x="8305583" y="6398006"/>
                </a:moveTo>
                <a:lnTo>
                  <a:pt x="7882558" y="6398006"/>
                </a:lnTo>
                <a:cubicBezTo>
                  <a:pt x="7882558" y="6539015"/>
                  <a:pt x="7882557" y="6680024"/>
                  <a:pt x="7882557" y="6821033"/>
                </a:cubicBezTo>
                <a:lnTo>
                  <a:pt x="8305583" y="6821032"/>
                </a:lnTo>
                <a:lnTo>
                  <a:pt x="8305583" y="6398006"/>
                </a:lnTo>
                <a:close/>
                <a:moveTo>
                  <a:pt x="9011052" y="7103051"/>
                </a:moveTo>
                <a:lnTo>
                  <a:pt x="8588026" y="7103051"/>
                </a:lnTo>
                <a:cubicBezTo>
                  <a:pt x="8588026" y="7244060"/>
                  <a:pt x="8588027" y="7385068"/>
                  <a:pt x="8588027" y="7526077"/>
                </a:cubicBezTo>
                <a:lnTo>
                  <a:pt x="9011052" y="7526077"/>
                </a:lnTo>
                <a:lnTo>
                  <a:pt x="9011052" y="7103051"/>
                </a:lnTo>
                <a:close/>
                <a:moveTo>
                  <a:pt x="2725565" y="664582"/>
                </a:moveTo>
                <a:cubicBezTo>
                  <a:pt x="2725565" y="867636"/>
                  <a:pt x="2725564" y="1070689"/>
                  <a:pt x="2725564" y="1273743"/>
                </a:cubicBezTo>
                <a:lnTo>
                  <a:pt x="2116404" y="1273744"/>
                </a:lnTo>
                <a:cubicBezTo>
                  <a:pt x="2116404" y="1070691"/>
                  <a:pt x="2116405" y="867637"/>
                  <a:pt x="2116405" y="664584"/>
                </a:cubicBezTo>
                <a:lnTo>
                  <a:pt x="2725565" y="664582"/>
                </a:lnTo>
                <a:close/>
                <a:moveTo>
                  <a:pt x="3460357" y="1369627"/>
                </a:moveTo>
                <a:cubicBezTo>
                  <a:pt x="3460357" y="1572681"/>
                  <a:pt x="3460356" y="1775734"/>
                  <a:pt x="3460356" y="1978788"/>
                </a:cubicBezTo>
                <a:lnTo>
                  <a:pt x="2851197" y="1978789"/>
                </a:lnTo>
                <a:lnTo>
                  <a:pt x="2851197" y="1369628"/>
                </a:lnTo>
                <a:lnTo>
                  <a:pt x="3460357" y="1369627"/>
                </a:lnTo>
                <a:close/>
                <a:moveTo>
                  <a:pt x="4165829" y="2074673"/>
                </a:moveTo>
                <a:cubicBezTo>
                  <a:pt x="4165829" y="2277726"/>
                  <a:pt x="4165828" y="2480780"/>
                  <a:pt x="4165828" y="2683833"/>
                </a:cubicBezTo>
                <a:lnTo>
                  <a:pt x="3556667" y="2683834"/>
                </a:lnTo>
                <a:cubicBezTo>
                  <a:pt x="3556667" y="2480780"/>
                  <a:pt x="3556668" y="2277727"/>
                  <a:pt x="3556668" y="2074673"/>
                </a:cubicBezTo>
                <a:lnTo>
                  <a:pt x="4165829" y="2074673"/>
                </a:lnTo>
                <a:close/>
                <a:moveTo>
                  <a:pt x="4871299" y="2779716"/>
                </a:moveTo>
                <a:cubicBezTo>
                  <a:pt x="4871298" y="2982769"/>
                  <a:pt x="4871298" y="3185823"/>
                  <a:pt x="4871297" y="3388876"/>
                </a:cubicBezTo>
                <a:lnTo>
                  <a:pt x="4262138" y="3388878"/>
                </a:lnTo>
                <a:cubicBezTo>
                  <a:pt x="4262138" y="3185824"/>
                  <a:pt x="4262139" y="2982771"/>
                  <a:pt x="4262139" y="2779717"/>
                </a:cubicBezTo>
                <a:lnTo>
                  <a:pt x="4871299" y="2779716"/>
                </a:lnTo>
                <a:close/>
                <a:moveTo>
                  <a:pt x="5576764" y="3484757"/>
                </a:moveTo>
                <a:lnTo>
                  <a:pt x="5576764" y="4093918"/>
                </a:lnTo>
                <a:lnTo>
                  <a:pt x="4967604" y="4093919"/>
                </a:lnTo>
                <a:cubicBezTo>
                  <a:pt x="4967606" y="3890867"/>
                  <a:pt x="4967607" y="3687814"/>
                  <a:pt x="4967609" y="3484762"/>
                </a:cubicBezTo>
                <a:lnTo>
                  <a:pt x="5576764" y="3484757"/>
                </a:lnTo>
                <a:close/>
                <a:moveTo>
                  <a:pt x="6282236" y="4189802"/>
                </a:moveTo>
                <a:cubicBezTo>
                  <a:pt x="6282236" y="4392856"/>
                  <a:pt x="6282235" y="4595909"/>
                  <a:pt x="6282235" y="4798963"/>
                </a:cubicBezTo>
                <a:lnTo>
                  <a:pt x="5673075" y="4798964"/>
                </a:lnTo>
                <a:cubicBezTo>
                  <a:pt x="5673075" y="4595910"/>
                  <a:pt x="5673076" y="4392857"/>
                  <a:pt x="5673076" y="4189803"/>
                </a:cubicBezTo>
                <a:lnTo>
                  <a:pt x="6282236" y="4189802"/>
                </a:lnTo>
                <a:close/>
                <a:moveTo>
                  <a:pt x="6987708" y="4894847"/>
                </a:moveTo>
                <a:cubicBezTo>
                  <a:pt x="6987708" y="5097901"/>
                  <a:pt x="6987707" y="5300955"/>
                  <a:pt x="6987707" y="5504009"/>
                </a:cubicBezTo>
                <a:lnTo>
                  <a:pt x="6378547" y="5504009"/>
                </a:lnTo>
                <a:cubicBezTo>
                  <a:pt x="6378547" y="5300955"/>
                  <a:pt x="6378548" y="5097902"/>
                  <a:pt x="6378548" y="4894848"/>
                </a:cubicBezTo>
                <a:lnTo>
                  <a:pt x="6987708" y="4894847"/>
                </a:lnTo>
                <a:close/>
                <a:moveTo>
                  <a:pt x="7693179" y="5599893"/>
                </a:moveTo>
                <a:cubicBezTo>
                  <a:pt x="7693179" y="5802947"/>
                  <a:pt x="7693178" y="6006000"/>
                  <a:pt x="7693178" y="6209054"/>
                </a:cubicBezTo>
                <a:lnTo>
                  <a:pt x="7084019" y="6209054"/>
                </a:lnTo>
                <a:lnTo>
                  <a:pt x="7084019" y="5599894"/>
                </a:lnTo>
                <a:lnTo>
                  <a:pt x="7693179" y="5599893"/>
                </a:lnTo>
                <a:close/>
                <a:moveTo>
                  <a:pt x="8398650" y="6304938"/>
                </a:moveTo>
                <a:lnTo>
                  <a:pt x="8398650" y="6914099"/>
                </a:lnTo>
                <a:lnTo>
                  <a:pt x="7789491" y="6914100"/>
                </a:lnTo>
                <a:lnTo>
                  <a:pt x="7789491" y="6304939"/>
                </a:lnTo>
                <a:lnTo>
                  <a:pt x="8398650" y="6304938"/>
                </a:lnTo>
                <a:close/>
                <a:moveTo>
                  <a:pt x="9104119" y="7009984"/>
                </a:moveTo>
                <a:lnTo>
                  <a:pt x="9104119" y="7619144"/>
                </a:lnTo>
                <a:lnTo>
                  <a:pt x="8494960" y="7619144"/>
                </a:lnTo>
                <a:lnTo>
                  <a:pt x="8494960" y="7009984"/>
                </a:lnTo>
                <a:lnTo>
                  <a:pt x="9104119" y="7009984"/>
                </a:lnTo>
                <a:close/>
                <a:moveTo>
                  <a:pt x="3367290" y="757648"/>
                </a:moveTo>
                <a:lnTo>
                  <a:pt x="2944265" y="757648"/>
                </a:lnTo>
                <a:lnTo>
                  <a:pt x="2944265" y="1180674"/>
                </a:lnTo>
                <a:lnTo>
                  <a:pt x="3367290" y="1180674"/>
                </a:lnTo>
                <a:lnTo>
                  <a:pt x="3367290" y="757648"/>
                </a:lnTo>
                <a:close/>
                <a:moveTo>
                  <a:pt x="4072761" y="1462693"/>
                </a:moveTo>
                <a:lnTo>
                  <a:pt x="3649737" y="1462694"/>
                </a:lnTo>
                <a:cubicBezTo>
                  <a:pt x="3649737" y="1603702"/>
                  <a:pt x="3649736" y="1744711"/>
                  <a:pt x="3649736" y="1885719"/>
                </a:cubicBezTo>
                <a:lnTo>
                  <a:pt x="4072762" y="1885719"/>
                </a:lnTo>
                <a:cubicBezTo>
                  <a:pt x="4072762" y="1744710"/>
                  <a:pt x="4072761" y="1603702"/>
                  <a:pt x="4072761" y="1462693"/>
                </a:cubicBezTo>
                <a:close/>
                <a:moveTo>
                  <a:pt x="4778232" y="2167739"/>
                </a:moveTo>
                <a:lnTo>
                  <a:pt x="4355207" y="2167739"/>
                </a:lnTo>
                <a:cubicBezTo>
                  <a:pt x="4355207" y="2308748"/>
                  <a:pt x="4355206" y="2449756"/>
                  <a:pt x="4355206" y="2590765"/>
                </a:cubicBezTo>
                <a:lnTo>
                  <a:pt x="4778231" y="2590764"/>
                </a:lnTo>
                <a:cubicBezTo>
                  <a:pt x="4778231" y="2449756"/>
                  <a:pt x="4778232" y="2308747"/>
                  <a:pt x="4778232" y="2167739"/>
                </a:cubicBezTo>
                <a:close/>
                <a:moveTo>
                  <a:pt x="5483702" y="2872784"/>
                </a:moveTo>
                <a:lnTo>
                  <a:pt x="5060678" y="2872784"/>
                </a:lnTo>
                <a:cubicBezTo>
                  <a:pt x="5060678" y="3013792"/>
                  <a:pt x="5060677" y="3154801"/>
                  <a:pt x="5060677" y="3295809"/>
                </a:cubicBezTo>
                <a:lnTo>
                  <a:pt x="5483698" y="3295805"/>
                </a:lnTo>
                <a:cubicBezTo>
                  <a:pt x="5483699" y="3154798"/>
                  <a:pt x="5483701" y="3013791"/>
                  <a:pt x="5483702" y="2872784"/>
                </a:cubicBezTo>
                <a:close/>
                <a:moveTo>
                  <a:pt x="6189168" y="3577825"/>
                </a:moveTo>
                <a:lnTo>
                  <a:pt x="5766144" y="3577825"/>
                </a:lnTo>
                <a:lnTo>
                  <a:pt x="5766144" y="4000851"/>
                </a:lnTo>
                <a:lnTo>
                  <a:pt x="6189169" y="4000851"/>
                </a:lnTo>
                <a:cubicBezTo>
                  <a:pt x="6189169" y="3859842"/>
                  <a:pt x="6189168" y="3718834"/>
                  <a:pt x="6189168" y="3577825"/>
                </a:cubicBezTo>
                <a:close/>
                <a:moveTo>
                  <a:pt x="6894639" y="4282869"/>
                </a:moveTo>
                <a:lnTo>
                  <a:pt x="6471615" y="4282869"/>
                </a:lnTo>
                <a:lnTo>
                  <a:pt x="6471615" y="4705896"/>
                </a:lnTo>
                <a:lnTo>
                  <a:pt x="6894639" y="4705895"/>
                </a:lnTo>
                <a:lnTo>
                  <a:pt x="6894639" y="4282869"/>
                </a:lnTo>
                <a:close/>
                <a:moveTo>
                  <a:pt x="7600111" y="4987915"/>
                </a:moveTo>
                <a:lnTo>
                  <a:pt x="7177086" y="4987915"/>
                </a:lnTo>
                <a:lnTo>
                  <a:pt x="7177086" y="5410941"/>
                </a:lnTo>
                <a:lnTo>
                  <a:pt x="7600111" y="5410940"/>
                </a:lnTo>
                <a:lnTo>
                  <a:pt x="7600111" y="4987915"/>
                </a:lnTo>
                <a:close/>
                <a:moveTo>
                  <a:pt x="8305582" y="5692960"/>
                </a:moveTo>
                <a:lnTo>
                  <a:pt x="7882557" y="5692961"/>
                </a:lnTo>
                <a:lnTo>
                  <a:pt x="7882557" y="6115987"/>
                </a:lnTo>
                <a:lnTo>
                  <a:pt x="8305582" y="6115986"/>
                </a:lnTo>
                <a:lnTo>
                  <a:pt x="8305582" y="5692960"/>
                </a:lnTo>
                <a:close/>
                <a:moveTo>
                  <a:pt x="9011051" y="6398005"/>
                </a:moveTo>
                <a:lnTo>
                  <a:pt x="8588026" y="6398005"/>
                </a:lnTo>
                <a:cubicBezTo>
                  <a:pt x="8588026" y="6539014"/>
                  <a:pt x="8588027" y="6680022"/>
                  <a:pt x="8588027" y="6821031"/>
                </a:cubicBezTo>
                <a:lnTo>
                  <a:pt x="9011052" y="6821031"/>
                </a:lnTo>
                <a:cubicBezTo>
                  <a:pt x="9011052" y="6680022"/>
                  <a:pt x="9011051" y="6539014"/>
                  <a:pt x="9011051" y="6398005"/>
                </a:cubicBezTo>
                <a:close/>
                <a:moveTo>
                  <a:pt x="9724785" y="7009983"/>
                </a:moveTo>
                <a:lnTo>
                  <a:pt x="9631718" y="7103050"/>
                </a:lnTo>
                <a:lnTo>
                  <a:pt x="9293496" y="7103050"/>
                </a:lnTo>
                <a:cubicBezTo>
                  <a:pt x="9293496" y="7215790"/>
                  <a:pt x="9293497" y="7328531"/>
                  <a:pt x="9293497" y="7441271"/>
                </a:cubicBezTo>
                <a:lnTo>
                  <a:pt x="9200430" y="7534338"/>
                </a:lnTo>
                <a:lnTo>
                  <a:pt x="9200430" y="7009983"/>
                </a:lnTo>
                <a:lnTo>
                  <a:pt x="9724785" y="7009983"/>
                </a:lnTo>
                <a:close/>
                <a:moveTo>
                  <a:pt x="2725566" y="0"/>
                </a:moveTo>
                <a:lnTo>
                  <a:pt x="2725566" y="568696"/>
                </a:lnTo>
                <a:lnTo>
                  <a:pt x="2156869" y="568697"/>
                </a:lnTo>
                <a:lnTo>
                  <a:pt x="2249936" y="475630"/>
                </a:lnTo>
                <a:lnTo>
                  <a:pt x="2632499" y="475629"/>
                </a:lnTo>
                <a:lnTo>
                  <a:pt x="2632499" y="93067"/>
                </a:lnTo>
                <a:lnTo>
                  <a:pt x="2725566" y="0"/>
                </a:lnTo>
                <a:close/>
                <a:moveTo>
                  <a:pt x="9200430" y="6405547"/>
                </a:moveTo>
                <a:lnTo>
                  <a:pt x="9293496" y="6498613"/>
                </a:lnTo>
                <a:cubicBezTo>
                  <a:pt x="9293496" y="6606085"/>
                  <a:pt x="9293497" y="6713558"/>
                  <a:pt x="9293497" y="6821030"/>
                </a:cubicBezTo>
                <a:lnTo>
                  <a:pt x="9615913" y="6821031"/>
                </a:lnTo>
                <a:lnTo>
                  <a:pt x="9708979" y="6914097"/>
                </a:lnTo>
                <a:lnTo>
                  <a:pt x="9200430" y="6914097"/>
                </a:lnTo>
                <a:lnTo>
                  <a:pt x="9200430" y="6405547"/>
                </a:lnTo>
                <a:close/>
                <a:moveTo>
                  <a:pt x="9099821" y="6304938"/>
                </a:moveTo>
                <a:lnTo>
                  <a:pt x="9104118" y="6309235"/>
                </a:lnTo>
                <a:lnTo>
                  <a:pt x="9104118" y="6914098"/>
                </a:lnTo>
                <a:lnTo>
                  <a:pt x="8494959" y="6914098"/>
                </a:lnTo>
                <a:cubicBezTo>
                  <a:pt x="8494959" y="6711045"/>
                  <a:pt x="8494960" y="6507991"/>
                  <a:pt x="8494960" y="6304938"/>
                </a:cubicBezTo>
                <a:lnTo>
                  <a:pt x="9099821" y="6304938"/>
                </a:lnTo>
                <a:close/>
                <a:moveTo>
                  <a:pt x="8588026" y="5793143"/>
                </a:moveTo>
                <a:lnTo>
                  <a:pt x="8588026" y="6115987"/>
                </a:lnTo>
                <a:lnTo>
                  <a:pt x="8910870" y="6115987"/>
                </a:lnTo>
                <a:lnTo>
                  <a:pt x="9003936" y="6209053"/>
                </a:lnTo>
                <a:lnTo>
                  <a:pt x="8494959" y="6209053"/>
                </a:lnTo>
                <a:lnTo>
                  <a:pt x="8494959" y="5700077"/>
                </a:lnTo>
                <a:lnTo>
                  <a:pt x="8588026" y="5793143"/>
                </a:lnTo>
                <a:close/>
                <a:moveTo>
                  <a:pt x="8394776" y="5599893"/>
                </a:moveTo>
                <a:lnTo>
                  <a:pt x="8398649" y="5603766"/>
                </a:lnTo>
                <a:lnTo>
                  <a:pt x="8398649" y="6209053"/>
                </a:lnTo>
                <a:lnTo>
                  <a:pt x="7789490" y="6209054"/>
                </a:lnTo>
                <a:lnTo>
                  <a:pt x="7789490" y="5599893"/>
                </a:lnTo>
                <a:lnTo>
                  <a:pt x="8394776" y="5599893"/>
                </a:lnTo>
                <a:close/>
                <a:moveTo>
                  <a:pt x="7789489" y="4994606"/>
                </a:moveTo>
                <a:lnTo>
                  <a:pt x="7882557" y="5087674"/>
                </a:lnTo>
                <a:lnTo>
                  <a:pt x="7882557" y="5410941"/>
                </a:lnTo>
                <a:lnTo>
                  <a:pt x="8205824" y="5410941"/>
                </a:lnTo>
                <a:lnTo>
                  <a:pt x="8298891" y="5504008"/>
                </a:lnTo>
                <a:lnTo>
                  <a:pt x="7789490" y="5504008"/>
                </a:lnTo>
                <a:cubicBezTo>
                  <a:pt x="7789490" y="5334207"/>
                  <a:pt x="7789489" y="5164407"/>
                  <a:pt x="7789489" y="4994606"/>
                </a:cubicBezTo>
                <a:close/>
                <a:moveTo>
                  <a:pt x="7689731" y="4894848"/>
                </a:moveTo>
                <a:lnTo>
                  <a:pt x="7693178" y="4898295"/>
                </a:lnTo>
                <a:lnTo>
                  <a:pt x="7693178" y="5504008"/>
                </a:lnTo>
                <a:lnTo>
                  <a:pt x="7084019" y="5504008"/>
                </a:lnTo>
                <a:lnTo>
                  <a:pt x="7084019" y="4894847"/>
                </a:lnTo>
                <a:lnTo>
                  <a:pt x="7689731" y="4894848"/>
                </a:lnTo>
                <a:close/>
                <a:moveTo>
                  <a:pt x="7084018" y="4289135"/>
                </a:moveTo>
                <a:lnTo>
                  <a:pt x="7177086" y="4382203"/>
                </a:lnTo>
                <a:lnTo>
                  <a:pt x="7177086" y="4705896"/>
                </a:lnTo>
                <a:lnTo>
                  <a:pt x="7500779" y="4705896"/>
                </a:lnTo>
                <a:lnTo>
                  <a:pt x="7593846" y="4798963"/>
                </a:lnTo>
                <a:lnTo>
                  <a:pt x="7084019" y="4798963"/>
                </a:lnTo>
                <a:cubicBezTo>
                  <a:pt x="7084019" y="4629020"/>
                  <a:pt x="7084018" y="4459078"/>
                  <a:pt x="7084018" y="4289135"/>
                </a:cubicBezTo>
                <a:close/>
                <a:moveTo>
                  <a:pt x="6984685" y="4189802"/>
                </a:moveTo>
                <a:lnTo>
                  <a:pt x="6987706" y="4192823"/>
                </a:lnTo>
                <a:cubicBezTo>
                  <a:pt x="6987706" y="4394869"/>
                  <a:pt x="6987707" y="4596916"/>
                  <a:pt x="6987707" y="4798962"/>
                </a:cubicBezTo>
                <a:lnTo>
                  <a:pt x="6378547" y="4798963"/>
                </a:lnTo>
                <a:lnTo>
                  <a:pt x="6378547" y="4189802"/>
                </a:lnTo>
                <a:lnTo>
                  <a:pt x="6984685" y="4189802"/>
                </a:lnTo>
                <a:close/>
                <a:moveTo>
                  <a:pt x="6378548" y="3583665"/>
                </a:moveTo>
                <a:lnTo>
                  <a:pt x="6471615" y="3676732"/>
                </a:lnTo>
                <a:lnTo>
                  <a:pt x="6471615" y="4000850"/>
                </a:lnTo>
                <a:lnTo>
                  <a:pt x="6795733" y="4000850"/>
                </a:lnTo>
                <a:lnTo>
                  <a:pt x="6888800" y="4093917"/>
                </a:lnTo>
                <a:lnTo>
                  <a:pt x="6378548" y="4093917"/>
                </a:lnTo>
                <a:lnTo>
                  <a:pt x="6378548" y="3583665"/>
                </a:lnTo>
                <a:close/>
                <a:moveTo>
                  <a:pt x="6279641" y="3484758"/>
                </a:moveTo>
                <a:lnTo>
                  <a:pt x="6282235" y="3487352"/>
                </a:lnTo>
                <a:cubicBezTo>
                  <a:pt x="6282235" y="3689541"/>
                  <a:pt x="6282236" y="3891729"/>
                  <a:pt x="6282236" y="4093918"/>
                </a:cubicBezTo>
                <a:lnTo>
                  <a:pt x="5673077" y="4093918"/>
                </a:lnTo>
                <a:lnTo>
                  <a:pt x="5673077" y="3484758"/>
                </a:lnTo>
                <a:lnTo>
                  <a:pt x="6279641" y="3484758"/>
                </a:lnTo>
                <a:close/>
                <a:moveTo>
                  <a:pt x="5766147" y="2971264"/>
                </a:moveTo>
                <a:cubicBezTo>
                  <a:pt x="5766146" y="3079444"/>
                  <a:pt x="5766144" y="3187625"/>
                  <a:pt x="5766143" y="3295805"/>
                </a:cubicBezTo>
                <a:lnTo>
                  <a:pt x="6090688" y="3295805"/>
                </a:lnTo>
                <a:lnTo>
                  <a:pt x="6183755" y="3388872"/>
                </a:lnTo>
                <a:lnTo>
                  <a:pt x="5673076" y="3388872"/>
                </a:lnTo>
                <a:lnTo>
                  <a:pt x="5673079" y="2878197"/>
                </a:lnTo>
                <a:lnTo>
                  <a:pt x="5766147" y="2971264"/>
                </a:lnTo>
                <a:close/>
                <a:moveTo>
                  <a:pt x="5574600" y="2779717"/>
                </a:moveTo>
                <a:lnTo>
                  <a:pt x="5576769" y="2781886"/>
                </a:lnTo>
                <a:cubicBezTo>
                  <a:pt x="5576768" y="2984215"/>
                  <a:pt x="5576766" y="3186543"/>
                  <a:pt x="5576765" y="3388872"/>
                </a:cubicBezTo>
                <a:lnTo>
                  <a:pt x="4967610" y="3388876"/>
                </a:lnTo>
                <a:cubicBezTo>
                  <a:pt x="4967610" y="3185823"/>
                  <a:pt x="4967611" y="2982770"/>
                  <a:pt x="4967611" y="2779717"/>
                </a:cubicBezTo>
                <a:lnTo>
                  <a:pt x="5574600" y="2779717"/>
                </a:lnTo>
                <a:close/>
                <a:moveTo>
                  <a:pt x="4967610" y="2172727"/>
                </a:moveTo>
                <a:lnTo>
                  <a:pt x="5060677" y="2265794"/>
                </a:lnTo>
                <a:lnTo>
                  <a:pt x="5060677" y="2590765"/>
                </a:lnTo>
                <a:lnTo>
                  <a:pt x="5385647" y="2590764"/>
                </a:lnTo>
                <a:lnTo>
                  <a:pt x="5478714" y="2683831"/>
                </a:lnTo>
                <a:lnTo>
                  <a:pt x="4967610" y="2683832"/>
                </a:lnTo>
                <a:lnTo>
                  <a:pt x="4967610" y="2172727"/>
                </a:lnTo>
                <a:close/>
                <a:moveTo>
                  <a:pt x="4869555" y="2074672"/>
                </a:moveTo>
                <a:lnTo>
                  <a:pt x="4871299" y="2076416"/>
                </a:lnTo>
                <a:cubicBezTo>
                  <a:pt x="4871299" y="2278888"/>
                  <a:pt x="4871298" y="2481360"/>
                  <a:pt x="4871298" y="2683832"/>
                </a:cubicBezTo>
                <a:lnTo>
                  <a:pt x="4262139" y="2683832"/>
                </a:lnTo>
                <a:cubicBezTo>
                  <a:pt x="4262139" y="2480779"/>
                  <a:pt x="4262140" y="2277726"/>
                  <a:pt x="4262140" y="2074673"/>
                </a:cubicBezTo>
                <a:lnTo>
                  <a:pt x="4869555" y="2074672"/>
                </a:lnTo>
                <a:close/>
                <a:moveTo>
                  <a:pt x="4262140" y="1467257"/>
                </a:moveTo>
                <a:lnTo>
                  <a:pt x="4355207" y="1560324"/>
                </a:lnTo>
                <a:cubicBezTo>
                  <a:pt x="4355207" y="1668789"/>
                  <a:pt x="4355206" y="1777254"/>
                  <a:pt x="4355206" y="1885719"/>
                </a:cubicBezTo>
                <a:lnTo>
                  <a:pt x="4680602" y="1885719"/>
                </a:lnTo>
                <a:lnTo>
                  <a:pt x="4773669" y="1978786"/>
                </a:lnTo>
                <a:lnTo>
                  <a:pt x="4262140" y="1978786"/>
                </a:lnTo>
                <a:lnTo>
                  <a:pt x="4262140" y="1467257"/>
                </a:lnTo>
                <a:close/>
                <a:moveTo>
                  <a:pt x="4164509" y="1369626"/>
                </a:moveTo>
                <a:lnTo>
                  <a:pt x="4165828" y="1370945"/>
                </a:lnTo>
                <a:cubicBezTo>
                  <a:pt x="4165828" y="1573559"/>
                  <a:pt x="4165829" y="1776172"/>
                  <a:pt x="4165829" y="1978786"/>
                </a:cubicBezTo>
                <a:lnTo>
                  <a:pt x="3556669" y="1978787"/>
                </a:lnTo>
                <a:lnTo>
                  <a:pt x="3556669" y="1369626"/>
                </a:lnTo>
                <a:lnTo>
                  <a:pt x="4164509" y="1369626"/>
                </a:lnTo>
                <a:close/>
                <a:moveTo>
                  <a:pt x="3556668" y="761785"/>
                </a:moveTo>
                <a:lnTo>
                  <a:pt x="3649736" y="854853"/>
                </a:lnTo>
                <a:lnTo>
                  <a:pt x="3649736" y="1180674"/>
                </a:lnTo>
                <a:lnTo>
                  <a:pt x="3975557" y="1180674"/>
                </a:lnTo>
                <a:lnTo>
                  <a:pt x="4068624" y="1273741"/>
                </a:lnTo>
                <a:lnTo>
                  <a:pt x="3556669" y="1273741"/>
                </a:lnTo>
                <a:cubicBezTo>
                  <a:pt x="3556669" y="1103089"/>
                  <a:pt x="3556668" y="932437"/>
                  <a:pt x="3556668" y="761785"/>
                </a:cubicBezTo>
                <a:close/>
                <a:moveTo>
                  <a:pt x="3459464" y="664581"/>
                </a:moveTo>
                <a:lnTo>
                  <a:pt x="3460357" y="665474"/>
                </a:lnTo>
                <a:lnTo>
                  <a:pt x="3460357" y="1273741"/>
                </a:lnTo>
                <a:lnTo>
                  <a:pt x="2851198" y="1273741"/>
                </a:lnTo>
                <a:lnTo>
                  <a:pt x="2851198" y="664581"/>
                </a:lnTo>
                <a:lnTo>
                  <a:pt x="3459464" y="664581"/>
                </a:lnTo>
                <a:close/>
                <a:moveTo>
                  <a:pt x="2851199" y="56316"/>
                </a:moveTo>
                <a:lnTo>
                  <a:pt x="2944266" y="149383"/>
                </a:lnTo>
                <a:cubicBezTo>
                  <a:pt x="2944266" y="258131"/>
                  <a:pt x="2944265" y="366880"/>
                  <a:pt x="2944265" y="475628"/>
                </a:cubicBezTo>
                <a:lnTo>
                  <a:pt x="3270511" y="475628"/>
                </a:lnTo>
                <a:lnTo>
                  <a:pt x="3363579" y="568696"/>
                </a:lnTo>
                <a:lnTo>
                  <a:pt x="2851199" y="568695"/>
                </a:lnTo>
                <a:lnTo>
                  <a:pt x="2851199" y="56316"/>
                </a:lnTo>
                <a:close/>
              </a:path>
            </a:pathLst>
          </a:custGeom>
          <a:solidFill>
            <a:schemeClr val="accent1">
              <a:lumMod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643912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Freeform: Shape 85">
            <a:extLst>
              <a:ext uri="{FF2B5EF4-FFF2-40B4-BE49-F238E27FC236}">
                <a16:creationId xmlns:a16="http://schemas.microsoft.com/office/drawing/2014/main" id="{3C917BEB-25EF-47D4-9D5F-9B3778F18297}"/>
              </a:ext>
            </a:extLst>
          </p:cNvPr>
          <p:cNvSpPr/>
          <p:nvPr/>
        </p:nvSpPr>
        <p:spPr>
          <a:xfrm rot="18900000">
            <a:off x="-1684734" y="-690114"/>
            <a:ext cx="8241628" cy="8246563"/>
          </a:xfrm>
          <a:custGeom>
            <a:avLst/>
            <a:gdLst>
              <a:gd name="connsiteX0" fmla="*/ 566138 w 8241628"/>
              <a:gd name="connsiteY0" fmla="*/ 4894842 h 8246563"/>
              <a:gd name="connsiteX1" fmla="*/ 566138 w 8241628"/>
              <a:gd name="connsiteY1" fmla="*/ 5424682 h 8246563"/>
              <a:gd name="connsiteX2" fmla="*/ 473071 w 8241628"/>
              <a:gd name="connsiteY2" fmla="*/ 5331615 h 8246563"/>
              <a:gd name="connsiteX3" fmla="*/ 473071 w 8241628"/>
              <a:gd name="connsiteY3" fmla="*/ 4987909 h 8246563"/>
              <a:gd name="connsiteX4" fmla="*/ 129365 w 8241628"/>
              <a:gd name="connsiteY4" fmla="*/ 4987909 h 8246563"/>
              <a:gd name="connsiteX5" fmla="*/ 36298 w 8241628"/>
              <a:gd name="connsiteY5" fmla="*/ 4894842 h 8246563"/>
              <a:gd name="connsiteX6" fmla="*/ 1271609 w 8241628"/>
              <a:gd name="connsiteY6" fmla="*/ 5599889 h 8246563"/>
              <a:gd name="connsiteX7" fmla="*/ 1271609 w 8241628"/>
              <a:gd name="connsiteY7" fmla="*/ 6130153 h 8246563"/>
              <a:gd name="connsiteX8" fmla="*/ 1178542 w 8241628"/>
              <a:gd name="connsiteY8" fmla="*/ 6037086 h 8246563"/>
              <a:gd name="connsiteX9" fmla="*/ 1178542 w 8241628"/>
              <a:gd name="connsiteY9" fmla="*/ 5692956 h 8246563"/>
              <a:gd name="connsiteX10" fmla="*/ 834411 w 8241628"/>
              <a:gd name="connsiteY10" fmla="*/ 5692955 h 8246563"/>
              <a:gd name="connsiteX11" fmla="*/ 741344 w 8241628"/>
              <a:gd name="connsiteY11" fmla="*/ 5599888 h 8246563"/>
              <a:gd name="connsiteX12" fmla="*/ 1977078 w 8241628"/>
              <a:gd name="connsiteY12" fmla="*/ 6304931 h 8246563"/>
              <a:gd name="connsiteX13" fmla="*/ 1977077 w 8241628"/>
              <a:gd name="connsiteY13" fmla="*/ 6835621 h 8246563"/>
              <a:gd name="connsiteX14" fmla="*/ 1884010 w 8241628"/>
              <a:gd name="connsiteY14" fmla="*/ 6742554 h 8246563"/>
              <a:gd name="connsiteX15" fmla="*/ 1884010 w 8241628"/>
              <a:gd name="connsiteY15" fmla="*/ 6397999 h 8246563"/>
              <a:gd name="connsiteX16" fmla="*/ 1539454 w 8241628"/>
              <a:gd name="connsiteY16" fmla="*/ 6397998 h 8246563"/>
              <a:gd name="connsiteX17" fmla="*/ 1446388 w 8241628"/>
              <a:gd name="connsiteY17" fmla="*/ 6304932 h 8246563"/>
              <a:gd name="connsiteX18" fmla="*/ 2682548 w 8241628"/>
              <a:gd name="connsiteY18" fmla="*/ 7009976 h 8246563"/>
              <a:gd name="connsiteX19" fmla="*/ 2682548 w 8241628"/>
              <a:gd name="connsiteY19" fmla="*/ 7541092 h 8246563"/>
              <a:gd name="connsiteX20" fmla="*/ 2589481 w 8241628"/>
              <a:gd name="connsiteY20" fmla="*/ 7448025 h 8246563"/>
              <a:gd name="connsiteX21" fmla="*/ 2589481 w 8241628"/>
              <a:gd name="connsiteY21" fmla="*/ 7103044 h 8246563"/>
              <a:gd name="connsiteX22" fmla="*/ 2244499 w 8241628"/>
              <a:gd name="connsiteY22" fmla="*/ 7103043 h 8246563"/>
              <a:gd name="connsiteX23" fmla="*/ 2151432 w 8241628"/>
              <a:gd name="connsiteY23" fmla="*/ 7009976 h 8246563"/>
              <a:gd name="connsiteX24" fmla="*/ 3388019 w 8241628"/>
              <a:gd name="connsiteY24" fmla="*/ 7715022 h 8246563"/>
              <a:gd name="connsiteX25" fmla="*/ 3388019 w 8241628"/>
              <a:gd name="connsiteY25" fmla="*/ 8246563 h 8246563"/>
              <a:gd name="connsiteX26" fmla="*/ 3294951 w 8241628"/>
              <a:gd name="connsiteY26" fmla="*/ 8153495 h 8246563"/>
              <a:gd name="connsiteX27" fmla="*/ 3294951 w 8241628"/>
              <a:gd name="connsiteY27" fmla="*/ 7808090 h 8246563"/>
              <a:gd name="connsiteX28" fmla="*/ 2949545 w 8241628"/>
              <a:gd name="connsiteY28" fmla="*/ 7808089 h 8246563"/>
              <a:gd name="connsiteX29" fmla="*/ 2856479 w 8241628"/>
              <a:gd name="connsiteY29" fmla="*/ 7715023 h 8246563"/>
              <a:gd name="connsiteX30" fmla="*/ 1178541 w 8241628"/>
              <a:gd name="connsiteY30" fmla="*/ 4987909 h 8246563"/>
              <a:gd name="connsiteX31" fmla="*/ 755517 w 8241628"/>
              <a:gd name="connsiteY31" fmla="*/ 4987909 h 8246563"/>
              <a:gd name="connsiteX32" fmla="*/ 755517 w 8241628"/>
              <a:gd name="connsiteY32" fmla="*/ 5410935 h 8246563"/>
              <a:gd name="connsiteX33" fmla="*/ 1178542 w 8241628"/>
              <a:gd name="connsiteY33" fmla="*/ 5410935 h 8246563"/>
              <a:gd name="connsiteX34" fmla="*/ 1884012 w 8241628"/>
              <a:gd name="connsiteY34" fmla="*/ 5692956 h 8246563"/>
              <a:gd name="connsiteX35" fmla="*/ 1460987 w 8241628"/>
              <a:gd name="connsiteY35" fmla="*/ 5692955 h 8246563"/>
              <a:gd name="connsiteX36" fmla="*/ 1460988 w 8241628"/>
              <a:gd name="connsiteY36" fmla="*/ 6115981 h 8246563"/>
              <a:gd name="connsiteX37" fmla="*/ 1884010 w 8241628"/>
              <a:gd name="connsiteY37" fmla="*/ 6115979 h 8246563"/>
              <a:gd name="connsiteX38" fmla="*/ 2589481 w 8241628"/>
              <a:gd name="connsiteY38" fmla="*/ 6397999 h 8246563"/>
              <a:gd name="connsiteX39" fmla="*/ 2166456 w 8241628"/>
              <a:gd name="connsiteY39" fmla="*/ 6397998 h 8246563"/>
              <a:gd name="connsiteX40" fmla="*/ 2166456 w 8241628"/>
              <a:gd name="connsiteY40" fmla="*/ 6821024 h 8246563"/>
              <a:gd name="connsiteX41" fmla="*/ 2589481 w 8241628"/>
              <a:gd name="connsiteY41" fmla="*/ 6821025 h 8246563"/>
              <a:gd name="connsiteX42" fmla="*/ 3294952 w 8241628"/>
              <a:gd name="connsiteY42" fmla="*/ 7103044 h 8246563"/>
              <a:gd name="connsiteX43" fmla="*/ 2871927 w 8241628"/>
              <a:gd name="connsiteY43" fmla="*/ 7103044 h 8246563"/>
              <a:gd name="connsiteX44" fmla="*/ 2871927 w 8241628"/>
              <a:gd name="connsiteY44" fmla="*/ 7526070 h 8246563"/>
              <a:gd name="connsiteX45" fmla="*/ 3294952 w 8241628"/>
              <a:gd name="connsiteY45" fmla="*/ 7526070 h 8246563"/>
              <a:gd name="connsiteX46" fmla="*/ 566138 w 8241628"/>
              <a:gd name="connsiteY46" fmla="*/ 4232819 h 8246563"/>
              <a:gd name="connsiteX47" fmla="*/ 566137 w 8241628"/>
              <a:gd name="connsiteY47" fmla="*/ 4798957 h 8246563"/>
              <a:gd name="connsiteX48" fmla="*/ 0 w 8241628"/>
              <a:gd name="connsiteY48" fmla="*/ 4798957 h 8246563"/>
              <a:gd name="connsiteX49" fmla="*/ 93067 w 8241628"/>
              <a:gd name="connsiteY49" fmla="*/ 4705890 h 8246563"/>
              <a:gd name="connsiteX50" fmla="*/ 473071 w 8241628"/>
              <a:gd name="connsiteY50" fmla="*/ 4705890 h 8246563"/>
              <a:gd name="connsiteX51" fmla="*/ 473071 w 8241628"/>
              <a:gd name="connsiteY51" fmla="*/ 4325886 h 8246563"/>
              <a:gd name="connsiteX52" fmla="*/ 1271609 w 8241628"/>
              <a:gd name="connsiteY52" fmla="*/ 4894842 h 8246563"/>
              <a:gd name="connsiteX53" fmla="*/ 1271609 w 8241628"/>
              <a:gd name="connsiteY53" fmla="*/ 5504003 h 8246563"/>
              <a:gd name="connsiteX54" fmla="*/ 662450 w 8241628"/>
              <a:gd name="connsiteY54" fmla="*/ 5504002 h 8246563"/>
              <a:gd name="connsiteX55" fmla="*/ 662450 w 8241628"/>
              <a:gd name="connsiteY55" fmla="*/ 4894842 h 8246563"/>
              <a:gd name="connsiteX56" fmla="*/ 1977079 w 8241628"/>
              <a:gd name="connsiteY56" fmla="*/ 5599888 h 8246563"/>
              <a:gd name="connsiteX57" fmla="*/ 1977077 w 8241628"/>
              <a:gd name="connsiteY57" fmla="*/ 6209046 h 8246563"/>
              <a:gd name="connsiteX58" fmla="*/ 1367920 w 8241628"/>
              <a:gd name="connsiteY58" fmla="*/ 6209049 h 8246563"/>
              <a:gd name="connsiteX59" fmla="*/ 1367920 w 8241628"/>
              <a:gd name="connsiteY59" fmla="*/ 5599888 h 8246563"/>
              <a:gd name="connsiteX60" fmla="*/ 2682548 w 8241628"/>
              <a:gd name="connsiteY60" fmla="*/ 6304931 h 8246563"/>
              <a:gd name="connsiteX61" fmla="*/ 2682548 w 8241628"/>
              <a:gd name="connsiteY61" fmla="*/ 6914092 h 8246563"/>
              <a:gd name="connsiteX62" fmla="*/ 2073389 w 8241628"/>
              <a:gd name="connsiteY62" fmla="*/ 6914092 h 8246563"/>
              <a:gd name="connsiteX63" fmla="*/ 2073389 w 8241628"/>
              <a:gd name="connsiteY63" fmla="*/ 6304931 h 8246563"/>
              <a:gd name="connsiteX64" fmla="*/ 3388020 w 8241628"/>
              <a:gd name="connsiteY64" fmla="*/ 7009977 h 8246563"/>
              <a:gd name="connsiteX65" fmla="*/ 3388019 w 8241628"/>
              <a:gd name="connsiteY65" fmla="*/ 7619137 h 8246563"/>
              <a:gd name="connsiteX66" fmla="*/ 2778860 w 8241628"/>
              <a:gd name="connsiteY66" fmla="*/ 7619137 h 8246563"/>
              <a:gd name="connsiteX67" fmla="*/ 2778860 w 8241628"/>
              <a:gd name="connsiteY67" fmla="*/ 7009977 h 8246563"/>
              <a:gd name="connsiteX68" fmla="*/ 1178542 w 8241628"/>
              <a:gd name="connsiteY68" fmla="*/ 4282864 h 8246563"/>
              <a:gd name="connsiteX69" fmla="*/ 755517 w 8241628"/>
              <a:gd name="connsiteY69" fmla="*/ 4282864 h 8246563"/>
              <a:gd name="connsiteX70" fmla="*/ 755517 w 8241628"/>
              <a:gd name="connsiteY70" fmla="*/ 4705890 h 8246563"/>
              <a:gd name="connsiteX71" fmla="*/ 1178542 w 8241628"/>
              <a:gd name="connsiteY71" fmla="*/ 4705891 h 8246563"/>
              <a:gd name="connsiteX72" fmla="*/ 1884013 w 8241628"/>
              <a:gd name="connsiteY72" fmla="*/ 4987910 h 8246563"/>
              <a:gd name="connsiteX73" fmla="*/ 1460988 w 8241628"/>
              <a:gd name="connsiteY73" fmla="*/ 4987909 h 8246563"/>
              <a:gd name="connsiteX74" fmla="*/ 1460988 w 8241628"/>
              <a:gd name="connsiteY74" fmla="*/ 5410935 h 8246563"/>
              <a:gd name="connsiteX75" fmla="*/ 1884012 w 8241628"/>
              <a:gd name="connsiteY75" fmla="*/ 5410935 h 8246563"/>
              <a:gd name="connsiteX76" fmla="*/ 2589481 w 8241628"/>
              <a:gd name="connsiteY76" fmla="*/ 5692952 h 8246563"/>
              <a:gd name="connsiteX77" fmla="*/ 2166456 w 8241628"/>
              <a:gd name="connsiteY77" fmla="*/ 5692952 h 8246563"/>
              <a:gd name="connsiteX78" fmla="*/ 2166456 w 8241628"/>
              <a:gd name="connsiteY78" fmla="*/ 6115978 h 8246563"/>
              <a:gd name="connsiteX79" fmla="*/ 2589481 w 8241628"/>
              <a:gd name="connsiteY79" fmla="*/ 6115978 h 8246563"/>
              <a:gd name="connsiteX80" fmla="*/ 3294952 w 8241628"/>
              <a:gd name="connsiteY80" fmla="*/ 6397999 h 8246563"/>
              <a:gd name="connsiteX81" fmla="*/ 2871927 w 8241628"/>
              <a:gd name="connsiteY81" fmla="*/ 6397998 h 8246563"/>
              <a:gd name="connsiteX82" fmla="*/ 2871927 w 8241628"/>
              <a:gd name="connsiteY82" fmla="*/ 6821024 h 8246563"/>
              <a:gd name="connsiteX83" fmla="*/ 3294952 w 8241628"/>
              <a:gd name="connsiteY83" fmla="*/ 6821025 h 8246563"/>
              <a:gd name="connsiteX84" fmla="*/ 4000423 w 8241628"/>
              <a:gd name="connsiteY84" fmla="*/ 7103044 h 8246563"/>
              <a:gd name="connsiteX85" fmla="*/ 3577398 w 8241628"/>
              <a:gd name="connsiteY85" fmla="*/ 7103044 h 8246563"/>
              <a:gd name="connsiteX86" fmla="*/ 3577398 w 8241628"/>
              <a:gd name="connsiteY86" fmla="*/ 7526070 h 8246563"/>
              <a:gd name="connsiteX87" fmla="*/ 4000423 w 8241628"/>
              <a:gd name="connsiteY87" fmla="*/ 7526070 h 8246563"/>
              <a:gd name="connsiteX88" fmla="*/ 1271609 w 8241628"/>
              <a:gd name="connsiteY88" fmla="*/ 4189797 h 8246563"/>
              <a:gd name="connsiteX89" fmla="*/ 1271609 w 8241628"/>
              <a:gd name="connsiteY89" fmla="*/ 4798958 h 8246563"/>
              <a:gd name="connsiteX90" fmla="*/ 662450 w 8241628"/>
              <a:gd name="connsiteY90" fmla="*/ 4798957 h 8246563"/>
              <a:gd name="connsiteX91" fmla="*/ 662450 w 8241628"/>
              <a:gd name="connsiteY91" fmla="*/ 4189797 h 8246563"/>
              <a:gd name="connsiteX92" fmla="*/ 1977080 w 8241628"/>
              <a:gd name="connsiteY92" fmla="*/ 4894843 h 8246563"/>
              <a:gd name="connsiteX93" fmla="*/ 1977079 w 8241628"/>
              <a:gd name="connsiteY93" fmla="*/ 5504002 h 8246563"/>
              <a:gd name="connsiteX94" fmla="*/ 1367921 w 8241628"/>
              <a:gd name="connsiteY94" fmla="*/ 5504003 h 8246563"/>
              <a:gd name="connsiteX95" fmla="*/ 1367920 w 8241628"/>
              <a:gd name="connsiteY95" fmla="*/ 4894842 h 8246563"/>
              <a:gd name="connsiteX96" fmla="*/ 2682548 w 8241628"/>
              <a:gd name="connsiteY96" fmla="*/ 5599885 h 8246563"/>
              <a:gd name="connsiteX97" fmla="*/ 2682548 w 8241628"/>
              <a:gd name="connsiteY97" fmla="*/ 6209045 h 8246563"/>
              <a:gd name="connsiteX98" fmla="*/ 2073389 w 8241628"/>
              <a:gd name="connsiteY98" fmla="*/ 6209045 h 8246563"/>
              <a:gd name="connsiteX99" fmla="*/ 2073391 w 8241628"/>
              <a:gd name="connsiteY99" fmla="*/ 5599887 h 8246563"/>
              <a:gd name="connsiteX100" fmla="*/ 3388019 w 8241628"/>
              <a:gd name="connsiteY100" fmla="*/ 6304931 h 8246563"/>
              <a:gd name="connsiteX101" fmla="*/ 3388018 w 8241628"/>
              <a:gd name="connsiteY101" fmla="*/ 6914092 h 8246563"/>
              <a:gd name="connsiteX102" fmla="*/ 2778859 w 8241628"/>
              <a:gd name="connsiteY102" fmla="*/ 6914092 h 8246563"/>
              <a:gd name="connsiteX103" fmla="*/ 2778860 w 8241628"/>
              <a:gd name="connsiteY103" fmla="*/ 6304931 h 8246563"/>
              <a:gd name="connsiteX104" fmla="*/ 4093490 w 8241628"/>
              <a:gd name="connsiteY104" fmla="*/ 7009977 h 8246563"/>
              <a:gd name="connsiteX105" fmla="*/ 4093490 w 8241628"/>
              <a:gd name="connsiteY105" fmla="*/ 7619137 h 8246563"/>
              <a:gd name="connsiteX106" fmla="*/ 3484331 w 8241628"/>
              <a:gd name="connsiteY106" fmla="*/ 7619137 h 8246563"/>
              <a:gd name="connsiteX107" fmla="*/ 3484331 w 8241628"/>
              <a:gd name="connsiteY107" fmla="*/ 7009977 h 8246563"/>
              <a:gd name="connsiteX108" fmla="*/ 1884013 w 8241628"/>
              <a:gd name="connsiteY108" fmla="*/ 4282864 h 8246563"/>
              <a:gd name="connsiteX109" fmla="*/ 1460988 w 8241628"/>
              <a:gd name="connsiteY109" fmla="*/ 4282863 h 8246563"/>
              <a:gd name="connsiteX110" fmla="*/ 1460988 w 8241628"/>
              <a:gd name="connsiteY110" fmla="*/ 4705889 h 8246563"/>
              <a:gd name="connsiteX111" fmla="*/ 1884013 w 8241628"/>
              <a:gd name="connsiteY111" fmla="*/ 4705890 h 8246563"/>
              <a:gd name="connsiteX112" fmla="*/ 2589483 w 8241628"/>
              <a:gd name="connsiteY112" fmla="*/ 4987910 h 8246563"/>
              <a:gd name="connsiteX113" fmla="*/ 2166459 w 8241628"/>
              <a:gd name="connsiteY113" fmla="*/ 4987910 h 8246563"/>
              <a:gd name="connsiteX114" fmla="*/ 2166458 w 8241628"/>
              <a:gd name="connsiteY114" fmla="*/ 5410935 h 8246563"/>
              <a:gd name="connsiteX115" fmla="*/ 2589481 w 8241628"/>
              <a:gd name="connsiteY115" fmla="*/ 5410934 h 8246563"/>
              <a:gd name="connsiteX116" fmla="*/ 3294952 w 8241628"/>
              <a:gd name="connsiteY116" fmla="*/ 5692952 h 8246563"/>
              <a:gd name="connsiteX117" fmla="*/ 2871927 w 8241628"/>
              <a:gd name="connsiteY117" fmla="*/ 5692952 h 8246563"/>
              <a:gd name="connsiteX118" fmla="*/ 2871927 w 8241628"/>
              <a:gd name="connsiteY118" fmla="*/ 6115978 h 8246563"/>
              <a:gd name="connsiteX119" fmla="*/ 3294952 w 8241628"/>
              <a:gd name="connsiteY119" fmla="*/ 6115978 h 8246563"/>
              <a:gd name="connsiteX120" fmla="*/ 4000423 w 8241628"/>
              <a:gd name="connsiteY120" fmla="*/ 6397998 h 8246563"/>
              <a:gd name="connsiteX121" fmla="*/ 3577398 w 8241628"/>
              <a:gd name="connsiteY121" fmla="*/ 6397998 h 8246563"/>
              <a:gd name="connsiteX122" fmla="*/ 3577398 w 8241628"/>
              <a:gd name="connsiteY122" fmla="*/ 6821024 h 8246563"/>
              <a:gd name="connsiteX123" fmla="*/ 4000423 w 8241628"/>
              <a:gd name="connsiteY123" fmla="*/ 6821024 h 8246563"/>
              <a:gd name="connsiteX124" fmla="*/ 1271609 w 8241628"/>
              <a:gd name="connsiteY124" fmla="*/ 3527348 h 8246563"/>
              <a:gd name="connsiteX125" fmla="*/ 1271609 w 8241628"/>
              <a:gd name="connsiteY125" fmla="*/ 4093911 h 8246563"/>
              <a:gd name="connsiteX126" fmla="*/ 705045 w 8241628"/>
              <a:gd name="connsiteY126" fmla="*/ 4093912 h 8246563"/>
              <a:gd name="connsiteX127" fmla="*/ 798113 w 8241628"/>
              <a:gd name="connsiteY127" fmla="*/ 4000844 h 8246563"/>
              <a:gd name="connsiteX128" fmla="*/ 1178542 w 8241628"/>
              <a:gd name="connsiteY128" fmla="*/ 4000844 h 8246563"/>
              <a:gd name="connsiteX129" fmla="*/ 1178542 w 8241628"/>
              <a:gd name="connsiteY129" fmla="*/ 3620415 h 8246563"/>
              <a:gd name="connsiteX130" fmla="*/ 1977080 w 8241628"/>
              <a:gd name="connsiteY130" fmla="*/ 4189797 h 8246563"/>
              <a:gd name="connsiteX131" fmla="*/ 1977081 w 8241628"/>
              <a:gd name="connsiteY131" fmla="*/ 4798957 h 8246563"/>
              <a:gd name="connsiteX132" fmla="*/ 1367921 w 8241628"/>
              <a:gd name="connsiteY132" fmla="*/ 4798957 h 8246563"/>
              <a:gd name="connsiteX133" fmla="*/ 1367921 w 8241628"/>
              <a:gd name="connsiteY133" fmla="*/ 4189796 h 8246563"/>
              <a:gd name="connsiteX134" fmla="*/ 2682550 w 8241628"/>
              <a:gd name="connsiteY134" fmla="*/ 4894842 h 8246563"/>
              <a:gd name="connsiteX135" fmla="*/ 2682548 w 8241628"/>
              <a:gd name="connsiteY135" fmla="*/ 5504000 h 8246563"/>
              <a:gd name="connsiteX136" fmla="*/ 2073391 w 8241628"/>
              <a:gd name="connsiteY136" fmla="*/ 5504002 h 8246563"/>
              <a:gd name="connsiteX137" fmla="*/ 2073392 w 8241628"/>
              <a:gd name="connsiteY137" fmla="*/ 4894843 h 8246563"/>
              <a:gd name="connsiteX138" fmla="*/ 3388019 w 8241628"/>
              <a:gd name="connsiteY138" fmla="*/ 5599885 h 8246563"/>
              <a:gd name="connsiteX139" fmla="*/ 3388018 w 8241628"/>
              <a:gd name="connsiteY139" fmla="*/ 6209045 h 8246563"/>
              <a:gd name="connsiteX140" fmla="*/ 2778859 w 8241628"/>
              <a:gd name="connsiteY140" fmla="*/ 6209045 h 8246563"/>
              <a:gd name="connsiteX141" fmla="*/ 2778860 w 8241628"/>
              <a:gd name="connsiteY141" fmla="*/ 5599885 h 8246563"/>
              <a:gd name="connsiteX142" fmla="*/ 4093490 w 8241628"/>
              <a:gd name="connsiteY142" fmla="*/ 6304931 h 8246563"/>
              <a:gd name="connsiteX143" fmla="*/ 4093490 w 8241628"/>
              <a:gd name="connsiteY143" fmla="*/ 6914091 h 8246563"/>
              <a:gd name="connsiteX144" fmla="*/ 3484331 w 8241628"/>
              <a:gd name="connsiteY144" fmla="*/ 6914091 h 8246563"/>
              <a:gd name="connsiteX145" fmla="*/ 3484331 w 8241628"/>
              <a:gd name="connsiteY145" fmla="*/ 6304931 h 8246563"/>
              <a:gd name="connsiteX146" fmla="*/ 1884012 w 8241628"/>
              <a:gd name="connsiteY146" fmla="*/ 3577818 h 8246563"/>
              <a:gd name="connsiteX147" fmla="*/ 1460988 w 8241628"/>
              <a:gd name="connsiteY147" fmla="*/ 3577818 h 8246563"/>
              <a:gd name="connsiteX148" fmla="*/ 1460988 w 8241628"/>
              <a:gd name="connsiteY148" fmla="*/ 4000844 h 8246563"/>
              <a:gd name="connsiteX149" fmla="*/ 1884012 w 8241628"/>
              <a:gd name="connsiteY149" fmla="*/ 4000844 h 8246563"/>
              <a:gd name="connsiteX150" fmla="*/ 2589484 w 8241628"/>
              <a:gd name="connsiteY150" fmla="*/ 4282864 h 8246563"/>
              <a:gd name="connsiteX151" fmla="*/ 2166459 w 8241628"/>
              <a:gd name="connsiteY151" fmla="*/ 4282864 h 8246563"/>
              <a:gd name="connsiteX152" fmla="*/ 2166459 w 8241628"/>
              <a:gd name="connsiteY152" fmla="*/ 4705889 h 8246563"/>
              <a:gd name="connsiteX153" fmla="*/ 2589484 w 8241628"/>
              <a:gd name="connsiteY153" fmla="*/ 4705890 h 8246563"/>
              <a:gd name="connsiteX154" fmla="*/ 3294952 w 8241628"/>
              <a:gd name="connsiteY154" fmla="*/ 4987907 h 8246563"/>
              <a:gd name="connsiteX155" fmla="*/ 2871927 w 8241628"/>
              <a:gd name="connsiteY155" fmla="*/ 4987907 h 8246563"/>
              <a:gd name="connsiteX156" fmla="*/ 2871927 w 8241628"/>
              <a:gd name="connsiteY156" fmla="*/ 5410932 h 8246563"/>
              <a:gd name="connsiteX157" fmla="*/ 3294952 w 8241628"/>
              <a:gd name="connsiteY157" fmla="*/ 5410933 h 8246563"/>
              <a:gd name="connsiteX158" fmla="*/ 4000423 w 8241628"/>
              <a:gd name="connsiteY158" fmla="*/ 5692953 h 8246563"/>
              <a:gd name="connsiteX159" fmla="*/ 3577398 w 8241628"/>
              <a:gd name="connsiteY159" fmla="*/ 5692953 h 8246563"/>
              <a:gd name="connsiteX160" fmla="*/ 3577398 w 8241628"/>
              <a:gd name="connsiteY160" fmla="*/ 6115979 h 8246563"/>
              <a:gd name="connsiteX161" fmla="*/ 4000423 w 8241628"/>
              <a:gd name="connsiteY161" fmla="*/ 6115979 h 8246563"/>
              <a:gd name="connsiteX162" fmla="*/ 4705891 w 8241628"/>
              <a:gd name="connsiteY162" fmla="*/ 6397999 h 8246563"/>
              <a:gd name="connsiteX163" fmla="*/ 4282866 w 8241628"/>
              <a:gd name="connsiteY163" fmla="*/ 6397998 h 8246563"/>
              <a:gd name="connsiteX164" fmla="*/ 4282867 w 8241628"/>
              <a:gd name="connsiteY164" fmla="*/ 6821024 h 8246563"/>
              <a:gd name="connsiteX165" fmla="*/ 4705891 w 8241628"/>
              <a:gd name="connsiteY165" fmla="*/ 6821024 h 8246563"/>
              <a:gd name="connsiteX166" fmla="*/ 1977080 w 8241628"/>
              <a:gd name="connsiteY166" fmla="*/ 3484751 h 8246563"/>
              <a:gd name="connsiteX167" fmla="*/ 1977080 w 8241628"/>
              <a:gd name="connsiteY167" fmla="*/ 4093912 h 8246563"/>
              <a:gd name="connsiteX168" fmla="*/ 1367920 w 8241628"/>
              <a:gd name="connsiteY168" fmla="*/ 4093911 h 8246563"/>
              <a:gd name="connsiteX169" fmla="*/ 1367921 w 8241628"/>
              <a:gd name="connsiteY169" fmla="*/ 3484751 h 8246563"/>
              <a:gd name="connsiteX170" fmla="*/ 2682551 w 8241628"/>
              <a:gd name="connsiteY170" fmla="*/ 4189797 h 8246563"/>
              <a:gd name="connsiteX171" fmla="*/ 2682551 w 8241628"/>
              <a:gd name="connsiteY171" fmla="*/ 4798957 h 8246563"/>
              <a:gd name="connsiteX172" fmla="*/ 2073391 w 8241628"/>
              <a:gd name="connsiteY172" fmla="*/ 4798957 h 8246563"/>
              <a:gd name="connsiteX173" fmla="*/ 2073392 w 8241628"/>
              <a:gd name="connsiteY173" fmla="*/ 4189797 h 8246563"/>
              <a:gd name="connsiteX174" fmla="*/ 3388020 w 8241628"/>
              <a:gd name="connsiteY174" fmla="*/ 4894840 h 8246563"/>
              <a:gd name="connsiteX175" fmla="*/ 3388019 w 8241628"/>
              <a:gd name="connsiteY175" fmla="*/ 5504000 h 8246563"/>
              <a:gd name="connsiteX176" fmla="*/ 2778860 w 8241628"/>
              <a:gd name="connsiteY176" fmla="*/ 5504000 h 8246563"/>
              <a:gd name="connsiteX177" fmla="*/ 2778862 w 8241628"/>
              <a:gd name="connsiteY177" fmla="*/ 4894841 h 8246563"/>
              <a:gd name="connsiteX178" fmla="*/ 4093490 w 8241628"/>
              <a:gd name="connsiteY178" fmla="*/ 5599886 h 8246563"/>
              <a:gd name="connsiteX179" fmla="*/ 4093490 w 8241628"/>
              <a:gd name="connsiteY179" fmla="*/ 6209046 h 8246563"/>
              <a:gd name="connsiteX180" fmla="*/ 3484331 w 8241628"/>
              <a:gd name="connsiteY180" fmla="*/ 6209046 h 8246563"/>
              <a:gd name="connsiteX181" fmla="*/ 3484331 w 8241628"/>
              <a:gd name="connsiteY181" fmla="*/ 5599886 h 8246563"/>
              <a:gd name="connsiteX182" fmla="*/ 4798958 w 8241628"/>
              <a:gd name="connsiteY182" fmla="*/ 6304931 h 8246563"/>
              <a:gd name="connsiteX183" fmla="*/ 4798958 w 8241628"/>
              <a:gd name="connsiteY183" fmla="*/ 6914092 h 8246563"/>
              <a:gd name="connsiteX184" fmla="*/ 4189799 w 8241628"/>
              <a:gd name="connsiteY184" fmla="*/ 6914092 h 8246563"/>
              <a:gd name="connsiteX185" fmla="*/ 4189799 w 8241628"/>
              <a:gd name="connsiteY185" fmla="*/ 6304931 h 8246563"/>
              <a:gd name="connsiteX186" fmla="*/ 2589483 w 8241628"/>
              <a:gd name="connsiteY186" fmla="*/ 3577818 h 8246563"/>
              <a:gd name="connsiteX187" fmla="*/ 2166458 w 8241628"/>
              <a:gd name="connsiteY187" fmla="*/ 3577818 h 8246563"/>
              <a:gd name="connsiteX188" fmla="*/ 2166458 w 8241628"/>
              <a:gd name="connsiteY188" fmla="*/ 4000844 h 8246563"/>
              <a:gd name="connsiteX189" fmla="*/ 2589483 w 8241628"/>
              <a:gd name="connsiteY189" fmla="*/ 4000845 h 8246563"/>
              <a:gd name="connsiteX190" fmla="*/ 3294953 w 8241628"/>
              <a:gd name="connsiteY190" fmla="*/ 4282863 h 8246563"/>
              <a:gd name="connsiteX191" fmla="*/ 2871930 w 8241628"/>
              <a:gd name="connsiteY191" fmla="*/ 4282864 h 8246563"/>
              <a:gd name="connsiteX192" fmla="*/ 2871928 w 8241628"/>
              <a:gd name="connsiteY192" fmla="*/ 4705889 h 8246563"/>
              <a:gd name="connsiteX193" fmla="*/ 3294952 w 8241628"/>
              <a:gd name="connsiteY193" fmla="*/ 4705887 h 8246563"/>
              <a:gd name="connsiteX194" fmla="*/ 4000423 w 8241628"/>
              <a:gd name="connsiteY194" fmla="*/ 4987907 h 8246563"/>
              <a:gd name="connsiteX195" fmla="*/ 3577398 w 8241628"/>
              <a:gd name="connsiteY195" fmla="*/ 4987907 h 8246563"/>
              <a:gd name="connsiteX196" fmla="*/ 3577398 w 8241628"/>
              <a:gd name="connsiteY196" fmla="*/ 5410932 h 8246563"/>
              <a:gd name="connsiteX197" fmla="*/ 4000423 w 8241628"/>
              <a:gd name="connsiteY197" fmla="*/ 5410933 h 8246563"/>
              <a:gd name="connsiteX198" fmla="*/ 4705892 w 8241628"/>
              <a:gd name="connsiteY198" fmla="*/ 5692953 h 8246563"/>
              <a:gd name="connsiteX199" fmla="*/ 4282867 w 8241628"/>
              <a:gd name="connsiteY199" fmla="*/ 5692953 h 8246563"/>
              <a:gd name="connsiteX200" fmla="*/ 4282867 w 8241628"/>
              <a:gd name="connsiteY200" fmla="*/ 6115979 h 8246563"/>
              <a:gd name="connsiteX201" fmla="*/ 4705892 w 8241628"/>
              <a:gd name="connsiteY201" fmla="*/ 6115979 h 8246563"/>
              <a:gd name="connsiteX202" fmla="*/ 1977081 w 8241628"/>
              <a:gd name="connsiteY202" fmla="*/ 2821876 h 8246563"/>
              <a:gd name="connsiteX203" fmla="*/ 1977080 w 8241628"/>
              <a:gd name="connsiteY203" fmla="*/ 3388866 h 8246563"/>
              <a:gd name="connsiteX204" fmla="*/ 1410091 w 8241628"/>
              <a:gd name="connsiteY204" fmla="*/ 3388866 h 8246563"/>
              <a:gd name="connsiteX205" fmla="*/ 1503158 w 8241628"/>
              <a:gd name="connsiteY205" fmla="*/ 3295799 h 8246563"/>
              <a:gd name="connsiteX206" fmla="*/ 1884013 w 8241628"/>
              <a:gd name="connsiteY206" fmla="*/ 3295799 h 8246563"/>
              <a:gd name="connsiteX207" fmla="*/ 1884014 w 8241628"/>
              <a:gd name="connsiteY207" fmla="*/ 2914943 h 8246563"/>
              <a:gd name="connsiteX208" fmla="*/ 2682550 w 8241628"/>
              <a:gd name="connsiteY208" fmla="*/ 3484751 h 8246563"/>
              <a:gd name="connsiteX209" fmla="*/ 2682550 w 8241628"/>
              <a:gd name="connsiteY209" fmla="*/ 4093912 h 8246563"/>
              <a:gd name="connsiteX210" fmla="*/ 2073391 w 8241628"/>
              <a:gd name="connsiteY210" fmla="*/ 4093911 h 8246563"/>
              <a:gd name="connsiteX211" fmla="*/ 2073391 w 8241628"/>
              <a:gd name="connsiteY211" fmla="*/ 3484751 h 8246563"/>
              <a:gd name="connsiteX212" fmla="*/ 3388020 w 8241628"/>
              <a:gd name="connsiteY212" fmla="*/ 4189796 h 8246563"/>
              <a:gd name="connsiteX213" fmla="*/ 3388018 w 8241628"/>
              <a:gd name="connsiteY213" fmla="*/ 4798954 h 8246563"/>
              <a:gd name="connsiteX214" fmla="*/ 2778861 w 8241628"/>
              <a:gd name="connsiteY214" fmla="*/ 4798956 h 8246563"/>
              <a:gd name="connsiteX215" fmla="*/ 2778862 w 8241628"/>
              <a:gd name="connsiteY215" fmla="*/ 4189797 h 8246563"/>
              <a:gd name="connsiteX216" fmla="*/ 4093490 w 8241628"/>
              <a:gd name="connsiteY216" fmla="*/ 4894840 h 8246563"/>
              <a:gd name="connsiteX217" fmla="*/ 4093490 w 8241628"/>
              <a:gd name="connsiteY217" fmla="*/ 5504000 h 8246563"/>
              <a:gd name="connsiteX218" fmla="*/ 3484331 w 8241628"/>
              <a:gd name="connsiteY218" fmla="*/ 5504000 h 8246563"/>
              <a:gd name="connsiteX219" fmla="*/ 3484331 w 8241628"/>
              <a:gd name="connsiteY219" fmla="*/ 4894840 h 8246563"/>
              <a:gd name="connsiteX220" fmla="*/ 4798959 w 8241628"/>
              <a:gd name="connsiteY220" fmla="*/ 5599886 h 8246563"/>
              <a:gd name="connsiteX221" fmla="*/ 4798959 w 8241628"/>
              <a:gd name="connsiteY221" fmla="*/ 6209046 h 8246563"/>
              <a:gd name="connsiteX222" fmla="*/ 4189800 w 8241628"/>
              <a:gd name="connsiteY222" fmla="*/ 6209046 h 8246563"/>
              <a:gd name="connsiteX223" fmla="*/ 4189800 w 8241628"/>
              <a:gd name="connsiteY223" fmla="*/ 5599886 h 8246563"/>
              <a:gd name="connsiteX224" fmla="*/ 2589484 w 8241628"/>
              <a:gd name="connsiteY224" fmla="*/ 2872773 h 8246563"/>
              <a:gd name="connsiteX225" fmla="*/ 2166459 w 8241628"/>
              <a:gd name="connsiteY225" fmla="*/ 2872773 h 8246563"/>
              <a:gd name="connsiteX226" fmla="*/ 2166459 w 8241628"/>
              <a:gd name="connsiteY226" fmla="*/ 3295798 h 8246563"/>
              <a:gd name="connsiteX227" fmla="*/ 2589484 w 8241628"/>
              <a:gd name="connsiteY227" fmla="*/ 3295799 h 8246563"/>
              <a:gd name="connsiteX228" fmla="*/ 3294954 w 8241628"/>
              <a:gd name="connsiteY228" fmla="*/ 3577819 h 8246563"/>
              <a:gd name="connsiteX229" fmla="*/ 2871930 w 8241628"/>
              <a:gd name="connsiteY229" fmla="*/ 3577819 h 8246563"/>
              <a:gd name="connsiteX230" fmla="*/ 2871930 w 8241628"/>
              <a:gd name="connsiteY230" fmla="*/ 4000844 h 8246563"/>
              <a:gd name="connsiteX231" fmla="*/ 3294955 w 8241628"/>
              <a:gd name="connsiteY231" fmla="*/ 4000844 h 8246563"/>
              <a:gd name="connsiteX232" fmla="*/ 4000422 w 8241628"/>
              <a:gd name="connsiteY232" fmla="*/ 4282863 h 8246563"/>
              <a:gd name="connsiteX233" fmla="*/ 3577398 w 8241628"/>
              <a:gd name="connsiteY233" fmla="*/ 4282862 h 8246563"/>
              <a:gd name="connsiteX234" fmla="*/ 3577398 w 8241628"/>
              <a:gd name="connsiteY234" fmla="*/ 4705888 h 8246563"/>
              <a:gd name="connsiteX235" fmla="*/ 4000423 w 8241628"/>
              <a:gd name="connsiteY235" fmla="*/ 4705888 h 8246563"/>
              <a:gd name="connsiteX236" fmla="*/ 4705892 w 8241628"/>
              <a:gd name="connsiteY236" fmla="*/ 4987907 h 8246563"/>
              <a:gd name="connsiteX237" fmla="*/ 4282867 w 8241628"/>
              <a:gd name="connsiteY237" fmla="*/ 4987907 h 8246563"/>
              <a:gd name="connsiteX238" fmla="*/ 4282867 w 8241628"/>
              <a:gd name="connsiteY238" fmla="*/ 5410932 h 8246563"/>
              <a:gd name="connsiteX239" fmla="*/ 4705892 w 8241628"/>
              <a:gd name="connsiteY239" fmla="*/ 5410933 h 8246563"/>
              <a:gd name="connsiteX240" fmla="*/ 5440683 w 8241628"/>
              <a:gd name="connsiteY240" fmla="*/ 5692952 h 8246563"/>
              <a:gd name="connsiteX241" fmla="*/ 5017658 w 8241628"/>
              <a:gd name="connsiteY241" fmla="*/ 5692952 h 8246563"/>
              <a:gd name="connsiteX242" fmla="*/ 5017658 w 8241628"/>
              <a:gd name="connsiteY242" fmla="*/ 6115978 h 8246563"/>
              <a:gd name="connsiteX243" fmla="*/ 5440683 w 8241628"/>
              <a:gd name="connsiteY243" fmla="*/ 6115978 h 8246563"/>
              <a:gd name="connsiteX244" fmla="*/ 2682550 w 8241628"/>
              <a:gd name="connsiteY244" fmla="*/ 2779707 h 8246563"/>
              <a:gd name="connsiteX245" fmla="*/ 2682551 w 8241628"/>
              <a:gd name="connsiteY245" fmla="*/ 3388866 h 8246563"/>
              <a:gd name="connsiteX246" fmla="*/ 2073392 w 8241628"/>
              <a:gd name="connsiteY246" fmla="*/ 3388866 h 8246563"/>
              <a:gd name="connsiteX247" fmla="*/ 2073392 w 8241628"/>
              <a:gd name="connsiteY247" fmla="*/ 2779706 h 8246563"/>
              <a:gd name="connsiteX248" fmla="*/ 3388020 w 8241628"/>
              <a:gd name="connsiteY248" fmla="*/ 3484753 h 8246563"/>
              <a:gd name="connsiteX249" fmla="*/ 3388022 w 8241628"/>
              <a:gd name="connsiteY249" fmla="*/ 4093911 h 8246563"/>
              <a:gd name="connsiteX250" fmla="*/ 2778863 w 8241628"/>
              <a:gd name="connsiteY250" fmla="*/ 4093911 h 8246563"/>
              <a:gd name="connsiteX251" fmla="*/ 2778863 w 8241628"/>
              <a:gd name="connsiteY251" fmla="*/ 3484751 h 8246563"/>
              <a:gd name="connsiteX252" fmla="*/ 4093488 w 8241628"/>
              <a:gd name="connsiteY252" fmla="*/ 4189796 h 8246563"/>
              <a:gd name="connsiteX253" fmla="*/ 4093490 w 8241628"/>
              <a:gd name="connsiteY253" fmla="*/ 4798955 h 8246563"/>
              <a:gd name="connsiteX254" fmla="*/ 3484331 w 8241628"/>
              <a:gd name="connsiteY254" fmla="*/ 4798955 h 8246563"/>
              <a:gd name="connsiteX255" fmla="*/ 3484333 w 8241628"/>
              <a:gd name="connsiteY255" fmla="*/ 4189797 h 8246563"/>
              <a:gd name="connsiteX256" fmla="*/ 4798959 w 8241628"/>
              <a:gd name="connsiteY256" fmla="*/ 4894840 h 8246563"/>
              <a:gd name="connsiteX257" fmla="*/ 4798959 w 8241628"/>
              <a:gd name="connsiteY257" fmla="*/ 5504000 h 8246563"/>
              <a:gd name="connsiteX258" fmla="*/ 4189800 w 8241628"/>
              <a:gd name="connsiteY258" fmla="*/ 5504000 h 8246563"/>
              <a:gd name="connsiteX259" fmla="*/ 4189800 w 8241628"/>
              <a:gd name="connsiteY259" fmla="*/ 4894840 h 8246563"/>
              <a:gd name="connsiteX260" fmla="*/ 5533750 w 8241628"/>
              <a:gd name="connsiteY260" fmla="*/ 5599885 h 8246563"/>
              <a:gd name="connsiteX261" fmla="*/ 5533750 w 8241628"/>
              <a:gd name="connsiteY261" fmla="*/ 6209045 h 8246563"/>
              <a:gd name="connsiteX262" fmla="*/ 4924591 w 8241628"/>
              <a:gd name="connsiteY262" fmla="*/ 6209045 h 8246563"/>
              <a:gd name="connsiteX263" fmla="*/ 4924591 w 8241628"/>
              <a:gd name="connsiteY263" fmla="*/ 5599885 h 8246563"/>
              <a:gd name="connsiteX264" fmla="*/ 3294950 w 8241628"/>
              <a:gd name="connsiteY264" fmla="*/ 2872777 h 8246563"/>
              <a:gd name="connsiteX265" fmla="*/ 2871928 w 8241628"/>
              <a:gd name="connsiteY265" fmla="*/ 2872774 h 8246563"/>
              <a:gd name="connsiteX266" fmla="*/ 2871929 w 8241628"/>
              <a:gd name="connsiteY266" fmla="*/ 3295799 h 8246563"/>
              <a:gd name="connsiteX267" fmla="*/ 3294954 w 8241628"/>
              <a:gd name="connsiteY267" fmla="*/ 3295800 h 8246563"/>
              <a:gd name="connsiteX268" fmla="*/ 4000421 w 8241628"/>
              <a:gd name="connsiteY268" fmla="*/ 3577821 h 8246563"/>
              <a:gd name="connsiteX269" fmla="*/ 3577399 w 8241628"/>
              <a:gd name="connsiteY269" fmla="*/ 3577819 h 8246563"/>
              <a:gd name="connsiteX270" fmla="*/ 3577399 w 8241628"/>
              <a:gd name="connsiteY270" fmla="*/ 4000843 h 8246563"/>
              <a:gd name="connsiteX271" fmla="*/ 4000421 w 8241628"/>
              <a:gd name="connsiteY271" fmla="*/ 4000844 h 8246563"/>
              <a:gd name="connsiteX272" fmla="*/ 4705888 w 8241628"/>
              <a:gd name="connsiteY272" fmla="*/ 4282864 h 8246563"/>
              <a:gd name="connsiteX273" fmla="*/ 4282865 w 8241628"/>
              <a:gd name="connsiteY273" fmla="*/ 4282863 h 8246563"/>
              <a:gd name="connsiteX274" fmla="*/ 4282866 w 8241628"/>
              <a:gd name="connsiteY274" fmla="*/ 4705887 h 8246563"/>
              <a:gd name="connsiteX275" fmla="*/ 4705890 w 8241628"/>
              <a:gd name="connsiteY275" fmla="*/ 4705888 h 8246563"/>
              <a:gd name="connsiteX276" fmla="*/ 5440682 w 8241628"/>
              <a:gd name="connsiteY276" fmla="*/ 4987908 h 8246563"/>
              <a:gd name="connsiteX277" fmla="*/ 5017657 w 8241628"/>
              <a:gd name="connsiteY277" fmla="*/ 4987908 h 8246563"/>
              <a:gd name="connsiteX278" fmla="*/ 5017658 w 8241628"/>
              <a:gd name="connsiteY278" fmla="*/ 5410933 h 8246563"/>
              <a:gd name="connsiteX279" fmla="*/ 5440682 w 8241628"/>
              <a:gd name="connsiteY279" fmla="*/ 5410934 h 8246563"/>
              <a:gd name="connsiteX280" fmla="*/ 2682547 w 8241628"/>
              <a:gd name="connsiteY280" fmla="*/ 2116410 h 8246563"/>
              <a:gd name="connsiteX281" fmla="*/ 2682550 w 8241628"/>
              <a:gd name="connsiteY281" fmla="*/ 2683821 h 8246563"/>
              <a:gd name="connsiteX282" fmla="*/ 2115137 w 8241628"/>
              <a:gd name="connsiteY282" fmla="*/ 2683820 h 8246563"/>
              <a:gd name="connsiteX283" fmla="*/ 2208204 w 8241628"/>
              <a:gd name="connsiteY283" fmla="*/ 2590753 h 8246563"/>
              <a:gd name="connsiteX284" fmla="*/ 2589483 w 8241628"/>
              <a:gd name="connsiteY284" fmla="*/ 2590754 h 8246563"/>
              <a:gd name="connsiteX285" fmla="*/ 2589480 w 8241628"/>
              <a:gd name="connsiteY285" fmla="*/ 2209477 h 8246563"/>
              <a:gd name="connsiteX286" fmla="*/ 3388018 w 8241628"/>
              <a:gd name="connsiteY286" fmla="*/ 2779709 h 8246563"/>
              <a:gd name="connsiteX287" fmla="*/ 3388020 w 8241628"/>
              <a:gd name="connsiteY287" fmla="*/ 3388867 h 8246563"/>
              <a:gd name="connsiteX288" fmla="*/ 2778862 w 8241628"/>
              <a:gd name="connsiteY288" fmla="*/ 3388866 h 8246563"/>
              <a:gd name="connsiteX289" fmla="*/ 2778861 w 8241628"/>
              <a:gd name="connsiteY289" fmla="*/ 2779707 h 8246563"/>
              <a:gd name="connsiteX290" fmla="*/ 4093488 w 8241628"/>
              <a:gd name="connsiteY290" fmla="*/ 3484754 h 8246563"/>
              <a:gd name="connsiteX291" fmla="*/ 4093488 w 8241628"/>
              <a:gd name="connsiteY291" fmla="*/ 4093911 h 8246563"/>
              <a:gd name="connsiteX292" fmla="*/ 3484333 w 8241628"/>
              <a:gd name="connsiteY292" fmla="*/ 4093910 h 8246563"/>
              <a:gd name="connsiteX293" fmla="*/ 3484332 w 8241628"/>
              <a:gd name="connsiteY293" fmla="*/ 3484752 h 8246563"/>
              <a:gd name="connsiteX294" fmla="*/ 4798954 w 8241628"/>
              <a:gd name="connsiteY294" fmla="*/ 4189798 h 8246563"/>
              <a:gd name="connsiteX295" fmla="*/ 4798957 w 8241628"/>
              <a:gd name="connsiteY295" fmla="*/ 4798955 h 8246563"/>
              <a:gd name="connsiteX296" fmla="*/ 4189799 w 8241628"/>
              <a:gd name="connsiteY296" fmla="*/ 4798954 h 8246563"/>
              <a:gd name="connsiteX297" fmla="*/ 4189798 w 8241628"/>
              <a:gd name="connsiteY297" fmla="*/ 4189796 h 8246563"/>
              <a:gd name="connsiteX298" fmla="*/ 5533749 w 8241628"/>
              <a:gd name="connsiteY298" fmla="*/ 4894842 h 8246563"/>
              <a:gd name="connsiteX299" fmla="*/ 5533749 w 8241628"/>
              <a:gd name="connsiteY299" fmla="*/ 5504001 h 8246563"/>
              <a:gd name="connsiteX300" fmla="*/ 4924591 w 8241628"/>
              <a:gd name="connsiteY300" fmla="*/ 5504000 h 8246563"/>
              <a:gd name="connsiteX301" fmla="*/ 4924590 w 8241628"/>
              <a:gd name="connsiteY301" fmla="*/ 4894841 h 8246563"/>
              <a:gd name="connsiteX302" fmla="*/ 3294951 w 8241628"/>
              <a:gd name="connsiteY302" fmla="*/ 2167731 h 8246563"/>
              <a:gd name="connsiteX303" fmla="*/ 2871927 w 8241628"/>
              <a:gd name="connsiteY303" fmla="*/ 2167731 h 8246563"/>
              <a:gd name="connsiteX304" fmla="*/ 2871926 w 8241628"/>
              <a:gd name="connsiteY304" fmla="*/ 2590757 h 8246563"/>
              <a:gd name="connsiteX305" fmla="*/ 3294951 w 8241628"/>
              <a:gd name="connsiteY305" fmla="*/ 2590757 h 8246563"/>
              <a:gd name="connsiteX306" fmla="*/ 4000421 w 8241628"/>
              <a:gd name="connsiteY306" fmla="*/ 2872776 h 8246563"/>
              <a:gd name="connsiteX307" fmla="*/ 3577397 w 8241628"/>
              <a:gd name="connsiteY307" fmla="*/ 2872777 h 8246563"/>
              <a:gd name="connsiteX308" fmla="*/ 3577396 w 8241628"/>
              <a:gd name="connsiteY308" fmla="*/ 3295802 h 8246563"/>
              <a:gd name="connsiteX309" fmla="*/ 4000421 w 8241628"/>
              <a:gd name="connsiteY309" fmla="*/ 3295802 h 8246563"/>
              <a:gd name="connsiteX310" fmla="*/ 4705888 w 8241628"/>
              <a:gd name="connsiteY310" fmla="*/ 3577820 h 8246563"/>
              <a:gd name="connsiteX311" fmla="*/ 4282862 w 8241628"/>
              <a:gd name="connsiteY311" fmla="*/ 3577820 h 8246563"/>
              <a:gd name="connsiteX312" fmla="*/ 4282862 w 8241628"/>
              <a:gd name="connsiteY312" fmla="*/ 4000846 h 8246563"/>
              <a:gd name="connsiteX313" fmla="*/ 4705888 w 8241628"/>
              <a:gd name="connsiteY313" fmla="*/ 4000846 h 8246563"/>
              <a:gd name="connsiteX314" fmla="*/ 5440682 w 8241628"/>
              <a:gd name="connsiteY314" fmla="*/ 4282862 h 8246563"/>
              <a:gd name="connsiteX315" fmla="*/ 5017656 w 8241628"/>
              <a:gd name="connsiteY315" fmla="*/ 4282862 h 8246563"/>
              <a:gd name="connsiteX316" fmla="*/ 5017656 w 8241628"/>
              <a:gd name="connsiteY316" fmla="*/ 4705888 h 8246563"/>
              <a:gd name="connsiteX317" fmla="*/ 5440682 w 8241628"/>
              <a:gd name="connsiteY317" fmla="*/ 4705888 h 8246563"/>
              <a:gd name="connsiteX318" fmla="*/ 6146153 w 8241628"/>
              <a:gd name="connsiteY318" fmla="*/ 4987907 h 8246563"/>
              <a:gd name="connsiteX319" fmla="*/ 5723128 w 8241628"/>
              <a:gd name="connsiteY319" fmla="*/ 4987908 h 8246563"/>
              <a:gd name="connsiteX320" fmla="*/ 5723128 w 8241628"/>
              <a:gd name="connsiteY320" fmla="*/ 5410934 h 8246563"/>
              <a:gd name="connsiteX321" fmla="*/ 6146153 w 8241628"/>
              <a:gd name="connsiteY321" fmla="*/ 5410933 h 8246563"/>
              <a:gd name="connsiteX322" fmla="*/ 3388018 w 8241628"/>
              <a:gd name="connsiteY322" fmla="*/ 2074664 h 8246563"/>
              <a:gd name="connsiteX323" fmla="*/ 3388019 w 8241628"/>
              <a:gd name="connsiteY323" fmla="*/ 2683824 h 8246563"/>
              <a:gd name="connsiteX324" fmla="*/ 2778859 w 8241628"/>
              <a:gd name="connsiteY324" fmla="*/ 2683825 h 8246563"/>
              <a:gd name="connsiteX325" fmla="*/ 2778860 w 8241628"/>
              <a:gd name="connsiteY325" fmla="*/ 2074664 h 8246563"/>
              <a:gd name="connsiteX326" fmla="*/ 4093488 w 8241628"/>
              <a:gd name="connsiteY326" fmla="*/ 2779709 h 8246563"/>
              <a:gd name="connsiteX327" fmla="*/ 4093488 w 8241628"/>
              <a:gd name="connsiteY327" fmla="*/ 3388869 h 8246563"/>
              <a:gd name="connsiteX328" fmla="*/ 3484330 w 8241628"/>
              <a:gd name="connsiteY328" fmla="*/ 3388868 h 8246563"/>
              <a:gd name="connsiteX329" fmla="*/ 3484330 w 8241628"/>
              <a:gd name="connsiteY329" fmla="*/ 2779710 h 8246563"/>
              <a:gd name="connsiteX330" fmla="*/ 4798955 w 8241628"/>
              <a:gd name="connsiteY330" fmla="*/ 3484753 h 8246563"/>
              <a:gd name="connsiteX331" fmla="*/ 4798955 w 8241628"/>
              <a:gd name="connsiteY331" fmla="*/ 4093913 h 8246563"/>
              <a:gd name="connsiteX332" fmla="*/ 4189796 w 8241628"/>
              <a:gd name="connsiteY332" fmla="*/ 4093912 h 8246563"/>
              <a:gd name="connsiteX333" fmla="*/ 4189797 w 8241628"/>
              <a:gd name="connsiteY333" fmla="*/ 3484755 h 8246563"/>
              <a:gd name="connsiteX334" fmla="*/ 5533749 w 8241628"/>
              <a:gd name="connsiteY334" fmla="*/ 4189795 h 8246563"/>
              <a:gd name="connsiteX335" fmla="*/ 5533749 w 8241628"/>
              <a:gd name="connsiteY335" fmla="*/ 4798955 h 8246563"/>
              <a:gd name="connsiteX336" fmla="*/ 4924589 w 8241628"/>
              <a:gd name="connsiteY336" fmla="*/ 4798955 h 8246563"/>
              <a:gd name="connsiteX337" fmla="*/ 4924589 w 8241628"/>
              <a:gd name="connsiteY337" fmla="*/ 4189795 h 8246563"/>
              <a:gd name="connsiteX338" fmla="*/ 6239220 w 8241628"/>
              <a:gd name="connsiteY338" fmla="*/ 4894840 h 8246563"/>
              <a:gd name="connsiteX339" fmla="*/ 6239220 w 8241628"/>
              <a:gd name="connsiteY339" fmla="*/ 5504001 h 8246563"/>
              <a:gd name="connsiteX340" fmla="*/ 5630061 w 8241628"/>
              <a:gd name="connsiteY340" fmla="*/ 5504001 h 8246563"/>
              <a:gd name="connsiteX341" fmla="*/ 5630061 w 8241628"/>
              <a:gd name="connsiteY341" fmla="*/ 4894841 h 8246563"/>
              <a:gd name="connsiteX342" fmla="*/ 4000422 w 8241628"/>
              <a:gd name="connsiteY342" fmla="*/ 2167730 h 8246563"/>
              <a:gd name="connsiteX343" fmla="*/ 3577397 w 8241628"/>
              <a:gd name="connsiteY343" fmla="*/ 2167731 h 8246563"/>
              <a:gd name="connsiteX344" fmla="*/ 3577397 w 8241628"/>
              <a:gd name="connsiteY344" fmla="*/ 2590757 h 8246563"/>
              <a:gd name="connsiteX345" fmla="*/ 4000422 w 8241628"/>
              <a:gd name="connsiteY345" fmla="*/ 2590757 h 8246563"/>
              <a:gd name="connsiteX346" fmla="*/ 4705890 w 8241628"/>
              <a:gd name="connsiteY346" fmla="*/ 2872775 h 8246563"/>
              <a:gd name="connsiteX347" fmla="*/ 4282865 w 8241628"/>
              <a:gd name="connsiteY347" fmla="*/ 2872777 h 8246563"/>
              <a:gd name="connsiteX348" fmla="*/ 4282863 w 8241628"/>
              <a:gd name="connsiteY348" fmla="*/ 3295802 h 8246563"/>
              <a:gd name="connsiteX349" fmla="*/ 4705887 w 8241628"/>
              <a:gd name="connsiteY349" fmla="*/ 3295800 h 8246563"/>
              <a:gd name="connsiteX350" fmla="*/ 5440682 w 8241628"/>
              <a:gd name="connsiteY350" fmla="*/ 3577817 h 8246563"/>
              <a:gd name="connsiteX351" fmla="*/ 5017657 w 8241628"/>
              <a:gd name="connsiteY351" fmla="*/ 3577817 h 8246563"/>
              <a:gd name="connsiteX352" fmla="*/ 5017657 w 8241628"/>
              <a:gd name="connsiteY352" fmla="*/ 4000843 h 8246563"/>
              <a:gd name="connsiteX353" fmla="*/ 5440682 w 8241628"/>
              <a:gd name="connsiteY353" fmla="*/ 4000843 h 8246563"/>
              <a:gd name="connsiteX354" fmla="*/ 6146152 w 8241628"/>
              <a:gd name="connsiteY354" fmla="*/ 4282862 h 8246563"/>
              <a:gd name="connsiteX355" fmla="*/ 5723127 w 8241628"/>
              <a:gd name="connsiteY355" fmla="*/ 4282862 h 8246563"/>
              <a:gd name="connsiteX356" fmla="*/ 5723127 w 8241628"/>
              <a:gd name="connsiteY356" fmla="*/ 4705888 h 8246563"/>
              <a:gd name="connsiteX357" fmla="*/ 6146152 w 8241628"/>
              <a:gd name="connsiteY357" fmla="*/ 4705888 h 8246563"/>
              <a:gd name="connsiteX358" fmla="*/ 3388016 w 8241628"/>
              <a:gd name="connsiteY358" fmla="*/ 1410941 h 8246563"/>
              <a:gd name="connsiteX359" fmla="*/ 3388018 w 8241628"/>
              <a:gd name="connsiteY359" fmla="*/ 1978779 h 8246563"/>
              <a:gd name="connsiteX360" fmla="*/ 2820178 w 8241628"/>
              <a:gd name="connsiteY360" fmla="*/ 1978779 h 8246563"/>
              <a:gd name="connsiteX361" fmla="*/ 2913245 w 8241628"/>
              <a:gd name="connsiteY361" fmla="*/ 1885712 h 8246563"/>
              <a:gd name="connsiteX362" fmla="*/ 3294951 w 8241628"/>
              <a:gd name="connsiteY362" fmla="*/ 1885712 h 8246563"/>
              <a:gd name="connsiteX363" fmla="*/ 3294951 w 8241628"/>
              <a:gd name="connsiteY363" fmla="*/ 1504006 h 8246563"/>
              <a:gd name="connsiteX364" fmla="*/ 4093487 w 8241628"/>
              <a:gd name="connsiteY364" fmla="*/ 2074665 h 8246563"/>
              <a:gd name="connsiteX365" fmla="*/ 4093489 w 8241628"/>
              <a:gd name="connsiteY365" fmla="*/ 2683824 h 8246563"/>
              <a:gd name="connsiteX366" fmla="*/ 3484329 w 8241628"/>
              <a:gd name="connsiteY366" fmla="*/ 2683824 h 8246563"/>
              <a:gd name="connsiteX367" fmla="*/ 3484330 w 8241628"/>
              <a:gd name="connsiteY367" fmla="*/ 2074664 h 8246563"/>
              <a:gd name="connsiteX368" fmla="*/ 4798955 w 8241628"/>
              <a:gd name="connsiteY368" fmla="*/ 2779710 h 8246563"/>
              <a:gd name="connsiteX369" fmla="*/ 4798954 w 8241628"/>
              <a:gd name="connsiteY369" fmla="*/ 3388867 h 8246563"/>
              <a:gd name="connsiteX370" fmla="*/ 4189797 w 8241628"/>
              <a:gd name="connsiteY370" fmla="*/ 3388869 h 8246563"/>
              <a:gd name="connsiteX371" fmla="*/ 4189798 w 8241628"/>
              <a:gd name="connsiteY371" fmla="*/ 2779710 h 8246563"/>
              <a:gd name="connsiteX372" fmla="*/ 5533749 w 8241628"/>
              <a:gd name="connsiteY372" fmla="*/ 3484750 h 8246563"/>
              <a:gd name="connsiteX373" fmla="*/ 5533749 w 8241628"/>
              <a:gd name="connsiteY373" fmla="*/ 4093910 h 8246563"/>
              <a:gd name="connsiteX374" fmla="*/ 4924590 w 8241628"/>
              <a:gd name="connsiteY374" fmla="*/ 4093910 h 8246563"/>
              <a:gd name="connsiteX375" fmla="*/ 4924590 w 8241628"/>
              <a:gd name="connsiteY375" fmla="*/ 3484750 h 8246563"/>
              <a:gd name="connsiteX376" fmla="*/ 6239219 w 8241628"/>
              <a:gd name="connsiteY376" fmla="*/ 4189795 h 8246563"/>
              <a:gd name="connsiteX377" fmla="*/ 6239220 w 8241628"/>
              <a:gd name="connsiteY377" fmla="*/ 4798955 h 8246563"/>
              <a:gd name="connsiteX378" fmla="*/ 5630060 w 8241628"/>
              <a:gd name="connsiteY378" fmla="*/ 4798955 h 8246563"/>
              <a:gd name="connsiteX379" fmla="*/ 5630060 w 8241628"/>
              <a:gd name="connsiteY379" fmla="*/ 4189795 h 8246563"/>
              <a:gd name="connsiteX380" fmla="*/ 4000420 w 8241628"/>
              <a:gd name="connsiteY380" fmla="*/ 1462686 h 8246563"/>
              <a:gd name="connsiteX381" fmla="*/ 3577395 w 8241628"/>
              <a:gd name="connsiteY381" fmla="*/ 1462687 h 8246563"/>
              <a:gd name="connsiteX382" fmla="*/ 3577397 w 8241628"/>
              <a:gd name="connsiteY382" fmla="*/ 1885711 h 8246563"/>
              <a:gd name="connsiteX383" fmla="*/ 4000420 w 8241628"/>
              <a:gd name="connsiteY383" fmla="*/ 1885712 h 8246563"/>
              <a:gd name="connsiteX384" fmla="*/ 4705889 w 8241628"/>
              <a:gd name="connsiteY384" fmla="*/ 2167732 h 8246563"/>
              <a:gd name="connsiteX385" fmla="*/ 4282864 w 8241628"/>
              <a:gd name="connsiteY385" fmla="*/ 2167732 h 8246563"/>
              <a:gd name="connsiteX386" fmla="*/ 4282866 w 8241628"/>
              <a:gd name="connsiteY386" fmla="*/ 2590757 h 8246563"/>
              <a:gd name="connsiteX387" fmla="*/ 4705889 w 8241628"/>
              <a:gd name="connsiteY387" fmla="*/ 2590759 h 8246563"/>
              <a:gd name="connsiteX388" fmla="*/ 5440681 w 8241628"/>
              <a:gd name="connsiteY388" fmla="*/ 2872772 h 8246563"/>
              <a:gd name="connsiteX389" fmla="*/ 5017656 w 8241628"/>
              <a:gd name="connsiteY389" fmla="*/ 2872772 h 8246563"/>
              <a:gd name="connsiteX390" fmla="*/ 5017656 w 8241628"/>
              <a:gd name="connsiteY390" fmla="*/ 3295798 h 8246563"/>
              <a:gd name="connsiteX391" fmla="*/ 5440681 w 8241628"/>
              <a:gd name="connsiteY391" fmla="*/ 3295798 h 8246563"/>
              <a:gd name="connsiteX392" fmla="*/ 6146152 w 8241628"/>
              <a:gd name="connsiteY392" fmla="*/ 3577817 h 8246563"/>
              <a:gd name="connsiteX393" fmla="*/ 5723127 w 8241628"/>
              <a:gd name="connsiteY393" fmla="*/ 3577817 h 8246563"/>
              <a:gd name="connsiteX394" fmla="*/ 5723128 w 8241628"/>
              <a:gd name="connsiteY394" fmla="*/ 4000843 h 8246563"/>
              <a:gd name="connsiteX395" fmla="*/ 6146152 w 8241628"/>
              <a:gd name="connsiteY395" fmla="*/ 4000843 h 8246563"/>
              <a:gd name="connsiteX396" fmla="*/ 6851623 w 8241628"/>
              <a:gd name="connsiteY396" fmla="*/ 4282863 h 8246563"/>
              <a:gd name="connsiteX397" fmla="*/ 6428598 w 8241628"/>
              <a:gd name="connsiteY397" fmla="*/ 4282863 h 8246563"/>
              <a:gd name="connsiteX398" fmla="*/ 6428599 w 8241628"/>
              <a:gd name="connsiteY398" fmla="*/ 4705889 h 8246563"/>
              <a:gd name="connsiteX399" fmla="*/ 6851623 w 8241628"/>
              <a:gd name="connsiteY399" fmla="*/ 4705889 h 8246563"/>
              <a:gd name="connsiteX400" fmla="*/ 4093487 w 8241628"/>
              <a:gd name="connsiteY400" fmla="*/ 1369619 h 8246563"/>
              <a:gd name="connsiteX401" fmla="*/ 4093487 w 8241628"/>
              <a:gd name="connsiteY401" fmla="*/ 1978779 h 8246563"/>
              <a:gd name="connsiteX402" fmla="*/ 3484330 w 8241628"/>
              <a:gd name="connsiteY402" fmla="*/ 1978777 h 8246563"/>
              <a:gd name="connsiteX403" fmla="*/ 3484328 w 8241628"/>
              <a:gd name="connsiteY403" fmla="*/ 1369620 h 8246563"/>
              <a:gd name="connsiteX404" fmla="*/ 4798956 w 8241628"/>
              <a:gd name="connsiteY404" fmla="*/ 2074665 h 8246563"/>
              <a:gd name="connsiteX405" fmla="*/ 4798956 w 8241628"/>
              <a:gd name="connsiteY405" fmla="*/ 2683826 h 8246563"/>
              <a:gd name="connsiteX406" fmla="*/ 4189799 w 8241628"/>
              <a:gd name="connsiteY406" fmla="*/ 2683824 h 8246563"/>
              <a:gd name="connsiteX407" fmla="*/ 4189798 w 8241628"/>
              <a:gd name="connsiteY407" fmla="*/ 2074666 h 8246563"/>
              <a:gd name="connsiteX408" fmla="*/ 5533748 w 8241628"/>
              <a:gd name="connsiteY408" fmla="*/ 2779705 h 8246563"/>
              <a:gd name="connsiteX409" fmla="*/ 5533748 w 8241628"/>
              <a:gd name="connsiteY409" fmla="*/ 3388865 h 8246563"/>
              <a:gd name="connsiteX410" fmla="*/ 4924589 w 8241628"/>
              <a:gd name="connsiteY410" fmla="*/ 3388864 h 8246563"/>
              <a:gd name="connsiteX411" fmla="*/ 4924590 w 8241628"/>
              <a:gd name="connsiteY411" fmla="*/ 2779707 h 8246563"/>
              <a:gd name="connsiteX412" fmla="*/ 6239220 w 8241628"/>
              <a:gd name="connsiteY412" fmla="*/ 3484750 h 8246563"/>
              <a:gd name="connsiteX413" fmla="*/ 6239219 w 8241628"/>
              <a:gd name="connsiteY413" fmla="*/ 4093910 h 8246563"/>
              <a:gd name="connsiteX414" fmla="*/ 5630061 w 8241628"/>
              <a:gd name="connsiteY414" fmla="*/ 4093909 h 8246563"/>
              <a:gd name="connsiteX415" fmla="*/ 5630060 w 8241628"/>
              <a:gd name="connsiteY415" fmla="*/ 3484750 h 8246563"/>
              <a:gd name="connsiteX416" fmla="*/ 6944690 w 8241628"/>
              <a:gd name="connsiteY416" fmla="*/ 4189796 h 8246563"/>
              <a:gd name="connsiteX417" fmla="*/ 6944690 w 8241628"/>
              <a:gd name="connsiteY417" fmla="*/ 4798956 h 8246563"/>
              <a:gd name="connsiteX418" fmla="*/ 6335532 w 8241628"/>
              <a:gd name="connsiteY418" fmla="*/ 4798956 h 8246563"/>
              <a:gd name="connsiteX419" fmla="*/ 6335531 w 8241628"/>
              <a:gd name="connsiteY419" fmla="*/ 4189796 h 8246563"/>
              <a:gd name="connsiteX420" fmla="*/ 4705890 w 8241628"/>
              <a:gd name="connsiteY420" fmla="*/ 1462686 h 8246563"/>
              <a:gd name="connsiteX421" fmla="*/ 4282864 w 8241628"/>
              <a:gd name="connsiteY421" fmla="*/ 1462687 h 8246563"/>
              <a:gd name="connsiteX422" fmla="*/ 4282864 w 8241628"/>
              <a:gd name="connsiteY422" fmla="*/ 1885712 h 8246563"/>
              <a:gd name="connsiteX423" fmla="*/ 4705889 w 8241628"/>
              <a:gd name="connsiteY423" fmla="*/ 1885713 h 8246563"/>
              <a:gd name="connsiteX424" fmla="*/ 5440682 w 8241628"/>
              <a:gd name="connsiteY424" fmla="*/ 2167728 h 8246563"/>
              <a:gd name="connsiteX425" fmla="*/ 5017657 w 8241628"/>
              <a:gd name="connsiteY425" fmla="*/ 2167728 h 8246563"/>
              <a:gd name="connsiteX426" fmla="*/ 5017657 w 8241628"/>
              <a:gd name="connsiteY426" fmla="*/ 2590754 h 8246563"/>
              <a:gd name="connsiteX427" fmla="*/ 5440681 w 8241628"/>
              <a:gd name="connsiteY427" fmla="*/ 2590752 h 8246563"/>
              <a:gd name="connsiteX428" fmla="*/ 6146152 w 8241628"/>
              <a:gd name="connsiteY428" fmla="*/ 2872772 h 8246563"/>
              <a:gd name="connsiteX429" fmla="*/ 5723126 w 8241628"/>
              <a:gd name="connsiteY429" fmla="*/ 2872772 h 8246563"/>
              <a:gd name="connsiteX430" fmla="*/ 5723126 w 8241628"/>
              <a:gd name="connsiteY430" fmla="*/ 3295798 h 8246563"/>
              <a:gd name="connsiteX431" fmla="*/ 6146151 w 8241628"/>
              <a:gd name="connsiteY431" fmla="*/ 3295798 h 8246563"/>
              <a:gd name="connsiteX432" fmla="*/ 6851623 w 8241628"/>
              <a:gd name="connsiteY432" fmla="*/ 3577817 h 8246563"/>
              <a:gd name="connsiteX433" fmla="*/ 6428598 w 8241628"/>
              <a:gd name="connsiteY433" fmla="*/ 3577817 h 8246563"/>
              <a:gd name="connsiteX434" fmla="*/ 6428598 w 8241628"/>
              <a:gd name="connsiteY434" fmla="*/ 4000843 h 8246563"/>
              <a:gd name="connsiteX435" fmla="*/ 6851623 w 8241628"/>
              <a:gd name="connsiteY435" fmla="*/ 4000843 h 8246563"/>
              <a:gd name="connsiteX436" fmla="*/ 4093488 w 8241628"/>
              <a:gd name="connsiteY436" fmla="*/ 705469 h 8246563"/>
              <a:gd name="connsiteX437" fmla="*/ 4093487 w 8241628"/>
              <a:gd name="connsiteY437" fmla="*/ 1273735 h 8246563"/>
              <a:gd name="connsiteX438" fmla="*/ 3525222 w 8241628"/>
              <a:gd name="connsiteY438" fmla="*/ 1273735 h 8246563"/>
              <a:gd name="connsiteX439" fmla="*/ 3618289 w 8241628"/>
              <a:gd name="connsiteY439" fmla="*/ 1180668 h 8246563"/>
              <a:gd name="connsiteX440" fmla="*/ 4000420 w 8241628"/>
              <a:gd name="connsiteY440" fmla="*/ 1180668 h 8246563"/>
              <a:gd name="connsiteX441" fmla="*/ 4000421 w 8241628"/>
              <a:gd name="connsiteY441" fmla="*/ 798536 h 8246563"/>
              <a:gd name="connsiteX442" fmla="*/ 4798957 w 8241628"/>
              <a:gd name="connsiteY442" fmla="*/ 1369618 h 8246563"/>
              <a:gd name="connsiteX443" fmla="*/ 4798957 w 8241628"/>
              <a:gd name="connsiteY443" fmla="*/ 1978780 h 8246563"/>
              <a:gd name="connsiteX444" fmla="*/ 4189797 w 8241628"/>
              <a:gd name="connsiteY444" fmla="*/ 1978779 h 8246563"/>
              <a:gd name="connsiteX445" fmla="*/ 4189797 w 8241628"/>
              <a:gd name="connsiteY445" fmla="*/ 1369620 h 8246563"/>
              <a:gd name="connsiteX446" fmla="*/ 5533749 w 8241628"/>
              <a:gd name="connsiteY446" fmla="*/ 2074660 h 8246563"/>
              <a:gd name="connsiteX447" fmla="*/ 5533747 w 8241628"/>
              <a:gd name="connsiteY447" fmla="*/ 2683819 h 8246563"/>
              <a:gd name="connsiteX448" fmla="*/ 4924590 w 8241628"/>
              <a:gd name="connsiteY448" fmla="*/ 2683821 h 8246563"/>
              <a:gd name="connsiteX449" fmla="*/ 4924590 w 8241628"/>
              <a:gd name="connsiteY449" fmla="*/ 2074661 h 8246563"/>
              <a:gd name="connsiteX450" fmla="*/ 6239219 w 8241628"/>
              <a:gd name="connsiteY450" fmla="*/ 2779705 h 8246563"/>
              <a:gd name="connsiteX451" fmla="*/ 6239218 w 8241628"/>
              <a:gd name="connsiteY451" fmla="*/ 3388865 h 8246563"/>
              <a:gd name="connsiteX452" fmla="*/ 5630059 w 8241628"/>
              <a:gd name="connsiteY452" fmla="*/ 3388865 h 8246563"/>
              <a:gd name="connsiteX453" fmla="*/ 5630059 w 8241628"/>
              <a:gd name="connsiteY453" fmla="*/ 2779705 h 8246563"/>
              <a:gd name="connsiteX454" fmla="*/ 6944690 w 8241628"/>
              <a:gd name="connsiteY454" fmla="*/ 3484750 h 8246563"/>
              <a:gd name="connsiteX455" fmla="*/ 6944690 w 8241628"/>
              <a:gd name="connsiteY455" fmla="*/ 4093910 h 8246563"/>
              <a:gd name="connsiteX456" fmla="*/ 6335531 w 8241628"/>
              <a:gd name="connsiteY456" fmla="*/ 4093910 h 8246563"/>
              <a:gd name="connsiteX457" fmla="*/ 6335531 w 8241628"/>
              <a:gd name="connsiteY457" fmla="*/ 3484750 h 8246563"/>
              <a:gd name="connsiteX458" fmla="*/ 4705889 w 8241628"/>
              <a:gd name="connsiteY458" fmla="*/ 757640 h 8246563"/>
              <a:gd name="connsiteX459" fmla="*/ 4282865 w 8241628"/>
              <a:gd name="connsiteY459" fmla="*/ 757640 h 8246563"/>
              <a:gd name="connsiteX460" fmla="*/ 4282864 w 8241628"/>
              <a:gd name="connsiteY460" fmla="*/ 1180667 h 8246563"/>
              <a:gd name="connsiteX461" fmla="*/ 4705889 w 8241628"/>
              <a:gd name="connsiteY461" fmla="*/ 1180666 h 8246563"/>
              <a:gd name="connsiteX462" fmla="*/ 5440682 w 8241628"/>
              <a:gd name="connsiteY462" fmla="*/ 1462683 h 8246563"/>
              <a:gd name="connsiteX463" fmla="*/ 5017657 w 8241628"/>
              <a:gd name="connsiteY463" fmla="*/ 1462683 h 8246563"/>
              <a:gd name="connsiteX464" fmla="*/ 5017657 w 8241628"/>
              <a:gd name="connsiteY464" fmla="*/ 1885710 h 8246563"/>
              <a:gd name="connsiteX465" fmla="*/ 5440683 w 8241628"/>
              <a:gd name="connsiteY465" fmla="*/ 1885709 h 8246563"/>
              <a:gd name="connsiteX466" fmla="*/ 6146152 w 8241628"/>
              <a:gd name="connsiteY466" fmla="*/ 2167727 h 8246563"/>
              <a:gd name="connsiteX467" fmla="*/ 5723127 w 8241628"/>
              <a:gd name="connsiteY467" fmla="*/ 2167726 h 8246563"/>
              <a:gd name="connsiteX468" fmla="*/ 5723127 w 8241628"/>
              <a:gd name="connsiteY468" fmla="*/ 2590753 h 8246563"/>
              <a:gd name="connsiteX469" fmla="*/ 6146152 w 8241628"/>
              <a:gd name="connsiteY469" fmla="*/ 2590752 h 8246563"/>
              <a:gd name="connsiteX470" fmla="*/ 6851623 w 8241628"/>
              <a:gd name="connsiteY470" fmla="*/ 2872771 h 8246563"/>
              <a:gd name="connsiteX471" fmla="*/ 6428598 w 8241628"/>
              <a:gd name="connsiteY471" fmla="*/ 2872771 h 8246563"/>
              <a:gd name="connsiteX472" fmla="*/ 6428597 w 8241628"/>
              <a:gd name="connsiteY472" fmla="*/ 3295797 h 8246563"/>
              <a:gd name="connsiteX473" fmla="*/ 6851623 w 8241628"/>
              <a:gd name="connsiteY473" fmla="*/ 3295797 h 8246563"/>
              <a:gd name="connsiteX474" fmla="*/ 7557094 w 8241628"/>
              <a:gd name="connsiteY474" fmla="*/ 3577817 h 8246563"/>
              <a:gd name="connsiteX475" fmla="*/ 7134069 w 8241628"/>
              <a:gd name="connsiteY475" fmla="*/ 3577817 h 8246563"/>
              <a:gd name="connsiteX476" fmla="*/ 7134069 w 8241628"/>
              <a:gd name="connsiteY476" fmla="*/ 4000843 h 8246563"/>
              <a:gd name="connsiteX477" fmla="*/ 7557094 w 8241628"/>
              <a:gd name="connsiteY477" fmla="*/ 4000843 h 8246563"/>
              <a:gd name="connsiteX478" fmla="*/ 4798956 w 8241628"/>
              <a:gd name="connsiteY478" fmla="*/ 664573 h 8246563"/>
              <a:gd name="connsiteX479" fmla="*/ 4798957 w 8241628"/>
              <a:gd name="connsiteY479" fmla="*/ 1273733 h 8246563"/>
              <a:gd name="connsiteX480" fmla="*/ 4189796 w 8241628"/>
              <a:gd name="connsiteY480" fmla="*/ 1273734 h 8246563"/>
              <a:gd name="connsiteX481" fmla="*/ 4189798 w 8241628"/>
              <a:gd name="connsiteY481" fmla="*/ 664573 h 8246563"/>
              <a:gd name="connsiteX482" fmla="*/ 5533749 w 8241628"/>
              <a:gd name="connsiteY482" fmla="*/ 1369616 h 8246563"/>
              <a:gd name="connsiteX483" fmla="*/ 5533750 w 8241628"/>
              <a:gd name="connsiteY483" fmla="*/ 1978776 h 8246563"/>
              <a:gd name="connsiteX484" fmla="*/ 4924590 w 8241628"/>
              <a:gd name="connsiteY484" fmla="*/ 1978777 h 8246563"/>
              <a:gd name="connsiteX485" fmla="*/ 4924590 w 8241628"/>
              <a:gd name="connsiteY485" fmla="*/ 1369616 h 8246563"/>
              <a:gd name="connsiteX486" fmla="*/ 6239219 w 8241628"/>
              <a:gd name="connsiteY486" fmla="*/ 2074660 h 8246563"/>
              <a:gd name="connsiteX487" fmla="*/ 6239219 w 8241628"/>
              <a:gd name="connsiteY487" fmla="*/ 2683819 h 8246563"/>
              <a:gd name="connsiteX488" fmla="*/ 5630060 w 8241628"/>
              <a:gd name="connsiteY488" fmla="*/ 2683820 h 8246563"/>
              <a:gd name="connsiteX489" fmla="*/ 5630062 w 8241628"/>
              <a:gd name="connsiteY489" fmla="*/ 2074661 h 8246563"/>
              <a:gd name="connsiteX490" fmla="*/ 6944690 w 8241628"/>
              <a:gd name="connsiteY490" fmla="*/ 2779704 h 8246563"/>
              <a:gd name="connsiteX491" fmla="*/ 6944690 w 8241628"/>
              <a:gd name="connsiteY491" fmla="*/ 3388864 h 8246563"/>
              <a:gd name="connsiteX492" fmla="*/ 6335530 w 8241628"/>
              <a:gd name="connsiteY492" fmla="*/ 3388864 h 8246563"/>
              <a:gd name="connsiteX493" fmla="*/ 6335531 w 8241628"/>
              <a:gd name="connsiteY493" fmla="*/ 2779704 h 8246563"/>
              <a:gd name="connsiteX494" fmla="*/ 7650161 w 8241628"/>
              <a:gd name="connsiteY494" fmla="*/ 3484750 h 8246563"/>
              <a:gd name="connsiteX495" fmla="*/ 7650161 w 8241628"/>
              <a:gd name="connsiteY495" fmla="*/ 4093910 h 8246563"/>
              <a:gd name="connsiteX496" fmla="*/ 7041002 w 8241628"/>
              <a:gd name="connsiteY496" fmla="*/ 4093910 h 8246563"/>
              <a:gd name="connsiteX497" fmla="*/ 7041002 w 8241628"/>
              <a:gd name="connsiteY497" fmla="*/ 3484750 h 8246563"/>
              <a:gd name="connsiteX498" fmla="*/ 5440682 w 8241628"/>
              <a:gd name="connsiteY498" fmla="*/ 757637 h 8246563"/>
              <a:gd name="connsiteX499" fmla="*/ 5017657 w 8241628"/>
              <a:gd name="connsiteY499" fmla="*/ 757637 h 8246563"/>
              <a:gd name="connsiteX500" fmla="*/ 5017657 w 8241628"/>
              <a:gd name="connsiteY500" fmla="*/ 1180663 h 8246563"/>
              <a:gd name="connsiteX501" fmla="*/ 5440683 w 8241628"/>
              <a:gd name="connsiteY501" fmla="*/ 1180663 h 8246563"/>
              <a:gd name="connsiteX502" fmla="*/ 6146153 w 8241628"/>
              <a:gd name="connsiteY502" fmla="*/ 1462682 h 8246563"/>
              <a:gd name="connsiteX503" fmla="*/ 5723129 w 8241628"/>
              <a:gd name="connsiteY503" fmla="*/ 1462682 h 8246563"/>
              <a:gd name="connsiteX504" fmla="*/ 5723128 w 8241628"/>
              <a:gd name="connsiteY504" fmla="*/ 1885708 h 8246563"/>
              <a:gd name="connsiteX505" fmla="*/ 6146152 w 8241628"/>
              <a:gd name="connsiteY505" fmla="*/ 1885707 h 8246563"/>
              <a:gd name="connsiteX506" fmla="*/ 6851622 w 8241628"/>
              <a:gd name="connsiteY506" fmla="*/ 2167727 h 8246563"/>
              <a:gd name="connsiteX507" fmla="*/ 6428597 w 8241628"/>
              <a:gd name="connsiteY507" fmla="*/ 2167726 h 8246563"/>
              <a:gd name="connsiteX508" fmla="*/ 6428597 w 8241628"/>
              <a:gd name="connsiteY508" fmla="*/ 2590752 h 8246563"/>
              <a:gd name="connsiteX509" fmla="*/ 6851622 w 8241628"/>
              <a:gd name="connsiteY509" fmla="*/ 2590753 h 8246563"/>
              <a:gd name="connsiteX510" fmla="*/ 7557094 w 8241628"/>
              <a:gd name="connsiteY510" fmla="*/ 2872772 h 8246563"/>
              <a:gd name="connsiteX511" fmla="*/ 7134069 w 8241628"/>
              <a:gd name="connsiteY511" fmla="*/ 2872772 h 8246563"/>
              <a:gd name="connsiteX512" fmla="*/ 7134069 w 8241628"/>
              <a:gd name="connsiteY512" fmla="*/ 3295797 h 8246563"/>
              <a:gd name="connsiteX513" fmla="*/ 7557094 w 8241628"/>
              <a:gd name="connsiteY513" fmla="*/ 3295797 h 8246563"/>
              <a:gd name="connsiteX514" fmla="*/ 4798957 w 8241628"/>
              <a:gd name="connsiteY514" fmla="*/ 0 h 8246563"/>
              <a:gd name="connsiteX515" fmla="*/ 4798957 w 8241628"/>
              <a:gd name="connsiteY515" fmla="*/ 568688 h 8246563"/>
              <a:gd name="connsiteX516" fmla="*/ 4230269 w 8241628"/>
              <a:gd name="connsiteY516" fmla="*/ 568688 h 8246563"/>
              <a:gd name="connsiteX517" fmla="*/ 4323336 w 8241628"/>
              <a:gd name="connsiteY517" fmla="*/ 475621 h 8246563"/>
              <a:gd name="connsiteX518" fmla="*/ 4705890 w 8241628"/>
              <a:gd name="connsiteY518" fmla="*/ 475621 h 8246563"/>
              <a:gd name="connsiteX519" fmla="*/ 4705890 w 8241628"/>
              <a:gd name="connsiteY519" fmla="*/ 93067 h 8246563"/>
              <a:gd name="connsiteX520" fmla="*/ 7746473 w 8241628"/>
              <a:gd name="connsiteY520" fmla="*/ 2893710 h 8246563"/>
              <a:gd name="connsiteX521" fmla="*/ 7839540 w 8241628"/>
              <a:gd name="connsiteY521" fmla="*/ 2986777 h 8246563"/>
              <a:gd name="connsiteX522" fmla="*/ 7839540 w 8241628"/>
              <a:gd name="connsiteY522" fmla="*/ 3295798 h 8246563"/>
              <a:gd name="connsiteX523" fmla="*/ 8148561 w 8241628"/>
              <a:gd name="connsiteY523" fmla="*/ 3295798 h 8246563"/>
              <a:gd name="connsiteX524" fmla="*/ 8241628 w 8241628"/>
              <a:gd name="connsiteY524" fmla="*/ 3388865 h 8246563"/>
              <a:gd name="connsiteX525" fmla="*/ 7746473 w 8241628"/>
              <a:gd name="connsiteY525" fmla="*/ 3388865 h 8246563"/>
              <a:gd name="connsiteX526" fmla="*/ 7632468 w 8241628"/>
              <a:gd name="connsiteY526" fmla="*/ 2779705 h 8246563"/>
              <a:gd name="connsiteX527" fmla="*/ 7650161 w 8241628"/>
              <a:gd name="connsiteY527" fmla="*/ 2797398 h 8246563"/>
              <a:gd name="connsiteX528" fmla="*/ 7650161 w 8241628"/>
              <a:gd name="connsiteY528" fmla="*/ 3388865 h 8246563"/>
              <a:gd name="connsiteX529" fmla="*/ 7041002 w 8241628"/>
              <a:gd name="connsiteY529" fmla="*/ 3388864 h 8246563"/>
              <a:gd name="connsiteX530" fmla="*/ 7041002 w 8241628"/>
              <a:gd name="connsiteY530" fmla="*/ 2779705 h 8246563"/>
              <a:gd name="connsiteX531" fmla="*/ 7041001 w 8241628"/>
              <a:gd name="connsiteY531" fmla="*/ 2188238 h 8246563"/>
              <a:gd name="connsiteX532" fmla="*/ 7134068 w 8241628"/>
              <a:gd name="connsiteY532" fmla="*/ 2281305 h 8246563"/>
              <a:gd name="connsiteX533" fmla="*/ 7134068 w 8241628"/>
              <a:gd name="connsiteY533" fmla="*/ 2590752 h 8246563"/>
              <a:gd name="connsiteX534" fmla="*/ 7443515 w 8241628"/>
              <a:gd name="connsiteY534" fmla="*/ 2590752 h 8246563"/>
              <a:gd name="connsiteX535" fmla="*/ 7536582 w 8241628"/>
              <a:gd name="connsiteY535" fmla="*/ 2683819 h 8246563"/>
              <a:gd name="connsiteX536" fmla="*/ 7041001 w 8241628"/>
              <a:gd name="connsiteY536" fmla="*/ 2683819 h 8246563"/>
              <a:gd name="connsiteX537" fmla="*/ 6927423 w 8241628"/>
              <a:gd name="connsiteY537" fmla="*/ 2074660 h 8246563"/>
              <a:gd name="connsiteX538" fmla="*/ 6944689 w 8241628"/>
              <a:gd name="connsiteY538" fmla="*/ 2091926 h 8246563"/>
              <a:gd name="connsiteX539" fmla="*/ 6944689 w 8241628"/>
              <a:gd name="connsiteY539" fmla="*/ 2683819 h 8246563"/>
              <a:gd name="connsiteX540" fmla="*/ 6335530 w 8241628"/>
              <a:gd name="connsiteY540" fmla="*/ 2683819 h 8246563"/>
              <a:gd name="connsiteX541" fmla="*/ 6335530 w 8241628"/>
              <a:gd name="connsiteY541" fmla="*/ 2074660 h 8246563"/>
              <a:gd name="connsiteX542" fmla="*/ 6335532 w 8241628"/>
              <a:gd name="connsiteY542" fmla="*/ 1482769 h 8246563"/>
              <a:gd name="connsiteX543" fmla="*/ 6428597 w 8241628"/>
              <a:gd name="connsiteY543" fmla="*/ 1575834 h 8246563"/>
              <a:gd name="connsiteX544" fmla="*/ 6428597 w 8241628"/>
              <a:gd name="connsiteY544" fmla="*/ 1885706 h 8246563"/>
              <a:gd name="connsiteX545" fmla="*/ 6738470 w 8241628"/>
              <a:gd name="connsiteY545" fmla="*/ 1885707 h 8246563"/>
              <a:gd name="connsiteX546" fmla="*/ 6831536 w 8241628"/>
              <a:gd name="connsiteY546" fmla="*/ 1978773 h 8246563"/>
              <a:gd name="connsiteX547" fmla="*/ 6335530 w 8241628"/>
              <a:gd name="connsiteY547" fmla="*/ 1978773 h 8246563"/>
              <a:gd name="connsiteX548" fmla="*/ 6222378 w 8241628"/>
              <a:gd name="connsiteY548" fmla="*/ 1369615 h 8246563"/>
              <a:gd name="connsiteX549" fmla="*/ 6239220 w 8241628"/>
              <a:gd name="connsiteY549" fmla="*/ 1386457 h 8246563"/>
              <a:gd name="connsiteX550" fmla="*/ 6239219 w 8241628"/>
              <a:gd name="connsiteY550" fmla="*/ 1978773 h 8246563"/>
              <a:gd name="connsiteX551" fmla="*/ 5630061 w 8241628"/>
              <a:gd name="connsiteY551" fmla="*/ 1978775 h 8246563"/>
              <a:gd name="connsiteX552" fmla="*/ 5630062 w 8241628"/>
              <a:gd name="connsiteY552" fmla="*/ 1369615 h 8246563"/>
              <a:gd name="connsiteX553" fmla="*/ 5630060 w 8241628"/>
              <a:gd name="connsiteY553" fmla="*/ 777297 h 8246563"/>
              <a:gd name="connsiteX554" fmla="*/ 5723128 w 8241628"/>
              <a:gd name="connsiteY554" fmla="*/ 870365 h 8246563"/>
              <a:gd name="connsiteX555" fmla="*/ 5723128 w 8241628"/>
              <a:gd name="connsiteY555" fmla="*/ 1180663 h 8246563"/>
              <a:gd name="connsiteX556" fmla="*/ 6033427 w 8241628"/>
              <a:gd name="connsiteY556" fmla="*/ 1180664 h 8246563"/>
              <a:gd name="connsiteX557" fmla="*/ 6126494 w 8241628"/>
              <a:gd name="connsiteY557" fmla="*/ 1273731 h 8246563"/>
              <a:gd name="connsiteX558" fmla="*/ 5630061 w 8241628"/>
              <a:gd name="connsiteY558" fmla="*/ 1273730 h 8246563"/>
              <a:gd name="connsiteX559" fmla="*/ 5517333 w 8241628"/>
              <a:gd name="connsiteY559" fmla="*/ 664570 h 8246563"/>
              <a:gd name="connsiteX560" fmla="*/ 5533749 w 8241628"/>
              <a:gd name="connsiteY560" fmla="*/ 680986 h 8246563"/>
              <a:gd name="connsiteX561" fmla="*/ 5533749 w 8241628"/>
              <a:gd name="connsiteY561" fmla="*/ 1273730 h 8246563"/>
              <a:gd name="connsiteX562" fmla="*/ 4924590 w 8241628"/>
              <a:gd name="connsiteY562" fmla="*/ 1273730 h 8246563"/>
              <a:gd name="connsiteX563" fmla="*/ 4924590 w 8241628"/>
              <a:gd name="connsiteY563" fmla="*/ 664570 h 8246563"/>
              <a:gd name="connsiteX564" fmla="*/ 4924590 w 8241628"/>
              <a:gd name="connsiteY564" fmla="*/ 71827 h 8246563"/>
              <a:gd name="connsiteX565" fmla="*/ 5017657 w 8241628"/>
              <a:gd name="connsiteY565" fmla="*/ 164894 h 8246563"/>
              <a:gd name="connsiteX566" fmla="*/ 5017657 w 8241628"/>
              <a:gd name="connsiteY566" fmla="*/ 475617 h 8246563"/>
              <a:gd name="connsiteX567" fmla="*/ 5328381 w 8241628"/>
              <a:gd name="connsiteY567" fmla="*/ 475618 h 8246563"/>
              <a:gd name="connsiteX568" fmla="*/ 5421448 w 8241628"/>
              <a:gd name="connsiteY568" fmla="*/ 568685 h 8246563"/>
              <a:gd name="connsiteX569" fmla="*/ 4924590 w 8241628"/>
              <a:gd name="connsiteY569" fmla="*/ 568684 h 82465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</a:cxnLst>
            <a:rect l="l" t="t" r="r" b="b"/>
            <a:pathLst>
              <a:path w="8241628" h="8246563">
                <a:moveTo>
                  <a:pt x="566138" y="4894842"/>
                </a:moveTo>
                <a:lnTo>
                  <a:pt x="566138" y="5424682"/>
                </a:lnTo>
                <a:lnTo>
                  <a:pt x="473071" y="5331615"/>
                </a:lnTo>
                <a:lnTo>
                  <a:pt x="473071" y="4987909"/>
                </a:lnTo>
                <a:lnTo>
                  <a:pt x="129365" y="4987909"/>
                </a:lnTo>
                <a:lnTo>
                  <a:pt x="36298" y="4894842"/>
                </a:lnTo>
                <a:close/>
                <a:moveTo>
                  <a:pt x="1271609" y="5599889"/>
                </a:moveTo>
                <a:lnTo>
                  <a:pt x="1271609" y="6130153"/>
                </a:lnTo>
                <a:lnTo>
                  <a:pt x="1178542" y="6037086"/>
                </a:lnTo>
                <a:lnTo>
                  <a:pt x="1178542" y="5692956"/>
                </a:lnTo>
                <a:lnTo>
                  <a:pt x="834411" y="5692955"/>
                </a:lnTo>
                <a:lnTo>
                  <a:pt x="741344" y="5599888"/>
                </a:lnTo>
                <a:close/>
                <a:moveTo>
                  <a:pt x="1977078" y="6304931"/>
                </a:moveTo>
                <a:lnTo>
                  <a:pt x="1977077" y="6835621"/>
                </a:lnTo>
                <a:lnTo>
                  <a:pt x="1884010" y="6742554"/>
                </a:lnTo>
                <a:lnTo>
                  <a:pt x="1884010" y="6397999"/>
                </a:lnTo>
                <a:lnTo>
                  <a:pt x="1539454" y="6397998"/>
                </a:lnTo>
                <a:lnTo>
                  <a:pt x="1446388" y="6304932"/>
                </a:lnTo>
                <a:close/>
                <a:moveTo>
                  <a:pt x="2682548" y="7009976"/>
                </a:moveTo>
                <a:lnTo>
                  <a:pt x="2682548" y="7541092"/>
                </a:lnTo>
                <a:lnTo>
                  <a:pt x="2589481" y="7448025"/>
                </a:lnTo>
                <a:lnTo>
                  <a:pt x="2589481" y="7103044"/>
                </a:lnTo>
                <a:lnTo>
                  <a:pt x="2244499" y="7103043"/>
                </a:lnTo>
                <a:lnTo>
                  <a:pt x="2151432" y="7009976"/>
                </a:lnTo>
                <a:close/>
                <a:moveTo>
                  <a:pt x="3388019" y="7715022"/>
                </a:moveTo>
                <a:lnTo>
                  <a:pt x="3388019" y="8246563"/>
                </a:lnTo>
                <a:lnTo>
                  <a:pt x="3294951" y="8153495"/>
                </a:lnTo>
                <a:lnTo>
                  <a:pt x="3294951" y="7808090"/>
                </a:lnTo>
                <a:lnTo>
                  <a:pt x="2949545" y="7808089"/>
                </a:lnTo>
                <a:lnTo>
                  <a:pt x="2856479" y="7715023"/>
                </a:lnTo>
                <a:close/>
                <a:moveTo>
                  <a:pt x="1178541" y="4987909"/>
                </a:moveTo>
                <a:lnTo>
                  <a:pt x="755517" y="4987909"/>
                </a:lnTo>
                <a:lnTo>
                  <a:pt x="755517" y="5410935"/>
                </a:lnTo>
                <a:lnTo>
                  <a:pt x="1178542" y="5410935"/>
                </a:lnTo>
                <a:close/>
                <a:moveTo>
                  <a:pt x="1884012" y="5692956"/>
                </a:moveTo>
                <a:lnTo>
                  <a:pt x="1460987" y="5692955"/>
                </a:lnTo>
                <a:lnTo>
                  <a:pt x="1460988" y="6115981"/>
                </a:lnTo>
                <a:lnTo>
                  <a:pt x="1884010" y="6115979"/>
                </a:lnTo>
                <a:close/>
                <a:moveTo>
                  <a:pt x="2589481" y="6397999"/>
                </a:moveTo>
                <a:lnTo>
                  <a:pt x="2166456" y="6397998"/>
                </a:lnTo>
                <a:lnTo>
                  <a:pt x="2166456" y="6821024"/>
                </a:lnTo>
                <a:lnTo>
                  <a:pt x="2589481" y="6821025"/>
                </a:lnTo>
                <a:close/>
                <a:moveTo>
                  <a:pt x="3294952" y="7103044"/>
                </a:moveTo>
                <a:lnTo>
                  <a:pt x="2871927" y="7103044"/>
                </a:lnTo>
                <a:lnTo>
                  <a:pt x="2871927" y="7526070"/>
                </a:lnTo>
                <a:lnTo>
                  <a:pt x="3294952" y="7526070"/>
                </a:lnTo>
                <a:close/>
                <a:moveTo>
                  <a:pt x="566138" y="4232819"/>
                </a:moveTo>
                <a:lnTo>
                  <a:pt x="566137" y="4798957"/>
                </a:lnTo>
                <a:lnTo>
                  <a:pt x="0" y="4798957"/>
                </a:lnTo>
                <a:lnTo>
                  <a:pt x="93067" y="4705890"/>
                </a:lnTo>
                <a:lnTo>
                  <a:pt x="473071" y="4705890"/>
                </a:lnTo>
                <a:lnTo>
                  <a:pt x="473071" y="4325886"/>
                </a:lnTo>
                <a:close/>
                <a:moveTo>
                  <a:pt x="1271609" y="4894842"/>
                </a:moveTo>
                <a:lnTo>
                  <a:pt x="1271609" y="5504003"/>
                </a:lnTo>
                <a:lnTo>
                  <a:pt x="662450" y="5504002"/>
                </a:lnTo>
                <a:lnTo>
                  <a:pt x="662450" y="4894842"/>
                </a:lnTo>
                <a:close/>
                <a:moveTo>
                  <a:pt x="1977079" y="5599888"/>
                </a:moveTo>
                <a:lnTo>
                  <a:pt x="1977077" y="6209046"/>
                </a:lnTo>
                <a:lnTo>
                  <a:pt x="1367920" y="6209049"/>
                </a:lnTo>
                <a:lnTo>
                  <a:pt x="1367920" y="5599888"/>
                </a:lnTo>
                <a:close/>
                <a:moveTo>
                  <a:pt x="2682548" y="6304931"/>
                </a:moveTo>
                <a:lnTo>
                  <a:pt x="2682548" y="6914092"/>
                </a:lnTo>
                <a:lnTo>
                  <a:pt x="2073389" y="6914092"/>
                </a:lnTo>
                <a:lnTo>
                  <a:pt x="2073389" y="6304931"/>
                </a:lnTo>
                <a:close/>
                <a:moveTo>
                  <a:pt x="3388020" y="7009977"/>
                </a:moveTo>
                <a:lnTo>
                  <a:pt x="3388019" y="7619137"/>
                </a:lnTo>
                <a:lnTo>
                  <a:pt x="2778860" y="7619137"/>
                </a:lnTo>
                <a:lnTo>
                  <a:pt x="2778860" y="7009977"/>
                </a:lnTo>
                <a:close/>
                <a:moveTo>
                  <a:pt x="1178542" y="4282864"/>
                </a:moveTo>
                <a:lnTo>
                  <a:pt x="755517" y="4282864"/>
                </a:lnTo>
                <a:lnTo>
                  <a:pt x="755517" y="4705890"/>
                </a:lnTo>
                <a:lnTo>
                  <a:pt x="1178542" y="4705891"/>
                </a:lnTo>
                <a:close/>
                <a:moveTo>
                  <a:pt x="1884013" y="4987910"/>
                </a:moveTo>
                <a:lnTo>
                  <a:pt x="1460988" y="4987909"/>
                </a:lnTo>
                <a:lnTo>
                  <a:pt x="1460988" y="5410935"/>
                </a:lnTo>
                <a:lnTo>
                  <a:pt x="1884012" y="5410935"/>
                </a:lnTo>
                <a:close/>
                <a:moveTo>
                  <a:pt x="2589481" y="5692952"/>
                </a:moveTo>
                <a:lnTo>
                  <a:pt x="2166456" y="5692952"/>
                </a:lnTo>
                <a:lnTo>
                  <a:pt x="2166456" y="6115978"/>
                </a:lnTo>
                <a:lnTo>
                  <a:pt x="2589481" y="6115978"/>
                </a:lnTo>
                <a:close/>
                <a:moveTo>
                  <a:pt x="3294952" y="6397999"/>
                </a:moveTo>
                <a:lnTo>
                  <a:pt x="2871927" y="6397998"/>
                </a:lnTo>
                <a:lnTo>
                  <a:pt x="2871927" y="6821024"/>
                </a:lnTo>
                <a:lnTo>
                  <a:pt x="3294952" y="6821025"/>
                </a:lnTo>
                <a:close/>
                <a:moveTo>
                  <a:pt x="4000423" y="7103044"/>
                </a:moveTo>
                <a:lnTo>
                  <a:pt x="3577398" y="7103044"/>
                </a:lnTo>
                <a:lnTo>
                  <a:pt x="3577398" y="7526070"/>
                </a:lnTo>
                <a:lnTo>
                  <a:pt x="4000423" y="7526070"/>
                </a:lnTo>
                <a:close/>
                <a:moveTo>
                  <a:pt x="1271609" y="4189797"/>
                </a:moveTo>
                <a:lnTo>
                  <a:pt x="1271609" y="4798958"/>
                </a:lnTo>
                <a:lnTo>
                  <a:pt x="662450" y="4798957"/>
                </a:lnTo>
                <a:lnTo>
                  <a:pt x="662450" y="4189797"/>
                </a:lnTo>
                <a:close/>
                <a:moveTo>
                  <a:pt x="1977080" y="4894843"/>
                </a:moveTo>
                <a:lnTo>
                  <a:pt x="1977079" y="5504002"/>
                </a:lnTo>
                <a:lnTo>
                  <a:pt x="1367921" y="5504003"/>
                </a:lnTo>
                <a:lnTo>
                  <a:pt x="1367920" y="4894842"/>
                </a:lnTo>
                <a:close/>
                <a:moveTo>
                  <a:pt x="2682548" y="5599885"/>
                </a:moveTo>
                <a:lnTo>
                  <a:pt x="2682548" y="6209045"/>
                </a:lnTo>
                <a:lnTo>
                  <a:pt x="2073389" y="6209045"/>
                </a:lnTo>
                <a:lnTo>
                  <a:pt x="2073391" y="5599887"/>
                </a:lnTo>
                <a:close/>
                <a:moveTo>
                  <a:pt x="3388019" y="6304931"/>
                </a:moveTo>
                <a:lnTo>
                  <a:pt x="3388018" y="6914092"/>
                </a:lnTo>
                <a:lnTo>
                  <a:pt x="2778859" y="6914092"/>
                </a:lnTo>
                <a:lnTo>
                  <a:pt x="2778860" y="6304931"/>
                </a:lnTo>
                <a:close/>
                <a:moveTo>
                  <a:pt x="4093490" y="7009977"/>
                </a:moveTo>
                <a:lnTo>
                  <a:pt x="4093490" y="7619137"/>
                </a:lnTo>
                <a:lnTo>
                  <a:pt x="3484331" y="7619137"/>
                </a:lnTo>
                <a:lnTo>
                  <a:pt x="3484331" y="7009977"/>
                </a:lnTo>
                <a:close/>
                <a:moveTo>
                  <a:pt x="1884013" y="4282864"/>
                </a:moveTo>
                <a:lnTo>
                  <a:pt x="1460988" y="4282863"/>
                </a:lnTo>
                <a:lnTo>
                  <a:pt x="1460988" y="4705889"/>
                </a:lnTo>
                <a:lnTo>
                  <a:pt x="1884013" y="4705890"/>
                </a:lnTo>
                <a:close/>
                <a:moveTo>
                  <a:pt x="2589483" y="4987910"/>
                </a:moveTo>
                <a:lnTo>
                  <a:pt x="2166459" y="4987910"/>
                </a:lnTo>
                <a:lnTo>
                  <a:pt x="2166458" y="5410935"/>
                </a:lnTo>
                <a:lnTo>
                  <a:pt x="2589481" y="5410934"/>
                </a:lnTo>
                <a:close/>
                <a:moveTo>
                  <a:pt x="3294952" y="5692952"/>
                </a:moveTo>
                <a:lnTo>
                  <a:pt x="2871927" y="5692952"/>
                </a:lnTo>
                <a:lnTo>
                  <a:pt x="2871927" y="6115978"/>
                </a:lnTo>
                <a:lnTo>
                  <a:pt x="3294952" y="6115978"/>
                </a:lnTo>
                <a:close/>
                <a:moveTo>
                  <a:pt x="4000423" y="6397998"/>
                </a:moveTo>
                <a:lnTo>
                  <a:pt x="3577398" y="6397998"/>
                </a:lnTo>
                <a:lnTo>
                  <a:pt x="3577398" y="6821024"/>
                </a:lnTo>
                <a:lnTo>
                  <a:pt x="4000423" y="6821024"/>
                </a:lnTo>
                <a:close/>
                <a:moveTo>
                  <a:pt x="1271609" y="3527348"/>
                </a:moveTo>
                <a:lnTo>
                  <a:pt x="1271609" y="4093911"/>
                </a:lnTo>
                <a:lnTo>
                  <a:pt x="705045" y="4093912"/>
                </a:lnTo>
                <a:lnTo>
                  <a:pt x="798113" y="4000844"/>
                </a:lnTo>
                <a:lnTo>
                  <a:pt x="1178542" y="4000844"/>
                </a:lnTo>
                <a:lnTo>
                  <a:pt x="1178542" y="3620415"/>
                </a:lnTo>
                <a:close/>
                <a:moveTo>
                  <a:pt x="1977080" y="4189797"/>
                </a:moveTo>
                <a:lnTo>
                  <a:pt x="1977081" y="4798957"/>
                </a:lnTo>
                <a:lnTo>
                  <a:pt x="1367921" y="4798957"/>
                </a:lnTo>
                <a:lnTo>
                  <a:pt x="1367921" y="4189796"/>
                </a:lnTo>
                <a:close/>
                <a:moveTo>
                  <a:pt x="2682550" y="4894842"/>
                </a:moveTo>
                <a:lnTo>
                  <a:pt x="2682548" y="5504000"/>
                </a:lnTo>
                <a:lnTo>
                  <a:pt x="2073391" y="5504002"/>
                </a:lnTo>
                <a:lnTo>
                  <a:pt x="2073392" y="4894843"/>
                </a:lnTo>
                <a:close/>
                <a:moveTo>
                  <a:pt x="3388019" y="5599885"/>
                </a:moveTo>
                <a:lnTo>
                  <a:pt x="3388018" y="6209045"/>
                </a:lnTo>
                <a:lnTo>
                  <a:pt x="2778859" y="6209045"/>
                </a:lnTo>
                <a:lnTo>
                  <a:pt x="2778860" y="5599885"/>
                </a:lnTo>
                <a:close/>
                <a:moveTo>
                  <a:pt x="4093490" y="6304931"/>
                </a:moveTo>
                <a:lnTo>
                  <a:pt x="4093490" y="6914091"/>
                </a:lnTo>
                <a:lnTo>
                  <a:pt x="3484331" y="6914091"/>
                </a:lnTo>
                <a:lnTo>
                  <a:pt x="3484331" y="6304931"/>
                </a:lnTo>
                <a:close/>
                <a:moveTo>
                  <a:pt x="1884012" y="3577818"/>
                </a:moveTo>
                <a:lnTo>
                  <a:pt x="1460988" y="3577818"/>
                </a:lnTo>
                <a:lnTo>
                  <a:pt x="1460988" y="4000844"/>
                </a:lnTo>
                <a:lnTo>
                  <a:pt x="1884012" y="4000844"/>
                </a:lnTo>
                <a:close/>
                <a:moveTo>
                  <a:pt x="2589484" y="4282864"/>
                </a:moveTo>
                <a:lnTo>
                  <a:pt x="2166459" y="4282864"/>
                </a:lnTo>
                <a:lnTo>
                  <a:pt x="2166459" y="4705889"/>
                </a:lnTo>
                <a:lnTo>
                  <a:pt x="2589484" y="4705890"/>
                </a:lnTo>
                <a:close/>
                <a:moveTo>
                  <a:pt x="3294952" y="4987907"/>
                </a:moveTo>
                <a:lnTo>
                  <a:pt x="2871927" y="4987907"/>
                </a:lnTo>
                <a:lnTo>
                  <a:pt x="2871927" y="5410932"/>
                </a:lnTo>
                <a:lnTo>
                  <a:pt x="3294952" y="5410933"/>
                </a:lnTo>
                <a:close/>
                <a:moveTo>
                  <a:pt x="4000423" y="5692953"/>
                </a:moveTo>
                <a:lnTo>
                  <a:pt x="3577398" y="5692953"/>
                </a:lnTo>
                <a:lnTo>
                  <a:pt x="3577398" y="6115979"/>
                </a:lnTo>
                <a:lnTo>
                  <a:pt x="4000423" y="6115979"/>
                </a:lnTo>
                <a:close/>
                <a:moveTo>
                  <a:pt x="4705891" y="6397999"/>
                </a:moveTo>
                <a:lnTo>
                  <a:pt x="4282866" y="6397998"/>
                </a:lnTo>
                <a:lnTo>
                  <a:pt x="4282867" y="6821024"/>
                </a:lnTo>
                <a:lnTo>
                  <a:pt x="4705891" y="6821024"/>
                </a:lnTo>
                <a:close/>
                <a:moveTo>
                  <a:pt x="1977080" y="3484751"/>
                </a:moveTo>
                <a:lnTo>
                  <a:pt x="1977080" y="4093912"/>
                </a:lnTo>
                <a:lnTo>
                  <a:pt x="1367920" y="4093911"/>
                </a:lnTo>
                <a:lnTo>
                  <a:pt x="1367921" y="3484751"/>
                </a:lnTo>
                <a:close/>
                <a:moveTo>
                  <a:pt x="2682551" y="4189797"/>
                </a:moveTo>
                <a:lnTo>
                  <a:pt x="2682551" y="4798957"/>
                </a:lnTo>
                <a:lnTo>
                  <a:pt x="2073391" y="4798957"/>
                </a:lnTo>
                <a:lnTo>
                  <a:pt x="2073392" y="4189797"/>
                </a:lnTo>
                <a:close/>
                <a:moveTo>
                  <a:pt x="3388020" y="4894840"/>
                </a:moveTo>
                <a:lnTo>
                  <a:pt x="3388019" y="5504000"/>
                </a:lnTo>
                <a:lnTo>
                  <a:pt x="2778860" y="5504000"/>
                </a:lnTo>
                <a:lnTo>
                  <a:pt x="2778862" y="4894841"/>
                </a:lnTo>
                <a:close/>
                <a:moveTo>
                  <a:pt x="4093490" y="5599886"/>
                </a:moveTo>
                <a:lnTo>
                  <a:pt x="4093490" y="6209046"/>
                </a:lnTo>
                <a:lnTo>
                  <a:pt x="3484331" y="6209046"/>
                </a:lnTo>
                <a:lnTo>
                  <a:pt x="3484331" y="5599886"/>
                </a:lnTo>
                <a:close/>
                <a:moveTo>
                  <a:pt x="4798958" y="6304931"/>
                </a:moveTo>
                <a:lnTo>
                  <a:pt x="4798958" y="6914092"/>
                </a:lnTo>
                <a:lnTo>
                  <a:pt x="4189799" y="6914092"/>
                </a:lnTo>
                <a:lnTo>
                  <a:pt x="4189799" y="6304931"/>
                </a:lnTo>
                <a:close/>
                <a:moveTo>
                  <a:pt x="2589483" y="3577818"/>
                </a:moveTo>
                <a:lnTo>
                  <a:pt x="2166458" y="3577818"/>
                </a:lnTo>
                <a:lnTo>
                  <a:pt x="2166458" y="4000844"/>
                </a:lnTo>
                <a:lnTo>
                  <a:pt x="2589483" y="4000845"/>
                </a:lnTo>
                <a:close/>
                <a:moveTo>
                  <a:pt x="3294953" y="4282863"/>
                </a:moveTo>
                <a:lnTo>
                  <a:pt x="2871930" y="4282864"/>
                </a:lnTo>
                <a:lnTo>
                  <a:pt x="2871928" y="4705889"/>
                </a:lnTo>
                <a:lnTo>
                  <a:pt x="3294952" y="4705887"/>
                </a:lnTo>
                <a:close/>
                <a:moveTo>
                  <a:pt x="4000423" y="4987907"/>
                </a:moveTo>
                <a:lnTo>
                  <a:pt x="3577398" y="4987907"/>
                </a:lnTo>
                <a:lnTo>
                  <a:pt x="3577398" y="5410932"/>
                </a:lnTo>
                <a:lnTo>
                  <a:pt x="4000423" y="5410933"/>
                </a:lnTo>
                <a:close/>
                <a:moveTo>
                  <a:pt x="4705892" y="5692953"/>
                </a:moveTo>
                <a:lnTo>
                  <a:pt x="4282867" y="5692953"/>
                </a:lnTo>
                <a:lnTo>
                  <a:pt x="4282867" y="6115979"/>
                </a:lnTo>
                <a:lnTo>
                  <a:pt x="4705892" y="6115979"/>
                </a:lnTo>
                <a:close/>
                <a:moveTo>
                  <a:pt x="1977081" y="2821876"/>
                </a:moveTo>
                <a:lnTo>
                  <a:pt x="1977080" y="3388866"/>
                </a:lnTo>
                <a:lnTo>
                  <a:pt x="1410091" y="3388866"/>
                </a:lnTo>
                <a:lnTo>
                  <a:pt x="1503158" y="3295799"/>
                </a:lnTo>
                <a:lnTo>
                  <a:pt x="1884013" y="3295799"/>
                </a:lnTo>
                <a:lnTo>
                  <a:pt x="1884014" y="2914943"/>
                </a:lnTo>
                <a:close/>
                <a:moveTo>
                  <a:pt x="2682550" y="3484751"/>
                </a:moveTo>
                <a:lnTo>
                  <a:pt x="2682550" y="4093912"/>
                </a:lnTo>
                <a:lnTo>
                  <a:pt x="2073391" y="4093911"/>
                </a:lnTo>
                <a:lnTo>
                  <a:pt x="2073391" y="3484751"/>
                </a:lnTo>
                <a:close/>
                <a:moveTo>
                  <a:pt x="3388020" y="4189796"/>
                </a:moveTo>
                <a:lnTo>
                  <a:pt x="3388018" y="4798954"/>
                </a:lnTo>
                <a:lnTo>
                  <a:pt x="2778861" y="4798956"/>
                </a:lnTo>
                <a:lnTo>
                  <a:pt x="2778862" y="4189797"/>
                </a:lnTo>
                <a:close/>
                <a:moveTo>
                  <a:pt x="4093490" y="4894840"/>
                </a:moveTo>
                <a:lnTo>
                  <a:pt x="4093490" y="5504000"/>
                </a:lnTo>
                <a:lnTo>
                  <a:pt x="3484331" y="5504000"/>
                </a:lnTo>
                <a:lnTo>
                  <a:pt x="3484331" y="4894840"/>
                </a:lnTo>
                <a:close/>
                <a:moveTo>
                  <a:pt x="4798959" y="5599886"/>
                </a:moveTo>
                <a:lnTo>
                  <a:pt x="4798959" y="6209046"/>
                </a:lnTo>
                <a:lnTo>
                  <a:pt x="4189800" y="6209046"/>
                </a:lnTo>
                <a:lnTo>
                  <a:pt x="4189800" y="5599886"/>
                </a:lnTo>
                <a:close/>
                <a:moveTo>
                  <a:pt x="2589484" y="2872773"/>
                </a:moveTo>
                <a:lnTo>
                  <a:pt x="2166459" y="2872773"/>
                </a:lnTo>
                <a:lnTo>
                  <a:pt x="2166459" y="3295798"/>
                </a:lnTo>
                <a:lnTo>
                  <a:pt x="2589484" y="3295799"/>
                </a:lnTo>
                <a:close/>
                <a:moveTo>
                  <a:pt x="3294954" y="3577819"/>
                </a:moveTo>
                <a:lnTo>
                  <a:pt x="2871930" y="3577819"/>
                </a:lnTo>
                <a:lnTo>
                  <a:pt x="2871930" y="4000844"/>
                </a:lnTo>
                <a:lnTo>
                  <a:pt x="3294955" y="4000844"/>
                </a:lnTo>
                <a:close/>
                <a:moveTo>
                  <a:pt x="4000422" y="4282863"/>
                </a:moveTo>
                <a:lnTo>
                  <a:pt x="3577398" y="4282862"/>
                </a:lnTo>
                <a:lnTo>
                  <a:pt x="3577398" y="4705888"/>
                </a:lnTo>
                <a:lnTo>
                  <a:pt x="4000423" y="4705888"/>
                </a:lnTo>
                <a:close/>
                <a:moveTo>
                  <a:pt x="4705892" y="4987907"/>
                </a:moveTo>
                <a:lnTo>
                  <a:pt x="4282867" y="4987907"/>
                </a:lnTo>
                <a:lnTo>
                  <a:pt x="4282867" y="5410932"/>
                </a:lnTo>
                <a:lnTo>
                  <a:pt x="4705892" y="5410933"/>
                </a:lnTo>
                <a:close/>
                <a:moveTo>
                  <a:pt x="5440683" y="5692952"/>
                </a:moveTo>
                <a:lnTo>
                  <a:pt x="5017658" y="5692952"/>
                </a:lnTo>
                <a:lnTo>
                  <a:pt x="5017658" y="6115978"/>
                </a:lnTo>
                <a:lnTo>
                  <a:pt x="5440683" y="6115978"/>
                </a:lnTo>
                <a:close/>
                <a:moveTo>
                  <a:pt x="2682550" y="2779707"/>
                </a:moveTo>
                <a:lnTo>
                  <a:pt x="2682551" y="3388866"/>
                </a:lnTo>
                <a:lnTo>
                  <a:pt x="2073392" y="3388866"/>
                </a:lnTo>
                <a:lnTo>
                  <a:pt x="2073392" y="2779706"/>
                </a:lnTo>
                <a:close/>
                <a:moveTo>
                  <a:pt x="3388020" y="3484753"/>
                </a:moveTo>
                <a:lnTo>
                  <a:pt x="3388022" y="4093911"/>
                </a:lnTo>
                <a:lnTo>
                  <a:pt x="2778863" y="4093911"/>
                </a:lnTo>
                <a:lnTo>
                  <a:pt x="2778863" y="3484751"/>
                </a:lnTo>
                <a:close/>
                <a:moveTo>
                  <a:pt x="4093488" y="4189796"/>
                </a:moveTo>
                <a:lnTo>
                  <a:pt x="4093490" y="4798955"/>
                </a:lnTo>
                <a:lnTo>
                  <a:pt x="3484331" y="4798955"/>
                </a:lnTo>
                <a:lnTo>
                  <a:pt x="3484333" y="4189797"/>
                </a:lnTo>
                <a:close/>
                <a:moveTo>
                  <a:pt x="4798959" y="4894840"/>
                </a:moveTo>
                <a:lnTo>
                  <a:pt x="4798959" y="5504000"/>
                </a:lnTo>
                <a:lnTo>
                  <a:pt x="4189800" y="5504000"/>
                </a:lnTo>
                <a:lnTo>
                  <a:pt x="4189800" y="4894840"/>
                </a:lnTo>
                <a:close/>
                <a:moveTo>
                  <a:pt x="5533750" y="5599885"/>
                </a:moveTo>
                <a:lnTo>
                  <a:pt x="5533750" y="6209045"/>
                </a:lnTo>
                <a:lnTo>
                  <a:pt x="4924591" y="6209045"/>
                </a:lnTo>
                <a:lnTo>
                  <a:pt x="4924591" y="5599885"/>
                </a:lnTo>
                <a:close/>
                <a:moveTo>
                  <a:pt x="3294950" y="2872777"/>
                </a:moveTo>
                <a:lnTo>
                  <a:pt x="2871928" y="2872774"/>
                </a:lnTo>
                <a:lnTo>
                  <a:pt x="2871929" y="3295799"/>
                </a:lnTo>
                <a:lnTo>
                  <a:pt x="3294954" y="3295800"/>
                </a:lnTo>
                <a:close/>
                <a:moveTo>
                  <a:pt x="4000421" y="3577821"/>
                </a:moveTo>
                <a:lnTo>
                  <a:pt x="3577399" y="3577819"/>
                </a:lnTo>
                <a:lnTo>
                  <a:pt x="3577399" y="4000843"/>
                </a:lnTo>
                <a:lnTo>
                  <a:pt x="4000421" y="4000844"/>
                </a:lnTo>
                <a:close/>
                <a:moveTo>
                  <a:pt x="4705888" y="4282864"/>
                </a:moveTo>
                <a:lnTo>
                  <a:pt x="4282865" y="4282863"/>
                </a:lnTo>
                <a:lnTo>
                  <a:pt x="4282866" y="4705887"/>
                </a:lnTo>
                <a:lnTo>
                  <a:pt x="4705890" y="4705888"/>
                </a:lnTo>
                <a:close/>
                <a:moveTo>
                  <a:pt x="5440682" y="4987908"/>
                </a:moveTo>
                <a:lnTo>
                  <a:pt x="5017657" y="4987908"/>
                </a:lnTo>
                <a:lnTo>
                  <a:pt x="5017658" y="5410933"/>
                </a:lnTo>
                <a:lnTo>
                  <a:pt x="5440682" y="5410934"/>
                </a:lnTo>
                <a:close/>
                <a:moveTo>
                  <a:pt x="2682547" y="2116410"/>
                </a:moveTo>
                <a:lnTo>
                  <a:pt x="2682550" y="2683821"/>
                </a:lnTo>
                <a:lnTo>
                  <a:pt x="2115137" y="2683820"/>
                </a:lnTo>
                <a:lnTo>
                  <a:pt x="2208204" y="2590753"/>
                </a:lnTo>
                <a:lnTo>
                  <a:pt x="2589483" y="2590754"/>
                </a:lnTo>
                <a:lnTo>
                  <a:pt x="2589480" y="2209477"/>
                </a:lnTo>
                <a:close/>
                <a:moveTo>
                  <a:pt x="3388018" y="2779709"/>
                </a:moveTo>
                <a:lnTo>
                  <a:pt x="3388020" y="3388867"/>
                </a:lnTo>
                <a:lnTo>
                  <a:pt x="2778862" y="3388866"/>
                </a:lnTo>
                <a:lnTo>
                  <a:pt x="2778861" y="2779707"/>
                </a:lnTo>
                <a:close/>
                <a:moveTo>
                  <a:pt x="4093488" y="3484754"/>
                </a:moveTo>
                <a:lnTo>
                  <a:pt x="4093488" y="4093911"/>
                </a:lnTo>
                <a:lnTo>
                  <a:pt x="3484333" y="4093910"/>
                </a:lnTo>
                <a:lnTo>
                  <a:pt x="3484332" y="3484752"/>
                </a:lnTo>
                <a:close/>
                <a:moveTo>
                  <a:pt x="4798954" y="4189798"/>
                </a:moveTo>
                <a:lnTo>
                  <a:pt x="4798957" y="4798955"/>
                </a:lnTo>
                <a:lnTo>
                  <a:pt x="4189799" y="4798954"/>
                </a:lnTo>
                <a:lnTo>
                  <a:pt x="4189798" y="4189796"/>
                </a:lnTo>
                <a:close/>
                <a:moveTo>
                  <a:pt x="5533749" y="4894842"/>
                </a:moveTo>
                <a:lnTo>
                  <a:pt x="5533749" y="5504001"/>
                </a:lnTo>
                <a:lnTo>
                  <a:pt x="4924591" y="5504000"/>
                </a:lnTo>
                <a:lnTo>
                  <a:pt x="4924590" y="4894841"/>
                </a:lnTo>
                <a:close/>
                <a:moveTo>
                  <a:pt x="3294951" y="2167731"/>
                </a:moveTo>
                <a:lnTo>
                  <a:pt x="2871927" y="2167731"/>
                </a:lnTo>
                <a:lnTo>
                  <a:pt x="2871926" y="2590757"/>
                </a:lnTo>
                <a:lnTo>
                  <a:pt x="3294951" y="2590757"/>
                </a:lnTo>
                <a:close/>
                <a:moveTo>
                  <a:pt x="4000421" y="2872776"/>
                </a:moveTo>
                <a:lnTo>
                  <a:pt x="3577397" y="2872777"/>
                </a:lnTo>
                <a:lnTo>
                  <a:pt x="3577396" y="3295802"/>
                </a:lnTo>
                <a:lnTo>
                  <a:pt x="4000421" y="3295802"/>
                </a:lnTo>
                <a:close/>
                <a:moveTo>
                  <a:pt x="4705888" y="3577820"/>
                </a:moveTo>
                <a:lnTo>
                  <a:pt x="4282862" y="3577820"/>
                </a:lnTo>
                <a:lnTo>
                  <a:pt x="4282862" y="4000846"/>
                </a:lnTo>
                <a:lnTo>
                  <a:pt x="4705888" y="4000846"/>
                </a:lnTo>
                <a:close/>
                <a:moveTo>
                  <a:pt x="5440682" y="4282862"/>
                </a:moveTo>
                <a:lnTo>
                  <a:pt x="5017656" y="4282862"/>
                </a:lnTo>
                <a:lnTo>
                  <a:pt x="5017656" y="4705888"/>
                </a:lnTo>
                <a:lnTo>
                  <a:pt x="5440682" y="4705888"/>
                </a:lnTo>
                <a:close/>
                <a:moveTo>
                  <a:pt x="6146153" y="4987907"/>
                </a:moveTo>
                <a:lnTo>
                  <a:pt x="5723128" y="4987908"/>
                </a:lnTo>
                <a:lnTo>
                  <a:pt x="5723128" y="5410934"/>
                </a:lnTo>
                <a:lnTo>
                  <a:pt x="6146153" y="5410933"/>
                </a:lnTo>
                <a:close/>
                <a:moveTo>
                  <a:pt x="3388018" y="2074664"/>
                </a:moveTo>
                <a:lnTo>
                  <a:pt x="3388019" y="2683824"/>
                </a:lnTo>
                <a:lnTo>
                  <a:pt x="2778859" y="2683825"/>
                </a:lnTo>
                <a:lnTo>
                  <a:pt x="2778860" y="2074664"/>
                </a:lnTo>
                <a:close/>
                <a:moveTo>
                  <a:pt x="4093488" y="2779709"/>
                </a:moveTo>
                <a:lnTo>
                  <a:pt x="4093488" y="3388869"/>
                </a:lnTo>
                <a:lnTo>
                  <a:pt x="3484330" y="3388868"/>
                </a:lnTo>
                <a:lnTo>
                  <a:pt x="3484330" y="2779710"/>
                </a:lnTo>
                <a:close/>
                <a:moveTo>
                  <a:pt x="4798955" y="3484753"/>
                </a:moveTo>
                <a:lnTo>
                  <a:pt x="4798955" y="4093913"/>
                </a:lnTo>
                <a:lnTo>
                  <a:pt x="4189796" y="4093912"/>
                </a:lnTo>
                <a:lnTo>
                  <a:pt x="4189797" y="3484755"/>
                </a:lnTo>
                <a:close/>
                <a:moveTo>
                  <a:pt x="5533749" y="4189795"/>
                </a:moveTo>
                <a:lnTo>
                  <a:pt x="5533749" y="4798955"/>
                </a:lnTo>
                <a:lnTo>
                  <a:pt x="4924589" y="4798955"/>
                </a:lnTo>
                <a:lnTo>
                  <a:pt x="4924589" y="4189795"/>
                </a:lnTo>
                <a:close/>
                <a:moveTo>
                  <a:pt x="6239220" y="4894840"/>
                </a:moveTo>
                <a:lnTo>
                  <a:pt x="6239220" y="5504001"/>
                </a:lnTo>
                <a:lnTo>
                  <a:pt x="5630061" y="5504001"/>
                </a:lnTo>
                <a:lnTo>
                  <a:pt x="5630061" y="4894841"/>
                </a:lnTo>
                <a:close/>
                <a:moveTo>
                  <a:pt x="4000422" y="2167730"/>
                </a:moveTo>
                <a:lnTo>
                  <a:pt x="3577397" y="2167731"/>
                </a:lnTo>
                <a:lnTo>
                  <a:pt x="3577397" y="2590757"/>
                </a:lnTo>
                <a:lnTo>
                  <a:pt x="4000422" y="2590757"/>
                </a:lnTo>
                <a:close/>
                <a:moveTo>
                  <a:pt x="4705890" y="2872775"/>
                </a:moveTo>
                <a:lnTo>
                  <a:pt x="4282865" y="2872777"/>
                </a:lnTo>
                <a:lnTo>
                  <a:pt x="4282863" y="3295802"/>
                </a:lnTo>
                <a:lnTo>
                  <a:pt x="4705887" y="3295800"/>
                </a:lnTo>
                <a:close/>
                <a:moveTo>
                  <a:pt x="5440682" y="3577817"/>
                </a:moveTo>
                <a:lnTo>
                  <a:pt x="5017657" y="3577817"/>
                </a:lnTo>
                <a:lnTo>
                  <a:pt x="5017657" y="4000843"/>
                </a:lnTo>
                <a:lnTo>
                  <a:pt x="5440682" y="4000843"/>
                </a:lnTo>
                <a:close/>
                <a:moveTo>
                  <a:pt x="6146152" y="4282862"/>
                </a:moveTo>
                <a:lnTo>
                  <a:pt x="5723127" y="4282862"/>
                </a:lnTo>
                <a:lnTo>
                  <a:pt x="5723127" y="4705888"/>
                </a:lnTo>
                <a:lnTo>
                  <a:pt x="6146152" y="4705888"/>
                </a:lnTo>
                <a:close/>
                <a:moveTo>
                  <a:pt x="3388016" y="1410941"/>
                </a:moveTo>
                <a:lnTo>
                  <a:pt x="3388018" y="1978779"/>
                </a:lnTo>
                <a:lnTo>
                  <a:pt x="2820178" y="1978779"/>
                </a:lnTo>
                <a:lnTo>
                  <a:pt x="2913245" y="1885712"/>
                </a:lnTo>
                <a:lnTo>
                  <a:pt x="3294951" y="1885712"/>
                </a:lnTo>
                <a:lnTo>
                  <a:pt x="3294951" y="1504006"/>
                </a:lnTo>
                <a:close/>
                <a:moveTo>
                  <a:pt x="4093487" y="2074665"/>
                </a:moveTo>
                <a:lnTo>
                  <a:pt x="4093489" y="2683824"/>
                </a:lnTo>
                <a:lnTo>
                  <a:pt x="3484329" y="2683824"/>
                </a:lnTo>
                <a:lnTo>
                  <a:pt x="3484330" y="2074664"/>
                </a:lnTo>
                <a:close/>
                <a:moveTo>
                  <a:pt x="4798955" y="2779710"/>
                </a:moveTo>
                <a:lnTo>
                  <a:pt x="4798954" y="3388867"/>
                </a:lnTo>
                <a:lnTo>
                  <a:pt x="4189797" y="3388869"/>
                </a:lnTo>
                <a:lnTo>
                  <a:pt x="4189798" y="2779710"/>
                </a:lnTo>
                <a:close/>
                <a:moveTo>
                  <a:pt x="5533749" y="3484750"/>
                </a:moveTo>
                <a:lnTo>
                  <a:pt x="5533749" y="4093910"/>
                </a:lnTo>
                <a:lnTo>
                  <a:pt x="4924590" y="4093910"/>
                </a:lnTo>
                <a:lnTo>
                  <a:pt x="4924590" y="3484750"/>
                </a:lnTo>
                <a:close/>
                <a:moveTo>
                  <a:pt x="6239219" y="4189795"/>
                </a:moveTo>
                <a:lnTo>
                  <a:pt x="6239220" y="4798955"/>
                </a:lnTo>
                <a:lnTo>
                  <a:pt x="5630060" y="4798955"/>
                </a:lnTo>
                <a:lnTo>
                  <a:pt x="5630060" y="4189795"/>
                </a:lnTo>
                <a:close/>
                <a:moveTo>
                  <a:pt x="4000420" y="1462686"/>
                </a:moveTo>
                <a:lnTo>
                  <a:pt x="3577395" y="1462687"/>
                </a:lnTo>
                <a:lnTo>
                  <a:pt x="3577397" y="1885711"/>
                </a:lnTo>
                <a:lnTo>
                  <a:pt x="4000420" y="1885712"/>
                </a:lnTo>
                <a:close/>
                <a:moveTo>
                  <a:pt x="4705889" y="2167732"/>
                </a:moveTo>
                <a:lnTo>
                  <a:pt x="4282864" y="2167732"/>
                </a:lnTo>
                <a:lnTo>
                  <a:pt x="4282866" y="2590757"/>
                </a:lnTo>
                <a:lnTo>
                  <a:pt x="4705889" y="2590759"/>
                </a:lnTo>
                <a:close/>
                <a:moveTo>
                  <a:pt x="5440681" y="2872772"/>
                </a:moveTo>
                <a:lnTo>
                  <a:pt x="5017656" y="2872772"/>
                </a:lnTo>
                <a:lnTo>
                  <a:pt x="5017656" y="3295798"/>
                </a:lnTo>
                <a:lnTo>
                  <a:pt x="5440681" y="3295798"/>
                </a:lnTo>
                <a:close/>
                <a:moveTo>
                  <a:pt x="6146152" y="3577817"/>
                </a:moveTo>
                <a:lnTo>
                  <a:pt x="5723127" y="3577817"/>
                </a:lnTo>
                <a:lnTo>
                  <a:pt x="5723128" y="4000843"/>
                </a:lnTo>
                <a:lnTo>
                  <a:pt x="6146152" y="4000843"/>
                </a:lnTo>
                <a:close/>
                <a:moveTo>
                  <a:pt x="6851623" y="4282863"/>
                </a:moveTo>
                <a:lnTo>
                  <a:pt x="6428598" y="4282863"/>
                </a:lnTo>
                <a:lnTo>
                  <a:pt x="6428599" y="4705889"/>
                </a:lnTo>
                <a:lnTo>
                  <a:pt x="6851623" y="4705889"/>
                </a:lnTo>
                <a:close/>
                <a:moveTo>
                  <a:pt x="4093487" y="1369619"/>
                </a:moveTo>
                <a:lnTo>
                  <a:pt x="4093487" y="1978779"/>
                </a:lnTo>
                <a:lnTo>
                  <a:pt x="3484330" y="1978777"/>
                </a:lnTo>
                <a:lnTo>
                  <a:pt x="3484328" y="1369620"/>
                </a:lnTo>
                <a:close/>
                <a:moveTo>
                  <a:pt x="4798956" y="2074665"/>
                </a:moveTo>
                <a:lnTo>
                  <a:pt x="4798956" y="2683826"/>
                </a:lnTo>
                <a:lnTo>
                  <a:pt x="4189799" y="2683824"/>
                </a:lnTo>
                <a:lnTo>
                  <a:pt x="4189798" y="2074666"/>
                </a:lnTo>
                <a:close/>
                <a:moveTo>
                  <a:pt x="5533748" y="2779705"/>
                </a:moveTo>
                <a:lnTo>
                  <a:pt x="5533748" y="3388865"/>
                </a:lnTo>
                <a:lnTo>
                  <a:pt x="4924589" y="3388864"/>
                </a:lnTo>
                <a:lnTo>
                  <a:pt x="4924590" y="2779707"/>
                </a:lnTo>
                <a:close/>
                <a:moveTo>
                  <a:pt x="6239220" y="3484750"/>
                </a:moveTo>
                <a:lnTo>
                  <a:pt x="6239219" y="4093910"/>
                </a:lnTo>
                <a:lnTo>
                  <a:pt x="5630061" y="4093909"/>
                </a:lnTo>
                <a:lnTo>
                  <a:pt x="5630060" y="3484750"/>
                </a:lnTo>
                <a:close/>
                <a:moveTo>
                  <a:pt x="6944690" y="4189796"/>
                </a:moveTo>
                <a:lnTo>
                  <a:pt x="6944690" y="4798956"/>
                </a:lnTo>
                <a:lnTo>
                  <a:pt x="6335532" y="4798956"/>
                </a:lnTo>
                <a:lnTo>
                  <a:pt x="6335531" y="4189796"/>
                </a:lnTo>
                <a:close/>
                <a:moveTo>
                  <a:pt x="4705890" y="1462686"/>
                </a:moveTo>
                <a:lnTo>
                  <a:pt x="4282864" y="1462687"/>
                </a:lnTo>
                <a:lnTo>
                  <a:pt x="4282864" y="1885712"/>
                </a:lnTo>
                <a:lnTo>
                  <a:pt x="4705889" y="1885713"/>
                </a:lnTo>
                <a:close/>
                <a:moveTo>
                  <a:pt x="5440682" y="2167728"/>
                </a:moveTo>
                <a:lnTo>
                  <a:pt x="5017657" y="2167728"/>
                </a:lnTo>
                <a:lnTo>
                  <a:pt x="5017657" y="2590754"/>
                </a:lnTo>
                <a:lnTo>
                  <a:pt x="5440681" y="2590752"/>
                </a:lnTo>
                <a:close/>
                <a:moveTo>
                  <a:pt x="6146152" y="2872772"/>
                </a:moveTo>
                <a:lnTo>
                  <a:pt x="5723126" y="2872772"/>
                </a:lnTo>
                <a:lnTo>
                  <a:pt x="5723126" y="3295798"/>
                </a:lnTo>
                <a:lnTo>
                  <a:pt x="6146151" y="3295798"/>
                </a:lnTo>
                <a:close/>
                <a:moveTo>
                  <a:pt x="6851623" y="3577817"/>
                </a:moveTo>
                <a:lnTo>
                  <a:pt x="6428598" y="3577817"/>
                </a:lnTo>
                <a:lnTo>
                  <a:pt x="6428598" y="4000843"/>
                </a:lnTo>
                <a:lnTo>
                  <a:pt x="6851623" y="4000843"/>
                </a:lnTo>
                <a:close/>
                <a:moveTo>
                  <a:pt x="4093488" y="705469"/>
                </a:moveTo>
                <a:lnTo>
                  <a:pt x="4093487" y="1273735"/>
                </a:lnTo>
                <a:lnTo>
                  <a:pt x="3525222" y="1273735"/>
                </a:lnTo>
                <a:lnTo>
                  <a:pt x="3618289" y="1180668"/>
                </a:lnTo>
                <a:lnTo>
                  <a:pt x="4000420" y="1180668"/>
                </a:lnTo>
                <a:lnTo>
                  <a:pt x="4000421" y="798536"/>
                </a:lnTo>
                <a:close/>
                <a:moveTo>
                  <a:pt x="4798957" y="1369618"/>
                </a:moveTo>
                <a:lnTo>
                  <a:pt x="4798957" y="1978780"/>
                </a:lnTo>
                <a:lnTo>
                  <a:pt x="4189797" y="1978779"/>
                </a:lnTo>
                <a:lnTo>
                  <a:pt x="4189797" y="1369620"/>
                </a:lnTo>
                <a:close/>
                <a:moveTo>
                  <a:pt x="5533749" y="2074660"/>
                </a:moveTo>
                <a:lnTo>
                  <a:pt x="5533747" y="2683819"/>
                </a:lnTo>
                <a:lnTo>
                  <a:pt x="4924590" y="2683821"/>
                </a:lnTo>
                <a:lnTo>
                  <a:pt x="4924590" y="2074661"/>
                </a:lnTo>
                <a:close/>
                <a:moveTo>
                  <a:pt x="6239219" y="2779705"/>
                </a:moveTo>
                <a:lnTo>
                  <a:pt x="6239218" y="3388865"/>
                </a:lnTo>
                <a:lnTo>
                  <a:pt x="5630059" y="3388865"/>
                </a:lnTo>
                <a:lnTo>
                  <a:pt x="5630059" y="2779705"/>
                </a:lnTo>
                <a:close/>
                <a:moveTo>
                  <a:pt x="6944690" y="3484750"/>
                </a:moveTo>
                <a:lnTo>
                  <a:pt x="6944690" y="4093910"/>
                </a:lnTo>
                <a:lnTo>
                  <a:pt x="6335531" y="4093910"/>
                </a:lnTo>
                <a:lnTo>
                  <a:pt x="6335531" y="3484750"/>
                </a:lnTo>
                <a:close/>
                <a:moveTo>
                  <a:pt x="4705889" y="757640"/>
                </a:moveTo>
                <a:lnTo>
                  <a:pt x="4282865" y="757640"/>
                </a:lnTo>
                <a:lnTo>
                  <a:pt x="4282864" y="1180667"/>
                </a:lnTo>
                <a:lnTo>
                  <a:pt x="4705889" y="1180666"/>
                </a:lnTo>
                <a:close/>
                <a:moveTo>
                  <a:pt x="5440682" y="1462683"/>
                </a:moveTo>
                <a:lnTo>
                  <a:pt x="5017657" y="1462683"/>
                </a:lnTo>
                <a:lnTo>
                  <a:pt x="5017657" y="1885710"/>
                </a:lnTo>
                <a:lnTo>
                  <a:pt x="5440683" y="1885709"/>
                </a:lnTo>
                <a:close/>
                <a:moveTo>
                  <a:pt x="6146152" y="2167727"/>
                </a:moveTo>
                <a:lnTo>
                  <a:pt x="5723127" y="2167726"/>
                </a:lnTo>
                <a:lnTo>
                  <a:pt x="5723127" y="2590753"/>
                </a:lnTo>
                <a:lnTo>
                  <a:pt x="6146152" y="2590752"/>
                </a:lnTo>
                <a:close/>
                <a:moveTo>
                  <a:pt x="6851623" y="2872771"/>
                </a:moveTo>
                <a:lnTo>
                  <a:pt x="6428598" y="2872771"/>
                </a:lnTo>
                <a:lnTo>
                  <a:pt x="6428597" y="3295797"/>
                </a:lnTo>
                <a:lnTo>
                  <a:pt x="6851623" y="3295797"/>
                </a:lnTo>
                <a:close/>
                <a:moveTo>
                  <a:pt x="7557094" y="3577817"/>
                </a:moveTo>
                <a:lnTo>
                  <a:pt x="7134069" y="3577817"/>
                </a:lnTo>
                <a:lnTo>
                  <a:pt x="7134069" y="4000843"/>
                </a:lnTo>
                <a:lnTo>
                  <a:pt x="7557094" y="4000843"/>
                </a:lnTo>
                <a:close/>
                <a:moveTo>
                  <a:pt x="4798956" y="664573"/>
                </a:moveTo>
                <a:lnTo>
                  <a:pt x="4798957" y="1273733"/>
                </a:lnTo>
                <a:lnTo>
                  <a:pt x="4189796" y="1273734"/>
                </a:lnTo>
                <a:lnTo>
                  <a:pt x="4189798" y="664573"/>
                </a:lnTo>
                <a:close/>
                <a:moveTo>
                  <a:pt x="5533749" y="1369616"/>
                </a:moveTo>
                <a:lnTo>
                  <a:pt x="5533750" y="1978776"/>
                </a:lnTo>
                <a:lnTo>
                  <a:pt x="4924590" y="1978777"/>
                </a:lnTo>
                <a:lnTo>
                  <a:pt x="4924590" y="1369616"/>
                </a:lnTo>
                <a:close/>
                <a:moveTo>
                  <a:pt x="6239219" y="2074660"/>
                </a:moveTo>
                <a:lnTo>
                  <a:pt x="6239219" y="2683819"/>
                </a:lnTo>
                <a:lnTo>
                  <a:pt x="5630060" y="2683820"/>
                </a:lnTo>
                <a:lnTo>
                  <a:pt x="5630062" y="2074661"/>
                </a:lnTo>
                <a:close/>
                <a:moveTo>
                  <a:pt x="6944690" y="2779704"/>
                </a:moveTo>
                <a:lnTo>
                  <a:pt x="6944690" y="3388864"/>
                </a:lnTo>
                <a:lnTo>
                  <a:pt x="6335530" y="3388864"/>
                </a:lnTo>
                <a:lnTo>
                  <a:pt x="6335531" y="2779704"/>
                </a:lnTo>
                <a:close/>
                <a:moveTo>
                  <a:pt x="7650161" y="3484750"/>
                </a:moveTo>
                <a:lnTo>
                  <a:pt x="7650161" y="4093910"/>
                </a:lnTo>
                <a:lnTo>
                  <a:pt x="7041002" y="4093910"/>
                </a:lnTo>
                <a:lnTo>
                  <a:pt x="7041002" y="3484750"/>
                </a:lnTo>
                <a:close/>
                <a:moveTo>
                  <a:pt x="5440682" y="757637"/>
                </a:moveTo>
                <a:lnTo>
                  <a:pt x="5017657" y="757637"/>
                </a:lnTo>
                <a:lnTo>
                  <a:pt x="5017657" y="1180663"/>
                </a:lnTo>
                <a:lnTo>
                  <a:pt x="5440683" y="1180663"/>
                </a:lnTo>
                <a:close/>
                <a:moveTo>
                  <a:pt x="6146153" y="1462682"/>
                </a:moveTo>
                <a:lnTo>
                  <a:pt x="5723129" y="1462682"/>
                </a:lnTo>
                <a:lnTo>
                  <a:pt x="5723128" y="1885708"/>
                </a:lnTo>
                <a:lnTo>
                  <a:pt x="6146152" y="1885707"/>
                </a:lnTo>
                <a:close/>
                <a:moveTo>
                  <a:pt x="6851622" y="2167727"/>
                </a:moveTo>
                <a:lnTo>
                  <a:pt x="6428597" y="2167726"/>
                </a:lnTo>
                <a:lnTo>
                  <a:pt x="6428597" y="2590752"/>
                </a:lnTo>
                <a:lnTo>
                  <a:pt x="6851622" y="2590753"/>
                </a:lnTo>
                <a:close/>
                <a:moveTo>
                  <a:pt x="7557094" y="2872772"/>
                </a:moveTo>
                <a:lnTo>
                  <a:pt x="7134069" y="2872772"/>
                </a:lnTo>
                <a:lnTo>
                  <a:pt x="7134069" y="3295797"/>
                </a:lnTo>
                <a:lnTo>
                  <a:pt x="7557094" y="3295797"/>
                </a:lnTo>
                <a:close/>
                <a:moveTo>
                  <a:pt x="4798957" y="0"/>
                </a:moveTo>
                <a:lnTo>
                  <a:pt x="4798957" y="568688"/>
                </a:lnTo>
                <a:lnTo>
                  <a:pt x="4230269" y="568688"/>
                </a:lnTo>
                <a:lnTo>
                  <a:pt x="4323336" y="475621"/>
                </a:lnTo>
                <a:lnTo>
                  <a:pt x="4705890" y="475621"/>
                </a:lnTo>
                <a:lnTo>
                  <a:pt x="4705890" y="93067"/>
                </a:lnTo>
                <a:close/>
                <a:moveTo>
                  <a:pt x="7746473" y="2893710"/>
                </a:moveTo>
                <a:lnTo>
                  <a:pt x="7839540" y="2986777"/>
                </a:lnTo>
                <a:lnTo>
                  <a:pt x="7839540" y="3295798"/>
                </a:lnTo>
                <a:lnTo>
                  <a:pt x="8148561" y="3295798"/>
                </a:lnTo>
                <a:lnTo>
                  <a:pt x="8241628" y="3388865"/>
                </a:lnTo>
                <a:lnTo>
                  <a:pt x="7746473" y="3388865"/>
                </a:lnTo>
                <a:close/>
                <a:moveTo>
                  <a:pt x="7632468" y="2779705"/>
                </a:moveTo>
                <a:lnTo>
                  <a:pt x="7650161" y="2797398"/>
                </a:lnTo>
                <a:lnTo>
                  <a:pt x="7650161" y="3388865"/>
                </a:lnTo>
                <a:lnTo>
                  <a:pt x="7041002" y="3388864"/>
                </a:lnTo>
                <a:lnTo>
                  <a:pt x="7041002" y="2779705"/>
                </a:lnTo>
                <a:close/>
                <a:moveTo>
                  <a:pt x="7041001" y="2188238"/>
                </a:moveTo>
                <a:lnTo>
                  <a:pt x="7134068" y="2281305"/>
                </a:lnTo>
                <a:lnTo>
                  <a:pt x="7134068" y="2590752"/>
                </a:lnTo>
                <a:lnTo>
                  <a:pt x="7443515" y="2590752"/>
                </a:lnTo>
                <a:lnTo>
                  <a:pt x="7536582" y="2683819"/>
                </a:lnTo>
                <a:lnTo>
                  <a:pt x="7041001" y="2683819"/>
                </a:lnTo>
                <a:close/>
                <a:moveTo>
                  <a:pt x="6927423" y="2074660"/>
                </a:moveTo>
                <a:lnTo>
                  <a:pt x="6944689" y="2091926"/>
                </a:lnTo>
                <a:lnTo>
                  <a:pt x="6944689" y="2683819"/>
                </a:lnTo>
                <a:lnTo>
                  <a:pt x="6335530" y="2683819"/>
                </a:lnTo>
                <a:lnTo>
                  <a:pt x="6335530" y="2074660"/>
                </a:lnTo>
                <a:close/>
                <a:moveTo>
                  <a:pt x="6335532" y="1482769"/>
                </a:moveTo>
                <a:lnTo>
                  <a:pt x="6428597" y="1575834"/>
                </a:lnTo>
                <a:lnTo>
                  <a:pt x="6428597" y="1885706"/>
                </a:lnTo>
                <a:lnTo>
                  <a:pt x="6738470" y="1885707"/>
                </a:lnTo>
                <a:lnTo>
                  <a:pt x="6831536" y="1978773"/>
                </a:lnTo>
                <a:lnTo>
                  <a:pt x="6335530" y="1978773"/>
                </a:lnTo>
                <a:close/>
                <a:moveTo>
                  <a:pt x="6222378" y="1369615"/>
                </a:moveTo>
                <a:lnTo>
                  <a:pt x="6239220" y="1386457"/>
                </a:lnTo>
                <a:lnTo>
                  <a:pt x="6239219" y="1978773"/>
                </a:lnTo>
                <a:lnTo>
                  <a:pt x="5630061" y="1978775"/>
                </a:lnTo>
                <a:lnTo>
                  <a:pt x="5630062" y="1369615"/>
                </a:lnTo>
                <a:close/>
                <a:moveTo>
                  <a:pt x="5630060" y="777297"/>
                </a:moveTo>
                <a:lnTo>
                  <a:pt x="5723128" y="870365"/>
                </a:lnTo>
                <a:lnTo>
                  <a:pt x="5723128" y="1180663"/>
                </a:lnTo>
                <a:lnTo>
                  <a:pt x="6033427" y="1180664"/>
                </a:lnTo>
                <a:lnTo>
                  <a:pt x="6126494" y="1273731"/>
                </a:lnTo>
                <a:lnTo>
                  <a:pt x="5630061" y="1273730"/>
                </a:lnTo>
                <a:close/>
                <a:moveTo>
                  <a:pt x="5517333" y="664570"/>
                </a:moveTo>
                <a:lnTo>
                  <a:pt x="5533749" y="680986"/>
                </a:lnTo>
                <a:lnTo>
                  <a:pt x="5533749" y="1273730"/>
                </a:lnTo>
                <a:lnTo>
                  <a:pt x="4924590" y="1273730"/>
                </a:lnTo>
                <a:lnTo>
                  <a:pt x="4924590" y="664570"/>
                </a:lnTo>
                <a:close/>
                <a:moveTo>
                  <a:pt x="4924590" y="71827"/>
                </a:moveTo>
                <a:lnTo>
                  <a:pt x="5017657" y="164894"/>
                </a:lnTo>
                <a:lnTo>
                  <a:pt x="5017657" y="475617"/>
                </a:lnTo>
                <a:lnTo>
                  <a:pt x="5328381" y="475618"/>
                </a:lnTo>
                <a:lnTo>
                  <a:pt x="5421448" y="568685"/>
                </a:lnTo>
                <a:lnTo>
                  <a:pt x="4924590" y="568684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45867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8C6D3B87-AA8B-4C2B-BC59-0EF65C42EDC9}"/>
              </a:ext>
            </a:extLst>
          </p:cNvPr>
          <p:cNvSpPr/>
          <p:nvPr userDrawn="1"/>
        </p:nvSpPr>
        <p:spPr>
          <a:xfrm rot="18900000">
            <a:off x="-1684734" y="-690114"/>
            <a:ext cx="8241628" cy="8246563"/>
          </a:xfrm>
          <a:custGeom>
            <a:avLst/>
            <a:gdLst>
              <a:gd name="connsiteX0" fmla="*/ 566138 w 8241628"/>
              <a:gd name="connsiteY0" fmla="*/ 4894842 h 8246563"/>
              <a:gd name="connsiteX1" fmla="*/ 566138 w 8241628"/>
              <a:gd name="connsiteY1" fmla="*/ 5424682 h 8246563"/>
              <a:gd name="connsiteX2" fmla="*/ 473071 w 8241628"/>
              <a:gd name="connsiteY2" fmla="*/ 5331615 h 8246563"/>
              <a:gd name="connsiteX3" fmla="*/ 473071 w 8241628"/>
              <a:gd name="connsiteY3" fmla="*/ 4987909 h 8246563"/>
              <a:gd name="connsiteX4" fmla="*/ 129365 w 8241628"/>
              <a:gd name="connsiteY4" fmla="*/ 4987909 h 8246563"/>
              <a:gd name="connsiteX5" fmla="*/ 36298 w 8241628"/>
              <a:gd name="connsiteY5" fmla="*/ 4894842 h 8246563"/>
              <a:gd name="connsiteX6" fmla="*/ 1271609 w 8241628"/>
              <a:gd name="connsiteY6" fmla="*/ 5599889 h 8246563"/>
              <a:gd name="connsiteX7" fmla="*/ 1271609 w 8241628"/>
              <a:gd name="connsiteY7" fmla="*/ 6130153 h 8246563"/>
              <a:gd name="connsiteX8" fmla="*/ 1178542 w 8241628"/>
              <a:gd name="connsiteY8" fmla="*/ 6037086 h 8246563"/>
              <a:gd name="connsiteX9" fmla="*/ 1178542 w 8241628"/>
              <a:gd name="connsiteY9" fmla="*/ 5692956 h 8246563"/>
              <a:gd name="connsiteX10" fmla="*/ 834411 w 8241628"/>
              <a:gd name="connsiteY10" fmla="*/ 5692955 h 8246563"/>
              <a:gd name="connsiteX11" fmla="*/ 741344 w 8241628"/>
              <a:gd name="connsiteY11" fmla="*/ 5599888 h 8246563"/>
              <a:gd name="connsiteX12" fmla="*/ 1977078 w 8241628"/>
              <a:gd name="connsiteY12" fmla="*/ 6304931 h 8246563"/>
              <a:gd name="connsiteX13" fmla="*/ 1977077 w 8241628"/>
              <a:gd name="connsiteY13" fmla="*/ 6835621 h 8246563"/>
              <a:gd name="connsiteX14" fmla="*/ 1884010 w 8241628"/>
              <a:gd name="connsiteY14" fmla="*/ 6742554 h 8246563"/>
              <a:gd name="connsiteX15" fmla="*/ 1884010 w 8241628"/>
              <a:gd name="connsiteY15" fmla="*/ 6397999 h 8246563"/>
              <a:gd name="connsiteX16" fmla="*/ 1539454 w 8241628"/>
              <a:gd name="connsiteY16" fmla="*/ 6397998 h 8246563"/>
              <a:gd name="connsiteX17" fmla="*/ 1446388 w 8241628"/>
              <a:gd name="connsiteY17" fmla="*/ 6304932 h 8246563"/>
              <a:gd name="connsiteX18" fmla="*/ 2682548 w 8241628"/>
              <a:gd name="connsiteY18" fmla="*/ 7009976 h 8246563"/>
              <a:gd name="connsiteX19" fmla="*/ 2682548 w 8241628"/>
              <a:gd name="connsiteY19" fmla="*/ 7541092 h 8246563"/>
              <a:gd name="connsiteX20" fmla="*/ 2589481 w 8241628"/>
              <a:gd name="connsiteY20" fmla="*/ 7448025 h 8246563"/>
              <a:gd name="connsiteX21" fmla="*/ 2589481 w 8241628"/>
              <a:gd name="connsiteY21" fmla="*/ 7103044 h 8246563"/>
              <a:gd name="connsiteX22" fmla="*/ 2244499 w 8241628"/>
              <a:gd name="connsiteY22" fmla="*/ 7103043 h 8246563"/>
              <a:gd name="connsiteX23" fmla="*/ 2151432 w 8241628"/>
              <a:gd name="connsiteY23" fmla="*/ 7009976 h 8246563"/>
              <a:gd name="connsiteX24" fmla="*/ 3388019 w 8241628"/>
              <a:gd name="connsiteY24" fmla="*/ 7715022 h 8246563"/>
              <a:gd name="connsiteX25" fmla="*/ 3388019 w 8241628"/>
              <a:gd name="connsiteY25" fmla="*/ 8246563 h 8246563"/>
              <a:gd name="connsiteX26" fmla="*/ 3294951 w 8241628"/>
              <a:gd name="connsiteY26" fmla="*/ 8153495 h 8246563"/>
              <a:gd name="connsiteX27" fmla="*/ 3294951 w 8241628"/>
              <a:gd name="connsiteY27" fmla="*/ 7808090 h 8246563"/>
              <a:gd name="connsiteX28" fmla="*/ 2949545 w 8241628"/>
              <a:gd name="connsiteY28" fmla="*/ 7808089 h 8246563"/>
              <a:gd name="connsiteX29" fmla="*/ 2856479 w 8241628"/>
              <a:gd name="connsiteY29" fmla="*/ 7715023 h 8246563"/>
              <a:gd name="connsiteX30" fmla="*/ 1178541 w 8241628"/>
              <a:gd name="connsiteY30" fmla="*/ 4987909 h 8246563"/>
              <a:gd name="connsiteX31" fmla="*/ 755517 w 8241628"/>
              <a:gd name="connsiteY31" fmla="*/ 4987909 h 8246563"/>
              <a:gd name="connsiteX32" fmla="*/ 755517 w 8241628"/>
              <a:gd name="connsiteY32" fmla="*/ 5410935 h 8246563"/>
              <a:gd name="connsiteX33" fmla="*/ 1178542 w 8241628"/>
              <a:gd name="connsiteY33" fmla="*/ 5410935 h 8246563"/>
              <a:gd name="connsiteX34" fmla="*/ 1884012 w 8241628"/>
              <a:gd name="connsiteY34" fmla="*/ 5692956 h 8246563"/>
              <a:gd name="connsiteX35" fmla="*/ 1460987 w 8241628"/>
              <a:gd name="connsiteY35" fmla="*/ 5692955 h 8246563"/>
              <a:gd name="connsiteX36" fmla="*/ 1460988 w 8241628"/>
              <a:gd name="connsiteY36" fmla="*/ 6115981 h 8246563"/>
              <a:gd name="connsiteX37" fmla="*/ 1884010 w 8241628"/>
              <a:gd name="connsiteY37" fmla="*/ 6115979 h 8246563"/>
              <a:gd name="connsiteX38" fmla="*/ 2589481 w 8241628"/>
              <a:gd name="connsiteY38" fmla="*/ 6397999 h 8246563"/>
              <a:gd name="connsiteX39" fmla="*/ 2166456 w 8241628"/>
              <a:gd name="connsiteY39" fmla="*/ 6397998 h 8246563"/>
              <a:gd name="connsiteX40" fmla="*/ 2166456 w 8241628"/>
              <a:gd name="connsiteY40" fmla="*/ 6821024 h 8246563"/>
              <a:gd name="connsiteX41" fmla="*/ 2589481 w 8241628"/>
              <a:gd name="connsiteY41" fmla="*/ 6821025 h 8246563"/>
              <a:gd name="connsiteX42" fmla="*/ 3294952 w 8241628"/>
              <a:gd name="connsiteY42" fmla="*/ 7103044 h 8246563"/>
              <a:gd name="connsiteX43" fmla="*/ 2871927 w 8241628"/>
              <a:gd name="connsiteY43" fmla="*/ 7103044 h 8246563"/>
              <a:gd name="connsiteX44" fmla="*/ 2871927 w 8241628"/>
              <a:gd name="connsiteY44" fmla="*/ 7526070 h 8246563"/>
              <a:gd name="connsiteX45" fmla="*/ 3294952 w 8241628"/>
              <a:gd name="connsiteY45" fmla="*/ 7526070 h 8246563"/>
              <a:gd name="connsiteX46" fmla="*/ 566138 w 8241628"/>
              <a:gd name="connsiteY46" fmla="*/ 4232819 h 8246563"/>
              <a:gd name="connsiteX47" fmla="*/ 566137 w 8241628"/>
              <a:gd name="connsiteY47" fmla="*/ 4798957 h 8246563"/>
              <a:gd name="connsiteX48" fmla="*/ 0 w 8241628"/>
              <a:gd name="connsiteY48" fmla="*/ 4798957 h 8246563"/>
              <a:gd name="connsiteX49" fmla="*/ 93067 w 8241628"/>
              <a:gd name="connsiteY49" fmla="*/ 4705890 h 8246563"/>
              <a:gd name="connsiteX50" fmla="*/ 473071 w 8241628"/>
              <a:gd name="connsiteY50" fmla="*/ 4705890 h 8246563"/>
              <a:gd name="connsiteX51" fmla="*/ 473071 w 8241628"/>
              <a:gd name="connsiteY51" fmla="*/ 4325886 h 8246563"/>
              <a:gd name="connsiteX52" fmla="*/ 1271609 w 8241628"/>
              <a:gd name="connsiteY52" fmla="*/ 4894842 h 8246563"/>
              <a:gd name="connsiteX53" fmla="*/ 1271609 w 8241628"/>
              <a:gd name="connsiteY53" fmla="*/ 5504003 h 8246563"/>
              <a:gd name="connsiteX54" fmla="*/ 662450 w 8241628"/>
              <a:gd name="connsiteY54" fmla="*/ 5504002 h 8246563"/>
              <a:gd name="connsiteX55" fmla="*/ 662450 w 8241628"/>
              <a:gd name="connsiteY55" fmla="*/ 4894842 h 8246563"/>
              <a:gd name="connsiteX56" fmla="*/ 1977079 w 8241628"/>
              <a:gd name="connsiteY56" fmla="*/ 5599888 h 8246563"/>
              <a:gd name="connsiteX57" fmla="*/ 1977077 w 8241628"/>
              <a:gd name="connsiteY57" fmla="*/ 6209046 h 8246563"/>
              <a:gd name="connsiteX58" fmla="*/ 1367920 w 8241628"/>
              <a:gd name="connsiteY58" fmla="*/ 6209049 h 8246563"/>
              <a:gd name="connsiteX59" fmla="*/ 1367920 w 8241628"/>
              <a:gd name="connsiteY59" fmla="*/ 5599888 h 8246563"/>
              <a:gd name="connsiteX60" fmla="*/ 2682548 w 8241628"/>
              <a:gd name="connsiteY60" fmla="*/ 6304931 h 8246563"/>
              <a:gd name="connsiteX61" fmla="*/ 2682548 w 8241628"/>
              <a:gd name="connsiteY61" fmla="*/ 6914092 h 8246563"/>
              <a:gd name="connsiteX62" fmla="*/ 2073389 w 8241628"/>
              <a:gd name="connsiteY62" fmla="*/ 6914092 h 8246563"/>
              <a:gd name="connsiteX63" fmla="*/ 2073389 w 8241628"/>
              <a:gd name="connsiteY63" fmla="*/ 6304931 h 8246563"/>
              <a:gd name="connsiteX64" fmla="*/ 3388020 w 8241628"/>
              <a:gd name="connsiteY64" fmla="*/ 7009977 h 8246563"/>
              <a:gd name="connsiteX65" fmla="*/ 3388019 w 8241628"/>
              <a:gd name="connsiteY65" fmla="*/ 7619137 h 8246563"/>
              <a:gd name="connsiteX66" fmla="*/ 2778860 w 8241628"/>
              <a:gd name="connsiteY66" fmla="*/ 7619137 h 8246563"/>
              <a:gd name="connsiteX67" fmla="*/ 2778860 w 8241628"/>
              <a:gd name="connsiteY67" fmla="*/ 7009977 h 8246563"/>
              <a:gd name="connsiteX68" fmla="*/ 1178542 w 8241628"/>
              <a:gd name="connsiteY68" fmla="*/ 4282864 h 8246563"/>
              <a:gd name="connsiteX69" fmla="*/ 755517 w 8241628"/>
              <a:gd name="connsiteY69" fmla="*/ 4282864 h 8246563"/>
              <a:gd name="connsiteX70" fmla="*/ 755517 w 8241628"/>
              <a:gd name="connsiteY70" fmla="*/ 4705890 h 8246563"/>
              <a:gd name="connsiteX71" fmla="*/ 1178542 w 8241628"/>
              <a:gd name="connsiteY71" fmla="*/ 4705891 h 8246563"/>
              <a:gd name="connsiteX72" fmla="*/ 1884013 w 8241628"/>
              <a:gd name="connsiteY72" fmla="*/ 4987910 h 8246563"/>
              <a:gd name="connsiteX73" fmla="*/ 1460988 w 8241628"/>
              <a:gd name="connsiteY73" fmla="*/ 4987909 h 8246563"/>
              <a:gd name="connsiteX74" fmla="*/ 1460988 w 8241628"/>
              <a:gd name="connsiteY74" fmla="*/ 5410935 h 8246563"/>
              <a:gd name="connsiteX75" fmla="*/ 1884012 w 8241628"/>
              <a:gd name="connsiteY75" fmla="*/ 5410935 h 8246563"/>
              <a:gd name="connsiteX76" fmla="*/ 2589481 w 8241628"/>
              <a:gd name="connsiteY76" fmla="*/ 5692952 h 8246563"/>
              <a:gd name="connsiteX77" fmla="*/ 2166456 w 8241628"/>
              <a:gd name="connsiteY77" fmla="*/ 5692952 h 8246563"/>
              <a:gd name="connsiteX78" fmla="*/ 2166456 w 8241628"/>
              <a:gd name="connsiteY78" fmla="*/ 6115978 h 8246563"/>
              <a:gd name="connsiteX79" fmla="*/ 2589481 w 8241628"/>
              <a:gd name="connsiteY79" fmla="*/ 6115978 h 8246563"/>
              <a:gd name="connsiteX80" fmla="*/ 3294952 w 8241628"/>
              <a:gd name="connsiteY80" fmla="*/ 6397999 h 8246563"/>
              <a:gd name="connsiteX81" fmla="*/ 2871927 w 8241628"/>
              <a:gd name="connsiteY81" fmla="*/ 6397998 h 8246563"/>
              <a:gd name="connsiteX82" fmla="*/ 2871927 w 8241628"/>
              <a:gd name="connsiteY82" fmla="*/ 6821024 h 8246563"/>
              <a:gd name="connsiteX83" fmla="*/ 3294952 w 8241628"/>
              <a:gd name="connsiteY83" fmla="*/ 6821025 h 8246563"/>
              <a:gd name="connsiteX84" fmla="*/ 4000423 w 8241628"/>
              <a:gd name="connsiteY84" fmla="*/ 7103044 h 8246563"/>
              <a:gd name="connsiteX85" fmla="*/ 3577398 w 8241628"/>
              <a:gd name="connsiteY85" fmla="*/ 7103044 h 8246563"/>
              <a:gd name="connsiteX86" fmla="*/ 3577398 w 8241628"/>
              <a:gd name="connsiteY86" fmla="*/ 7526070 h 8246563"/>
              <a:gd name="connsiteX87" fmla="*/ 4000423 w 8241628"/>
              <a:gd name="connsiteY87" fmla="*/ 7526070 h 8246563"/>
              <a:gd name="connsiteX88" fmla="*/ 1271609 w 8241628"/>
              <a:gd name="connsiteY88" fmla="*/ 4189797 h 8246563"/>
              <a:gd name="connsiteX89" fmla="*/ 1271609 w 8241628"/>
              <a:gd name="connsiteY89" fmla="*/ 4798958 h 8246563"/>
              <a:gd name="connsiteX90" fmla="*/ 662450 w 8241628"/>
              <a:gd name="connsiteY90" fmla="*/ 4798957 h 8246563"/>
              <a:gd name="connsiteX91" fmla="*/ 662450 w 8241628"/>
              <a:gd name="connsiteY91" fmla="*/ 4189797 h 8246563"/>
              <a:gd name="connsiteX92" fmla="*/ 1977080 w 8241628"/>
              <a:gd name="connsiteY92" fmla="*/ 4894843 h 8246563"/>
              <a:gd name="connsiteX93" fmla="*/ 1977079 w 8241628"/>
              <a:gd name="connsiteY93" fmla="*/ 5504002 h 8246563"/>
              <a:gd name="connsiteX94" fmla="*/ 1367921 w 8241628"/>
              <a:gd name="connsiteY94" fmla="*/ 5504003 h 8246563"/>
              <a:gd name="connsiteX95" fmla="*/ 1367920 w 8241628"/>
              <a:gd name="connsiteY95" fmla="*/ 4894842 h 8246563"/>
              <a:gd name="connsiteX96" fmla="*/ 2682548 w 8241628"/>
              <a:gd name="connsiteY96" fmla="*/ 5599885 h 8246563"/>
              <a:gd name="connsiteX97" fmla="*/ 2682548 w 8241628"/>
              <a:gd name="connsiteY97" fmla="*/ 6209045 h 8246563"/>
              <a:gd name="connsiteX98" fmla="*/ 2073389 w 8241628"/>
              <a:gd name="connsiteY98" fmla="*/ 6209045 h 8246563"/>
              <a:gd name="connsiteX99" fmla="*/ 2073391 w 8241628"/>
              <a:gd name="connsiteY99" fmla="*/ 5599887 h 8246563"/>
              <a:gd name="connsiteX100" fmla="*/ 3388019 w 8241628"/>
              <a:gd name="connsiteY100" fmla="*/ 6304931 h 8246563"/>
              <a:gd name="connsiteX101" fmla="*/ 3388018 w 8241628"/>
              <a:gd name="connsiteY101" fmla="*/ 6914092 h 8246563"/>
              <a:gd name="connsiteX102" fmla="*/ 2778859 w 8241628"/>
              <a:gd name="connsiteY102" fmla="*/ 6914092 h 8246563"/>
              <a:gd name="connsiteX103" fmla="*/ 2778860 w 8241628"/>
              <a:gd name="connsiteY103" fmla="*/ 6304931 h 8246563"/>
              <a:gd name="connsiteX104" fmla="*/ 4093490 w 8241628"/>
              <a:gd name="connsiteY104" fmla="*/ 7009977 h 8246563"/>
              <a:gd name="connsiteX105" fmla="*/ 4093490 w 8241628"/>
              <a:gd name="connsiteY105" fmla="*/ 7619137 h 8246563"/>
              <a:gd name="connsiteX106" fmla="*/ 3484331 w 8241628"/>
              <a:gd name="connsiteY106" fmla="*/ 7619137 h 8246563"/>
              <a:gd name="connsiteX107" fmla="*/ 3484331 w 8241628"/>
              <a:gd name="connsiteY107" fmla="*/ 7009977 h 8246563"/>
              <a:gd name="connsiteX108" fmla="*/ 1884013 w 8241628"/>
              <a:gd name="connsiteY108" fmla="*/ 4282864 h 8246563"/>
              <a:gd name="connsiteX109" fmla="*/ 1460988 w 8241628"/>
              <a:gd name="connsiteY109" fmla="*/ 4282863 h 8246563"/>
              <a:gd name="connsiteX110" fmla="*/ 1460988 w 8241628"/>
              <a:gd name="connsiteY110" fmla="*/ 4705889 h 8246563"/>
              <a:gd name="connsiteX111" fmla="*/ 1884013 w 8241628"/>
              <a:gd name="connsiteY111" fmla="*/ 4705890 h 8246563"/>
              <a:gd name="connsiteX112" fmla="*/ 2589483 w 8241628"/>
              <a:gd name="connsiteY112" fmla="*/ 4987910 h 8246563"/>
              <a:gd name="connsiteX113" fmla="*/ 2166459 w 8241628"/>
              <a:gd name="connsiteY113" fmla="*/ 4987910 h 8246563"/>
              <a:gd name="connsiteX114" fmla="*/ 2166458 w 8241628"/>
              <a:gd name="connsiteY114" fmla="*/ 5410935 h 8246563"/>
              <a:gd name="connsiteX115" fmla="*/ 2589481 w 8241628"/>
              <a:gd name="connsiteY115" fmla="*/ 5410934 h 8246563"/>
              <a:gd name="connsiteX116" fmla="*/ 3294952 w 8241628"/>
              <a:gd name="connsiteY116" fmla="*/ 5692952 h 8246563"/>
              <a:gd name="connsiteX117" fmla="*/ 2871927 w 8241628"/>
              <a:gd name="connsiteY117" fmla="*/ 5692952 h 8246563"/>
              <a:gd name="connsiteX118" fmla="*/ 2871927 w 8241628"/>
              <a:gd name="connsiteY118" fmla="*/ 6115978 h 8246563"/>
              <a:gd name="connsiteX119" fmla="*/ 3294952 w 8241628"/>
              <a:gd name="connsiteY119" fmla="*/ 6115978 h 8246563"/>
              <a:gd name="connsiteX120" fmla="*/ 4000423 w 8241628"/>
              <a:gd name="connsiteY120" fmla="*/ 6397998 h 8246563"/>
              <a:gd name="connsiteX121" fmla="*/ 3577398 w 8241628"/>
              <a:gd name="connsiteY121" fmla="*/ 6397998 h 8246563"/>
              <a:gd name="connsiteX122" fmla="*/ 3577398 w 8241628"/>
              <a:gd name="connsiteY122" fmla="*/ 6821024 h 8246563"/>
              <a:gd name="connsiteX123" fmla="*/ 4000423 w 8241628"/>
              <a:gd name="connsiteY123" fmla="*/ 6821024 h 8246563"/>
              <a:gd name="connsiteX124" fmla="*/ 1271609 w 8241628"/>
              <a:gd name="connsiteY124" fmla="*/ 3527348 h 8246563"/>
              <a:gd name="connsiteX125" fmla="*/ 1271609 w 8241628"/>
              <a:gd name="connsiteY125" fmla="*/ 4093911 h 8246563"/>
              <a:gd name="connsiteX126" fmla="*/ 705045 w 8241628"/>
              <a:gd name="connsiteY126" fmla="*/ 4093912 h 8246563"/>
              <a:gd name="connsiteX127" fmla="*/ 798113 w 8241628"/>
              <a:gd name="connsiteY127" fmla="*/ 4000844 h 8246563"/>
              <a:gd name="connsiteX128" fmla="*/ 1178542 w 8241628"/>
              <a:gd name="connsiteY128" fmla="*/ 4000844 h 8246563"/>
              <a:gd name="connsiteX129" fmla="*/ 1178542 w 8241628"/>
              <a:gd name="connsiteY129" fmla="*/ 3620415 h 8246563"/>
              <a:gd name="connsiteX130" fmla="*/ 1977080 w 8241628"/>
              <a:gd name="connsiteY130" fmla="*/ 4189797 h 8246563"/>
              <a:gd name="connsiteX131" fmla="*/ 1977081 w 8241628"/>
              <a:gd name="connsiteY131" fmla="*/ 4798957 h 8246563"/>
              <a:gd name="connsiteX132" fmla="*/ 1367921 w 8241628"/>
              <a:gd name="connsiteY132" fmla="*/ 4798957 h 8246563"/>
              <a:gd name="connsiteX133" fmla="*/ 1367921 w 8241628"/>
              <a:gd name="connsiteY133" fmla="*/ 4189796 h 8246563"/>
              <a:gd name="connsiteX134" fmla="*/ 2682550 w 8241628"/>
              <a:gd name="connsiteY134" fmla="*/ 4894842 h 8246563"/>
              <a:gd name="connsiteX135" fmla="*/ 2682548 w 8241628"/>
              <a:gd name="connsiteY135" fmla="*/ 5504000 h 8246563"/>
              <a:gd name="connsiteX136" fmla="*/ 2073391 w 8241628"/>
              <a:gd name="connsiteY136" fmla="*/ 5504002 h 8246563"/>
              <a:gd name="connsiteX137" fmla="*/ 2073392 w 8241628"/>
              <a:gd name="connsiteY137" fmla="*/ 4894843 h 8246563"/>
              <a:gd name="connsiteX138" fmla="*/ 3388019 w 8241628"/>
              <a:gd name="connsiteY138" fmla="*/ 5599885 h 8246563"/>
              <a:gd name="connsiteX139" fmla="*/ 3388018 w 8241628"/>
              <a:gd name="connsiteY139" fmla="*/ 6209045 h 8246563"/>
              <a:gd name="connsiteX140" fmla="*/ 2778859 w 8241628"/>
              <a:gd name="connsiteY140" fmla="*/ 6209045 h 8246563"/>
              <a:gd name="connsiteX141" fmla="*/ 2778860 w 8241628"/>
              <a:gd name="connsiteY141" fmla="*/ 5599885 h 8246563"/>
              <a:gd name="connsiteX142" fmla="*/ 4093490 w 8241628"/>
              <a:gd name="connsiteY142" fmla="*/ 6304931 h 8246563"/>
              <a:gd name="connsiteX143" fmla="*/ 4093490 w 8241628"/>
              <a:gd name="connsiteY143" fmla="*/ 6914091 h 8246563"/>
              <a:gd name="connsiteX144" fmla="*/ 3484331 w 8241628"/>
              <a:gd name="connsiteY144" fmla="*/ 6914091 h 8246563"/>
              <a:gd name="connsiteX145" fmla="*/ 3484331 w 8241628"/>
              <a:gd name="connsiteY145" fmla="*/ 6304931 h 8246563"/>
              <a:gd name="connsiteX146" fmla="*/ 1884012 w 8241628"/>
              <a:gd name="connsiteY146" fmla="*/ 3577818 h 8246563"/>
              <a:gd name="connsiteX147" fmla="*/ 1460988 w 8241628"/>
              <a:gd name="connsiteY147" fmla="*/ 3577818 h 8246563"/>
              <a:gd name="connsiteX148" fmla="*/ 1460988 w 8241628"/>
              <a:gd name="connsiteY148" fmla="*/ 4000844 h 8246563"/>
              <a:gd name="connsiteX149" fmla="*/ 1884012 w 8241628"/>
              <a:gd name="connsiteY149" fmla="*/ 4000844 h 8246563"/>
              <a:gd name="connsiteX150" fmla="*/ 2589484 w 8241628"/>
              <a:gd name="connsiteY150" fmla="*/ 4282864 h 8246563"/>
              <a:gd name="connsiteX151" fmla="*/ 2166459 w 8241628"/>
              <a:gd name="connsiteY151" fmla="*/ 4282864 h 8246563"/>
              <a:gd name="connsiteX152" fmla="*/ 2166459 w 8241628"/>
              <a:gd name="connsiteY152" fmla="*/ 4705889 h 8246563"/>
              <a:gd name="connsiteX153" fmla="*/ 2589484 w 8241628"/>
              <a:gd name="connsiteY153" fmla="*/ 4705890 h 8246563"/>
              <a:gd name="connsiteX154" fmla="*/ 3294952 w 8241628"/>
              <a:gd name="connsiteY154" fmla="*/ 4987907 h 8246563"/>
              <a:gd name="connsiteX155" fmla="*/ 2871927 w 8241628"/>
              <a:gd name="connsiteY155" fmla="*/ 4987907 h 8246563"/>
              <a:gd name="connsiteX156" fmla="*/ 2871927 w 8241628"/>
              <a:gd name="connsiteY156" fmla="*/ 5410932 h 8246563"/>
              <a:gd name="connsiteX157" fmla="*/ 3294952 w 8241628"/>
              <a:gd name="connsiteY157" fmla="*/ 5410933 h 8246563"/>
              <a:gd name="connsiteX158" fmla="*/ 4000423 w 8241628"/>
              <a:gd name="connsiteY158" fmla="*/ 5692953 h 8246563"/>
              <a:gd name="connsiteX159" fmla="*/ 3577398 w 8241628"/>
              <a:gd name="connsiteY159" fmla="*/ 5692953 h 8246563"/>
              <a:gd name="connsiteX160" fmla="*/ 3577398 w 8241628"/>
              <a:gd name="connsiteY160" fmla="*/ 6115979 h 8246563"/>
              <a:gd name="connsiteX161" fmla="*/ 4000423 w 8241628"/>
              <a:gd name="connsiteY161" fmla="*/ 6115979 h 8246563"/>
              <a:gd name="connsiteX162" fmla="*/ 4705891 w 8241628"/>
              <a:gd name="connsiteY162" fmla="*/ 6397999 h 8246563"/>
              <a:gd name="connsiteX163" fmla="*/ 4282866 w 8241628"/>
              <a:gd name="connsiteY163" fmla="*/ 6397998 h 8246563"/>
              <a:gd name="connsiteX164" fmla="*/ 4282867 w 8241628"/>
              <a:gd name="connsiteY164" fmla="*/ 6821024 h 8246563"/>
              <a:gd name="connsiteX165" fmla="*/ 4705891 w 8241628"/>
              <a:gd name="connsiteY165" fmla="*/ 6821024 h 8246563"/>
              <a:gd name="connsiteX166" fmla="*/ 1977080 w 8241628"/>
              <a:gd name="connsiteY166" fmla="*/ 3484751 h 8246563"/>
              <a:gd name="connsiteX167" fmla="*/ 1977080 w 8241628"/>
              <a:gd name="connsiteY167" fmla="*/ 4093912 h 8246563"/>
              <a:gd name="connsiteX168" fmla="*/ 1367920 w 8241628"/>
              <a:gd name="connsiteY168" fmla="*/ 4093911 h 8246563"/>
              <a:gd name="connsiteX169" fmla="*/ 1367921 w 8241628"/>
              <a:gd name="connsiteY169" fmla="*/ 3484751 h 8246563"/>
              <a:gd name="connsiteX170" fmla="*/ 2682551 w 8241628"/>
              <a:gd name="connsiteY170" fmla="*/ 4189797 h 8246563"/>
              <a:gd name="connsiteX171" fmla="*/ 2682551 w 8241628"/>
              <a:gd name="connsiteY171" fmla="*/ 4798957 h 8246563"/>
              <a:gd name="connsiteX172" fmla="*/ 2073391 w 8241628"/>
              <a:gd name="connsiteY172" fmla="*/ 4798957 h 8246563"/>
              <a:gd name="connsiteX173" fmla="*/ 2073392 w 8241628"/>
              <a:gd name="connsiteY173" fmla="*/ 4189797 h 8246563"/>
              <a:gd name="connsiteX174" fmla="*/ 3388020 w 8241628"/>
              <a:gd name="connsiteY174" fmla="*/ 4894840 h 8246563"/>
              <a:gd name="connsiteX175" fmla="*/ 3388019 w 8241628"/>
              <a:gd name="connsiteY175" fmla="*/ 5504000 h 8246563"/>
              <a:gd name="connsiteX176" fmla="*/ 2778860 w 8241628"/>
              <a:gd name="connsiteY176" fmla="*/ 5504000 h 8246563"/>
              <a:gd name="connsiteX177" fmla="*/ 2778862 w 8241628"/>
              <a:gd name="connsiteY177" fmla="*/ 4894841 h 8246563"/>
              <a:gd name="connsiteX178" fmla="*/ 4093490 w 8241628"/>
              <a:gd name="connsiteY178" fmla="*/ 5599886 h 8246563"/>
              <a:gd name="connsiteX179" fmla="*/ 4093490 w 8241628"/>
              <a:gd name="connsiteY179" fmla="*/ 6209046 h 8246563"/>
              <a:gd name="connsiteX180" fmla="*/ 3484331 w 8241628"/>
              <a:gd name="connsiteY180" fmla="*/ 6209046 h 8246563"/>
              <a:gd name="connsiteX181" fmla="*/ 3484331 w 8241628"/>
              <a:gd name="connsiteY181" fmla="*/ 5599886 h 8246563"/>
              <a:gd name="connsiteX182" fmla="*/ 4798958 w 8241628"/>
              <a:gd name="connsiteY182" fmla="*/ 6304931 h 8246563"/>
              <a:gd name="connsiteX183" fmla="*/ 4798958 w 8241628"/>
              <a:gd name="connsiteY183" fmla="*/ 6914092 h 8246563"/>
              <a:gd name="connsiteX184" fmla="*/ 4189799 w 8241628"/>
              <a:gd name="connsiteY184" fmla="*/ 6914092 h 8246563"/>
              <a:gd name="connsiteX185" fmla="*/ 4189799 w 8241628"/>
              <a:gd name="connsiteY185" fmla="*/ 6304931 h 8246563"/>
              <a:gd name="connsiteX186" fmla="*/ 2589483 w 8241628"/>
              <a:gd name="connsiteY186" fmla="*/ 3577818 h 8246563"/>
              <a:gd name="connsiteX187" fmla="*/ 2166458 w 8241628"/>
              <a:gd name="connsiteY187" fmla="*/ 3577818 h 8246563"/>
              <a:gd name="connsiteX188" fmla="*/ 2166458 w 8241628"/>
              <a:gd name="connsiteY188" fmla="*/ 4000844 h 8246563"/>
              <a:gd name="connsiteX189" fmla="*/ 2589483 w 8241628"/>
              <a:gd name="connsiteY189" fmla="*/ 4000845 h 8246563"/>
              <a:gd name="connsiteX190" fmla="*/ 3294953 w 8241628"/>
              <a:gd name="connsiteY190" fmla="*/ 4282863 h 8246563"/>
              <a:gd name="connsiteX191" fmla="*/ 2871930 w 8241628"/>
              <a:gd name="connsiteY191" fmla="*/ 4282864 h 8246563"/>
              <a:gd name="connsiteX192" fmla="*/ 2871928 w 8241628"/>
              <a:gd name="connsiteY192" fmla="*/ 4705889 h 8246563"/>
              <a:gd name="connsiteX193" fmla="*/ 3294952 w 8241628"/>
              <a:gd name="connsiteY193" fmla="*/ 4705887 h 8246563"/>
              <a:gd name="connsiteX194" fmla="*/ 4000423 w 8241628"/>
              <a:gd name="connsiteY194" fmla="*/ 4987907 h 8246563"/>
              <a:gd name="connsiteX195" fmla="*/ 3577398 w 8241628"/>
              <a:gd name="connsiteY195" fmla="*/ 4987907 h 8246563"/>
              <a:gd name="connsiteX196" fmla="*/ 3577398 w 8241628"/>
              <a:gd name="connsiteY196" fmla="*/ 5410932 h 8246563"/>
              <a:gd name="connsiteX197" fmla="*/ 4000423 w 8241628"/>
              <a:gd name="connsiteY197" fmla="*/ 5410933 h 8246563"/>
              <a:gd name="connsiteX198" fmla="*/ 4705892 w 8241628"/>
              <a:gd name="connsiteY198" fmla="*/ 5692953 h 8246563"/>
              <a:gd name="connsiteX199" fmla="*/ 4282867 w 8241628"/>
              <a:gd name="connsiteY199" fmla="*/ 5692953 h 8246563"/>
              <a:gd name="connsiteX200" fmla="*/ 4282867 w 8241628"/>
              <a:gd name="connsiteY200" fmla="*/ 6115979 h 8246563"/>
              <a:gd name="connsiteX201" fmla="*/ 4705892 w 8241628"/>
              <a:gd name="connsiteY201" fmla="*/ 6115979 h 8246563"/>
              <a:gd name="connsiteX202" fmla="*/ 1977081 w 8241628"/>
              <a:gd name="connsiteY202" fmla="*/ 2821876 h 8246563"/>
              <a:gd name="connsiteX203" fmla="*/ 1977080 w 8241628"/>
              <a:gd name="connsiteY203" fmla="*/ 3388866 h 8246563"/>
              <a:gd name="connsiteX204" fmla="*/ 1410091 w 8241628"/>
              <a:gd name="connsiteY204" fmla="*/ 3388866 h 8246563"/>
              <a:gd name="connsiteX205" fmla="*/ 1503158 w 8241628"/>
              <a:gd name="connsiteY205" fmla="*/ 3295799 h 8246563"/>
              <a:gd name="connsiteX206" fmla="*/ 1884013 w 8241628"/>
              <a:gd name="connsiteY206" fmla="*/ 3295799 h 8246563"/>
              <a:gd name="connsiteX207" fmla="*/ 1884014 w 8241628"/>
              <a:gd name="connsiteY207" fmla="*/ 2914943 h 8246563"/>
              <a:gd name="connsiteX208" fmla="*/ 2682550 w 8241628"/>
              <a:gd name="connsiteY208" fmla="*/ 3484751 h 8246563"/>
              <a:gd name="connsiteX209" fmla="*/ 2682550 w 8241628"/>
              <a:gd name="connsiteY209" fmla="*/ 4093912 h 8246563"/>
              <a:gd name="connsiteX210" fmla="*/ 2073391 w 8241628"/>
              <a:gd name="connsiteY210" fmla="*/ 4093911 h 8246563"/>
              <a:gd name="connsiteX211" fmla="*/ 2073391 w 8241628"/>
              <a:gd name="connsiteY211" fmla="*/ 3484751 h 8246563"/>
              <a:gd name="connsiteX212" fmla="*/ 3388020 w 8241628"/>
              <a:gd name="connsiteY212" fmla="*/ 4189796 h 8246563"/>
              <a:gd name="connsiteX213" fmla="*/ 3388018 w 8241628"/>
              <a:gd name="connsiteY213" fmla="*/ 4798954 h 8246563"/>
              <a:gd name="connsiteX214" fmla="*/ 2778861 w 8241628"/>
              <a:gd name="connsiteY214" fmla="*/ 4798956 h 8246563"/>
              <a:gd name="connsiteX215" fmla="*/ 2778862 w 8241628"/>
              <a:gd name="connsiteY215" fmla="*/ 4189797 h 8246563"/>
              <a:gd name="connsiteX216" fmla="*/ 4093490 w 8241628"/>
              <a:gd name="connsiteY216" fmla="*/ 4894840 h 8246563"/>
              <a:gd name="connsiteX217" fmla="*/ 4093490 w 8241628"/>
              <a:gd name="connsiteY217" fmla="*/ 5504000 h 8246563"/>
              <a:gd name="connsiteX218" fmla="*/ 3484331 w 8241628"/>
              <a:gd name="connsiteY218" fmla="*/ 5504000 h 8246563"/>
              <a:gd name="connsiteX219" fmla="*/ 3484331 w 8241628"/>
              <a:gd name="connsiteY219" fmla="*/ 4894840 h 8246563"/>
              <a:gd name="connsiteX220" fmla="*/ 4798959 w 8241628"/>
              <a:gd name="connsiteY220" fmla="*/ 5599886 h 8246563"/>
              <a:gd name="connsiteX221" fmla="*/ 4798959 w 8241628"/>
              <a:gd name="connsiteY221" fmla="*/ 6209046 h 8246563"/>
              <a:gd name="connsiteX222" fmla="*/ 4189800 w 8241628"/>
              <a:gd name="connsiteY222" fmla="*/ 6209046 h 8246563"/>
              <a:gd name="connsiteX223" fmla="*/ 4189800 w 8241628"/>
              <a:gd name="connsiteY223" fmla="*/ 5599886 h 8246563"/>
              <a:gd name="connsiteX224" fmla="*/ 2589484 w 8241628"/>
              <a:gd name="connsiteY224" fmla="*/ 2872773 h 8246563"/>
              <a:gd name="connsiteX225" fmla="*/ 2166459 w 8241628"/>
              <a:gd name="connsiteY225" fmla="*/ 2872773 h 8246563"/>
              <a:gd name="connsiteX226" fmla="*/ 2166459 w 8241628"/>
              <a:gd name="connsiteY226" fmla="*/ 3295798 h 8246563"/>
              <a:gd name="connsiteX227" fmla="*/ 2589484 w 8241628"/>
              <a:gd name="connsiteY227" fmla="*/ 3295799 h 8246563"/>
              <a:gd name="connsiteX228" fmla="*/ 3294954 w 8241628"/>
              <a:gd name="connsiteY228" fmla="*/ 3577819 h 8246563"/>
              <a:gd name="connsiteX229" fmla="*/ 2871930 w 8241628"/>
              <a:gd name="connsiteY229" fmla="*/ 3577819 h 8246563"/>
              <a:gd name="connsiteX230" fmla="*/ 2871930 w 8241628"/>
              <a:gd name="connsiteY230" fmla="*/ 4000844 h 8246563"/>
              <a:gd name="connsiteX231" fmla="*/ 3294955 w 8241628"/>
              <a:gd name="connsiteY231" fmla="*/ 4000844 h 8246563"/>
              <a:gd name="connsiteX232" fmla="*/ 4000422 w 8241628"/>
              <a:gd name="connsiteY232" fmla="*/ 4282863 h 8246563"/>
              <a:gd name="connsiteX233" fmla="*/ 3577398 w 8241628"/>
              <a:gd name="connsiteY233" fmla="*/ 4282862 h 8246563"/>
              <a:gd name="connsiteX234" fmla="*/ 3577398 w 8241628"/>
              <a:gd name="connsiteY234" fmla="*/ 4705888 h 8246563"/>
              <a:gd name="connsiteX235" fmla="*/ 4000423 w 8241628"/>
              <a:gd name="connsiteY235" fmla="*/ 4705888 h 8246563"/>
              <a:gd name="connsiteX236" fmla="*/ 4705892 w 8241628"/>
              <a:gd name="connsiteY236" fmla="*/ 4987907 h 8246563"/>
              <a:gd name="connsiteX237" fmla="*/ 4282867 w 8241628"/>
              <a:gd name="connsiteY237" fmla="*/ 4987907 h 8246563"/>
              <a:gd name="connsiteX238" fmla="*/ 4282867 w 8241628"/>
              <a:gd name="connsiteY238" fmla="*/ 5410932 h 8246563"/>
              <a:gd name="connsiteX239" fmla="*/ 4705892 w 8241628"/>
              <a:gd name="connsiteY239" fmla="*/ 5410933 h 8246563"/>
              <a:gd name="connsiteX240" fmla="*/ 5440683 w 8241628"/>
              <a:gd name="connsiteY240" fmla="*/ 5692952 h 8246563"/>
              <a:gd name="connsiteX241" fmla="*/ 5017658 w 8241628"/>
              <a:gd name="connsiteY241" fmla="*/ 5692952 h 8246563"/>
              <a:gd name="connsiteX242" fmla="*/ 5017658 w 8241628"/>
              <a:gd name="connsiteY242" fmla="*/ 6115978 h 8246563"/>
              <a:gd name="connsiteX243" fmla="*/ 5440683 w 8241628"/>
              <a:gd name="connsiteY243" fmla="*/ 6115978 h 8246563"/>
              <a:gd name="connsiteX244" fmla="*/ 2682550 w 8241628"/>
              <a:gd name="connsiteY244" fmla="*/ 2779707 h 8246563"/>
              <a:gd name="connsiteX245" fmla="*/ 2682551 w 8241628"/>
              <a:gd name="connsiteY245" fmla="*/ 3388866 h 8246563"/>
              <a:gd name="connsiteX246" fmla="*/ 2073392 w 8241628"/>
              <a:gd name="connsiteY246" fmla="*/ 3388866 h 8246563"/>
              <a:gd name="connsiteX247" fmla="*/ 2073392 w 8241628"/>
              <a:gd name="connsiteY247" fmla="*/ 2779706 h 8246563"/>
              <a:gd name="connsiteX248" fmla="*/ 3388020 w 8241628"/>
              <a:gd name="connsiteY248" fmla="*/ 3484753 h 8246563"/>
              <a:gd name="connsiteX249" fmla="*/ 3388022 w 8241628"/>
              <a:gd name="connsiteY249" fmla="*/ 4093911 h 8246563"/>
              <a:gd name="connsiteX250" fmla="*/ 2778863 w 8241628"/>
              <a:gd name="connsiteY250" fmla="*/ 4093911 h 8246563"/>
              <a:gd name="connsiteX251" fmla="*/ 2778863 w 8241628"/>
              <a:gd name="connsiteY251" fmla="*/ 3484751 h 8246563"/>
              <a:gd name="connsiteX252" fmla="*/ 4093488 w 8241628"/>
              <a:gd name="connsiteY252" fmla="*/ 4189796 h 8246563"/>
              <a:gd name="connsiteX253" fmla="*/ 4093490 w 8241628"/>
              <a:gd name="connsiteY253" fmla="*/ 4798955 h 8246563"/>
              <a:gd name="connsiteX254" fmla="*/ 3484331 w 8241628"/>
              <a:gd name="connsiteY254" fmla="*/ 4798955 h 8246563"/>
              <a:gd name="connsiteX255" fmla="*/ 3484333 w 8241628"/>
              <a:gd name="connsiteY255" fmla="*/ 4189797 h 8246563"/>
              <a:gd name="connsiteX256" fmla="*/ 4798959 w 8241628"/>
              <a:gd name="connsiteY256" fmla="*/ 4894840 h 8246563"/>
              <a:gd name="connsiteX257" fmla="*/ 4798959 w 8241628"/>
              <a:gd name="connsiteY257" fmla="*/ 5504000 h 8246563"/>
              <a:gd name="connsiteX258" fmla="*/ 4189800 w 8241628"/>
              <a:gd name="connsiteY258" fmla="*/ 5504000 h 8246563"/>
              <a:gd name="connsiteX259" fmla="*/ 4189800 w 8241628"/>
              <a:gd name="connsiteY259" fmla="*/ 4894840 h 8246563"/>
              <a:gd name="connsiteX260" fmla="*/ 5533750 w 8241628"/>
              <a:gd name="connsiteY260" fmla="*/ 5599885 h 8246563"/>
              <a:gd name="connsiteX261" fmla="*/ 5533750 w 8241628"/>
              <a:gd name="connsiteY261" fmla="*/ 6209045 h 8246563"/>
              <a:gd name="connsiteX262" fmla="*/ 4924591 w 8241628"/>
              <a:gd name="connsiteY262" fmla="*/ 6209045 h 8246563"/>
              <a:gd name="connsiteX263" fmla="*/ 4924591 w 8241628"/>
              <a:gd name="connsiteY263" fmla="*/ 5599885 h 8246563"/>
              <a:gd name="connsiteX264" fmla="*/ 3294950 w 8241628"/>
              <a:gd name="connsiteY264" fmla="*/ 2872777 h 8246563"/>
              <a:gd name="connsiteX265" fmla="*/ 2871928 w 8241628"/>
              <a:gd name="connsiteY265" fmla="*/ 2872774 h 8246563"/>
              <a:gd name="connsiteX266" fmla="*/ 2871929 w 8241628"/>
              <a:gd name="connsiteY266" fmla="*/ 3295799 h 8246563"/>
              <a:gd name="connsiteX267" fmla="*/ 3294954 w 8241628"/>
              <a:gd name="connsiteY267" fmla="*/ 3295800 h 8246563"/>
              <a:gd name="connsiteX268" fmla="*/ 4000421 w 8241628"/>
              <a:gd name="connsiteY268" fmla="*/ 3577821 h 8246563"/>
              <a:gd name="connsiteX269" fmla="*/ 3577399 w 8241628"/>
              <a:gd name="connsiteY269" fmla="*/ 3577819 h 8246563"/>
              <a:gd name="connsiteX270" fmla="*/ 3577399 w 8241628"/>
              <a:gd name="connsiteY270" fmla="*/ 4000843 h 8246563"/>
              <a:gd name="connsiteX271" fmla="*/ 4000421 w 8241628"/>
              <a:gd name="connsiteY271" fmla="*/ 4000844 h 8246563"/>
              <a:gd name="connsiteX272" fmla="*/ 4705888 w 8241628"/>
              <a:gd name="connsiteY272" fmla="*/ 4282864 h 8246563"/>
              <a:gd name="connsiteX273" fmla="*/ 4282865 w 8241628"/>
              <a:gd name="connsiteY273" fmla="*/ 4282863 h 8246563"/>
              <a:gd name="connsiteX274" fmla="*/ 4282866 w 8241628"/>
              <a:gd name="connsiteY274" fmla="*/ 4705887 h 8246563"/>
              <a:gd name="connsiteX275" fmla="*/ 4705890 w 8241628"/>
              <a:gd name="connsiteY275" fmla="*/ 4705888 h 8246563"/>
              <a:gd name="connsiteX276" fmla="*/ 5440682 w 8241628"/>
              <a:gd name="connsiteY276" fmla="*/ 4987908 h 8246563"/>
              <a:gd name="connsiteX277" fmla="*/ 5017657 w 8241628"/>
              <a:gd name="connsiteY277" fmla="*/ 4987908 h 8246563"/>
              <a:gd name="connsiteX278" fmla="*/ 5017658 w 8241628"/>
              <a:gd name="connsiteY278" fmla="*/ 5410933 h 8246563"/>
              <a:gd name="connsiteX279" fmla="*/ 5440682 w 8241628"/>
              <a:gd name="connsiteY279" fmla="*/ 5410934 h 8246563"/>
              <a:gd name="connsiteX280" fmla="*/ 2682547 w 8241628"/>
              <a:gd name="connsiteY280" fmla="*/ 2116410 h 8246563"/>
              <a:gd name="connsiteX281" fmla="*/ 2682550 w 8241628"/>
              <a:gd name="connsiteY281" fmla="*/ 2683821 h 8246563"/>
              <a:gd name="connsiteX282" fmla="*/ 2115137 w 8241628"/>
              <a:gd name="connsiteY282" fmla="*/ 2683820 h 8246563"/>
              <a:gd name="connsiteX283" fmla="*/ 2208204 w 8241628"/>
              <a:gd name="connsiteY283" fmla="*/ 2590753 h 8246563"/>
              <a:gd name="connsiteX284" fmla="*/ 2589483 w 8241628"/>
              <a:gd name="connsiteY284" fmla="*/ 2590754 h 8246563"/>
              <a:gd name="connsiteX285" fmla="*/ 2589480 w 8241628"/>
              <a:gd name="connsiteY285" fmla="*/ 2209477 h 8246563"/>
              <a:gd name="connsiteX286" fmla="*/ 3388018 w 8241628"/>
              <a:gd name="connsiteY286" fmla="*/ 2779709 h 8246563"/>
              <a:gd name="connsiteX287" fmla="*/ 3388020 w 8241628"/>
              <a:gd name="connsiteY287" fmla="*/ 3388867 h 8246563"/>
              <a:gd name="connsiteX288" fmla="*/ 2778862 w 8241628"/>
              <a:gd name="connsiteY288" fmla="*/ 3388866 h 8246563"/>
              <a:gd name="connsiteX289" fmla="*/ 2778861 w 8241628"/>
              <a:gd name="connsiteY289" fmla="*/ 2779707 h 8246563"/>
              <a:gd name="connsiteX290" fmla="*/ 4093488 w 8241628"/>
              <a:gd name="connsiteY290" fmla="*/ 3484754 h 8246563"/>
              <a:gd name="connsiteX291" fmla="*/ 4093488 w 8241628"/>
              <a:gd name="connsiteY291" fmla="*/ 4093911 h 8246563"/>
              <a:gd name="connsiteX292" fmla="*/ 3484333 w 8241628"/>
              <a:gd name="connsiteY292" fmla="*/ 4093910 h 8246563"/>
              <a:gd name="connsiteX293" fmla="*/ 3484332 w 8241628"/>
              <a:gd name="connsiteY293" fmla="*/ 3484752 h 8246563"/>
              <a:gd name="connsiteX294" fmla="*/ 4798954 w 8241628"/>
              <a:gd name="connsiteY294" fmla="*/ 4189798 h 8246563"/>
              <a:gd name="connsiteX295" fmla="*/ 4798957 w 8241628"/>
              <a:gd name="connsiteY295" fmla="*/ 4798955 h 8246563"/>
              <a:gd name="connsiteX296" fmla="*/ 4189799 w 8241628"/>
              <a:gd name="connsiteY296" fmla="*/ 4798954 h 8246563"/>
              <a:gd name="connsiteX297" fmla="*/ 4189798 w 8241628"/>
              <a:gd name="connsiteY297" fmla="*/ 4189796 h 8246563"/>
              <a:gd name="connsiteX298" fmla="*/ 5533749 w 8241628"/>
              <a:gd name="connsiteY298" fmla="*/ 4894842 h 8246563"/>
              <a:gd name="connsiteX299" fmla="*/ 5533749 w 8241628"/>
              <a:gd name="connsiteY299" fmla="*/ 5504001 h 8246563"/>
              <a:gd name="connsiteX300" fmla="*/ 4924591 w 8241628"/>
              <a:gd name="connsiteY300" fmla="*/ 5504000 h 8246563"/>
              <a:gd name="connsiteX301" fmla="*/ 4924590 w 8241628"/>
              <a:gd name="connsiteY301" fmla="*/ 4894841 h 8246563"/>
              <a:gd name="connsiteX302" fmla="*/ 3294951 w 8241628"/>
              <a:gd name="connsiteY302" fmla="*/ 2167731 h 8246563"/>
              <a:gd name="connsiteX303" fmla="*/ 2871927 w 8241628"/>
              <a:gd name="connsiteY303" fmla="*/ 2167731 h 8246563"/>
              <a:gd name="connsiteX304" fmla="*/ 2871926 w 8241628"/>
              <a:gd name="connsiteY304" fmla="*/ 2590757 h 8246563"/>
              <a:gd name="connsiteX305" fmla="*/ 3294951 w 8241628"/>
              <a:gd name="connsiteY305" fmla="*/ 2590757 h 8246563"/>
              <a:gd name="connsiteX306" fmla="*/ 4000421 w 8241628"/>
              <a:gd name="connsiteY306" fmla="*/ 2872776 h 8246563"/>
              <a:gd name="connsiteX307" fmla="*/ 3577397 w 8241628"/>
              <a:gd name="connsiteY307" fmla="*/ 2872777 h 8246563"/>
              <a:gd name="connsiteX308" fmla="*/ 3577396 w 8241628"/>
              <a:gd name="connsiteY308" fmla="*/ 3295802 h 8246563"/>
              <a:gd name="connsiteX309" fmla="*/ 4000421 w 8241628"/>
              <a:gd name="connsiteY309" fmla="*/ 3295802 h 8246563"/>
              <a:gd name="connsiteX310" fmla="*/ 4705888 w 8241628"/>
              <a:gd name="connsiteY310" fmla="*/ 3577820 h 8246563"/>
              <a:gd name="connsiteX311" fmla="*/ 4282862 w 8241628"/>
              <a:gd name="connsiteY311" fmla="*/ 3577820 h 8246563"/>
              <a:gd name="connsiteX312" fmla="*/ 4282862 w 8241628"/>
              <a:gd name="connsiteY312" fmla="*/ 4000846 h 8246563"/>
              <a:gd name="connsiteX313" fmla="*/ 4705888 w 8241628"/>
              <a:gd name="connsiteY313" fmla="*/ 4000846 h 8246563"/>
              <a:gd name="connsiteX314" fmla="*/ 5440682 w 8241628"/>
              <a:gd name="connsiteY314" fmla="*/ 4282862 h 8246563"/>
              <a:gd name="connsiteX315" fmla="*/ 5017656 w 8241628"/>
              <a:gd name="connsiteY315" fmla="*/ 4282862 h 8246563"/>
              <a:gd name="connsiteX316" fmla="*/ 5017656 w 8241628"/>
              <a:gd name="connsiteY316" fmla="*/ 4705888 h 8246563"/>
              <a:gd name="connsiteX317" fmla="*/ 5440682 w 8241628"/>
              <a:gd name="connsiteY317" fmla="*/ 4705888 h 8246563"/>
              <a:gd name="connsiteX318" fmla="*/ 6146153 w 8241628"/>
              <a:gd name="connsiteY318" fmla="*/ 4987907 h 8246563"/>
              <a:gd name="connsiteX319" fmla="*/ 5723128 w 8241628"/>
              <a:gd name="connsiteY319" fmla="*/ 4987908 h 8246563"/>
              <a:gd name="connsiteX320" fmla="*/ 5723128 w 8241628"/>
              <a:gd name="connsiteY320" fmla="*/ 5410934 h 8246563"/>
              <a:gd name="connsiteX321" fmla="*/ 6146153 w 8241628"/>
              <a:gd name="connsiteY321" fmla="*/ 5410933 h 8246563"/>
              <a:gd name="connsiteX322" fmla="*/ 3388018 w 8241628"/>
              <a:gd name="connsiteY322" fmla="*/ 2074664 h 8246563"/>
              <a:gd name="connsiteX323" fmla="*/ 3388019 w 8241628"/>
              <a:gd name="connsiteY323" fmla="*/ 2683824 h 8246563"/>
              <a:gd name="connsiteX324" fmla="*/ 2778859 w 8241628"/>
              <a:gd name="connsiteY324" fmla="*/ 2683825 h 8246563"/>
              <a:gd name="connsiteX325" fmla="*/ 2778860 w 8241628"/>
              <a:gd name="connsiteY325" fmla="*/ 2074664 h 8246563"/>
              <a:gd name="connsiteX326" fmla="*/ 4093488 w 8241628"/>
              <a:gd name="connsiteY326" fmla="*/ 2779709 h 8246563"/>
              <a:gd name="connsiteX327" fmla="*/ 4093488 w 8241628"/>
              <a:gd name="connsiteY327" fmla="*/ 3388869 h 8246563"/>
              <a:gd name="connsiteX328" fmla="*/ 3484330 w 8241628"/>
              <a:gd name="connsiteY328" fmla="*/ 3388868 h 8246563"/>
              <a:gd name="connsiteX329" fmla="*/ 3484330 w 8241628"/>
              <a:gd name="connsiteY329" fmla="*/ 2779710 h 8246563"/>
              <a:gd name="connsiteX330" fmla="*/ 4798955 w 8241628"/>
              <a:gd name="connsiteY330" fmla="*/ 3484753 h 8246563"/>
              <a:gd name="connsiteX331" fmla="*/ 4798955 w 8241628"/>
              <a:gd name="connsiteY331" fmla="*/ 4093913 h 8246563"/>
              <a:gd name="connsiteX332" fmla="*/ 4189796 w 8241628"/>
              <a:gd name="connsiteY332" fmla="*/ 4093912 h 8246563"/>
              <a:gd name="connsiteX333" fmla="*/ 4189797 w 8241628"/>
              <a:gd name="connsiteY333" fmla="*/ 3484755 h 8246563"/>
              <a:gd name="connsiteX334" fmla="*/ 5533749 w 8241628"/>
              <a:gd name="connsiteY334" fmla="*/ 4189795 h 8246563"/>
              <a:gd name="connsiteX335" fmla="*/ 5533749 w 8241628"/>
              <a:gd name="connsiteY335" fmla="*/ 4798955 h 8246563"/>
              <a:gd name="connsiteX336" fmla="*/ 4924589 w 8241628"/>
              <a:gd name="connsiteY336" fmla="*/ 4798955 h 8246563"/>
              <a:gd name="connsiteX337" fmla="*/ 4924589 w 8241628"/>
              <a:gd name="connsiteY337" fmla="*/ 4189795 h 8246563"/>
              <a:gd name="connsiteX338" fmla="*/ 6239220 w 8241628"/>
              <a:gd name="connsiteY338" fmla="*/ 4894840 h 8246563"/>
              <a:gd name="connsiteX339" fmla="*/ 6239220 w 8241628"/>
              <a:gd name="connsiteY339" fmla="*/ 5504001 h 8246563"/>
              <a:gd name="connsiteX340" fmla="*/ 5630061 w 8241628"/>
              <a:gd name="connsiteY340" fmla="*/ 5504001 h 8246563"/>
              <a:gd name="connsiteX341" fmla="*/ 5630061 w 8241628"/>
              <a:gd name="connsiteY341" fmla="*/ 4894841 h 8246563"/>
              <a:gd name="connsiteX342" fmla="*/ 4000422 w 8241628"/>
              <a:gd name="connsiteY342" fmla="*/ 2167730 h 8246563"/>
              <a:gd name="connsiteX343" fmla="*/ 3577397 w 8241628"/>
              <a:gd name="connsiteY343" fmla="*/ 2167731 h 8246563"/>
              <a:gd name="connsiteX344" fmla="*/ 3577397 w 8241628"/>
              <a:gd name="connsiteY344" fmla="*/ 2590757 h 8246563"/>
              <a:gd name="connsiteX345" fmla="*/ 4000422 w 8241628"/>
              <a:gd name="connsiteY345" fmla="*/ 2590757 h 8246563"/>
              <a:gd name="connsiteX346" fmla="*/ 4705890 w 8241628"/>
              <a:gd name="connsiteY346" fmla="*/ 2872775 h 8246563"/>
              <a:gd name="connsiteX347" fmla="*/ 4282865 w 8241628"/>
              <a:gd name="connsiteY347" fmla="*/ 2872777 h 8246563"/>
              <a:gd name="connsiteX348" fmla="*/ 4282863 w 8241628"/>
              <a:gd name="connsiteY348" fmla="*/ 3295802 h 8246563"/>
              <a:gd name="connsiteX349" fmla="*/ 4705887 w 8241628"/>
              <a:gd name="connsiteY349" fmla="*/ 3295800 h 8246563"/>
              <a:gd name="connsiteX350" fmla="*/ 5440682 w 8241628"/>
              <a:gd name="connsiteY350" fmla="*/ 3577817 h 8246563"/>
              <a:gd name="connsiteX351" fmla="*/ 5017657 w 8241628"/>
              <a:gd name="connsiteY351" fmla="*/ 3577817 h 8246563"/>
              <a:gd name="connsiteX352" fmla="*/ 5017657 w 8241628"/>
              <a:gd name="connsiteY352" fmla="*/ 4000843 h 8246563"/>
              <a:gd name="connsiteX353" fmla="*/ 5440682 w 8241628"/>
              <a:gd name="connsiteY353" fmla="*/ 4000843 h 8246563"/>
              <a:gd name="connsiteX354" fmla="*/ 6146152 w 8241628"/>
              <a:gd name="connsiteY354" fmla="*/ 4282862 h 8246563"/>
              <a:gd name="connsiteX355" fmla="*/ 5723127 w 8241628"/>
              <a:gd name="connsiteY355" fmla="*/ 4282862 h 8246563"/>
              <a:gd name="connsiteX356" fmla="*/ 5723127 w 8241628"/>
              <a:gd name="connsiteY356" fmla="*/ 4705888 h 8246563"/>
              <a:gd name="connsiteX357" fmla="*/ 6146152 w 8241628"/>
              <a:gd name="connsiteY357" fmla="*/ 4705888 h 8246563"/>
              <a:gd name="connsiteX358" fmla="*/ 3388016 w 8241628"/>
              <a:gd name="connsiteY358" fmla="*/ 1410941 h 8246563"/>
              <a:gd name="connsiteX359" fmla="*/ 3388018 w 8241628"/>
              <a:gd name="connsiteY359" fmla="*/ 1978779 h 8246563"/>
              <a:gd name="connsiteX360" fmla="*/ 2820178 w 8241628"/>
              <a:gd name="connsiteY360" fmla="*/ 1978779 h 8246563"/>
              <a:gd name="connsiteX361" fmla="*/ 2913245 w 8241628"/>
              <a:gd name="connsiteY361" fmla="*/ 1885712 h 8246563"/>
              <a:gd name="connsiteX362" fmla="*/ 3294951 w 8241628"/>
              <a:gd name="connsiteY362" fmla="*/ 1885712 h 8246563"/>
              <a:gd name="connsiteX363" fmla="*/ 3294951 w 8241628"/>
              <a:gd name="connsiteY363" fmla="*/ 1504006 h 8246563"/>
              <a:gd name="connsiteX364" fmla="*/ 4093487 w 8241628"/>
              <a:gd name="connsiteY364" fmla="*/ 2074665 h 8246563"/>
              <a:gd name="connsiteX365" fmla="*/ 4093489 w 8241628"/>
              <a:gd name="connsiteY365" fmla="*/ 2683824 h 8246563"/>
              <a:gd name="connsiteX366" fmla="*/ 3484329 w 8241628"/>
              <a:gd name="connsiteY366" fmla="*/ 2683824 h 8246563"/>
              <a:gd name="connsiteX367" fmla="*/ 3484330 w 8241628"/>
              <a:gd name="connsiteY367" fmla="*/ 2074664 h 8246563"/>
              <a:gd name="connsiteX368" fmla="*/ 4798955 w 8241628"/>
              <a:gd name="connsiteY368" fmla="*/ 2779710 h 8246563"/>
              <a:gd name="connsiteX369" fmla="*/ 4798954 w 8241628"/>
              <a:gd name="connsiteY369" fmla="*/ 3388867 h 8246563"/>
              <a:gd name="connsiteX370" fmla="*/ 4189797 w 8241628"/>
              <a:gd name="connsiteY370" fmla="*/ 3388869 h 8246563"/>
              <a:gd name="connsiteX371" fmla="*/ 4189798 w 8241628"/>
              <a:gd name="connsiteY371" fmla="*/ 2779710 h 8246563"/>
              <a:gd name="connsiteX372" fmla="*/ 5533749 w 8241628"/>
              <a:gd name="connsiteY372" fmla="*/ 3484750 h 8246563"/>
              <a:gd name="connsiteX373" fmla="*/ 5533749 w 8241628"/>
              <a:gd name="connsiteY373" fmla="*/ 4093910 h 8246563"/>
              <a:gd name="connsiteX374" fmla="*/ 4924590 w 8241628"/>
              <a:gd name="connsiteY374" fmla="*/ 4093910 h 8246563"/>
              <a:gd name="connsiteX375" fmla="*/ 4924590 w 8241628"/>
              <a:gd name="connsiteY375" fmla="*/ 3484750 h 8246563"/>
              <a:gd name="connsiteX376" fmla="*/ 6239219 w 8241628"/>
              <a:gd name="connsiteY376" fmla="*/ 4189795 h 8246563"/>
              <a:gd name="connsiteX377" fmla="*/ 6239220 w 8241628"/>
              <a:gd name="connsiteY377" fmla="*/ 4798955 h 8246563"/>
              <a:gd name="connsiteX378" fmla="*/ 5630060 w 8241628"/>
              <a:gd name="connsiteY378" fmla="*/ 4798955 h 8246563"/>
              <a:gd name="connsiteX379" fmla="*/ 5630060 w 8241628"/>
              <a:gd name="connsiteY379" fmla="*/ 4189795 h 8246563"/>
              <a:gd name="connsiteX380" fmla="*/ 4000420 w 8241628"/>
              <a:gd name="connsiteY380" fmla="*/ 1462686 h 8246563"/>
              <a:gd name="connsiteX381" fmla="*/ 3577395 w 8241628"/>
              <a:gd name="connsiteY381" fmla="*/ 1462687 h 8246563"/>
              <a:gd name="connsiteX382" fmla="*/ 3577397 w 8241628"/>
              <a:gd name="connsiteY382" fmla="*/ 1885711 h 8246563"/>
              <a:gd name="connsiteX383" fmla="*/ 4000420 w 8241628"/>
              <a:gd name="connsiteY383" fmla="*/ 1885712 h 8246563"/>
              <a:gd name="connsiteX384" fmla="*/ 4705889 w 8241628"/>
              <a:gd name="connsiteY384" fmla="*/ 2167732 h 8246563"/>
              <a:gd name="connsiteX385" fmla="*/ 4282864 w 8241628"/>
              <a:gd name="connsiteY385" fmla="*/ 2167732 h 8246563"/>
              <a:gd name="connsiteX386" fmla="*/ 4282866 w 8241628"/>
              <a:gd name="connsiteY386" fmla="*/ 2590757 h 8246563"/>
              <a:gd name="connsiteX387" fmla="*/ 4705889 w 8241628"/>
              <a:gd name="connsiteY387" fmla="*/ 2590759 h 8246563"/>
              <a:gd name="connsiteX388" fmla="*/ 5440681 w 8241628"/>
              <a:gd name="connsiteY388" fmla="*/ 2872772 h 8246563"/>
              <a:gd name="connsiteX389" fmla="*/ 5017656 w 8241628"/>
              <a:gd name="connsiteY389" fmla="*/ 2872772 h 8246563"/>
              <a:gd name="connsiteX390" fmla="*/ 5017656 w 8241628"/>
              <a:gd name="connsiteY390" fmla="*/ 3295798 h 8246563"/>
              <a:gd name="connsiteX391" fmla="*/ 5440681 w 8241628"/>
              <a:gd name="connsiteY391" fmla="*/ 3295798 h 8246563"/>
              <a:gd name="connsiteX392" fmla="*/ 6146152 w 8241628"/>
              <a:gd name="connsiteY392" fmla="*/ 3577817 h 8246563"/>
              <a:gd name="connsiteX393" fmla="*/ 5723127 w 8241628"/>
              <a:gd name="connsiteY393" fmla="*/ 3577817 h 8246563"/>
              <a:gd name="connsiteX394" fmla="*/ 5723128 w 8241628"/>
              <a:gd name="connsiteY394" fmla="*/ 4000843 h 8246563"/>
              <a:gd name="connsiteX395" fmla="*/ 6146152 w 8241628"/>
              <a:gd name="connsiteY395" fmla="*/ 4000843 h 8246563"/>
              <a:gd name="connsiteX396" fmla="*/ 6851623 w 8241628"/>
              <a:gd name="connsiteY396" fmla="*/ 4282863 h 8246563"/>
              <a:gd name="connsiteX397" fmla="*/ 6428598 w 8241628"/>
              <a:gd name="connsiteY397" fmla="*/ 4282863 h 8246563"/>
              <a:gd name="connsiteX398" fmla="*/ 6428599 w 8241628"/>
              <a:gd name="connsiteY398" fmla="*/ 4705889 h 8246563"/>
              <a:gd name="connsiteX399" fmla="*/ 6851623 w 8241628"/>
              <a:gd name="connsiteY399" fmla="*/ 4705889 h 8246563"/>
              <a:gd name="connsiteX400" fmla="*/ 4093487 w 8241628"/>
              <a:gd name="connsiteY400" fmla="*/ 1369619 h 8246563"/>
              <a:gd name="connsiteX401" fmla="*/ 4093487 w 8241628"/>
              <a:gd name="connsiteY401" fmla="*/ 1978779 h 8246563"/>
              <a:gd name="connsiteX402" fmla="*/ 3484330 w 8241628"/>
              <a:gd name="connsiteY402" fmla="*/ 1978777 h 8246563"/>
              <a:gd name="connsiteX403" fmla="*/ 3484328 w 8241628"/>
              <a:gd name="connsiteY403" fmla="*/ 1369620 h 8246563"/>
              <a:gd name="connsiteX404" fmla="*/ 4798956 w 8241628"/>
              <a:gd name="connsiteY404" fmla="*/ 2074665 h 8246563"/>
              <a:gd name="connsiteX405" fmla="*/ 4798956 w 8241628"/>
              <a:gd name="connsiteY405" fmla="*/ 2683826 h 8246563"/>
              <a:gd name="connsiteX406" fmla="*/ 4189799 w 8241628"/>
              <a:gd name="connsiteY406" fmla="*/ 2683824 h 8246563"/>
              <a:gd name="connsiteX407" fmla="*/ 4189798 w 8241628"/>
              <a:gd name="connsiteY407" fmla="*/ 2074666 h 8246563"/>
              <a:gd name="connsiteX408" fmla="*/ 5533748 w 8241628"/>
              <a:gd name="connsiteY408" fmla="*/ 2779705 h 8246563"/>
              <a:gd name="connsiteX409" fmla="*/ 5533748 w 8241628"/>
              <a:gd name="connsiteY409" fmla="*/ 3388865 h 8246563"/>
              <a:gd name="connsiteX410" fmla="*/ 4924589 w 8241628"/>
              <a:gd name="connsiteY410" fmla="*/ 3388864 h 8246563"/>
              <a:gd name="connsiteX411" fmla="*/ 4924590 w 8241628"/>
              <a:gd name="connsiteY411" fmla="*/ 2779707 h 8246563"/>
              <a:gd name="connsiteX412" fmla="*/ 6239220 w 8241628"/>
              <a:gd name="connsiteY412" fmla="*/ 3484750 h 8246563"/>
              <a:gd name="connsiteX413" fmla="*/ 6239219 w 8241628"/>
              <a:gd name="connsiteY413" fmla="*/ 4093910 h 8246563"/>
              <a:gd name="connsiteX414" fmla="*/ 5630061 w 8241628"/>
              <a:gd name="connsiteY414" fmla="*/ 4093909 h 8246563"/>
              <a:gd name="connsiteX415" fmla="*/ 5630060 w 8241628"/>
              <a:gd name="connsiteY415" fmla="*/ 3484750 h 8246563"/>
              <a:gd name="connsiteX416" fmla="*/ 6944690 w 8241628"/>
              <a:gd name="connsiteY416" fmla="*/ 4189796 h 8246563"/>
              <a:gd name="connsiteX417" fmla="*/ 6944690 w 8241628"/>
              <a:gd name="connsiteY417" fmla="*/ 4798956 h 8246563"/>
              <a:gd name="connsiteX418" fmla="*/ 6335532 w 8241628"/>
              <a:gd name="connsiteY418" fmla="*/ 4798956 h 8246563"/>
              <a:gd name="connsiteX419" fmla="*/ 6335531 w 8241628"/>
              <a:gd name="connsiteY419" fmla="*/ 4189796 h 8246563"/>
              <a:gd name="connsiteX420" fmla="*/ 4705890 w 8241628"/>
              <a:gd name="connsiteY420" fmla="*/ 1462686 h 8246563"/>
              <a:gd name="connsiteX421" fmla="*/ 4282864 w 8241628"/>
              <a:gd name="connsiteY421" fmla="*/ 1462687 h 8246563"/>
              <a:gd name="connsiteX422" fmla="*/ 4282864 w 8241628"/>
              <a:gd name="connsiteY422" fmla="*/ 1885712 h 8246563"/>
              <a:gd name="connsiteX423" fmla="*/ 4705889 w 8241628"/>
              <a:gd name="connsiteY423" fmla="*/ 1885713 h 8246563"/>
              <a:gd name="connsiteX424" fmla="*/ 5440682 w 8241628"/>
              <a:gd name="connsiteY424" fmla="*/ 2167728 h 8246563"/>
              <a:gd name="connsiteX425" fmla="*/ 5017657 w 8241628"/>
              <a:gd name="connsiteY425" fmla="*/ 2167728 h 8246563"/>
              <a:gd name="connsiteX426" fmla="*/ 5017657 w 8241628"/>
              <a:gd name="connsiteY426" fmla="*/ 2590754 h 8246563"/>
              <a:gd name="connsiteX427" fmla="*/ 5440681 w 8241628"/>
              <a:gd name="connsiteY427" fmla="*/ 2590752 h 8246563"/>
              <a:gd name="connsiteX428" fmla="*/ 6146152 w 8241628"/>
              <a:gd name="connsiteY428" fmla="*/ 2872772 h 8246563"/>
              <a:gd name="connsiteX429" fmla="*/ 5723126 w 8241628"/>
              <a:gd name="connsiteY429" fmla="*/ 2872772 h 8246563"/>
              <a:gd name="connsiteX430" fmla="*/ 5723126 w 8241628"/>
              <a:gd name="connsiteY430" fmla="*/ 3295798 h 8246563"/>
              <a:gd name="connsiteX431" fmla="*/ 6146151 w 8241628"/>
              <a:gd name="connsiteY431" fmla="*/ 3295798 h 8246563"/>
              <a:gd name="connsiteX432" fmla="*/ 6851623 w 8241628"/>
              <a:gd name="connsiteY432" fmla="*/ 3577817 h 8246563"/>
              <a:gd name="connsiteX433" fmla="*/ 6428598 w 8241628"/>
              <a:gd name="connsiteY433" fmla="*/ 3577817 h 8246563"/>
              <a:gd name="connsiteX434" fmla="*/ 6428598 w 8241628"/>
              <a:gd name="connsiteY434" fmla="*/ 4000843 h 8246563"/>
              <a:gd name="connsiteX435" fmla="*/ 6851623 w 8241628"/>
              <a:gd name="connsiteY435" fmla="*/ 4000843 h 8246563"/>
              <a:gd name="connsiteX436" fmla="*/ 4093488 w 8241628"/>
              <a:gd name="connsiteY436" fmla="*/ 705469 h 8246563"/>
              <a:gd name="connsiteX437" fmla="*/ 4093487 w 8241628"/>
              <a:gd name="connsiteY437" fmla="*/ 1273735 h 8246563"/>
              <a:gd name="connsiteX438" fmla="*/ 3525222 w 8241628"/>
              <a:gd name="connsiteY438" fmla="*/ 1273735 h 8246563"/>
              <a:gd name="connsiteX439" fmla="*/ 3618289 w 8241628"/>
              <a:gd name="connsiteY439" fmla="*/ 1180668 h 8246563"/>
              <a:gd name="connsiteX440" fmla="*/ 4000420 w 8241628"/>
              <a:gd name="connsiteY440" fmla="*/ 1180668 h 8246563"/>
              <a:gd name="connsiteX441" fmla="*/ 4000421 w 8241628"/>
              <a:gd name="connsiteY441" fmla="*/ 798536 h 8246563"/>
              <a:gd name="connsiteX442" fmla="*/ 4798957 w 8241628"/>
              <a:gd name="connsiteY442" fmla="*/ 1369618 h 8246563"/>
              <a:gd name="connsiteX443" fmla="*/ 4798957 w 8241628"/>
              <a:gd name="connsiteY443" fmla="*/ 1978780 h 8246563"/>
              <a:gd name="connsiteX444" fmla="*/ 4189797 w 8241628"/>
              <a:gd name="connsiteY444" fmla="*/ 1978779 h 8246563"/>
              <a:gd name="connsiteX445" fmla="*/ 4189797 w 8241628"/>
              <a:gd name="connsiteY445" fmla="*/ 1369620 h 8246563"/>
              <a:gd name="connsiteX446" fmla="*/ 5533749 w 8241628"/>
              <a:gd name="connsiteY446" fmla="*/ 2074660 h 8246563"/>
              <a:gd name="connsiteX447" fmla="*/ 5533747 w 8241628"/>
              <a:gd name="connsiteY447" fmla="*/ 2683819 h 8246563"/>
              <a:gd name="connsiteX448" fmla="*/ 4924590 w 8241628"/>
              <a:gd name="connsiteY448" fmla="*/ 2683821 h 8246563"/>
              <a:gd name="connsiteX449" fmla="*/ 4924590 w 8241628"/>
              <a:gd name="connsiteY449" fmla="*/ 2074661 h 8246563"/>
              <a:gd name="connsiteX450" fmla="*/ 6239219 w 8241628"/>
              <a:gd name="connsiteY450" fmla="*/ 2779705 h 8246563"/>
              <a:gd name="connsiteX451" fmla="*/ 6239218 w 8241628"/>
              <a:gd name="connsiteY451" fmla="*/ 3388865 h 8246563"/>
              <a:gd name="connsiteX452" fmla="*/ 5630059 w 8241628"/>
              <a:gd name="connsiteY452" fmla="*/ 3388865 h 8246563"/>
              <a:gd name="connsiteX453" fmla="*/ 5630059 w 8241628"/>
              <a:gd name="connsiteY453" fmla="*/ 2779705 h 8246563"/>
              <a:gd name="connsiteX454" fmla="*/ 6944690 w 8241628"/>
              <a:gd name="connsiteY454" fmla="*/ 3484750 h 8246563"/>
              <a:gd name="connsiteX455" fmla="*/ 6944690 w 8241628"/>
              <a:gd name="connsiteY455" fmla="*/ 4093910 h 8246563"/>
              <a:gd name="connsiteX456" fmla="*/ 6335531 w 8241628"/>
              <a:gd name="connsiteY456" fmla="*/ 4093910 h 8246563"/>
              <a:gd name="connsiteX457" fmla="*/ 6335531 w 8241628"/>
              <a:gd name="connsiteY457" fmla="*/ 3484750 h 8246563"/>
              <a:gd name="connsiteX458" fmla="*/ 4705889 w 8241628"/>
              <a:gd name="connsiteY458" fmla="*/ 757640 h 8246563"/>
              <a:gd name="connsiteX459" fmla="*/ 4282865 w 8241628"/>
              <a:gd name="connsiteY459" fmla="*/ 757640 h 8246563"/>
              <a:gd name="connsiteX460" fmla="*/ 4282864 w 8241628"/>
              <a:gd name="connsiteY460" fmla="*/ 1180667 h 8246563"/>
              <a:gd name="connsiteX461" fmla="*/ 4705889 w 8241628"/>
              <a:gd name="connsiteY461" fmla="*/ 1180666 h 8246563"/>
              <a:gd name="connsiteX462" fmla="*/ 5440682 w 8241628"/>
              <a:gd name="connsiteY462" fmla="*/ 1462683 h 8246563"/>
              <a:gd name="connsiteX463" fmla="*/ 5017657 w 8241628"/>
              <a:gd name="connsiteY463" fmla="*/ 1462683 h 8246563"/>
              <a:gd name="connsiteX464" fmla="*/ 5017657 w 8241628"/>
              <a:gd name="connsiteY464" fmla="*/ 1885710 h 8246563"/>
              <a:gd name="connsiteX465" fmla="*/ 5440683 w 8241628"/>
              <a:gd name="connsiteY465" fmla="*/ 1885709 h 8246563"/>
              <a:gd name="connsiteX466" fmla="*/ 6146152 w 8241628"/>
              <a:gd name="connsiteY466" fmla="*/ 2167727 h 8246563"/>
              <a:gd name="connsiteX467" fmla="*/ 5723127 w 8241628"/>
              <a:gd name="connsiteY467" fmla="*/ 2167726 h 8246563"/>
              <a:gd name="connsiteX468" fmla="*/ 5723127 w 8241628"/>
              <a:gd name="connsiteY468" fmla="*/ 2590753 h 8246563"/>
              <a:gd name="connsiteX469" fmla="*/ 6146152 w 8241628"/>
              <a:gd name="connsiteY469" fmla="*/ 2590752 h 8246563"/>
              <a:gd name="connsiteX470" fmla="*/ 6851623 w 8241628"/>
              <a:gd name="connsiteY470" fmla="*/ 2872771 h 8246563"/>
              <a:gd name="connsiteX471" fmla="*/ 6428598 w 8241628"/>
              <a:gd name="connsiteY471" fmla="*/ 2872771 h 8246563"/>
              <a:gd name="connsiteX472" fmla="*/ 6428597 w 8241628"/>
              <a:gd name="connsiteY472" fmla="*/ 3295797 h 8246563"/>
              <a:gd name="connsiteX473" fmla="*/ 6851623 w 8241628"/>
              <a:gd name="connsiteY473" fmla="*/ 3295797 h 8246563"/>
              <a:gd name="connsiteX474" fmla="*/ 7557094 w 8241628"/>
              <a:gd name="connsiteY474" fmla="*/ 3577817 h 8246563"/>
              <a:gd name="connsiteX475" fmla="*/ 7134069 w 8241628"/>
              <a:gd name="connsiteY475" fmla="*/ 3577817 h 8246563"/>
              <a:gd name="connsiteX476" fmla="*/ 7134069 w 8241628"/>
              <a:gd name="connsiteY476" fmla="*/ 4000843 h 8246563"/>
              <a:gd name="connsiteX477" fmla="*/ 7557094 w 8241628"/>
              <a:gd name="connsiteY477" fmla="*/ 4000843 h 8246563"/>
              <a:gd name="connsiteX478" fmla="*/ 4798956 w 8241628"/>
              <a:gd name="connsiteY478" fmla="*/ 664573 h 8246563"/>
              <a:gd name="connsiteX479" fmla="*/ 4798957 w 8241628"/>
              <a:gd name="connsiteY479" fmla="*/ 1273733 h 8246563"/>
              <a:gd name="connsiteX480" fmla="*/ 4189796 w 8241628"/>
              <a:gd name="connsiteY480" fmla="*/ 1273734 h 8246563"/>
              <a:gd name="connsiteX481" fmla="*/ 4189798 w 8241628"/>
              <a:gd name="connsiteY481" fmla="*/ 664573 h 8246563"/>
              <a:gd name="connsiteX482" fmla="*/ 5533749 w 8241628"/>
              <a:gd name="connsiteY482" fmla="*/ 1369616 h 8246563"/>
              <a:gd name="connsiteX483" fmla="*/ 5533750 w 8241628"/>
              <a:gd name="connsiteY483" fmla="*/ 1978776 h 8246563"/>
              <a:gd name="connsiteX484" fmla="*/ 4924590 w 8241628"/>
              <a:gd name="connsiteY484" fmla="*/ 1978777 h 8246563"/>
              <a:gd name="connsiteX485" fmla="*/ 4924590 w 8241628"/>
              <a:gd name="connsiteY485" fmla="*/ 1369616 h 8246563"/>
              <a:gd name="connsiteX486" fmla="*/ 6239219 w 8241628"/>
              <a:gd name="connsiteY486" fmla="*/ 2074660 h 8246563"/>
              <a:gd name="connsiteX487" fmla="*/ 6239219 w 8241628"/>
              <a:gd name="connsiteY487" fmla="*/ 2683819 h 8246563"/>
              <a:gd name="connsiteX488" fmla="*/ 5630060 w 8241628"/>
              <a:gd name="connsiteY488" fmla="*/ 2683820 h 8246563"/>
              <a:gd name="connsiteX489" fmla="*/ 5630062 w 8241628"/>
              <a:gd name="connsiteY489" fmla="*/ 2074661 h 8246563"/>
              <a:gd name="connsiteX490" fmla="*/ 6944690 w 8241628"/>
              <a:gd name="connsiteY490" fmla="*/ 2779704 h 8246563"/>
              <a:gd name="connsiteX491" fmla="*/ 6944690 w 8241628"/>
              <a:gd name="connsiteY491" fmla="*/ 3388864 h 8246563"/>
              <a:gd name="connsiteX492" fmla="*/ 6335530 w 8241628"/>
              <a:gd name="connsiteY492" fmla="*/ 3388864 h 8246563"/>
              <a:gd name="connsiteX493" fmla="*/ 6335531 w 8241628"/>
              <a:gd name="connsiteY493" fmla="*/ 2779704 h 8246563"/>
              <a:gd name="connsiteX494" fmla="*/ 7650161 w 8241628"/>
              <a:gd name="connsiteY494" fmla="*/ 3484750 h 8246563"/>
              <a:gd name="connsiteX495" fmla="*/ 7650161 w 8241628"/>
              <a:gd name="connsiteY495" fmla="*/ 4093910 h 8246563"/>
              <a:gd name="connsiteX496" fmla="*/ 7041002 w 8241628"/>
              <a:gd name="connsiteY496" fmla="*/ 4093910 h 8246563"/>
              <a:gd name="connsiteX497" fmla="*/ 7041002 w 8241628"/>
              <a:gd name="connsiteY497" fmla="*/ 3484750 h 8246563"/>
              <a:gd name="connsiteX498" fmla="*/ 5440682 w 8241628"/>
              <a:gd name="connsiteY498" fmla="*/ 757637 h 8246563"/>
              <a:gd name="connsiteX499" fmla="*/ 5017657 w 8241628"/>
              <a:gd name="connsiteY499" fmla="*/ 757637 h 8246563"/>
              <a:gd name="connsiteX500" fmla="*/ 5017657 w 8241628"/>
              <a:gd name="connsiteY500" fmla="*/ 1180663 h 8246563"/>
              <a:gd name="connsiteX501" fmla="*/ 5440683 w 8241628"/>
              <a:gd name="connsiteY501" fmla="*/ 1180663 h 8246563"/>
              <a:gd name="connsiteX502" fmla="*/ 6146153 w 8241628"/>
              <a:gd name="connsiteY502" fmla="*/ 1462682 h 8246563"/>
              <a:gd name="connsiteX503" fmla="*/ 5723129 w 8241628"/>
              <a:gd name="connsiteY503" fmla="*/ 1462682 h 8246563"/>
              <a:gd name="connsiteX504" fmla="*/ 5723128 w 8241628"/>
              <a:gd name="connsiteY504" fmla="*/ 1885708 h 8246563"/>
              <a:gd name="connsiteX505" fmla="*/ 6146152 w 8241628"/>
              <a:gd name="connsiteY505" fmla="*/ 1885707 h 8246563"/>
              <a:gd name="connsiteX506" fmla="*/ 6851622 w 8241628"/>
              <a:gd name="connsiteY506" fmla="*/ 2167727 h 8246563"/>
              <a:gd name="connsiteX507" fmla="*/ 6428597 w 8241628"/>
              <a:gd name="connsiteY507" fmla="*/ 2167726 h 8246563"/>
              <a:gd name="connsiteX508" fmla="*/ 6428597 w 8241628"/>
              <a:gd name="connsiteY508" fmla="*/ 2590752 h 8246563"/>
              <a:gd name="connsiteX509" fmla="*/ 6851622 w 8241628"/>
              <a:gd name="connsiteY509" fmla="*/ 2590753 h 8246563"/>
              <a:gd name="connsiteX510" fmla="*/ 7557094 w 8241628"/>
              <a:gd name="connsiteY510" fmla="*/ 2872772 h 8246563"/>
              <a:gd name="connsiteX511" fmla="*/ 7134069 w 8241628"/>
              <a:gd name="connsiteY511" fmla="*/ 2872772 h 8246563"/>
              <a:gd name="connsiteX512" fmla="*/ 7134069 w 8241628"/>
              <a:gd name="connsiteY512" fmla="*/ 3295797 h 8246563"/>
              <a:gd name="connsiteX513" fmla="*/ 7557094 w 8241628"/>
              <a:gd name="connsiteY513" fmla="*/ 3295797 h 8246563"/>
              <a:gd name="connsiteX514" fmla="*/ 4798957 w 8241628"/>
              <a:gd name="connsiteY514" fmla="*/ 0 h 8246563"/>
              <a:gd name="connsiteX515" fmla="*/ 4798957 w 8241628"/>
              <a:gd name="connsiteY515" fmla="*/ 568688 h 8246563"/>
              <a:gd name="connsiteX516" fmla="*/ 4230269 w 8241628"/>
              <a:gd name="connsiteY516" fmla="*/ 568688 h 8246563"/>
              <a:gd name="connsiteX517" fmla="*/ 4323336 w 8241628"/>
              <a:gd name="connsiteY517" fmla="*/ 475621 h 8246563"/>
              <a:gd name="connsiteX518" fmla="*/ 4705890 w 8241628"/>
              <a:gd name="connsiteY518" fmla="*/ 475621 h 8246563"/>
              <a:gd name="connsiteX519" fmla="*/ 4705890 w 8241628"/>
              <a:gd name="connsiteY519" fmla="*/ 93067 h 8246563"/>
              <a:gd name="connsiteX520" fmla="*/ 7746473 w 8241628"/>
              <a:gd name="connsiteY520" fmla="*/ 2893710 h 8246563"/>
              <a:gd name="connsiteX521" fmla="*/ 7839540 w 8241628"/>
              <a:gd name="connsiteY521" fmla="*/ 2986777 h 8246563"/>
              <a:gd name="connsiteX522" fmla="*/ 7839540 w 8241628"/>
              <a:gd name="connsiteY522" fmla="*/ 3295798 h 8246563"/>
              <a:gd name="connsiteX523" fmla="*/ 8148561 w 8241628"/>
              <a:gd name="connsiteY523" fmla="*/ 3295798 h 8246563"/>
              <a:gd name="connsiteX524" fmla="*/ 8241628 w 8241628"/>
              <a:gd name="connsiteY524" fmla="*/ 3388865 h 8246563"/>
              <a:gd name="connsiteX525" fmla="*/ 7746473 w 8241628"/>
              <a:gd name="connsiteY525" fmla="*/ 3388865 h 8246563"/>
              <a:gd name="connsiteX526" fmla="*/ 7632468 w 8241628"/>
              <a:gd name="connsiteY526" fmla="*/ 2779705 h 8246563"/>
              <a:gd name="connsiteX527" fmla="*/ 7650161 w 8241628"/>
              <a:gd name="connsiteY527" fmla="*/ 2797398 h 8246563"/>
              <a:gd name="connsiteX528" fmla="*/ 7650161 w 8241628"/>
              <a:gd name="connsiteY528" fmla="*/ 3388865 h 8246563"/>
              <a:gd name="connsiteX529" fmla="*/ 7041002 w 8241628"/>
              <a:gd name="connsiteY529" fmla="*/ 3388864 h 8246563"/>
              <a:gd name="connsiteX530" fmla="*/ 7041002 w 8241628"/>
              <a:gd name="connsiteY530" fmla="*/ 2779705 h 8246563"/>
              <a:gd name="connsiteX531" fmla="*/ 7041001 w 8241628"/>
              <a:gd name="connsiteY531" fmla="*/ 2188238 h 8246563"/>
              <a:gd name="connsiteX532" fmla="*/ 7134068 w 8241628"/>
              <a:gd name="connsiteY532" fmla="*/ 2281305 h 8246563"/>
              <a:gd name="connsiteX533" fmla="*/ 7134068 w 8241628"/>
              <a:gd name="connsiteY533" fmla="*/ 2590752 h 8246563"/>
              <a:gd name="connsiteX534" fmla="*/ 7443515 w 8241628"/>
              <a:gd name="connsiteY534" fmla="*/ 2590752 h 8246563"/>
              <a:gd name="connsiteX535" fmla="*/ 7536582 w 8241628"/>
              <a:gd name="connsiteY535" fmla="*/ 2683819 h 8246563"/>
              <a:gd name="connsiteX536" fmla="*/ 7041001 w 8241628"/>
              <a:gd name="connsiteY536" fmla="*/ 2683819 h 8246563"/>
              <a:gd name="connsiteX537" fmla="*/ 6927423 w 8241628"/>
              <a:gd name="connsiteY537" fmla="*/ 2074660 h 8246563"/>
              <a:gd name="connsiteX538" fmla="*/ 6944689 w 8241628"/>
              <a:gd name="connsiteY538" fmla="*/ 2091926 h 8246563"/>
              <a:gd name="connsiteX539" fmla="*/ 6944689 w 8241628"/>
              <a:gd name="connsiteY539" fmla="*/ 2683819 h 8246563"/>
              <a:gd name="connsiteX540" fmla="*/ 6335530 w 8241628"/>
              <a:gd name="connsiteY540" fmla="*/ 2683819 h 8246563"/>
              <a:gd name="connsiteX541" fmla="*/ 6335530 w 8241628"/>
              <a:gd name="connsiteY541" fmla="*/ 2074660 h 8246563"/>
              <a:gd name="connsiteX542" fmla="*/ 6335532 w 8241628"/>
              <a:gd name="connsiteY542" fmla="*/ 1482769 h 8246563"/>
              <a:gd name="connsiteX543" fmla="*/ 6428597 w 8241628"/>
              <a:gd name="connsiteY543" fmla="*/ 1575834 h 8246563"/>
              <a:gd name="connsiteX544" fmla="*/ 6428597 w 8241628"/>
              <a:gd name="connsiteY544" fmla="*/ 1885706 h 8246563"/>
              <a:gd name="connsiteX545" fmla="*/ 6738470 w 8241628"/>
              <a:gd name="connsiteY545" fmla="*/ 1885707 h 8246563"/>
              <a:gd name="connsiteX546" fmla="*/ 6831536 w 8241628"/>
              <a:gd name="connsiteY546" fmla="*/ 1978773 h 8246563"/>
              <a:gd name="connsiteX547" fmla="*/ 6335530 w 8241628"/>
              <a:gd name="connsiteY547" fmla="*/ 1978773 h 8246563"/>
              <a:gd name="connsiteX548" fmla="*/ 6222378 w 8241628"/>
              <a:gd name="connsiteY548" fmla="*/ 1369615 h 8246563"/>
              <a:gd name="connsiteX549" fmla="*/ 6239220 w 8241628"/>
              <a:gd name="connsiteY549" fmla="*/ 1386457 h 8246563"/>
              <a:gd name="connsiteX550" fmla="*/ 6239219 w 8241628"/>
              <a:gd name="connsiteY550" fmla="*/ 1978773 h 8246563"/>
              <a:gd name="connsiteX551" fmla="*/ 5630061 w 8241628"/>
              <a:gd name="connsiteY551" fmla="*/ 1978775 h 8246563"/>
              <a:gd name="connsiteX552" fmla="*/ 5630062 w 8241628"/>
              <a:gd name="connsiteY552" fmla="*/ 1369615 h 8246563"/>
              <a:gd name="connsiteX553" fmla="*/ 5630060 w 8241628"/>
              <a:gd name="connsiteY553" fmla="*/ 777297 h 8246563"/>
              <a:gd name="connsiteX554" fmla="*/ 5723128 w 8241628"/>
              <a:gd name="connsiteY554" fmla="*/ 870365 h 8246563"/>
              <a:gd name="connsiteX555" fmla="*/ 5723128 w 8241628"/>
              <a:gd name="connsiteY555" fmla="*/ 1180663 h 8246563"/>
              <a:gd name="connsiteX556" fmla="*/ 6033427 w 8241628"/>
              <a:gd name="connsiteY556" fmla="*/ 1180664 h 8246563"/>
              <a:gd name="connsiteX557" fmla="*/ 6126494 w 8241628"/>
              <a:gd name="connsiteY557" fmla="*/ 1273731 h 8246563"/>
              <a:gd name="connsiteX558" fmla="*/ 5630061 w 8241628"/>
              <a:gd name="connsiteY558" fmla="*/ 1273730 h 8246563"/>
              <a:gd name="connsiteX559" fmla="*/ 5517333 w 8241628"/>
              <a:gd name="connsiteY559" fmla="*/ 664570 h 8246563"/>
              <a:gd name="connsiteX560" fmla="*/ 5533749 w 8241628"/>
              <a:gd name="connsiteY560" fmla="*/ 680986 h 8246563"/>
              <a:gd name="connsiteX561" fmla="*/ 5533749 w 8241628"/>
              <a:gd name="connsiteY561" fmla="*/ 1273730 h 8246563"/>
              <a:gd name="connsiteX562" fmla="*/ 4924590 w 8241628"/>
              <a:gd name="connsiteY562" fmla="*/ 1273730 h 8246563"/>
              <a:gd name="connsiteX563" fmla="*/ 4924590 w 8241628"/>
              <a:gd name="connsiteY563" fmla="*/ 664570 h 8246563"/>
              <a:gd name="connsiteX564" fmla="*/ 4924590 w 8241628"/>
              <a:gd name="connsiteY564" fmla="*/ 71827 h 8246563"/>
              <a:gd name="connsiteX565" fmla="*/ 5017657 w 8241628"/>
              <a:gd name="connsiteY565" fmla="*/ 164894 h 8246563"/>
              <a:gd name="connsiteX566" fmla="*/ 5017657 w 8241628"/>
              <a:gd name="connsiteY566" fmla="*/ 475617 h 8246563"/>
              <a:gd name="connsiteX567" fmla="*/ 5328381 w 8241628"/>
              <a:gd name="connsiteY567" fmla="*/ 475618 h 8246563"/>
              <a:gd name="connsiteX568" fmla="*/ 5421448 w 8241628"/>
              <a:gd name="connsiteY568" fmla="*/ 568685 h 8246563"/>
              <a:gd name="connsiteX569" fmla="*/ 4924590 w 8241628"/>
              <a:gd name="connsiteY569" fmla="*/ 568684 h 82465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</a:cxnLst>
            <a:rect l="l" t="t" r="r" b="b"/>
            <a:pathLst>
              <a:path w="8241628" h="8246563">
                <a:moveTo>
                  <a:pt x="566138" y="4894842"/>
                </a:moveTo>
                <a:lnTo>
                  <a:pt x="566138" y="5424682"/>
                </a:lnTo>
                <a:lnTo>
                  <a:pt x="473071" y="5331615"/>
                </a:lnTo>
                <a:lnTo>
                  <a:pt x="473071" y="4987909"/>
                </a:lnTo>
                <a:lnTo>
                  <a:pt x="129365" y="4987909"/>
                </a:lnTo>
                <a:lnTo>
                  <a:pt x="36298" y="4894842"/>
                </a:lnTo>
                <a:close/>
                <a:moveTo>
                  <a:pt x="1271609" y="5599889"/>
                </a:moveTo>
                <a:lnTo>
                  <a:pt x="1271609" y="6130153"/>
                </a:lnTo>
                <a:lnTo>
                  <a:pt x="1178542" y="6037086"/>
                </a:lnTo>
                <a:lnTo>
                  <a:pt x="1178542" y="5692956"/>
                </a:lnTo>
                <a:lnTo>
                  <a:pt x="834411" y="5692955"/>
                </a:lnTo>
                <a:lnTo>
                  <a:pt x="741344" y="5599888"/>
                </a:lnTo>
                <a:close/>
                <a:moveTo>
                  <a:pt x="1977078" y="6304931"/>
                </a:moveTo>
                <a:lnTo>
                  <a:pt x="1977077" y="6835621"/>
                </a:lnTo>
                <a:lnTo>
                  <a:pt x="1884010" y="6742554"/>
                </a:lnTo>
                <a:lnTo>
                  <a:pt x="1884010" y="6397999"/>
                </a:lnTo>
                <a:lnTo>
                  <a:pt x="1539454" y="6397998"/>
                </a:lnTo>
                <a:lnTo>
                  <a:pt x="1446388" y="6304932"/>
                </a:lnTo>
                <a:close/>
                <a:moveTo>
                  <a:pt x="2682548" y="7009976"/>
                </a:moveTo>
                <a:lnTo>
                  <a:pt x="2682548" y="7541092"/>
                </a:lnTo>
                <a:lnTo>
                  <a:pt x="2589481" y="7448025"/>
                </a:lnTo>
                <a:lnTo>
                  <a:pt x="2589481" y="7103044"/>
                </a:lnTo>
                <a:lnTo>
                  <a:pt x="2244499" y="7103043"/>
                </a:lnTo>
                <a:lnTo>
                  <a:pt x="2151432" y="7009976"/>
                </a:lnTo>
                <a:close/>
                <a:moveTo>
                  <a:pt x="3388019" y="7715022"/>
                </a:moveTo>
                <a:lnTo>
                  <a:pt x="3388019" y="8246563"/>
                </a:lnTo>
                <a:lnTo>
                  <a:pt x="3294951" y="8153495"/>
                </a:lnTo>
                <a:lnTo>
                  <a:pt x="3294951" y="7808090"/>
                </a:lnTo>
                <a:lnTo>
                  <a:pt x="2949545" y="7808089"/>
                </a:lnTo>
                <a:lnTo>
                  <a:pt x="2856479" y="7715023"/>
                </a:lnTo>
                <a:close/>
                <a:moveTo>
                  <a:pt x="1178541" y="4987909"/>
                </a:moveTo>
                <a:lnTo>
                  <a:pt x="755517" y="4987909"/>
                </a:lnTo>
                <a:lnTo>
                  <a:pt x="755517" y="5410935"/>
                </a:lnTo>
                <a:lnTo>
                  <a:pt x="1178542" y="5410935"/>
                </a:lnTo>
                <a:close/>
                <a:moveTo>
                  <a:pt x="1884012" y="5692956"/>
                </a:moveTo>
                <a:lnTo>
                  <a:pt x="1460987" y="5692955"/>
                </a:lnTo>
                <a:lnTo>
                  <a:pt x="1460988" y="6115981"/>
                </a:lnTo>
                <a:lnTo>
                  <a:pt x="1884010" y="6115979"/>
                </a:lnTo>
                <a:close/>
                <a:moveTo>
                  <a:pt x="2589481" y="6397999"/>
                </a:moveTo>
                <a:lnTo>
                  <a:pt x="2166456" y="6397998"/>
                </a:lnTo>
                <a:lnTo>
                  <a:pt x="2166456" y="6821024"/>
                </a:lnTo>
                <a:lnTo>
                  <a:pt x="2589481" y="6821025"/>
                </a:lnTo>
                <a:close/>
                <a:moveTo>
                  <a:pt x="3294952" y="7103044"/>
                </a:moveTo>
                <a:lnTo>
                  <a:pt x="2871927" y="7103044"/>
                </a:lnTo>
                <a:lnTo>
                  <a:pt x="2871927" y="7526070"/>
                </a:lnTo>
                <a:lnTo>
                  <a:pt x="3294952" y="7526070"/>
                </a:lnTo>
                <a:close/>
                <a:moveTo>
                  <a:pt x="566138" y="4232819"/>
                </a:moveTo>
                <a:lnTo>
                  <a:pt x="566137" y="4798957"/>
                </a:lnTo>
                <a:lnTo>
                  <a:pt x="0" y="4798957"/>
                </a:lnTo>
                <a:lnTo>
                  <a:pt x="93067" y="4705890"/>
                </a:lnTo>
                <a:lnTo>
                  <a:pt x="473071" y="4705890"/>
                </a:lnTo>
                <a:lnTo>
                  <a:pt x="473071" y="4325886"/>
                </a:lnTo>
                <a:close/>
                <a:moveTo>
                  <a:pt x="1271609" y="4894842"/>
                </a:moveTo>
                <a:lnTo>
                  <a:pt x="1271609" y="5504003"/>
                </a:lnTo>
                <a:lnTo>
                  <a:pt x="662450" y="5504002"/>
                </a:lnTo>
                <a:lnTo>
                  <a:pt x="662450" y="4894842"/>
                </a:lnTo>
                <a:close/>
                <a:moveTo>
                  <a:pt x="1977079" y="5599888"/>
                </a:moveTo>
                <a:lnTo>
                  <a:pt x="1977077" y="6209046"/>
                </a:lnTo>
                <a:lnTo>
                  <a:pt x="1367920" y="6209049"/>
                </a:lnTo>
                <a:lnTo>
                  <a:pt x="1367920" y="5599888"/>
                </a:lnTo>
                <a:close/>
                <a:moveTo>
                  <a:pt x="2682548" y="6304931"/>
                </a:moveTo>
                <a:lnTo>
                  <a:pt x="2682548" y="6914092"/>
                </a:lnTo>
                <a:lnTo>
                  <a:pt x="2073389" y="6914092"/>
                </a:lnTo>
                <a:lnTo>
                  <a:pt x="2073389" y="6304931"/>
                </a:lnTo>
                <a:close/>
                <a:moveTo>
                  <a:pt x="3388020" y="7009977"/>
                </a:moveTo>
                <a:lnTo>
                  <a:pt x="3388019" y="7619137"/>
                </a:lnTo>
                <a:lnTo>
                  <a:pt x="2778860" y="7619137"/>
                </a:lnTo>
                <a:lnTo>
                  <a:pt x="2778860" y="7009977"/>
                </a:lnTo>
                <a:close/>
                <a:moveTo>
                  <a:pt x="1178542" y="4282864"/>
                </a:moveTo>
                <a:lnTo>
                  <a:pt x="755517" y="4282864"/>
                </a:lnTo>
                <a:lnTo>
                  <a:pt x="755517" y="4705890"/>
                </a:lnTo>
                <a:lnTo>
                  <a:pt x="1178542" y="4705891"/>
                </a:lnTo>
                <a:close/>
                <a:moveTo>
                  <a:pt x="1884013" y="4987910"/>
                </a:moveTo>
                <a:lnTo>
                  <a:pt x="1460988" y="4987909"/>
                </a:lnTo>
                <a:lnTo>
                  <a:pt x="1460988" y="5410935"/>
                </a:lnTo>
                <a:lnTo>
                  <a:pt x="1884012" y="5410935"/>
                </a:lnTo>
                <a:close/>
                <a:moveTo>
                  <a:pt x="2589481" y="5692952"/>
                </a:moveTo>
                <a:lnTo>
                  <a:pt x="2166456" y="5692952"/>
                </a:lnTo>
                <a:lnTo>
                  <a:pt x="2166456" y="6115978"/>
                </a:lnTo>
                <a:lnTo>
                  <a:pt x="2589481" y="6115978"/>
                </a:lnTo>
                <a:close/>
                <a:moveTo>
                  <a:pt x="3294952" y="6397999"/>
                </a:moveTo>
                <a:lnTo>
                  <a:pt x="2871927" y="6397998"/>
                </a:lnTo>
                <a:lnTo>
                  <a:pt x="2871927" y="6821024"/>
                </a:lnTo>
                <a:lnTo>
                  <a:pt x="3294952" y="6821025"/>
                </a:lnTo>
                <a:close/>
                <a:moveTo>
                  <a:pt x="4000423" y="7103044"/>
                </a:moveTo>
                <a:lnTo>
                  <a:pt x="3577398" y="7103044"/>
                </a:lnTo>
                <a:lnTo>
                  <a:pt x="3577398" y="7526070"/>
                </a:lnTo>
                <a:lnTo>
                  <a:pt x="4000423" y="7526070"/>
                </a:lnTo>
                <a:close/>
                <a:moveTo>
                  <a:pt x="1271609" y="4189797"/>
                </a:moveTo>
                <a:lnTo>
                  <a:pt x="1271609" y="4798958"/>
                </a:lnTo>
                <a:lnTo>
                  <a:pt x="662450" y="4798957"/>
                </a:lnTo>
                <a:lnTo>
                  <a:pt x="662450" y="4189797"/>
                </a:lnTo>
                <a:close/>
                <a:moveTo>
                  <a:pt x="1977080" y="4894843"/>
                </a:moveTo>
                <a:lnTo>
                  <a:pt x="1977079" y="5504002"/>
                </a:lnTo>
                <a:lnTo>
                  <a:pt x="1367921" y="5504003"/>
                </a:lnTo>
                <a:lnTo>
                  <a:pt x="1367920" y="4894842"/>
                </a:lnTo>
                <a:close/>
                <a:moveTo>
                  <a:pt x="2682548" y="5599885"/>
                </a:moveTo>
                <a:lnTo>
                  <a:pt x="2682548" y="6209045"/>
                </a:lnTo>
                <a:lnTo>
                  <a:pt x="2073389" y="6209045"/>
                </a:lnTo>
                <a:lnTo>
                  <a:pt x="2073391" y="5599887"/>
                </a:lnTo>
                <a:close/>
                <a:moveTo>
                  <a:pt x="3388019" y="6304931"/>
                </a:moveTo>
                <a:lnTo>
                  <a:pt x="3388018" y="6914092"/>
                </a:lnTo>
                <a:lnTo>
                  <a:pt x="2778859" y="6914092"/>
                </a:lnTo>
                <a:lnTo>
                  <a:pt x="2778860" y="6304931"/>
                </a:lnTo>
                <a:close/>
                <a:moveTo>
                  <a:pt x="4093490" y="7009977"/>
                </a:moveTo>
                <a:lnTo>
                  <a:pt x="4093490" y="7619137"/>
                </a:lnTo>
                <a:lnTo>
                  <a:pt x="3484331" y="7619137"/>
                </a:lnTo>
                <a:lnTo>
                  <a:pt x="3484331" y="7009977"/>
                </a:lnTo>
                <a:close/>
                <a:moveTo>
                  <a:pt x="1884013" y="4282864"/>
                </a:moveTo>
                <a:lnTo>
                  <a:pt x="1460988" y="4282863"/>
                </a:lnTo>
                <a:lnTo>
                  <a:pt x="1460988" y="4705889"/>
                </a:lnTo>
                <a:lnTo>
                  <a:pt x="1884013" y="4705890"/>
                </a:lnTo>
                <a:close/>
                <a:moveTo>
                  <a:pt x="2589483" y="4987910"/>
                </a:moveTo>
                <a:lnTo>
                  <a:pt x="2166459" y="4987910"/>
                </a:lnTo>
                <a:lnTo>
                  <a:pt x="2166458" y="5410935"/>
                </a:lnTo>
                <a:lnTo>
                  <a:pt x="2589481" y="5410934"/>
                </a:lnTo>
                <a:close/>
                <a:moveTo>
                  <a:pt x="3294952" y="5692952"/>
                </a:moveTo>
                <a:lnTo>
                  <a:pt x="2871927" y="5692952"/>
                </a:lnTo>
                <a:lnTo>
                  <a:pt x="2871927" y="6115978"/>
                </a:lnTo>
                <a:lnTo>
                  <a:pt x="3294952" y="6115978"/>
                </a:lnTo>
                <a:close/>
                <a:moveTo>
                  <a:pt x="4000423" y="6397998"/>
                </a:moveTo>
                <a:lnTo>
                  <a:pt x="3577398" y="6397998"/>
                </a:lnTo>
                <a:lnTo>
                  <a:pt x="3577398" y="6821024"/>
                </a:lnTo>
                <a:lnTo>
                  <a:pt x="4000423" y="6821024"/>
                </a:lnTo>
                <a:close/>
                <a:moveTo>
                  <a:pt x="1271609" y="3527348"/>
                </a:moveTo>
                <a:lnTo>
                  <a:pt x="1271609" y="4093911"/>
                </a:lnTo>
                <a:lnTo>
                  <a:pt x="705045" y="4093912"/>
                </a:lnTo>
                <a:lnTo>
                  <a:pt x="798113" y="4000844"/>
                </a:lnTo>
                <a:lnTo>
                  <a:pt x="1178542" y="4000844"/>
                </a:lnTo>
                <a:lnTo>
                  <a:pt x="1178542" y="3620415"/>
                </a:lnTo>
                <a:close/>
                <a:moveTo>
                  <a:pt x="1977080" y="4189797"/>
                </a:moveTo>
                <a:lnTo>
                  <a:pt x="1977081" y="4798957"/>
                </a:lnTo>
                <a:lnTo>
                  <a:pt x="1367921" y="4798957"/>
                </a:lnTo>
                <a:lnTo>
                  <a:pt x="1367921" y="4189796"/>
                </a:lnTo>
                <a:close/>
                <a:moveTo>
                  <a:pt x="2682550" y="4894842"/>
                </a:moveTo>
                <a:lnTo>
                  <a:pt x="2682548" y="5504000"/>
                </a:lnTo>
                <a:lnTo>
                  <a:pt x="2073391" y="5504002"/>
                </a:lnTo>
                <a:lnTo>
                  <a:pt x="2073392" y="4894843"/>
                </a:lnTo>
                <a:close/>
                <a:moveTo>
                  <a:pt x="3388019" y="5599885"/>
                </a:moveTo>
                <a:lnTo>
                  <a:pt x="3388018" y="6209045"/>
                </a:lnTo>
                <a:lnTo>
                  <a:pt x="2778859" y="6209045"/>
                </a:lnTo>
                <a:lnTo>
                  <a:pt x="2778860" y="5599885"/>
                </a:lnTo>
                <a:close/>
                <a:moveTo>
                  <a:pt x="4093490" y="6304931"/>
                </a:moveTo>
                <a:lnTo>
                  <a:pt x="4093490" y="6914091"/>
                </a:lnTo>
                <a:lnTo>
                  <a:pt x="3484331" y="6914091"/>
                </a:lnTo>
                <a:lnTo>
                  <a:pt x="3484331" y="6304931"/>
                </a:lnTo>
                <a:close/>
                <a:moveTo>
                  <a:pt x="1884012" y="3577818"/>
                </a:moveTo>
                <a:lnTo>
                  <a:pt x="1460988" y="3577818"/>
                </a:lnTo>
                <a:lnTo>
                  <a:pt x="1460988" y="4000844"/>
                </a:lnTo>
                <a:lnTo>
                  <a:pt x="1884012" y="4000844"/>
                </a:lnTo>
                <a:close/>
                <a:moveTo>
                  <a:pt x="2589484" y="4282864"/>
                </a:moveTo>
                <a:lnTo>
                  <a:pt x="2166459" y="4282864"/>
                </a:lnTo>
                <a:lnTo>
                  <a:pt x="2166459" y="4705889"/>
                </a:lnTo>
                <a:lnTo>
                  <a:pt x="2589484" y="4705890"/>
                </a:lnTo>
                <a:close/>
                <a:moveTo>
                  <a:pt x="3294952" y="4987907"/>
                </a:moveTo>
                <a:lnTo>
                  <a:pt x="2871927" y="4987907"/>
                </a:lnTo>
                <a:lnTo>
                  <a:pt x="2871927" y="5410932"/>
                </a:lnTo>
                <a:lnTo>
                  <a:pt x="3294952" y="5410933"/>
                </a:lnTo>
                <a:close/>
                <a:moveTo>
                  <a:pt x="4000423" y="5692953"/>
                </a:moveTo>
                <a:lnTo>
                  <a:pt x="3577398" y="5692953"/>
                </a:lnTo>
                <a:lnTo>
                  <a:pt x="3577398" y="6115979"/>
                </a:lnTo>
                <a:lnTo>
                  <a:pt x="4000423" y="6115979"/>
                </a:lnTo>
                <a:close/>
                <a:moveTo>
                  <a:pt x="4705891" y="6397999"/>
                </a:moveTo>
                <a:lnTo>
                  <a:pt x="4282866" y="6397998"/>
                </a:lnTo>
                <a:lnTo>
                  <a:pt x="4282867" y="6821024"/>
                </a:lnTo>
                <a:lnTo>
                  <a:pt x="4705891" y="6821024"/>
                </a:lnTo>
                <a:close/>
                <a:moveTo>
                  <a:pt x="1977080" y="3484751"/>
                </a:moveTo>
                <a:lnTo>
                  <a:pt x="1977080" y="4093912"/>
                </a:lnTo>
                <a:lnTo>
                  <a:pt x="1367920" y="4093911"/>
                </a:lnTo>
                <a:lnTo>
                  <a:pt x="1367921" y="3484751"/>
                </a:lnTo>
                <a:close/>
                <a:moveTo>
                  <a:pt x="2682551" y="4189797"/>
                </a:moveTo>
                <a:lnTo>
                  <a:pt x="2682551" y="4798957"/>
                </a:lnTo>
                <a:lnTo>
                  <a:pt x="2073391" y="4798957"/>
                </a:lnTo>
                <a:lnTo>
                  <a:pt x="2073392" y="4189797"/>
                </a:lnTo>
                <a:close/>
                <a:moveTo>
                  <a:pt x="3388020" y="4894840"/>
                </a:moveTo>
                <a:lnTo>
                  <a:pt x="3388019" y="5504000"/>
                </a:lnTo>
                <a:lnTo>
                  <a:pt x="2778860" y="5504000"/>
                </a:lnTo>
                <a:lnTo>
                  <a:pt x="2778862" y="4894841"/>
                </a:lnTo>
                <a:close/>
                <a:moveTo>
                  <a:pt x="4093490" y="5599886"/>
                </a:moveTo>
                <a:lnTo>
                  <a:pt x="4093490" y="6209046"/>
                </a:lnTo>
                <a:lnTo>
                  <a:pt x="3484331" y="6209046"/>
                </a:lnTo>
                <a:lnTo>
                  <a:pt x="3484331" y="5599886"/>
                </a:lnTo>
                <a:close/>
                <a:moveTo>
                  <a:pt x="4798958" y="6304931"/>
                </a:moveTo>
                <a:lnTo>
                  <a:pt x="4798958" y="6914092"/>
                </a:lnTo>
                <a:lnTo>
                  <a:pt x="4189799" y="6914092"/>
                </a:lnTo>
                <a:lnTo>
                  <a:pt x="4189799" y="6304931"/>
                </a:lnTo>
                <a:close/>
                <a:moveTo>
                  <a:pt x="2589483" y="3577818"/>
                </a:moveTo>
                <a:lnTo>
                  <a:pt x="2166458" y="3577818"/>
                </a:lnTo>
                <a:lnTo>
                  <a:pt x="2166458" y="4000844"/>
                </a:lnTo>
                <a:lnTo>
                  <a:pt x="2589483" y="4000845"/>
                </a:lnTo>
                <a:close/>
                <a:moveTo>
                  <a:pt x="3294953" y="4282863"/>
                </a:moveTo>
                <a:lnTo>
                  <a:pt x="2871930" y="4282864"/>
                </a:lnTo>
                <a:lnTo>
                  <a:pt x="2871928" y="4705889"/>
                </a:lnTo>
                <a:lnTo>
                  <a:pt x="3294952" y="4705887"/>
                </a:lnTo>
                <a:close/>
                <a:moveTo>
                  <a:pt x="4000423" y="4987907"/>
                </a:moveTo>
                <a:lnTo>
                  <a:pt x="3577398" y="4987907"/>
                </a:lnTo>
                <a:lnTo>
                  <a:pt x="3577398" y="5410932"/>
                </a:lnTo>
                <a:lnTo>
                  <a:pt x="4000423" y="5410933"/>
                </a:lnTo>
                <a:close/>
                <a:moveTo>
                  <a:pt x="4705892" y="5692953"/>
                </a:moveTo>
                <a:lnTo>
                  <a:pt x="4282867" y="5692953"/>
                </a:lnTo>
                <a:lnTo>
                  <a:pt x="4282867" y="6115979"/>
                </a:lnTo>
                <a:lnTo>
                  <a:pt x="4705892" y="6115979"/>
                </a:lnTo>
                <a:close/>
                <a:moveTo>
                  <a:pt x="1977081" y="2821876"/>
                </a:moveTo>
                <a:lnTo>
                  <a:pt x="1977080" y="3388866"/>
                </a:lnTo>
                <a:lnTo>
                  <a:pt x="1410091" y="3388866"/>
                </a:lnTo>
                <a:lnTo>
                  <a:pt x="1503158" y="3295799"/>
                </a:lnTo>
                <a:lnTo>
                  <a:pt x="1884013" y="3295799"/>
                </a:lnTo>
                <a:lnTo>
                  <a:pt x="1884014" y="2914943"/>
                </a:lnTo>
                <a:close/>
                <a:moveTo>
                  <a:pt x="2682550" y="3484751"/>
                </a:moveTo>
                <a:lnTo>
                  <a:pt x="2682550" y="4093912"/>
                </a:lnTo>
                <a:lnTo>
                  <a:pt x="2073391" y="4093911"/>
                </a:lnTo>
                <a:lnTo>
                  <a:pt x="2073391" y="3484751"/>
                </a:lnTo>
                <a:close/>
                <a:moveTo>
                  <a:pt x="3388020" y="4189796"/>
                </a:moveTo>
                <a:lnTo>
                  <a:pt x="3388018" y="4798954"/>
                </a:lnTo>
                <a:lnTo>
                  <a:pt x="2778861" y="4798956"/>
                </a:lnTo>
                <a:lnTo>
                  <a:pt x="2778862" y="4189797"/>
                </a:lnTo>
                <a:close/>
                <a:moveTo>
                  <a:pt x="4093490" y="4894840"/>
                </a:moveTo>
                <a:lnTo>
                  <a:pt x="4093490" y="5504000"/>
                </a:lnTo>
                <a:lnTo>
                  <a:pt x="3484331" y="5504000"/>
                </a:lnTo>
                <a:lnTo>
                  <a:pt x="3484331" y="4894840"/>
                </a:lnTo>
                <a:close/>
                <a:moveTo>
                  <a:pt x="4798959" y="5599886"/>
                </a:moveTo>
                <a:lnTo>
                  <a:pt x="4798959" y="6209046"/>
                </a:lnTo>
                <a:lnTo>
                  <a:pt x="4189800" y="6209046"/>
                </a:lnTo>
                <a:lnTo>
                  <a:pt x="4189800" y="5599886"/>
                </a:lnTo>
                <a:close/>
                <a:moveTo>
                  <a:pt x="2589484" y="2872773"/>
                </a:moveTo>
                <a:lnTo>
                  <a:pt x="2166459" y="2872773"/>
                </a:lnTo>
                <a:lnTo>
                  <a:pt x="2166459" y="3295798"/>
                </a:lnTo>
                <a:lnTo>
                  <a:pt x="2589484" y="3295799"/>
                </a:lnTo>
                <a:close/>
                <a:moveTo>
                  <a:pt x="3294954" y="3577819"/>
                </a:moveTo>
                <a:lnTo>
                  <a:pt x="2871930" y="3577819"/>
                </a:lnTo>
                <a:lnTo>
                  <a:pt x="2871930" y="4000844"/>
                </a:lnTo>
                <a:lnTo>
                  <a:pt x="3294955" y="4000844"/>
                </a:lnTo>
                <a:close/>
                <a:moveTo>
                  <a:pt x="4000422" y="4282863"/>
                </a:moveTo>
                <a:lnTo>
                  <a:pt x="3577398" y="4282862"/>
                </a:lnTo>
                <a:lnTo>
                  <a:pt x="3577398" y="4705888"/>
                </a:lnTo>
                <a:lnTo>
                  <a:pt x="4000423" y="4705888"/>
                </a:lnTo>
                <a:close/>
                <a:moveTo>
                  <a:pt x="4705892" y="4987907"/>
                </a:moveTo>
                <a:lnTo>
                  <a:pt x="4282867" y="4987907"/>
                </a:lnTo>
                <a:lnTo>
                  <a:pt x="4282867" y="5410932"/>
                </a:lnTo>
                <a:lnTo>
                  <a:pt x="4705892" y="5410933"/>
                </a:lnTo>
                <a:close/>
                <a:moveTo>
                  <a:pt x="5440683" y="5692952"/>
                </a:moveTo>
                <a:lnTo>
                  <a:pt x="5017658" y="5692952"/>
                </a:lnTo>
                <a:lnTo>
                  <a:pt x="5017658" y="6115978"/>
                </a:lnTo>
                <a:lnTo>
                  <a:pt x="5440683" y="6115978"/>
                </a:lnTo>
                <a:close/>
                <a:moveTo>
                  <a:pt x="2682550" y="2779707"/>
                </a:moveTo>
                <a:lnTo>
                  <a:pt x="2682551" y="3388866"/>
                </a:lnTo>
                <a:lnTo>
                  <a:pt x="2073392" y="3388866"/>
                </a:lnTo>
                <a:lnTo>
                  <a:pt x="2073392" y="2779706"/>
                </a:lnTo>
                <a:close/>
                <a:moveTo>
                  <a:pt x="3388020" y="3484753"/>
                </a:moveTo>
                <a:lnTo>
                  <a:pt x="3388022" y="4093911"/>
                </a:lnTo>
                <a:lnTo>
                  <a:pt x="2778863" y="4093911"/>
                </a:lnTo>
                <a:lnTo>
                  <a:pt x="2778863" y="3484751"/>
                </a:lnTo>
                <a:close/>
                <a:moveTo>
                  <a:pt x="4093488" y="4189796"/>
                </a:moveTo>
                <a:lnTo>
                  <a:pt x="4093490" y="4798955"/>
                </a:lnTo>
                <a:lnTo>
                  <a:pt x="3484331" y="4798955"/>
                </a:lnTo>
                <a:lnTo>
                  <a:pt x="3484333" y="4189797"/>
                </a:lnTo>
                <a:close/>
                <a:moveTo>
                  <a:pt x="4798959" y="4894840"/>
                </a:moveTo>
                <a:lnTo>
                  <a:pt x="4798959" y="5504000"/>
                </a:lnTo>
                <a:lnTo>
                  <a:pt x="4189800" y="5504000"/>
                </a:lnTo>
                <a:lnTo>
                  <a:pt x="4189800" y="4894840"/>
                </a:lnTo>
                <a:close/>
                <a:moveTo>
                  <a:pt x="5533750" y="5599885"/>
                </a:moveTo>
                <a:lnTo>
                  <a:pt x="5533750" y="6209045"/>
                </a:lnTo>
                <a:lnTo>
                  <a:pt x="4924591" y="6209045"/>
                </a:lnTo>
                <a:lnTo>
                  <a:pt x="4924591" y="5599885"/>
                </a:lnTo>
                <a:close/>
                <a:moveTo>
                  <a:pt x="3294950" y="2872777"/>
                </a:moveTo>
                <a:lnTo>
                  <a:pt x="2871928" y="2872774"/>
                </a:lnTo>
                <a:lnTo>
                  <a:pt x="2871929" y="3295799"/>
                </a:lnTo>
                <a:lnTo>
                  <a:pt x="3294954" y="3295800"/>
                </a:lnTo>
                <a:close/>
                <a:moveTo>
                  <a:pt x="4000421" y="3577821"/>
                </a:moveTo>
                <a:lnTo>
                  <a:pt x="3577399" y="3577819"/>
                </a:lnTo>
                <a:lnTo>
                  <a:pt x="3577399" y="4000843"/>
                </a:lnTo>
                <a:lnTo>
                  <a:pt x="4000421" y="4000844"/>
                </a:lnTo>
                <a:close/>
                <a:moveTo>
                  <a:pt x="4705888" y="4282864"/>
                </a:moveTo>
                <a:lnTo>
                  <a:pt x="4282865" y="4282863"/>
                </a:lnTo>
                <a:lnTo>
                  <a:pt x="4282866" y="4705887"/>
                </a:lnTo>
                <a:lnTo>
                  <a:pt x="4705890" y="4705888"/>
                </a:lnTo>
                <a:close/>
                <a:moveTo>
                  <a:pt x="5440682" y="4987908"/>
                </a:moveTo>
                <a:lnTo>
                  <a:pt x="5017657" y="4987908"/>
                </a:lnTo>
                <a:lnTo>
                  <a:pt x="5017658" y="5410933"/>
                </a:lnTo>
                <a:lnTo>
                  <a:pt x="5440682" y="5410934"/>
                </a:lnTo>
                <a:close/>
                <a:moveTo>
                  <a:pt x="2682547" y="2116410"/>
                </a:moveTo>
                <a:lnTo>
                  <a:pt x="2682550" y="2683821"/>
                </a:lnTo>
                <a:lnTo>
                  <a:pt x="2115137" y="2683820"/>
                </a:lnTo>
                <a:lnTo>
                  <a:pt x="2208204" y="2590753"/>
                </a:lnTo>
                <a:lnTo>
                  <a:pt x="2589483" y="2590754"/>
                </a:lnTo>
                <a:lnTo>
                  <a:pt x="2589480" y="2209477"/>
                </a:lnTo>
                <a:close/>
                <a:moveTo>
                  <a:pt x="3388018" y="2779709"/>
                </a:moveTo>
                <a:lnTo>
                  <a:pt x="3388020" y="3388867"/>
                </a:lnTo>
                <a:lnTo>
                  <a:pt x="2778862" y="3388866"/>
                </a:lnTo>
                <a:lnTo>
                  <a:pt x="2778861" y="2779707"/>
                </a:lnTo>
                <a:close/>
                <a:moveTo>
                  <a:pt x="4093488" y="3484754"/>
                </a:moveTo>
                <a:lnTo>
                  <a:pt x="4093488" y="4093911"/>
                </a:lnTo>
                <a:lnTo>
                  <a:pt x="3484333" y="4093910"/>
                </a:lnTo>
                <a:lnTo>
                  <a:pt x="3484332" y="3484752"/>
                </a:lnTo>
                <a:close/>
                <a:moveTo>
                  <a:pt x="4798954" y="4189798"/>
                </a:moveTo>
                <a:lnTo>
                  <a:pt x="4798957" y="4798955"/>
                </a:lnTo>
                <a:lnTo>
                  <a:pt x="4189799" y="4798954"/>
                </a:lnTo>
                <a:lnTo>
                  <a:pt x="4189798" y="4189796"/>
                </a:lnTo>
                <a:close/>
                <a:moveTo>
                  <a:pt x="5533749" y="4894842"/>
                </a:moveTo>
                <a:lnTo>
                  <a:pt x="5533749" y="5504001"/>
                </a:lnTo>
                <a:lnTo>
                  <a:pt x="4924591" y="5504000"/>
                </a:lnTo>
                <a:lnTo>
                  <a:pt x="4924590" y="4894841"/>
                </a:lnTo>
                <a:close/>
                <a:moveTo>
                  <a:pt x="3294951" y="2167731"/>
                </a:moveTo>
                <a:lnTo>
                  <a:pt x="2871927" y="2167731"/>
                </a:lnTo>
                <a:lnTo>
                  <a:pt x="2871926" y="2590757"/>
                </a:lnTo>
                <a:lnTo>
                  <a:pt x="3294951" y="2590757"/>
                </a:lnTo>
                <a:close/>
                <a:moveTo>
                  <a:pt x="4000421" y="2872776"/>
                </a:moveTo>
                <a:lnTo>
                  <a:pt x="3577397" y="2872777"/>
                </a:lnTo>
                <a:lnTo>
                  <a:pt x="3577396" y="3295802"/>
                </a:lnTo>
                <a:lnTo>
                  <a:pt x="4000421" y="3295802"/>
                </a:lnTo>
                <a:close/>
                <a:moveTo>
                  <a:pt x="4705888" y="3577820"/>
                </a:moveTo>
                <a:lnTo>
                  <a:pt x="4282862" y="3577820"/>
                </a:lnTo>
                <a:lnTo>
                  <a:pt x="4282862" y="4000846"/>
                </a:lnTo>
                <a:lnTo>
                  <a:pt x="4705888" y="4000846"/>
                </a:lnTo>
                <a:close/>
                <a:moveTo>
                  <a:pt x="5440682" y="4282862"/>
                </a:moveTo>
                <a:lnTo>
                  <a:pt x="5017656" y="4282862"/>
                </a:lnTo>
                <a:lnTo>
                  <a:pt x="5017656" y="4705888"/>
                </a:lnTo>
                <a:lnTo>
                  <a:pt x="5440682" y="4705888"/>
                </a:lnTo>
                <a:close/>
                <a:moveTo>
                  <a:pt x="6146153" y="4987907"/>
                </a:moveTo>
                <a:lnTo>
                  <a:pt x="5723128" y="4987908"/>
                </a:lnTo>
                <a:lnTo>
                  <a:pt x="5723128" y="5410934"/>
                </a:lnTo>
                <a:lnTo>
                  <a:pt x="6146153" y="5410933"/>
                </a:lnTo>
                <a:close/>
                <a:moveTo>
                  <a:pt x="3388018" y="2074664"/>
                </a:moveTo>
                <a:lnTo>
                  <a:pt x="3388019" y="2683824"/>
                </a:lnTo>
                <a:lnTo>
                  <a:pt x="2778859" y="2683825"/>
                </a:lnTo>
                <a:lnTo>
                  <a:pt x="2778860" y="2074664"/>
                </a:lnTo>
                <a:close/>
                <a:moveTo>
                  <a:pt x="4093488" y="2779709"/>
                </a:moveTo>
                <a:lnTo>
                  <a:pt x="4093488" y="3388869"/>
                </a:lnTo>
                <a:lnTo>
                  <a:pt x="3484330" y="3388868"/>
                </a:lnTo>
                <a:lnTo>
                  <a:pt x="3484330" y="2779710"/>
                </a:lnTo>
                <a:close/>
                <a:moveTo>
                  <a:pt x="4798955" y="3484753"/>
                </a:moveTo>
                <a:lnTo>
                  <a:pt x="4798955" y="4093913"/>
                </a:lnTo>
                <a:lnTo>
                  <a:pt x="4189796" y="4093912"/>
                </a:lnTo>
                <a:lnTo>
                  <a:pt x="4189797" y="3484755"/>
                </a:lnTo>
                <a:close/>
                <a:moveTo>
                  <a:pt x="5533749" y="4189795"/>
                </a:moveTo>
                <a:lnTo>
                  <a:pt x="5533749" y="4798955"/>
                </a:lnTo>
                <a:lnTo>
                  <a:pt x="4924589" y="4798955"/>
                </a:lnTo>
                <a:lnTo>
                  <a:pt x="4924589" y="4189795"/>
                </a:lnTo>
                <a:close/>
                <a:moveTo>
                  <a:pt x="6239220" y="4894840"/>
                </a:moveTo>
                <a:lnTo>
                  <a:pt x="6239220" y="5504001"/>
                </a:lnTo>
                <a:lnTo>
                  <a:pt x="5630061" y="5504001"/>
                </a:lnTo>
                <a:lnTo>
                  <a:pt x="5630061" y="4894841"/>
                </a:lnTo>
                <a:close/>
                <a:moveTo>
                  <a:pt x="4000422" y="2167730"/>
                </a:moveTo>
                <a:lnTo>
                  <a:pt x="3577397" y="2167731"/>
                </a:lnTo>
                <a:lnTo>
                  <a:pt x="3577397" y="2590757"/>
                </a:lnTo>
                <a:lnTo>
                  <a:pt x="4000422" y="2590757"/>
                </a:lnTo>
                <a:close/>
                <a:moveTo>
                  <a:pt x="4705890" y="2872775"/>
                </a:moveTo>
                <a:lnTo>
                  <a:pt x="4282865" y="2872777"/>
                </a:lnTo>
                <a:lnTo>
                  <a:pt x="4282863" y="3295802"/>
                </a:lnTo>
                <a:lnTo>
                  <a:pt x="4705887" y="3295800"/>
                </a:lnTo>
                <a:close/>
                <a:moveTo>
                  <a:pt x="5440682" y="3577817"/>
                </a:moveTo>
                <a:lnTo>
                  <a:pt x="5017657" y="3577817"/>
                </a:lnTo>
                <a:lnTo>
                  <a:pt x="5017657" y="4000843"/>
                </a:lnTo>
                <a:lnTo>
                  <a:pt x="5440682" y="4000843"/>
                </a:lnTo>
                <a:close/>
                <a:moveTo>
                  <a:pt x="6146152" y="4282862"/>
                </a:moveTo>
                <a:lnTo>
                  <a:pt x="5723127" y="4282862"/>
                </a:lnTo>
                <a:lnTo>
                  <a:pt x="5723127" y="4705888"/>
                </a:lnTo>
                <a:lnTo>
                  <a:pt x="6146152" y="4705888"/>
                </a:lnTo>
                <a:close/>
                <a:moveTo>
                  <a:pt x="3388016" y="1410941"/>
                </a:moveTo>
                <a:lnTo>
                  <a:pt x="3388018" y="1978779"/>
                </a:lnTo>
                <a:lnTo>
                  <a:pt x="2820178" y="1978779"/>
                </a:lnTo>
                <a:lnTo>
                  <a:pt x="2913245" y="1885712"/>
                </a:lnTo>
                <a:lnTo>
                  <a:pt x="3294951" y="1885712"/>
                </a:lnTo>
                <a:lnTo>
                  <a:pt x="3294951" y="1504006"/>
                </a:lnTo>
                <a:close/>
                <a:moveTo>
                  <a:pt x="4093487" y="2074665"/>
                </a:moveTo>
                <a:lnTo>
                  <a:pt x="4093489" y="2683824"/>
                </a:lnTo>
                <a:lnTo>
                  <a:pt x="3484329" y="2683824"/>
                </a:lnTo>
                <a:lnTo>
                  <a:pt x="3484330" y="2074664"/>
                </a:lnTo>
                <a:close/>
                <a:moveTo>
                  <a:pt x="4798955" y="2779710"/>
                </a:moveTo>
                <a:lnTo>
                  <a:pt x="4798954" y="3388867"/>
                </a:lnTo>
                <a:lnTo>
                  <a:pt x="4189797" y="3388869"/>
                </a:lnTo>
                <a:lnTo>
                  <a:pt x="4189798" y="2779710"/>
                </a:lnTo>
                <a:close/>
                <a:moveTo>
                  <a:pt x="5533749" y="3484750"/>
                </a:moveTo>
                <a:lnTo>
                  <a:pt x="5533749" y="4093910"/>
                </a:lnTo>
                <a:lnTo>
                  <a:pt x="4924590" y="4093910"/>
                </a:lnTo>
                <a:lnTo>
                  <a:pt x="4924590" y="3484750"/>
                </a:lnTo>
                <a:close/>
                <a:moveTo>
                  <a:pt x="6239219" y="4189795"/>
                </a:moveTo>
                <a:lnTo>
                  <a:pt x="6239220" y="4798955"/>
                </a:lnTo>
                <a:lnTo>
                  <a:pt x="5630060" y="4798955"/>
                </a:lnTo>
                <a:lnTo>
                  <a:pt x="5630060" y="4189795"/>
                </a:lnTo>
                <a:close/>
                <a:moveTo>
                  <a:pt x="4000420" y="1462686"/>
                </a:moveTo>
                <a:lnTo>
                  <a:pt x="3577395" y="1462687"/>
                </a:lnTo>
                <a:lnTo>
                  <a:pt x="3577397" y="1885711"/>
                </a:lnTo>
                <a:lnTo>
                  <a:pt x="4000420" y="1885712"/>
                </a:lnTo>
                <a:close/>
                <a:moveTo>
                  <a:pt x="4705889" y="2167732"/>
                </a:moveTo>
                <a:lnTo>
                  <a:pt x="4282864" y="2167732"/>
                </a:lnTo>
                <a:lnTo>
                  <a:pt x="4282866" y="2590757"/>
                </a:lnTo>
                <a:lnTo>
                  <a:pt x="4705889" y="2590759"/>
                </a:lnTo>
                <a:close/>
                <a:moveTo>
                  <a:pt x="5440681" y="2872772"/>
                </a:moveTo>
                <a:lnTo>
                  <a:pt x="5017656" y="2872772"/>
                </a:lnTo>
                <a:lnTo>
                  <a:pt x="5017656" y="3295798"/>
                </a:lnTo>
                <a:lnTo>
                  <a:pt x="5440681" y="3295798"/>
                </a:lnTo>
                <a:close/>
                <a:moveTo>
                  <a:pt x="6146152" y="3577817"/>
                </a:moveTo>
                <a:lnTo>
                  <a:pt x="5723127" y="3577817"/>
                </a:lnTo>
                <a:lnTo>
                  <a:pt x="5723128" y="4000843"/>
                </a:lnTo>
                <a:lnTo>
                  <a:pt x="6146152" y="4000843"/>
                </a:lnTo>
                <a:close/>
                <a:moveTo>
                  <a:pt x="6851623" y="4282863"/>
                </a:moveTo>
                <a:lnTo>
                  <a:pt x="6428598" y="4282863"/>
                </a:lnTo>
                <a:lnTo>
                  <a:pt x="6428599" y="4705889"/>
                </a:lnTo>
                <a:lnTo>
                  <a:pt x="6851623" y="4705889"/>
                </a:lnTo>
                <a:close/>
                <a:moveTo>
                  <a:pt x="4093487" y="1369619"/>
                </a:moveTo>
                <a:lnTo>
                  <a:pt x="4093487" y="1978779"/>
                </a:lnTo>
                <a:lnTo>
                  <a:pt x="3484330" y="1978777"/>
                </a:lnTo>
                <a:lnTo>
                  <a:pt x="3484328" y="1369620"/>
                </a:lnTo>
                <a:close/>
                <a:moveTo>
                  <a:pt x="4798956" y="2074665"/>
                </a:moveTo>
                <a:lnTo>
                  <a:pt x="4798956" y="2683826"/>
                </a:lnTo>
                <a:lnTo>
                  <a:pt x="4189799" y="2683824"/>
                </a:lnTo>
                <a:lnTo>
                  <a:pt x="4189798" y="2074666"/>
                </a:lnTo>
                <a:close/>
                <a:moveTo>
                  <a:pt x="5533748" y="2779705"/>
                </a:moveTo>
                <a:lnTo>
                  <a:pt x="5533748" y="3388865"/>
                </a:lnTo>
                <a:lnTo>
                  <a:pt x="4924589" y="3388864"/>
                </a:lnTo>
                <a:lnTo>
                  <a:pt x="4924590" y="2779707"/>
                </a:lnTo>
                <a:close/>
                <a:moveTo>
                  <a:pt x="6239220" y="3484750"/>
                </a:moveTo>
                <a:lnTo>
                  <a:pt x="6239219" y="4093910"/>
                </a:lnTo>
                <a:lnTo>
                  <a:pt x="5630061" y="4093909"/>
                </a:lnTo>
                <a:lnTo>
                  <a:pt x="5630060" y="3484750"/>
                </a:lnTo>
                <a:close/>
                <a:moveTo>
                  <a:pt x="6944690" y="4189796"/>
                </a:moveTo>
                <a:lnTo>
                  <a:pt x="6944690" y="4798956"/>
                </a:lnTo>
                <a:lnTo>
                  <a:pt x="6335532" y="4798956"/>
                </a:lnTo>
                <a:lnTo>
                  <a:pt x="6335531" y="4189796"/>
                </a:lnTo>
                <a:close/>
                <a:moveTo>
                  <a:pt x="4705890" y="1462686"/>
                </a:moveTo>
                <a:lnTo>
                  <a:pt x="4282864" y="1462687"/>
                </a:lnTo>
                <a:lnTo>
                  <a:pt x="4282864" y="1885712"/>
                </a:lnTo>
                <a:lnTo>
                  <a:pt x="4705889" y="1885713"/>
                </a:lnTo>
                <a:close/>
                <a:moveTo>
                  <a:pt x="5440682" y="2167728"/>
                </a:moveTo>
                <a:lnTo>
                  <a:pt x="5017657" y="2167728"/>
                </a:lnTo>
                <a:lnTo>
                  <a:pt x="5017657" y="2590754"/>
                </a:lnTo>
                <a:lnTo>
                  <a:pt x="5440681" y="2590752"/>
                </a:lnTo>
                <a:close/>
                <a:moveTo>
                  <a:pt x="6146152" y="2872772"/>
                </a:moveTo>
                <a:lnTo>
                  <a:pt x="5723126" y="2872772"/>
                </a:lnTo>
                <a:lnTo>
                  <a:pt x="5723126" y="3295798"/>
                </a:lnTo>
                <a:lnTo>
                  <a:pt x="6146151" y="3295798"/>
                </a:lnTo>
                <a:close/>
                <a:moveTo>
                  <a:pt x="6851623" y="3577817"/>
                </a:moveTo>
                <a:lnTo>
                  <a:pt x="6428598" y="3577817"/>
                </a:lnTo>
                <a:lnTo>
                  <a:pt x="6428598" y="4000843"/>
                </a:lnTo>
                <a:lnTo>
                  <a:pt x="6851623" y="4000843"/>
                </a:lnTo>
                <a:close/>
                <a:moveTo>
                  <a:pt x="4093488" y="705469"/>
                </a:moveTo>
                <a:lnTo>
                  <a:pt x="4093487" y="1273735"/>
                </a:lnTo>
                <a:lnTo>
                  <a:pt x="3525222" y="1273735"/>
                </a:lnTo>
                <a:lnTo>
                  <a:pt x="3618289" y="1180668"/>
                </a:lnTo>
                <a:lnTo>
                  <a:pt x="4000420" y="1180668"/>
                </a:lnTo>
                <a:lnTo>
                  <a:pt x="4000421" y="798536"/>
                </a:lnTo>
                <a:close/>
                <a:moveTo>
                  <a:pt x="4798957" y="1369618"/>
                </a:moveTo>
                <a:lnTo>
                  <a:pt x="4798957" y="1978780"/>
                </a:lnTo>
                <a:lnTo>
                  <a:pt x="4189797" y="1978779"/>
                </a:lnTo>
                <a:lnTo>
                  <a:pt x="4189797" y="1369620"/>
                </a:lnTo>
                <a:close/>
                <a:moveTo>
                  <a:pt x="5533749" y="2074660"/>
                </a:moveTo>
                <a:lnTo>
                  <a:pt x="5533747" y="2683819"/>
                </a:lnTo>
                <a:lnTo>
                  <a:pt x="4924590" y="2683821"/>
                </a:lnTo>
                <a:lnTo>
                  <a:pt x="4924590" y="2074661"/>
                </a:lnTo>
                <a:close/>
                <a:moveTo>
                  <a:pt x="6239219" y="2779705"/>
                </a:moveTo>
                <a:lnTo>
                  <a:pt x="6239218" y="3388865"/>
                </a:lnTo>
                <a:lnTo>
                  <a:pt x="5630059" y="3388865"/>
                </a:lnTo>
                <a:lnTo>
                  <a:pt x="5630059" y="2779705"/>
                </a:lnTo>
                <a:close/>
                <a:moveTo>
                  <a:pt x="6944690" y="3484750"/>
                </a:moveTo>
                <a:lnTo>
                  <a:pt x="6944690" y="4093910"/>
                </a:lnTo>
                <a:lnTo>
                  <a:pt x="6335531" y="4093910"/>
                </a:lnTo>
                <a:lnTo>
                  <a:pt x="6335531" y="3484750"/>
                </a:lnTo>
                <a:close/>
                <a:moveTo>
                  <a:pt x="4705889" y="757640"/>
                </a:moveTo>
                <a:lnTo>
                  <a:pt x="4282865" y="757640"/>
                </a:lnTo>
                <a:lnTo>
                  <a:pt x="4282864" y="1180667"/>
                </a:lnTo>
                <a:lnTo>
                  <a:pt x="4705889" y="1180666"/>
                </a:lnTo>
                <a:close/>
                <a:moveTo>
                  <a:pt x="5440682" y="1462683"/>
                </a:moveTo>
                <a:lnTo>
                  <a:pt x="5017657" y="1462683"/>
                </a:lnTo>
                <a:lnTo>
                  <a:pt x="5017657" y="1885710"/>
                </a:lnTo>
                <a:lnTo>
                  <a:pt x="5440683" y="1885709"/>
                </a:lnTo>
                <a:close/>
                <a:moveTo>
                  <a:pt x="6146152" y="2167727"/>
                </a:moveTo>
                <a:lnTo>
                  <a:pt x="5723127" y="2167726"/>
                </a:lnTo>
                <a:lnTo>
                  <a:pt x="5723127" y="2590753"/>
                </a:lnTo>
                <a:lnTo>
                  <a:pt x="6146152" y="2590752"/>
                </a:lnTo>
                <a:close/>
                <a:moveTo>
                  <a:pt x="6851623" y="2872771"/>
                </a:moveTo>
                <a:lnTo>
                  <a:pt x="6428598" y="2872771"/>
                </a:lnTo>
                <a:lnTo>
                  <a:pt x="6428597" y="3295797"/>
                </a:lnTo>
                <a:lnTo>
                  <a:pt x="6851623" y="3295797"/>
                </a:lnTo>
                <a:close/>
                <a:moveTo>
                  <a:pt x="7557094" y="3577817"/>
                </a:moveTo>
                <a:lnTo>
                  <a:pt x="7134069" y="3577817"/>
                </a:lnTo>
                <a:lnTo>
                  <a:pt x="7134069" y="4000843"/>
                </a:lnTo>
                <a:lnTo>
                  <a:pt x="7557094" y="4000843"/>
                </a:lnTo>
                <a:close/>
                <a:moveTo>
                  <a:pt x="4798956" y="664573"/>
                </a:moveTo>
                <a:lnTo>
                  <a:pt x="4798957" y="1273733"/>
                </a:lnTo>
                <a:lnTo>
                  <a:pt x="4189796" y="1273734"/>
                </a:lnTo>
                <a:lnTo>
                  <a:pt x="4189798" y="664573"/>
                </a:lnTo>
                <a:close/>
                <a:moveTo>
                  <a:pt x="5533749" y="1369616"/>
                </a:moveTo>
                <a:lnTo>
                  <a:pt x="5533750" y="1978776"/>
                </a:lnTo>
                <a:lnTo>
                  <a:pt x="4924590" y="1978777"/>
                </a:lnTo>
                <a:lnTo>
                  <a:pt x="4924590" y="1369616"/>
                </a:lnTo>
                <a:close/>
                <a:moveTo>
                  <a:pt x="6239219" y="2074660"/>
                </a:moveTo>
                <a:lnTo>
                  <a:pt x="6239219" y="2683819"/>
                </a:lnTo>
                <a:lnTo>
                  <a:pt x="5630060" y="2683820"/>
                </a:lnTo>
                <a:lnTo>
                  <a:pt x="5630062" y="2074661"/>
                </a:lnTo>
                <a:close/>
                <a:moveTo>
                  <a:pt x="6944690" y="2779704"/>
                </a:moveTo>
                <a:lnTo>
                  <a:pt x="6944690" y="3388864"/>
                </a:lnTo>
                <a:lnTo>
                  <a:pt x="6335530" y="3388864"/>
                </a:lnTo>
                <a:lnTo>
                  <a:pt x="6335531" y="2779704"/>
                </a:lnTo>
                <a:close/>
                <a:moveTo>
                  <a:pt x="7650161" y="3484750"/>
                </a:moveTo>
                <a:lnTo>
                  <a:pt x="7650161" y="4093910"/>
                </a:lnTo>
                <a:lnTo>
                  <a:pt x="7041002" y="4093910"/>
                </a:lnTo>
                <a:lnTo>
                  <a:pt x="7041002" y="3484750"/>
                </a:lnTo>
                <a:close/>
                <a:moveTo>
                  <a:pt x="5440682" y="757637"/>
                </a:moveTo>
                <a:lnTo>
                  <a:pt x="5017657" y="757637"/>
                </a:lnTo>
                <a:lnTo>
                  <a:pt x="5017657" y="1180663"/>
                </a:lnTo>
                <a:lnTo>
                  <a:pt x="5440683" y="1180663"/>
                </a:lnTo>
                <a:close/>
                <a:moveTo>
                  <a:pt x="6146153" y="1462682"/>
                </a:moveTo>
                <a:lnTo>
                  <a:pt x="5723129" y="1462682"/>
                </a:lnTo>
                <a:lnTo>
                  <a:pt x="5723128" y="1885708"/>
                </a:lnTo>
                <a:lnTo>
                  <a:pt x="6146152" y="1885707"/>
                </a:lnTo>
                <a:close/>
                <a:moveTo>
                  <a:pt x="6851622" y="2167727"/>
                </a:moveTo>
                <a:lnTo>
                  <a:pt x="6428597" y="2167726"/>
                </a:lnTo>
                <a:lnTo>
                  <a:pt x="6428597" y="2590752"/>
                </a:lnTo>
                <a:lnTo>
                  <a:pt x="6851622" y="2590753"/>
                </a:lnTo>
                <a:close/>
                <a:moveTo>
                  <a:pt x="7557094" y="2872772"/>
                </a:moveTo>
                <a:lnTo>
                  <a:pt x="7134069" y="2872772"/>
                </a:lnTo>
                <a:lnTo>
                  <a:pt x="7134069" y="3295797"/>
                </a:lnTo>
                <a:lnTo>
                  <a:pt x="7557094" y="3295797"/>
                </a:lnTo>
                <a:close/>
                <a:moveTo>
                  <a:pt x="4798957" y="0"/>
                </a:moveTo>
                <a:lnTo>
                  <a:pt x="4798957" y="568688"/>
                </a:lnTo>
                <a:lnTo>
                  <a:pt x="4230269" y="568688"/>
                </a:lnTo>
                <a:lnTo>
                  <a:pt x="4323336" y="475621"/>
                </a:lnTo>
                <a:lnTo>
                  <a:pt x="4705890" y="475621"/>
                </a:lnTo>
                <a:lnTo>
                  <a:pt x="4705890" y="93067"/>
                </a:lnTo>
                <a:close/>
                <a:moveTo>
                  <a:pt x="7746473" y="2893710"/>
                </a:moveTo>
                <a:lnTo>
                  <a:pt x="7839540" y="2986777"/>
                </a:lnTo>
                <a:lnTo>
                  <a:pt x="7839540" y="3295798"/>
                </a:lnTo>
                <a:lnTo>
                  <a:pt x="8148561" y="3295798"/>
                </a:lnTo>
                <a:lnTo>
                  <a:pt x="8241628" y="3388865"/>
                </a:lnTo>
                <a:lnTo>
                  <a:pt x="7746473" y="3388865"/>
                </a:lnTo>
                <a:close/>
                <a:moveTo>
                  <a:pt x="7632468" y="2779705"/>
                </a:moveTo>
                <a:lnTo>
                  <a:pt x="7650161" y="2797398"/>
                </a:lnTo>
                <a:lnTo>
                  <a:pt x="7650161" y="3388865"/>
                </a:lnTo>
                <a:lnTo>
                  <a:pt x="7041002" y="3388864"/>
                </a:lnTo>
                <a:lnTo>
                  <a:pt x="7041002" y="2779705"/>
                </a:lnTo>
                <a:close/>
                <a:moveTo>
                  <a:pt x="7041001" y="2188238"/>
                </a:moveTo>
                <a:lnTo>
                  <a:pt x="7134068" y="2281305"/>
                </a:lnTo>
                <a:lnTo>
                  <a:pt x="7134068" y="2590752"/>
                </a:lnTo>
                <a:lnTo>
                  <a:pt x="7443515" y="2590752"/>
                </a:lnTo>
                <a:lnTo>
                  <a:pt x="7536582" y="2683819"/>
                </a:lnTo>
                <a:lnTo>
                  <a:pt x="7041001" y="2683819"/>
                </a:lnTo>
                <a:close/>
                <a:moveTo>
                  <a:pt x="6927423" y="2074660"/>
                </a:moveTo>
                <a:lnTo>
                  <a:pt x="6944689" y="2091926"/>
                </a:lnTo>
                <a:lnTo>
                  <a:pt x="6944689" y="2683819"/>
                </a:lnTo>
                <a:lnTo>
                  <a:pt x="6335530" y="2683819"/>
                </a:lnTo>
                <a:lnTo>
                  <a:pt x="6335530" y="2074660"/>
                </a:lnTo>
                <a:close/>
                <a:moveTo>
                  <a:pt x="6335532" y="1482769"/>
                </a:moveTo>
                <a:lnTo>
                  <a:pt x="6428597" y="1575834"/>
                </a:lnTo>
                <a:lnTo>
                  <a:pt x="6428597" y="1885706"/>
                </a:lnTo>
                <a:lnTo>
                  <a:pt x="6738470" y="1885707"/>
                </a:lnTo>
                <a:lnTo>
                  <a:pt x="6831536" y="1978773"/>
                </a:lnTo>
                <a:lnTo>
                  <a:pt x="6335530" y="1978773"/>
                </a:lnTo>
                <a:close/>
                <a:moveTo>
                  <a:pt x="6222378" y="1369615"/>
                </a:moveTo>
                <a:lnTo>
                  <a:pt x="6239220" y="1386457"/>
                </a:lnTo>
                <a:lnTo>
                  <a:pt x="6239219" y="1978773"/>
                </a:lnTo>
                <a:lnTo>
                  <a:pt x="5630061" y="1978775"/>
                </a:lnTo>
                <a:lnTo>
                  <a:pt x="5630062" y="1369615"/>
                </a:lnTo>
                <a:close/>
                <a:moveTo>
                  <a:pt x="5630060" y="777297"/>
                </a:moveTo>
                <a:lnTo>
                  <a:pt x="5723128" y="870365"/>
                </a:lnTo>
                <a:lnTo>
                  <a:pt x="5723128" y="1180663"/>
                </a:lnTo>
                <a:lnTo>
                  <a:pt x="6033427" y="1180664"/>
                </a:lnTo>
                <a:lnTo>
                  <a:pt x="6126494" y="1273731"/>
                </a:lnTo>
                <a:lnTo>
                  <a:pt x="5630061" y="1273730"/>
                </a:lnTo>
                <a:close/>
                <a:moveTo>
                  <a:pt x="5517333" y="664570"/>
                </a:moveTo>
                <a:lnTo>
                  <a:pt x="5533749" y="680986"/>
                </a:lnTo>
                <a:lnTo>
                  <a:pt x="5533749" y="1273730"/>
                </a:lnTo>
                <a:lnTo>
                  <a:pt x="4924590" y="1273730"/>
                </a:lnTo>
                <a:lnTo>
                  <a:pt x="4924590" y="664570"/>
                </a:lnTo>
                <a:close/>
                <a:moveTo>
                  <a:pt x="4924590" y="71827"/>
                </a:moveTo>
                <a:lnTo>
                  <a:pt x="5017657" y="164894"/>
                </a:lnTo>
                <a:lnTo>
                  <a:pt x="5017657" y="475617"/>
                </a:lnTo>
                <a:lnTo>
                  <a:pt x="5328381" y="475618"/>
                </a:lnTo>
                <a:lnTo>
                  <a:pt x="5421448" y="568685"/>
                </a:lnTo>
                <a:lnTo>
                  <a:pt x="4924590" y="568684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61148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90EDD29B-2299-4676-B206-CB514BA0144F}"/>
              </a:ext>
            </a:extLst>
          </p:cNvPr>
          <p:cNvSpPr/>
          <p:nvPr userDrawn="1"/>
        </p:nvSpPr>
        <p:spPr>
          <a:xfrm rot="18900000">
            <a:off x="-1684734" y="-690114"/>
            <a:ext cx="8241628" cy="8246563"/>
          </a:xfrm>
          <a:custGeom>
            <a:avLst/>
            <a:gdLst>
              <a:gd name="connsiteX0" fmla="*/ 566138 w 8241628"/>
              <a:gd name="connsiteY0" fmla="*/ 4894842 h 8246563"/>
              <a:gd name="connsiteX1" fmla="*/ 566138 w 8241628"/>
              <a:gd name="connsiteY1" fmla="*/ 5424682 h 8246563"/>
              <a:gd name="connsiteX2" fmla="*/ 473071 w 8241628"/>
              <a:gd name="connsiteY2" fmla="*/ 5331615 h 8246563"/>
              <a:gd name="connsiteX3" fmla="*/ 473071 w 8241628"/>
              <a:gd name="connsiteY3" fmla="*/ 4987909 h 8246563"/>
              <a:gd name="connsiteX4" fmla="*/ 129365 w 8241628"/>
              <a:gd name="connsiteY4" fmla="*/ 4987909 h 8246563"/>
              <a:gd name="connsiteX5" fmla="*/ 36298 w 8241628"/>
              <a:gd name="connsiteY5" fmla="*/ 4894842 h 8246563"/>
              <a:gd name="connsiteX6" fmla="*/ 1271609 w 8241628"/>
              <a:gd name="connsiteY6" fmla="*/ 5599889 h 8246563"/>
              <a:gd name="connsiteX7" fmla="*/ 1271609 w 8241628"/>
              <a:gd name="connsiteY7" fmla="*/ 6130153 h 8246563"/>
              <a:gd name="connsiteX8" fmla="*/ 1178542 w 8241628"/>
              <a:gd name="connsiteY8" fmla="*/ 6037086 h 8246563"/>
              <a:gd name="connsiteX9" fmla="*/ 1178542 w 8241628"/>
              <a:gd name="connsiteY9" fmla="*/ 5692956 h 8246563"/>
              <a:gd name="connsiteX10" fmla="*/ 834411 w 8241628"/>
              <a:gd name="connsiteY10" fmla="*/ 5692955 h 8246563"/>
              <a:gd name="connsiteX11" fmla="*/ 741344 w 8241628"/>
              <a:gd name="connsiteY11" fmla="*/ 5599888 h 8246563"/>
              <a:gd name="connsiteX12" fmla="*/ 1977078 w 8241628"/>
              <a:gd name="connsiteY12" fmla="*/ 6304931 h 8246563"/>
              <a:gd name="connsiteX13" fmla="*/ 1977077 w 8241628"/>
              <a:gd name="connsiteY13" fmla="*/ 6835621 h 8246563"/>
              <a:gd name="connsiteX14" fmla="*/ 1884010 w 8241628"/>
              <a:gd name="connsiteY14" fmla="*/ 6742554 h 8246563"/>
              <a:gd name="connsiteX15" fmla="*/ 1884010 w 8241628"/>
              <a:gd name="connsiteY15" fmla="*/ 6397999 h 8246563"/>
              <a:gd name="connsiteX16" fmla="*/ 1539454 w 8241628"/>
              <a:gd name="connsiteY16" fmla="*/ 6397998 h 8246563"/>
              <a:gd name="connsiteX17" fmla="*/ 1446388 w 8241628"/>
              <a:gd name="connsiteY17" fmla="*/ 6304932 h 8246563"/>
              <a:gd name="connsiteX18" fmla="*/ 2682548 w 8241628"/>
              <a:gd name="connsiteY18" fmla="*/ 7009976 h 8246563"/>
              <a:gd name="connsiteX19" fmla="*/ 2682548 w 8241628"/>
              <a:gd name="connsiteY19" fmla="*/ 7541092 h 8246563"/>
              <a:gd name="connsiteX20" fmla="*/ 2589481 w 8241628"/>
              <a:gd name="connsiteY20" fmla="*/ 7448025 h 8246563"/>
              <a:gd name="connsiteX21" fmla="*/ 2589481 w 8241628"/>
              <a:gd name="connsiteY21" fmla="*/ 7103044 h 8246563"/>
              <a:gd name="connsiteX22" fmla="*/ 2244499 w 8241628"/>
              <a:gd name="connsiteY22" fmla="*/ 7103043 h 8246563"/>
              <a:gd name="connsiteX23" fmla="*/ 2151432 w 8241628"/>
              <a:gd name="connsiteY23" fmla="*/ 7009976 h 8246563"/>
              <a:gd name="connsiteX24" fmla="*/ 3388019 w 8241628"/>
              <a:gd name="connsiteY24" fmla="*/ 7715022 h 8246563"/>
              <a:gd name="connsiteX25" fmla="*/ 3388019 w 8241628"/>
              <a:gd name="connsiteY25" fmla="*/ 8246563 h 8246563"/>
              <a:gd name="connsiteX26" fmla="*/ 3294951 w 8241628"/>
              <a:gd name="connsiteY26" fmla="*/ 8153495 h 8246563"/>
              <a:gd name="connsiteX27" fmla="*/ 3294951 w 8241628"/>
              <a:gd name="connsiteY27" fmla="*/ 7808090 h 8246563"/>
              <a:gd name="connsiteX28" fmla="*/ 2949545 w 8241628"/>
              <a:gd name="connsiteY28" fmla="*/ 7808089 h 8246563"/>
              <a:gd name="connsiteX29" fmla="*/ 2856479 w 8241628"/>
              <a:gd name="connsiteY29" fmla="*/ 7715023 h 8246563"/>
              <a:gd name="connsiteX30" fmla="*/ 1178541 w 8241628"/>
              <a:gd name="connsiteY30" fmla="*/ 4987909 h 8246563"/>
              <a:gd name="connsiteX31" fmla="*/ 755517 w 8241628"/>
              <a:gd name="connsiteY31" fmla="*/ 4987909 h 8246563"/>
              <a:gd name="connsiteX32" fmla="*/ 755517 w 8241628"/>
              <a:gd name="connsiteY32" fmla="*/ 5410935 h 8246563"/>
              <a:gd name="connsiteX33" fmla="*/ 1178542 w 8241628"/>
              <a:gd name="connsiteY33" fmla="*/ 5410935 h 8246563"/>
              <a:gd name="connsiteX34" fmla="*/ 1884012 w 8241628"/>
              <a:gd name="connsiteY34" fmla="*/ 5692956 h 8246563"/>
              <a:gd name="connsiteX35" fmla="*/ 1460987 w 8241628"/>
              <a:gd name="connsiteY35" fmla="*/ 5692955 h 8246563"/>
              <a:gd name="connsiteX36" fmla="*/ 1460988 w 8241628"/>
              <a:gd name="connsiteY36" fmla="*/ 6115981 h 8246563"/>
              <a:gd name="connsiteX37" fmla="*/ 1884010 w 8241628"/>
              <a:gd name="connsiteY37" fmla="*/ 6115979 h 8246563"/>
              <a:gd name="connsiteX38" fmla="*/ 2589481 w 8241628"/>
              <a:gd name="connsiteY38" fmla="*/ 6397999 h 8246563"/>
              <a:gd name="connsiteX39" fmla="*/ 2166456 w 8241628"/>
              <a:gd name="connsiteY39" fmla="*/ 6397998 h 8246563"/>
              <a:gd name="connsiteX40" fmla="*/ 2166456 w 8241628"/>
              <a:gd name="connsiteY40" fmla="*/ 6821024 h 8246563"/>
              <a:gd name="connsiteX41" fmla="*/ 2589481 w 8241628"/>
              <a:gd name="connsiteY41" fmla="*/ 6821025 h 8246563"/>
              <a:gd name="connsiteX42" fmla="*/ 3294952 w 8241628"/>
              <a:gd name="connsiteY42" fmla="*/ 7103044 h 8246563"/>
              <a:gd name="connsiteX43" fmla="*/ 2871927 w 8241628"/>
              <a:gd name="connsiteY43" fmla="*/ 7103044 h 8246563"/>
              <a:gd name="connsiteX44" fmla="*/ 2871927 w 8241628"/>
              <a:gd name="connsiteY44" fmla="*/ 7526070 h 8246563"/>
              <a:gd name="connsiteX45" fmla="*/ 3294952 w 8241628"/>
              <a:gd name="connsiteY45" fmla="*/ 7526070 h 8246563"/>
              <a:gd name="connsiteX46" fmla="*/ 566138 w 8241628"/>
              <a:gd name="connsiteY46" fmla="*/ 4232819 h 8246563"/>
              <a:gd name="connsiteX47" fmla="*/ 566137 w 8241628"/>
              <a:gd name="connsiteY47" fmla="*/ 4798957 h 8246563"/>
              <a:gd name="connsiteX48" fmla="*/ 0 w 8241628"/>
              <a:gd name="connsiteY48" fmla="*/ 4798957 h 8246563"/>
              <a:gd name="connsiteX49" fmla="*/ 93067 w 8241628"/>
              <a:gd name="connsiteY49" fmla="*/ 4705890 h 8246563"/>
              <a:gd name="connsiteX50" fmla="*/ 473071 w 8241628"/>
              <a:gd name="connsiteY50" fmla="*/ 4705890 h 8246563"/>
              <a:gd name="connsiteX51" fmla="*/ 473071 w 8241628"/>
              <a:gd name="connsiteY51" fmla="*/ 4325886 h 8246563"/>
              <a:gd name="connsiteX52" fmla="*/ 1271609 w 8241628"/>
              <a:gd name="connsiteY52" fmla="*/ 4894842 h 8246563"/>
              <a:gd name="connsiteX53" fmla="*/ 1271609 w 8241628"/>
              <a:gd name="connsiteY53" fmla="*/ 5504003 h 8246563"/>
              <a:gd name="connsiteX54" fmla="*/ 662450 w 8241628"/>
              <a:gd name="connsiteY54" fmla="*/ 5504002 h 8246563"/>
              <a:gd name="connsiteX55" fmla="*/ 662450 w 8241628"/>
              <a:gd name="connsiteY55" fmla="*/ 4894842 h 8246563"/>
              <a:gd name="connsiteX56" fmla="*/ 1977079 w 8241628"/>
              <a:gd name="connsiteY56" fmla="*/ 5599888 h 8246563"/>
              <a:gd name="connsiteX57" fmla="*/ 1977077 w 8241628"/>
              <a:gd name="connsiteY57" fmla="*/ 6209046 h 8246563"/>
              <a:gd name="connsiteX58" fmla="*/ 1367920 w 8241628"/>
              <a:gd name="connsiteY58" fmla="*/ 6209049 h 8246563"/>
              <a:gd name="connsiteX59" fmla="*/ 1367920 w 8241628"/>
              <a:gd name="connsiteY59" fmla="*/ 5599888 h 8246563"/>
              <a:gd name="connsiteX60" fmla="*/ 2682548 w 8241628"/>
              <a:gd name="connsiteY60" fmla="*/ 6304931 h 8246563"/>
              <a:gd name="connsiteX61" fmla="*/ 2682548 w 8241628"/>
              <a:gd name="connsiteY61" fmla="*/ 6914092 h 8246563"/>
              <a:gd name="connsiteX62" fmla="*/ 2073389 w 8241628"/>
              <a:gd name="connsiteY62" fmla="*/ 6914092 h 8246563"/>
              <a:gd name="connsiteX63" fmla="*/ 2073389 w 8241628"/>
              <a:gd name="connsiteY63" fmla="*/ 6304931 h 8246563"/>
              <a:gd name="connsiteX64" fmla="*/ 3388020 w 8241628"/>
              <a:gd name="connsiteY64" fmla="*/ 7009977 h 8246563"/>
              <a:gd name="connsiteX65" fmla="*/ 3388019 w 8241628"/>
              <a:gd name="connsiteY65" fmla="*/ 7619137 h 8246563"/>
              <a:gd name="connsiteX66" fmla="*/ 2778860 w 8241628"/>
              <a:gd name="connsiteY66" fmla="*/ 7619137 h 8246563"/>
              <a:gd name="connsiteX67" fmla="*/ 2778860 w 8241628"/>
              <a:gd name="connsiteY67" fmla="*/ 7009977 h 8246563"/>
              <a:gd name="connsiteX68" fmla="*/ 1178542 w 8241628"/>
              <a:gd name="connsiteY68" fmla="*/ 4282864 h 8246563"/>
              <a:gd name="connsiteX69" fmla="*/ 755517 w 8241628"/>
              <a:gd name="connsiteY69" fmla="*/ 4282864 h 8246563"/>
              <a:gd name="connsiteX70" fmla="*/ 755517 w 8241628"/>
              <a:gd name="connsiteY70" fmla="*/ 4705890 h 8246563"/>
              <a:gd name="connsiteX71" fmla="*/ 1178542 w 8241628"/>
              <a:gd name="connsiteY71" fmla="*/ 4705891 h 8246563"/>
              <a:gd name="connsiteX72" fmla="*/ 1884013 w 8241628"/>
              <a:gd name="connsiteY72" fmla="*/ 4987910 h 8246563"/>
              <a:gd name="connsiteX73" fmla="*/ 1460988 w 8241628"/>
              <a:gd name="connsiteY73" fmla="*/ 4987909 h 8246563"/>
              <a:gd name="connsiteX74" fmla="*/ 1460988 w 8241628"/>
              <a:gd name="connsiteY74" fmla="*/ 5410935 h 8246563"/>
              <a:gd name="connsiteX75" fmla="*/ 1884012 w 8241628"/>
              <a:gd name="connsiteY75" fmla="*/ 5410935 h 8246563"/>
              <a:gd name="connsiteX76" fmla="*/ 2589481 w 8241628"/>
              <a:gd name="connsiteY76" fmla="*/ 5692952 h 8246563"/>
              <a:gd name="connsiteX77" fmla="*/ 2166456 w 8241628"/>
              <a:gd name="connsiteY77" fmla="*/ 5692952 h 8246563"/>
              <a:gd name="connsiteX78" fmla="*/ 2166456 w 8241628"/>
              <a:gd name="connsiteY78" fmla="*/ 6115978 h 8246563"/>
              <a:gd name="connsiteX79" fmla="*/ 2589481 w 8241628"/>
              <a:gd name="connsiteY79" fmla="*/ 6115978 h 8246563"/>
              <a:gd name="connsiteX80" fmla="*/ 3294952 w 8241628"/>
              <a:gd name="connsiteY80" fmla="*/ 6397999 h 8246563"/>
              <a:gd name="connsiteX81" fmla="*/ 2871927 w 8241628"/>
              <a:gd name="connsiteY81" fmla="*/ 6397998 h 8246563"/>
              <a:gd name="connsiteX82" fmla="*/ 2871927 w 8241628"/>
              <a:gd name="connsiteY82" fmla="*/ 6821024 h 8246563"/>
              <a:gd name="connsiteX83" fmla="*/ 3294952 w 8241628"/>
              <a:gd name="connsiteY83" fmla="*/ 6821025 h 8246563"/>
              <a:gd name="connsiteX84" fmla="*/ 4000423 w 8241628"/>
              <a:gd name="connsiteY84" fmla="*/ 7103044 h 8246563"/>
              <a:gd name="connsiteX85" fmla="*/ 3577398 w 8241628"/>
              <a:gd name="connsiteY85" fmla="*/ 7103044 h 8246563"/>
              <a:gd name="connsiteX86" fmla="*/ 3577398 w 8241628"/>
              <a:gd name="connsiteY86" fmla="*/ 7526070 h 8246563"/>
              <a:gd name="connsiteX87" fmla="*/ 4000423 w 8241628"/>
              <a:gd name="connsiteY87" fmla="*/ 7526070 h 8246563"/>
              <a:gd name="connsiteX88" fmla="*/ 1271609 w 8241628"/>
              <a:gd name="connsiteY88" fmla="*/ 4189797 h 8246563"/>
              <a:gd name="connsiteX89" fmla="*/ 1271609 w 8241628"/>
              <a:gd name="connsiteY89" fmla="*/ 4798958 h 8246563"/>
              <a:gd name="connsiteX90" fmla="*/ 662450 w 8241628"/>
              <a:gd name="connsiteY90" fmla="*/ 4798957 h 8246563"/>
              <a:gd name="connsiteX91" fmla="*/ 662450 w 8241628"/>
              <a:gd name="connsiteY91" fmla="*/ 4189797 h 8246563"/>
              <a:gd name="connsiteX92" fmla="*/ 1977080 w 8241628"/>
              <a:gd name="connsiteY92" fmla="*/ 4894843 h 8246563"/>
              <a:gd name="connsiteX93" fmla="*/ 1977079 w 8241628"/>
              <a:gd name="connsiteY93" fmla="*/ 5504002 h 8246563"/>
              <a:gd name="connsiteX94" fmla="*/ 1367921 w 8241628"/>
              <a:gd name="connsiteY94" fmla="*/ 5504003 h 8246563"/>
              <a:gd name="connsiteX95" fmla="*/ 1367920 w 8241628"/>
              <a:gd name="connsiteY95" fmla="*/ 4894842 h 8246563"/>
              <a:gd name="connsiteX96" fmla="*/ 2682548 w 8241628"/>
              <a:gd name="connsiteY96" fmla="*/ 5599885 h 8246563"/>
              <a:gd name="connsiteX97" fmla="*/ 2682548 w 8241628"/>
              <a:gd name="connsiteY97" fmla="*/ 6209045 h 8246563"/>
              <a:gd name="connsiteX98" fmla="*/ 2073389 w 8241628"/>
              <a:gd name="connsiteY98" fmla="*/ 6209045 h 8246563"/>
              <a:gd name="connsiteX99" fmla="*/ 2073391 w 8241628"/>
              <a:gd name="connsiteY99" fmla="*/ 5599887 h 8246563"/>
              <a:gd name="connsiteX100" fmla="*/ 3388019 w 8241628"/>
              <a:gd name="connsiteY100" fmla="*/ 6304931 h 8246563"/>
              <a:gd name="connsiteX101" fmla="*/ 3388018 w 8241628"/>
              <a:gd name="connsiteY101" fmla="*/ 6914092 h 8246563"/>
              <a:gd name="connsiteX102" fmla="*/ 2778859 w 8241628"/>
              <a:gd name="connsiteY102" fmla="*/ 6914092 h 8246563"/>
              <a:gd name="connsiteX103" fmla="*/ 2778860 w 8241628"/>
              <a:gd name="connsiteY103" fmla="*/ 6304931 h 8246563"/>
              <a:gd name="connsiteX104" fmla="*/ 4093490 w 8241628"/>
              <a:gd name="connsiteY104" fmla="*/ 7009977 h 8246563"/>
              <a:gd name="connsiteX105" fmla="*/ 4093490 w 8241628"/>
              <a:gd name="connsiteY105" fmla="*/ 7619137 h 8246563"/>
              <a:gd name="connsiteX106" fmla="*/ 3484331 w 8241628"/>
              <a:gd name="connsiteY106" fmla="*/ 7619137 h 8246563"/>
              <a:gd name="connsiteX107" fmla="*/ 3484331 w 8241628"/>
              <a:gd name="connsiteY107" fmla="*/ 7009977 h 8246563"/>
              <a:gd name="connsiteX108" fmla="*/ 1884013 w 8241628"/>
              <a:gd name="connsiteY108" fmla="*/ 4282864 h 8246563"/>
              <a:gd name="connsiteX109" fmla="*/ 1460988 w 8241628"/>
              <a:gd name="connsiteY109" fmla="*/ 4282863 h 8246563"/>
              <a:gd name="connsiteX110" fmla="*/ 1460988 w 8241628"/>
              <a:gd name="connsiteY110" fmla="*/ 4705889 h 8246563"/>
              <a:gd name="connsiteX111" fmla="*/ 1884013 w 8241628"/>
              <a:gd name="connsiteY111" fmla="*/ 4705890 h 8246563"/>
              <a:gd name="connsiteX112" fmla="*/ 2589483 w 8241628"/>
              <a:gd name="connsiteY112" fmla="*/ 4987910 h 8246563"/>
              <a:gd name="connsiteX113" fmla="*/ 2166459 w 8241628"/>
              <a:gd name="connsiteY113" fmla="*/ 4987910 h 8246563"/>
              <a:gd name="connsiteX114" fmla="*/ 2166458 w 8241628"/>
              <a:gd name="connsiteY114" fmla="*/ 5410935 h 8246563"/>
              <a:gd name="connsiteX115" fmla="*/ 2589481 w 8241628"/>
              <a:gd name="connsiteY115" fmla="*/ 5410934 h 8246563"/>
              <a:gd name="connsiteX116" fmla="*/ 3294952 w 8241628"/>
              <a:gd name="connsiteY116" fmla="*/ 5692952 h 8246563"/>
              <a:gd name="connsiteX117" fmla="*/ 2871927 w 8241628"/>
              <a:gd name="connsiteY117" fmla="*/ 5692952 h 8246563"/>
              <a:gd name="connsiteX118" fmla="*/ 2871927 w 8241628"/>
              <a:gd name="connsiteY118" fmla="*/ 6115978 h 8246563"/>
              <a:gd name="connsiteX119" fmla="*/ 3294952 w 8241628"/>
              <a:gd name="connsiteY119" fmla="*/ 6115978 h 8246563"/>
              <a:gd name="connsiteX120" fmla="*/ 4000423 w 8241628"/>
              <a:gd name="connsiteY120" fmla="*/ 6397998 h 8246563"/>
              <a:gd name="connsiteX121" fmla="*/ 3577398 w 8241628"/>
              <a:gd name="connsiteY121" fmla="*/ 6397998 h 8246563"/>
              <a:gd name="connsiteX122" fmla="*/ 3577398 w 8241628"/>
              <a:gd name="connsiteY122" fmla="*/ 6821024 h 8246563"/>
              <a:gd name="connsiteX123" fmla="*/ 4000423 w 8241628"/>
              <a:gd name="connsiteY123" fmla="*/ 6821024 h 8246563"/>
              <a:gd name="connsiteX124" fmla="*/ 1271609 w 8241628"/>
              <a:gd name="connsiteY124" fmla="*/ 3527348 h 8246563"/>
              <a:gd name="connsiteX125" fmla="*/ 1271609 w 8241628"/>
              <a:gd name="connsiteY125" fmla="*/ 4093911 h 8246563"/>
              <a:gd name="connsiteX126" fmla="*/ 705045 w 8241628"/>
              <a:gd name="connsiteY126" fmla="*/ 4093912 h 8246563"/>
              <a:gd name="connsiteX127" fmla="*/ 798113 w 8241628"/>
              <a:gd name="connsiteY127" fmla="*/ 4000844 h 8246563"/>
              <a:gd name="connsiteX128" fmla="*/ 1178542 w 8241628"/>
              <a:gd name="connsiteY128" fmla="*/ 4000844 h 8246563"/>
              <a:gd name="connsiteX129" fmla="*/ 1178542 w 8241628"/>
              <a:gd name="connsiteY129" fmla="*/ 3620415 h 8246563"/>
              <a:gd name="connsiteX130" fmla="*/ 1977080 w 8241628"/>
              <a:gd name="connsiteY130" fmla="*/ 4189797 h 8246563"/>
              <a:gd name="connsiteX131" fmla="*/ 1977081 w 8241628"/>
              <a:gd name="connsiteY131" fmla="*/ 4798957 h 8246563"/>
              <a:gd name="connsiteX132" fmla="*/ 1367921 w 8241628"/>
              <a:gd name="connsiteY132" fmla="*/ 4798957 h 8246563"/>
              <a:gd name="connsiteX133" fmla="*/ 1367921 w 8241628"/>
              <a:gd name="connsiteY133" fmla="*/ 4189796 h 8246563"/>
              <a:gd name="connsiteX134" fmla="*/ 2682550 w 8241628"/>
              <a:gd name="connsiteY134" fmla="*/ 4894842 h 8246563"/>
              <a:gd name="connsiteX135" fmla="*/ 2682548 w 8241628"/>
              <a:gd name="connsiteY135" fmla="*/ 5504000 h 8246563"/>
              <a:gd name="connsiteX136" fmla="*/ 2073391 w 8241628"/>
              <a:gd name="connsiteY136" fmla="*/ 5504002 h 8246563"/>
              <a:gd name="connsiteX137" fmla="*/ 2073392 w 8241628"/>
              <a:gd name="connsiteY137" fmla="*/ 4894843 h 8246563"/>
              <a:gd name="connsiteX138" fmla="*/ 3388019 w 8241628"/>
              <a:gd name="connsiteY138" fmla="*/ 5599885 h 8246563"/>
              <a:gd name="connsiteX139" fmla="*/ 3388018 w 8241628"/>
              <a:gd name="connsiteY139" fmla="*/ 6209045 h 8246563"/>
              <a:gd name="connsiteX140" fmla="*/ 2778859 w 8241628"/>
              <a:gd name="connsiteY140" fmla="*/ 6209045 h 8246563"/>
              <a:gd name="connsiteX141" fmla="*/ 2778860 w 8241628"/>
              <a:gd name="connsiteY141" fmla="*/ 5599885 h 8246563"/>
              <a:gd name="connsiteX142" fmla="*/ 4093490 w 8241628"/>
              <a:gd name="connsiteY142" fmla="*/ 6304931 h 8246563"/>
              <a:gd name="connsiteX143" fmla="*/ 4093490 w 8241628"/>
              <a:gd name="connsiteY143" fmla="*/ 6914091 h 8246563"/>
              <a:gd name="connsiteX144" fmla="*/ 3484331 w 8241628"/>
              <a:gd name="connsiteY144" fmla="*/ 6914091 h 8246563"/>
              <a:gd name="connsiteX145" fmla="*/ 3484331 w 8241628"/>
              <a:gd name="connsiteY145" fmla="*/ 6304931 h 8246563"/>
              <a:gd name="connsiteX146" fmla="*/ 1884012 w 8241628"/>
              <a:gd name="connsiteY146" fmla="*/ 3577818 h 8246563"/>
              <a:gd name="connsiteX147" fmla="*/ 1460988 w 8241628"/>
              <a:gd name="connsiteY147" fmla="*/ 3577818 h 8246563"/>
              <a:gd name="connsiteX148" fmla="*/ 1460988 w 8241628"/>
              <a:gd name="connsiteY148" fmla="*/ 4000844 h 8246563"/>
              <a:gd name="connsiteX149" fmla="*/ 1884012 w 8241628"/>
              <a:gd name="connsiteY149" fmla="*/ 4000844 h 8246563"/>
              <a:gd name="connsiteX150" fmla="*/ 2589484 w 8241628"/>
              <a:gd name="connsiteY150" fmla="*/ 4282864 h 8246563"/>
              <a:gd name="connsiteX151" fmla="*/ 2166459 w 8241628"/>
              <a:gd name="connsiteY151" fmla="*/ 4282864 h 8246563"/>
              <a:gd name="connsiteX152" fmla="*/ 2166459 w 8241628"/>
              <a:gd name="connsiteY152" fmla="*/ 4705889 h 8246563"/>
              <a:gd name="connsiteX153" fmla="*/ 2589484 w 8241628"/>
              <a:gd name="connsiteY153" fmla="*/ 4705890 h 8246563"/>
              <a:gd name="connsiteX154" fmla="*/ 3294952 w 8241628"/>
              <a:gd name="connsiteY154" fmla="*/ 4987907 h 8246563"/>
              <a:gd name="connsiteX155" fmla="*/ 2871927 w 8241628"/>
              <a:gd name="connsiteY155" fmla="*/ 4987907 h 8246563"/>
              <a:gd name="connsiteX156" fmla="*/ 2871927 w 8241628"/>
              <a:gd name="connsiteY156" fmla="*/ 5410932 h 8246563"/>
              <a:gd name="connsiteX157" fmla="*/ 3294952 w 8241628"/>
              <a:gd name="connsiteY157" fmla="*/ 5410933 h 8246563"/>
              <a:gd name="connsiteX158" fmla="*/ 4000423 w 8241628"/>
              <a:gd name="connsiteY158" fmla="*/ 5692953 h 8246563"/>
              <a:gd name="connsiteX159" fmla="*/ 3577398 w 8241628"/>
              <a:gd name="connsiteY159" fmla="*/ 5692953 h 8246563"/>
              <a:gd name="connsiteX160" fmla="*/ 3577398 w 8241628"/>
              <a:gd name="connsiteY160" fmla="*/ 6115979 h 8246563"/>
              <a:gd name="connsiteX161" fmla="*/ 4000423 w 8241628"/>
              <a:gd name="connsiteY161" fmla="*/ 6115979 h 8246563"/>
              <a:gd name="connsiteX162" fmla="*/ 4705891 w 8241628"/>
              <a:gd name="connsiteY162" fmla="*/ 6397999 h 8246563"/>
              <a:gd name="connsiteX163" fmla="*/ 4282866 w 8241628"/>
              <a:gd name="connsiteY163" fmla="*/ 6397998 h 8246563"/>
              <a:gd name="connsiteX164" fmla="*/ 4282867 w 8241628"/>
              <a:gd name="connsiteY164" fmla="*/ 6821024 h 8246563"/>
              <a:gd name="connsiteX165" fmla="*/ 4705891 w 8241628"/>
              <a:gd name="connsiteY165" fmla="*/ 6821024 h 8246563"/>
              <a:gd name="connsiteX166" fmla="*/ 1977080 w 8241628"/>
              <a:gd name="connsiteY166" fmla="*/ 3484751 h 8246563"/>
              <a:gd name="connsiteX167" fmla="*/ 1977080 w 8241628"/>
              <a:gd name="connsiteY167" fmla="*/ 4093912 h 8246563"/>
              <a:gd name="connsiteX168" fmla="*/ 1367920 w 8241628"/>
              <a:gd name="connsiteY168" fmla="*/ 4093911 h 8246563"/>
              <a:gd name="connsiteX169" fmla="*/ 1367921 w 8241628"/>
              <a:gd name="connsiteY169" fmla="*/ 3484751 h 8246563"/>
              <a:gd name="connsiteX170" fmla="*/ 2682551 w 8241628"/>
              <a:gd name="connsiteY170" fmla="*/ 4189797 h 8246563"/>
              <a:gd name="connsiteX171" fmla="*/ 2682551 w 8241628"/>
              <a:gd name="connsiteY171" fmla="*/ 4798957 h 8246563"/>
              <a:gd name="connsiteX172" fmla="*/ 2073391 w 8241628"/>
              <a:gd name="connsiteY172" fmla="*/ 4798957 h 8246563"/>
              <a:gd name="connsiteX173" fmla="*/ 2073392 w 8241628"/>
              <a:gd name="connsiteY173" fmla="*/ 4189797 h 8246563"/>
              <a:gd name="connsiteX174" fmla="*/ 3388020 w 8241628"/>
              <a:gd name="connsiteY174" fmla="*/ 4894840 h 8246563"/>
              <a:gd name="connsiteX175" fmla="*/ 3388019 w 8241628"/>
              <a:gd name="connsiteY175" fmla="*/ 5504000 h 8246563"/>
              <a:gd name="connsiteX176" fmla="*/ 2778860 w 8241628"/>
              <a:gd name="connsiteY176" fmla="*/ 5504000 h 8246563"/>
              <a:gd name="connsiteX177" fmla="*/ 2778862 w 8241628"/>
              <a:gd name="connsiteY177" fmla="*/ 4894841 h 8246563"/>
              <a:gd name="connsiteX178" fmla="*/ 4093490 w 8241628"/>
              <a:gd name="connsiteY178" fmla="*/ 5599886 h 8246563"/>
              <a:gd name="connsiteX179" fmla="*/ 4093490 w 8241628"/>
              <a:gd name="connsiteY179" fmla="*/ 6209046 h 8246563"/>
              <a:gd name="connsiteX180" fmla="*/ 3484331 w 8241628"/>
              <a:gd name="connsiteY180" fmla="*/ 6209046 h 8246563"/>
              <a:gd name="connsiteX181" fmla="*/ 3484331 w 8241628"/>
              <a:gd name="connsiteY181" fmla="*/ 5599886 h 8246563"/>
              <a:gd name="connsiteX182" fmla="*/ 4798958 w 8241628"/>
              <a:gd name="connsiteY182" fmla="*/ 6304931 h 8246563"/>
              <a:gd name="connsiteX183" fmla="*/ 4798958 w 8241628"/>
              <a:gd name="connsiteY183" fmla="*/ 6914092 h 8246563"/>
              <a:gd name="connsiteX184" fmla="*/ 4189799 w 8241628"/>
              <a:gd name="connsiteY184" fmla="*/ 6914092 h 8246563"/>
              <a:gd name="connsiteX185" fmla="*/ 4189799 w 8241628"/>
              <a:gd name="connsiteY185" fmla="*/ 6304931 h 8246563"/>
              <a:gd name="connsiteX186" fmla="*/ 2589483 w 8241628"/>
              <a:gd name="connsiteY186" fmla="*/ 3577818 h 8246563"/>
              <a:gd name="connsiteX187" fmla="*/ 2166458 w 8241628"/>
              <a:gd name="connsiteY187" fmla="*/ 3577818 h 8246563"/>
              <a:gd name="connsiteX188" fmla="*/ 2166458 w 8241628"/>
              <a:gd name="connsiteY188" fmla="*/ 4000844 h 8246563"/>
              <a:gd name="connsiteX189" fmla="*/ 2589483 w 8241628"/>
              <a:gd name="connsiteY189" fmla="*/ 4000845 h 8246563"/>
              <a:gd name="connsiteX190" fmla="*/ 3294953 w 8241628"/>
              <a:gd name="connsiteY190" fmla="*/ 4282863 h 8246563"/>
              <a:gd name="connsiteX191" fmla="*/ 2871930 w 8241628"/>
              <a:gd name="connsiteY191" fmla="*/ 4282864 h 8246563"/>
              <a:gd name="connsiteX192" fmla="*/ 2871928 w 8241628"/>
              <a:gd name="connsiteY192" fmla="*/ 4705889 h 8246563"/>
              <a:gd name="connsiteX193" fmla="*/ 3294952 w 8241628"/>
              <a:gd name="connsiteY193" fmla="*/ 4705887 h 8246563"/>
              <a:gd name="connsiteX194" fmla="*/ 4000423 w 8241628"/>
              <a:gd name="connsiteY194" fmla="*/ 4987907 h 8246563"/>
              <a:gd name="connsiteX195" fmla="*/ 3577398 w 8241628"/>
              <a:gd name="connsiteY195" fmla="*/ 4987907 h 8246563"/>
              <a:gd name="connsiteX196" fmla="*/ 3577398 w 8241628"/>
              <a:gd name="connsiteY196" fmla="*/ 5410932 h 8246563"/>
              <a:gd name="connsiteX197" fmla="*/ 4000423 w 8241628"/>
              <a:gd name="connsiteY197" fmla="*/ 5410933 h 8246563"/>
              <a:gd name="connsiteX198" fmla="*/ 4705892 w 8241628"/>
              <a:gd name="connsiteY198" fmla="*/ 5692953 h 8246563"/>
              <a:gd name="connsiteX199" fmla="*/ 4282867 w 8241628"/>
              <a:gd name="connsiteY199" fmla="*/ 5692953 h 8246563"/>
              <a:gd name="connsiteX200" fmla="*/ 4282867 w 8241628"/>
              <a:gd name="connsiteY200" fmla="*/ 6115979 h 8246563"/>
              <a:gd name="connsiteX201" fmla="*/ 4705892 w 8241628"/>
              <a:gd name="connsiteY201" fmla="*/ 6115979 h 8246563"/>
              <a:gd name="connsiteX202" fmla="*/ 1977081 w 8241628"/>
              <a:gd name="connsiteY202" fmla="*/ 2821876 h 8246563"/>
              <a:gd name="connsiteX203" fmla="*/ 1977080 w 8241628"/>
              <a:gd name="connsiteY203" fmla="*/ 3388866 h 8246563"/>
              <a:gd name="connsiteX204" fmla="*/ 1410091 w 8241628"/>
              <a:gd name="connsiteY204" fmla="*/ 3388866 h 8246563"/>
              <a:gd name="connsiteX205" fmla="*/ 1503158 w 8241628"/>
              <a:gd name="connsiteY205" fmla="*/ 3295799 h 8246563"/>
              <a:gd name="connsiteX206" fmla="*/ 1884013 w 8241628"/>
              <a:gd name="connsiteY206" fmla="*/ 3295799 h 8246563"/>
              <a:gd name="connsiteX207" fmla="*/ 1884014 w 8241628"/>
              <a:gd name="connsiteY207" fmla="*/ 2914943 h 8246563"/>
              <a:gd name="connsiteX208" fmla="*/ 2682550 w 8241628"/>
              <a:gd name="connsiteY208" fmla="*/ 3484751 h 8246563"/>
              <a:gd name="connsiteX209" fmla="*/ 2682550 w 8241628"/>
              <a:gd name="connsiteY209" fmla="*/ 4093912 h 8246563"/>
              <a:gd name="connsiteX210" fmla="*/ 2073391 w 8241628"/>
              <a:gd name="connsiteY210" fmla="*/ 4093911 h 8246563"/>
              <a:gd name="connsiteX211" fmla="*/ 2073391 w 8241628"/>
              <a:gd name="connsiteY211" fmla="*/ 3484751 h 8246563"/>
              <a:gd name="connsiteX212" fmla="*/ 3388020 w 8241628"/>
              <a:gd name="connsiteY212" fmla="*/ 4189796 h 8246563"/>
              <a:gd name="connsiteX213" fmla="*/ 3388018 w 8241628"/>
              <a:gd name="connsiteY213" fmla="*/ 4798954 h 8246563"/>
              <a:gd name="connsiteX214" fmla="*/ 2778861 w 8241628"/>
              <a:gd name="connsiteY214" fmla="*/ 4798956 h 8246563"/>
              <a:gd name="connsiteX215" fmla="*/ 2778862 w 8241628"/>
              <a:gd name="connsiteY215" fmla="*/ 4189797 h 8246563"/>
              <a:gd name="connsiteX216" fmla="*/ 4093490 w 8241628"/>
              <a:gd name="connsiteY216" fmla="*/ 4894840 h 8246563"/>
              <a:gd name="connsiteX217" fmla="*/ 4093490 w 8241628"/>
              <a:gd name="connsiteY217" fmla="*/ 5504000 h 8246563"/>
              <a:gd name="connsiteX218" fmla="*/ 3484331 w 8241628"/>
              <a:gd name="connsiteY218" fmla="*/ 5504000 h 8246563"/>
              <a:gd name="connsiteX219" fmla="*/ 3484331 w 8241628"/>
              <a:gd name="connsiteY219" fmla="*/ 4894840 h 8246563"/>
              <a:gd name="connsiteX220" fmla="*/ 4798959 w 8241628"/>
              <a:gd name="connsiteY220" fmla="*/ 5599886 h 8246563"/>
              <a:gd name="connsiteX221" fmla="*/ 4798959 w 8241628"/>
              <a:gd name="connsiteY221" fmla="*/ 6209046 h 8246563"/>
              <a:gd name="connsiteX222" fmla="*/ 4189800 w 8241628"/>
              <a:gd name="connsiteY222" fmla="*/ 6209046 h 8246563"/>
              <a:gd name="connsiteX223" fmla="*/ 4189800 w 8241628"/>
              <a:gd name="connsiteY223" fmla="*/ 5599886 h 8246563"/>
              <a:gd name="connsiteX224" fmla="*/ 2589484 w 8241628"/>
              <a:gd name="connsiteY224" fmla="*/ 2872773 h 8246563"/>
              <a:gd name="connsiteX225" fmla="*/ 2166459 w 8241628"/>
              <a:gd name="connsiteY225" fmla="*/ 2872773 h 8246563"/>
              <a:gd name="connsiteX226" fmla="*/ 2166459 w 8241628"/>
              <a:gd name="connsiteY226" fmla="*/ 3295798 h 8246563"/>
              <a:gd name="connsiteX227" fmla="*/ 2589484 w 8241628"/>
              <a:gd name="connsiteY227" fmla="*/ 3295799 h 8246563"/>
              <a:gd name="connsiteX228" fmla="*/ 3294954 w 8241628"/>
              <a:gd name="connsiteY228" fmla="*/ 3577819 h 8246563"/>
              <a:gd name="connsiteX229" fmla="*/ 2871930 w 8241628"/>
              <a:gd name="connsiteY229" fmla="*/ 3577819 h 8246563"/>
              <a:gd name="connsiteX230" fmla="*/ 2871930 w 8241628"/>
              <a:gd name="connsiteY230" fmla="*/ 4000844 h 8246563"/>
              <a:gd name="connsiteX231" fmla="*/ 3294955 w 8241628"/>
              <a:gd name="connsiteY231" fmla="*/ 4000844 h 8246563"/>
              <a:gd name="connsiteX232" fmla="*/ 4000422 w 8241628"/>
              <a:gd name="connsiteY232" fmla="*/ 4282863 h 8246563"/>
              <a:gd name="connsiteX233" fmla="*/ 3577398 w 8241628"/>
              <a:gd name="connsiteY233" fmla="*/ 4282862 h 8246563"/>
              <a:gd name="connsiteX234" fmla="*/ 3577398 w 8241628"/>
              <a:gd name="connsiteY234" fmla="*/ 4705888 h 8246563"/>
              <a:gd name="connsiteX235" fmla="*/ 4000423 w 8241628"/>
              <a:gd name="connsiteY235" fmla="*/ 4705888 h 8246563"/>
              <a:gd name="connsiteX236" fmla="*/ 4705892 w 8241628"/>
              <a:gd name="connsiteY236" fmla="*/ 4987907 h 8246563"/>
              <a:gd name="connsiteX237" fmla="*/ 4282867 w 8241628"/>
              <a:gd name="connsiteY237" fmla="*/ 4987907 h 8246563"/>
              <a:gd name="connsiteX238" fmla="*/ 4282867 w 8241628"/>
              <a:gd name="connsiteY238" fmla="*/ 5410932 h 8246563"/>
              <a:gd name="connsiteX239" fmla="*/ 4705892 w 8241628"/>
              <a:gd name="connsiteY239" fmla="*/ 5410933 h 8246563"/>
              <a:gd name="connsiteX240" fmla="*/ 5440683 w 8241628"/>
              <a:gd name="connsiteY240" fmla="*/ 5692952 h 8246563"/>
              <a:gd name="connsiteX241" fmla="*/ 5017658 w 8241628"/>
              <a:gd name="connsiteY241" fmla="*/ 5692952 h 8246563"/>
              <a:gd name="connsiteX242" fmla="*/ 5017658 w 8241628"/>
              <a:gd name="connsiteY242" fmla="*/ 6115978 h 8246563"/>
              <a:gd name="connsiteX243" fmla="*/ 5440683 w 8241628"/>
              <a:gd name="connsiteY243" fmla="*/ 6115978 h 8246563"/>
              <a:gd name="connsiteX244" fmla="*/ 2682550 w 8241628"/>
              <a:gd name="connsiteY244" fmla="*/ 2779707 h 8246563"/>
              <a:gd name="connsiteX245" fmla="*/ 2682551 w 8241628"/>
              <a:gd name="connsiteY245" fmla="*/ 3388866 h 8246563"/>
              <a:gd name="connsiteX246" fmla="*/ 2073392 w 8241628"/>
              <a:gd name="connsiteY246" fmla="*/ 3388866 h 8246563"/>
              <a:gd name="connsiteX247" fmla="*/ 2073392 w 8241628"/>
              <a:gd name="connsiteY247" fmla="*/ 2779706 h 8246563"/>
              <a:gd name="connsiteX248" fmla="*/ 3388020 w 8241628"/>
              <a:gd name="connsiteY248" fmla="*/ 3484753 h 8246563"/>
              <a:gd name="connsiteX249" fmla="*/ 3388022 w 8241628"/>
              <a:gd name="connsiteY249" fmla="*/ 4093911 h 8246563"/>
              <a:gd name="connsiteX250" fmla="*/ 2778863 w 8241628"/>
              <a:gd name="connsiteY250" fmla="*/ 4093911 h 8246563"/>
              <a:gd name="connsiteX251" fmla="*/ 2778863 w 8241628"/>
              <a:gd name="connsiteY251" fmla="*/ 3484751 h 8246563"/>
              <a:gd name="connsiteX252" fmla="*/ 4093488 w 8241628"/>
              <a:gd name="connsiteY252" fmla="*/ 4189796 h 8246563"/>
              <a:gd name="connsiteX253" fmla="*/ 4093490 w 8241628"/>
              <a:gd name="connsiteY253" fmla="*/ 4798955 h 8246563"/>
              <a:gd name="connsiteX254" fmla="*/ 3484331 w 8241628"/>
              <a:gd name="connsiteY254" fmla="*/ 4798955 h 8246563"/>
              <a:gd name="connsiteX255" fmla="*/ 3484333 w 8241628"/>
              <a:gd name="connsiteY255" fmla="*/ 4189797 h 8246563"/>
              <a:gd name="connsiteX256" fmla="*/ 4798959 w 8241628"/>
              <a:gd name="connsiteY256" fmla="*/ 4894840 h 8246563"/>
              <a:gd name="connsiteX257" fmla="*/ 4798959 w 8241628"/>
              <a:gd name="connsiteY257" fmla="*/ 5504000 h 8246563"/>
              <a:gd name="connsiteX258" fmla="*/ 4189800 w 8241628"/>
              <a:gd name="connsiteY258" fmla="*/ 5504000 h 8246563"/>
              <a:gd name="connsiteX259" fmla="*/ 4189800 w 8241628"/>
              <a:gd name="connsiteY259" fmla="*/ 4894840 h 8246563"/>
              <a:gd name="connsiteX260" fmla="*/ 5533750 w 8241628"/>
              <a:gd name="connsiteY260" fmla="*/ 5599885 h 8246563"/>
              <a:gd name="connsiteX261" fmla="*/ 5533750 w 8241628"/>
              <a:gd name="connsiteY261" fmla="*/ 6209045 h 8246563"/>
              <a:gd name="connsiteX262" fmla="*/ 4924591 w 8241628"/>
              <a:gd name="connsiteY262" fmla="*/ 6209045 h 8246563"/>
              <a:gd name="connsiteX263" fmla="*/ 4924591 w 8241628"/>
              <a:gd name="connsiteY263" fmla="*/ 5599885 h 8246563"/>
              <a:gd name="connsiteX264" fmla="*/ 3294950 w 8241628"/>
              <a:gd name="connsiteY264" fmla="*/ 2872777 h 8246563"/>
              <a:gd name="connsiteX265" fmla="*/ 2871928 w 8241628"/>
              <a:gd name="connsiteY265" fmla="*/ 2872774 h 8246563"/>
              <a:gd name="connsiteX266" fmla="*/ 2871929 w 8241628"/>
              <a:gd name="connsiteY266" fmla="*/ 3295799 h 8246563"/>
              <a:gd name="connsiteX267" fmla="*/ 3294954 w 8241628"/>
              <a:gd name="connsiteY267" fmla="*/ 3295800 h 8246563"/>
              <a:gd name="connsiteX268" fmla="*/ 4000421 w 8241628"/>
              <a:gd name="connsiteY268" fmla="*/ 3577821 h 8246563"/>
              <a:gd name="connsiteX269" fmla="*/ 3577399 w 8241628"/>
              <a:gd name="connsiteY269" fmla="*/ 3577819 h 8246563"/>
              <a:gd name="connsiteX270" fmla="*/ 3577399 w 8241628"/>
              <a:gd name="connsiteY270" fmla="*/ 4000843 h 8246563"/>
              <a:gd name="connsiteX271" fmla="*/ 4000421 w 8241628"/>
              <a:gd name="connsiteY271" fmla="*/ 4000844 h 8246563"/>
              <a:gd name="connsiteX272" fmla="*/ 4705888 w 8241628"/>
              <a:gd name="connsiteY272" fmla="*/ 4282864 h 8246563"/>
              <a:gd name="connsiteX273" fmla="*/ 4282865 w 8241628"/>
              <a:gd name="connsiteY273" fmla="*/ 4282863 h 8246563"/>
              <a:gd name="connsiteX274" fmla="*/ 4282866 w 8241628"/>
              <a:gd name="connsiteY274" fmla="*/ 4705887 h 8246563"/>
              <a:gd name="connsiteX275" fmla="*/ 4705890 w 8241628"/>
              <a:gd name="connsiteY275" fmla="*/ 4705888 h 8246563"/>
              <a:gd name="connsiteX276" fmla="*/ 5440682 w 8241628"/>
              <a:gd name="connsiteY276" fmla="*/ 4987908 h 8246563"/>
              <a:gd name="connsiteX277" fmla="*/ 5017657 w 8241628"/>
              <a:gd name="connsiteY277" fmla="*/ 4987908 h 8246563"/>
              <a:gd name="connsiteX278" fmla="*/ 5017658 w 8241628"/>
              <a:gd name="connsiteY278" fmla="*/ 5410933 h 8246563"/>
              <a:gd name="connsiteX279" fmla="*/ 5440682 w 8241628"/>
              <a:gd name="connsiteY279" fmla="*/ 5410934 h 8246563"/>
              <a:gd name="connsiteX280" fmla="*/ 2682547 w 8241628"/>
              <a:gd name="connsiteY280" fmla="*/ 2116410 h 8246563"/>
              <a:gd name="connsiteX281" fmla="*/ 2682550 w 8241628"/>
              <a:gd name="connsiteY281" fmla="*/ 2683821 h 8246563"/>
              <a:gd name="connsiteX282" fmla="*/ 2115137 w 8241628"/>
              <a:gd name="connsiteY282" fmla="*/ 2683820 h 8246563"/>
              <a:gd name="connsiteX283" fmla="*/ 2208204 w 8241628"/>
              <a:gd name="connsiteY283" fmla="*/ 2590753 h 8246563"/>
              <a:gd name="connsiteX284" fmla="*/ 2589483 w 8241628"/>
              <a:gd name="connsiteY284" fmla="*/ 2590754 h 8246563"/>
              <a:gd name="connsiteX285" fmla="*/ 2589480 w 8241628"/>
              <a:gd name="connsiteY285" fmla="*/ 2209477 h 8246563"/>
              <a:gd name="connsiteX286" fmla="*/ 3388018 w 8241628"/>
              <a:gd name="connsiteY286" fmla="*/ 2779709 h 8246563"/>
              <a:gd name="connsiteX287" fmla="*/ 3388020 w 8241628"/>
              <a:gd name="connsiteY287" fmla="*/ 3388867 h 8246563"/>
              <a:gd name="connsiteX288" fmla="*/ 2778862 w 8241628"/>
              <a:gd name="connsiteY288" fmla="*/ 3388866 h 8246563"/>
              <a:gd name="connsiteX289" fmla="*/ 2778861 w 8241628"/>
              <a:gd name="connsiteY289" fmla="*/ 2779707 h 8246563"/>
              <a:gd name="connsiteX290" fmla="*/ 4093488 w 8241628"/>
              <a:gd name="connsiteY290" fmla="*/ 3484754 h 8246563"/>
              <a:gd name="connsiteX291" fmla="*/ 4093488 w 8241628"/>
              <a:gd name="connsiteY291" fmla="*/ 4093911 h 8246563"/>
              <a:gd name="connsiteX292" fmla="*/ 3484333 w 8241628"/>
              <a:gd name="connsiteY292" fmla="*/ 4093910 h 8246563"/>
              <a:gd name="connsiteX293" fmla="*/ 3484332 w 8241628"/>
              <a:gd name="connsiteY293" fmla="*/ 3484752 h 8246563"/>
              <a:gd name="connsiteX294" fmla="*/ 4798954 w 8241628"/>
              <a:gd name="connsiteY294" fmla="*/ 4189798 h 8246563"/>
              <a:gd name="connsiteX295" fmla="*/ 4798957 w 8241628"/>
              <a:gd name="connsiteY295" fmla="*/ 4798955 h 8246563"/>
              <a:gd name="connsiteX296" fmla="*/ 4189799 w 8241628"/>
              <a:gd name="connsiteY296" fmla="*/ 4798954 h 8246563"/>
              <a:gd name="connsiteX297" fmla="*/ 4189798 w 8241628"/>
              <a:gd name="connsiteY297" fmla="*/ 4189796 h 8246563"/>
              <a:gd name="connsiteX298" fmla="*/ 5533749 w 8241628"/>
              <a:gd name="connsiteY298" fmla="*/ 4894842 h 8246563"/>
              <a:gd name="connsiteX299" fmla="*/ 5533749 w 8241628"/>
              <a:gd name="connsiteY299" fmla="*/ 5504001 h 8246563"/>
              <a:gd name="connsiteX300" fmla="*/ 4924591 w 8241628"/>
              <a:gd name="connsiteY300" fmla="*/ 5504000 h 8246563"/>
              <a:gd name="connsiteX301" fmla="*/ 4924590 w 8241628"/>
              <a:gd name="connsiteY301" fmla="*/ 4894841 h 8246563"/>
              <a:gd name="connsiteX302" fmla="*/ 3294951 w 8241628"/>
              <a:gd name="connsiteY302" fmla="*/ 2167731 h 8246563"/>
              <a:gd name="connsiteX303" fmla="*/ 2871927 w 8241628"/>
              <a:gd name="connsiteY303" fmla="*/ 2167731 h 8246563"/>
              <a:gd name="connsiteX304" fmla="*/ 2871926 w 8241628"/>
              <a:gd name="connsiteY304" fmla="*/ 2590757 h 8246563"/>
              <a:gd name="connsiteX305" fmla="*/ 3294951 w 8241628"/>
              <a:gd name="connsiteY305" fmla="*/ 2590757 h 8246563"/>
              <a:gd name="connsiteX306" fmla="*/ 4000421 w 8241628"/>
              <a:gd name="connsiteY306" fmla="*/ 2872776 h 8246563"/>
              <a:gd name="connsiteX307" fmla="*/ 3577397 w 8241628"/>
              <a:gd name="connsiteY307" fmla="*/ 2872777 h 8246563"/>
              <a:gd name="connsiteX308" fmla="*/ 3577396 w 8241628"/>
              <a:gd name="connsiteY308" fmla="*/ 3295802 h 8246563"/>
              <a:gd name="connsiteX309" fmla="*/ 4000421 w 8241628"/>
              <a:gd name="connsiteY309" fmla="*/ 3295802 h 8246563"/>
              <a:gd name="connsiteX310" fmla="*/ 4705888 w 8241628"/>
              <a:gd name="connsiteY310" fmla="*/ 3577820 h 8246563"/>
              <a:gd name="connsiteX311" fmla="*/ 4282862 w 8241628"/>
              <a:gd name="connsiteY311" fmla="*/ 3577820 h 8246563"/>
              <a:gd name="connsiteX312" fmla="*/ 4282862 w 8241628"/>
              <a:gd name="connsiteY312" fmla="*/ 4000846 h 8246563"/>
              <a:gd name="connsiteX313" fmla="*/ 4705888 w 8241628"/>
              <a:gd name="connsiteY313" fmla="*/ 4000846 h 8246563"/>
              <a:gd name="connsiteX314" fmla="*/ 5440682 w 8241628"/>
              <a:gd name="connsiteY314" fmla="*/ 4282862 h 8246563"/>
              <a:gd name="connsiteX315" fmla="*/ 5017656 w 8241628"/>
              <a:gd name="connsiteY315" fmla="*/ 4282862 h 8246563"/>
              <a:gd name="connsiteX316" fmla="*/ 5017656 w 8241628"/>
              <a:gd name="connsiteY316" fmla="*/ 4705888 h 8246563"/>
              <a:gd name="connsiteX317" fmla="*/ 5440682 w 8241628"/>
              <a:gd name="connsiteY317" fmla="*/ 4705888 h 8246563"/>
              <a:gd name="connsiteX318" fmla="*/ 6146153 w 8241628"/>
              <a:gd name="connsiteY318" fmla="*/ 4987907 h 8246563"/>
              <a:gd name="connsiteX319" fmla="*/ 5723128 w 8241628"/>
              <a:gd name="connsiteY319" fmla="*/ 4987908 h 8246563"/>
              <a:gd name="connsiteX320" fmla="*/ 5723128 w 8241628"/>
              <a:gd name="connsiteY320" fmla="*/ 5410934 h 8246563"/>
              <a:gd name="connsiteX321" fmla="*/ 6146153 w 8241628"/>
              <a:gd name="connsiteY321" fmla="*/ 5410933 h 8246563"/>
              <a:gd name="connsiteX322" fmla="*/ 3388018 w 8241628"/>
              <a:gd name="connsiteY322" fmla="*/ 2074664 h 8246563"/>
              <a:gd name="connsiteX323" fmla="*/ 3388019 w 8241628"/>
              <a:gd name="connsiteY323" fmla="*/ 2683824 h 8246563"/>
              <a:gd name="connsiteX324" fmla="*/ 2778859 w 8241628"/>
              <a:gd name="connsiteY324" fmla="*/ 2683825 h 8246563"/>
              <a:gd name="connsiteX325" fmla="*/ 2778860 w 8241628"/>
              <a:gd name="connsiteY325" fmla="*/ 2074664 h 8246563"/>
              <a:gd name="connsiteX326" fmla="*/ 4093488 w 8241628"/>
              <a:gd name="connsiteY326" fmla="*/ 2779709 h 8246563"/>
              <a:gd name="connsiteX327" fmla="*/ 4093488 w 8241628"/>
              <a:gd name="connsiteY327" fmla="*/ 3388869 h 8246563"/>
              <a:gd name="connsiteX328" fmla="*/ 3484330 w 8241628"/>
              <a:gd name="connsiteY328" fmla="*/ 3388868 h 8246563"/>
              <a:gd name="connsiteX329" fmla="*/ 3484330 w 8241628"/>
              <a:gd name="connsiteY329" fmla="*/ 2779710 h 8246563"/>
              <a:gd name="connsiteX330" fmla="*/ 4798955 w 8241628"/>
              <a:gd name="connsiteY330" fmla="*/ 3484753 h 8246563"/>
              <a:gd name="connsiteX331" fmla="*/ 4798955 w 8241628"/>
              <a:gd name="connsiteY331" fmla="*/ 4093913 h 8246563"/>
              <a:gd name="connsiteX332" fmla="*/ 4189796 w 8241628"/>
              <a:gd name="connsiteY332" fmla="*/ 4093912 h 8246563"/>
              <a:gd name="connsiteX333" fmla="*/ 4189797 w 8241628"/>
              <a:gd name="connsiteY333" fmla="*/ 3484755 h 8246563"/>
              <a:gd name="connsiteX334" fmla="*/ 5533749 w 8241628"/>
              <a:gd name="connsiteY334" fmla="*/ 4189795 h 8246563"/>
              <a:gd name="connsiteX335" fmla="*/ 5533749 w 8241628"/>
              <a:gd name="connsiteY335" fmla="*/ 4798955 h 8246563"/>
              <a:gd name="connsiteX336" fmla="*/ 4924589 w 8241628"/>
              <a:gd name="connsiteY336" fmla="*/ 4798955 h 8246563"/>
              <a:gd name="connsiteX337" fmla="*/ 4924589 w 8241628"/>
              <a:gd name="connsiteY337" fmla="*/ 4189795 h 8246563"/>
              <a:gd name="connsiteX338" fmla="*/ 6239220 w 8241628"/>
              <a:gd name="connsiteY338" fmla="*/ 4894840 h 8246563"/>
              <a:gd name="connsiteX339" fmla="*/ 6239220 w 8241628"/>
              <a:gd name="connsiteY339" fmla="*/ 5504001 h 8246563"/>
              <a:gd name="connsiteX340" fmla="*/ 5630061 w 8241628"/>
              <a:gd name="connsiteY340" fmla="*/ 5504001 h 8246563"/>
              <a:gd name="connsiteX341" fmla="*/ 5630061 w 8241628"/>
              <a:gd name="connsiteY341" fmla="*/ 4894841 h 8246563"/>
              <a:gd name="connsiteX342" fmla="*/ 4000422 w 8241628"/>
              <a:gd name="connsiteY342" fmla="*/ 2167730 h 8246563"/>
              <a:gd name="connsiteX343" fmla="*/ 3577397 w 8241628"/>
              <a:gd name="connsiteY343" fmla="*/ 2167731 h 8246563"/>
              <a:gd name="connsiteX344" fmla="*/ 3577397 w 8241628"/>
              <a:gd name="connsiteY344" fmla="*/ 2590757 h 8246563"/>
              <a:gd name="connsiteX345" fmla="*/ 4000422 w 8241628"/>
              <a:gd name="connsiteY345" fmla="*/ 2590757 h 8246563"/>
              <a:gd name="connsiteX346" fmla="*/ 4705890 w 8241628"/>
              <a:gd name="connsiteY346" fmla="*/ 2872775 h 8246563"/>
              <a:gd name="connsiteX347" fmla="*/ 4282865 w 8241628"/>
              <a:gd name="connsiteY347" fmla="*/ 2872777 h 8246563"/>
              <a:gd name="connsiteX348" fmla="*/ 4282863 w 8241628"/>
              <a:gd name="connsiteY348" fmla="*/ 3295802 h 8246563"/>
              <a:gd name="connsiteX349" fmla="*/ 4705887 w 8241628"/>
              <a:gd name="connsiteY349" fmla="*/ 3295800 h 8246563"/>
              <a:gd name="connsiteX350" fmla="*/ 5440682 w 8241628"/>
              <a:gd name="connsiteY350" fmla="*/ 3577817 h 8246563"/>
              <a:gd name="connsiteX351" fmla="*/ 5017657 w 8241628"/>
              <a:gd name="connsiteY351" fmla="*/ 3577817 h 8246563"/>
              <a:gd name="connsiteX352" fmla="*/ 5017657 w 8241628"/>
              <a:gd name="connsiteY352" fmla="*/ 4000843 h 8246563"/>
              <a:gd name="connsiteX353" fmla="*/ 5440682 w 8241628"/>
              <a:gd name="connsiteY353" fmla="*/ 4000843 h 8246563"/>
              <a:gd name="connsiteX354" fmla="*/ 6146152 w 8241628"/>
              <a:gd name="connsiteY354" fmla="*/ 4282862 h 8246563"/>
              <a:gd name="connsiteX355" fmla="*/ 5723127 w 8241628"/>
              <a:gd name="connsiteY355" fmla="*/ 4282862 h 8246563"/>
              <a:gd name="connsiteX356" fmla="*/ 5723127 w 8241628"/>
              <a:gd name="connsiteY356" fmla="*/ 4705888 h 8246563"/>
              <a:gd name="connsiteX357" fmla="*/ 6146152 w 8241628"/>
              <a:gd name="connsiteY357" fmla="*/ 4705888 h 8246563"/>
              <a:gd name="connsiteX358" fmla="*/ 3388016 w 8241628"/>
              <a:gd name="connsiteY358" fmla="*/ 1410941 h 8246563"/>
              <a:gd name="connsiteX359" fmla="*/ 3388018 w 8241628"/>
              <a:gd name="connsiteY359" fmla="*/ 1978779 h 8246563"/>
              <a:gd name="connsiteX360" fmla="*/ 2820178 w 8241628"/>
              <a:gd name="connsiteY360" fmla="*/ 1978779 h 8246563"/>
              <a:gd name="connsiteX361" fmla="*/ 2913245 w 8241628"/>
              <a:gd name="connsiteY361" fmla="*/ 1885712 h 8246563"/>
              <a:gd name="connsiteX362" fmla="*/ 3294951 w 8241628"/>
              <a:gd name="connsiteY362" fmla="*/ 1885712 h 8246563"/>
              <a:gd name="connsiteX363" fmla="*/ 3294951 w 8241628"/>
              <a:gd name="connsiteY363" fmla="*/ 1504006 h 8246563"/>
              <a:gd name="connsiteX364" fmla="*/ 4093487 w 8241628"/>
              <a:gd name="connsiteY364" fmla="*/ 2074665 h 8246563"/>
              <a:gd name="connsiteX365" fmla="*/ 4093489 w 8241628"/>
              <a:gd name="connsiteY365" fmla="*/ 2683824 h 8246563"/>
              <a:gd name="connsiteX366" fmla="*/ 3484329 w 8241628"/>
              <a:gd name="connsiteY366" fmla="*/ 2683824 h 8246563"/>
              <a:gd name="connsiteX367" fmla="*/ 3484330 w 8241628"/>
              <a:gd name="connsiteY367" fmla="*/ 2074664 h 8246563"/>
              <a:gd name="connsiteX368" fmla="*/ 4798955 w 8241628"/>
              <a:gd name="connsiteY368" fmla="*/ 2779710 h 8246563"/>
              <a:gd name="connsiteX369" fmla="*/ 4798954 w 8241628"/>
              <a:gd name="connsiteY369" fmla="*/ 3388867 h 8246563"/>
              <a:gd name="connsiteX370" fmla="*/ 4189797 w 8241628"/>
              <a:gd name="connsiteY370" fmla="*/ 3388869 h 8246563"/>
              <a:gd name="connsiteX371" fmla="*/ 4189798 w 8241628"/>
              <a:gd name="connsiteY371" fmla="*/ 2779710 h 8246563"/>
              <a:gd name="connsiteX372" fmla="*/ 5533749 w 8241628"/>
              <a:gd name="connsiteY372" fmla="*/ 3484750 h 8246563"/>
              <a:gd name="connsiteX373" fmla="*/ 5533749 w 8241628"/>
              <a:gd name="connsiteY373" fmla="*/ 4093910 h 8246563"/>
              <a:gd name="connsiteX374" fmla="*/ 4924590 w 8241628"/>
              <a:gd name="connsiteY374" fmla="*/ 4093910 h 8246563"/>
              <a:gd name="connsiteX375" fmla="*/ 4924590 w 8241628"/>
              <a:gd name="connsiteY375" fmla="*/ 3484750 h 8246563"/>
              <a:gd name="connsiteX376" fmla="*/ 6239219 w 8241628"/>
              <a:gd name="connsiteY376" fmla="*/ 4189795 h 8246563"/>
              <a:gd name="connsiteX377" fmla="*/ 6239220 w 8241628"/>
              <a:gd name="connsiteY377" fmla="*/ 4798955 h 8246563"/>
              <a:gd name="connsiteX378" fmla="*/ 5630060 w 8241628"/>
              <a:gd name="connsiteY378" fmla="*/ 4798955 h 8246563"/>
              <a:gd name="connsiteX379" fmla="*/ 5630060 w 8241628"/>
              <a:gd name="connsiteY379" fmla="*/ 4189795 h 8246563"/>
              <a:gd name="connsiteX380" fmla="*/ 4000420 w 8241628"/>
              <a:gd name="connsiteY380" fmla="*/ 1462686 h 8246563"/>
              <a:gd name="connsiteX381" fmla="*/ 3577395 w 8241628"/>
              <a:gd name="connsiteY381" fmla="*/ 1462687 h 8246563"/>
              <a:gd name="connsiteX382" fmla="*/ 3577397 w 8241628"/>
              <a:gd name="connsiteY382" fmla="*/ 1885711 h 8246563"/>
              <a:gd name="connsiteX383" fmla="*/ 4000420 w 8241628"/>
              <a:gd name="connsiteY383" fmla="*/ 1885712 h 8246563"/>
              <a:gd name="connsiteX384" fmla="*/ 4705889 w 8241628"/>
              <a:gd name="connsiteY384" fmla="*/ 2167732 h 8246563"/>
              <a:gd name="connsiteX385" fmla="*/ 4282864 w 8241628"/>
              <a:gd name="connsiteY385" fmla="*/ 2167732 h 8246563"/>
              <a:gd name="connsiteX386" fmla="*/ 4282866 w 8241628"/>
              <a:gd name="connsiteY386" fmla="*/ 2590757 h 8246563"/>
              <a:gd name="connsiteX387" fmla="*/ 4705889 w 8241628"/>
              <a:gd name="connsiteY387" fmla="*/ 2590759 h 8246563"/>
              <a:gd name="connsiteX388" fmla="*/ 5440681 w 8241628"/>
              <a:gd name="connsiteY388" fmla="*/ 2872772 h 8246563"/>
              <a:gd name="connsiteX389" fmla="*/ 5017656 w 8241628"/>
              <a:gd name="connsiteY389" fmla="*/ 2872772 h 8246563"/>
              <a:gd name="connsiteX390" fmla="*/ 5017656 w 8241628"/>
              <a:gd name="connsiteY390" fmla="*/ 3295798 h 8246563"/>
              <a:gd name="connsiteX391" fmla="*/ 5440681 w 8241628"/>
              <a:gd name="connsiteY391" fmla="*/ 3295798 h 8246563"/>
              <a:gd name="connsiteX392" fmla="*/ 6146152 w 8241628"/>
              <a:gd name="connsiteY392" fmla="*/ 3577817 h 8246563"/>
              <a:gd name="connsiteX393" fmla="*/ 5723127 w 8241628"/>
              <a:gd name="connsiteY393" fmla="*/ 3577817 h 8246563"/>
              <a:gd name="connsiteX394" fmla="*/ 5723128 w 8241628"/>
              <a:gd name="connsiteY394" fmla="*/ 4000843 h 8246563"/>
              <a:gd name="connsiteX395" fmla="*/ 6146152 w 8241628"/>
              <a:gd name="connsiteY395" fmla="*/ 4000843 h 8246563"/>
              <a:gd name="connsiteX396" fmla="*/ 6851623 w 8241628"/>
              <a:gd name="connsiteY396" fmla="*/ 4282863 h 8246563"/>
              <a:gd name="connsiteX397" fmla="*/ 6428598 w 8241628"/>
              <a:gd name="connsiteY397" fmla="*/ 4282863 h 8246563"/>
              <a:gd name="connsiteX398" fmla="*/ 6428599 w 8241628"/>
              <a:gd name="connsiteY398" fmla="*/ 4705889 h 8246563"/>
              <a:gd name="connsiteX399" fmla="*/ 6851623 w 8241628"/>
              <a:gd name="connsiteY399" fmla="*/ 4705889 h 8246563"/>
              <a:gd name="connsiteX400" fmla="*/ 4093487 w 8241628"/>
              <a:gd name="connsiteY400" fmla="*/ 1369619 h 8246563"/>
              <a:gd name="connsiteX401" fmla="*/ 4093487 w 8241628"/>
              <a:gd name="connsiteY401" fmla="*/ 1978779 h 8246563"/>
              <a:gd name="connsiteX402" fmla="*/ 3484330 w 8241628"/>
              <a:gd name="connsiteY402" fmla="*/ 1978777 h 8246563"/>
              <a:gd name="connsiteX403" fmla="*/ 3484328 w 8241628"/>
              <a:gd name="connsiteY403" fmla="*/ 1369620 h 8246563"/>
              <a:gd name="connsiteX404" fmla="*/ 4798956 w 8241628"/>
              <a:gd name="connsiteY404" fmla="*/ 2074665 h 8246563"/>
              <a:gd name="connsiteX405" fmla="*/ 4798956 w 8241628"/>
              <a:gd name="connsiteY405" fmla="*/ 2683826 h 8246563"/>
              <a:gd name="connsiteX406" fmla="*/ 4189799 w 8241628"/>
              <a:gd name="connsiteY406" fmla="*/ 2683824 h 8246563"/>
              <a:gd name="connsiteX407" fmla="*/ 4189798 w 8241628"/>
              <a:gd name="connsiteY407" fmla="*/ 2074666 h 8246563"/>
              <a:gd name="connsiteX408" fmla="*/ 5533748 w 8241628"/>
              <a:gd name="connsiteY408" fmla="*/ 2779705 h 8246563"/>
              <a:gd name="connsiteX409" fmla="*/ 5533748 w 8241628"/>
              <a:gd name="connsiteY409" fmla="*/ 3388865 h 8246563"/>
              <a:gd name="connsiteX410" fmla="*/ 4924589 w 8241628"/>
              <a:gd name="connsiteY410" fmla="*/ 3388864 h 8246563"/>
              <a:gd name="connsiteX411" fmla="*/ 4924590 w 8241628"/>
              <a:gd name="connsiteY411" fmla="*/ 2779707 h 8246563"/>
              <a:gd name="connsiteX412" fmla="*/ 6239220 w 8241628"/>
              <a:gd name="connsiteY412" fmla="*/ 3484750 h 8246563"/>
              <a:gd name="connsiteX413" fmla="*/ 6239219 w 8241628"/>
              <a:gd name="connsiteY413" fmla="*/ 4093910 h 8246563"/>
              <a:gd name="connsiteX414" fmla="*/ 5630061 w 8241628"/>
              <a:gd name="connsiteY414" fmla="*/ 4093909 h 8246563"/>
              <a:gd name="connsiteX415" fmla="*/ 5630060 w 8241628"/>
              <a:gd name="connsiteY415" fmla="*/ 3484750 h 8246563"/>
              <a:gd name="connsiteX416" fmla="*/ 6944690 w 8241628"/>
              <a:gd name="connsiteY416" fmla="*/ 4189796 h 8246563"/>
              <a:gd name="connsiteX417" fmla="*/ 6944690 w 8241628"/>
              <a:gd name="connsiteY417" fmla="*/ 4798956 h 8246563"/>
              <a:gd name="connsiteX418" fmla="*/ 6335532 w 8241628"/>
              <a:gd name="connsiteY418" fmla="*/ 4798956 h 8246563"/>
              <a:gd name="connsiteX419" fmla="*/ 6335531 w 8241628"/>
              <a:gd name="connsiteY419" fmla="*/ 4189796 h 8246563"/>
              <a:gd name="connsiteX420" fmla="*/ 4705890 w 8241628"/>
              <a:gd name="connsiteY420" fmla="*/ 1462686 h 8246563"/>
              <a:gd name="connsiteX421" fmla="*/ 4282864 w 8241628"/>
              <a:gd name="connsiteY421" fmla="*/ 1462687 h 8246563"/>
              <a:gd name="connsiteX422" fmla="*/ 4282864 w 8241628"/>
              <a:gd name="connsiteY422" fmla="*/ 1885712 h 8246563"/>
              <a:gd name="connsiteX423" fmla="*/ 4705889 w 8241628"/>
              <a:gd name="connsiteY423" fmla="*/ 1885713 h 8246563"/>
              <a:gd name="connsiteX424" fmla="*/ 5440682 w 8241628"/>
              <a:gd name="connsiteY424" fmla="*/ 2167728 h 8246563"/>
              <a:gd name="connsiteX425" fmla="*/ 5017657 w 8241628"/>
              <a:gd name="connsiteY425" fmla="*/ 2167728 h 8246563"/>
              <a:gd name="connsiteX426" fmla="*/ 5017657 w 8241628"/>
              <a:gd name="connsiteY426" fmla="*/ 2590754 h 8246563"/>
              <a:gd name="connsiteX427" fmla="*/ 5440681 w 8241628"/>
              <a:gd name="connsiteY427" fmla="*/ 2590752 h 8246563"/>
              <a:gd name="connsiteX428" fmla="*/ 6146152 w 8241628"/>
              <a:gd name="connsiteY428" fmla="*/ 2872772 h 8246563"/>
              <a:gd name="connsiteX429" fmla="*/ 5723126 w 8241628"/>
              <a:gd name="connsiteY429" fmla="*/ 2872772 h 8246563"/>
              <a:gd name="connsiteX430" fmla="*/ 5723126 w 8241628"/>
              <a:gd name="connsiteY430" fmla="*/ 3295798 h 8246563"/>
              <a:gd name="connsiteX431" fmla="*/ 6146151 w 8241628"/>
              <a:gd name="connsiteY431" fmla="*/ 3295798 h 8246563"/>
              <a:gd name="connsiteX432" fmla="*/ 6851623 w 8241628"/>
              <a:gd name="connsiteY432" fmla="*/ 3577817 h 8246563"/>
              <a:gd name="connsiteX433" fmla="*/ 6428598 w 8241628"/>
              <a:gd name="connsiteY433" fmla="*/ 3577817 h 8246563"/>
              <a:gd name="connsiteX434" fmla="*/ 6428598 w 8241628"/>
              <a:gd name="connsiteY434" fmla="*/ 4000843 h 8246563"/>
              <a:gd name="connsiteX435" fmla="*/ 6851623 w 8241628"/>
              <a:gd name="connsiteY435" fmla="*/ 4000843 h 8246563"/>
              <a:gd name="connsiteX436" fmla="*/ 4093488 w 8241628"/>
              <a:gd name="connsiteY436" fmla="*/ 705469 h 8246563"/>
              <a:gd name="connsiteX437" fmla="*/ 4093487 w 8241628"/>
              <a:gd name="connsiteY437" fmla="*/ 1273735 h 8246563"/>
              <a:gd name="connsiteX438" fmla="*/ 3525222 w 8241628"/>
              <a:gd name="connsiteY438" fmla="*/ 1273735 h 8246563"/>
              <a:gd name="connsiteX439" fmla="*/ 3618289 w 8241628"/>
              <a:gd name="connsiteY439" fmla="*/ 1180668 h 8246563"/>
              <a:gd name="connsiteX440" fmla="*/ 4000420 w 8241628"/>
              <a:gd name="connsiteY440" fmla="*/ 1180668 h 8246563"/>
              <a:gd name="connsiteX441" fmla="*/ 4000421 w 8241628"/>
              <a:gd name="connsiteY441" fmla="*/ 798536 h 8246563"/>
              <a:gd name="connsiteX442" fmla="*/ 4798957 w 8241628"/>
              <a:gd name="connsiteY442" fmla="*/ 1369618 h 8246563"/>
              <a:gd name="connsiteX443" fmla="*/ 4798957 w 8241628"/>
              <a:gd name="connsiteY443" fmla="*/ 1978780 h 8246563"/>
              <a:gd name="connsiteX444" fmla="*/ 4189797 w 8241628"/>
              <a:gd name="connsiteY444" fmla="*/ 1978779 h 8246563"/>
              <a:gd name="connsiteX445" fmla="*/ 4189797 w 8241628"/>
              <a:gd name="connsiteY445" fmla="*/ 1369620 h 8246563"/>
              <a:gd name="connsiteX446" fmla="*/ 5533749 w 8241628"/>
              <a:gd name="connsiteY446" fmla="*/ 2074660 h 8246563"/>
              <a:gd name="connsiteX447" fmla="*/ 5533747 w 8241628"/>
              <a:gd name="connsiteY447" fmla="*/ 2683819 h 8246563"/>
              <a:gd name="connsiteX448" fmla="*/ 4924590 w 8241628"/>
              <a:gd name="connsiteY448" fmla="*/ 2683821 h 8246563"/>
              <a:gd name="connsiteX449" fmla="*/ 4924590 w 8241628"/>
              <a:gd name="connsiteY449" fmla="*/ 2074661 h 8246563"/>
              <a:gd name="connsiteX450" fmla="*/ 6239219 w 8241628"/>
              <a:gd name="connsiteY450" fmla="*/ 2779705 h 8246563"/>
              <a:gd name="connsiteX451" fmla="*/ 6239218 w 8241628"/>
              <a:gd name="connsiteY451" fmla="*/ 3388865 h 8246563"/>
              <a:gd name="connsiteX452" fmla="*/ 5630059 w 8241628"/>
              <a:gd name="connsiteY452" fmla="*/ 3388865 h 8246563"/>
              <a:gd name="connsiteX453" fmla="*/ 5630059 w 8241628"/>
              <a:gd name="connsiteY453" fmla="*/ 2779705 h 8246563"/>
              <a:gd name="connsiteX454" fmla="*/ 6944690 w 8241628"/>
              <a:gd name="connsiteY454" fmla="*/ 3484750 h 8246563"/>
              <a:gd name="connsiteX455" fmla="*/ 6944690 w 8241628"/>
              <a:gd name="connsiteY455" fmla="*/ 4093910 h 8246563"/>
              <a:gd name="connsiteX456" fmla="*/ 6335531 w 8241628"/>
              <a:gd name="connsiteY456" fmla="*/ 4093910 h 8246563"/>
              <a:gd name="connsiteX457" fmla="*/ 6335531 w 8241628"/>
              <a:gd name="connsiteY457" fmla="*/ 3484750 h 8246563"/>
              <a:gd name="connsiteX458" fmla="*/ 4705889 w 8241628"/>
              <a:gd name="connsiteY458" fmla="*/ 757640 h 8246563"/>
              <a:gd name="connsiteX459" fmla="*/ 4282865 w 8241628"/>
              <a:gd name="connsiteY459" fmla="*/ 757640 h 8246563"/>
              <a:gd name="connsiteX460" fmla="*/ 4282864 w 8241628"/>
              <a:gd name="connsiteY460" fmla="*/ 1180667 h 8246563"/>
              <a:gd name="connsiteX461" fmla="*/ 4705889 w 8241628"/>
              <a:gd name="connsiteY461" fmla="*/ 1180666 h 8246563"/>
              <a:gd name="connsiteX462" fmla="*/ 5440682 w 8241628"/>
              <a:gd name="connsiteY462" fmla="*/ 1462683 h 8246563"/>
              <a:gd name="connsiteX463" fmla="*/ 5017657 w 8241628"/>
              <a:gd name="connsiteY463" fmla="*/ 1462683 h 8246563"/>
              <a:gd name="connsiteX464" fmla="*/ 5017657 w 8241628"/>
              <a:gd name="connsiteY464" fmla="*/ 1885710 h 8246563"/>
              <a:gd name="connsiteX465" fmla="*/ 5440683 w 8241628"/>
              <a:gd name="connsiteY465" fmla="*/ 1885709 h 8246563"/>
              <a:gd name="connsiteX466" fmla="*/ 6146152 w 8241628"/>
              <a:gd name="connsiteY466" fmla="*/ 2167727 h 8246563"/>
              <a:gd name="connsiteX467" fmla="*/ 5723127 w 8241628"/>
              <a:gd name="connsiteY467" fmla="*/ 2167726 h 8246563"/>
              <a:gd name="connsiteX468" fmla="*/ 5723127 w 8241628"/>
              <a:gd name="connsiteY468" fmla="*/ 2590753 h 8246563"/>
              <a:gd name="connsiteX469" fmla="*/ 6146152 w 8241628"/>
              <a:gd name="connsiteY469" fmla="*/ 2590752 h 8246563"/>
              <a:gd name="connsiteX470" fmla="*/ 6851623 w 8241628"/>
              <a:gd name="connsiteY470" fmla="*/ 2872771 h 8246563"/>
              <a:gd name="connsiteX471" fmla="*/ 6428598 w 8241628"/>
              <a:gd name="connsiteY471" fmla="*/ 2872771 h 8246563"/>
              <a:gd name="connsiteX472" fmla="*/ 6428597 w 8241628"/>
              <a:gd name="connsiteY472" fmla="*/ 3295797 h 8246563"/>
              <a:gd name="connsiteX473" fmla="*/ 6851623 w 8241628"/>
              <a:gd name="connsiteY473" fmla="*/ 3295797 h 8246563"/>
              <a:gd name="connsiteX474" fmla="*/ 7557094 w 8241628"/>
              <a:gd name="connsiteY474" fmla="*/ 3577817 h 8246563"/>
              <a:gd name="connsiteX475" fmla="*/ 7134069 w 8241628"/>
              <a:gd name="connsiteY475" fmla="*/ 3577817 h 8246563"/>
              <a:gd name="connsiteX476" fmla="*/ 7134069 w 8241628"/>
              <a:gd name="connsiteY476" fmla="*/ 4000843 h 8246563"/>
              <a:gd name="connsiteX477" fmla="*/ 7557094 w 8241628"/>
              <a:gd name="connsiteY477" fmla="*/ 4000843 h 8246563"/>
              <a:gd name="connsiteX478" fmla="*/ 4798956 w 8241628"/>
              <a:gd name="connsiteY478" fmla="*/ 664573 h 8246563"/>
              <a:gd name="connsiteX479" fmla="*/ 4798957 w 8241628"/>
              <a:gd name="connsiteY479" fmla="*/ 1273733 h 8246563"/>
              <a:gd name="connsiteX480" fmla="*/ 4189796 w 8241628"/>
              <a:gd name="connsiteY480" fmla="*/ 1273734 h 8246563"/>
              <a:gd name="connsiteX481" fmla="*/ 4189798 w 8241628"/>
              <a:gd name="connsiteY481" fmla="*/ 664573 h 8246563"/>
              <a:gd name="connsiteX482" fmla="*/ 5533749 w 8241628"/>
              <a:gd name="connsiteY482" fmla="*/ 1369616 h 8246563"/>
              <a:gd name="connsiteX483" fmla="*/ 5533750 w 8241628"/>
              <a:gd name="connsiteY483" fmla="*/ 1978776 h 8246563"/>
              <a:gd name="connsiteX484" fmla="*/ 4924590 w 8241628"/>
              <a:gd name="connsiteY484" fmla="*/ 1978777 h 8246563"/>
              <a:gd name="connsiteX485" fmla="*/ 4924590 w 8241628"/>
              <a:gd name="connsiteY485" fmla="*/ 1369616 h 8246563"/>
              <a:gd name="connsiteX486" fmla="*/ 6239219 w 8241628"/>
              <a:gd name="connsiteY486" fmla="*/ 2074660 h 8246563"/>
              <a:gd name="connsiteX487" fmla="*/ 6239219 w 8241628"/>
              <a:gd name="connsiteY487" fmla="*/ 2683819 h 8246563"/>
              <a:gd name="connsiteX488" fmla="*/ 5630060 w 8241628"/>
              <a:gd name="connsiteY488" fmla="*/ 2683820 h 8246563"/>
              <a:gd name="connsiteX489" fmla="*/ 5630062 w 8241628"/>
              <a:gd name="connsiteY489" fmla="*/ 2074661 h 8246563"/>
              <a:gd name="connsiteX490" fmla="*/ 6944690 w 8241628"/>
              <a:gd name="connsiteY490" fmla="*/ 2779704 h 8246563"/>
              <a:gd name="connsiteX491" fmla="*/ 6944690 w 8241628"/>
              <a:gd name="connsiteY491" fmla="*/ 3388864 h 8246563"/>
              <a:gd name="connsiteX492" fmla="*/ 6335530 w 8241628"/>
              <a:gd name="connsiteY492" fmla="*/ 3388864 h 8246563"/>
              <a:gd name="connsiteX493" fmla="*/ 6335531 w 8241628"/>
              <a:gd name="connsiteY493" fmla="*/ 2779704 h 8246563"/>
              <a:gd name="connsiteX494" fmla="*/ 7650161 w 8241628"/>
              <a:gd name="connsiteY494" fmla="*/ 3484750 h 8246563"/>
              <a:gd name="connsiteX495" fmla="*/ 7650161 w 8241628"/>
              <a:gd name="connsiteY495" fmla="*/ 4093910 h 8246563"/>
              <a:gd name="connsiteX496" fmla="*/ 7041002 w 8241628"/>
              <a:gd name="connsiteY496" fmla="*/ 4093910 h 8246563"/>
              <a:gd name="connsiteX497" fmla="*/ 7041002 w 8241628"/>
              <a:gd name="connsiteY497" fmla="*/ 3484750 h 8246563"/>
              <a:gd name="connsiteX498" fmla="*/ 5440682 w 8241628"/>
              <a:gd name="connsiteY498" fmla="*/ 757637 h 8246563"/>
              <a:gd name="connsiteX499" fmla="*/ 5017657 w 8241628"/>
              <a:gd name="connsiteY499" fmla="*/ 757637 h 8246563"/>
              <a:gd name="connsiteX500" fmla="*/ 5017657 w 8241628"/>
              <a:gd name="connsiteY500" fmla="*/ 1180663 h 8246563"/>
              <a:gd name="connsiteX501" fmla="*/ 5440683 w 8241628"/>
              <a:gd name="connsiteY501" fmla="*/ 1180663 h 8246563"/>
              <a:gd name="connsiteX502" fmla="*/ 6146153 w 8241628"/>
              <a:gd name="connsiteY502" fmla="*/ 1462682 h 8246563"/>
              <a:gd name="connsiteX503" fmla="*/ 5723129 w 8241628"/>
              <a:gd name="connsiteY503" fmla="*/ 1462682 h 8246563"/>
              <a:gd name="connsiteX504" fmla="*/ 5723128 w 8241628"/>
              <a:gd name="connsiteY504" fmla="*/ 1885708 h 8246563"/>
              <a:gd name="connsiteX505" fmla="*/ 6146152 w 8241628"/>
              <a:gd name="connsiteY505" fmla="*/ 1885707 h 8246563"/>
              <a:gd name="connsiteX506" fmla="*/ 6851622 w 8241628"/>
              <a:gd name="connsiteY506" fmla="*/ 2167727 h 8246563"/>
              <a:gd name="connsiteX507" fmla="*/ 6428597 w 8241628"/>
              <a:gd name="connsiteY507" fmla="*/ 2167726 h 8246563"/>
              <a:gd name="connsiteX508" fmla="*/ 6428597 w 8241628"/>
              <a:gd name="connsiteY508" fmla="*/ 2590752 h 8246563"/>
              <a:gd name="connsiteX509" fmla="*/ 6851622 w 8241628"/>
              <a:gd name="connsiteY509" fmla="*/ 2590753 h 8246563"/>
              <a:gd name="connsiteX510" fmla="*/ 7557094 w 8241628"/>
              <a:gd name="connsiteY510" fmla="*/ 2872772 h 8246563"/>
              <a:gd name="connsiteX511" fmla="*/ 7134069 w 8241628"/>
              <a:gd name="connsiteY511" fmla="*/ 2872772 h 8246563"/>
              <a:gd name="connsiteX512" fmla="*/ 7134069 w 8241628"/>
              <a:gd name="connsiteY512" fmla="*/ 3295797 h 8246563"/>
              <a:gd name="connsiteX513" fmla="*/ 7557094 w 8241628"/>
              <a:gd name="connsiteY513" fmla="*/ 3295797 h 8246563"/>
              <a:gd name="connsiteX514" fmla="*/ 4798957 w 8241628"/>
              <a:gd name="connsiteY514" fmla="*/ 0 h 8246563"/>
              <a:gd name="connsiteX515" fmla="*/ 4798957 w 8241628"/>
              <a:gd name="connsiteY515" fmla="*/ 568688 h 8246563"/>
              <a:gd name="connsiteX516" fmla="*/ 4230269 w 8241628"/>
              <a:gd name="connsiteY516" fmla="*/ 568688 h 8246563"/>
              <a:gd name="connsiteX517" fmla="*/ 4323336 w 8241628"/>
              <a:gd name="connsiteY517" fmla="*/ 475621 h 8246563"/>
              <a:gd name="connsiteX518" fmla="*/ 4705890 w 8241628"/>
              <a:gd name="connsiteY518" fmla="*/ 475621 h 8246563"/>
              <a:gd name="connsiteX519" fmla="*/ 4705890 w 8241628"/>
              <a:gd name="connsiteY519" fmla="*/ 93067 h 8246563"/>
              <a:gd name="connsiteX520" fmla="*/ 7746473 w 8241628"/>
              <a:gd name="connsiteY520" fmla="*/ 2893710 h 8246563"/>
              <a:gd name="connsiteX521" fmla="*/ 7839540 w 8241628"/>
              <a:gd name="connsiteY521" fmla="*/ 2986777 h 8246563"/>
              <a:gd name="connsiteX522" fmla="*/ 7839540 w 8241628"/>
              <a:gd name="connsiteY522" fmla="*/ 3295798 h 8246563"/>
              <a:gd name="connsiteX523" fmla="*/ 8148561 w 8241628"/>
              <a:gd name="connsiteY523" fmla="*/ 3295798 h 8246563"/>
              <a:gd name="connsiteX524" fmla="*/ 8241628 w 8241628"/>
              <a:gd name="connsiteY524" fmla="*/ 3388865 h 8246563"/>
              <a:gd name="connsiteX525" fmla="*/ 7746473 w 8241628"/>
              <a:gd name="connsiteY525" fmla="*/ 3388865 h 8246563"/>
              <a:gd name="connsiteX526" fmla="*/ 7632468 w 8241628"/>
              <a:gd name="connsiteY526" fmla="*/ 2779705 h 8246563"/>
              <a:gd name="connsiteX527" fmla="*/ 7650161 w 8241628"/>
              <a:gd name="connsiteY527" fmla="*/ 2797398 h 8246563"/>
              <a:gd name="connsiteX528" fmla="*/ 7650161 w 8241628"/>
              <a:gd name="connsiteY528" fmla="*/ 3388865 h 8246563"/>
              <a:gd name="connsiteX529" fmla="*/ 7041002 w 8241628"/>
              <a:gd name="connsiteY529" fmla="*/ 3388864 h 8246563"/>
              <a:gd name="connsiteX530" fmla="*/ 7041002 w 8241628"/>
              <a:gd name="connsiteY530" fmla="*/ 2779705 h 8246563"/>
              <a:gd name="connsiteX531" fmla="*/ 7041001 w 8241628"/>
              <a:gd name="connsiteY531" fmla="*/ 2188238 h 8246563"/>
              <a:gd name="connsiteX532" fmla="*/ 7134068 w 8241628"/>
              <a:gd name="connsiteY532" fmla="*/ 2281305 h 8246563"/>
              <a:gd name="connsiteX533" fmla="*/ 7134068 w 8241628"/>
              <a:gd name="connsiteY533" fmla="*/ 2590752 h 8246563"/>
              <a:gd name="connsiteX534" fmla="*/ 7443515 w 8241628"/>
              <a:gd name="connsiteY534" fmla="*/ 2590752 h 8246563"/>
              <a:gd name="connsiteX535" fmla="*/ 7536582 w 8241628"/>
              <a:gd name="connsiteY535" fmla="*/ 2683819 h 8246563"/>
              <a:gd name="connsiteX536" fmla="*/ 7041001 w 8241628"/>
              <a:gd name="connsiteY536" fmla="*/ 2683819 h 8246563"/>
              <a:gd name="connsiteX537" fmla="*/ 6927423 w 8241628"/>
              <a:gd name="connsiteY537" fmla="*/ 2074660 h 8246563"/>
              <a:gd name="connsiteX538" fmla="*/ 6944689 w 8241628"/>
              <a:gd name="connsiteY538" fmla="*/ 2091926 h 8246563"/>
              <a:gd name="connsiteX539" fmla="*/ 6944689 w 8241628"/>
              <a:gd name="connsiteY539" fmla="*/ 2683819 h 8246563"/>
              <a:gd name="connsiteX540" fmla="*/ 6335530 w 8241628"/>
              <a:gd name="connsiteY540" fmla="*/ 2683819 h 8246563"/>
              <a:gd name="connsiteX541" fmla="*/ 6335530 w 8241628"/>
              <a:gd name="connsiteY541" fmla="*/ 2074660 h 8246563"/>
              <a:gd name="connsiteX542" fmla="*/ 6335532 w 8241628"/>
              <a:gd name="connsiteY542" fmla="*/ 1482769 h 8246563"/>
              <a:gd name="connsiteX543" fmla="*/ 6428597 w 8241628"/>
              <a:gd name="connsiteY543" fmla="*/ 1575834 h 8246563"/>
              <a:gd name="connsiteX544" fmla="*/ 6428597 w 8241628"/>
              <a:gd name="connsiteY544" fmla="*/ 1885706 h 8246563"/>
              <a:gd name="connsiteX545" fmla="*/ 6738470 w 8241628"/>
              <a:gd name="connsiteY545" fmla="*/ 1885707 h 8246563"/>
              <a:gd name="connsiteX546" fmla="*/ 6831536 w 8241628"/>
              <a:gd name="connsiteY546" fmla="*/ 1978773 h 8246563"/>
              <a:gd name="connsiteX547" fmla="*/ 6335530 w 8241628"/>
              <a:gd name="connsiteY547" fmla="*/ 1978773 h 8246563"/>
              <a:gd name="connsiteX548" fmla="*/ 6222378 w 8241628"/>
              <a:gd name="connsiteY548" fmla="*/ 1369615 h 8246563"/>
              <a:gd name="connsiteX549" fmla="*/ 6239220 w 8241628"/>
              <a:gd name="connsiteY549" fmla="*/ 1386457 h 8246563"/>
              <a:gd name="connsiteX550" fmla="*/ 6239219 w 8241628"/>
              <a:gd name="connsiteY550" fmla="*/ 1978773 h 8246563"/>
              <a:gd name="connsiteX551" fmla="*/ 5630061 w 8241628"/>
              <a:gd name="connsiteY551" fmla="*/ 1978775 h 8246563"/>
              <a:gd name="connsiteX552" fmla="*/ 5630062 w 8241628"/>
              <a:gd name="connsiteY552" fmla="*/ 1369615 h 8246563"/>
              <a:gd name="connsiteX553" fmla="*/ 5630060 w 8241628"/>
              <a:gd name="connsiteY553" fmla="*/ 777297 h 8246563"/>
              <a:gd name="connsiteX554" fmla="*/ 5723128 w 8241628"/>
              <a:gd name="connsiteY554" fmla="*/ 870365 h 8246563"/>
              <a:gd name="connsiteX555" fmla="*/ 5723128 w 8241628"/>
              <a:gd name="connsiteY555" fmla="*/ 1180663 h 8246563"/>
              <a:gd name="connsiteX556" fmla="*/ 6033427 w 8241628"/>
              <a:gd name="connsiteY556" fmla="*/ 1180664 h 8246563"/>
              <a:gd name="connsiteX557" fmla="*/ 6126494 w 8241628"/>
              <a:gd name="connsiteY557" fmla="*/ 1273731 h 8246563"/>
              <a:gd name="connsiteX558" fmla="*/ 5630061 w 8241628"/>
              <a:gd name="connsiteY558" fmla="*/ 1273730 h 8246563"/>
              <a:gd name="connsiteX559" fmla="*/ 5517333 w 8241628"/>
              <a:gd name="connsiteY559" fmla="*/ 664570 h 8246563"/>
              <a:gd name="connsiteX560" fmla="*/ 5533749 w 8241628"/>
              <a:gd name="connsiteY560" fmla="*/ 680986 h 8246563"/>
              <a:gd name="connsiteX561" fmla="*/ 5533749 w 8241628"/>
              <a:gd name="connsiteY561" fmla="*/ 1273730 h 8246563"/>
              <a:gd name="connsiteX562" fmla="*/ 4924590 w 8241628"/>
              <a:gd name="connsiteY562" fmla="*/ 1273730 h 8246563"/>
              <a:gd name="connsiteX563" fmla="*/ 4924590 w 8241628"/>
              <a:gd name="connsiteY563" fmla="*/ 664570 h 8246563"/>
              <a:gd name="connsiteX564" fmla="*/ 4924590 w 8241628"/>
              <a:gd name="connsiteY564" fmla="*/ 71827 h 8246563"/>
              <a:gd name="connsiteX565" fmla="*/ 5017657 w 8241628"/>
              <a:gd name="connsiteY565" fmla="*/ 164894 h 8246563"/>
              <a:gd name="connsiteX566" fmla="*/ 5017657 w 8241628"/>
              <a:gd name="connsiteY566" fmla="*/ 475617 h 8246563"/>
              <a:gd name="connsiteX567" fmla="*/ 5328381 w 8241628"/>
              <a:gd name="connsiteY567" fmla="*/ 475618 h 8246563"/>
              <a:gd name="connsiteX568" fmla="*/ 5421448 w 8241628"/>
              <a:gd name="connsiteY568" fmla="*/ 568685 h 8246563"/>
              <a:gd name="connsiteX569" fmla="*/ 4924590 w 8241628"/>
              <a:gd name="connsiteY569" fmla="*/ 568684 h 82465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</a:cxnLst>
            <a:rect l="l" t="t" r="r" b="b"/>
            <a:pathLst>
              <a:path w="8241628" h="8246563">
                <a:moveTo>
                  <a:pt x="566138" y="4894842"/>
                </a:moveTo>
                <a:lnTo>
                  <a:pt x="566138" y="5424682"/>
                </a:lnTo>
                <a:lnTo>
                  <a:pt x="473071" y="5331615"/>
                </a:lnTo>
                <a:lnTo>
                  <a:pt x="473071" y="4987909"/>
                </a:lnTo>
                <a:lnTo>
                  <a:pt x="129365" y="4987909"/>
                </a:lnTo>
                <a:lnTo>
                  <a:pt x="36298" y="4894842"/>
                </a:lnTo>
                <a:close/>
                <a:moveTo>
                  <a:pt x="1271609" y="5599889"/>
                </a:moveTo>
                <a:lnTo>
                  <a:pt x="1271609" y="6130153"/>
                </a:lnTo>
                <a:lnTo>
                  <a:pt x="1178542" y="6037086"/>
                </a:lnTo>
                <a:lnTo>
                  <a:pt x="1178542" y="5692956"/>
                </a:lnTo>
                <a:lnTo>
                  <a:pt x="834411" y="5692955"/>
                </a:lnTo>
                <a:lnTo>
                  <a:pt x="741344" y="5599888"/>
                </a:lnTo>
                <a:close/>
                <a:moveTo>
                  <a:pt x="1977078" y="6304931"/>
                </a:moveTo>
                <a:lnTo>
                  <a:pt x="1977077" y="6835621"/>
                </a:lnTo>
                <a:lnTo>
                  <a:pt x="1884010" y="6742554"/>
                </a:lnTo>
                <a:lnTo>
                  <a:pt x="1884010" y="6397999"/>
                </a:lnTo>
                <a:lnTo>
                  <a:pt x="1539454" y="6397998"/>
                </a:lnTo>
                <a:lnTo>
                  <a:pt x="1446388" y="6304932"/>
                </a:lnTo>
                <a:close/>
                <a:moveTo>
                  <a:pt x="2682548" y="7009976"/>
                </a:moveTo>
                <a:lnTo>
                  <a:pt x="2682548" y="7541092"/>
                </a:lnTo>
                <a:lnTo>
                  <a:pt x="2589481" y="7448025"/>
                </a:lnTo>
                <a:lnTo>
                  <a:pt x="2589481" y="7103044"/>
                </a:lnTo>
                <a:lnTo>
                  <a:pt x="2244499" y="7103043"/>
                </a:lnTo>
                <a:lnTo>
                  <a:pt x="2151432" y="7009976"/>
                </a:lnTo>
                <a:close/>
                <a:moveTo>
                  <a:pt x="3388019" y="7715022"/>
                </a:moveTo>
                <a:lnTo>
                  <a:pt x="3388019" y="8246563"/>
                </a:lnTo>
                <a:lnTo>
                  <a:pt x="3294951" y="8153495"/>
                </a:lnTo>
                <a:lnTo>
                  <a:pt x="3294951" y="7808090"/>
                </a:lnTo>
                <a:lnTo>
                  <a:pt x="2949545" y="7808089"/>
                </a:lnTo>
                <a:lnTo>
                  <a:pt x="2856479" y="7715023"/>
                </a:lnTo>
                <a:close/>
                <a:moveTo>
                  <a:pt x="1178541" y="4987909"/>
                </a:moveTo>
                <a:lnTo>
                  <a:pt x="755517" y="4987909"/>
                </a:lnTo>
                <a:lnTo>
                  <a:pt x="755517" y="5410935"/>
                </a:lnTo>
                <a:lnTo>
                  <a:pt x="1178542" y="5410935"/>
                </a:lnTo>
                <a:close/>
                <a:moveTo>
                  <a:pt x="1884012" y="5692956"/>
                </a:moveTo>
                <a:lnTo>
                  <a:pt x="1460987" y="5692955"/>
                </a:lnTo>
                <a:lnTo>
                  <a:pt x="1460988" y="6115981"/>
                </a:lnTo>
                <a:lnTo>
                  <a:pt x="1884010" y="6115979"/>
                </a:lnTo>
                <a:close/>
                <a:moveTo>
                  <a:pt x="2589481" y="6397999"/>
                </a:moveTo>
                <a:lnTo>
                  <a:pt x="2166456" y="6397998"/>
                </a:lnTo>
                <a:lnTo>
                  <a:pt x="2166456" y="6821024"/>
                </a:lnTo>
                <a:lnTo>
                  <a:pt x="2589481" y="6821025"/>
                </a:lnTo>
                <a:close/>
                <a:moveTo>
                  <a:pt x="3294952" y="7103044"/>
                </a:moveTo>
                <a:lnTo>
                  <a:pt x="2871927" y="7103044"/>
                </a:lnTo>
                <a:lnTo>
                  <a:pt x="2871927" y="7526070"/>
                </a:lnTo>
                <a:lnTo>
                  <a:pt x="3294952" y="7526070"/>
                </a:lnTo>
                <a:close/>
                <a:moveTo>
                  <a:pt x="566138" y="4232819"/>
                </a:moveTo>
                <a:lnTo>
                  <a:pt x="566137" y="4798957"/>
                </a:lnTo>
                <a:lnTo>
                  <a:pt x="0" y="4798957"/>
                </a:lnTo>
                <a:lnTo>
                  <a:pt x="93067" y="4705890"/>
                </a:lnTo>
                <a:lnTo>
                  <a:pt x="473071" y="4705890"/>
                </a:lnTo>
                <a:lnTo>
                  <a:pt x="473071" y="4325886"/>
                </a:lnTo>
                <a:close/>
                <a:moveTo>
                  <a:pt x="1271609" y="4894842"/>
                </a:moveTo>
                <a:lnTo>
                  <a:pt x="1271609" y="5504003"/>
                </a:lnTo>
                <a:lnTo>
                  <a:pt x="662450" y="5504002"/>
                </a:lnTo>
                <a:lnTo>
                  <a:pt x="662450" y="4894842"/>
                </a:lnTo>
                <a:close/>
                <a:moveTo>
                  <a:pt x="1977079" y="5599888"/>
                </a:moveTo>
                <a:lnTo>
                  <a:pt x="1977077" y="6209046"/>
                </a:lnTo>
                <a:lnTo>
                  <a:pt x="1367920" y="6209049"/>
                </a:lnTo>
                <a:lnTo>
                  <a:pt x="1367920" y="5599888"/>
                </a:lnTo>
                <a:close/>
                <a:moveTo>
                  <a:pt x="2682548" y="6304931"/>
                </a:moveTo>
                <a:lnTo>
                  <a:pt x="2682548" y="6914092"/>
                </a:lnTo>
                <a:lnTo>
                  <a:pt x="2073389" y="6914092"/>
                </a:lnTo>
                <a:lnTo>
                  <a:pt x="2073389" y="6304931"/>
                </a:lnTo>
                <a:close/>
                <a:moveTo>
                  <a:pt x="3388020" y="7009977"/>
                </a:moveTo>
                <a:lnTo>
                  <a:pt x="3388019" y="7619137"/>
                </a:lnTo>
                <a:lnTo>
                  <a:pt x="2778860" y="7619137"/>
                </a:lnTo>
                <a:lnTo>
                  <a:pt x="2778860" y="7009977"/>
                </a:lnTo>
                <a:close/>
                <a:moveTo>
                  <a:pt x="1178542" y="4282864"/>
                </a:moveTo>
                <a:lnTo>
                  <a:pt x="755517" y="4282864"/>
                </a:lnTo>
                <a:lnTo>
                  <a:pt x="755517" y="4705890"/>
                </a:lnTo>
                <a:lnTo>
                  <a:pt x="1178542" y="4705891"/>
                </a:lnTo>
                <a:close/>
                <a:moveTo>
                  <a:pt x="1884013" y="4987910"/>
                </a:moveTo>
                <a:lnTo>
                  <a:pt x="1460988" y="4987909"/>
                </a:lnTo>
                <a:lnTo>
                  <a:pt x="1460988" y="5410935"/>
                </a:lnTo>
                <a:lnTo>
                  <a:pt x="1884012" y="5410935"/>
                </a:lnTo>
                <a:close/>
                <a:moveTo>
                  <a:pt x="2589481" y="5692952"/>
                </a:moveTo>
                <a:lnTo>
                  <a:pt x="2166456" y="5692952"/>
                </a:lnTo>
                <a:lnTo>
                  <a:pt x="2166456" y="6115978"/>
                </a:lnTo>
                <a:lnTo>
                  <a:pt x="2589481" y="6115978"/>
                </a:lnTo>
                <a:close/>
                <a:moveTo>
                  <a:pt x="3294952" y="6397999"/>
                </a:moveTo>
                <a:lnTo>
                  <a:pt x="2871927" y="6397998"/>
                </a:lnTo>
                <a:lnTo>
                  <a:pt x="2871927" y="6821024"/>
                </a:lnTo>
                <a:lnTo>
                  <a:pt x="3294952" y="6821025"/>
                </a:lnTo>
                <a:close/>
                <a:moveTo>
                  <a:pt x="4000423" y="7103044"/>
                </a:moveTo>
                <a:lnTo>
                  <a:pt x="3577398" y="7103044"/>
                </a:lnTo>
                <a:lnTo>
                  <a:pt x="3577398" y="7526070"/>
                </a:lnTo>
                <a:lnTo>
                  <a:pt x="4000423" y="7526070"/>
                </a:lnTo>
                <a:close/>
                <a:moveTo>
                  <a:pt x="1271609" y="4189797"/>
                </a:moveTo>
                <a:lnTo>
                  <a:pt x="1271609" y="4798958"/>
                </a:lnTo>
                <a:lnTo>
                  <a:pt x="662450" y="4798957"/>
                </a:lnTo>
                <a:lnTo>
                  <a:pt x="662450" y="4189797"/>
                </a:lnTo>
                <a:close/>
                <a:moveTo>
                  <a:pt x="1977080" y="4894843"/>
                </a:moveTo>
                <a:lnTo>
                  <a:pt x="1977079" y="5504002"/>
                </a:lnTo>
                <a:lnTo>
                  <a:pt x="1367921" y="5504003"/>
                </a:lnTo>
                <a:lnTo>
                  <a:pt x="1367920" y="4894842"/>
                </a:lnTo>
                <a:close/>
                <a:moveTo>
                  <a:pt x="2682548" y="5599885"/>
                </a:moveTo>
                <a:lnTo>
                  <a:pt x="2682548" y="6209045"/>
                </a:lnTo>
                <a:lnTo>
                  <a:pt x="2073389" y="6209045"/>
                </a:lnTo>
                <a:lnTo>
                  <a:pt x="2073391" y="5599887"/>
                </a:lnTo>
                <a:close/>
                <a:moveTo>
                  <a:pt x="3388019" y="6304931"/>
                </a:moveTo>
                <a:lnTo>
                  <a:pt x="3388018" y="6914092"/>
                </a:lnTo>
                <a:lnTo>
                  <a:pt x="2778859" y="6914092"/>
                </a:lnTo>
                <a:lnTo>
                  <a:pt x="2778860" y="6304931"/>
                </a:lnTo>
                <a:close/>
                <a:moveTo>
                  <a:pt x="4093490" y="7009977"/>
                </a:moveTo>
                <a:lnTo>
                  <a:pt x="4093490" y="7619137"/>
                </a:lnTo>
                <a:lnTo>
                  <a:pt x="3484331" y="7619137"/>
                </a:lnTo>
                <a:lnTo>
                  <a:pt x="3484331" y="7009977"/>
                </a:lnTo>
                <a:close/>
                <a:moveTo>
                  <a:pt x="1884013" y="4282864"/>
                </a:moveTo>
                <a:lnTo>
                  <a:pt x="1460988" y="4282863"/>
                </a:lnTo>
                <a:lnTo>
                  <a:pt x="1460988" y="4705889"/>
                </a:lnTo>
                <a:lnTo>
                  <a:pt x="1884013" y="4705890"/>
                </a:lnTo>
                <a:close/>
                <a:moveTo>
                  <a:pt x="2589483" y="4987910"/>
                </a:moveTo>
                <a:lnTo>
                  <a:pt x="2166459" y="4987910"/>
                </a:lnTo>
                <a:lnTo>
                  <a:pt x="2166458" y="5410935"/>
                </a:lnTo>
                <a:lnTo>
                  <a:pt x="2589481" y="5410934"/>
                </a:lnTo>
                <a:close/>
                <a:moveTo>
                  <a:pt x="3294952" y="5692952"/>
                </a:moveTo>
                <a:lnTo>
                  <a:pt x="2871927" y="5692952"/>
                </a:lnTo>
                <a:lnTo>
                  <a:pt x="2871927" y="6115978"/>
                </a:lnTo>
                <a:lnTo>
                  <a:pt x="3294952" y="6115978"/>
                </a:lnTo>
                <a:close/>
                <a:moveTo>
                  <a:pt x="4000423" y="6397998"/>
                </a:moveTo>
                <a:lnTo>
                  <a:pt x="3577398" y="6397998"/>
                </a:lnTo>
                <a:lnTo>
                  <a:pt x="3577398" y="6821024"/>
                </a:lnTo>
                <a:lnTo>
                  <a:pt x="4000423" y="6821024"/>
                </a:lnTo>
                <a:close/>
                <a:moveTo>
                  <a:pt x="1271609" y="3527348"/>
                </a:moveTo>
                <a:lnTo>
                  <a:pt x="1271609" y="4093911"/>
                </a:lnTo>
                <a:lnTo>
                  <a:pt x="705045" y="4093912"/>
                </a:lnTo>
                <a:lnTo>
                  <a:pt x="798113" y="4000844"/>
                </a:lnTo>
                <a:lnTo>
                  <a:pt x="1178542" y="4000844"/>
                </a:lnTo>
                <a:lnTo>
                  <a:pt x="1178542" y="3620415"/>
                </a:lnTo>
                <a:close/>
                <a:moveTo>
                  <a:pt x="1977080" y="4189797"/>
                </a:moveTo>
                <a:lnTo>
                  <a:pt x="1977081" y="4798957"/>
                </a:lnTo>
                <a:lnTo>
                  <a:pt x="1367921" y="4798957"/>
                </a:lnTo>
                <a:lnTo>
                  <a:pt x="1367921" y="4189796"/>
                </a:lnTo>
                <a:close/>
                <a:moveTo>
                  <a:pt x="2682550" y="4894842"/>
                </a:moveTo>
                <a:lnTo>
                  <a:pt x="2682548" y="5504000"/>
                </a:lnTo>
                <a:lnTo>
                  <a:pt x="2073391" y="5504002"/>
                </a:lnTo>
                <a:lnTo>
                  <a:pt x="2073392" y="4894843"/>
                </a:lnTo>
                <a:close/>
                <a:moveTo>
                  <a:pt x="3388019" y="5599885"/>
                </a:moveTo>
                <a:lnTo>
                  <a:pt x="3388018" y="6209045"/>
                </a:lnTo>
                <a:lnTo>
                  <a:pt x="2778859" y="6209045"/>
                </a:lnTo>
                <a:lnTo>
                  <a:pt x="2778860" y="5599885"/>
                </a:lnTo>
                <a:close/>
                <a:moveTo>
                  <a:pt x="4093490" y="6304931"/>
                </a:moveTo>
                <a:lnTo>
                  <a:pt x="4093490" y="6914091"/>
                </a:lnTo>
                <a:lnTo>
                  <a:pt x="3484331" y="6914091"/>
                </a:lnTo>
                <a:lnTo>
                  <a:pt x="3484331" y="6304931"/>
                </a:lnTo>
                <a:close/>
                <a:moveTo>
                  <a:pt x="1884012" y="3577818"/>
                </a:moveTo>
                <a:lnTo>
                  <a:pt x="1460988" y="3577818"/>
                </a:lnTo>
                <a:lnTo>
                  <a:pt x="1460988" y="4000844"/>
                </a:lnTo>
                <a:lnTo>
                  <a:pt x="1884012" y="4000844"/>
                </a:lnTo>
                <a:close/>
                <a:moveTo>
                  <a:pt x="2589484" y="4282864"/>
                </a:moveTo>
                <a:lnTo>
                  <a:pt x="2166459" y="4282864"/>
                </a:lnTo>
                <a:lnTo>
                  <a:pt x="2166459" y="4705889"/>
                </a:lnTo>
                <a:lnTo>
                  <a:pt x="2589484" y="4705890"/>
                </a:lnTo>
                <a:close/>
                <a:moveTo>
                  <a:pt x="3294952" y="4987907"/>
                </a:moveTo>
                <a:lnTo>
                  <a:pt x="2871927" y="4987907"/>
                </a:lnTo>
                <a:lnTo>
                  <a:pt x="2871927" y="5410932"/>
                </a:lnTo>
                <a:lnTo>
                  <a:pt x="3294952" y="5410933"/>
                </a:lnTo>
                <a:close/>
                <a:moveTo>
                  <a:pt x="4000423" y="5692953"/>
                </a:moveTo>
                <a:lnTo>
                  <a:pt x="3577398" y="5692953"/>
                </a:lnTo>
                <a:lnTo>
                  <a:pt x="3577398" y="6115979"/>
                </a:lnTo>
                <a:lnTo>
                  <a:pt x="4000423" y="6115979"/>
                </a:lnTo>
                <a:close/>
                <a:moveTo>
                  <a:pt x="4705891" y="6397999"/>
                </a:moveTo>
                <a:lnTo>
                  <a:pt x="4282866" y="6397998"/>
                </a:lnTo>
                <a:lnTo>
                  <a:pt x="4282867" y="6821024"/>
                </a:lnTo>
                <a:lnTo>
                  <a:pt x="4705891" y="6821024"/>
                </a:lnTo>
                <a:close/>
                <a:moveTo>
                  <a:pt x="1977080" y="3484751"/>
                </a:moveTo>
                <a:lnTo>
                  <a:pt x="1977080" y="4093912"/>
                </a:lnTo>
                <a:lnTo>
                  <a:pt x="1367920" y="4093911"/>
                </a:lnTo>
                <a:lnTo>
                  <a:pt x="1367921" y="3484751"/>
                </a:lnTo>
                <a:close/>
                <a:moveTo>
                  <a:pt x="2682551" y="4189797"/>
                </a:moveTo>
                <a:lnTo>
                  <a:pt x="2682551" y="4798957"/>
                </a:lnTo>
                <a:lnTo>
                  <a:pt x="2073391" y="4798957"/>
                </a:lnTo>
                <a:lnTo>
                  <a:pt x="2073392" y="4189797"/>
                </a:lnTo>
                <a:close/>
                <a:moveTo>
                  <a:pt x="3388020" y="4894840"/>
                </a:moveTo>
                <a:lnTo>
                  <a:pt x="3388019" y="5504000"/>
                </a:lnTo>
                <a:lnTo>
                  <a:pt x="2778860" y="5504000"/>
                </a:lnTo>
                <a:lnTo>
                  <a:pt x="2778862" y="4894841"/>
                </a:lnTo>
                <a:close/>
                <a:moveTo>
                  <a:pt x="4093490" y="5599886"/>
                </a:moveTo>
                <a:lnTo>
                  <a:pt x="4093490" y="6209046"/>
                </a:lnTo>
                <a:lnTo>
                  <a:pt x="3484331" y="6209046"/>
                </a:lnTo>
                <a:lnTo>
                  <a:pt x="3484331" y="5599886"/>
                </a:lnTo>
                <a:close/>
                <a:moveTo>
                  <a:pt x="4798958" y="6304931"/>
                </a:moveTo>
                <a:lnTo>
                  <a:pt x="4798958" y="6914092"/>
                </a:lnTo>
                <a:lnTo>
                  <a:pt x="4189799" y="6914092"/>
                </a:lnTo>
                <a:lnTo>
                  <a:pt x="4189799" y="6304931"/>
                </a:lnTo>
                <a:close/>
                <a:moveTo>
                  <a:pt x="2589483" y="3577818"/>
                </a:moveTo>
                <a:lnTo>
                  <a:pt x="2166458" y="3577818"/>
                </a:lnTo>
                <a:lnTo>
                  <a:pt x="2166458" y="4000844"/>
                </a:lnTo>
                <a:lnTo>
                  <a:pt x="2589483" y="4000845"/>
                </a:lnTo>
                <a:close/>
                <a:moveTo>
                  <a:pt x="3294953" y="4282863"/>
                </a:moveTo>
                <a:lnTo>
                  <a:pt x="2871930" y="4282864"/>
                </a:lnTo>
                <a:lnTo>
                  <a:pt x="2871928" y="4705889"/>
                </a:lnTo>
                <a:lnTo>
                  <a:pt x="3294952" y="4705887"/>
                </a:lnTo>
                <a:close/>
                <a:moveTo>
                  <a:pt x="4000423" y="4987907"/>
                </a:moveTo>
                <a:lnTo>
                  <a:pt x="3577398" y="4987907"/>
                </a:lnTo>
                <a:lnTo>
                  <a:pt x="3577398" y="5410932"/>
                </a:lnTo>
                <a:lnTo>
                  <a:pt x="4000423" y="5410933"/>
                </a:lnTo>
                <a:close/>
                <a:moveTo>
                  <a:pt x="4705892" y="5692953"/>
                </a:moveTo>
                <a:lnTo>
                  <a:pt x="4282867" y="5692953"/>
                </a:lnTo>
                <a:lnTo>
                  <a:pt x="4282867" y="6115979"/>
                </a:lnTo>
                <a:lnTo>
                  <a:pt x="4705892" y="6115979"/>
                </a:lnTo>
                <a:close/>
                <a:moveTo>
                  <a:pt x="1977081" y="2821876"/>
                </a:moveTo>
                <a:lnTo>
                  <a:pt x="1977080" y="3388866"/>
                </a:lnTo>
                <a:lnTo>
                  <a:pt x="1410091" y="3388866"/>
                </a:lnTo>
                <a:lnTo>
                  <a:pt x="1503158" y="3295799"/>
                </a:lnTo>
                <a:lnTo>
                  <a:pt x="1884013" y="3295799"/>
                </a:lnTo>
                <a:lnTo>
                  <a:pt x="1884014" y="2914943"/>
                </a:lnTo>
                <a:close/>
                <a:moveTo>
                  <a:pt x="2682550" y="3484751"/>
                </a:moveTo>
                <a:lnTo>
                  <a:pt x="2682550" y="4093912"/>
                </a:lnTo>
                <a:lnTo>
                  <a:pt x="2073391" y="4093911"/>
                </a:lnTo>
                <a:lnTo>
                  <a:pt x="2073391" y="3484751"/>
                </a:lnTo>
                <a:close/>
                <a:moveTo>
                  <a:pt x="3388020" y="4189796"/>
                </a:moveTo>
                <a:lnTo>
                  <a:pt x="3388018" y="4798954"/>
                </a:lnTo>
                <a:lnTo>
                  <a:pt x="2778861" y="4798956"/>
                </a:lnTo>
                <a:lnTo>
                  <a:pt x="2778862" y="4189797"/>
                </a:lnTo>
                <a:close/>
                <a:moveTo>
                  <a:pt x="4093490" y="4894840"/>
                </a:moveTo>
                <a:lnTo>
                  <a:pt x="4093490" y="5504000"/>
                </a:lnTo>
                <a:lnTo>
                  <a:pt x="3484331" y="5504000"/>
                </a:lnTo>
                <a:lnTo>
                  <a:pt x="3484331" y="4894840"/>
                </a:lnTo>
                <a:close/>
                <a:moveTo>
                  <a:pt x="4798959" y="5599886"/>
                </a:moveTo>
                <a:lnTo>
                  <a:pt x="4798959" y="6209046"/>
                </a:lnTo>
                <a:lnTo>
                  <a:pt x="4189800" y="6209046"/>
                </a:lnTo>
                <a:lnTo>
                  <a:pt x="4189800" y="5599886"/>
                </a:lnTo>
                <a:close/>
                <a:moveTo>
                  <a:pt x="2589484" y="2872773"/>
                </a:moveTo>
                <a:lnTo>
                  <a:pt x="2166459" y="2872773"/>
                </a:lnTo>
                <a:lnTo>
                  <a:pt x="2166459" y="3295798"/>
                </a:lnTo>
                <a:lnTo>
                  <a:pt x="2589484" y="3295799"/>
                </a:lnTo>
                <a:close/>
                <a:moveTo>
                  <a:pt x="3294954" y="3577819"/>
                </a:moveTo>
                <a:lnTo>
                  <a:pt x="2871930" y="3577819"/>
                </a:lnTo>
                <a:lnTo>
                  <a:pt x="2871930" y="4000844"/>
                </a:lnTo>
                <a:lnTo>
                  <a:pt x="3294955" y="4000844"/>
                </a:lnTo>
                <a:close/>
                <a:moveTo>
                  <a:pt x="4000422" y="4282863"/>
                </a:moveTo>
                <a:lnTo>
                  <a:pt x="3577398" y="4282862"/>
                </a:lnTo>
                <a:lnTo>
                  <a:pt x="3577398" y="4705888"/>
                </a:lnTo>
                <a:lnTo>
                  <a:pt x="4000423" y="4705888"/>
                </a:lnTo>
                <a:close/>
                <a:moveTo>
                  <a:pt x="4705892" y="4987907"/>
                </a:moveTo>
                <a:lnTo>
                  <a:pt x="4282867" y="4987907"/>
                </a:lnTo>
                <a:lnTo>
                  <a:pt x="4282867" y="5410932"/>
                </a:lnTo>
                <a:lnTo>
                  <a:pt x="4705892" y="5410933"/>
                </a:lnTo>
                <a:close/>
                <a:moveTo>
                  <a:pt x="5440683" y="5692952"/>
                </a:moveTo>
                <a:lnTo>
                  <a:pt x="5017658" y="5692952"/>
                </a:lnTo>
                <a:lnTo>
                  <a:pt x="5017658" y="6115978"/>
                </a:lnTo>
                <a:lnTo>
                  <a:pt x="5440683" y="6115978"/>
                </a:lnTo>
                <a:close/>
                <a:moveTo>
                  <a:pt x="2682550" y="2779707"/>
                </a:moveTo>
                <a:lnTo>
                  <a:pt x="2682551" y="3388866"/>
                </a:lnTo>
                <a:lnTo>
                  <a:pt x="2073392" y="3388866"/>
                </a:lnTo>
                <a:lnTo>
                  <a:pt x="2073392" y="2779706"/>
                </a:lnTo>
                <a:close/>
                <a:moveTo>
                  <a:pt x="3388020" y="3484753"/>
                </a:moveTo>
                <a:lnTo>
                  <a:pt x="3388022" y="4093911"/>
                </a:lnTo>
                <a:lnTo>
                  <a:pt x="2778863" y="4093911"/>
                </a:lnTo>
                <a:lnTo>
                  <a:pt x="2778863" y="3484751"/>
                </a:lnTo>
                <a:close/>
                <a:moveTo>
                  <a:pt x="4093488" y="4189796"/>
                </a:moveTo>
                <a:lnTo>
                  <a:pt x="4093490" y="4798955"/>
                </a:lnTo>
                <a:lnTo>
                  <a:pt x="3484331" y="4798955"/>
                </a:lnTo>
                <a:lnTo>
                  <a:pt x="3484333" y="4189797"/>
                </a:lnTo>
                <a:close/>
                <a:moveTo>
                  <a:pt x="4798959" y="4894840"/>
                </a:moveTo>
                <a:lnTo>
                  <a:pt x="4798959" y="5504000"/>
                </a:lnTo>
                <a:lnTo>
                  <a:pt x="4189800" y="5504000"/>
                </a:lnTo>
                <a:lnTo>
                  <a:pt x="4189800" y="4894840"/>
                </a:lnTo>
                <a:close/>
                <a:moveTo>
                  <a:pt x="5533750" y="5599885"/>
                </a:moveTo>
                <a:lnTo>
                  <a:pt x="5533750" y="6209045"/>
                </a:lnTo>
                <a:lnTo>
                  <a:pt x="4924591" y="6209045"/>
                </a:lnTo>
                <a:lnTo>
                  <a:pt x="4924591" y="5599885"/>
                </a:lnTo>
                <a:close/>
                <a:moveTo>
                  <a:pt x="3294950" y="2872777"/>
                </a:moveTo>
                <a:lnTo>
                  <a:pt x="2871928" y="2872774"/>
                </a:lnTo>
                <a:lnTo>
                  <a:pt x="2871929" y="3295799"/>
                </a:lnTo>
                <a:lnTo>
                  <a:pt x="3294954" y="3295800"/>
                </a:lnTo>
                <a:close/>
                <a:moveTo>
                  <a:pt x="4000421" y="3577821"/>
                </a:moveTo>
                <a:lnTo>
                  <a:pt x="3577399" y="3577819"/>
                </a:lnTo>
                <a:lnTo>
                  <a:pt x="3577399" y="4000843"/>
                </a:lnTo>
                <a:lnTo>
                  <a:pt x="4000421" y="4000844"/>
                </a:lnTo>
                <a:close/>
                <a:moveTo>
                  <a:pt x="4705888" y="4282864"/>
                </a:moveTo>
                <a:lnTo>
                  <a:pt x="4282865" y="4282863"/>
                </a:lnTo>
                <a:lnTo>
                  <a:pt x="4282866" y="4705887"/>
                </a:lnTo>
                <a:lnTo>
                  <a:pt x="4705890" y="4705888"/>
                </a:lnTo>
                <a:close/>
                <a:moveTo>
                  <a:pt x="5440682" y="4987908"/>
                </a:moveTo>
                <a:lnTo>
                  <a:pt x="5017657" y="4987908"/>
                </a:lnTo>
                <a:lnTo>
                  <a:pt x="5017658" y="5410933"/>
                </a:lnTo>
                <a:lnTo>
                  <a:pt x="5440682" y="5410934"/>
                </a:lnTo>
                <a:close/>
                <a:moveTo>
                  <a:pt x="2682547" y="2116410"/>
                </a:moveTo>
                <a:lnTo>
                  <a:pt x="2682550" y="2683821"/>
                </a:lnTo>
                <a:lnTo>
                  <a:pt x="2115137" y="2683820"/>
                </a:lnTo>
                <a:lnTo>
                  <a:pt x="2208204" y="2590753"/>
                </a:lnTo>
                <a:lnTo>
                  <a:pt x="2589483" y="2590754"/>
                </a:lnTo>
                <a:lnTo>
                  <a:pt x="2589480" y="2209477"/>
                </a:lnTo>
                <a:close/>
                <a:moveTo>
                  <a:pt x="3388018" y="2779709"/>
                </a:moveTo>
                <a:lnTo>
                  <a:pt x="3388020" y="3388867"/>
                </a:lnTo>
                <a:lnTo>
                  <a:pt x="2778862" y="3388866"/>
                </a:lnTo>
                <a:lnTo>
                  <a:pt x="2778861" y="2779707"/>
                </a:lnTo>
                <a:close/>
                <a:moveTo>
                  <a:pt x="4093488" y="3484754"/>
                </a:moveTo>
                <a:lnTo>
                  <a:pt x="4093488" y="4093911"/>
                </a:lnTo>
                <a:lnTo>
                  <a:pt x="3484333" y="4093910"/>
                </a:lnTo>
                <a:lnTo>
                  <a:pt x="3484332" y="3484752"/>
                </a:lnTo>
                <a:close/>
                <a:moveTo>
                  <a:pt x="4798954" y="4189798"/>
                </a:moveTo>
                <a:lnTo>
                  <a:pt x="4798957" y="4798955"/>
                </a:lnTo>
                <a:lnTo>
                  <a:pt x="4189799" y="4798954"/>
                </a:lnTo>
                <a:lnTo>
                  <a:pt x="4189798" y="4189796"/>
                </a:lnTo>
                <a:close/>
                <a:moveTo>
                  <a:pt x="5533749" y="4894842"/>
                </a:moveTo>
                <a:lnTo>
                  <a:pt x="5533749" y="5504001"/>
                </a:lnTo>
                <a:lnTo>
                  <a:pt x="4924591" y="5504000"/>
                </a:lnTo>
                <a:lnTo>
                  <a:pt x="4924590" y="4894841"/>
                </a:lnTo>
                <a:close/>
                <a:moveTo>
                  <a:pt x="3294951" y="2167731"/>
                </a:moveTo>
                <a:lnTo>
                  <a:pt x="2871927" y="2167731"/>
                </a:lnTo>
                <a:lnTo>
                  <a:pt x="2871926" y="2590757"/>
                </a:lnTo>
                <a:lnTo>
                  <a:pt x="3294951" y="2590757"/>
                </a:lnTo>
                <a:close/>
                <a:moveTo>
                  <a:pt x="4000421" y="2872776"/>
                </a:moveTo>
                <a:lnTo>
                  <a:pt x="3577397" y="2872777"/>
                </a:lnTo>
                <a:lnTo>
                  <a:pt x="3577396" y="3295802"/>
                </a:lnTo>
                <a:lnTo>
                  <a:pt x="4000421" y="3295802"/>
                </a:lnTo>
                <a:close/>
                <a:moveTo>
                  <a:pt x="4705888" y="3577820"/>
                </a:moveTo>
                <a:lnTo>
                  <a:pt x="4282862" y="3577820"/>
                </a:lnTo>
                <a:lnTo>
                  <a:pt x="4282862" y="4000846"/>
                </a:lnTo>
                <a:lnTo>
                  <a:pt x="4705888" y="4000846"/>
                </a:lnTo>
                <a:close/>
                <a:moveTo>
                  <a:pt x="5440682" y="4282862"/>
                </a:moveTo>
                <a:lnTo>
                  <a:pt x="5017656" y="4282862"/>
                </a:lnTo>
                <a:lnTo>
                  <a:pt x="5017656" y="4705888"/>
                </a:lnTo>
                <a:lnTo>
                  <a:pt x="5440682" y="4705888"/>
                </a:lnTo>
                <a:close/>
                <a:moveTo>
                  <a:pt x="6146153" y="4987907"/>
                </a:moveTo>
                <a:lnTo>
                  <a:pt x="5723128" y="4987908"/>
                </a:lnTo>
                <a:lnTo>
                  <a:pt x="5723128" y="5410934"/>
                </a:lnTo>
                <a:lnTo>
                  <a:pt x="6146153" y="5410933"/>
                </a:lnTo>
                <a:close/>
                <a:moveTo>
                  <a:pt x="3388018" y="2074664"/>
                </a:moveTo>
                <a:lnTo>
                  <a:pt x="3388019" y="2683824"/>
                </a:lnTo>
                <a:lnTo>
                  <a:pt x="2778859" y="2683825"/>
                </a:lnTo>
                <a:lnTo>
                  <a:pt x="2778860" y="2074664"/>
                </a:lnTo>
                <a:close/>
                <a:moveTo>
                  <a:pt x="4093488" y="2779709"/>
                </a:moveTo>
                <a:lnTo>
                  <a:pt x="4093488" y="3388869"/>
                </a:lnTo>
                <a:lnTo>
                  <a:pt x="3484330" y="3388868"/>
                </a:lnTo>
                <a:lnTo>
                  <a:pt x="3484330" y="2779710"/>
                </a:lnTo>
                <a:close/>
                <a:moveTo>
                  <a:pt x="4798955" y="3484753"/>
                </a:moveTo>
                <a:lnTo>
                  <a:pt x="4798955" y="4093913"/>
                </a:lnTo>
                <a:lnTo>
                  <a:pt x="4189796" y="4093912"/>
                </a:lnTo>
                <a:lnTo>
                  <a:pt x="4189797" y="3484755"/>
                </a:lnTo>
                <a:close/>
                <a:moveTo>
                  <a:pt x="5533749" y="4189795"/>
                </a:moveTo>
                <a:lnTo>
                  <a:pt x="5533749" y="4798955"/>
                </a:lnTo>
                <a:lnTo>
                  <a:pt x="4924589" y="4798955"/>
                </a:lnTo>
                <a:lnTo>
                  <a:pt x="4924589" y="4189795"/>
                </a:lnTo>
                <a:close/>
                <a:moveTo>
                  <a:pt x="6239220" y="4894840"/>
                </a:moveTo>
                <a:lnTo>
                  <a:pt x="6239220" y="5504001"/>
                </a:lnTo>
                <a:lnTo>
                  <a:pt x="5630061" y="5504001"/>
                </a:lnTo>
                <a:lnTo>
                  <a:pt x="5630061" y="4894841"/>
                </a:lnTo>
                <a:close/>
                <a:moveTo>
                  <a:pt x="4000422" y="2167730"/>
                </a:moveTo>
                <a:lnTo>
                  <a:pt x="3577397" y="2167731"/>
                </a:lnTo>
                <a:lnTo>
                  <a:pt x="3577397" y="2590757"/>
                </a:lnTo>
                <a:lnTo>
                  <a:pt x="4000422" y="2590757"/>
                </a:lnTo>
                <a:close/>
                <a:moveTo>
                  <a:pt x="4705890" y="2872775"/>
                </a:moveTo>
                <a:lnTo>
                  <a:pt x="4282865" y="2872777"/>
                </a:lnTo>
                <a:lnTo>
                  <a:pt x="4282863" y="3295802"/>
                </a:lnTo>
                <a:lnTo>
                  <a:pt x="4705887" y="3295800"/>
                </a:lnTo>
                <a:close/>
                <a:moveTo>
                  <a:pt x="5440682" y="3577817"/>
                </a:moveTo>
                <a:lnTo>
                  <a:pt x="5017657" y="3577817"/>
                </a:lnTo>
                <a:lnTo>
                  <a:pt x="5017657" y="4000843"/>
                </a:lnTo>
                <a:lnTo>
                  <a:pt x="5440682" y="4000843"/>
                </a:lnTo>
                <a:close/>
                <a:moveTo>
                  <a:pt x="6146152" y="4282862"/>
                </a:moveTo>
                <a:lnTo>
                  <a:pt x="5723127" y="4282862"/>
                </a:lnTo>
                <a:lnTo>
                  <a:pt x="5723127" y="4705888"/>
                </a:lnTo>
                <a:lnTo>
                  <a:pt x="6146152" y="4705888"/>
                </a:lnTo>
                <a:close/>
                <a:moveTo>
                  <a:pt x="3388016" y="1410941"/>
                </a:moveTo>
                <a:lnTo>
                  <a:pt x="3388018" y="1978779"/>
                </a:lnTo>
                <a:lnTo>
                  <a:pt x="2820178" y="1978779"/>
                </a:lnTo>
                <a:lnTo>
                  <a:pt x="2913245" y="1885712"/>
                </a:lnTo>
                <a:lnTo>
                  <a:pt x="3294951" y="1885712"/>
                </a:lnTo>
                <a:lnTo>
                  <a:pt x="3294951" y="1504006"/>
                </a:lnTo>
                <a:close/>
                <a:moveTo>
                  <a:pt x="4093487" y="2074665"/>
                </a:moveTo>
                <a:lnTo>
                  <a:pt x="4093489" y="2683824"/>
                </a:lnTo>
                <a:lnTo>
                  <a:pt x="3484329" y="2683824"/>
                </a:lnTo>
                <a:lnTo>
                  <a:pt x="3484330" y="2074664"/>
                </a:lnTo>
                <a:close/>
                <a:moveTo>
                  <a:pt x="4798955" y="2779710"/>
                </a:moveTo>
                <a:lnTo>
                  <a:pt x="4798954" y="3388867"/>
                </a:lnTo>
                <a:lnTo>
                  <a:pt x="4189797" y="3388869"/>
                </a:lnTo>
                <a:lnTo>
                  <a:pt x="4189798" y="2779710"/>
                </a:lnTo>
                <a:close/>
                <a:moveTo>
                  <a:pt x="5533749" y="3484750"/>
                </a:moveTo>
                <a:lnTo>
                  <a:pt x="5533749" y="4093910"/>
                </a:lnTo>
                <a:lnTo>
                  <a:pt x="4924590" y="4093910"/>
                </a:lnTo>
                <a:lnTo>
                  <a:pt x="4924590" y="3484750"/>
                </a:lnTo>
                <a:close/>
                <a:moveTo>
                  <a:pt x="6239219" y="4189795"/>
                </a:moveTo>
                <a:lnTo>
                  <a:pt x="6239220" y="4798955"/>
                </a:lnTo>
                <a:lnTo>
                  <a:pt x="5630060" y="4798955"/>
                </a:lnTo>
                <a:lnTo>
                  <a:pt x="5630060" y="4189795"/>
                </a:lnTo>
                <a:close/>
                <a:moveTo>
                  <a:pt x="4000420" y="1462686"/>
                </a:moveTo>
                <a:lnTo>
                  <a:pt x="3577395" y="1462687"/>
                </a:lnTo>
                <a:lnTo>
                  <a:pt x="3577397" y="1885711"/>
                </a:lnTo>
                <a:lnTo>
                  <a:pt x="4000420" y="1885712"/>
                </a:lnTo>
                <a:close/>
                <a:moveTo>
                  <a:pt x="4705889" y="2167732"/>
                </a:moveTo>
                <a:lnTo>
                  <a:pt x="4282864" y="2167732"/>
                </a:lnTo>
                <a:lnTo>
                  <a:pt x="4282866" y="2590757"/>
                </a:lnTo>
                <a:lnTo>
                  <a:pt x="4705889" y="2590759"/>
                </a:lnTo>
                <a:close/>
                <a:moveTo>
                  <a:pt x="5440681" y="2872772"/>
                </a:moveTo>
                <a:lnTo>
                  <a:pt x="5017656" y="2872772"/>
                </a:lnTo>
                <a:lnTo>
                  <a:pt x="5017656" y="3295798"/>
                </a:lnTo>
                <a:lnTo>
                  <a:pt x="5440681" y="3295798"/>
                </a:lnTo>
                <a:close/>
                <a:moveTo>
                  <a:pt x="6146152" y="3577817"/>
                </a:moveTo>
                <a:lnTo>
                  <a:pt x="5723127" y="3577817"/>
                </a:lnTo>
                <a:lnTo>
                  <a:pt x="5723128" y="4000843"/>
                </a:lnTo>
                <a:lnTo>
                  <a:pt x="6146152" y="4000843"/>
                </a:lnTo>
                <a:close/>
                <a:moveTo>
                  <a:pt x="6851623" y="4282863"/>
                </a:moveTo>
                <a:lnTo>
                  <a:pt x="6428598" y="4282863"/>
                </a:lnTo>
                <a:lnTo>
                  <a:pt x="6428599" y="4705889"/>
                </a:lnTo>
                <a:lnTo>
                  <a:pt x="6851623" y="4705889"/>
                </a:lnTo>
                <a:close/>
                <a:moveTo>
                  <a:pt x="4093487" y="1369619"/>
                </a:moveTo>
                <a:lnTo>
                  <a:pt x="4093487" y="1978779"/>
                </a:lnTo>
                <a:lnTo>
                  <a:pt x="3484330" y="1978777"/>
                </a:lnTo>
                <a:lnTo>
                  <a:pt x="3484328" y="1369620"/>
                </a:lnTo>
                <a:close/>
                <a:moveTo>
                  <a:pt x="4798956" y="2074665"/>
                </a:moveTo>
                <a:lnTo>
                  <a:pt x="4798956" y="2683826"/>
                </a:lnTo>
                <a:lnTo>
                  <a:pt x="4189799" y="2683824"/>
                </a:lnTo>
                <a:lnTo>
                  <a:pt x="4189798" y="2074666"/>
                </a:lnTo>
                <a:close/>
                <a:moveTo>
                  <a:pt x="5533748" y="2779705"/>
                </a:moveTo>
                <a:lnTo>
                  <a:pt x="5533748" y="3388865"/>
                </a:lnTo>
                <a:lnTo>
                  <a:pt x="4924589" y="3388864"/>
                </a:lnTo>
                <a:lnTo>
                  <a:pt x="4924590" y="2779707"/>
                </a:lnTo>
                <a:close/>
                <a:moveTo>
                  <a:pt x="6239220" y="3484750"/>
                </a:moveTo>
                <a:lnTo>
                  <a:pt x="6239219" y="4093910"/>
                </a:lnTo>
                <a:lnTo>
                  <a:pt x="5630061" y="4093909"/>
                </a:lnTo>
                <a:lnTo>
                  <a:pt x="5630060" y="3484750"/>
                </a:lnTo>
                <a:close/>
                <a:moveTo>
                  <a:pt x="6944690" y="4189796"/>
                </a:moveTo>
                <a:lnTo>
                  <a:pt x="6944690" y="4798956"/>
                </a:lnTo>
                <a:lnTo>
                  <a:pt x="6335532" y="4798956"/>
                </a:lnTo>
                <a:lnTo>
                  <a:pt x="6335531" y="4189796"/>
                </a:lnTo>
                <a:close/>
                <a:moveTo>
                  <a:pt x="4705890" y="1462686"/>
                </a:moveTo>
                <a:lnTo>
                  <a:pt x="4282864" y="1462687"/>
                </a:lnTo>
                <a:lnTo>
                  <a:pt x="4282864" y="1885712"/>
                </a:lnTo>
                <a:lnTo>
                  <a:pt x="4705889" y="1885713"/>
                </a:lnTo>
                <a:close/>
                <a:moveTo>
                  <a:pt x="5440682" y="2167728"/>
                </a:moveTo>
                <a:lnTo>
                  <a:pt x="5017657" y="2167728"/>
                </a:lnTo>
                <a:lnTo>
                  <a:pt x="5017657" y="2590754"/>
                </a:lnTo>
                <a:lnTo>
                  <a:pt x="5440681" y="2590752"/>
                </a:lnTo>
                <a:close/>
                <a:moveTo>
                  <a:pt x="6146152" y="2872772"/>
                </a:moveTo>
                <a:lnTo>
                  <a:pt x="5723126" y="2872772"/>
                </a:lnTo>
                <a:lnTo>
                  <a:pt x="5723126" y="3295798"/>
                </a:lnTo>
                <a:lnTo>
                  <a:pt x="6146151" y="3295798"/>
                </a:lnTo>
                <a:close/>
                <a:moveTo>
                  <a:pt x="6851623" y="3577817"/>
                </a:moveTo>
                <a:lnTo>
                  <a:pt x="6428598" y="3577817"/>
                </a:lnTo>
                <a:lnTo>
                  <a:pt x="6428598" y="4000843"/>
                </a:lnTo>
                <a:lnTo>
                  <a:pt x="6851623" y="4000843"/>
                </a:lnTo>
                <a:close/>
                <a:moveTo>
                  <a:pt x="4093488" y="705469"/>
                </a:moveTo>
                <a:lnTo>
                  <a:pt x="4093487" y="1273735"/>
                </a:lnTo>
                <a:lnTo>
                  <a:pt x="3525222" y="1273735"/>
                </a:lnTo>
                <a:lnTo>
                  <a:pt x="3618289" y="1180668"/>
                </a:lnTo>
                <a:lnTo>
                  <a:pt x="4000420" y="1180668"/>
                </a:lnTo>
                <a:lnTo>
                  <a:pt x="4000421" y="798536"/>
                </a:lnTo>
                <a:close/>
                <a:moveTo>
                  <a:pt x="4798957" y="1369618"/>
                </a:moveTo>
                <a:lnTo>
                  <a:pt x="4798957" y="1978780"/>
                </a:lnTo>
                <a:lnTo>
                  <a:pt x="4189797" y="1978779"/>
                </a:lnTo>
                <a:lnTo>
                  <a:pt x="4189797" y="1369620"/>
                </a:lnTo>
                <a:close/>
                <a:moveTo>
                  <a:pt x="5533749" y="2074660"/>
                </a:moveTo>
                <a:lnTo>
                  <a:pt x="5533747" y="2683819"/>
                </a:lnTo>
                <a:lnTo>
                  <a:pt x="4924590" y="2683821"/>
                </a:lnTo>
                <a:lnTo>
                  <a:pt x="4924590" y="2074661"/>
                </a:lnTo>
                <a:close/>
                <a:moveTo>
                  <a:pt x="6239219" y="2779705"/>
                </a:moveTo>
                <a:lnTo>
                  <a:pt x="6239218" y="3388865"/>
                </a:lnTo>
                <a:lnTo>
                  <a:pt x="5630059" y="3388865"/>
                </a:lnTo>
                <a:lnTo>
                  <a:pt x="5630059" y="2779705"/>
                </a:lnTo>
                <a:close/>
                <a:moveTo>
                  <a:pt x="6944690" y="3484750"/>
                </a:moveTo>
                <a:lnTo>
                  <a:pt x="6944690" y="4093910"/>
                </a:lnTo>
                <a:lnTo>
                  <a:pt x="6335531" y="4093910"/>
                </a:lnTo>
                <a:lnTo>
                  <a:pt x="6335531" y="3484750"/>
                </a:lnTo>
                <a:close/>
                <a:moveTo>
                  <a:pt x="4705889" y="757640"/>
                </a:moveTo>
                <a:lnTo>
                  <a:pt x="4282865" y="757640"/>
                </a:lnTo>
                <a:lnTo>
                  <a:pt x="4282864" y="1180667"/>
                </a:lnTo>
                <a:lnTo>
                  <a:pt x="4705889" y="1180666"/>
                </a:lnTo>
                <a:close/>
                <a:moveTo>
                  <a:pt x="5440682" y="1462683"/>
                </a:moveTo>
                <a:lnTo>
                  <a:pt x="5017657" y="1462683"/>
                </a:lnTo>
                <a:lnTo>
                  <a:pt x="5017657" y="1885710"/>
                </a:lnTo>
                <a:lnTo>
                  <a:pt x="5440683" y="1885709"/>
                </a:lnTo>
                <a:close/>
                <a:moveTo>
                  <a:pt x="6146152" y="2167727"/>
                </a:moveTo>
                <a:lnTo>
                  <a:pt x="5723127" y="2167726"/>
                </a:lnTo>
                <a:lnTo>
                  <a:pt x="5723127" y="2590753"/>
                </a:lnTo>
                <a:lnTo>
                  <a:pt x="6146152" y="2590752"/>
                </a:lnTo>
                <a:close/>
                <a:moveTo>
                  <a:pt x="6851623" y="2872771"/>
                </a:moveTo>
                <a:lnTo>
                  <a:pt x="6428598" y="2872771"/>
                </a:lnTo>
                <a:lnTo>
                  <a:pt x="6428597" y="3295797"/>
                </a:lnTo>
                <a:lnTo>
                  <a:pt x="6851623" y="3295797"/>
                </a:lnTo>
                <a:close/>
                <a:moveTo>
                  <a:pt x="7557094" y="3577817"/>
                </a:moveTo>
                <a:lnTo>
                  <a:pt x="7134069" y="3577817"/>
                </a:lnTo>
                <a:lnTo>
                  <a:pt x="7134069" y="4000843"/>
                </a:lnTo>
                <a:lnTo>
                  <a:pt x="7557094" y="4000843"/>
                </a:lnTo>
                <a:close/>
                <a:moveTo>
                  <a:pt x="4798956" y="664573"/>
                </a:moveTo>
                <a:lnTo>
                  <a:pt x="4798957" y="1273733"/>
                </a:lnTo>
                <a:lnTo>
                  <a:pt x="4189796" y="1273734"/>
                </a:lnTo>
                <a:lnTo>
                  <a:pt x="4189798" y="664573"/>
                </a:lnTo>
                <a:close/>
                <a:moveTo>
                  <a:pt x="5533749" y="1369616"/>
                </a:moveTo>
                <a:lnTo>
                  <a:pt x="5533750" y="1978776"/>
                </a:lnTo>
                <a:lnTo>
                  <a:pt x="4924590" y="1978777"/>
                </a:lnTo>
                <a:lnTo>
                  <a:pt x="4924590" y="1369616"/>
                </a:lnTo>
                <a:close/>
                <a:moveTo>
                  <a:pt x="6239219" y="2074660"/>
                </a:moveTo>
                <a:lnTo>
                  <a:pt x="6239219" y="2683819"/>
                </a:lnTo>
                <a:lnTo>
                  <a:pt x="5630060" y="2683820"/>
                </a:lnTo>
                <a:lnTo>
                  <a:pt x="5630062" y="2074661"/>
                </a:lnTo>
                <a:close/>
                <a:moveTo>
                  <a:pt x="6944690" y="2779704"/>
                </a:moveTo>
                <a:lnTo>
                  <a:pt x="6944690" y="3388864"/>
                </a:lnTo>
                <a:lnTo>
                  <a:pt x="6335530" y="3388864"/>
                </a:lnTo>
                <a:lnTo>
                  <a:pt x="6335531" y="2779704"/>
                </a:lnTo>
                <a:close/>
                <a:moveTo>
                  <a:pt x="7650161" y="3484750"/>
                </a:moveTo>
                <a:lnTo>
                  <a:pt x="7650161" y="4093910"/>
                </a:lnTo>
                <a:lnTo>
                  <a:pt x="7041002" y="4093910"/>
                </a:lnTo>
                <a:lnTo>
                  <a:pt x="7041002" y="3484750"/>
                </a:lnTo>
                <a:close/>
                <a:moveTo>
                  <a:pt x="5440682" y="757637"/>
                </a:moveTo>
                <a:lnTo>
                  <a:pt x="5017657" y="757637"/>
                </a:lnTo>
                <a:lnTo>
                  <a:pt x="5017657" y="1180663"/>
                </a:lnTo>
                <a:lnTo>
                  <a:pt x="5440683" y="1180663"/>
                </a:lnTo>
                <a:close/>
                <a:moveTo>
                  <a:pt x="6146153" y="1462682"/>
                </a:moveTo>
                <a:lnTo>
                  <a:pt x="5723129" y="1462682"/>
                </a:lnTo>
                <a:lnTo>
                  <a:pt x="5723128" y="1885708"/>
                </a:lnTo>
                <a:lnTo>
                  <a:pt x="6146152" y="1885707"/>
                </a:lnTo>
                <a:close/>
                <a:moveTo>
                  <a:pt x="6851622" y="2167727"/>
                </a:moveTo>
                <a:lnTo>
                  <a:pt x="6428597" y="2167726"/>
                </a:lnTo>
                <a:lnTo>
                  <a:pt x="6428597" y="2590752"/>
                </a:lnTo>
                <a:lnTo>
                  <a:pt x="6851622" y="2590753"/>
                </a:lnTo>
                <a:close/>
                <a:moveTo>
                  <a:pt x="7557094" y="2872772"/>
                </a:moveTo>
                <a:lnTo>
                  <a:pt x="7134069" y="2872772"/>
                </a:lnTo>
                <a:lnTo>
                  <a:pt x="7134069" y="3295797"/>
                </a:lnTo>
                <a:lnTo>
                  <a:pt x="7557094" y="3295797"/>
                </a:lnTo>
                <a:close/>
                <a:moveTo>
                  <a:pt x="4798957" y="0"/>
                </a:moveTo>
                <a:lnTo>
                  <a:pt x="4798957" y="568688"/>
                </a:lnTo>
                <a:lnTo>
                  <a:pt x="4230269" y="568688"/>
                </a:lnTo>
                <a:lnTo>
                  <a:pt x="4323336" y="475621"/>
                </a:lnTo>
                <a:lnTo>
                  <a:pt x="4705890" y="475621"/>
                </a:lnTo>
                <a:lnTo>
                  <a:pt x="4705890" y="93067"/>
                </a:lnTo>
                <a:close/>
                <a:moveTo>
                  <a:pt x="7746473" y="2893710"/>
                </a:moveTo>
                <a:lnTo>
                  <a:pt x="7839540" y="2986777"/>
                </a:lnTo>
                <a:lnTo>
                  <a:pt x="7839540" y="3295798"/>
                </a:lnTo>
                <a:lnTo>
                  <a:pt x="8148561" y="3295798"/>
                </a:lnTo>
                <a:lnTo>
                  <a:pt x="8241628" y="3388865"/>
                </a:lnTo>
                <a:lnTo>
                  <a:pt x="7746473" y="3388865"/>
                </a:lnTo>
                <a:close/>
                <a:moveTo>
                  <a:pt x="7632468" y="2779705"/>
                </a:moveTo>
                <a:lnTo>
                  <a:pt x="7650161" y="2797398"/>
                </a:lnTo>
                <a:lnTo>
                  <a:pt x="7650161" y="3388865"/>
                </a:lnTo>
                <a:lnTo>
                  <a:pt x="7041002" y="3388864"/>
                </a:lnTo>
                <a:lnTo>
                  <a:pt x="7041002" y="2779705"/>
                </a:lnTo>
                <a:close/>
                <a:moveTo>
                  <a:pt x="7041001" y="2188238"/>
                </a:moveTo>
                <a:lnTo>
                  <a:pt x="7134068" y="2281305"/>
                </a:lnTo>
                <a:lnTo>
                  <a:pt x="7134068" y="2590752"/>
                </a:lnTo>
                <a:lnTo>
                  <a:pt x="7443515" y="2590752"/>
                </a:lnTo>
                <a:lnTo>
                  <a:pt x="7536582" y="2683819"/>
                </a:lnTo>
                <a:lnTo>
                  <a:pt x="7041001" y="2683819"/>
                </a:lnTo>
                <a:close/>
                <a:moveTo>
                  <a:pt x="6927423" y="2074660"/>
                </a:moveTo>
                <a:lnTo>
                  <a:pt x="6944689" y="2091926"/>
                </a:lnTo>
                <a:lnTo>
                  <a:pt x="6944689" y="2683819"/>
                </a:lnTo>
                <a:lnTo>
                  <a:pt x="6335530" y="2683819"/>
                </a:lnTo>
                <a:lnTo>
                  <a:pt x="6335530" y="2074660"/>
                </a:lnTo>
                <a:close/>
                <a:moveTo>
                  <a:pt x="6335532" y="1482769"/>
                </a:moveTo>
                <a:lnTo>
                  <a:pt x="6428597" y="1575834"/>
                </a:lnTo>
                <a:lnTo>
                  <a:pt x="6428597" y="1885706"/>
                </a:lnTo>
                <a:lnTo>
                  <a:pt x="6738470" y="1885707"/>
                </a:lnTo>
                <a:lnTo>
                  <a:pt x="6831536" y="1978773"/>
                </a:lnTo>
                <a:lnTo>
                  <a:pt x="6335530" y="1978773"/>
                </a:lnTo>
                <a:close/>
                <a:moveTo>
                  <a:pt x="6222378" y="1369615"/>
                </a:moveTo>
                <a:lnTo>
                  <a:pt x="6239220" y="1386457"/>
                </a:lnTo>
                <a:lnTo>
                  <a:pt x="6239219" y="1978773"/>
                </a:lnTo>
                <a:lnTo>
                  <a:pt x="5630061" y="1978775"/>
                </a:lnTo>
                <a:lnTo>
                  <a:pt x="5630062" y="1369615"/>
                </a:lnTo>
                <a:close/>
                <a:moveTo>
                  <a:pt x="5630060" y="777297"/>
                </a:moveTo>
                <a:lnTo>
                  <a:pt x="5723128" y="870365"/>
                </a:lnTo>
                <a:lnTo>
                  <a:pt x="5723128" y="1180663"/>
                </a:lnTo>
                <a:lnTo>
                  <a:pt x="6033427" y="1180664"/>
                </a:lnTo>
                <a:lnTo>
                  <a:pt x="6126494" y="1273731"/>
                </a:lnTo>
                <a:lnTo>
                  <a:pt x="5630061" y="1273730"/>
                </a:lnTo>
                <a:close/>
                <a:moveTo>
                  <a:pt x="5517333" y="664570"/>
                </a:moveTo>
                <a:lnTo>
                  <a:pt x="5533749" y="680986"/>
                </a:lnTo>
                <a:lnTo>
                  <a:pt x="5533749" y="1273730"/>
                </a:lnTo>
                <a:lnTo>
                  <a:pt x="4924590" y="1273730"/>
                </a:lnTo>
                <a:lnTo>
                  <a:pt x="4924590" y="664570"/>
                </a:lnTo>
                <a:close/>
                <a:moveTo>
                  <a:pt x="4924590" y="71827"/>
                </a:moveTo>
                <a:lnTo>
                  <a:pt x="5017657" y="164894"/>
                </a:lnTo>
                <a:lnTo>
                  <a:pt x="5017657" y="475617"/>
                </a:lnTo>
                <a:lnTo>
                  <a:pt x="5328381" y="475618"/>
                </a:lnTo>
                <a:lnTo>
                  <a:pt x="5421448" y="568685"/>
                </a:lnTo>
                <a:lnTo>
                  <a:pt x="4924590" y="568684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49748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F6672E58-8C90-4276-A65F-A1A434BC3E91}"/>
              </a:ext>
            </a:extLst>
          </p:cNvPr>
          <p:cNvSpPr/>
          <p:nvPr userDrawn="1"/>
        </p:nvSpPr>
        <p:spPr>
          <a:xfrm rot="18900000">
            <a:off x="-1684734" y="-690114"/>
            <a:ext cx="8241628" cy="8246563"/>
          </a:xfrm>
          <a:custGeom>
            <a:avLst/>
            <a:gdLst>
              <a:gd name="connsiteX0" fmla="*/ 566138 w 8241628"/>
              <a:gd name="connsiteY0" fmla="*/ 4894842 h 8246563"/>
              <a:gd name="connsiteX1" fmla="*/ 566138 w 8241628"/>
              <a:gd name="connsiteY1" fmla="*/ 5424682 h 8246563"/>
              <a:gd name="connsiteX2" fmla="*/ 473071 w 8241628"/>
              <a:gd name="connsiteY2" fmla="*/ 5331615 h 8246563"/>
              <a:gd name="connsiteX3" fmla="*/ 473071 w 8241628"/>
              <a:gd name="connsiteY3" fmla="*/ 4987909 h 8246563"/>
              <a:gd name="connsiteX4" fmla="*/ 129365 w 8241628"/>
              <a:gd name="connsiteY4" fmla="*/ 4987909 h 8246563"/>
              <a:gd name="connsiteX5" fmla="*/ 36298 w 8241628"/>
              <a:gd name="connsiteY5" fmla="*/ 4894842 h 8246563"/>
              <a:gd name="connsiteX6" fmla="*/ 1271609 w 8241628"/>
              <a:gd name="connsiteY6" fmla="*/ 5599889 h 8246563"/>
              <a:gd name="connsiteX7" fmla="*/ 1271609 w 8241628"/>
              <a:gd name="connsiteY7" fmla="*/ 6130153 h 8246563"/>
              <a:gd name="connsiteX8" fmla="*/ 1178542 w 8241628"/>
              <a:gd name="connsiteY8" fmla="*/ 6037086 h 8246563"/>
              <a:gd name="connsiteX9" fmla="*/ 1178542 w 8241628"/>
              <a:gd name="connsiteY9" fmla="*/ 5692956 h 8246563"/>
              <a:gd name="connsiteX10" fmla="*/ 834411 w 8241628"/>
              <a:gd name="connsiteY10" fmla="*/ 5692955 h 8246563"/>
              <a:gd name="connsiteX11" fmla="*/ 741344 w 8241628"/>
              <a:gd name="connsiteY11" fmla="*/ 5599888 h 8246563"/>
              <a:gd name="connsiteX12" fmla="*/ 1977078 w 8241628"/>
              <a:gd name="connsiteY12" fmla="*/ 6304931 h 8246563"/>
              <a:gd name="connsiteX13" fmla="*/ 1977077 w 8241628"/>
              <a:gd name="connsiteY13" fmla="*/ 6835621 h 8246563"/>
              <a:gd name="connsiteX14" fmla="*/ 1884010 w 8241628"/>
              <a:gd name="connsiteY14" fmla="*/ 6742554 h 8246563"/>
              <a:gd name="connsiteX15" fmla="*/ 1884010 w 8241628"/>
              <a:gd name="connsiteY15" fmla="*/ 6397999 h 8246563"/>
              <a:gd name="connsiteX16" fmla="*/ 1539454 w 8241628"/>
              <a:gd name="connsiteY16" fmla="*/ 6397998 h 8246563"/>
              <a:gd name="connsiteX17" fmla="*/ 1446388 w 8241628"/>
              <a:gd name="connsiteY17" fmla="*/ 6304932 h 8246563"/>
              <a:gd name="connsiteX18" fmla="*/ 2682548 w 8241628"/>
              <a:gd name="connsiteY18" fmla="*/ 7009976 h 8246563"/>
              <a:gd name="connsiteX19" fmla="*/ 2682548 w 8241628"/>
              <a:gd name="connsiteY19" fmla="*/ 7541092 h 8246563"/>
              <a:gd name="connsiteX20" fmla="*/ 2589481 w 8241628"/>
              <a:gd name="connsiteY20" fmla="*/ 7448025 h 8246563"/>
              <a:gd name="connsiteX21" fmla="*/ 2589481 w 8241628"/>
              <a:gd name="connsiteY21" fmla="*/ 7103044 h 8246563"/>
              <a:gd name="connsiteX22" fmla="*/ 2244499 w 8241628"/>
              <a:gd name="connsiteY22" fmla="*/ 7103043 h 8246563"/>
              <a:gd name="connsiteX23" fmla="*/ 2151432 w 8241628"/>
              <a:gd name="connsiteY23" fmla="*/ 7009976 h 8246563"/>
              <a:gd name="connsiteX24" fmla="*/ 3388019 w 8241628"/>
              <a:gd name="connsiteY24" fmla="*/ 7715022 h 8246563"/>
              <a:gd name="connsiteX25" fmla="*/ 3388019 w 8241628"/>
              <a:gd name="connsiteY25" fmla="*/ 8246563 h 8246563"/>
              <a:gd name="connsiteX26" fmla="*/ 3294951 w 8241628"/>
              <a:gd name="connsiteY26" fmla="*/ 8153495 h 8246563"/>
              <a:gd name="connsiteX27" fmla="*/ 3294951 w 8241628"/>
              <a:gd name="connsiteY27" fmla="*/ 7808090 h 8246563"/>
              <a:gd name="connsiteX28" fmla="*/ 2949545 w 8241628"/>
              <a:gd name="connsiteY28" fmla="*/ 7808089 h 8246563"/>
              <a:gd name="connsiteX29" fmla="*/ 2856479 w 8241628"/>
              <a:gd name="connsiteY29" fmla="*/ 7715023 h 8246563"/>
              <a:gd name="connsiteX30" fmla="*/ 1178541 w 8241628"/>
              <a:gd name="connsiteY30" fmla="*/ 4987909 h 8246563"/>
              <a:gd name="connsiteX31" fmla="*/ 755517 w 8241628"/>
              <a:gd name="connsiteY31" fmla="*/ 4987909 h 8246563"/>
              <a:gd name="connsiteX32" fmla="*/ 755517 w 8241628"/>
              <a:gd name="connsiteY32" fmla="*/ 5410935 h 8246563"/>
              <a:gd name="connsiteX33" fmla="*/ 1178542 w 8241628"/>
              <a:gd name="connsiteY33" fmla="*/ 5410935 h 8246563"/>
              <a:gd name="connsiteX34" fmla="*/ 1884012 w 8241628"/>
              <a:gd name="connsiteY34" fmla="*/ 5692956 h 8246563"/>
              <a:gd name="connsiteX35" fmla="*/ 1460987 w 8241628"/>
              <a:gd name="connsiteY35" fmla="*/ 5692955 h 8246563"/>
              <a:gd name="connsiteX36" fmla="*/ 1460988 w 8241628"/>
              <a:gd name="connsiteY36" fmla="*/ 6115981 h 8246563"/>
              <a:gd name="connsiteX37" fmla="*/ 1884010 w 8241628"/>
              <a:gd name="connsiteY37" fmla="*/ 6115979 h 8246563"/>
              <a:gd name="connsiteX38" fmla="*/ 2589481 w 8241628"/>
              <a:gd name="connsiteY38" fmla="*/ 6397999 h 8246563"/>
              <a:gd name="connsiteX39" fmla="*/ 2166456 w 8241628"/>
              <a:gd name="connsiteY39" fmla="*/ 6397998 h 8246563"/>
              <a:gd name="connsiteX40" fmla="*/ 2166456 w 8241628"/>
              <a:gd name="connsiteY40" fmla="*/ 6821024 h 8246563"/>
              <a:gd name="connsiteX41" fmla="*/ 2589481 w 8241628"/>
              <a:gd name="connsiteY41" fmla="*/ 6821025 h 8246563"/>
              <a:gd name="connsiteX42" fmla="*/ 3294952 w 8241628"/>
              <a:gd name="connsiteY42" fmla="*/ 7103044 h 8246563"/>
              <a:gd name="connsiteX43" fmla="*/ 2871927 w 8241628"/>
              <a:gd name="connsiteY43" fmla="*/ 7103044 h 8246563"/>
              <a:gd name="connsiteX44" fmla="*/ 2871927 w 8241628"/>
              <a:gd name="connsiteY44" fmla="*/ 7526070 h 8246563"/>
              <a:gd name="connsiteX45" fmla="*/ 3294952 w 8241628"/>
              <a:gd name="connsiteY45" fmla="*/ 7526070 h 8246563"/>
              <a:gd name="connsiteX46" fmla="*/ 566138 w 8241628"/>
              <a:gd name="connsiteY46" fmla="*/ 4232819 h 8246563"/>
              <a:gd name="connsiteX47" fmla="*/ 566137 w 8241628"/>
              <a:gd name="connsiteY47" fmla="*/ 4798957 h 8246563"/>
              <a:gd name="connsiteX48" fmla="*/ 0 w 8241628"/>
              <a:gd name="connsiteY48" fmla="*/ 4798957 h 8246563"/>
              <a:gd name="connsiteX49" fmla="*/ 93067 w 8241628"/>
              <a:gd name="connsiteY49" fmla="*/ 4705890 h 8246563"/>
              <a:gd name="connsiteX50" fmla="*/ 473071 w 8241628"/>
              <a:gd name="connsiteY50" fmla="*/ 4705890 h 8246563"/>
              <a:gd name="connsiteX51" fmla="*/ 473071 w 8241628"/>
              <a:gd name="connsiteY51" fmla="*/ 4325886 h 8246563"/>
              <a:gd name="connsiteX52" fmla="*/ 1271609 w 8241628"/>
              <a:gd name="connsiteY52" fmla="*/ 4894842 h 8246563"/>
              <a:gd name="connsiteX53" fmla="*/ 1271609 w 8241628"/>
              <a:gd name="connsiteY53" fmla="*/ 5504003 h 8246563"/>
              <a:gd name="connsiteX54" fmla="*/ 662450 w 8241628"/>
              <a:gd name="connsiteY54" fmla="*/ 5504002 h 8246563"/>
              <a:gd name="connsiteX55" fmla="*/ 662450 w 8241628"/>
              <a:gd name="connsiteY55" fmla="*/ 4894842 h 8246563"/>
              <a:gd name="connsiteX56" fmla="*/ 1977079 w 8241628"/>
              <a:gd name="connsiteY56" fmla="*/ 5599888 h 8246563"/>
              <a:gd name="connsiteX57" fmla="*/ 1977077 w 8241628"/>
              <a:gd name="connsiteY57" fmla="*/ 6209046 h 8246563"/>
              <a:gd name="connsiteX58" fmla="*/ 1367920 w 8241628"/>
              <a:gd name="connsiteY58" fmla="*/ 6209049 h 8246563"/>
              <a:gd name="connsiteX59" fmla="*/ 1367920 w 8241628"/>
              <a:gd name="connsiteY59" fmla="*/ 5599888 h 8246563"/>
              <a:gd name="connsiteX60" fmla="*/ 2682548 w 8241628"/>
              <a:gd name="connsiteY60" fmla="*/ 6304931 h 8246563"/>
              <a:gd name="connsiteX61" fmla="*/ 2682548 w 8241628"/>
              <a:gd name="connsiteY61" fmla="*/ 6914092 h 8246563"/>
              <a:gd name="connsiteX62" fmla="*/ 2073389 w 8241628"/>
              <a:gd name="connsiteY62" fmla="*/ 6914092 h 8246563"/>
              <a:gd name="connsiteX63" fmla="*/ 2073389 w 8241628"/>
              <a:gd name="connsiteY63" fmla="*/ 6304931 h 8246563"/>
              <a:gd name="connsiteX64" fmla="*/ 3388020 w 8241628"/>
              <a:gd name="connsiteY64" fmla="*/ 7009977 h 8246563"/>
              <a:gd name="connsiteX65" fmla="*/ 3388019 w 8241628"/>
              <a:gd name="connsiteY65" fmla="*/ 7619137 h 8246563"/>
              <a:gd name="connsiteX66" fmla="*/ 2778860 w 8241628"/>
              <a:gd name="connsiteY66" fmla="*/ 7619137 h 8246563"/>
              <a:gd name="connsiteX67" fmla="*/ 2778860 w 8241628"/>
              <a:gd name="connsiteY67" fmla="*/ 7009977 h 8246563"/>
              <a:gd name="connsiteX68" fmla="*/ 1178542 w 8241628"/>
              <a:gd name="connsiteY68" fmla="*/ 4282864 h 8246563"/>
              <a:gd name="connsiteX69" fmla="*/ 755517 w 8241628"/>
              <a:gd name="connsiteY69" fmla="*/ 4282864 h 8246563"/>
              <a:gd name="connsiteX70" fmla="*/ 755517 w 8241628"/>
              <a:gd name="connsiteY70" fmla="*/ 4705890 h 8246563"/>
              <a:gd name="connsiteX71" fmla="*/ 1178542 w 8241628"/>
              <a:gd name="connsiteY71" fmla="*/ 4705891 h 8246563"/>
              <a:gd name="connsiteX72" fmla="*/ 1884013 w 8241628"/>
              <a:gd name="connsiteY72" fmla="*/ 4987910 h 8246563"/>
              <a:gd name="connsiteX73" fmla="*/ 1460988 w 8241628"/>
              <a:gd name="connsiteY73" fmla="*/ 4987909 h 8246563"/>
              <a:gd name="connsiteX74" fmla="*/ 1460988 w 8241628"/>
              <a:gd name="connsiteY74" fmla="*/ 5410935 h 8246563"/>
              <a:gd name="connsiteX75" fmla="*/ 1884012 w 8241628"/>
              <a:gd name="connsiteY75" fmla="*/ 5410935 h 8246563"/>
              <a:gd name="connsiteX76" fmla="*/ 2589481 w 8241628"/>
              <a:gd name="connsiteY76" fmla="*/ 5692952 h 8246563"/>
              <a:gd name="connsiteX77" fmla="*/ 2166456 w 8241628"/>
              <a:gd name="connsiteY77" fmla="*/ 5692952 h 8246563"/>
              <a:gd name="connsiteX78" fmla="*/ 2166456 w 8241628"/>
              <a:gd name="connsiteY78" fmla="*/ 6115978 h 8246563"/>
              <a:gd name="connsiteX79" fmla="*/ 2589481 w 8241628"/>
              <a:gd name="connsiteY79" fmla="*/ 6115978 h 8246563"/>
              <a:gd name="connsiteX80" fmla="*/ 3294952 w 8241628"/>
              <a:gd name="connsiteY80" fmla="*/ 6397999 h 8246563"/>
              <a:gd name="connsiteX81" fmla="*/ 2871927 w 8241628"/>
              <a:gd name="connsiteY81" fmla="*/ 6397998 h 8246563"/>
              <a:gd name="connsiteX82" fmla="*/ 2871927 w 8241628"/>
              <a:gd name="connsiteY82" fmla="*/ 6821024 h 8246563"/>
              <a:gd name="connsiteX83" fmla="*/ 3294952 w 8241628"/>
              <a:gd name="connsiteY83" fmla="*/ 6821025 h 8246563"/>
              <a:gd name="connsiteX84" fmla="*/ 4000423 w 8241628"/>
              <a:gd name="connsiteY84" fmla="*/ 7103044 h 8246563"/>
              <a:gd name="connsiteX85" fmla="*/ 3577398 w 8241628"/>
              <a:gd name="connsiteY85" fmla="*/ 7103044 h 8246563"/>
              <a:gd name="connsiteX86" fmla="*/ 3577398 w 8241628"/>
              <a:gd name="connsiteY86" fmla="*/ 7526070 h 8246563"/>
              <a:gd name="connsiteX87" fmla="*/ 4000423 w 8241628"/>
              <a:gd name="connsiteY87" fmla="*/ 7526070 h 8246563"/>
              <a:gd name="connsiteX88" fmla="*/ 1271609 w 8241628"/>
              <a:gd name="connsiteY88" fmla="*/ 4189797 h 8246563"/>
              <a:gd name="connsiteX89" fmla="*/ 1271609 w 8241628"/>
              <a:gd name="connsiteY89" fmla="*/ 4798958 h 8246563"/>
              <a:gd name="connsiteX90" fmla="*/ 662450 w 8241628"/>
              <a:gd name="connsiteY90" fmla="*/ 4798957 h 8246563"/>
              <a:gd name="connsiteX91" fmla="*/ 662450 w 8241628"/>
              <a:gd name="connsiteY91" fmla="*/ 4189797 h 8246563"/>
              <a:gd name="connsiteX92" fmla="*/ 1977080 w 8241628"/>
              <a:gd name="connsiteY92" fmla="*/ 4894843 h 8246563"/>
              <a:gd name="connsiteX93" fmla="*/ 1977079 w 8241628"/>
              <a:gd name="connsiteY93" fmla="*/ 5504002 h 8246563"/>
              <a:gd name="connsiteX94" fmla="*/ 1367921 w 8241628"/>
              <a:gd name="connsiteY94" fmla="*/ 5504003 h 8246563"/>
              <a:gd name="connsiteX95" fmla="*/ 1367920 w 8241628"/>
              <a:gd name="connsiteY95" fmla="*/ 4894842 h 8246563"/>
              <a:gd name="connsiteX96" fmla="*/ 2682548 w 8241628"/>
              <a:gd name="connsiteY96" fmla="*/ 5599885 h 8246563"/>
              <a:gd name="connsiteX97" fmla="*/ 2682548 w 8241628"/>
              <a:gd name="connsiteY97" fmla="*/ 6209045 h 8246563"/>
              <a:gd name="connsiteX98" fmla="*/ 2073389 w 8241628"/>
              <a:gd name="connsiteY98" fmla="*/ 6209045 h 8246563"/>
              <a:gd name="connsiteX99" fmla="*/ 2073391 w 8241628"/>
              <a:gd name="connsiteY99" fmla="*/ 5599887 h 8246563"/>
              <a:gd name="connsiteX100" fmla="*/ 3388019 w 8241628"/>
              <a:gd name="connsiteY100" fmla="*/ 6304931 h 8246563"/>
              <a:gd name="connsiteX101" fmla="*/ 3388018 w 8241628"/>
              <a:gd name="connsiteY101" fmla="*/ 6914092 h 8246563"/>
              <a:gd name="connsiteX102" fmla="*/ 2778859 w 8241628"/>
              <a:gd name="connsiteY102" fmla="*/ 6914092 h 8246563"/>
              <a:gd name="connsiteX103" fmla="*/ 2778860 w 8241628"/>
              <a:gd name="connsiteY103" fmla="*/ 6304931 h 8246563"/>
              <a:gd name="connsiteX104" fmla="*/ 4093490 w 8241628"/>
              <a:gd name="connsiteY104" fmla="*/ 7009977 h 8246563"/>
              <a:gd name="connsiteX105" fmla="*/ 4093490 w 8241628"/>
              <a:gd name="connsiteY105" fmla="*/ 7619137 h 8246563"/>
              <a:gd name="connsiteX106" fmla="*/ 3484331 w 8241628"/>
              <a:gd name="connsiteY106" fmla="*/ 7619137 h 8246563"/>
              <a:gd name="connsiteX107" fmla="*/ 3484331 w 8241628"/>
              <a:gd name="connsiteY107" fmla="*/ 7009977 h 8246563"/>
              <a:gd name="connsiteX108" fmla="*/ 1884013 w 8241628"/>
              <a:gd name="connsiteY108" fmla="*/ 4282864 h 8246563"/>
              <a:gd name="connsiteX109" fmla="*/ 1460988 w 8241628"/>
              <a:gd name="connsiteY109" fmla="*/ 4282863 h 8246563"/>
              <a:gd name="connsiteX110" fmla="*/ 1460988 w 8241628"/>
              <a:gd name="connsiteY110" fmla="*/ 4705889 h 8246563"/>
              <a:gd name="connsiteX111" fmla="*/ 1884013 w 8241628"/>
              <a:gd name="connsiteY111" fmla="*/ 4705890 h 8246563"/>
              <a:gd name="connsiteX112" fmla="*/ 2589483 w 8241628"/>
              <a:gd name="connsiteY112" fmla="*/ 4987910 h 8246563"/>
              <a:gd name="connsiteX113" fmla="*/ 2166459 w 8241628"/>
              <a:gd name="connsiteY113" fmla="*/ 4987910 h 8246563"/>
              <a:gd name="connsiteX114" fmla="*/ 2166458 w 8241628"/>
              <a:gd name="connsiteY114" fmla="*/ 5410935 h 8246563"/>
              <a:gd name="connsiteX115" fmla="*/ 2589481 w 8241628"/>
              <a:gd name="connsiteY115" fmla="*/ 5410934 h 8246563"/>
              <a:gd name="connsiteX116" fmla="*/ 3294952 w 8241628"/>
              <a:gd name="connsiteY116" fmla="*/ 5692952 h 8246563"/>
              <a:gd name="connsiteX117" fmla="*/ 2871927 w 8241628"/>
              <a:gd name="connsiteY117" fmla="*/ 5692952 h 8246563"/>
              <a:gd name="connsiteX118" fmla="*/ 2871927 w 8241628"/>
              <a:gd name="connsiteY118" fmla="*/ 6115978 h 8246563"/>
              <a:gd name="connsiteX119" fmla="*/ 3294952 w 8241628"/>
              <a:gd name="connsiteY119" fmla="*/ 6115978 h 8246563"/>
              <a:gd name="connsiteX120" fmla="*/ 4000423 w 8241628"/>
              <a:gd name="connsiteY120" fmla="*/ 6397998 h 8246563"/>
              <a:gd name="connsiteX121" fmla="*/ 3577398 w 8241628"/>
              <a:gd name="connsiteY121" fmla="*/ 6397998 h 8246563"/>
              <a:gd name="connsiteX122" fmla="*/ 3577398 w 8241628"/>
              <a:gd name="connsiteY122" fmla="*/ 6821024 h 8246563"/>
              <a:gd name="connsiteX123" fmla="*/ 4000423 w 8241628"/>
              <a:gd name="connsiteY123" fmla="*/ 6821024 h 8246563"/>
              <a:gd name="connsiteX124" fmla="*/ 1271609 w 8241628"/>
              <a:gd name="connsiteY124" fmla="*/ 3527348 h 8246563"/>
              <a:gd name="connsiteX125" fmla="*/ 1271609 w 8241628"/>
              <a:gd name="connsiteY125" fmla="*/ 4093911 h 8246563"/>
              <a:gd name="connsiteX126" fmla="*/ 705045 w 8241628"/>
              <a:gd name="connsiteY126" fmla="*/ 4093912 h 8246563"/>
              <a:gd name="connsiteX127" fmla="*/ 798113 w 8241628"/>
              <a:gd name="connsiteY127" fmla="*/ 4000844 h 8246563"/>
              <a:gd name="connsiteX128" fmla="*/ 1178542 w 8241628"/>
              <a:gd name="connsiteY128" fmla="*/ 4000844 h 8246563"/>
              <a:gd name="connsiteX129" fmla="*/ 1178542 w 8241628"/>
              <a:gd name="connsiteY129" fmla="*/ 3620415 h 8246563"/>
              <a:gd name="connsiteX130" fmla="*/ 1977080 w 8241628"/>
              <a:gd name="connsiteY130" fmla="*/ 4189797 h 8246563"/>
              <a:gd name="connsiteX131" fmla="*/ 1977081 w 8241628"/>
              <a:gd name="connsiteY131" fmla="*/ 4798957 h 8246563"/>
              <a:gd name="connsiteX132" fmla="*/ 1367921 w 8241628"/>
              <a:gd name="connsiteY132" fmla="*/ 4798957 h 8246563"/>
              <a:gd name="connsiteX133" fmla="*/ 1367921 w 8241628"/>
              <a:gd name="connsiteY133" fmla="*/ 4189796 h 8246563"/>
              <a:gd name="connsiteX134" fmla="*/ 2682550 w 8241628"/>
              <a:gd name="connsiteY134" fmla="*/ 4894842 h 8246563"/>
              <a:gd name="connsiteX135" fmla="*/ 2682548 w 8241628"/>
              <a:gd name="connsiteY135" fmla="*/ 5504000 h 8246563"/>
              <a:gd name="connsiteX136" fmla="*/ 2073391 w 8241628"/>
              <a:gd name="connsiteY136" fmla="*/ 5504002 h 8246563"/>
              <a:gd name="connsiteX137" fmla="*/ 2073392 w 8241628"/>
              <a:gd name="connsiteY137" fmla="*/ 4894843 h 8246563"/>
              <a:gd name="connsiteX138" fmla="*/ 3388019 w 8241628"/>
              <a:gd name="connsiteY138" fmla="*/ 5599885 h 8246563"/>
              <a:gd name="connsiteX139" fmla="*/ 3388018 w 8241628"/>
              <a:gd name="connsiteY139" fmla="*/ 6209045 h 8246563"/>
              <a:gd name="connsiteX140" fmla="*/ 2778859 w 8241628"/>
              <a:gd name="connsiteY140" fmla="*/ 6209045 h 8246563"/>
              <a:gd name="connsiteX141" fmla="*/ 2778860 w 8241628"/>
              <a:gd name="connsiteY141" fmla="*/ 5599885 h 8246563"/>
              <a:gd name="connsiteX142" fmla="*/ 4093490 w 8241628"/>
              <a:gd name="connsiteY142" fmla="*/ 6304931 h 8246563"/>
              <a:gd name="connsiteX143" fmla="*/ 4093490 w 8241628"/>
              <a:gd name="connsiteY143" fmla="*/ 6914091 h 8246563"/>
              <a:gd name="connsiteX144" fmla="*/ 3484331 w 8241628"/>
              <a:gd name="connsiteY144" fmla="*/ 6914091 h 8246563"/>
              <a:gd name="connsiteX145" fmla="*/ 3484331 w 8241628"/>
              <a:gd name="connsiteY145" fmla="*/ 6304931 h 8246563"/>
              <a:gd name="connsiteX146" fmla="*/ 1884012 w 8241628"/>
              <a:gd name="connsiteY146" fmla="*/ 3577818 h 8246563"/>
              <a:gd name="connsiteX147" fmla="*/ 1460988 w 8241628"/>
              <a:gd name="connsiteY147" fmla="*/ 3577818 h 8246563"/>
              <a:gd name="connsiteX148" fmla="*/ 1460988 w 8241628"/>
              <a:gd name="connsiteY148" fmla="*/ 4000844 h 8246563"/>
              <a:gd name="connsiteX149" fmla="*/ 1884012 w 8241628"/>
              <a:gd name="connsiteY149" fmla="*/ 4000844 h 8246563"/>
              <a:gd name="connsiteX150" fmla="*/ 2589484 w 8241628"/>
              <a:gd name="connsiteY150" fmla="*/ 4282864 h 8246563"/>
              <a:gd name="connsiteX151" fmla="*/ 2166459 w 8241628"/>
              <a:gd name="connsiteY151" fmla="*/ 4282864 h 8246563"/>
              <a:gd name="connsiteX152" fmla="*/ 2166459 w 8241628"/>
              <a:gd name="connsiteY152" fmla="*/ 4705889 h 8246563"/>
              <a:gd name="connsiteX153" fmla="*/ 2589484 w 8241628"/>
              <a:gd name="connsiteY153" fmla="*/ 4705890 h 8246563"/>
              <a:gd name="connsiteX154" fmla="*/ 3294952 w 8241628"/>
              <a:gd name="connsiteY154" fmla="*/ 4987907 h 8246563"/>
              <a:gd name="connsiteX155" fmla="*/ 2871927 w 8241628"/>
              <a:gd name="connsiteY155" fmla="*/ 4987907 h 8246563"/>
              <a:gd name="connsiteX156" fmla="*/ 2871927 w 8241628"/>
              <a:gd name="connsiteY156" fmla="*/ 5410932 h 8246563"/>
              <a:gd name="connsiteX157" fmla="*/ 3294952 w 8241628"/>
              <a:gd name="connsiteY157" fmla="*/ 5410933 h 8246563"/>
              <a:gd name="connsiteX158" fmla="*/ 4000423 w 8241628"/>
              <a:gd name="connsiteY158" fmla="*/ 5692953 h 8246563"/>
              <a:gd name="connsiteX159" fmla="*/ 3577398 w 8241628"/>
              <a:gd name="connsiteY159" fmla="*/ 5692953 h 8246563"/>
              <a:gd name="connsiteX160" fmla="*/ 3577398 w 8241628"/>
              <a:gd name="connsiteY160" fmla="*/ 6115979 h 8246563"/>
              <a:gd name="connsiteX161" fmla="*/ 4000423 w 8241628"/>
              <a:gd name="connsiteY161" fmla="*/ 6115979 h 8246563"/>
              <a:gd name="connsiteX162" fmla="*/ 4705891 w 8241628"/>
              <a:gd name="connsiteY162" fmla="*/ 6397999 h 8246563"/>
              <a:gd name="connsiteX163" fmla="*/ 4282866 w 8241628"/>
              <a:gd name="connsiteY163" fmla="*/ 6397998 h 8246563"/>
              <a:gd name="connsiteX164" fmla="*/ 4282867 w 8241628"/>
              <a:gd name="connsiteY164" fmla="*/ 6821024 h 8246563"/>
              <a:gd name="connsiteX165" fmla="*/ 4705891 w 8241628"/>
              <a:gd name="connsiteY165" fmla="*/ 6821024 h 8246563"/>
              <a:gd name="connsiteX166" fmla="*/ 1977080 w 8241628"/>
              <a:gd name="connsiteY166" fmla="*/ 3484751 h 8246563"/>
              <a:gd name="connsiteX167" fmla="*/ 1977080 w 8241628"/>
              <a:gd name="connsiteY167" fmla="*/ 4093912 h 8246563"/>
              <a:gd name="connsiteX168" fmla="*/ 1367920 w 8241628"/>
              <a:gd name="connsiteY168" fmla="*/ 4093911 h 8246563"/>
              <a:gd name="connsiteX169" fmla="*/ 1367921 w 8241628"/>
              <a:gd name="connsiteY169" fmla="*/ 3484751 h 8246563"/>
              <a:gd name="connsiteX170" fmla="*/ 2682551 w 8241628"/>
              <a:gd name="connsiteY170" fmla="*/ 4189797 h 8246563"/>
              <a:gd name="connsiteX171" fmla="*/ 2682551 w 8241628"/>
              <a:gd name="connsiteY171" fmla="*/ 4798957 h 8246563"/>
              <a:gd name="connsiteX172" fmla="*/ 2073391 w 8241628"/>
              <a:gd name="connsiteY172" fmla="*/ 4798957 h 8246563"/>
              <a:gd name="connsiteX173" fmla="*/ 2073392 w 8241628"/>
              <a:gd name="connsiteY173" fmla="*/ 4189797 h 8246563"/>
              <a:gd name="connsiteX174" fmla="*/ 3388020 w 8241628"/>
              <a:gd name="connsiteY174" fmla="*/ 4894840 h 8246563"/>
              <a:gd name="connsiteX175" fmla="*/ 3388019 w 8241628"/>
              <a:gd name="connsiteY175" fmla="*/ 5504000 h 8246563"/>
              <a:gd name="connsiteX176" fmla="*/ 2778860 w 8241628"/>
              <a:gd name="connsiteY176" fmla="*/ 5504000 h 8246563"/>
              <a:gd name="connsiteX177" fmla="*/ 2778862 w 8241628"/>
              <a:gd name="connsiteY177" fmla="*/ 4894841 h 8246563"/>
              <a:gd name="connsiteX178" fmla="*/ 4093490 w 8241628"/>
              <a:gd name="connsiteY178" fmla="*/ 5599886 h 8246563"/>
              <a:gd name="connsiteX179" fmla="*/ 4093490 w 8241628"/>
              <a:gd name="connsiteY179" fmla="*/ 6209046 h 8246563"/>
              <a:gd name="connsiteX180" fmla="*/ 3484331 w 8241628"/>
              <a:gd name="connsiteY180" fmla="*/ 6209046 h 8246563"/>
              <a:gd name="connsiteX181" fmla="*/ 3484331 w 8241628"/>
              <a:gd name="connsiteY181" fmla="*/ 5599886 h 8246563"/>
              <a:gd name="connsiteX182" fmla="*/ 4798958 w 8241628"/>
              <a:gd name="connsiteY182" fmla="*/ 6304931 h 8246563"/>
              <a:gd name="connsiteX183" fmla="*/ 4798958 w 8241628"/>
              <a:gd name="connsiteY183" fmla="*/ 6914092 h 8246563"/>
              <a:gd name="connsiteX184" fmla="*/ 4189799 w 8241628"/>
              <a:gd name="connsiteY184" fmla="*/ 6914092 h 8246563"/>
              <a:gd name="connsiteX185" fmla="*/ 4189799 w 8241628"/>
              <a:gd name="connsiteY185" fmla="*/ 6304931 h 8246563"/>
              <a:gd name="connsiteX186" fmla="*/ 2589483 w 8241628"/>
              <a:gd name="connsiteY186" fmla="*/ 3577818 h 8246563"/>
              <a:gd name="connsiteX187" fmla="*/ 2166458 w 8241628"/>
              <a:gd name="connsiteY187" fmla="*/ 3577818 h 8246563"/>
              <a:gd name="connsiteX188" fmla="*/ 2166458 w 8241628"/>
              <a:gd name="connsiteY188" fmla="*/ 4000844 h 8246563"/>
              <a:gd name="connsiteX189" fmla="*/ 2589483 w 8241628"/>
              <a:gd name="connsiteY189" fmla="*/ 4000845 h 8246563"/>
              <a:gd name="connsiteX190" fmla="*/ 3294953 w 8241628"/>
              <a:gd name="connsiteY190" fmla="*/ 4282863 h 8246563"/>
              <a:gd name="connsiteX191" fmla="*/ 2871930 w 8241628"/>
              <a:gd name="connsiteY191" fmla="*/ 4282864 h 8246563"/>
              <a:gd name="connsiteX192" fmla="*/ 2871928 w 8241628"/>
              <a:gd name="connsiteY192" fmla="*/ 4705889 h 8246563"/>
              <a:gd name="connsiteX193" fmla="*/ 3294952 w 8241628"/>
              <a:gd name="connsiteY193" fmla="*/ 4705887 h 8246563"/>
              <a:gd name="connsiteX194" fmla="*/ 4000423 w 8241628"/>
              <a:gd name="connsiteY194" fmla="*/ 4987907 h 8246563"/>
              <a:gd name="connsiteX195" fmla="*/ 3577398 w 8241628"/>
              <a:gd name="connsiteY195" fmla="*/ 4987907 h 8246563"/>
              <a:gd name="connsiteX196" fmla="*/ 3577398 w 8241628"/>
              <a:gd name="connsiteY196" fmla="*/ 5410932 h 8246563"/>
              <a:gd name="connsiteX197" fmla="*/ 4000423 w 8241628"/>
              <a:gd name="connsiteY197" fmla="*/ 5410933 h 8246563"/>
              <a:gd name="connsiteX198" fmla="*/ 4705892 w 8241628"/>
              <a:gd name="connsiteY198" fmla="*/ 5692953 h 8246563"/>
              <a:gd name="connsiteX199" fmla="*/ 4282867 w 8241628"/>
              <a:gd name="connsiteY199" fmla="*/ 5692953 h 8246563"/>
              <a:gd name="connsiteX200" fmla="*/ 4282867 w 8241628"/>
              <a:gd name="connsiteY200" fmla="*/ 6115979 h 8246563"/>
              <a:gd name="connsiteX201" fmla="*/ 4705892 w 8241628"/>
              <a:gd name="connsiteY201" fmla="*/ 6115979 h 8246563"/>
              <a:gd name="connsiteX202" fmla="*/ 1977081 w 8241628"/>
              <a:gd name="connsiteY202" fmla="*/ 2821876 h 8246563"/>
              <a:gd name="connsiteX203" fmla="*/ 1977080 w 8241628"/>
              <a:gd name="connsiteY203" fmla="*/ 3388866 h 8246563"/>
              <a:gd name="connsiteX204" fmla="*/ 1410091 w 8241628"/>
              <a:gd name="connsiteY204" fmla="*/ 3388866 h 8246563"/>
              <a:gd name="connsiteX205" fmla="*/ 1503158 w 8241628"/>
              <a:gd name="connsiteY205" fmla="*/ 3295799 h 8246563"/>
              <a:gd name="connsiteX206" fmla="*/ 1884013 w 8241628"/>
              <a:gd name="connsiteY206" fmla="*/ 3295799 h 8246563"/>
              <a:gd name="connsiteX207" fmla="*/ 1884014 w 8241628"/>
              <a:gd name="connsiteY207" fmla="*/ 2914943 h 8246563"/>
              <a:gd name="connsiteX208" fmla="*/ 2682550 w 8241628"/>
              <a:gd name="connsiteY208" fmla="*/ 3484751 h 8246563"/>
              <a:gd name="connsiteX209" fmla="*/ 2682550 w 8241628"/>
              <a:gd name="connsiteY209" fmla="*/ 4093912 h 8246563"/>
              <a:gd name="connsiteX210" fmla="*/ 2073391 w 8241628"/>
              <a:gd name="connsiteY210" fmla="*/ 4093911 h 8246563"/>
              <a:gd name="connsiteX211" fmla="*/ 2073391 w 8241628"/>
              <a:gd name="connsiteY211" fmla="*/ 3484751 h 8246563"/>
              <a:gd name="connsiteX212" fmla="*/ 3388020 w 8241628"/>
              <a:gd name="connsiteY212" fmla="*/ 4189796 h 8246563"/>
              <a:gd name="connsiteX213" fmla="*/ 3388018 w 8241628"/>
              <a:gd name="connsiteY213" fmla="*/ 4798954 h 8246563"/>
              <a:gd name="connsiteX214" fmla="*/ 2778861 w 8241628"/>
              <a:gd name="connsiteY214" fmla="*/ 4798956 h 8246563"/>
              <a:gd name="connsiteX215" fmla="*/ 2778862 w 8241628"/>
              <a:gd name="connsiteY215" fmla="*/ 4189797 h 8246563"/>
              <a:gd name="connsiteX216" fmla="*/ 4093490 w 8241628"/>
              <a:gd name="connsiteY216" fmla="*/ 4894840 h 8246563"/>
              <a:gd name="connsiteX217" fmla="*/ 4093490 w 8241628"/>
              <a:gd name="connsiteY217" fmla="*/ 5504000 h 8246563"/>
              <a:gd name="connsiteX218" fmla="*/ 3484331 w 8241628"/>
              <a:gd name="connsiteY218" fmla="*/ 5504000 h 8246563"/>
              <a:gd name="connsiteX219" fmla="*/ 3484331 w 8241628"/>
              <a:gd name="connsiteY219" fmla="*/ 4894840 h 8246563"/>
              <a:gd name="connsiteX220" fmla="*/ 4798959 w 8241628"/>
              <a:gd name="connsiteY220" fmla="*/ 5599886 h 8246563"/>
              <a:gd name="connsiteX221" fmla="*/ 4798959 w 8241628"/>
              <a:gd name="connsiteY221" fmla="*/ 6209046 h 8246563"/>
              <a:gd name="connsiteX222" fmla="*/ 4189800 w 8241628"/>
              <a:gd name="connsiteY222" fmla="*/ 6209046 h 8246563"/>
              <a:gd name="connsiteX223" fmla="*/ 4189800 w 8241628"/>
              <a:gd name="connsiteY223" fmla="*/ 5599886 h 8246563"/>
              <a:gd name="connsiteX224" fmla="*/ 2589484 w 8241628"/>
              <a:gd name="connsiteY224" fmla="*/ 2872773 h 8246563"/>
              <a:gd name="connsiteX225" fmla="*/ 2166459 w 8241628"/>
              <a:gd name="connsiteY225" fmla="*/ 2872773 h 8246563"/>
              <a:gd name="connsiteX226" fmla="*/ 2166459 w 8241628"/>
              <a:gd name="connsiteY226" fmla="*/ 3295798 h 8246563"/>
              <a:gd name="connsiteX227" fmla="*/ 2589484 w 8241628"/>
              <a:gd name="connsiteY227" fmla="*/ 3295799 h 8246563"/>
              <a:gd name="connsiteX228" fmla="*/ 3294954 w 8241628"/>
              <a:gd name="connsiteY228" fmla="*/ 3577819 h 8246563"/>
              <a:gd name="connsiteX229" fmla="*/ 2871930 w 8241628"/>
              <a:gd name="connsiteY229" fmla="*/ 3577819 h 8246563"/>
              <a:gd name="connsiteX230" fmla="*/ 2871930 w 8241628"/>
              <a:gd name="connsiteY230" fmla="*/ 4000844 h 8246563"/>
              <a:gd name="connsiteX231" fmla="*/ 3294955 w 8241628"/>
              <a:gd name="connsiteY231" fmla="*/ 4000844 h 8246563"/>
              <a:gd name="connsiteX232" fmla="*/ 4000422 w 8241628"/>
              <a:gd name="connsiteY232" fmla="*/ 4282863 h 8246563"/>
              <a:gd name="connsiteX233" fmla="*/ 3577398 w 8241628"/>
              <a:gd name="connsiteY233" fmla="*/ 4282862 h 8246563"/>
              <a:gd name="connsiteX234" fmla="*/ 3577398 w 8241628"/>
              <a:gd name="connsiteY234" fmla="*/ 4705888 h 8246563"/>
              <a:gd name="connsiteX235" fmla="*/ 4000423 w 8241628"/>
              <a:gd name="connsiteY235" fmla="*/ 4705888 h 8246563"/>
              <a:gd name="connsiteX236" fmla="*/ 4705892 w 8241628"/>
              <a:gd name="connsiteY236" fmla="*/ 4987907 h 8246563"/>
              <a:gd name="connsiteX237" fmla="*/ 4282867 w 8241628"/>
              <a:gd name="connsiteY237" fmla="*/ 4987907 h 8246563"/>
              <a:gd name="connsiteX238" fmla="*/ 4282867 w 8241628"/>
              <a:gd name="connsiteY238" fmla="*/ 5410932 h 8246563"/>
              <a:gd name="connsiteX239" fmla="*/ 4705892 w 8241628"/>
              <a:gd name="connsiteY239" fmla="*/ 5410933 h 8246563"/>
              <a:gd name="connsiteX240" fmla="*/ 5440683 w 8241628"/>
              <a:gd name="connsiteY240" fmla="*/ 5692952 h 8246563"/>
              <a:gd name="connsiteX241" fmla="*/ 5017658 w 8241628"/>
              <a:gd name="connsiteY241" fmla="*/ 5692952 h 8246563"/>
              <a:gd name="connsiteX242" fmla="*/ 5017658 w 8241628"/>
              <a:gd name="connsiteY242" fmla="*/ 6115978 h 8246563"/>
              <a:gd name="connsiteX243" fmla="*/ 5440683 w 8241628"/>
              <a:gd name="connsiteY243" fmla="*/ 6115978 h 8246563"/>
              <a:gd name="connsiteX244" fmla="*/ 2682550 w 8241628"/>
              <a:gd name="connsiteY244" fmla="*/ 2779707 h 8246563"/>
              <a:gd name="connsiteX245" fmla="*/ 2682551 w 8241628"/>
              <a:gd name="connsiteY245" fmla="*/ 3388866 h 8246563"/>
              <a:gd name="connsiteX246" fmla="*/ 2073392 w 8241628"/>
              <a:gd name="connsiteY246" fmla="*/ 3388866 h 8246563"/>
              <a:gd name="connsiteX247" fmla="*/ 2073392 w 8241628"/>
              <a:gd name="connsiteY247" fmla="*/ 2779706 h 8246563"/>
              <a:gd name="connsiteX248" fmla="*/ 3388020 w 8241628"/>
              <a:gd name="connsiteY248" fmla="*/ 3484753 h 8246563"/>
              <a:gd name="connsiteX249" fmla="*/ 3388022 w 8241628"/>
              <a:gd name="connsiteY249" fmla="*/ 4093911 h 8246563"/>
              <a:gd name="connsiteX250" fmla="*/ 2778863 w 8241628"/>
              <a:gd name="connsiteY250" fmla="*/ 4093911 h 8246563"/>
              <a:gd name="connsiteX251" fmla="*/ 2778863 w 8241628"/>
              <a:gd name="connsiteY251" fmla="*/ 3484751 h 8246563"/>
              <a:gd name="connsiteX252" fmla="*/ 4093488 w 8241628"/>
              <a:gd name="connsiteY252" fmla="*/ 4189796 h 8246563"/>
              <a:gd name="connsiteX253" fmla="*/ 4093490 w 8241628"/>
              <a:gd name="connsiteY253" fmla="*/ 4798955 h 8246563"/>
              <a:gd name="connsiteX254" fmla="*/ 3484331 w 8241628"/>
              <a:gd name="connsiteY254" fmla="*/ 4798955 h 8246563"/>
              <a:gd name="connsiteX255" fmla="*/ 3484333 w 8241628"/>
              <a:gd name="connsiteY255" fmla="*/ 4189797 h 8246563"/>
              <a:gd name="connsiteX256" fmla="*/ 4798959 w 8241628"/>
              <a:gd name="connsiteY256" fmla="*/ 4894840 h 8246563"/>
              <a:gd name="connsiteX257" fmla="*/ 4798959 w 8241628"/>
              <a:gd name="connsiteY257" fmla="*/ 5504000 h 8246563"/>
              <a:gd name="connsiteX258" fmla="*/ 4189800 w 8241628"/>
              <a:gd name="connsiteY258" fmla="*/ 5504000 h 8246563"/>
              <a:gd name="connsiteX259" fmla="*/ 4189800 w 8241628"/>
              <a:gd name="connsiteY259" fmla="*/ 4894840 h 8246563"/>
              <a:gd name="connsiteX260" fmla="*/ 5533750 w 8241628"/>
              <a:gd name="connsiteY260" fmla="*/ 5599885 h 8246563"/>
              <a:gd name="connsiteX261" fmla="*/ 5533750 w 8241628"/>
              <a:gd name="connsiteY261" fmla="*/ 6209045 h 8246563"/>
              <a:gd name="connsiteX262" fmla="*/ 4924591 w 8241628"/>
              <a:gd name="connsiteY262" fmla="*/ 6209045 h 8246563"/>
              <a:gd name="connsiteX263" fmla="*/ 4924591 w 8241628"/>
              <a:gd name="connsiteY263" fmla="*/ 5599885 h 8246563"/>
              <a:gd name="connsiteX264" fmla="*/ 3294950 w 8241628"/>
              <a:gd name="connsiteY264" fmla="*/ 2872777 h 8246563"/>
              <a:gd name="connsiteX265" fmla="*/ 2871928 w 8241628"/>
              <a:gd name="connsiteY265" fmla="*/ 2872774 h 8246563"/>
              <a:gd name="connsiteX266" fmla="*/ 2871929 w 8241628"/>
              <a:gd name="connsiteY266" fmla="*/ 3295799 h 8246563"/>
              <a:gd name="connsiteX267" fmla="*/ 3294954 w 8241628"/>
              <a:gd name="connsiteY267" fmla="*/ 3295800 h 8246563"/>
              <a:gd name="connsiteX268" fmla="*/ 4000421 w 8241628"/>
              <a:gd name="connsiteY268" fmla="*/ 3577821 h 8246563"/>
              <a:gd name="connsiteX269" fmla="*/ 3577399 w 8241628"/>
              <a:gd name="connsiteY269" fmla="*/ 3577819 h 8246563"/>
              <a:gd name="connsiteX270" fmla="*/ 3577399 w 8241628"/>
              <a:gd name="connsiteY270" fmla="*/ 4000843 h 8246563"/>
              <a:gd name="connsiteX271" fmla="*/ 4000421 w 8241628"/>
              <a:gd name="connsiteY271" fmla="*/ 4000844 h 8246563"/>
              <a:gd name="connsiteX272" fmla="*/ 4705888 w 8241628"/>
              <a:gd name="connsiteY272" fmla="*/ 4282864 h 8246563"/>
              <a:gd name="connsiteX273" fmla="*/ 4282865 w 8241628"/>
              <a:gd name="connsiteY273" fmla="*/ 4282863 h 8246563"/>
              <a:gd name="connsiteX274" fmla="*/ 4282866 w 8241628"/>
              <a:gd name="connsiteY274" fmla="*/ 4705887 h 8246563"/>
              <a:gd name="connsiteX275" fmla="*/ 4705890 w 8241628"/>
              <a:gd name="connsiteY275" fmla="*/ 4705888 h 8246563"/>
              <a:gd name="connsiteX276" fmla="*/ 5440682 w 8241628"/>
              <a:gd name="connsiteY276" fmla="*/ 4987908 h 8246563"/>
              <a:gd name="connsiteX277" fmla="*/ 5017657 w 8241628"/>
              <a:gd name="connsiteY277" fmla="*/ 4987908 h 8246563"/>
              <a:gd name="connsiteX278" fmla="*/ 5017658 w 8241628"/>
              <a:gd name="connsiteY278" fmla="*/ 5410933 h 8246563"/>
              <a:gd name="connsiteX279" fmla="*/ 5440682 w 8241628"/>
              <a:gd name="connsiteY279" fmla="*/ 5410934 h 8246563"/>
              <a:gd name="connsiteX280" fmla="*/ 2682547 w 8241628"/>
              <a:gd name="connsiteY280" fmla="*/ 2116410 h 8246563"/>
              <a:gd name="connsiteX281" fmla="*/ 2682550 w 8241628"/>
              <a:gd name="connsiteY281" fmla="*/ 2683821 h 8246563"/>
              <a:gd name="connsiteX282" fmla="*/ 2115137 w 8241628"/>
              <a:gd name="connsiteY282" fmla="*/ 2683820 h 8246563"/>
              <a:gd name="connsiteX283" fmla="*/ 2208204 w 8241628"/>
              <a:gd name="connsiteY283" fmla="*/ 2590753 h 8246563"/>
              <a:gd name="connsiteX284" fmla="*/ 2589483 w 8241628"/>
              <a:gd name="connsiteY284" fmla="*/ 2590754 h 8246563"/>
              <a:gd name="connsiteX285" fmla="*/ 2589480 w 8241628"/>
              <a:gd name="connsiteY285" fmla="*/ 2209477 h 8246563"/>
              <a:gd name="connsiteX286" fmla="*/ 3388018 w 8241628"/>
              <a:gd name="connsiteY286" fmla="*/ 2779709 h 8246563"/>
              <a:gd name="connsiteX287" fmla="*/ 3388020 w 8241628"/>
              <a:gd name="connsiteY287" fmla="*/ 3388867 h 8246563"/>
              <a:gd name="connsiteX288" fmla="*/ 2778862 w 8241628"/>
              <a:gd name="connsiteY288" fmla="*/ 3388866 h 8246563"/>
              <a:gd name="connsiteX289" fmla="*/ 2778861 w 8241628"/>
              <a:gd name="connsiteY289" fmla="*/ 2779707 h 8246563"/>
              <a:gd name="connsiteX290" fmla="*/ 4093488 w 8241628"/>
              <a:gd name="connsiteY290" fmla="*/ 3484754 h 8246563"/>
              <a:gd name="connsiteX291" fmla="*/ 4093488 w 8241628"/>
              <a:gd name="connsiteY291" fmla="*/ 4093911 h 8246563"/>
              <a:gd name="connsiteX292" fmla="*/ 3484333 w 8241628"/>
              <a:gd name="connsiteY292" fmla="*/ 4093910 h 8246563"/>
              <a:gd name="connsiteX293" fmla="*/ 3484332 w 8241628"/>
              <a:gd name="connsiteY293" fmla="*/ 3484752 h 8246563"/>
              <a:gd name="connsiteX294" fmla="*/ 4798954 w 8241628"/>
              <a:gd name="connsiteY294" fmla="*/ 4189798 h 8246563"/>
              <a:gd name="connsiteX295" fmla="*/ 4798957 w 8241628"/>
              <a:gd name="connsiteY295" fmla="*/ 4798955 h 8246563"/>
              <a:gd name="connsiteX296" fmla="*/ 4189799 w 8241628"/>
              <a:gd name="connsiteY296" fmla="*/ 4798954 h 8246563"/>
              <a:gd name="connsiteX297" fmla="*/ 4189798 w 8241628"/>
              <a:gd name="connsiteY297" fmla="*/ 4189796 h 8246563"/>
              <a:gd name="connsiteX298" fmla="*/ 5533749 w 8241628"/>
              <a:gd name="connsiteY298" fmla="*/ 4894842 h 8246563"/>
              <a:gd name="connsiteX299" fmla="*/ 5533749 w 8241628"/>
              <a:gd name="connsiteY299" fmla="*/ 5504001 h 8246563"/>
              <a:gd name="connsiteX300" fmla="*/ 4924591 w 8241628"/>
              <a:gd name="connsiteY300" fmla="*/ 5504000 h 8246563"/>
              <a:gd name="connsiteX301" fmla="*/ 4924590 w 8241628"/>
              <a:gd name="connsiteY301" fmla="*/ 4894841 h 8246563"/>
              <a:gd name="connsiteX302" fmla="*/ 3294951 w 8241628"/>
              <a:gd name="connsiteY302" fmla="*/ 2167731 h 8246563"/>
              <a:gd name="connsiteX303" fmla="*/ 2871927 w 8241628"/>
              <a:gd name="connsiteY303" fmla="*/ 2167731 h 8246563"/>
              <a:gd name="connsiteX304" fmla="*/ 2871926 w 8241628"/>
              <a:gd name="connsiteY304" fmla="*/ 2590757 h 8246563"/>
              <a:gd name="connsiteX305" fmla="*/ 3294951 w 8241628"/>
              <a:gd name="connsiteY305" fmla="*/ 2590757 h 8246563"/>
              <a:gd name="connsiteX306" fmla="*/ 4000421 w 8241628"/>
              <a:gd name="connsiteY306" fmla="*/ 2872776 h 8246563"/>
              <a:gd name="connsiteX307" fmla="*/ 3577397 w 8241628"/>
              <a:gd name="connsiteY307" fmla="*/ 2872777 h 8246563"/>
              <a:gd name="connsiteX308" fmla="*/ 3577396 w 8241628"/>
              <a:gd name="connsiteY308" fmla="*/ 3295802 h 8246563"/>
              <a:gd name="connsiteX309" fmla="*/ 4000421 w 8241628"/>
              <a:gd name="connsiteY309" fmla="*/ 3295802 h 8246563"/>
              <a:gd name="connsiteX310" fmla="*/ 4705888 w 8241628"/>
              <a:gd name="connsiteY310" fmla="*/ 3577820 h 8246563"/>
              <a:gd name="connsiteX311" fmla="*/ 4282862 w 8241628"/>
              <a:gd name="connsiteY311" fmla="*/ 3577820 h 8246563"/>
              <a:gd name="connsiteX312" fmla="*/ 4282862 w 8241628"/>
              <a:gd name="connsiteY312" fmla="*/ 4000846 h 8246563"/>
              <a:gd name="connsiteX313" fmla="*/ 4705888 w 8241628"/>
              <a:gd name="connsiteY313" fmla="*/ 4000846 h 8246563"/>
              <a:gd name="connsiteX314" fmla="*/ 5440682 w 8241628"/>
              <a:gd name="connsiteY314" fmla="*/ 4282862 h 8246563"/>
              <a:gd name="connsiteX315" fmla="*/ 5017656 w 8241628"/>
              <a:gd name="connsiteY315" fmla="*/ 4282862 h 8246563"/>
              <a:gd name="connsiteX316" fmla="*/ 5017656 w 8241628"/>
              <a:gd name="connsiteY316" fmla="*/ 4705888 h 8246563"/>
              <a:gd name="connsiteX317" fmla="*/ 5440682 w 8241628"/>
              <a:gd name="connsiteY317" fmla="*/ 4705888 h 8246563"/>
              <a:gd name="connsiteX318" fmla="*/ 6146153 w 8241628"/>
              <a:gd name="connsiteY318" fmla="*/ 4987907 h 8246563"/>
              <a:gd name="connsiteX319" fmla="*/ 5723128 w 8241628"/>
              <a:gd name="connsiteY319" fmla="*/ 4987908 h 8246563"/>
              <a:gd name="connsiteX320" fmla="*/ 5723128 w 8241628"/>
              <a:gd name="connsiteY320" fmla="*/ 5410934 h 8246563"/>
              <a:gd name="connsiteX321" fmla="*/ 6146153 w 8241628"/>
              <a:gd name="connsiteY321" fmla="*/ 5410933 h 8246563"/>
              <a:gd name="connsiteX322" fmla="*/ 3388018 w 8241628"/>
              <a:gd name="connsiteY322" fmla="*/ 2074664 h 8246563"/>
              <a:gd name="connsiteX323" fmla="*/ 3388019 w 8241628"/>
              <a:gd name="connsiteY323" fmla="*/ 2683824 h 8246563"/>
              <a:gd name="connsiteX324" fmla="*/ 2778859 w 8241628"/>
              <a:gd name="connsiteY324" fmla="*/ 2683825 h 8246563"/>
              <a:gd name="connsiteX325" fmla="*/ 2778860 w 8241628"/>
              <a:gd name="connsiteY325" fmla="*/ 2074664 h 8246563"/>
              <a:gd name="connsiteX326" fmla="*/ 4093488 w 8241628"/>
              <a:gd name="connsiteY326" fmla="*/ 2779709 h 8246563"/>
              <a:gd name="connsiteX327" fmla="*/ 4093488 w 8241628"/>
              <a:gd name="connsiteY327" fmla="*/ 3388869 h 8246563"/>
              <a:gd name="connsiteX328" fmla="*/ 3484330 w 8241628"/>
              <a:gd name="connsiteY328" fmla="*/ 3388868 h 8246563"/>
              <a:gd name="connsiteX329" fmla="*/ 3484330 w 8241628"/>
              <a:gd name="connsiteY329" fmla="*/ 2779710 h 8246563"/>
              <a:gd name="connsiteX330" fmla="*/ 4798955 w 8241628"/>
              <a:gd name="connsiteY330" fmla="*/ 3484753 h 8246563"/>
              <a:gd name="connsiteX331" fmla="*/ 4798955 w 8241628"/>
              <a:gd name="connsiteY331" fmla="*/ 4093913 h 8246563"/>
              <a:gd name="connsiteX332" fmla="*/ 4189796 w 8241628"/>
              <a:gd name="connsiteY332" fmla="*/ 4093912 h 8246563"/>
              <a:gd name="connsiteX333" fmla="*/ 4189797 w 8241628"/>
              <a:gd name="connsiteY333" fmla="*/ 3484755 h 8246563"/>
              <a:gd name="connsiteX334" fmla="*/ 5533749 w 8241628"/>
              <a:gd name="connsiteY334" fmla="*/ 4189795 h 8246563"/>
              <a:gd name="connsiteX335" fmla="*/ 5533749 w 8241628"/>
              <a:gd name="connsiteY335" fmla="*/ 4798955 h 8246563"/>
              <a:gd name="connsiteX336" fmla="*/ 4924589 w 8241628"/>
              <a:gd name="connsiteY336" fmla="*/ 4798955 h 8246563"/>
              <a:gd name="connsiteX337" fmla="*/ 4924589 w 8241628"/>
              <a:gd name="connsiteY337" fmla="*/ 4189795 h 8246563"/>
              <a:gd name="connsiteX338" fmla="*/ 6239220 w 8241628"/>
              <a:gd name="connsiteY338" fmla="*/ 4894840 h 8246563"/>
              <a:gd name="connsiteX339" fmla="*/ 6239220 w 8241628"/>
              <a:gd name="connsiteY339" fmla="*/ 5504001 h 8246563"/>
              <a:gd name="connsiteX340" fmla="*/ 5630061 w 8241628"/>
              <a:gd name="connsiteY340" fmla="*/ 5504001 h 8246563"/>
              <a:gd name="connsiteX341" fmla="*/ 5630061 w 8241628"/>
              <a:gd name="connsiteY341" fmla="*/ 4894841 h 8246563"/>
              <a:gd name="connsiteX342" fmla="*/ 4000422 w 8241628"/>
              <a:gd name="connsiteY342" fmla="*/ 2167730 h 8246563"/>
              <a:gd name="connsiteX343" fmla="*/ 3577397 w 8241628"/>
              <a:gd name="connsiteY343" fmla="*/ 2167731 h 8246563"/>
              <a:gd name="connsiteX344" fmla="*/ 3577397 w 8241628"/>
              <a:gd name="connsiteY344" fmla="*/ 2590757 h 8246563"/>
              <a:gd name="connsiteX345" fmla="*/ 4000422 w 8241628"/>
              <a:gd name="connsiteY345" fmla="*/ 2590757 h 8246563"/>
              <a:gd name="connsiteX346" fmla="*/ 4705890 w 8241628"/>
              <a:gd name="connsiteY346" fmla="*/ 2872775 h 8246563"/>
              <a:gd name="connsiteX347" fmla="*/ 4282865 w 8241628"/>
              <a:gd name="connsiteY347" fmla="*/ 2872777 h 8246563"/>
              <a:gd name="connsiteX348" fmla="*/ 4282863 w 8241628"/>
              <a:gd name="connsiteY348" fmla="*/ 3295802 h 8246563"/>
              <a:gd name="connsiteX349" fmla="*/ 4705887 w 8241628"/>
              <a:gd name="connsiteY349" fmla="*/ 3295800 h 8246563"/>
              <a:gd name="connsiteX350" fmla="*/ 5440682 w 8241628"/>
              <a:gd name="connsiteY350" fmla="*/ 3577817 h 8246563"/>
              <a:gd name="connsiteX351" fmla="*/ 5017657 w 8241628"/>
              <a:gd name="connsiteY351" fmla="*/ 3577817 h 8246563"/>
              <a:gd name="connsiteX352" fmla="*/ 5017657 w 8241628"/>
              <a:gd name="connsiteY352" fmla="*/ 4000843 h 8246563"/>
              <a:gd name="connsiteX353" fmla="*/ 5440682 w 8241628"/>
              <a:gd name="connsiteY353" fmla="*/ 4000843 h 8246563"/>
              <a:gd name="connsiteX354" fmla="*/ 6146152 w 8241628"/>
              <a:gd name="connsiteY354" fmla="*/ 4282862 h 8246563"/>
              <a:gd name="connsiteX355" fmla="*/ 5723127 w 8241628"/>
              <a:gd name="connsiteY355" fmla="*/ 4282862 h 8246563"/>
              <a:gd name="connsiteX356" fmla="*/ 5723127 w 8241628"/>
              <a:gd name="connsiteY356" fmla="*/ 4705888 h 8246563"/>
              <a:gd name="connsiteX357" fmla="*/ 6146152 w 8241628"/>
              <a:gd name="connsiteY357" fmla="*/ 4705888 h 8246563"/>
              <a:gd name="connsiteX358" fmla="*/ 3388016 w 8241628"/>
              <a:gd name="connsiteY358" fmla="*/ 1410941 h 8246563"/>
              <a:gd name="connsiteX359" fmla="*/ 3388018 w 8241628"/>
              <a:gd name="connsiteY359" fmla="*/ 1978779 h 8246563"/>
              <a:gd name="connsiteX360" fmla="*/ 2820178 w 8241628"/>
              <a:gd name="connsiteY360" fmla="*/ 1978779 h 8246563"/>
              <a:gd name="connsiteX361" fmla="*/ 2913245 w 8241628"/>
              <a:gd name="connsiteY361" fmla="*/ 1885712 h 8246563"/>
              <a:gd name="connsiteX362" fmla="*/ 3294951 w 8241628"/>
              <a:gd name="connsiteY362" fmla="*/ 1885712 h 8246563"/>
              <a:gd name="connsiteX363" fmla="*/ 3294951 w 8241628"/>
              <a:gd name="connsiteY363" fmla="*/ 1504006 h 8246563"/>
              <a:gd name="connsiteX364" fmla="*/ 4093487 w 8241628"/>
              <a:gd name="connsiteY364" fmla="*/ 2074665 h 8246563"/>
              <a:gd name="connsiteX365" fmla="*/ 4093489 w 8241628"/>
              <a:gd name="connsiteY365" fmla="*/ 2683824 h 8246563"/>
              <a:gd name="connsiteX366" fmla="*/ 3484329 w 8241628"/>
              <a:gd name="connsiteY366" fmla="*/ 2683824 h 8246563"/>
              <a:gd name="connsiteX367" fmla="*/ 3484330 w 8241628"/>
              <a:gd name="connsiteY367" fmla="*/ 2074664 h 8246563"/>
              <a:gd name="connsiteX368" fmla="*/ 4798955 w 8241628"/>
              <a:gd name="connsiteY368" fmla="*/ 2779710 h 8246563"/>
              <a:gd name="connsiteX369" fmla="*/ 4798954 w 8241628"/>
              <a:gd name="connsiteY369" fmla="*/ 3388867 h 8246563"/>
              <a:gd name="connsiteX370" fmla="*/ 4189797 w 8241628"/>
              <a:gd name="connsiteY370" fmla="*/ 3388869 h 8246563"/>
              <a:gd name="connsiteX371" fmla="*/ 4189798 w 8241628"/>
              <a:gd name="connsiteY371" fmla="*/ 2779710 h 8246563"/>
              <a:gd name="connsiteX372" fmla="*/ 5533749 w 8241628"/>
              <a:gd name="connsiteY372" fmla="*/ 3484750 h 8246563"/>
              <a:gd name="connsiteX373" fmla="*/ 5533749 w 8241628"/>
              <a:gd name="connsiteY373" fmla="*/ 4093910 h 8246563"/>
              <a:gd name="connsiteX374" fmla="*/ 4924590 w 8241628"/>
              <a:gd name="connsiteY374" fmla="*/ 4093910 h 8246563"/>
              <a:gd name="connsiteX375" fmla="*/ 4924590 w 8241628"/>
              <a:gd name="connsiteY375" fmla="*/ 3484750 h 8246563"/>
              <a:gd name="connsiteX376" fmla="*/ 6239219 w 8241628"/>
              <a:gd name="connsiteY376" fmla="*/ 4189795 h 8246563"/>
              <a:gd name="connsiteX377" fmla="*/ 6239220 w 8241628"/>
              <a:gd name="connsiteY377" fmla="*/ 4798955 h 8246563"/>
              <a:gd name="connsiteX378" fmla="*/ 5630060 w 8241628"/>
              <a:gd name="connsiteY378" fmla="*/ 4798955 h 8246563"/>
              <a:gd name="connsiteX379" fmla="*/ 5630060 w 8241628"/>
              <a:gd name="connsiteY379" fmla="*/ 4189795 h 8246563"/>
              <a:gd name="connsiteX380" fmla="*/ 4000420 w 8241628"/>
              <a:gd name="connsiteY380" fmla="*/ 1462686 h 8246563"/>
              <a:gd name="connsiteX381" fmla="*/ 3577395 w 8241628"/>
              <a:gd name="connsiteY381" fmla="*/ 1462687 h 8246563"/>
              <a:gd name="connsiteX382" fmla="*/ 3577397 w 8241628"/>
              <a:gd name="connsiteY382" fmla="*/ 1885711 h 8246563"/>
              <a:gd name="connsiteX383" fmla="*/ 4000420 w 8241628"/>
              <a:gd name="connsiteY383" fmla="*/ 1885712 h 8246563"/>
              <a:gd name="connsiteX384" fmla="*/ 4705889 w 8241628"/>
              <a:gd name="connsiteY384" fmla="*/ 2167732 h 8246563"/>
              <a:gd name="connsiteX385" fmla="*/ 4282864 w 8241628"/>
              <a:gd name="connsiteY385" fmla="*/ 2167732 h 8246563"/>
              <a:gd name="connsiteX386" fmla="*/ 4282866 w 8241628"/>
              <a:gd name="connsiteY386" fmla="*/ 2590757 h 8246563"/>
              <a:gd name="connsiteX387" fmla="*/ 4705889 w 8241628"/>
              <a:gd name="connsiteY387" fmla="*/ 2590759 h 8246563"/>
              <a:gd name="connsiteX388" fmla="*/ 5440681 w 8241628"/>
              <a:gd name="connsiteY388" fmla="*/ 2872772 h 8246563"/>
              <a:gd name="connsiteX389" fmla="*/ 5017656 w 8241628"/>
              <a:gd name="connsiteY389" fmla="*/ 2872772 h 8246563"/>
              <a:gd name="connsiteX390" fmla="*/ 5017656 w 8241628"/>
              <a:gd name="connsiteY390" fmla="*/ 3295798 h 8246563"/>
              <a:gd name="connsiteX391" fmla="*/ 5440681 w 8241628"/>
              <a:gd name="connsiteY391" fmla="*/ 3295798 h 8246563"/>
              <a:gd name="connsiteX392" fmla="*/ 6146152 w 8241628"/>
              <a:gd name="connsiteY392" fmla="*/ 3577817 h 8246563"/>
              <a:gd name="connsiteX393" fmla="*/ 5723127 w 8241628"/>
              <a:gd name="connsiteY393" fmla="*/ 3577817 h 8246563"/>
              <a:gd name="connsiteX394" fmla="*/ 5723128 w 8241628"/>
              <a:gd name="connsiteY394" fmla="*/ 4000843 h 8246563"/>
              <a:gd name="connsiteX395" fmla="*/ 6146152 w 8241628"/>
              <a:gd name="connsiteY395" fmla="*/ 4000843 h 8246563"/>
              <a:gd name="connsiteX396" fmla="*/ 6851623 w 8241628"/>
              <a:gd name="connsiteY396" fmla="*/ 4282863 h 8246563"/>
              <a:gd name="connsiteX397" fmla="*/ 6428598 w 8241628"/>
              <a:gd name="connsiteY397" fmla="*/ 4282863 h 8246563"/>
              <a:gd name="connsiteX398" fmla="*/ 6428599 w 8241628"/>
              <a:gd name="connsiteY398" fmla="*/ 4705889 h 8246563"/>
              <a:gd name="connsiteX399" fmla="*/ 6851623 w 8241628"/>
              <a:gd name="connsiteY399" fmla="*/ 4705889 h 8246563"/>
              <a:gd name="connsiteX400" fmla="*/ 4093487 w 8241628"/>
              <a:gd name="connsiteY400" fmla="*/ 1369619 h 8246563"/>
              <a:gd name="connsiteX401" fmla="*/ 4093487 w 8241628"/>
              <a:gd name="connsiteY401" fmla="*/ 1978779 h 8246563"/>
              <a:gd name="connsiteX402" fmla="*/ 3484330 w 8241628"/>
              <a:gd name="connsiteY402" fmla="*/ 1978777 h 8246563"/>
              <a:gd name="connsiteX403" fmla="*/ 3484328 w 8241628"/>
              <a:gd name="connsiteY403" fmla="*/ 1369620 h 8246563"/>
              <a:gd name="connsiteX404" fmla="*/ 4798956 w 8241628"/>
              <a:gd name="connsiteY404" fmla="*/ 2074665 h 8246563"/>
              <a:gd name="connsiteX405" fmla="*/ 4798956 w 8241628"/>
              <a:gd name="connsiteY405" fmla="*/ 2683826 h 8246563"/>
              <a:gd name="connsiteX406" fmla="*/ 4189799 w 8241628"/>
              <a:gd name="connsiteY406" fmla="*/ 2683824 h 8246563"/>
              <a:gd name="connsiteX407" fmla="*/ 4189798 w 8241628"/>
              <a:gd name="connsiteY407" fmla="*/ 2074666 h 8246563"/>
              <a:gd name="connsiteX408" fmla="*/ 5533748 w 8241628"/>
              <a:gd name="connsiteY408" fmla="*/ 2779705 h 8246563"/>
              <a:gd name="connsiteX409" fmla="*/ 5533748 w 8241628"/>
              <a:gd name="connsiteY409" fmla="*/ 3388865 h 8246563"/>
              <a:gd name="connsiteX410" fmla="*/ 4924589 w 8241628"/>
              <a:gd name="connsiteY410" fmla="*/ 3388864 h 8246563"/>
              <a:gd name="connsiteX411" fmla="*/ 4924590 w 8241628"/>
              <a:gd name="connsiteY411" fmla="*/ 2779707 h 8246563"/>
              <a:gd name="connsiteX412" fmla="*/ 6239220 w 8241628"/>
              <a:gd name="connsiteY412" fmla="*/ 3484750 h 8246563"/>
              <a:gd name="connsiteX413" fmla="*/ 6239219 w 8241628"/>
              <a:gd name="connsiteY413" fmla="*/ 4093910 h 8246563"/>
              <a:gd name="connsiteX414" fmla="*/ 5630061 w 8241628"/>
              <a:gd name="connsiteY414" fmla="*/ 4093909 h 8246563"/>
              <a:gd name="connsiteX415" fmla="*/ 5630060 w 8241628"/>
              <a:gd name="connsiteY415" fmla="*/ 3484750 h 8246563"/>
              <a:gd name="connsiteX416" fmla="*/ 6944690 w 8241628"/>
              <a:gd name="connsiteY416" fmla="*/ 4189796 h 8246563"/>
              <a:gd name="connsiteX417" fmla="*/ 6944690 w 8241628"/>
              <a:gd name="connsiteY417" fmla="*/ 4798956 h 8246563"/>
              <a:gd name="connsiteX418" fmla="*/ 6335532 w 8241628"/>
              <a:gd name="connsiteY418" fmla="*/ 4798956 h 8246563"/>
              <a:gd name="connsiteX419" fmla="*/ 6335531 w 8241628"/>
              <a:gd name="connsiteY419" fmla="*/ 4189796 h 8246563"/>
              <a:gd name="connsiteX420" fmla="*/ 4705890 w 8241628"/>
              <a:gd name="connsiteY420" fmla="*/ 1462686 h 8246563"/>
              <a:gd name="connsiteX421" fmla="*/ 4282864 w 8241628"/>
              <a:gd name="connsiteY421" fmla="*/ 1462687 h 8246563"/>
              <a:gd name="connsiteX422" fmla="*/ 4282864 w 8241628"/>
              <a:gd name="connsiteY422" fmla="*/ 1885712 h 8246563"/>
              <a:gd name="connsiteX423" fmla="*/ 4705889 w 8241628"/>
              <a:gd name="connsiteY423" fmla="*/ 1885713 h 8246563"/>
              <a:gd name="connsiteX424" fmla="*/ 5440682 w 8241628"/>
              <a:gd name="connsiteY424" fmla="*/ 2167728 h 8246563"/>
              <a:gd name="connsiteX425" fmla="*/ 5017657 w 8241628"/>
              <a:gd name="connsiteY425" fmla="*/ 2167728 h 8246563"/>
              <a:gd name="connsiteX426" fmla="*/ 5017657 w 8241628"/>
              <a:gd name="connsiteY426" fmla="*/ 2590754 h 8246563"/>
              <a:gd name="connsiteX427" fmla="*/ 5440681 w 8241628"/>
              <a:gd name="connsiteY427" fmla="*/ 2590752 h 8246563"/>
              <a:gd name="connsiteX428" fmla="*/ 6146152 w 8241628"/>
              <a:gd name="connsiteY428" fmla="*/ 2872772 h 8246563"/>
              <a:gd name="connsiteX429" fmla="*/ 5723126 w 8241628"/>
              <a:gd name="connsiteY429" fmla="*/ 2872772 h 8246563"/>
              <a:gd name="connsiteX430" fmla="*/ 5723126 w 8241628"/>
              <a:gd name="connsiteY430" fmla="*/ 3295798 h 8246563"/>
              <a:gd name="connsiteX431" fmla="*/ 6146151 w 8241628"/>
              <a:gd name="connsiteY431" fmla="*/ 3295798 h 8246563"/>
              <a:gd name="connsiteX432" fmla="*/ 6851623 w 8241628"/>
              <a:gd name="connsiteY432" fmla="*/ 3577817 h 8246563"/>
              <a:gd name="connsiteX433" fmla="*/ 6428598 w 8241628"/>
              <a:gd name="connsiteY433" fmla="*/ 3577817 h 8246563"/>
              <a:gd name="connsiteX434" fmla="*/ 6428598 w 8241628"/>
              <a:gd name="connsiteY434" fmla="*/ 4000843 h 8246563"/>
              <a:gd name="connsiteX435" fmla="*/ 6851623 w 8241628"/>
              <a:gd name="connsiteY435" fmla="*/ 4000843 h 8246563"/>
              <a:gd name="connsiteX436" fmla="*/ 4093488 w 8241628"/>
              <a:gd name="connsiteY436" fmla="*/ 705469 h 8246563"/>
              <a:gd name="connsiteX437" fmla="*/ 4093487 w 8241628"/>
              <a:gd name="connsiteY437" fmla="*/ 1273735 h 8246563"/>
              <a:gd name="connsiteX438" fmla="*/ 3525222 w 8241628"/>
              <a:gd name="connsiteY438" fmla="*/ 1273735 h 8246563"/>
              <a:gd name="connsiteX439" fmla="*/ 3618289 w 8241628"/>
              <a:gd name="connsiteY439" fmla="*/ 1180668 h 8246563"/>
              <a:gd name="connsiteX440" fmla="*/ 4000420 w 8241628"/>
              <a:gd name="connsiteY440" fmla="*/ 1180668 h 8246563"/>
              <a:gd name="connsiteX441" fmla="*/ 4000421 w 8241628"/>
              <a:gd name="connsiteY441" fmla="*/ 798536 h 8246563"/>
              <a:gd name="connsiteX442" fmla="*/ 4798957 w 8241628"/>
              <a:gd name="connsiteY442" fmla="*/ 1369618 h 8246563"/>
              <a:gd name="connsiteX443" fmla="*/ 4798957 w 8241628"/>
              <a:gd name="connsiteY443" fmla="*/ 1978780 h 8246563"/>
              <a:gd name="connsiteX444" fmla="*/ 4189797 w 8241628"/>
              <a:gd name="connsiteY444" fmla="*/ 1978779 h 8246563"/>
              <a:gd name="connsiteX445" fmla="*/ 4189797 w 8241628"/>
              <a:gd name="connsiteY445" fmla="*/ 1369620 h 8246563"/>
              <a:gd name="connsiteX446" fmla="*/ 5533749 w 8241628"/>
              <a:gd name="connsiteY446" fmla="*/ 2074660 h 8246563"/>
              <a:gd name="connsiteX447" fmla="*/ 5533747 w 8241628"/>
              <a:gd name="connsiteY447" fmla="*/ 2683819 h 8246563"/>
              <a:gd name="connsiteX448" fmla="*/ 4924590 w 8241628"/>
              <a:gd name="connsiteY448" fmla="*/ 2683821 h 8246563"/>
              <a:gd name="connsiteX449" fmla="*/ 4924590 w 8241628"/>
              <a:gd name="connsiteY449" fmla="*/ 2074661 h 8246563"/>
              <a:gd name="connsiteX450" fmla="*/ 6239219 w 8241628"/>
              <a:gd name="connsiteY450" fmla="*/ 2779705 h 8246563"/>
              <a:gd name="connsiteX451" fmla="*/ 6239218 w 8241628"/>
              <a:gd name="connsiteY451" fmla="*/ 3388865 h 8246563"/>
              <a:gd name="connsiteX452" fmla="*/ 5630059 w 8241628"/>
              <a:gd name="connsiteY452" fmla="*/ 3388865 h 8246563"/>
              <a:gd name="connsiteX453" fmla="*/ 5630059 w 8241628"/>
              <a:gd name="connsiteY453" fmla="*/ 2779705 h 8246563"/>
              <a:gd name="connsiteX454" fmla="*/ 6944690 w 8241628"/>
              <a:gd name="connsiteY454" fmla="*/ 3484750 h 8246563"/>
              <a:gd name="connsiteX455" fmla="*/ 6944690 w 8241628"/>
              <a:gd name="connsiteY455" fmla="*/ 4093910 h 8246563"/>
              <a:gd name="connsiteX456" fmla="*/ 6335531 w 8241628"/>
              <a:gd name="connsiteY456" fmla="*/ 4093910 h 8246563"/>
              <a:gd name="connsiteX457" fmla="*/ 6335531 w 8241628"/>
              <a:gd name="connsiteY457" fmla="*/ 3484750 h 8246563"/>
              <a:gd name="connsiteX458" fmla="*/ 4705889 w 8241628"/>
              <a:gd name="connsiteY458" fmla="*/ 757640 h 8246563"/>
              <a:gd name="connsiteX459" fmla="*/ 4282865 w 8241628"/>
              <a:gd name="connsiteY459" fmla="*/ 757640 h 8246563"/>
              <a:gd name="connsiteX460" fmla="*/ 4282864 w 8241628"/>
              <a:gd name="connsiteY460" fmla="*/ 1180667 h 8246563"/>
              <a:gd name="connsiteX461" fmla="*/ 4705889 w 8241628"/>
              <a:gd name="connsiteY461" fmla="*/ 1180666 h 8246563"/>
              <a:gd name="connsiteX462" fmla="*/ 5440682 w 8241628"/>
              <a:gd name="connsiteY462" fmla="*/ 1462683 h 8246563"/>
              <a:gd name="connsiteX463" fmla="*/ 5017657 w 8241628"/>
              <a:gd name="connsiteY463" fmla="*/ 1462683 h 8246563"/>
              <a:gd name="connsiteX464" fmla="*/ 5017657 w 8241628"/>
              <a:gd name="connsiteY464" fmla="*/ 1885710 h 8246563"/>
              <a:gd name="connsiteX465" fmla="*/ 5440683 w 8241628"/>
              <a:gd name="connsiteY465" fmla="*/ 1885709 h 8246563"/>
              <a:gd name="connsiteX466" fmla="*/ 6146152 w 8241628"/>
              <a:gd name="connsiteY466" fmla="*/ 2167727 h 8246563"/>
              <a:gd name="connsiteX467" fmla="*/ 5723127 w 8241628"/>
              <a:gd name="connsiteY467" fmla="*/ 2167726 h 8246563"/>
              <a:gd name="connsiteX468" fmla="*/ 5723127 w 8241628"/>
              <a:gd name="connsiteY468" fmla="*/ 2590753 h 8246563"/>
              <a:gd name="connsiteX469" fmla="*/ 6146152 w 8241628"/>
              <a:gd name="connsiteY469" fmla="*/ 2590752 h 8246563"/>
              <a:gd name="connsiteX470" fmla="*/ 6851623 w 8241628"/>
              <a:gd name="connsiteY470" fmla="*/ 2872771 h 8246563"/>
              <a:gd name="connsiteX471" fmla="*/ 6428598 w 8241628"/>
              <a:gd name="connsiteY471" fmla="*/ 2872771 h 8246563"/>
              <a:gd name="connsiteX472" fmla="*/ 6428597 w 8241628"/>
              <a:gd name="connsiteY472" fmla="*/ 3295797 h 8246563"/>
              <a:gd name="connsiteX473" fmla="*/ 6851623 w 8241628"/>
              <a:gd name="connsiteY473" fmla="*/ 3295797 h 8246563"/>
              <a:gd name="connsiteX474" fmla="*/ 7557094 w 8241628"/>
              <a:gd name="connsiteY474" fmla="*/ 3577817 h 8246563"/>
              <a:gd name="connsiteX475" fmla="*/ 7134069 w 8241628"/>
              <a:gd name="connsiteY475" fmla="*/ 3577817 h 8246563"/>
              <a:gd name="connsiteX476" fmla="*/ 7134069 w 8241628"/>
              <a:gd name="connsiteY476" fmla="*/ 4000843 h 8246563"/>
              <a:gd name="connsiteX477" fmla="*/ 7557094 w 8241628"/>
              <a:gd name="connsiteY477" fmla="*/ 4000843 h 8246563"/>
              <a:gd name="connsiteX478" fmla="*/ 4798956 w 8241628"/>
              <a:gd name="connsiteY478" fmla="*/ 664573 h 8246563"/>
              <a:gd name="connsiteX479" fmla="*/ 4798957 w 8241628"/>
              <a:gd name="connsiteY479" fmla="*/ 1273733 h 8246563"/>
              <a:gd name="connsiteX480" fmla="*/ 4189796 w 8241628"/>
              <a:gd name="connsiteY480" fmla="*/ 1273734 h 8246563"/>
              <a:gd name="connsiteX481" fmla="*/ 4189798 w 8241628"/>
              <a:gd name="connsiteY481" fmla="*/ 664573 h 8246563"/>
              <a:gd name="connsiteX482" fmla="*/ 5533749 w 8241628"/>
              <a:gd name="connsiteY482" fmla="*/ 1369616 h 8246563"/>
              <a:gd name="connsiteX483" fmla="*/ 5533750 w 8241628"/>
              <a:gd name="connsiteY483" fmla="*/ 1978776 h 8246563"/>
              <a:gd name="connsiteX484" fmla="*/ 4924590 w 8241628"/>
              <a:gd name="connsiteY484" fmla="*/ 1978777 h 8246563"/>
              <a:gd name="connsiteX485" fmla="*/ 4924590 w 8241628"/>
              <a:gd name="connsiteY485" fmla="*/ 1369616 h 8246563"/>
              <a:gd name="connsiteX486" fmla="*/ 6239219 w 8241628"/>
              <a:gd name="connsiteY486" fmla="*/ 2074660 h 8246563"/>
              <a:gd name="connsiteX487" fmla="*/ 6239219 w 8241628"/>
              <a:gd name="connsiteY487" fmla="*/ 2683819 h 8246563"/>
              <a:gd name="connsiteX488" fmla="*/ 5630060 w 8241628"/>
              <a:gd name="connsiteY488" fmla="*/ 2683820 h 8246563"/>
              <a:gd name="connsiteX489" fmla="*/ 5630062 w 8241628"/>
              <a:gd name="connsiteY489" fmla="*/ 2074661 h 8246563"/>
              <a:gd name="connsiteX490" fmla="*/ 6944690 w 8241628"/>
              <a:gd name="connsiteY490" fmla="*/ 2779704 h 8246563"/>
              <a:gd name="connsiteX491" fmla="*/ 6944690 w 8241628"/>
              <a:gd name="connsiteY491" fmla="*/ 3388864 h 8246563"/>
              <a:gd name="connsiteX492" fmla="*/ 6335530 w 8241628"/>
              <a:gd name="connsiteY492" fmla="*/ 3388864 h 8246563"/>
              <a:gd name="connsiteX493" fmla="*/ 6335531 w 8241628"/>
              <a:gd name="connsiteY493" fmla="*/ 2779704 h 8246563"/>
              <a:gd name="connsiteX494" fmla="*/ 7650161 w 8241628"/>
              <a:gd name="connsiteY494" fmla="*/ 3484750 h 8246563"/>
              <a:gd name="connsiteX495" fmla="*/ 7650161 w 8241628"/>
              <a:gd name="connsiteY495" fmla="*/ 4093910 h 8246563"/>
              <a:gd name="connsiteX496" fmla="*/ 7041002 w 8241628"/>
              <a:gd name="connsiteY496" fmla="*/ 4093910 h 8246563"/>
              <a:gd name="connsiteX497" fmla="*/ 7041002 w 8241628"/>
              <a:gd name="connsiteY497" fmla="*/ 3484750 h 8246563"/>
              <a:gd name="connsiteX498" fmla="*/ 5440682 w 8241628"/>
              <a:gd name="connsiteY498" fmla="*/ 757637 h 8246563"/>
              <a:gd name="connsiteX499" fmla="*/ 5017657 w 8241628"/>
              <a:gd name="connsiteY499" fmla="*/ 757637 h 8246563"/>
              <a:gd name="connsiteX500" fmla="*/ 5017657 w 8241628"/>
              <a:gd name="connsiteY500" fmla="*/ 1180663 h 8246563"/>
              <a:gd name="connsiteX501" fmla="*/ 5440683 w 8241628"/>
              <a:gd name="connsiteY501" fmla="*/ 1180663 h 8246563"/>
              <a:gd name="connsiteX502" fmla="*/ 6146153 w 8241628"/>
              <a:gd name="connsiteY502" fmla="*/ 1462682 h 8246563"/>
              <a:gd name="connsiteX503" fmla="*/ 5723129 w 8241628"/>
              <a:gd name="connsiteY503" fmla="*/ 1462682 h 8246563"/>
              <a:gd name="connsiteX504" fmla="*/ 5723128 w 8241628"/>
              <a:gd name="connsiteY504" fmla="*/ 1885708 h 8246563"/>
              <a:gd name="connsiteX505" fmla="*/ 6146152 w 8241628"/>
              <a:gd name="connsiteY505" fmla="*/ 1885707 h 8246563"/>
              <a:gd name="connsiteX506" fmla="*/ 6851622 w 8241628"/>
              <a:gd name="connsiteY506" fmla="*/ 2167727 h 8246563"/>
              <a:gd name="connsiteX507" fmla="*/ 6428597 w 8241628"/>
              <a:gd name="connsiteY507" fmla="*/ 2167726 h 8246563"/>
              <a:gd name="connsiteX508" fmla="*/ 6428597 w 8241628"/>
              <a:gd name="connsiteY508" fmla="*/ 2590752 h 8246563"/>
              <a:gd name="connsiteX509" fmla="*/ 6851622 w 8241628"/>
              <a:gd name="connsiteY509" fmla="*/ 2590753 h 8246563"/>
              <a:gd name="connsiteX510" fmla="*/ 7557094 w 8241628"/>
              <a:gd name="connsiteY510" fmla="*/ 2872772 h 8246563"/>
              <a:gd name="connsiteX511" fmla="*/ 7134069 w 8241628"/>
              <a:gd name="connsiteY511" fmla="*/ 2872772 h 8246563"/>
              <a:gd name="connsiteX512" fmla="*/ 7134069 w 8241628"/>
              <a:gd name="connsiteY512" fmla="*/ 3295797 h 8246563"/>
              <a:gd name="connsiteX513" fmla="*/ 7557094 w 8241628"/>
              <a:gd name="connsiteY513" fmla="*/ 3295797 h 8246563"/>
              <a:gd name="connsiteX514" fmla="*/ 4798957 w 8241628"/>
              <a:gd name="connsiteY514" fmla="*/ 0 h 8246563"/>
              <a:gd name="connsiteX515" fmla="*/ 4798957 w 8241628"/>
              <a:gd name="connsiteY515" fmla="*/ 568688 h 8246563"/>
              <a:gd name="connsiteX516" fmla="*/ 4230269 w 8241628"/>
              <a:gd name="connsiteY516" fmla="*/ 568688 h 8246563"/>
              <a:gd name="connsiteX517" fmla="*/ 4323336 w 8241628"/>
              <a:gd name="connsiteY517" fmla="*/ 475621 h 8246563"/>
              <a:gd name="connsiteX518" fmla="*/ 4705890 w 8241628"/>
              <a:gd name="connsiteY518" fmla="*/ 475621 h 8246563"/>
              <a:gd name="connsiteX519" fmla="*/ 4705890 w 8241628"/>
              <a:gd name="connsiteY519" fmla="*/ 93067 h 8246563"/>
              <a:gd name="connsiteX520" fmla="*/ 7746473 w 8241628"/>
              <a:gd name="connsiteY520" fmla="*/ 2893710 h 8246563"/>
              <a:gd name="connsiteX521" fmla="*/ 7839540 w 8241628"/>
              <a:gd name="connsiteY521" fmla="*/ 2986777 h 8246563"/>
              <a:gd name="connsiteX522" fmla="*/ 7839540 w 8241628"/>
              <a:gd name="connsiteY522" fmla="*/ 3295798 h 8246563"/>
              <a:gd name="connsiteX523" fmla="*/ 8148561 w 8241628"/>
              <a:gd name="connsiteY523" fmla="*/ 3295798 h 8246563"/>
              <a:gd name="connsiteX524" fmla="*/ 8241628 w 8241628"/>
              <a:gd name="connsiteY524" fmla="*/ 3388865 h 8246563"/>
              <a:gd name="connsiteX525" fmla="*/ 7746473 w 8241628"/>
              <a:gd name="connsiteY525" fmla="*/ 3388865 h 8246563"/>
              <a:gd name="connsiteX526" fmla="*/ 7632468 w 8241628"/>
              <a:gd name="connsiteY526" fmla="*/ 2779705 h 8246563"/>
              <a:gd name="connsiteX527" fmla="*/ 7650161 w 8241628"/>
              <a:gd name="connsiteY527" fmla="*/ 2797398 h 8246563"/>
              <a:gd name="connsiteX528" fmla="*/ 7650161 w 8241628"/>
              <a:gd name="connsiteY528" fmla="*/ 3388865 h 8246563"/>
              <a:gd name="connsiteX529" fmla="*/ 7041002 w 8241628"/>
              <a:gd name="connsiteY529" fmla="*/ 3388864 h 8246563"/>
              <a:gd name="connsiteX530" fmla="*/ 7041002 w 8241628"/>
              <a:gd name="connsiteY530" fmla="*/ 2779705 h 8246563"/>
              <a:gd name="connsiteX531" fmla="*/ 7041001 w 8241628"/>
              <a:gd name="connsiteY531" fmla="*/ 2188238 h 8246563"/>
              <a:gd name="connsiteX532" fmla="*/ 7134068 w 8241628"/>
              <a:gd name="connsiteY532" fmla="*/ 2281305 h 8246563"/>
              <a:gd name="connsiteX533" fmla="*/ 7134068 w 8241628"/>
              <a:gd name="connsiteY533" fmla="*/ 2590752 h 8246563"/>
              <a:gd name="connsiteX534" fmla="*/ 7443515 w 8241628"/>
              <a:gd name="connsiteY534" fmla="*/ 2590752 h 8246563"/>
              <a:gd name="connsiteX535" fmla="*/ 7536582 w 8241628"/>
              <a:gd name="connsiteY535" fmla="*/ 2683819 h 8246563"/>
              <a:gd name="connsiteX536" fmla="*/ 7041001 w 8241628"/>
              <a:gd name="connsiteY536" fmla="*/ 2683819 h 8246563"/>
              <a:gd name="connsiteX537" fmla="*/ 6927423 w 8241628"/>
              <a:gd name="connsiteY537" fmla="*/ 2074660 h 8246563"/>
              <a:gd name="connsiteX538" fmla="*/ 6944689 w 8241628"/>
              <a:gd name="connsiteY538" fmla="*/ 2091926 h 8246563"/>
              <a:gd name="connsiteX539" fmla="*/ 6944689 w 8241628"/>
              <a:gd name="connsiteY539" fmla="*/ 2683819 h 8246563"/>
              <a:gd name="connsiteX540" fmla="*/ 6335530 w 8241628"/>
              <a:gd name="connsiteY540" fmla="*/ 2683819 h 8246563"/>
              <a:gd name="connsiteX541" fmla="*/ 6335530 w 8241628"/>
              <a:gd name="connsiteY541" fmla="*/ 2074660 h 8246563"/>
              <a:gd name="connsiteX542" fmla="*/ 6335532 w 8241628"/>
              <a:gd name="connsiteY542" fmla="*/ 1482769 h 8246563"/>
              <a:gd name="connsiteX543" fmla="*/ 6428597 w 8241628"/>
              <a:gd name="connsiteY543" fmla="*/ 1575834 h 8246563"/>
              <a:gd name="connsiteX544" fmla="*/ 6428597 w 8241628"/>
              <a:gd name="connsiteY544" fmla="*/ 1885706 h 8246563"/>
              <a:gd name="connsiteX545" fmla="*/ 6738470 w 8241628"/>
              <a:gd name="connsiteY545" fmla="*/ 1885707 h 8246563"/>
              <a:gd name="connsiteX546" fmla="*/ 6831536 w 8241628"/>
              <a:gd name="connsiteY546" fmla="*/ 1978773 h 8246563"/>
              <a:gd name="connsiteX547" fmla="*/ 6335530 w 8241628"/>
              <a:gd name="connsiteY547" fmla="*/ 1978773 h 8246563"/>
              <a:gd name="connsiteX548" fmla="*/ 6222378 w 8241628"/>
              <a:gd name="connsiteY548" fmla="*/ 1369615 h 8246563"/>
              <a:gd name="connsiteX549" fmla="*/ 6239220 w 8241628"/>
              <a:gd name="connsiteY549" fmla="*/ 1386457 h 8246563"/>
              <a:gd name="connsiteX550" fmla="*/ 6239219 w 8241628"/>
              <a:gd name="connsiteY550" fmla="*/ 1978773 h 8246563"/>
              <a:gd name="connsiteX551" fmla="*/ 5630061 w 8241628"/>
              <a:gd name="connsiteY551" fmla="*/ 1978775 h 8246563"/>
              <a:gd name="connsiteX552" fmla="*/ 5630062 w 8241628"/>
              <a:gd name="connsiteY552" fmla="*/ 1369615 h 8246563"/>
              <a:gd name="connsiteX553" fmla="*/ 5630060 w 8241628"/>
              <a:gd name="connsiteY553" fmla="*/ 777297 h 8246563"/>
              <a:gd name="connsiteX554" fmla="*/ 5723128 w 8241628"/>
              <a:gd name="connsiteY554" fmla="*/ 870365 h 8246563"/>
              <a:gd name="connsiteX555" fmla="*/ 5723128 w 8241628"/>
              <a:gd name="connsiteY555" fmla="*/ 1180663 h 8246563"/>
              <a:gd name="connsiteX556" fmla="*/ 6033427 w 8241628"/>
              <a:gd name="connsiteY556" fmla="*/ 1180664 h 8246563"/>
              <a:gd name="connsiteX557" fmla="*/ 6126494 w 8241628"/>
              <a:gd name="connsiteY557" fmla="*/ 1273731 h 8246563"/>
              <a:gd name="connsiteX558" fmla="*/ 5630061 w 8241628"/>
              <a:gd name="connsiteY558" fmla="*/ 1273730 h 8246563"/>
              <a:gd name="connsiteX559" fmla="*/ 5517333 w 8241628"/>
              <a:gd name="connsiteY559" fmla="*/ 664570 h 8246563"/>
              <a:gd name="connsiteX560" fmla="*/ 5533749 w 8241628"/>
              <a:gd name="connsiteY560" fmla="*/ 680986 h 8246563"/>
              <a:gd name="connsiteX561" fmla="*/ 5533749 w 8241628"/>
              <a:gd name="connsiteY561" fmla="*/ 1273730 h 8246563"/>
              <a:gd name="connsiteX562" fmla="*/ 4924590 w 8241628"/>
              <a:gd name="connsiteY562" fmla="*/ 1273730 h 8246563"/>
              <a:gd name="connsiteX563" fmla="*/ 4924590 w 8241628"/>
              <a:gd name="connsiteY563" fmla="*/ 664570 h 8246563"/>
              <a:gd name="connsiteX564" fmla="*/ 4924590 w 8241628"/>
              <a:gd name="connsiteY564" fmla="*/ 71827 h 8246563"/>
              <a:gd name="connsiteX565" fmla="*/ 5017657 w 8241628"/>
              <a:gd name="connsiteY565" fmla="*/ 164894 h 8246563"/>
              <a:gd name="connsiteX566" fmla="*/ 5017657 w 8241628"/>
              <a:gd name="connsiteY566" fmla="*/ 475617 h 8246563"/>
              <a:gd name="connsiteX567" fmla="*/ 5328381 w 8241628"/>
              <a:gd name="connsiteY567" fmla="*/ 475618 h 8246563"/>
              <a:gd name="connsiteX568" fmla="*/ 5421448 w 8241628"/>
              <a:gd name="connsiteY568" fmla="*/ 568685 h 8246563"/>
              <a:gd name="connsiteX569" fmla="*/ 4924590 w 8241628"/>
              <a:gd name="connsiteY569" fmla="*/ 568684 h 82465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</a:cxnLst>
            <a:rect l="l" t="t" r="r" b="b"/>
            <a:pathLst>
              <a:path w="8241628" h="8246563">
                <a:moveTo>
                  <a:pt x="566138" y="4894842"/>
                </a:moveTo>
                <a:lnTo>
                  <a:pt x="566138" y="5424682"/>
                </a:lnTo>
                <a:lnTo>
                  <a:pt x="473071" y="5331615"/>
                </a:lnTo>
                <a:lnTo>
                  <a:pt x="473071" y="4987909"/>
                </a:lnTo>
                <a:lnTo>
                  <a:pt x="129365" y="4987909"/>
                </a:lnTo>
                <a:lnTo>
                  <a:pt x="36298" y="4894842"/>
                </a:lnTo>
                <a:close/>
                <a:moveTo>
                  <a:pt x="1271609" y="5599889"/>
                </a:moveTo>
                <a:lnTo>
                  <a:pt x="1271609" y="6130153"/>
                </a:lnTo>
                <a:lnTo>
                  <a:pt x="1178542" y="6037086"/>
                </a:lnTo>
                <a:lnTo>
                  <a:pt x="1178542" y="5692956"/>
                </a:lnTo>
                <a:lnTo>
                  <a:pt x="834411" y="5692955"/>
                </a:lnTo>
                <a:lnTo>
                  <a:pt x="741344" y="5599888"/>
                </a:lnTo>
                <a:close/>
                <a:moveTo>
                  <a:pt x="1977078" y="6304931"/>
                </a:moveTo>
                <a:lnTo>
                  <a:pt x="1977077" y="6835621"/>
                </a:lnTo>
                <a:lnTo>
                  <a:pt x="1884010" y="6742554"/>
                </a:lnTo>
                <a:lnTo>
                  <a:pt x="1884010" y="6397999"/>
                </a:lnTo>
                <a:lnTo>
                  <a:pt x="1539454" y="6397998"/>
                </a:lnTo>
                <a:lnTo>
                  <a:pt x="1446388" y="6304932"/>
                </a:lnTo>
                <a:close/>
                <a:moveTo>
                  <a:pt x="2682548" y="7009976"/>
                </a:moveTo>
                <a:lnTo>
                  <a:pt x="2682548" y="7541092"/>
                </a:lnTo>
                <a:lnTo>
                  <a:pt x="2589481" y="7448025"/>
                </a:lnTo>
                <a:lnTo>
                  <a:pt x="2589481" y="7103044"/>
                </a:lnTo>
                <a:lnTo>
                  <a:pt x="2244499" y="7103043"/>
                </a:lnTo>
                <a:lnTo>
                  <a:pt x="2151432" y="7009976"/>
                </a:lnTo>
                <a:close/>
                <a:moveTo>
                  <a:pt x="3388019" y="7715022"/>
                </a:moveTo>
                <a:lnTo>
                  <a:pt x="3388019" y="8246563"/>
                </a:lnTo>
                <a:lnTo>
                  <a:pt x="3294951" y="8153495"/>
                </a:lnTo>
                <a:lnTo>
                  <a:pt x="3294951" y="7808090"/>
                </a:lnTo>
                <a:lnTo>
                  <a:pt x="2949545" y="7808089"/>
                </a:lnTo>
                <a:lnTo>
                  <a:pt x="2856479" y="7715023"/>
                </a:lnTo>
                <a:close/>
                <a:moveTo>
                  <a:pt x="1178541" y="4987909"/>
                </a:moveTo>
                <a:lnTo>
                  <a:pt x="755517" y="4987909"/>
                </a:lnTo>
                <a:lnTo>
                  <a:pt x="755517" y="5410935"/>
                </a:lnTo>
                <a:lnTo>
                  <a:pt x="1178542" y="5410935"/>
                </a:lnTo>
                <a:close/>
                <a:moveTo>
                  <a:pt x="1884012" y="5692956"/>
                </a:moveTo>
                <a:lnTo>
                  <a:pt x="1460987" y="5692955"/>
                </a:lnTo>
                <a:lnTo>
                  <a:pt x="1460988" y="6115981"/>
                </a:lnTo>
                <a:lnTo>
                  <a:pt x="1884010" y="6115979"/>
                </a:lnTo>
                <a:close/>
                <a:moveTo>
                  <a:pt x="2589481" y="6397999"/>
                </a:moveTo>
                <a:lnTo>
                  <a:pt x="2166456" y="6397998"/>
                </a:lnTo>
                <a:lnTo>
                  <a:pt x="2166456" y="6821024"/>
                </a:lnTo>
                <a:lnTo>
                  <a:pt x="2589481" y="6821025"/>
                </a:lnTo>
                <a:close/>
                <a:moveTo>
                  <a:pt x="3294952" y="7103044"/>
                </a:moveTo>
                <a:lnTo>
                  <a:pt x="2871927" y="7103044"/>
                </a:lnTo>
                <a:lnTo>
                  <a:pt x="2871927" y="7526070"/>
                </a:lnTo>
                <a:lnTo>
                  <a:pt x="3294952" y="7526070"/>
                </a:lnTo>
                <a:close/>
                <a:moveTo>
                  <a:pt x="566138" y="4232819"/>
                </a:moveTo>
                <a:lnTo>
                  <a:pt x="566137" y="4798957"/>
                </a:lnTo>
                <a:lnTo>
                  <a:pt x="0" y="4798957"/>
                </a:lnTo>
                <a:lnTo>
                  <a:pt x="93067" y="4705890"/>
                </a:lnTo>
                <a:lnTo>
                  <a:pt x="473071" y="4705890"/>
                </a:lnTo>
                <a:lnTo>
                  <a:pt x="473071" y="4325886"/>
                </a:lnTo>
                <a:close/>
                <a:moveTo>
                  <a:pt x="1271609" y="4894842"/>
                </a:moveTo>
                <a:lnTo>
                  <a:pt x="1271609" y="5504003"/>
                </a:lnTo>
                <a:lnTo>
                  <a:pt x="662450" y="5504002"/>
                </a:lnTo>
                <a:lnTo>
                  <a:pt x="662450" y="4894842"/>
                </a:lnTo>
                <a:close/>
                <a:moveTo>
                  <a:pt x="1977079" y="5599888"/>
                </a:moveTo>
                <a:lnTo>
                  <a:pt x="1977077" y="6209046"/>
                </a:lnTo>
                <a:lnTo>
                  <a:pt x="1367920" y="6209049"/>
                </a:lnTo>
                <a:lnTo>
                  <a:pt x="1367920" y="5599888"/>
                </a:lnTo>
                <a:close/>
                <a:moveTo>
                  <a:pt x="2682548" y="6304931"/>
                </a:moveTo>
                <a:lnTo>
                  <a:pt x="2682548" y="6914092"/>
                </a:lnTo>
                <a:lnTo>
                  <a:pt x="2073389" y="6914092"/>
                </a:lnTo>
                <a:lnTo>
                  <a:pt x="2073389" y="6304931"/>
                </a:lnTo>
                <a:close/>
                <a:moveTo>
                  <a:pt x="3388020" y="7009977"/>
                </a:moveTo>
                <a:lnTo>
                  <a:pt x="3388019" y="7619137"/>
                </a:lnTo>
                <a:lnTo>
                  <a:pt x="2778860" y="7619137"/>
                </a:lnTo>
                <a:lnTo>
                  <a:pt x="2778860" y="7009977"/>
                </a:lnTo>
                <a:close/>
                <a:moveTo>
                  <a:pt x="1178542" y="4282864"/>
                </a:moveTo>
                <a:lnTo>
                  <a:pt x="755517" y="4282864"/>
                </a:lnTo>
                <a:lnTo>
                  <a:pt x="755517" y="4705890"/>
                </a:lnTo>
                <a:lnTo>
                  <a:pt x="1178542" y="4705891"/>
                </a:lnTo>
                <a:close/>
                <a:moveTo>
                  <a:pt x="1884013" y="4987910"/>
                </a:moveTo>
                <a:lnTo>
                  <a:pt x="1460988" y="4987909"/>
                </a:lnTo>
                <a:lnTo>
                  <a:pt x="1460988" y="5410935"/>
                </a:lnTo>
                <a:lnTo>
                  <a:pt x="1884012" y="5410935"/>
                </a:lnTo>
                <a:close/>
                <a:moveTo>
                  <a:pt x="2589481" y="5692952"/>
                </a:moveTo>
                <a:lnTo>
                  <a:pt x="2166456" y="5692952"/>
                </a:lnTo>
                <a:lnTo>
                  <a:pt x="2166456" y="6115978"/>
                </a:lnTo>
                <a:lnTo>
                  <a:pt x="2589481" y="6115978"/>
                </a:lnTo>
                <a:close/>
                <a:moveTo>
                  <a:pt x="3294952" y="6397999"/>
                </a:moveTo>
                <a:lnTo>
                  <a:pt x="2871927" y="6397998"/>
                </a:lnTo>
                <a:lnTo>
                  <a:pt x="2871927" y="6821024"/>
                </a:lnTo>
                <a:lnTo>
                  <a:pt x="3294952" y="6821025"/>
                </a:lnTo>
                <a:close/>
                <a:moveTo>
                  <a:pt x="4000423" y="7103044"/>
                </a:moveTo>
                <a:lnTo>
                  <a:pt x="3577398" y="7103044"/>
                </a:lnTo>
                <a:lnTo>
                  <a:pt x="3577398" y="7526070"/>
                </a:lnTo>
                <a:lnTo>
                  <a:pt x="4000423" y="7526070"/>
                </a:lnTo>
                <a:close/>
                <a:moveTo>
                  <a:pt x="1271609" y="4189797"/>
                </a:moveTo>
                <a:lnTo>
                  <a:pt x="1271609" y="4798958"/>
                </a:lnTo>
                <a:lnTo>
                  <a:pt x="662450" y="4798957"/>
                </a:lnTo>
                <a:lnTo>
                  <a:pt x="662450" y="4189797"/>
                </a:lnTo>
                <a:close/>
                <a:moveTo>
                  <a:pt x="1977080" y="4894843"/>
                </a:moveTo>
                <a:lnTo>
                  <a:pt x="1977079" y="5504002"/>
                </a:lnTo>
                <a:lnTo>
                  <a:pt x="1367921" y="5504003"/>
                </a:lnTo>
                <a:lnTo>
                  <a:pt x="1367920" y="4894842"/>
                </a:lnTo>
                <a:close/>
                <a:moveTo>
                  <a:pt x="2682548" y="5599885"/>
                </a:moveTo>
                <a:lnTo>
                  <a:pt x="2682548" y="6209045"/>
                </a:lnTo>
                <a:lnTo>
                  <a:pt x="2073389" y="6209045"/>
                </a:lnTo>
                <a:lnTo>
                  <a:pt x="2073391" y="5599887"/>
                </a:lnTo>
                <a:close/>
                <a:moveTo>
                  <a:pt x="3388019" y="6304931"/>
                </a:moveTo>
                <a:lnTo>
                  <a:pt x="3388018" y="6914092"/>
                </a:lnTo>
                <a:lnTo>
                  <a:pt x="2778859" y="6914092"/>
                </a:lnTo>
                <a:lnTo>
                  <a:pt x="2778860" y="6304931"/>
                </a:lnTo>
                <a:close/>
                <a:moveTo>
                  <a:pt x="4093490" y="7009977"/>
                </a:moveTo>
                <a:lnTo>
                  <a:pt x="4093490" y="7619137"/>
                </a:lnTo>
                <a:lnTo>
                  <a:pt x="3484331" y="7619137"/>
                </a:lnTo>
                <a:lnTo>
                  <a:pt x="3484331" y="7009977"/>
                </a:lnTo>
                <a:close/>
                <a:moveTo>
                  <a:pt x="1884013" y="4282864"/>
                </a:moveTo>
                <a:lnTo>
                  <a:pt x="1460988" y="4282863"/>
                </a:lnTo>
                <a:lnTo>
                  <a:pt x="1460988" y="4705889"/>
                </a:lnTo>
                <a:lnTo>
                  <a:pt x="1884013" y="4705890"/>
                </a:lnTo>
                <a:close/>
                <a:moveTo>
                  <a:pt x="2589483" y="4987910"/>
                </a:moveTo>
                <a:lnTo>
                  <a:pt x="2166459" y="4987910"/>
                </a:lnTo>
                <a:lnTo>
                  <a:pt x="2166458" y="5410935"/>
                </a:lnTo>
                <a:lnTo>
                  <a:pt x="2589481" y="5410934"/>
                </a:lnTo>
                <a:close/>
                <a:moveTo>
                  <a:pt x="3294952" y="5692952"/>
                </a:moveTo>
                <a:lnTo>
                  <a:pt x="2871927" y="5692952"/>
                </a:lnTo>
                <a:lnTo>
                  <a:pt x="2871927" y="6115978"/>
                </a:lnTo>
                <a:lnTo>
                  <a:pt x="3294952" y="6115978"/>
                </a:lnTo>
                <a:close/>
                <a:moveTo>
                  <a:pt x="4000423" y="6397998"/>
                </a:moveTo>
                <a:lnTo>
                  <a:pt x="3577398" y="6397998"/>
                </a:lnTo>
                <a:lnTo>
                  <a:pt x="3577398" y="6821024"/>
                </a:lnTo>
                <a:lnTo>
                  <a:pt x="4000423" y="6821024"/>
                </a:lnTo>
                <a:close/>
                <a:moveTo>
                  <a:pt x="1271609" y="3527348"/>
                </a:moveTo>
                <a:lnTo>
                  <a:pt x="1271609" y="4093911"/>
                </a:lnTo>
                <a:lnTo>
                  <a:pt x="705045" y="4093912"/>
                </a:lnTo>
                <a:lnTo>
                  <a:pt x="798113" y="4000844"/>
                </a:lnTo>
                <a:lnTo>
                  <a:pt x="1178542" y="4000844"/>
                </a:lnTo>
                <a:lnTo>
                  <a:pt x="1178542" y="3620415"/>
                </a:lnTo>
                <a:close/>
                <a:moveTo>
                  <a:pt x="1977080" y="4189797"/>
                </a:moveTo>
                <a:lnTo>
                  <a:pt x="1977081" y="4798957"/>
                </a:lnTo>
                <a:lnTo>
                  <a:pt x="1367921" y="4798957"/>
                </a:lnTo>
                <a:lnTo>
                  <a:pt x="1367921" y="4189796"/>
                </a:lnTo>
                <a:close/>
                <a:moveTo>
                  <a:pt x="2682550" y="4894842"/>
                </a:moveTo>
                <a:lnTo>
                  <a:pt x="2682548" y="5504000"/>
                </a:lnTo>
                <a:lnTo>
                  <a:pt x="2073391" y="5504002"/>
                </a:lnTo>
                <a:lnTo>
                  <a:pt x="2073392" y="4894843"/>
                </a:lnTo>
                <a:close/>
                <a:moveTo>
                  <a:pt x="3388019" y="5599885"/>
                </a:moveTo>
                <a:lnTo>
                  <a:pt x="3388018" y="6209045"/>
                </a:lnTo>
                <a:lnTo>
                  <a:pt x="2778859" y="6209045"/>
                </a:lnTo>
                <a:lnTo>
                  <a:pt x="2778860" y="5599885"/>
                </a:lnTo>
                <a:close/>
                <a:moveTo>
                  <a:pt x="4093490" y="6304931"/>
                </a:moveTo>
                <a:lnTo>
                  <a:pt x="4093490" y="6914091"/>
                </a:lnTo>
                <a:lnTo>
                  <a:pt x="3484331" y="6914091"/>
                </a:lnTo>
                <a:lnTo>
                  <a:pt x="3484331" y="6304931"/>
                </a:lnTo>
                <a:close/>
                <a:moveTo>
                  <a:pt x="1884012" y="3577818"/>
                </a:moveTo>
                <a:lnTo>
                  <a:pt x="1460988" y="3577818"/>
                </a:lnTo>
                <a:lnTo>
                  <a:pt x="1460988" y="4000844"/>
                </a:lnTo>
                <a:lnTo>
                  <a:pt x="1884012" y="4000844"/>
                </a:lnTo>
                <a:close/>
                <a:moveTo>
                  <a:pt x="2589484" y="4282864"/>
                </a:moveTo>
                <a:lnTo>
                  <a:pt x="2166459" y="4282864"/>
                </a:lnTo>
                <a:lnTo>
                  <a:pt x="2166459" y="4705889"/>
                </a:lnTo>
                <a:lnTo>
                  <a:pt x="2589484" y="4705890"/>
                </a:lnTo>
                <a:close/>
                <a:moveTo>
                  <a:pt x="3294952" y="4987907"/>
                </a:moveTo>
                <a:lnTo>
                  <a:pt x="2871927" y="4987907"/>
                </a:lnTo>
                <a:lnTo>
                  <a:pt x="2871927" y="5410932"/>
                </a:lnTo>
                <a:lnTo>
                  <a:pt x="3294952" y="5410933"/>
                </a:lnTo>
                <a:close/>
                <a:moveTo>
                  <a:pt x="4000423" y="5692953"/>
                </a:moveTo>
                <a:lnTo>
                  <a:pt x="3577398" y="5692953"/>
                </a:lnTo>
                <a:lnTo>
                  <a:pt x="3577398" y="6115979"/>
                </a:lnTo>
                <a:lnTo>
                  <a:pt x="4000423" y="6115979"/>
                </a:lnTo>
                <a:close/>
                <a:moveTo>
                  <a:pt x="4705891" y="6397999"/>
                </a:moveTo>
                <a:lnTo>
                  <a:pt x="4282866" y="6397998"/>
                </a:lnTo>
                <a:lnTo>
                  <a:pt x="4282867" y="6821024"/>
                </a:lnTo>
                <a:lnTo>
                  <a:pt x="4705891" y="6821024"/>
                </a:lnTo>
                <a:close/>
                <a:moveTo>
                  <a:pt x="1977080" y="3484751"/>
                </a:moveTo>
                <a:lnTo>
                  <a:pt x="1977080" y="4093912"/>
                </a:lnTo>
                <a:lnTo>
                  <a:pt x="1367920" y="4093911"/>
                </a:lnTo>
                <a:lnTo>
                  <a:pt x="1367921" y="3484751"/>
                </a:lnTo>
                <a:close/>
                <a:moveTo>
                  <a:pt x="2682551" y="4189797"/>
                </a:moveTo>
                <a:lnTo>
                  <a:pt x="2682551" y="4798957"/>
                </a:lnTo>
                <a:lnTo>
                  <a:pt x="2073391" y="4798957"/>
                </a:lnTo>
                <a:lnTo>
                  <a:pt x="2073392" y="4189797"/>
                </a:lnTo>
                <a:close/>
                <a:moveTo>
                  <a:pt x="3388020" y="4894840"/>
                </a:moveTo>
                <a:lnTo>
                  <a:pt x="3388019" y="5504000"/>
                </a:lnTo>
                <a:lnTo>
                  <a:pt x="2778860" y="5504000"/>
                </a:lnTo>
                <a:lnTo>
                  <a:pt x="2778862" y="4894841"/>
                </a:lnTo>
                <a:close/>
                <a:moveTo>
                  <a:pt x="4093490" y="5599886"/>
                </a:moveTo>
                <a:lnTo>
                  <a:pt x="4093490" y="6209046"/>
                </a:lnTo>
                <a:lnTo>
                  <a:pt x="3484331" y="6209046"/>
                </a:lnTo>
                <a:lnTo>
                  <a:pt x="3484331" y="5599886"/>
                </a:lnTo>
                <a:close/>
                <a:moveTo>
                  <a:pt x="4798958" y="6304931"/>
                </a:moveTo>
                <a:lnTo>
                  <a:pt x="4798958" y="6914092"/>
                </a:lnTo>
                <a:lnTo>
                  <a:pt x="4189799" y="6914092"/>
                </a:lnTo>
                <a:lnTo>
                  <a:pt x="4189799" y="6304931"/>
                </a:lnTo>
                <a:close/>
                <a:moveTo>
                  <a:pt x="2589483" y="3577818"/>
                </a:moveTo>
                <a:lnTo>
                  <a:pt x="2166458" y="3577818"/>
                </a:lnTo>
                <a:lnTo>
                  <a:pt x="2166458" y="4000844"/>
                </a:lnTo>
                <a:lnTo>
                  <a:pt x="2589483" y="4000845"/>
                </a:lnTo>
                <a:close/>
                <a:moveTo>
                  <a:pt x="3294953" y="4282863"/>
                </a:moveTo>
                <a:lnTo>
                  <a:pt x="2871930" y="4282864"/>
                </a:lnTo>
                <a:lnTo>
                  <a:pt x="2871928" y="4705889"/>
                </a:lnTo>
                <a:lnTo>
                  <a:pt x="3294952" y="4705887"/>
                </a:lnTo>
                <a:close/>
                <a:moveTo>
                  <a:pt x="4000423" y="4987907"/>
                </a:moveTo>
                <a:lnTo>
                  <a:pt x="3577398" y="4987907"/>
                </a:lnTo>
                <a:lnTo>
                  <a:pt x="3577398" y="5410932"/>
                </a:lnTo>
                <a:lnTo>
                  <a:pt x="4000423" y="5410933"/>
                </a:lnTo>
                <a:close/>
                <a:moveTo>
                  <a:pt x="4705892" y="5692953"/>
                </a:moveTo>
                <a:lnTo>
                  <a:pt x="4282867" y="5692953"/>
                </a:lnTo>
                <a:lnTo>
                  <a:pt x="4282867" y="6115979"/>
                </a:lnTo>
                <a:lnTo>
                  <a:pt x="4705892" y="6115979"/>
                </a:lnTo>
                <a:close/>
                <a:moveTo>
                  <a:pt x="1977081" y="2821876"/>
                </a:moveTo>
                <a:lnTo>
                  <a:pt x="1977080" y="3388866"/>
                </a:lnTo>
                <a:lnTo>
                  <a:pt x="1410091" y="3388866"/>
                </a:lnTo>
                <a:lnTo>
                  <a:pt x="1503158" y="3295799"/>
                </a:lnTo>
                <a:lnTo>
                  <a:pt x="1884013" y="3295799"/>
                </a:lnTo>
                <a:lnTo>
                  <a:pt x="1884014" y="2914943"/>
                </a:lnTo>
                <a:close/>
                <a:moveTo>
                  <a:pt x="2682550" y="3484751"/>
                </a:moveTo>
                <a:lnTo>
                  <a:pt x="2682550" y="4093912"/>
                </a:lnTo>
                <a:lnTo>
                  <a:pt x="2073391" y="4093911"/>
                </a:lnTo>
                <a:lnTo>
                  <a:pt x="2073391" y="3484751"/>
                </a:lnTo>
                <a:close/>
                <a:moveTo>
                  <a:pt x="3388020" y="4189796"/>
                </a:moveTo>
                <a:lnTo>
                  <a:pt x="3388018" y="4798954"/>
                </a:lnTo>
                <a:lnTo>
                  <a:pt x="2778861" y="4798956"/>
                </a:lnTo>
                <a:lnTo>
                  <a:pt x="2778862" y="4189797"/>
                </a:lnTo>
                <a:close/>
                <a:moveTo>
                  <a:pt x="4093490" y="4894840"/>
                </a:moveTo>
                <a:lnTo>
                  <a:pt x="4093490" y="5504000"/>
                </a:lnTo>
                <a:lnTo>
                  <a:pt x="3484331" y="5504000"/>
                </a:lnTo>
                <a:lnTo>
                  <a:pt x="3484331" y="4894840"/>
                </a:lnTo>
                <a:close/>
                <a:moveTo>
                  <a:pt x="4798959" y="5599886"/>
                </a:moveTo>
                <a:lnTo>
                  <a:pt x="4798959" y="6209046"/>
                </a:lnTo>
                <a:lnTo>
                  <a:pt x="4189800" y="6209046"/>
                </a:lnTo>
                <a:lnTo>
                  <a:pt x="4189800" y="5599886"/>
                </a:lnTo>
                <a:close/>
                <a:moveTo>
                  <a:pt x="2589484" y="2872773"/>
                </a:moveTo>
                <a:lnTo>
                  <a:pt x="2166459" y="2872773"/>
                </a:lnTo>
                <a:lnTo>
                  <a:pt x="2166459" y="3295798"/>
                </a:lnTo>
                <a:lnTo>
                  <a:pt x="2589484" y="3295799"/>
                </a:lnTo>
                <a:close/>
                <a:moveTo>
                  <a:pt x="3294954" y="3577819"/>
                </a:moveTo>
                <a:lnTo>
                  <a:pt x="2871930" y="3577819"/>
                </a:lnTo>
                <a:lnTo>
                  <a:pt x="2871930" y="4000844"/>
                </a:lnTo>
                <a:lnTo>
                  <a:pt x="3294955" y="4000844"/>
                </a:lnTo>
                <a:close/>
                <a:moveTo>
                  <a:pt x="4000422" y="4282863"/>
                </a:moveTo>
                <a:lnTo>
                  <a:pt x="3577398" y="4282862"/>
                </a:lnTo>
                <a:lnTo>
                  <a:pt x="3577398" y="4705888"/>
                </a:lnTo>
                <a:lnTo>
                  <a:pt x="4000423" y="4705888"/>
                </a:lnTo>
                <a:close/>
                <a:moveTo>
                  <a:pt x="4705892" y="4987907"/>
                </a:moveTo>
                <a:lnTo>
                  <a:pt x="4282867" y="4987907"/>
                </a:lnTo>
                <a:lnTo>
                  <a:pt x="4282867" y="5410932"/>
                </a:lnTo>
                <a:lnTo>
                  <a:pt x="4705892" y="5410933"/>
                </a:lnTo>
                <a:close/>
                <a:moveTo>
                  <a:pt x="5440683" y="5692952"/>
                </a:moveTo>
                <a:lnTo>
                  <a:pt x="5017658" y="5692952"/>
                </a:lnTo>
                <a:lnTo>
                  <a:pt x="5017658" y="6115978"/>
                </a:lnTo>
                <a:lnTo>
                  <a:pt x="5440683" y="6115978"/>
                </a:lnTo>
                <a:close/>
                <a:moveTo>
                  <a:pt x="2682550" y="2779707"/>
                </a:moveTo>
                <a:lnTo>
                  <a:pt x="2682551" y="3388866"/>
                </a:lnTo>
                <a:lnTo>
                  <a:pt x="2073392" y="3388866"/>
                </a:lnTo>
                <a:lnTo>
                  <a:pt x="2073392" y="2779706"/>
                </a:lnTo>
                <a:close/>
                <a:moveTo>
                  <a:pt x="3388020" y="3484753"/>
                </a:moveTo>
                <a:lnTo>
                  <a:pt x="3388022" y="4093911"/>
                </a:lnTo>
                <a:lnTo>
                  <a:pt x="2778863" y="4093911"/>
                </a:lnTo>
                <a:lnTo>
                  <a:pt x="2778863" y="3484751"/>
                </a:lnTo>
                <a:close/>
                <a:moveTo>
                  <a:pt x="4093488" y="4189796"/>
                </a:moveTo>
                <a:lnTo>
                  <a:pt x="4093490" y="4798955"/>
                </a:lnTo>
                <a:lnTo>
                  <a:pt x="3484331" y="4798955"/>
                </a:lnTo>
                <a:lnTo>
                  <a:pt x="3484333" y="4189797"/>
                </a:lnTo>
                <a:close/>
                <a:moveTo>
                  <a:pt x="4798959" y="4894840"/>
                </a:moveTo>
                <a:lnTo>
                  <a:pt x="4798959" y="5504000"/>
                </a:lnTo>
                <a:lnTo>
                  <a:pt x="4189800" y="5504000"/>
                </a:lnTo>
                <a:lnTo>
                  <a:pt x="4189800" y="4894840"/>
                </a:lnTo>
                <a:close/>
                <a:moveTo>
                  <a:pt x="5533750" y="5599885"/>
                </a:moveTo>
                <a:lnTo>
                  <a:pt x="5533750" y="6209045"/>
                </a:lnTo>
                <a:lnTo>
                  <a:pt x="4924591" y="6209045"/>
                </a:lnTo>
                <a:lnTo>
                  <a:pt x="4924591" y="5599885"/>
                </a:lnTo>
                <a:close/>
                <a:moveTo>
                  <a:pt x="3294950" y="2872777"/>
                </a:moveTo>
                <a:lnTo>
                  <a:pt x="2871928" y="2872774"/>
                </a:lnTo>
                <a:lnTo>
                  <a:pt x="2871929" y="3295799"/>
                </a:lnTo>
                <a:lnTo>
                  <a:pt x="3294954" y="3295800"/>
                </a:lnTo>
                <a:close/>
                <a:moveTo>
                  <a:pt x="4000421" y="3577821"/>
                </a:moveTo>
                <a:lnTo>
                  <a:pt x="3577399" y="3577819"/>
                </a:lnTo>
                <a:lnTo>
                  <a:pt x="3577399" y="4000843"/>
                </a:lnTo>
                <a:lnTo>
                  <a:pt x="4000421" y="4000844"/>
                </a:lnTo>
                <a:close/>
                <a:moveTo>
                  <a:pt x="4705888" y="4282864"/>
                </a:moveTo>
                <a:lnTo>
                  <a:pt x="4282865" y="4282863"/>
                </a:lnTo>
                <a:lnTo>
                  <a:pt x="4282866" y="4705887"/>
                </a:lnTo>
                <a:lnTo>
                  <a:pt x="4705890" y="4705888"/>
                </a:lnTo>
                <a:close/>
                <a:moveTo>
                  <a:pt x="5440682" y="4987908"/>
                </a:moveTo>
                <a:lnTo>
                  <a:pt x="5017657" y="4987908"/>
                </a:lnTo>
                <a:lnTo>
                  <a:pt x="5017658" y="5410933"/>
                </a:lnTo>
                <a:lnTo>
                  <a:pt x="5440682" y="5410934"/>
                </a:lnTo>
                <a:close/>
                <a:moveTo>
                  <a:pt x="2682547" y="2116410"/>
                </a:moveTo>
                <a:lnTo>
                  <a:pt x="2682550" y="2683821"/>
                </a:lnTo>
                <a:lnTo>
                  <a:pt x="2115137" y="2683820"/>
                </a:lnTo>
                <a:lnTo>
                  <a:pt x="2208204" y="2590753"/>
                </a:lnTo>
                <a:lnTo>
                  <a:pt x="2589483" y="2590754"/>
                </a:lnTo>
                <a:lnTo>
                  <a:pt x="2589480" y="2209477"/>
                </a:lnTo>
                <a:close/>
                <a:moveTo>
                  <a:pt x="3388018" y="2779709"/>
                </a:moveTo>
                <a:lnTo>
                  <a:pt x="3388020" y="3388867"/>
                </a:lnTo>
                <a:lnTo>
                  <a:pt x="2778862" y="3388866"/>
                </a:lnTo>
                <a:lnTo>
                  <a:pt x="2778861" y="2779707"/>
                </a:lnTo>
                <a:close/>
                <a:moveTo>
                  <a:pt x="4093488" y="3484754"/>
                </a:moveTo>
                <a:lnTo>
                  <a:pt x="4093488" y="4093911"/>
                </a:lnTo>
                <a:lnTo>
                  <a:pt x="3484333" y="4093910"/>
                </a:lnTo>
                <a:lnTo>
                  <a:pt x="3484332" y="3484752"/>
                </a:lnTo>
                <a:close/>
                <a:moveTo>
                  <a:pt x="4798954" y="4189798"/>
                </a:moveTo>
                <a:lnTo>
                  <a:pt x="4798957" y="4798955"/>
                </a:lnTo>
                <a:lnTo>
                  <a:pt x="4189799" y="4798954"/>
                </a:lnTo>
                <a:lnTo>
                  <a:pt x="4189798" y="4189796"/>
                </a:lnTo>
                <a:close/>
                <a:moveTo>
                  <a:pt x="5533749" y="4894842"/>
                </a:moveTo>
                <a:lnTo>
                  <a:pt x="5533749" y="5504001"/>
                </a:lnTo>
                <a:lnTo>
                  <a:pt x="4924591" y="5504000"/>
                </a:lnTo>
                <a:lnTo>
                  <a:pt x="4924590" y="4894841"/>
                </a:lnTo>
                <a:close/>
                <a:moveTo>
                  <a:pt x="3294951" y="2167731"/>
                </a:moveTo>
                <a:lnTo>
                  <a:pt x="2871927" y="2167731"/>
                </a:lnTo>
                <a:lnTo>
                  <a:pt x="2871926" y="2590757"/>
                </a:lnTo>
                <a:lnTo>
                  <a:pt x="3294951" y="2590757"/>
                </a:lnTo>
                <a:close/>
                <a:moveTo>
                  <a:pt x="4000421" y="2872776"/>
                </a:moveTo>
                <a:lnTo>
                  <a:pt x="3577397" y="2872777"/>
                </a:lnTo>
                <a:lnTo>
                  <a:pt x="3577396" y="3295802"/>
                </a:lnTo>
                <a:lnTo>
                  <a:pt x="4000421" y="3295802"/>
                </a:lnTo>
                <a:close/>
                <a:moveTo>
                  <a:pt x="4705888" y="3577820"/>
                </a:moveTo>
                <a:lnTo>
                  <a:pt x="4282862" y="3577820"/>
                </a:lnTo>
                <a:lnTo>
                  <a:pt x="4282862" y="4000846"/>
                </a:lnTo>
                <a:lnTo>
                  <a:pt x="4705888" y="4000846"/>
                </a:lnTo>
                <a:close/>
                <a:moveTo>
                  <a:pt x="5440682" y="4282862"/>
                </a:moveTo>
                <a:lnTo>
                  <a:pt x="5017656" y="4282862"/>
                </a:lnTo>
                <a:lnTo>
                  <a:pt x="5017656" y="4705888"/>
                </a:lnTo>
                <a:lnTo>
                  <a:pt x="5440682" y="4705888"/>
                </a:lnTo>
                <a:close/>
                <a:moveTo>
                  <a:pt x="6146153" y="4987907"/>
                </a:moveTo>
                <a:lnTo>
                  <a:pt x="5723128" y="4987908"/>
                </a:lnTo>
                <a:lnTo>
                  <a:pt x="5723128" y="5410934"/>
                </a:lnTo>
                <a:lnTo>
                  <a:pt x="6146153" y="5410933"/>
                </a:lnTo>
                <a:close/>
                <a:moveTo>
                  <a:pt x="3388018" y="2074664"/>
                </a:moveTo>
                <a:lnTo>
                  <a:pt x="3388019" y="2683824"/>
                </a:lnTo>
                <a:lnTo>
                  <a:pt x="2778859" y="2683825"/>
                </a:lnTo>
                <a:lnTo>
                  <a:pt x="2778860" y="2074664"/>
                </a:lnTo>
                <a:close/>
                <a:moveTo>
                  <a:pt x="4093488" y="2779709"/>
                </a:moveTo>
                <a:lnTo>
                  <a:pt x="4093488" y="3388869"/>
                </a:lnTo>
                <a:lnTo>
                  <a:pt x="3484330" y="3388868"/>
                </a:lnTo>
                <a:lnTo>
                  <a:pt x="3484330" y="2779710"/>
                </a:lnTo>
                <a:close/>
                <a:moveTo>
                  <a:pt x="4798955" y="3484753"/>
                </a:moveTo>
                <a:lnTo>
                  <a:pt x="4798955" y="4093913"/>
                </a:lnTo>
                <a:lnTo>
                  <a:pt x="4189796" y="4093912"/>
                </a:lnTo>
                <a:lnTo>
                  <a:pt x="4189797" y="3484755"/>
                </a:lnTo>
                <a:close/>
                <a:moveTo>
                  <a:pt x="5533749" y="4189795"/>
                </a:moveTo>
                <a:lnTo>
                  <a:pt x="5533749" y="4798955"/>
                </a:lnTo>
                <a:lnTo>
                  <a:pt x="4924589" y="4798955"/>
                </a:lnTo>
                <a:lnTo>
                  <a:pt x="4924589" y="4189795"/>
                </a:lnTo>
                <a:close/>
                <a:moveTo>
                  <a:pt x="6239220" y="4894840"/>
                </a:moveTo>
                <a:lnTo>
                  <a:pt x="6239220" y="5504001"/>
                </a:lnTo>
                <a:lnTo>
                  <a:pt x="5630061" y="5504001"/>
                </a:lnTo>
                <a:lnTo>
                  <a:pt x="5630061" y="4894841"/>
                </a:lnTo>
                <a:close/>
                <a:moveTo>
                  <a:pt x="4000422" y="2167730"/>
                </a:moveTo>
                <a:lnTo>
                  <a:pt x="3577397" y="2167731"/>
                </a:lnTo>
                <a:lnTo>
                  <a:pt x="3577397" y="2590757"/>
                </a:lnTo>
                <a:lnTo>
                  <a:pt x="4000422" y="2590757"/>
                </a:lnTo>
                <a:close/>
                <a:moveTo>
                  <a:pt x="4705890" y="2872775"/>
                </a:moveTo>
                <a:lnTo>
                  <a:pt x="4282865" y="2872777"/>
                </a:lnTo>
                <a:lnTo>
                  <a:pt x="4282863" y="3295802"/>
                </a:lnTo>
                <a:lnTo>
                  <a:pt x="4705887" y="3295800"/>
                </a:lnTo>
                <a:close/>
                <a:moveTo>
                  <a:pt x="5440682" y="3577817"/>
                </a:moveTo>
                <a:lnTo>
                  <a:pt x="5017657" y="3577817"/>
                </a:lnTo>
                <a:lnTo>
                  <a:pt x="5017657" y="4000843"/>
                </a:lnTo>
                <a:lnTo>
                  <a:pt x="5440682" y="4000843"/>
                </a:lnTo>
                <a:close/>
                <a:moveTo>
                  <a:pt x="6146152" y="4282862"/>
                </a:moveTo>
                <a:lnTo>
                  <a:pt x="5723127" y="4282862"/>
                </a:lnTo>
                <a:lnTo>
                  <a:pt x="5723127" y="4705888"/>
                </a:lnTo>
                <a:lnTo>
                  <a:pt x="6146152" y="4705888"/>
                </a:lnTo>
                <a:close/>
                <a:moveTo>
                  <a:pt x="3388016" y="1410941"/>
                </a:moveTo>
                <a:lnTo>
                  <a:pt x="3388018" y="1978779"/>
                </a:lnTo>
                <a:lnTo>
                  <a:pt x="2820178" y="1978779"/>
                </a:lnTo>
                <a:lnTo>
                  <a:pt x="2913245" y="1885712"/>
                </a:lnTo>
                <a:lnTo>
                  <a:pt x="3294951" y="1885712"/>
                </a:lnTo>
                <a:lnTo>
                  <a:pt x="3294951" y="1504006"/>
                </a:lnTo>
                <a:close/>
                <a:moveTo>
                  <a:pt x="4093487" y="2074665"/>
                </a:moveTo>
                <a:lnTo>
                  <a:pt x="4093489" y="2683824"/>
                </a:lnTo>
                <a:lnTo>
                  <a:pt x="3484329" y="2683824"/>
                </a:lnTo>
                <a:lnTo>
                  <a:pt x="3484330" y="2074664"/>
                </a:lnTo>
                <a:close/>
                <a:moveTo>
                  <a:pt x="4798955" y="2779710"/>
                </a:moveTo>
                <a:lnTo>
                  <a:pt x="4798954" y="3388867"/>
                </a:lnTo>
                <a:lnTo>
                  <a:pt x="4189797" y="3388869"/>
                </a:lnTo>
                <a:lnTo>
                  <a:pt x="4189798" y="2779710"/>
                </a:lnTo>
                <a:close/>
                <a:moveTo>
                  <a:pt x="5533749" y="3484750"/>
                </a:moveTo>
                <a:lnTo>
                  <a:pt x="5533749" y="4093910"/>
                </a:lnTo>
                <a:lnTo>
                  <a:pt x="4924590" y="4093910"/>
                </a:lnTo>
                <a:lnTo>
                  <a:pt x="4924590" y="3484750"/>
                </a:lnTo>
                <a:close/>
                <a:moveTo>
                  <a:pt x="6239219" y="4189795"/>
                </a:moveTo>
                <a:lnTo>
                  <a:pt x="6239220" y="4798955"/>
                </a:lnTo>
                <a:lnTo>
                  <a:pt x="5630060" y="4798955"/>
                </a:lnTo>
                <a:lnTo>
                  <a:pt x="5630060" y="4189795"/>
                </a:lnTo>
                <a:close/>
                <a:moveTo>
                  <a:pt x="4000420" y="1462686"/>
                </a:moveTo>
                <a:lnTo>
                  <a:pt x="3577395" y="1462687"/>
                </a:lnTo>
                <a:lnTo>
                  <a:pt x="3577397" y="1885711"/>
                </a:lnTo>
                <a:lnTo>
                  <a:pt x="4000420" y="1885712"/>
                </a:lnTo>
                <a:close/>
                <a:moveTo>
                  <a:pt x="4705889" y="2167732"/>
                </a:moveTo>
                <a:lnTo>
                  <a:pt x="4282864" y="2167732"/>
                </a:lnTo>
                <a:lnTo>
                  <a:pt x="4282866" y="2590757"/>
                </a:lnTo>
                <a:lnTo>
                  <a:pt x="4705889" y="2590759"/>
                </a:lnTo>
                <a:close/>
                <a:moveTo>
                  <a:pt x="5440681" y="2872772"/>
                </a:moveTo>
                <a:lnTo>
                  <a:pt x="5017656" y="2872772"/>
                </a:lnTo>
                <a:lnTo>
                  <a:pt x="5017656" y="3295798"/>
                </a:lnTo>
                <a:lnTo>
                  <a:pt x="5440681" y="3295798"/>
                </a:lnTo>
                <a:close/>
                <a:moveTo>
                  <a:pt x="6146152" y="3577817"/>
                </a:moveTo>
                <a:lnTo>
                  <a:pt x="5723127" y="3577817"/>
                </a:lnTo>
                <a:lnTo>
                  <a:pt x="5723128" y="4000843"/>
                </a:lnTo>
                <a:lnTo>
                  <a:pt x="6146152" y="4000843"/>
                </a:lnTo>
                <a:close/>
                <a:moveTo>
                  <a:pt x="6851623" y="4282863"/>
                </a:moveTo>
                <a:lnTo>
                  <a:pt x="6428598" y="4282863"/>
                </a:lnTo>
                <a:lnTo>
                  <a:pt x="6428599" y="4705889"/>
                </a:lnTo>
                <a:lnTo>
                  <a:pt x="6851623" y="4705889"/>
                </a:lnTo>
                <a:close/>
                <a:moveTo>
                  <a:pt x="4093487" y="1369619"/>
                </a:moveTo>
                <a:lnTo>
                  <a:pt x="4093487" y="1978779"/>
                </a:lnTo>
                <a:lnTo>
                  <a:pt x="3484330" y="1978777"/>
                </a:lnTo>
                <a:lnTo>
                  <a:pt x="3484328" y="1369620"/>
                </a:lnTo>
                <a:close/>
                <a:moveTo>
                  <a:pt x="4798956" y="2074665"/>
                </a:moveTo>
                <a:lnTo>
                  <a:pt x="4798956" y="2683826"/>
                </a:lnTo>
                <a:lnTo>
                  <a:pt x="4189799" y="2683824"/>
                </a:lnTo>
                <a:lnTo>
                  <a:pt x="4189798" y="2074666"/>
                </a:lnTo>
                <a:close/>
                <a:moveTo>
                  <a:pt x="5533748" y="2779705"/>
                </a:moveTo>
                <a:lnTo>
                  <a:pt x="5533748" y="3388865"/>
                </a:lnTo>
                <a:lnTo>
                  <a:pt x="4924589" y="3388864"/>
                </a:lnTo>
                <a:lnTo>
                  <a:pt x="4924590" y="2779707"/>
                </a:lnTo>
                <a:close/>
                <a:moveTo>
                  <a:pt x="6239220" y="3484750"/>
                </a:moveTo>
                <a:lnTo>
                  <a:pt x="6239219" y="4093910"/>
                </a:lnTo>
                <a:lnTo>
                  <a:pt x="5630061" y="4093909"/>
                </a:lnTo>
                <a:lnTo>
                  <a:pt x="5630060" y="3484750"/>
                </a:lnTo>
                <a:close/>
                <a:moveTo>
                  <a:pt x="6944690" y="4189796"/>
                </a:moveTo>
                <a:lnTo>
                  <a:pt x="6944690" y="4798956"/>
                </a:lnTo>
                <a:lnTo>
                  <a:pt x="6335532" y="4798956"/>
                </a:lnTo>
                <a:lnTo>
                  <a:pt x="6335531" y="4189796"/>
                </a:lnTo>
                <a:close/>
                <a:moveTo>
                  <a:pt x="4705890" y="1462686"/>
                </a:moveTo>
                <a:lnTo>
                  <a:pt x="4282864" y="1462687"/>
                </a:lnTo>
                <a:lnTo>
                  <a:pt x="4282864" y="1885712"/>
                </a:lnTo>
                <a:lnTo>
                  <a:pt x="4705889" y="1885713"/>
                </a:lnTo>
                <a:close/>
                <a:moveTo>
                  <a:pt x="5440682" y="2167728"/>
                </a:moveTo>
                <a:lnTo>
                  <a:pt x="5017657" y="2167728"/>
                </a:lnTo>
                <a:lnTo>
                  <a:pt x="5017657" y="2590754"/>
                </a:lnTo>
                <a:lnTo>
                  <a:pt x="5440681" y="2590752"/>
                </a:lnTo>
                <a:close/>
                <a:moveTo>
                  <a:pt x="6146152" y="2872772"/>
                </a:moveTo>
                <a:lnTo>
                  <a:pt x="5723126" y="2872772"/>
                </a:lnTo>
                <a:lnTo>
                  <a:pt x="5723126" y="3295798"/>
                </a:lnTo>
                <a:lnTo>
                  <a:pt x="6146151" y="3295798"/>
                </a:lnTo>
                <a:close/>
                <a:moveTo>
                  <a:pt x="6851623" y="3577817"/>
                </a:moveTo>
                <a:lnTo>
                  <a:pt x="6428598" y="3577817"/>
                </a:lnTo>
                <a:lnTo>
                  <a:pt x="6428598" y="4000843"/>
                </a:lnTo>
                <a:lnTo>
                  <a:pt x="6851623" y="4000843"/>
                </a:lnTo>
                <a:close/>
                <a:moveTo>
                  <a:pt x="4093488" y="705469"/>
                </a:moveTo>
                <a:lnTo>
                  <a:pt x="4093487" y="1273735"/>
                </a:lnTo>
                <a:lnTo>
                  <a:pt x="3525222" y="1273735"/>
                </a:lnTo>
                <a:lnTo>
                  <a:pt x="3618289" y="1180668"/>
                </a:lnTo>
                <a:lnTo>
                  <a:pt x="4000420" y="1180668"/>
                </a:lnTo>
                <a:lnTo>
                  <a:pt x="4000421" y="798536"/>
                </a:lnTo>
                <a:close/>
                <a:moveTo>
                  <a:pt x="4798957" y="1369618"/>
                </a:moveTo>
                <a:lnTo>
                  <a:pt x="4798957" y="1978780"/>
                </a:lnTo>
                <a:lnTo>
                  <a:pt x="4189797" y="1978779"/>
                </a:lnTo>
                <a:lnTo>
                  <a:pt x="4189797" y="1369620"/>
                </a:lnTo>
                <a:close/>
                <a:moveTo>
                  <a:pt x="5533749" y="2074660"/>
                </a:moveTo>
                <a:lnTo>
                  <a:pt x="5533747" y="2683819"/>
                </a:lnTo>
                <a:lnTo>
                  <a:pt x="4924590" y="2683821"/>
                </a:lnTo>
                <a:lnTo>
                  <a:pt x="4924590" y="2074661"/>
                </a:lnTo>
                <a:close/>
                <a:moveTo>
                  <a:pt x="6239219" y="2779705"/>
                </a:moveTo>
                <a:lnTo>
                  <a:pt x="6239218" y="3388865"/>
                </a:lnTo>
                <a:lnTo>
                  <a:pt x="5630059" y="3388865"/>
                </a:lnTo>
                <a:lnTo>
                  <a:pt x="5630059" y="2779705"/>
                </a:lnTo>
                <a:close/>
                <a:moveTo>
                  <a:pt x="6944690" y="3484750"/>
                </a:moveTo>
                <a:lnTo>
                  <a:pt x="6944690" y="4093910"/>
                </a:lnTo>
                <a:lnTo>
                  <a:pt x="6335531" y="4093910"/>
                </a:lnTo>
                <a:lnTo>
                  <a:pt x="6335531" y="3484750"/>
                </a:lnTo>
                <a:close/>
                <a:moveTo>
                  <a:pt x="4705889" y="757640"/>
                </a:moveTo>
                <a:lnTo>
                  <a:pt x="4282865" y="757640"/>
                </a:lnTo>
                <a:lnTo>
                  <a:pt x="4282864" y="1180667"/>
                </a:lnTo>
                <a:lnTo>
                  <a:pt x="4705889" y="1180666"/>
                </a:lnTo>
                <a:close/>
                <a:moveTo>
                  <a:pt x="5440682" y="1462683"/>
                </a:moveTo>
                <a:lnTo>
                  <a:pt x="5017657" y="1462683"/>
                </a:lnTo>
                <a:lnTo>
                  <a:pt x="5017657" y="1885710"/>
                </a:lnTo>
                <a:lnTo>
                  <a:pt x="5440683" y="1885709"/>
                </a:lnTo>
                <a:close/>
                <a:moveTo>
                  <a:pt x="6146152" y="2167727"/>
                </a:moveTo>
                <a:lnTo>
                  <a:pt x="5723127" y="2167726"/>
                </a:lnTo>
                <a:lnTo>
                  <a:pt x="5723127" y="2590753"/>
                </a:lnTo>
                <a:lnTo>
                  <a:pt x="6146152" y="2590752"/>
                </a:lnTo>
                <a:close/>
                <a:moveTo>
                  <a:pt x="6851623" y="2872771"/>
                </a:moveTo>
                <a:lnTo>
                  <a:pt x="6428598" y="2872771"/>
                </a:lnTo>
                <a:lnTo>
                  <a:pt x="6428597" y="3295797"/>
                </a:lnTo>
                <a:lnTo>
                  <a:pt x="6851623" y="3295797"/>
                </a:lnTo>
                <a:close/>
                <a:moveTo>
                  <a:pt x="7557094" y="3577817"/>
                </a:moveTo>
                <a:lnTo>
                  <a:pt x="7134069" y="3577817"/>
                </a:lnTo>
                <a:lnTo>
                  <a:pt x="7134069" y="4000843"/>
                </a:lnTo>
                <a:lnTo>
                  <a:pt x="7557094" y="4000843"/>
                </a:lnTo>
                <a:close/>
                <a:moveTo>
                  <a:pt x="4798956" y="664573"/>
                </a:moveTo>
                <a:lnTo>
                  <a:pt x="4798957" y="1273733"/>
                </a:lnTo>
                <a:lnTo>
                  <a:pt x="4189796" y="1273734"/>
                </a:lnTo>
                <a:lnTo>
                  <a:pt x="4189798" y="664573"/>
                </a:lnTo>
                <a:close/>
                <a:moveTo>
                  <a:pt x="5533749" y="1369616"/>
                </a:moveTo>
                <a:lnTo>
                  <a:pt x="5533750" y="1978776"/>
                </a:lnTo>
                <a:lnTo>
                  <a:pt x="4924590" y="1978777"/>
                </a:lnTo>
                <a:lnTo>
                  <a:pt x="4924590" y="1369616"/>
                </a:lnTo>
                <a:close/>
                <a:moveTo>
                  <a:pt x="6239219" y="2074660"/>
                </a:moveTo>
                <a:lnTo>
                  <a:pt x="6239219" y="2683819"/>
                </a:lnTo>
                <a:lnTo>
                  <a:pt x="5630060" y="2683820"/>
                </a:lnTo>
                <a:lnTo>
                  <a:pt x="5630062" y="2074661"/>
                </a:lnTo>
                <a:close/>
                <a:moveTo>
                  <a:pt x="6944690" y="2779704"/>
                </a:moveTo>
                <a:lnTo>
                  <a:pt x="6944690" y="3388864"/>
                </a:lnTo>
                <a:lnTo>
                  <a:pt x="6335530" y="3388864"/>
                </a:lnTo>
                <a:lnTo>
                  <a:pt x="6335531" y="2779704"/>
                </a:lnTo>
                <a:close/>
                <a:moveTo>
                  <a:pt x="7650161" y="3484750"/>
                </a:moveTo>
                <a:lnTo>
                  <a:pt x="7650161" y="4093910"/>
                </a:lnTo>
                <a:lnTo>
                  <a:pt x="7041002" y="4093910"/>
                </a:lnTo>
                <a:lnTo>
                  <a:pt x="7041002" y="3484750"/>
                </a:lnTo>
                <a:close/>
                <a:moveTo>
                  <a:pt x="5440682" y="757637"/>
                </a:moveTo>
                <a:lnTo>
                  <a:pt x="5017657" y="757637"/>
                </a:lnTo>
                <a:lnTo>
                  <a:pt x="5017657" y="1180663"/>
                </a:lnTo>
                <a:lnTo>
                  <a:pt x="5440683" y="1180663"/>
                </a:lnTo>
                <a:close/>
                <a:moveTo>
                  <a:pt x="6146153" y="1462682"/>
                </a:moveTo>
                <a:lnTo>
                  <a:pt x="5723129" y="1462682"/>
                </a:lnTo>
                <a:lnTo>
                  <a:pt x="5723128" y="1885708"/>
                </a:lnTo>
                <a:lnTo>
                  <a:pt x="6146152" y="1885707"/>
                </a:lnTo>
                <a:close/>
                <a:moveTo>
                  <a:pt x="6851622" y="2167727"/>
                </a:moveTo>
                <a:lnTo>
                  <a:pt x="6428597" y="2167726"/>
                </a:lnTo>
                <a:lnTo>
                  <a:pt x="6428597" y="2590752"/>
                </a:lnTo>
                <a:lnTo>
                  <a:pt x="6851622" y="2590753"/>
                </a:lnTo>
                <a:close/>
                <a:moveTo>
                  <a:pt x="7557094" y="2872772"/>
                </a:moveTo>
                <a:lnTo>
                  <a:pt x="7134069" y="2872772"/>
                </a:lnTo>
                <a:lnTo>
                  <a:pt x="7134069" y="3295797"/>
                </a:lnTo>
                <a:lnTo>
                  <a:pt x="7557094" y="3295797"/>
                </a:lnTo>
                <a:close/>
                <a:moveTo>
                  <a:pt x="4798957" y="0"/>
                </a:moveTo>
                <a:lnTo>
                  <a:pt x="4798957" y="568688"/>
                </a:lnTo>
                <a:lnTo>
                  <a:pt x="4230269" y="568688"/>
                </a:lnTo>
                <a:lnTo>
                  <a:pt x="4323336" y="475621"/>
                </a:lnTo>
                <a:lnTo>
                  <a:pt x="4705890" y="475621"/>
                </a:lnTo>
                <a:lnTo>
                  <a:pt x="4705890" y="93067"/>
                </a:lnTo>
                <a:close/>
                <a:moveTo>
                  <a:pt x="7746473" y="2893710"/>
                </a:moveTo>
                <a:lnTo>
                  <a:pt x="7839540" y="2986777"/>
                </a:lnTo>
                <a:lnTo>
                  <a:pt x="7839540" y="3295798"/>
                </a:lnTo>
                <a:lnTo>
                  <a:pt x="8148561" y="3295798"/>
                </a:lnTo>
                <a:lnTo>
                  <a:pt x="8241628" y="3388865"/>
                </a:lnTo>
                <a:lnTo>
                  <a:pt x="7746473" y="3388865"/>
                </a:lnTo>
                <a:close/>
                <a:moveTo>
                  <a:pt x="7632468" y="2779705"/>
                </a:moveTo>
                <a:lnTo>
                  <a:pt x="7650161" y="2797398"/>
                </a:lnTo>
                <a:lnTo>
                  <a:pt x="7650161" y="3388865"/>
                </a:lnTo>
                <a:lnTo>
                  <a:pt x="7041002" y="3388864"/>
                </a:lnTo>
                <a:lnTo>
                  <a:pt x="7041002" y="2779705"/>
                </a:lnTo>
                <a:close/>
                <a:moveTo>
                  <a:pt x="7041001" y="2188238"/>
                </a:moveTo>
                <a:lnTo>
                  <a:pt x="7134068" y="2281305"/>
                </a:lnTo>
                <a:lnTo>
                  <a:pt x="7134068" y="2590752"/>
                </a:lnTo>
                <a:lnTo>
                  <a:pt x="7443515" y="2590752"/>
                </a:lnTo>
                <a:lnTo>
                  <a:pt x="7536582" y="2683819"/>
                </a:lnTo>
                <a:lnTo>
                  <a:pt x="7041001" y="2683819"/>
                </a:lnTo>
                <a:close/>
                <a:moveTo>
                  <a:pt x="6927423" y="2074660"/>
                </a:moveTo>
                <a:lnTo>
                  <a:pt x="6944689" y="2091926"/>
                </a:lnTo>
                <a:lnTo>
                  <a:pt x="6944689" y="2683819"/>
                </a:lnTo>
                <a:lnTo>
                  <a:pt x="6335530" y="2683819"/>
                </a:lnTo>
                <a:lnTo>
                  <a:pt x="6335530" y="2074660"/>
                </a:lnTo>
                <a:close/>
                <a:moveTo>
                  <a:pt x="6335532" y="1482769"/>
                </a:moveTo>
                <a:lnTo>
                  <a:pt x="6428597" y="1575834"/>
                </a:lnTo>
                <a:lnTo>
                  <a:pt x="6428597" y="1885706"/>
                </a:lnTo>
                <a:lnTo>
                  <a:pt x="6738470" y="1885707"/>
                </a:lnTo>
                <a:lnTo>
                  <a:pt x="6831536" y="1978773"/>
                </a:lnTo>
                <a:lnTo>
                  <a:pt x="6335530" y="1978773"/>
                </a:lnTo>
                <a:close/>
                <a:moveTo>
                  <a:pt x="6222378" y="1369615"/>
                </a:moveTo>
                <a:lnTo>
                  <a:pt x="6239220" y="1386457"/>
                </a:lnTo>
                <a:lnTo>
                  <a:pt x="6239219" y="1978773"/>
                </a:lnTo>
                <a:lnTo>
                  <a:pt x="5630061" y="1978775"/>
                </a:lnTo>
                <a:lnTo>
                  <a:pt x="5630062" y="1369615"/>
                </a:lnTo>
                <a:close/>
                <a:moveTo>
                  <a:pt x="5630060" y="777297"/>
                </a:moveTo>
                <a:lnTo>
                  <a:pt x="5723128" y="870365"/>
                </a:lnTo>
                <a:lnTo>
                  <a:pt x="5723128" y="1180663"/>
                </a:lnTo>
                <a:lnTo>
                  <a:pt x="6033427" y="1180664"/>
                </a:lnTo>
                <a:lnTo>
                  <a:pt x="6126494" y="1273731"/>
                </a:lnTo>
                <a:lnTo>
                  <a:pt x="5630061" y="1273730"/>
                </a:lnTo>
                <a:close/>
                <a:moveTo>
                  <a:pt x="5517333" y="664570"/>
                </a:moveTo>
                <a:lnTo>
                  <a:pt x="5533749" y="680986"/>
                </a:lnTo>
                <a:lnTo>
                  <a:pt x="5533749" y="1273730"/>
                </a:lnTo>
                <a:lnTo>
                  <a:pt x="4924590" y="1273730"/>
                </a:lnTo>
                <a:lnTo>
                  <a:pt x="4924590" y="664570"/>
                </a:lnTo>
                <a:close/>
                <a:moveTo>
                  <a:pt x="4924590" y="71827"/>
                </a:moveTo>
                <a:lnTo>
                  <a:pt x="5017657" y="164894"/>
                </a:lnTo>
                <a:lnTo>
                  <a:pt x="5017657" y="475617"/>
                </a:lnTo>
                <a:lnTo>
                  <a:pt x="5328381" y="475618"/>
                </a:lnTo>
                <a:lnTo>
                  <a:pt x="5421448" y="568685"/>
                </a:lnTo>
                <a:lnTo>
                  <a:pt x="4924590" y="568684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10178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236991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Rectangle 161">
            <a:extLst>
              <a:ext uri="{FF2B5EF4-FFF2-40B4-BE49-F238E27FC236}">
                <a16:creationId xmlns:a16="http://schemas.microsoft.com/office/drawing/2014/main" id="{945926CE-939B-4DEF-8326-432300A8706F}"/>
              </a:ext>
            </a:extLst>
          </p:cNvPr>
          <p:cNvSpPr/>
          <p:nvPr/>
        </p:nvSpPr>
        <p:spPr>
          <a:xfrm>
            <a:off x="2698230" y="1844552"/>
            <a:ext cx="4509540" cy="1172606"/>
          </a:xfrm>
          <a:prstGeom prst="rect">
            <a:avLst/>
          </a:prstGeom>
          <a:solidFill>
            <a:schemeClr val="accent1">
              <a:lumMod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9453AE8E-114E-4076-87C2-A1257F2CA27B}"/>
              </a:ext>
            </a:extLst>
          </p:cNvPr>
          <p:cNvSpPr txBox="1"/>
          <p:nvPr/>
        </p:nvSpPr>
        <p:spPr>
          <a:xfrm>
            <a:off x="1291052" y="4685718"/>
            <a:ext cx="7323896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8800" b="1" spc="600" dirty="0">
                <a:solidFill>
                  <a:schemeClr val="accent1">
                    <a:lumMod val="90000"/>
                  </a:schemeClr>
                </a:solidFill>
              </a:rPr>
              <a:t>CALENDAR</a:t>
            </a:r>
          </a:p>
        </p:txBody>
      </p:sp>
      <p:sp>
        <p:nvSpPr>
          <p:cNvPr id="164" name="TextBox 163">
            <a:extLst>
              <a:ext uri="{FF2B5EF4-FFF2-40B4-BE49-F238E27FC236}">
                <a16:creationId xmlns:a16="http://schemas.microsoft.com/office/drawing/2014/main" id="{E2156814-596A-4872-9C82-E56373139BDE}"/>
              </a:ext>
            </a:extLst>
          </p:cNvPr>
          <p:cNvSpPr txBox="1"/>
          <p:nvPr/>
        </p:nvSpPr>
        <p:spPr>
          <a:xfrm>
            <a:off x="3059282" y="1681499"/>
            <a:ext cx="3787436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en-US" altLang="ko-KR" sz="8800" b="1" dirty="0">
                <a:solidFill>
                  <a:schemeClr val="bg1"/>
                </a:solidFill>
              </a:rPr>
              <a:t>2019</a:t>
            </a:r>
          </a:p>
        </p:txBody>
      </p:sp>
    </p:spTree>
    <p:extLst>
      <p:ext uri="{BB962C8B-B14F-4D97-AF65-F5344CB8AC3E}">
        <p14:creationId xmlns:p14="http://schemas.microsoft.com/office/powerpoint/2010/main" val="17189011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300" dirty="0">
                <a:solidFill>
                  <a:schemeClr val="bg1"/>
                </a:solidFill>
              </a:rPr>
              <a:t>SEPTEMBER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7CE0CC58-7731-43CB-8B12-2CC51D5FEEC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4990964"/>
              </p:ext>
            </p:extLst>
          </p:nvPr>
        </p:nvGraphicFramePr>
        <p:xfrm>
          <a:off x="5347480" y="994320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0E0D3B50-2C76-4F2E-95FA-839F56047F22}"/>
              </a:ext>
            </a:extLst>
          </p:cNvPr>
          <p:cNvSpPr txBox="1"/>
          <p:nvPr/>
        </p:nvSpPr>
        <p:spPr>
          <a:xfrm>
            <a:off x="7542043" y="4181054"/>
            <a:ext cx="943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OCTOBER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2E3C2A4B-2A92-4CEB-99D6-E8D27A61AADF}"/>
              </a:ext>
            </a:extLst>
          </p:cNvPr>
          <p:cNvSpPr txBox="1"/>
          <p:nvPr/>
        </p:nvSpPr>
        <p:spPr>
          <a:xfrm>
            <a:off x="5347480" y="4181053"/>
            <a:ext cx="82586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AUGUST</a:t>
            </a:r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B9BB2055-EF54-4A5D-ACD5-AB40B9EDF2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5526839"/>
              </p:ext>
            </p:extLst>
          </p:nvPr>
        </p:nvGraphicFramePr>
        <p:xfrm>
          <a:off x="5347480" y="4537614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6C39A932-5E13-4676-98DB-589BDAAD033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0049806"/>
              </p:ext>
            </p:extLst>
          </p:nvPr>
        </p:nvGraphicFramePr>
        <p:xfrm>
          <a:off x="7542043" y="4537614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1288254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600" dirty="0">
                <a:solidFill>
                  <a:schemeClr val="bg1"/>
                </a:solidFill>
              </a:rPr>
              <a:t>OCTOBER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81CDADDD-0FE8-4EA6-B792-9B29130BE14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8513369"/>
              </p:ext>
            </p:extLst>
          </p:nvPr>
        </p:nvGraphicFramePr>
        <p:xfrm>
          <a:off x="5347480" y="994320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8AEAE897-5714-45F0-8CD2-EFFA01E524C6}"/>
              </a:ext>
            </a:extLst>
          </p:cNvPr>
          <p:cNvSpPr txBox="1"/>
          <p:nvPr/>
        </p:nvSpPr>
        <p:spPr>
          <a:xfrm>
            <a:off x="7542043" y="4181054"/>
            <a:ext cx="106471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NOVEMBER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151DB9E-6C1C-4366-830D-2F3FCB12CB24}"/>
              </a:ext>
            </a:extLst>
          </p:cNvPr>
          <p:cNvSpPr txBox="1"/>
          <p:nvPr/>
        </p:nvSpPr>
        <p:spPr>
          <a:xfrm>
            <a:off x="5347480" y="4181053"/>
            <a:ext cx="11336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SEPTEMBER</a:t>
            </a:r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1971A958-366E-4A98-9730-AF92F07866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4408203"/>
              </p:ext>
            </p:extLst>
          </p:nvPr>
        </p:nvGraphicFramePr>
        <p:xfrm>
          <a:off x="5347480" y="4537614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32A52496-CD8D-4A72-982E-398D01AE57F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72340315"/>
              </p:ext>
            </p:extLst>
          </p:nvPr>
        </p:nvGraphicFramePr>
        <p:xfrm>
          <a:off x="7542043" y="4537614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68922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300" dirty="0">
                <a:solidFill>
                  <a:schemeClr val="bg1"/>
                </a:solidFill>
              </a:rPr>
              <a:t>NOVEMBER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AC391C4-85FF-4CC7-B30D-4D95C596AA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50439796"/>
              </p:ext>
            </p:extLst>
          </p:nvPr>
        </p:nvGraphicFramePr>
        <p:xfrm>
          <a:off x="5347479" y="994320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A4AFBFD3-29AC-43AF-BF2F-7F5641158463}"/>
              </a:ext>
            </a:extLst>
          </p:cNvPr>
          <p:cNvSpPr txBox="1"/>
          <p:nvPr/>
        </p:nvSpPr>
        <p:spPr>
          <a:xfrm>
            <a:off x="7542042" y="4181054"/>
            <a:ext cx="10550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DECEMBER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9670222-B56D-4BF9-871D-17F88319203E}"/>
              </a:ext>
            </a:extLst>
          </p:cNvPr>
          <p:cNvSpPr txBox="1"/>
          <p:nvPr/>
        </p:nvSpPr>
        <p:spPr>
          <a:xfrm>
            <a:off x="5347479" y="4181053"/>
            <a:ext cx="943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OCTOBER</a:t>
            </a:r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C59AB33E-9C74-4ED5-A992-3D20946879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9629920"/>
              </p:ext>
            </p:extLst>
          </p:nvPr>
        </p:nvGraphicFramePr>
        <p:xfrm>
          <a:off x="5347479" y="4537614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643C7B0C-12F6-44A2-BE85-A28A3DAD134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5792122"/>
              </p:ext>
            </p:extLst>
          </p:nvPr>
        </p:nvGraphicFramePr>
        <p:xfrm>
          <a:off x="7542042" y="4537614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6914909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1">
              <a:lumMod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300" dirty="0">
                <a:solidFill>
                  <a:schemeClr val="bg1"/>
                </a:solidFill>
              </a:rPr>
              <a:t>DECEMBER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301DB63E-9672-47EA-A7C1-7118C0AB18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6380220"/>
              </p:ext>
            </p:extLst>
          </p:nvPr>
        </p:nvGraphicFramePr>
        <p:xfrm>
          <a:off x="5347479" y="994321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A2E9A0BC-1017-471D-9F4B-A11B2A1B412C}"/>
              </a:ext>
            </a:extLst>
          </p:cNvPr>
          <p:cNvSpPr txBox="1"/>
          <p:nvPr/>
        </p:nvSpPr>
        <p:spPr>
          <a:xfrm>
            <a:off x="7542042" y="4181055"/>
            <a:ext cx="898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JANUARY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8E3609D-528C-4E06-99C6-A281C5E675AA}"/>
              </a:ext>
            </a:extLst>
          </p:cNvPr>
          <p:cNvSpPr txBox="1"/>
          <p:nvPr/>
        </p:nvSpPr>
        <p:spPr>
          <a:xfrm>
            <a:off x="5347479" y="4181054"/>
            <a:ext cx="106471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NOVEMBER</a:t>
            </a:r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2A0750ED-2B2B-4ECE-92C2-E879AC4C5F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0313363"/>
              </p:ext>
            </p:extLst>
          </p:nvPr>
        </p:nvGraphicFramePr>
        <p:xfrm>
          <a:off x="5347479" y="4537615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FBCF51E9-50B7-45DD-A21E-0DF43D6B89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3509184"/>
              </p:ext>
            </p:extLst>
          </p:nvPr>
        </p:nvGraphicFramePr>
        <p:xfrm>
          <a:off x="7542042" y="4537615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683905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95427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600" dirty="0">
                <a:solidFill>
                  <a:schemeClr val="bg1"/>
                </a:solidFill>
              </a:rPr>
              <a:t>JANUARY</a:t>
            </a:r>
          </a:p>
        </p:txBody>
      </p:sp>
      <p:graphicFrame>
        <p:nvGraphicFramePr>
          <p:cNvPr id="83" name="Table 82">
            <a:extLst>
              <a:ext uri="{FF2B5EF4-FFF2-40B4-BE49-F238E27FC236}">
                <a16:creationId xmlns:a16="http://schemas.microsoft.com/office/drawing/2014/main" id="{D1B3AE73-8286-4754-AFCB-F325DA7E2C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6883839"/>
              </p:ext>
            </p:extLst>
          </p:nvPr>
        </p:nvGraphicFramePr>
        <p:xfrm>
          <a:off x="5344917" y="996894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4" name="Table 83">
            <a:extLst>
              <a:ext uri="{FF2B5EF4-FFF2-40B4-BE49-F238E27FC236}">
                <a16:creationId xmlns:a16="http://schemas.microsoft.com/office/drawing/2014/main" id="{244DFAD9-9228-4EAC-9F11-9CB8732915A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3837513"/>
              </p:ext>
            </p:extLst>
          </p:nvPr>
        </p:nvGraphicFramePr>
        <p:xfrm>
          <a:off x="5344917" y="4540188"/>
          <a:ext cx="1828799" cy="137160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</a:tbl>
          </a:graphicData>
        </a:graphic>
      </p:graphicFrame>
      <p:graphicFrame>
        <p:nvGraphicFramePr>
          <p:cNvPr id="86" name="Table 85">
            <a:extLst>
              <a:ext uri="{FF2B5EF4-FFF2-40B4-BE49-F238E27FC236}">
                <a16:creationId xmlns:a16="http://schemas.microsoft.com/office/drawing/2014/main" id="{20B804C7-3D5F-4A7C-BADA-A24145AB905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7058365"/>
              </p:ext>
            </p:extLst>
          </p:nvPr>
        </p:nvGraphicFramePr>
        <p:xfrm>
          <a:off x="7539480" y="4540188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tx1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tx1"/>
                        </a:solidFill>
                        <a:latin typeface="+mn-lt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87" name="TextBox 86">
            <a:extLst>
              <a:ext uri="{FF2B5EF4-FFF2-40B4-BE49-F238E27FC236}">
                <a16:creationId xmlns:a16="http://schemas.microsoft.com/office/drawing/2014/main" id="{5274FD81-CE5E-4602-AF4D-53D4E5ECCB67}"/>
              </a:ext>
            </a:extLst>
          </p:cNvPr>
          <p:cNvSpPr txBox="1"/>
          <p:nvPr/>
        </p:nvSpPr>
        <p:spPr>
          <a:xfrm>
            <a:off x="7539480" y="4183628"/>
            <a:ext cx="10186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FEBRUARY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C5FB06CD-D71A-40F9-A498-604655422899}"/>
              </a:ext>
            </a:extLst>
          </p:cNvPr>
          <p:cNvSpPr txBox="1"/>
          <p:nvPr/>
        </p:nvSpPr>
        <p:spPr>
          <a:xfrm>
            <a:off x="5344917" y="4183627"/>
            <a:ext cx="10550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DECEMBER</a:t>
            </a:r>
          </a:p>
        </p:txBody>
      </p:sp>
    </p:spTree>
    <p:extLst>
      <p:ext uri="{BB962C8B-B14F-4D97-AF65-F5344CB8AC3E}">
        <p14:creationId xmlns:p14="http://schemas.microsoft.com/office/powerpoint/2010/main" val="1657233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95427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600" dirty="0">
                <a:solidFill>
                  <a:schemeClr val="bg1"/>
                </a:solidFill>
              </a:rPr>
              <a:t>FEBRUARY</a:t>
            </a:r>
          </a:p>
        </p:txBody>
      </p:sp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11355777-D000-4A63-B599-190E3C4F537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1749338"/>
              </p:ext>
            </p:extLst>
          </p:nvPr>
        </p:nvGraphicFramePr>
        <p:xfrm>
          <a:off x="5347480" y="1003112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BAE7A45A-65F1-4DCF-A6CE-42FB395B696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6613431"/>
              </p:ext>
            </p:extLst>
          </p:nvPr>
        </p:nvGraphicFramePr>
        <p:xfrm>
          <a:off x="5347480" y="4546406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D3D0B5F2-A095-498E-B9E2-4DF3C288DDD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6467275"/>
              </p:ext>
            </p:extLst>
          </p:nvPr>
        </p:nvGraphicFramePr>
        <p:xfrm>
          <a:off x="7542043" y="4546406"/>
          <a:ext cx="1828799" cy="137160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29874961"/>
                  </a:ext>
                </a:extLst>
              </a:tr>
            </a:tbl>
          </a:graphicData>
        </a:graphic>
      </p:graphicFrame>
      <p:sp>
        <p:nvSpPr>
          <p:cNvPr id="12" name="TextBox 11">
            <a:extLst>
              <a:ext uri="{FF2B5EF4-FFF2-40B4-BE49-F238E27FC236}">
                <a16:creationId xmlns:a16="http://schemas.microsoft.com/office/drawing/2014/main" id="{01CC2AD1-F82A-42A5-A68A-757B7F8A4DB0}"/>
              </a:ext>
            </a:extLst>
          </p:cNvPr>
          <p:cNvSpPr txBox="1"/>
          <p:nvPr/>
        </p:nvSpPr>
        <p:spPr>
          <a:xfrm>
            <a:off x="7542043" y="4189846"/>
            <a:ext cx="74732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MARCH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7CBCAFA-BE6D-44F2-B72C-EF1258244A1D}"/>
              </a:ext>
            </a:extLst>
          </p:cNvPr>
          <p:cNvSpPr txBox="1"/>
          <p:nvPr/>
        </p:nvSpPr>
        <p:spPr>
          <a:xfrm>
            <a:off x="5347480" y="4189845"/>
            <a:ext cx="89845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JANUARY</a:t>
            </a:r>
          </a:p>
        </p:txBody>
      </p:sp>
    </p:spTree>
    <p:extLst>
      <p:ext uri="{BB962C8B-B14F-4D97-AF65-F5344CB8AC3E}">
        <p14:creationId xmlns:p14="http://schemas.microsoft.com/office/powerpoint/2010/main" val="5977371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600" dirty="0">
                <a:solidFill>
                  <a:schemeClr val="bg1"/>
                </a:solidFill>
              </a:rPr>
              <a:t>MARCH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CC1AD05-D5B5-468C-BC7F-9B36C2852778}"/>
              </a:ext>
            </a:extLst>
          </p:cNvPr>
          <p:cNvSpPr txBox="1"/>
          <p:nvPr/>
        </p:nvSpPr>
        <p:spPr>
          <a:xfrm>
            <a:off x="7542043" y="4216221"/>
            <a:ext cx="6286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APRIL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8857E45-CB6C-4655-8826-359DF1139B7C}"/>
              </a:ext>
            </a:extLst>
          </p:cNvPr>
          <p:cNvSpPr txBox="1"/>
          <p:nvPr/>
        </p:nvSpPr>
        <p:spPr>
          <a:xfrm>
            <a:off x="5347480" y="4216221"/>
            <a:ext cx="10186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FEBRUARY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32A0900-EBFF-45F3-9D80-9D7B8DF2525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3117505"/>
              </p:ext>
            </p:extLst>
          </p:nvPr>
        </p:nvGraphicFramePr>
        <p:xfrm>
          <a:off x="5347480" y="1029488"/>
          <a:ext cx="4023362" cy="283463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45566890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969560E6-6A3E-467A-9AF6-368E09B4EE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43449192"/>
              </p:ext>
            </p:extLst>
          </p:nvPr>
        </p:nvGraphicFramePr>
        <p:xfrm>
          <a:off x="7542043" y="4572782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3FE784C9-6DE5-468A-89D9-39273225A1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1466664"/>
              </p:ext>
            </p:extLst>
          </p:nvPr>
        </p:nvGraphicFramePr>
        <p:xfrm>
          <a:off x="5347480" y="4572782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182398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1">
              <a:lumMod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600" dirty="0">
                <a:solidFill>
                  <a:schemeClr val="bg1"/>
                </a:solidFill>
              </a:rPr>
              <a:t>APRIL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A07C38C8-AFB2-45D8-B267-D7E049B2F85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73432616"/>
              </p:ext>
            </p:extLst>
          </p:nvPr>
        </p:nvGraphicFramePr>
        <p:xfrm>
          <a:off x="5347483" y="994316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1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186D8A64-D013-404C-8E3A-37EDE0FD73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491059"/>
              </p:ext>
            </p:extLst>
          </p:nvPr>
        </p:nvGraphicFramePr>
        <p:xfrm>
          <a:off x="5347483" y="4537610"/>
          <a:ext cx="1828799" cy="137160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792E4772-4CD0-4206-BBCE-3BC8AA9C43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901322"/>
              </p:ext>
            </p:extLst>
          </p:nvPr>
        </p:nvGraphicFramePr>
        <p:xfrm>
          <a:off x="7542046" y="4537610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E7048540-113B-4D03-8764-1932F4779401}"/>
              </a:ext>
            </a:extLst>
          </p:cNvPr>
          <p:cNvSpPr txBox="1"/>
          <p:nvPr/>
        </p:nvSpPr>
        <p:spPr>
          <a:xfrm>
            <a:off x="7542046" y="4181050"/>
            <a:ext cx="5066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MAY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115B877-B9A9-49E1-A849-EABC3FDB6FE4}"/>
              </a:ext>
            </a:extLst>
          </p:cNvPr>
          <p:cNvSpPr txBox="1"/>
          <p:nvPr/>
        </p:nvSpPr>
        <p:spPr>
          <a:xfrm>
            <a:off x="5347483" y="4181049"/>
            <a:ext cx="74732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MARCH</a:t>
            </a:r>
          </a:p>
        </p:txBody>
      </p:sp>
    </p:spTree>
    <p:extLst>
      <p:ext uri="{BB962C8B-B14F-4D97-AF65-F5344CB8AC3E}">
        <p14:creationId xmlns:p14="http://schemas.microsoft.com/office/powerpoint/2010/main" val="29370650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600" dirty="0">
                <a:solidFill>
                  <a:schemeClr val="bg1"/>
                </a:solidFill>
              </a:rPr>
              <a:t>MAY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AFC8FE56-4894-4034-89C3-41CE91307A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4615312"/>
              </p:ext>
            </p:extLst>
          </p:nvPr>
        </p:nvGraphicFramePr>
        <p:xfrm>
          <a:off x="5347479" y="994320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2C8BBE15-DA1B-487A-88B1-546DFEAA14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24785"/>
              </p:ext>
            </p:extLst>
          </p:nvPr>
        </p:nvGraphicFramePr>
        <p:xfrm>
          <a:off x="5347479" y="4537614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39A228B1-DFCE-45C1-AB55-CF2EF07A504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6650879"/>
              </p:ext>
            </p:extLst>
          </p:nvPr>
        </p:nvGraphicFramePr>
        <p:xfrm>
          <a:off x="7542042" y="4537614"/>
          <a:ext cx="1828799" cy="137160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529101724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7C2F2218-C893-4F03-925C-A90080092CF5}"/>
              </a:ext>
            </a:extLst>
          </p:cNvPr>
          <p:cNvSpPr txBox="1"/>
          <p:nvPr/>
        </p:nvSpPr>
        <p:spPr>
          <a:xfrm>
            <a:off x="7542042" y="4181054"/>
            <a:ext cx="58541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JUNE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B282953-D7D3-46C5-AFB6-DAE65BC196D3}"/>
              </a:ext>
            </a:extLst>
          </p:cNvPr>
          <p:cNvSpPr txBox="1"/>
          <p:nvPr/>
        </p:nvSpPr>
        <p:spPr>
          <a:xfrm>
            <a:off x="5347479" y="4181053"/>
            <a:ext cx="6286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APRIL</a:t>
            </a:r>
          </a:p>
        </p:txBody>
      </p:sp>
    </p:spTree>
    <p:extLst>
      <p:ext uri="{BB962C8B-B14F-4D97-AF65-F5344CB8AC3E}">
        <p14:creationId xmlns:p14="http://schemas.microsoft.com/office/powerpoint/2010/main" val="27861397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600" dirty="0">
                <a:solidFill>
                  <a:schemeClr val="bg1"/>
                </a:solidFill>
              </a:rPr>
              <a:t>JUNE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1EAA01C-F36F-4D0C-A84A-FF854621F422}"/>
              </a:ext>
            </a:extLst>
          </p:cNvPr>
          <p:cNvSpPr txBox="1"/>
          <p:nvPr/>
        </p:nvSpPr>
        <p:spPr>
          <a:xfrm>
            <a:off x="7542042" y="4189846"/>
            <a:ext cx="54835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JULY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9E448FF-F116-42CD-A0C4-30B30212EEE4}"/>
              </a:ext>
            </a:extLst>
          </p:cNvPr>
          <p:cNvSpPr txBox="1"/>
          <p:nvPr/>
        </p:nvSpPr>
        <p:spPr>
          <a:xfrm>
            <a:off x="5347479" y="4189845"/>
            <a:ext cx="50667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MAY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40F96F74-75D5-4E76-84D7-150A84FCD9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5447975"/>
              </p:ext>
            </p:extLst>
          </p:nvPr>
        </p:nvGraphicFramePr>
        <p:xfrm>
          <a:off x="5347479" y="1003112"/>
          <a:ext cx="4023362" cy="283463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40494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45566890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6B0762BB-79AD-46A4-9DC9-25CA909C69F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0723048"/>
              </p:ext>
            </p:extLst>
          </p:nvPr>
        </p:nvGraphicFramePr>
        <p:xfrm>
          <a:off x="7542042" y="4546406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/>
                        <a:t>8</a:t>
                      </a:r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/>
                        <a:t>9</a:t>
                      </a:r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51B569A8-4B8A-4624-8E4E-8693EDDC37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38890"/>
              </p:ext>
            </p:extLst>
          </p:nvPr>
        </p:nvGraphicFramePr>
        <p:xfrm>
          <a:off x="5347479" y="4546406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98351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600" dirty="0">
                <a:solidFill>
                  <a:schemeClr val="bg1"/>
                </a:solidFill>
              </a:rPr>
              <a:t>JULY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40571F86-EA5B-440D-A2C6-56763DCD512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6476757"/>
              </p:ext>
            </p:extLst>
          </p:nvPr>
        </p:nvGraphicFramePr>
        <p:xfrm>
          <a:off x="5347480" y="995025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8</a:t>
                      </a:r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9</a:t>
                      </a:r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98AD167F-4E15-4EA1-996B-626E749160A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9412442"/>
              </p:ext>
            </p:extLst>
          </p:nvPr>
        </p:nvGraphicFramePr>
        <p:xfrm>
          <a:off x="5347480" y="4538319"/>
          <a:ext cx="1828799" cy="137160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195943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055966540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A5C0A26B-3BE1-43BA-90A8-7715767153A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0963716"/>
              </p:ext>
            </p:extLst>
          </p:nvPr>
        </p:nvGraphicFramePr>
        <p:xfrm>
          <a:off x="7542043" y="4538319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50633C76-D25E-40AE-98AD-7A36B200B078}"/>
              </a:ext>
            </a:extLst>
          </p:cNvPr>
          <p:cNvSpPr txBox="1"/>
          <p:nvPr/>
        </p:nvSpPr>
        <p:spPr>
          <a:xfrm>
            <a:off x="7542043" y="4181759"/>
            <a:ext cx="82586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AUGUST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7E007EC-3903-488B-B80D-14A94782A253}"/>
              </a:ext>
            </a:extLst>
          </p:cNvPr>
          <p:cNvSpPr txBox="1"/>
          <p:nvPr/>
        </p:nvSpPr>
        <p:spPr>
          <a:xfrm>
            <a:off x="5347480" y="4181758"/>
            <a:ext cx="58541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JUNE</a:t>
            </a:r>
          </a:p>
        </p:txBody>
      </p:sp>
    </p:spTree>
    <p:extLst>
      <p:ext uri="{BB962C8B-B14F-4D97-AF65-F5344CB8AC3E}">
        <p14:creationId xmlns:p14="http://schemas.microsoft.com/office/powerpoint/2010/main" val="42736541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Rectangle 426">
            <a:extLst>
              <a:ext uri="{FF2B5EF4-FFF2-40B4-BE49-F238E27FC236}">
                <a16:creationId xmlns:a16="http://schemas.microsoft.com/office/drawing/2014/main" id="{86890947-5675-4E1B-B30A-FF9643E33109}"/>
              </a:ext>
            </a:extLst>
          </p:cNvPr>
          <p:cNvSpPr/>
          <p:nvPr/>
        </p:nvSpPr>
        <p:spPr>
          <a:xfrm>
            <a:off x="0" y="836760"/>
            <a:ext cx="3528377" cy="854720"/>
          </a:xfrm>
          <a:prstGeom prst="rect">
            <a:avLst/>
          </a:prstGeom>
          <a:solidFill>
            <a:schemeClr val="accent1">
              <a:lumMod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800"/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FAEBBB1F-21A8-48DB-BFFB-B27B438249A5}"/>
              </a:ext>
            </a:extLst>
          </p:cNvPr>
          <p:cNvSpPr txBox="1"/>
          <p:nvPr/>
        </p:nvSpPr>
        <p:spPr>
          <a:xfrm>
            <a:off x="163818" y="959857"/>
            <a:ext cx="31375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600" dirty="0">
                <a:solidFill>
                  <a:schemeClr val="bg1"/>
                </a:solidFill>
              </a:rPr>
              <a:t>AUGUST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76196E3A-D07B-4A51-8933-601CB481B23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6605222"/>
              </p:ext>
            </p:extLst>
          </p:nvPr>
        </p:nvGraphicFramePr>
        <p:xfrm>
          <a:off x="5347479" y="994320"/>
          <a:ext cx="4023362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4766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574766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90000"/>
                            </a:schemeClr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29E0A21F-CE81-4E00-A722-C20355344C1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6571531"/>
              </p:ext>
            </p:extLst>
          </p:nvPr>
        </p:nvGraphicFramePr>
        <p:xfrm>
          <a:off x="5347479" y="4537614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/>
                        <a:t>8</a:t>
                      </a:r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/>
                        <a:t>9</a:t>
                      </a:r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AC2A2F13-EE09-4CA3-96B6-B57555BC016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7149052"/>
              </p:ext>
            </p:extLst>
          </p:nvPr>
        </p:nvGraphicFramePr>
        <p:xfrm>
          <a:off x="7542042" y="4537614"/>
          <a:ext cx="1828799" cy="1371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125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6125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tx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/>
                        <a:t>30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E8EC97DB-0286-45C1-AB6D-103C230BEE7C}"/>
              </a:ext>
            </a:extLst>
          </p:cNvPr>
          <p:cNvSpPr txBox="1"/>
          <p:nvPr/>
        </p:nvSpPr>
        <p:spPr>
          <a:xfrm>
            <a:off x="7542042" y="4181054"/>
            <a:ext cx="11336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SEPTEMBER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5905A12-3E59-4338-9CB5-EF16B88FCECC}"/>
              </a:ext>
            </a:extLst>
          </p:cNvPr>
          <p:cNvSpPr txBox="1"/>
          <p:nvPr/>
        </p:nvSpPr>
        <p:spPr>
          <a:xfrm>
            <a:off x="5347479" y="4181053"/>
            <a:ext cx="54835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dirty="0"/>
              <a:t>JULY</a:t>
            </a:r>
          </a:p>
        </p:txBody>
      </p:sp>
    </p:spTree>
    <p:extLst>
      <p:ext uri="{BB962C8B-B14F-4D97-AF65-F5344CB8AC3E}">
        <p14:creationId xmlns:p14="http://schemas.microsoft.com/office/powerpoint/2010/main" val="32016118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LPPT-OPENED BOOK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FDBDC7"/>
      </a:accent1>
      <a:accent2>
        <a:srgbClr val="BE8BE2"/>
      </a:accent2>
      <a:accent3>
        <a:srgbClr val="96E5D8"/>
      </a:accent3>
      <a:accent4>
        <a:srgbClr val="85C2F8"/>
      </a:accent4>
      <a:accent5>
        <a:srgbClr val="BFBFBF"/>
      </a:accent5>
      <a:accent6>
        <a:srgbClr val="3F3F3F"/>
      </a:accent6>
      <a:hlink>
        <a:srgbClr val="0563C1"/>
      </a:hlink>
      <a:folHlink>
        <a:srgbClr val="954F72"/>
      </a:folHlink>
    </a:clrScheme>
    <a:fontScheme name="ALLPPT FONT">
      <a:majorFont>
        <a:latin typeface="Arial"/>
        <a:ea typeface="Arial Unicode MS"/>
        <a:cs typeface=""/>
      </a:majorFont>
      <a:minorFont>
        <a:latin typeface="Arial"/>
        <a:ea typeface="Arial Unicode MS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213</TotalTime>
  <Words>1385</Words>
  <Application>Microsoft Office PowerPoint</Application>
  <PresentationFormat>A4 Paper (210x297 mm)</PresentationFormat>
  <Paragraphs>1385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5" baseType="lpstr">
      <vt:lpstr>Arial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Allppt.com</dc:creator>
  <cp:lastModifiedBy>Allppt.com</cp:lastModifiedBy>
  <cp:revision>11</cp:revision>
  <dcterms:created xsi:type="dcterms:W3CDTF">2018-12-04T07:41:15Z</dcterms:created>
  <dcterms:modified xsi:type="dcterms:W3CDTF">2018-12-14T04:48:56Z</dcterms:modified>
</cp:coreProperties>
</file>

<file path=docProps/thumbnail.jpeg>
</file>