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70" r:id="rId9"/>
    <p:sldId id="271" r:id="rId10"/>
    <p:sldId id="272" r:id="rId11"/>
    <p:sldId id="273" r:id="rId12"/>
    <p:sldId id="274" r:id="rId13"/>
    <p:sldId id="275" r:id="rId14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494" autoAdjust="0"/>
    <p:restoredTop sz="94660"/>
  </p:normalViewPr>
  <p:slideViewPr>
    <p:cSldViewPr snapToGrid="0" showGuides="1">
      <p:cViewPr varScale="1">
        <p:scale>
          <a:sx n="109" d="100"/>
          <a:sy n="109" d="100"/>
        </p:scale>
        <p:origin x="1824" y="108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634E781B-7BF3-4BA9-B3FA-09CB8114FACC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-1" y="0"/>
            <a:ext cx="4941281" cy="6858000"/>
          </a:xfrm>
          <a:custGeom>
            <a:avLst/>
            <a:gdLst>
              <a:gd name="connsiteX0" fmla="*/ 1 w 4941281"/>
              <a:gd name="connsiteY0" fmla="*/ 1181714 h 6858000"/>
              <a:gd name="connsiteX1" fmla="*/ 1 w 4941281"/>
              <a:gd name="connsiteY1" fmla="*/ 5676287 h 6858000"/>
              <a:gd name="connsiteX2" fmla="*/ 1956293 w 4941281"/>
              <a:gd name="connsiteY2" fmla="*/ 3429000 h 6858000"/>
              <a:gd name="connsiteX3" fmla="*/ 0 w 4941281"/>
              <a:gd name="connsiteY3" fmla="*/ 0 h 6858000"/>
              <a:gd name="connsiteX4" fmla="*/ 1956293 w 4941281"/>
              <a:gd name="connsiteY4" fmla="*/ 0 h 6858000"/>
              <a:gd name="connsiteX5" fmla="*/ 4941281 w 4941281"/>
              <a:gd name="connsiteY5" fmla="*/ 3429000 h 6858000"/>
              <a:gd name="connsiteX6" fmla="*/ 1956293 w 4941281"/>
              <a:gd name="connsiteY6" fmla="*/ 6858000 h 6858000"/>
              <a:gd name="connsiteX7" fmla="*/ 0 w 4941281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941281" h="6858000">
                <a:moveTo>
                  <a:pt x="1" y="1181714"/>
                </a:moveTo>
                <a:lnTo>
                  <a:pt x="1" y="5676287"/>
                </a:lnTo>
                <a:lnTo>
                  <a:pt x="1956293" y="3429000"/>
                </a:lnTo>
                <a:close/>
                <a:moveTo>
                  <a:pt x="0" y="0"/>
                </a:moveTo>
                <a:lnTo>
                  <a:pt x="1956293" y="0"/>
                </a:lnTo>
                <a:lnTo>
                  <a:pt x="4941281" y="3429000"/>
                </a:lnTo>
                <a:lnTo>
                  <a:pt x="1956293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effectLst/>
        </p:spPr>
        <p:txBody>
          <a:bodyPr wrap="square" anchor="ctr">
            <a:noAutofit/>
          </a:bodyPr>
          <a:lstStyle>
            <a:lvl1pPr marL="0" marR="0" indent="0" algn="ctr" defTabSz="914400" rtl="0" eaLnBrk="1" fontAlgn="auto" latinLnBrk="1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/>
            </a:lvl1pPr>
          </a:lstStyle>
          <a:p>
            <a:r>
              <a:rPr lang="en-US" altLang="ko-KR" dirty="0"/>
              <a:t>Your Picture Here And Send to Back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1643912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그림 개체 틀 8">
            <a:extLst>
              <a:ext uri="{FF2B5EF4-FFF2-40B4-BE49-F238E27FC236}">
                <a16:creationId xmlns:a16="http://schemas.microsoft.com/office/drawing/2014/main" id="{599D82BC-D633-4EBF-8FB1-D3E2B12FB5EB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4953000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effectLst/>
        </p:spPr>
        <p:txBody>
          <a:bodyPr wrap="square" anchor="ctr">
            <a:noAutofit/>
          </a:bodyPr>
          <a:lstStyle>
            <a:lvl1pPr marL="0" marR="0" indent="0" algn="ctr" defTabSz="914400" rtl="0" eaLnBrk="1" fontAlgn="auto" latinLnBrk="1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/>
            </a:lvl1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84943096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12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236991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6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4B45A5D-5294-4B74-9B5F-48D08A1A46F1}"/>
              </a:ext>
            </a:extLst>
          </p:cNvPr>
          <p:cNvSpPr txBox="1"/>
          <p:nvPr/>
        </p:nvSpPr>
        <p:spPr>
          <a:xfrm>
            <a:off x="5090961" y="2077360"/>
            <a:ext cx="4334392" cy="209667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3000" dirty="0">
                <a:solidFill>
                  <a:schemeClr val="bg1"/>
                </a:solidFill>
                <a:latin typeface="Franklin Gothic Heavy" panose="020B0903020102020204" pitchFamily="34" charset="0"/>
                <a:cs typeface="Aharoni" panose="02010803020104030203" pitchFamily="2" charset="-79"/>
              </a:rPr>
              <a:t>2019</a:t>
            </a:r>
            <a:endParaRPr lang="ko-KR" altLang="en-US" sz="13000" dirty="0">
              <a:solidFill>
                <a:schemeClr val="bg1"/>
              </a:solidFill>
              <a:latin typeface="Franklin Gothic Heavy" panose="020B0903020102020204" pitchFamily="34" charset="0"/>
              <a:cs typeface="Aharoni" panose="02010803020104030203" pitchFamily="2" charset="-79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847CA8F9-7A72-46D8-A4D4-47E9BCE0A7E3}"/>
              </a:ext>
            </a:extLst>
          </p:cNvPr>
          <p:cNvSpPr txBox="1"/>
          <p:nvPr/>
        </p:nvSpPr>
        <p:spPr>
          <a:xfrm>
            <a:off x="5090960" y="3764978"/>
            <a:ext cx="4334391" cy="101566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6000" dirty="0">
                <a:solidFill>
                  <a:schemeClr val="bg1"/>
                </a:solidFill>
                <a:latin typeface="Franklin Gothic Heavy" panose="020B0903020102020204" pitchFamily="34" charset="0"/>
                <a:cs typeface="Aharoni" panose="02010803020104030203" pitchFamily="2" charset="-79"/>
              </a:rPr>
              <a:t>CALENDAR</a:t>
            </a:r>
            <a:endParaRPr lang="ko-KR" altLang="en-US" sz="6000" dirty="0">
              <a:solidFill>
                <a:schemeClr val="bg1"/>
              </a:solidFill>
              <a:latin typeface="Franklin Gothic Heavy" panose="020B0903020102020204" pitchFamily="34" charset="0"/>
              <a:cs typeface="Aharoni" panose="02010803020104030203" pitchFamily="2" charset="-79"/>
            </a:endParaRP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8F144A5B-076D-4634-B166-ECAEFBC2798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7189011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533A3A22-4889-4019-BCD9-D56B0C6F7A8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9648485"/>
              </p:ext>
            </p:extLst>
          </p:nvPr>
        </p:nvGraphicFramePr>
        <p:xfrm>
          <a:off x="5417819" y="1583403"/>
          <a:ext cx="4023362" cy="28346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74766">
                  <a:extLst>
                    <a:ext uri="{9D8B030D-6E8A-4147-A177-3AD203B41FA5}">
                      <a16:colId xmlns:a16="http://schemas.microsoft.com/office/drawing/2014/main" val="3797320537"/>
                    </a:ext>
                  </a:extLst>
                </a:gridCol>
                <a:gridCol w="574766">
                  <a:extLst>
                    <a:ext uri="{9D8B030D-6E8A-4147-A177-3AD203B41FA5}">
                      <a16:colId xmlns:a16="http://schemas.microsoft.com/office/drawing/2014/main" val="3226763532"/>
                    </a:ext>
                  </a:extLst>
                </a:gridCol>
                <a:gridCol w="574766">
                  <a:extLst>
                    <a:ext uri="{9D8B030D-6E8A-4147-A177-3AD203B41FA5}">
                      <a16:colId xmlns:a16="http://schemas.microsoft.com/office/drawing/2014/main" val="2438648052"/>
                    </a:ext>
                  </a:extLst>
                </a:gridCol>
                <a:gridCol w="574766">
                  <a:extLst>
                    <a:ext uri="{9D8B030D-6E8A-4147-A177-3AD203B41FA5}">
                      <a16:colId xmlns:a16="http://schemas.microsoft.com/office/drawing/2014/main" val="2471818613"/>
                    </a:ext>
                  </a:extLst>
                </a:gridCol>
                <a:gridCol w="574766">
                  <a:extLst>
                    <a:ext uri="{9D8B030D-6E8A-4147-A177-3AD203B41FA5}">
                      <a16:colId xmlns:a16="http://schemas.microsoft.com/office/drawing/2014/main" val="3924907014"/>
                    </a:ext>
                  </a:extLst>
                </a:gridCol>
                <a:gridCol w="574766">
                  <a:extLst>
                    <a:ext uri="{9D8B030D-6E8A-4147-A177-3AD203B41FA5}">
                      <a16:colId xmlns:a16="http://schemas.microsoft.com/office/drawing/2014/main" val="3274528978"/>
                    </a:ext>
                  </a:extLst>
                </a:gridCol>
                <a:gridCol w="574766">
                  <a:extLst>
                    <a:ext uri="{9D8B030D-6E8A-4147-A177-3AD203B41FA5}">
                      <a16:colId xmlns:a16="http://schemas.microsoft.com/office/drawing/2014/main" val="85204899"/>
                    </a:ext>
                  </a:extLst>
                </a:gridCol>
              </a:tblGrid>
              <a:tr h="4724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accent1"/>
                          </a:solidFill>
                        </a:rPr>
                        <a:t>SUN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accent1"/>
                          </a:solidFill>
                        </a:rPr>
                        <a:t>MON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accent1"/>
                          </a:solidFill>
                        </a:rPr>
                        <a:t>TUE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accent1"/>
                          </a:solidFill>
                        </a:rPr>
                        <a:t>WED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accent1"/>
                          </a:solidFill>
                        </a:rPr>
                        <a:t>THU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accent1"/>
                          </a:solidFill>
                        </a:rPr>
                        <a:t>FRI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accent1"/>
                          </a:solidFill>
                        </a:rPr>
                        <a:t>SAT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11764619"/>
                  </a:ext>
                </a:extLst>
              </a:tr>
              <a:tr h="4724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1"/>
                          </a:solidFill>
                        </a:rPr>
                        <a:t>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7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514205746"/>
                  </a:ext>
                </a:extLst>
              </a:tr>
              <a:tr h="4724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1"/>
                          </a:solidFill>
                        </a:rPr>
                        <a:t>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14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614386649"/>
                  </a:ext>
                </a:extLst>
              </a:tr>
              <a:tr h="4724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1"/>
                          </a:solidFill>
                        </a:rPr>
                        <a:t>15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21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902310973"/>
                  </a:ext>
                </a:extLst>
              </a:tr>
              <a:tr h="4724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1"/>
                          </a:solidFill>
                        </a:rPr>
                        <a:t>22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/>
                        <a:t>27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28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842091513"/>
                  </a:ext>
                </a:extLst>
              </a:tr>
              <a:tr h="4724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1"/>
                          </a:solidFill>
                        </a:rPr>
                        <a:t>29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30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923074017"/>
                  </a:ext>
                </a:extLst>
              </a:tr>
            </a:tbl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788F2F2F-036C-41E1-8218-F97ECD4C7A8C}"/>
              </a:ext>
            </a:extLst>
          </p:cNvPr>
          <p:cNvSpPr txBox="1"/>
          <p:nvPr/>
        </p:nvSpPr>
        <p:spPr>
          <a:xfrm>
            <a:off x="7612382" y="4770137"/>
            <a:ext cx="9433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/>
              <a:t>OCTOBER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38DE2A4-A774-4C00-B083-6863C7B6465B}"/>
              </a:ext>
            </a:extLst>
          </p:cNvPr>
          <p:cNvSpPr txBox="1"/>
          <p:nvPr/>
        </p:nvSpPr>
        <p:spPr>
          <a:xfrm>
            <a:off x="5417819" y="4770136"/>
            <a:ext cx="82586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/>
              <a:t>AUGUST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EE1B295-2516-4C37-9EE3-51792214973B}"/>
              </a:ext>
            </a:extLst>
          </p:cNvPr>
          <p:cNvSpPr/>
          <p:nvPr/>
        </p:nvSpPr>
        <p:spPr>
          <a:xfrm>
            <a:off x="4953000" y="0"/>
            <a:ext cx="4953000" cy="117816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D9F58B2-24AE-441B-A701-FE29733E9741}"/>
              </a:ext>
            </a:extLst>
          </p:cNvPr>
          <p:cNvSpPr txBox="1"/>
          <p:nvPr/>
        </p:nvSpPr>
        <p:spPr>
          <a:xfrm>
            <a:off x="5249256" y="173585"/>
            <a:ext cx="436048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4800" b="1" spc="300" dirty="0">
                <a:solidFill>
                  <a:schemeClr val="bg1"/>
                </a:solidFill>
              </a:rPr>
              <a:t>SEPTEMBER</a:t>
            </a:r>
          </a:p>
        </p:txBody>
      </p:sp>
      <p:graphicFrame>
        <p:nvGraphicFramePr>
          <p:cNvPr id="16" name="Table 15">
            <a:extLst>
              <a:ext uri="{FF2B5EF4-FFF2-40B4-BE49-F238E27FC236}">
                <a16:creationId xmlns:a16="http://schemas.microsoft.com/office/drawing/2014/main" id="{28420942-1C14-41D6-AA21-DEBE715B570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8026610"/>
              </p:ext>
            </p:extLst>
          </p:nvPr>
        </p:nvGraphicFramePr>
        <p:xfrm>
          <a:off x="5417819" y="5126697"/>
          <a:ext cx="1828799" cy="13716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61257">
                  <a:extLst>
                    <a:ext uri="{9D8B030D-6E8A-4147-A177-3AD203B41FA5}">
                      <a16:colId xmlns:a16="http://schemas.microsoft.com/office/drawing/2014/main" val="3797320537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3226763532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2438648052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2471818613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3924907014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3274528978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85204899"/>
                    </a:ext>
                  </a:extLst>
                </a:gridCol>
              </a:tblGrid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M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W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F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911764619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3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514205746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10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614386649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17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902310973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24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842091513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30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31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923074017"/>
                  </a:ext>
                </a:extLst>
              </a:tr>
            </a:tbl>
          </a:graphicData>
        </a:graphic>
      </p:graphicFrame>
      <p:graphicFrame>
        <p:nvGraphicFramePr>
          <p:cNvPr id="17" name="Table 16">
            <a:extLst>
              <a:ext uri="{FF2B5EF4-FFF2-40B4-BE49-F238E27FC236}">
                <a16:creationId xmlns:a16="http://schemas.microsoft.com/office/drawing/2014/main" id="{9EE2896F-0BD3-4B8B-A39F-7863015E3AB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2955548"/>
              </p:ext>
            </p:extLst>
          </p:nvPr>
        </p:nvGraphicFramePr>
        <p:xfrm>
          <a:off x="7612382" y="5126697"/>
          <a:ext cx="1828799" cy="13716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61257">
                  <a:extLst>
                    <a:ext uri="{9D8B030D-6E8A-4147-A177-3AD203B41FA5}">
                      <a16:colId xmlns:a16="http://schemas.microsoft.com/office/drawing/2014/main" val="3797320537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3226763532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2438648052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2471818613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3924907014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3274528978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85204899"/>
                    </a:ext>
                  </a:extLst>
                </a:gridCol>
              </a:tblGrid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M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W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F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911764619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5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514205746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12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614386649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19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902310973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26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842091513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30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31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923074017"/>
                  </a:ext>
                </a:extLst>
              </a:tr>
            </a:tbl>
          </a:graphicData>
        </a:graphic>
      </p:graphicFrame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0A239A8-709E-461E-9F74-8E567AE1E3F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5514557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533A3A22-4889-4019-BCD9-D56B0C6F7A8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4916615"/>
              </p:ext>
            </p:extLst>
          </p:nvPr>
        </p:nvGraphicFramePr>
        <p:xfrm>
          <a:off x="5417819" y="1583403"/>
          <a:ext cx="4023362" cy="28346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74766">
                  <a:extLst>
                    <a:ext uri="{9D8B030D-6E8A-4147-A177-3AD203B41FA5}">
                      <a16:colId xmlns:a16="http://schemas.microsoft.com/office/drawing/2014/main" val="3797320537"/>
                    </a:ext>
                  </a:extLst>
                </a:gridCol>
                <a:gridCol w="574766">
                  <a:extLst>
                    <a:ext uri="{9D8B030D-6E8A-4147-A177-3AD203B41FA5}">
                      <a16:colId xmlns:a16="http://schemas.microsoft.com/office/drawing/2014/main" val="3226763532"/>
                    </a:ext>
                  </a:extLst>
                </a:gridCol>
                <a:gridCol w="574766">
                  <a:extLst>
                    <a:ext uri="{9D8B030D-6E8A-4147-A177-3AD203B41FA5}">
                      <a16:colId xmlns:a16="http://schemas.microsoft.com/office/drawing/2014/main" val="2438648052"/>
                    </a:ext>
                  </a:extLst>
                </a:gridCol>
                <a:gridCol w="574766">
                  <a:extLst>
                    <a:ext uri="{9D8B030D-6E8A-4147-A177-3AD203B41FA5}">
                      <a16:colId xmlns:a16="http://schemas.microsoft.com/office/drawing/2014/main" val="2471818613"/>
                    </a:ext>
                  </a:extLst>
                </a:gridCol>
                <a:gridCol w="574766">
                  <a:extLst>
                    <a:ext uri="{9D8B030D-6E8A-4147-A177-3AD203B41FA5}">
                      <a16:colId xmlns:a16="http://schemas.microsoft.com/office/drawing/2014/main" val="3924907014"/>
                    </a:ext>
                  </a:extLst>
                </a:gridCol>
                <a:gridCol w="574766">
                  <a:extLst>
                    <a:ext uri="{9D8B030D-6E8A-4147-A177-3AD203B41FA5}">
                      <a16:colId xmlns:a16="http://schemas.microsoft.com/office/drawing/2014/main" val="3274528978"/>
                    </a:ext>
                  </a:extLst>
                </a:gridCol>
                <a:gridCol w="574766">
                  <a:extLst>
                    <a:ext uri="{9D8B030D-6E8A-4147-A177-3AD203B41FA5}">
                      <a16:colId xmlns:a16="http://schemas.microsoft.com/office/drawing/2014/main" val="85204899"/>
                    </a:ext>
                  </a:extLst>
                </a:gridCol>
              </a:tblGrid>
              <a:tr h="4724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accent1"/>
                          </a:solidFill>
                        </a:rPr>
                        <a:t>SUN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accent1"/>
                          </a:solidFill>
                        </a:rPr>
                        <a:t>MON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accent1"/>
                          </a:solidFill>
                        </a:rPr>
                        <a:t>TUE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accent1"/>
                          </a:solidFill>
                        </a:rPr>
                        <a:t>WED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accent1"/>
                          </a:solidFill>
                        </a:rPr>
                        <a:t>THU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accent1"/>
                          </a:solidFill>
                        </a:rPr>
                        <a:t>FRI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accent1"/>
                          </a:solidFill>
                        </a:rPr>
                        <a:t>SAT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11764619"/>
                  </a:ext>
                </a:extLst>
              </a:tr>
              <a:tr h="472440"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5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514205746"/>
                  </a:ext>
                </a:extLst>
              </a:tr>
              <a:tr h="4724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1"/>
                          </a:solidFill>
                        </a:rPr>
                        <a:t>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12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614386649"/>
                  </a:ext>
                </a:extLst>
              </a:tr>
              <a:tr h="4724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1"/>
                          </a:solidFill>
                        </a:rPr>
                        <a:t>12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19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902310973"/>
                  </a:ext>
                </a:extLst>
              </a:tr>
              <a:tr h="4724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1"/>
                          </a:solidFill>
                        </a:rPr>
                        <a:t>20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26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842091513"/>
                  </a:ext>
                </a:extLst>
              </a:tr>
              <a:tr h="4724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1"/>
                          </a:solidFill>
                        </a:rPr>
                        <a:t>27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30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31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923074017"/>
                  </a:ext>
                </a:extLst>
              </a:tr>
            </a:tbl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788F2F2F-036C-41E1-8218-F97ECD4C7A8C}"/>
              </a:ext>
            </a:extLst>
          </p:cNvPr>
          <p:cNvSpPr txBox="1"/>
          <p:nvPr/>
        </p:nvSpPr>
        <p:spPr>
          <a:xfrm>
            <a:off x="7612382" y="4770137"/>
            <a:ext cx="106471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/>
              <a:t>NOVEMBER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38DE2A4-A774-4C00-B083-6863C7B6465B}"/>
              </a:ext>
            </a:extLst>
          </p:cNvPr>
          <p:cNvSpPr txBox="1"/>
          <p:nvPr/>
        </p:nvSpPr>
        <p:spPr>
          <a:xfrm>
            <a:off x="5417819" y="4770136"/>
            <a:ext cx="11336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/>
              <a:t>SEPTEMBER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8193B83-67C7-40CC-8B9E-7B1519D75E8D}"/>
              </a:ext>
            </a:extLst>
          </p:cNvPr>
          <p:cNvSpPr/>
          <p:nvPr/>
        </p:nvSpPr>
        <p:spPr>
          <a:xfrm>
            <a:off x="4953000" y="0"/>
            <a:ext cx="4953000" cy="117816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8CF81BA-651F-4B6C-BB89-A2EF6FB71A60}"/>
              </a:ext>
            </a:extLst>
          </p:cNvPr>
          <p:cNvSpPr txBox="1"/>
          <p:nvPr/>
        </p:nvSpPr>
        <p:spPr>
          <a:xfrm>
            <a:off x="5534527" y="173585"/>
            <a:ext cx="378994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4800" b="1" spc="600" dirty="0">
                <a:solidFill>
                  <a:schemeClr val="bg1"/>
                </a:solidFill>
              </a:rPr>
              <a:t>OCTOBER</a:t>
            </a:r>
          </a:p>
        </p:txBody>
      </p:sp>
      <p:graphicFrame>
        <p:nvGraphicFramePr>
          <p:cNvPr id="16" name="Table 15">
            <a:extLst>
              <a:ext uri="{FF2B5EF4-FFF2-40B4-BE49-F238E27FC236}">
                <a16:creationId xmlns:a16="http://schemas.microsoft.com/office/drawing/2014/main" id="{FC404B4B-D828-4FB2-AE19-4732A2EF849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0493932"/>
              </p:ext>
            </p:extLst>
          </p:nvPr>
        </p:nvGraphicFramePr>
        <p:xfrm>
          <a:off x="5417819" y="5126697"/>
          <a:ext cx="1828799" cy="13716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61257">
                  <a:extLst>
                    <a:ext uri="{9D8B030D-6E8A-4147-A177-3AD203B41FA5}">
                      <a16:colId xmlns:a16="http://schemas.microsoft.com/office/drawing/2014/main" val="3797320537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3226763532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2438648052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2471818613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3924907014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3274528978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85204899"/>
                    </a:ext>
                  </a:extLst>
                </a:gridCol>
              </a:tblGrid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M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W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F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911764619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7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514205746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14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614386649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21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902310973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/>
                        <a:t>27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28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842091513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30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923074017"/>
                  </a:ext>
                </a:extLst>
              </a:tr>
            </a:tbl>
          </a:graphicData>
        </a:graphic>
      </p:graphicFrame>
      <p:graphicFrame>
        <p:nvGraphicFramePr>
          <p:cNvPr id="17" name="Table 16">
            <a:extLst>
              <a:ext uri="{FF2B5EF4-FFF2-40B4-BE49-F238E27FC236}">
                <a16:creationId xmlns:a16="http://schemas.microsoft.com/office/drawing/2014/main" id="{CB90B4BE-677C-412C-978F-1A41BD6B062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262013"/>
              </p:ext>
            </p:extLst>
          </p:nvPr>
        </p:nvGraphicFramePr>
        <p:xfrm>
          <a:off x="7612382" y="5126697"/>
          <a:ext cx="1828799" cy="13716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61257">
                  <a:extLst>
                    <a:ext uri="{9D8B030D-6E8A-4147-A177-3AD203B41FA5}">
                      <a16:colId xmlns:a16="http://schemas.microsoft.com/office/drawing/2014/main" val="3797320537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3226763532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2438648052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2471818613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3924907014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3274528978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85204899"/>
                    </a:ext>
                  </a:extLst>
                </a:gridCol>
              </a:tblGrid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M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W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F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911764619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514205746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9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614386649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16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902310973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23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842091513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30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923074017"/>
                  </a:ext>
                </a:extLst>
              </a:tr>
            </a:tbl>
          </a:graphicData>
        </a:graphic>
      </p:graphicFrame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4CF72B2-89CB-41BD-97BA-2D9CC0BE038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3129668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533A3A22-4889-4019-BCD9-D56B0C6F7A8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0883748"/>
              </p:ext>
            </p:extLst>
          </p:nvPr>
        </p:nvGraphicFramePr>
        <p:xfrm>
          <a:off x="5417819" y="1583403"/>
          <a:ext cx="4023362" cy="28346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74766">
                  <a:extLst>
                    <a:ext uri="{9D8B030D-6E8A-4147-A177-3AD203B41FA5}">
                      <a16:colId xmlns:a16="http://schemas.microsoft.com/office/drawing/2014/main" val="3797320537"/>
                    </a:ext>
                  </a:extLst>
                </a:gridCol>
                <a:gridCol w="574766">
                  <a:extLst>
                    <a:ext uri="{9D8B030D-6E8A-4147-A177-3AD203B41FA5}">
                      <a16:colId xmlns:a16="http://schemas.microsoft.com/office/drawing/2014/main" val="3226763532"/>
                    </a:ext>
                  </a:extLst>
                </a:gridCol>
                <a:gridCol w="574766">
                  <a:extLst>
                    <a:ext uri="{9D8B030D-6E8A-4147-A177-3AD203B41FA5}">
                      <a16:colId xmlns:a16="http://schemas.microsoft.com/office/drawing/2014/main" val="2438648052"/>
                    </a:ext>
                  </a:extLst>
                </a:gridCol>
                <a:gridCol w="574766">
                  <a:extLst>
                    <a:ext uri="{9D8B030D-6E8A-4147-A177-3AD203B41FA5}">
                      <a16:colId xmlns:a16="http://schemas.microsoft.com/office/drawing/2014/main" val="2471818613"/>
                    </a:ext>
                  </a:extLst>
                </a:gridCol>
                <a:gridCol w="574766">
                  <a:extLst>
                    <a:ext uri="{9D8B030D-6E8A-4147-A177-3AD203B41FA5}">
                      <a16:colId xmlns:a16="http://schemas.microsoft.com/office/drawing/2014/main" val="3924907014"/>
                    </a:ext>
                  </a:extLst>
                </a:gridCol>
                <a:gridCol w="574766">
                  <a:extLst>
                    <a:ext uri="{9D8B030D-6E8A-4147-A177-3AD203B41FA5}">
                      <a16:colId xmlns:a16="http://schemas.microsoft.com/office/drawing/2014/main" val="3274528978"/>
                    </a:ext>
                  </a:extLst>
                </a:gridCol>
                <a:gridCol w="574766">
                  <a:extLst>
                    <a:ext uri="{9D8B030D-6E8A-4147-A177-3AD203B41FA5}">
                      <a16:colId xmlns:a16="http://schemas.microsoft.com/office/drawing/2014/main" val="85204899"/>
                    </a:ext>
                  </a:extLst>
                </a:gridCol>
              </a:tblGrid>
              <a:tr h="4724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accent1"/>
                          </a:solidFill>
                        </a:rPr>
                        <a:t>SUN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accent1"/>
                          </a:solidFill>
                        </a:rPr>
                        <a:t>MON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accent1"/>
                          </a:solidFill>
                        </a:rPr>
                        <a:t>TUE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accent1"/>
                          </a:solidFill>
                        </a:rPr>
                        <a:t>WED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accent1"/>
                          </a:solidFill>
                        </a:rPr>
                        <a:t>THU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accent1"/>
                          </a:solidFill>
                        </a:rPr>
                        <a:t>FRI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accent1"/>
                          </a:solidFill>
                        </a:rPr>
                        <a:t>SAT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11764619"/>
                  </a:ext>
                </a:extLst>
              </a:tr>
              <a:tr h="472440"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514205746"/>
                  </a:ext>
                </a:extLst>
              </a:tr>
              <a:tr h="4724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1"/>
                          </a:solidFill>
                        </a:rPr>
                        <a:t>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9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614386649"/>
                  </a:ext>
                </a:extLst>
              </a:tr>
              <a:tr h="4724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1"/>
                          </a:solidFill>
                        </a:rPr>
                        <a:t>10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16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902310973"/>
                  </a:ext>
                </a:extLst>
              </a:tr>
              <a:tr h="4724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1"/>
                          </a:solidFill>
                        </a:rPr>
                        <a:t>17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23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842091513"/>
                  </a:ext>
                </a:extLst>
              </a:tr>
              <a:tr h="4724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1"/>
                          </a:solidFill>
                        </a:rPr>
                        <a:t>24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30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923074017"/>
                  </a:ext>
                </a:extLst>
              </a:tr>
            </a:tbl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788F2F2F-036C-41E1-8218-F97ECD4C7A8C}"/>
              </a:ext>
            </a:extLst>
          </p:cNvPr>
          <p:cNvSpPr txBox="1"/>
          <p:nvPr/>
        </p:nvSpPr>
        <p:spPr>
          <a:xfrm>
            <a:off x="7612382" y="4770137"/>
            <a:ext cx="10550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/>
              <a:t>DECEMBER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38DE2A4-A774-4C00-B083-6863C7B6465B}"/>
              </a:ext>
            </a:extLst>
          </p:cNvPr>
          <p:cNvSpPr txBox="1"/>
          <p:nvPr/>
        </p:nvSpPr>
        <p:spPr>
          <a:xfrm>
            <a:off x="5417819" y="4770136"/>
            <a:ext cx="9433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/>
              <a:t>OCTOBER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192AEA0-F3EE-4D02-9C14-429CC67ED7C8}"/>
              </a:ext>
            </a:extLst>
          </p:cNvPr>
          <p:cNvSpPr/>
          <p:nvPr/>
        </p:nvSpPr>
        <p:spPr>
          <a:xfrm>
            <a:off x="4953000" y="0"/>
            <a:ext cx="4953000" cy="117816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8008007-18AE-4E8C-A963-97B3029D9DC4}"/>
              </a:ext>
            </a:extLst>
          </p:cNvPr>
          <p:cNvSpPr txBox="1"/>
          <p:nvPr/>
        </p:nvSpPr>
        <p:spPr>
          <a:xfrm>
            <a:off x="5405548" y="173585"/>
            <a:ext cx="404790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4800" b="1" spc="300" dirty="0">
                <a:solidFill>
                  <a:schemeClr val="bg1"/>
                </a:solidFill>
              </a:rPr>
              <a:t>NOVEMBER</a:t>
            </a:r>
          </a:p>
        </p:txBody>
      </p:sp>
      <p:graphicFrame>
        <p:nvGraphicFramePr>
          <p:cNvPr id="16" name="Table 15">
            <a:extLst>
              <a:ext uri="{FF2B5EF4-FFF2-40B4-BE49-F238E27FC236}">
                <a16:creationId xmlns:a16="http://schemas.microsoft.com/office/drawing/2014/main" id="{3DA69490-1845-4214-8098-EA86DC944EC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3824212"/>
              </p:ext>
            </p:extLst>
          </p:nvPr>
        </p:nvGraphicFramePr>
        <p:xfrm>
          <a:off x="5417819" y="5126697"/>
          <a:ext cx="1828799" cy="13716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61257">
                  <a:extLst>
                    <a:ext uri="{9D8B030D-6E8A-4147-A177-3AD203B41FA5}">
                      <a16:colId xmlns:a16="http://schemas.microsoft.com/office/drawing/2014/main" val="3797320537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3226763532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2438648052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2471818613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3924907014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3274528978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85204899"/>
                    </a:ext>
                  </a:extLst>
                </a:gridCol>
              </a:tblGrid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M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W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F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911764619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5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514205746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12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614386649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19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902310973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26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842091513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30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31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923074017"/>
                  </a:ext>
                </a:extLst>
              </a:tr>
            </a:tbl>
          </a:graphicData>
        </a:graphic>
      </p:graphicFrame>
      <p:graphicFrame>
        <p:nvGraphicFramePr>
          <p:cNvPr id="17" name="Table 16">
            <a:extLst>
              <a:ext uri="{FF2B5EF4-FFF2-40B4-BE49-F238E27FC236}">
                <a16:creationId xmlns:a16="http://schemas.microsoft.com/office/drawing/2014/main" id="{8D2E71F9-6E87-4324-8A82-BF2D475C898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8302619"/>
              </p:ext>
            </p:extLst>
          </p:nvPr>
        </p:nvGraphicFramePr>
        <p:xfrm>
          <a:off x="7612382" y="5126697"/>
          <a:ext cx="1828799" cy="13716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61257">
                  <a:extLst>
                    <a:ext uri="{9D8B030D-6E8A-4147-A177-3AD203B41FA5}">
                      <a16:colId xmlns:a16="http://schemas.microsoft.com/office/drawing/2014/main" val="3797320537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3226763532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2438648052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2471818613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3924907014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3274528978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85204899"/>
                    </a:ext>
                  </a:extLst>
                </a:gridCol>
              </a:tblGrid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M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W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F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911764619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7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514205746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14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614386649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21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902310973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/>
                        <a:t>27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28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842091513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30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31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923074017"/>
                  </a:ext>
                </a:extLst>
              </a:tr>
            </a:tbl>
          </a:graphicData>
        </a:graphic>
      </p:graphicFrame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A847FED-E6B2-4A3B-A881-467D5A2968F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95432237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533A3A22-4889-4019-BCD9-D56B0C6F7A8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8874020"/>
              </p:ext>
            </p:extLst>
          </p:nvPr>
        </p:nvGraphicFramePr>
        <p:xfrm>
          <a:off x="5417819" y="1583403"/>
          <a:ext cx="4023362" cy="28346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74766">
                  <a:extLst>
                    <a:ext uri="{9D8B030D-6E8A-4147-A177-3AD203B41FA5}">
                      <a16:colId xmlns:a16="http://schemas.microsoft.com/office/drawing/2014/main" val="3797320537"/>
                    </a:ext>
                  </a:extLst>
                </a:gridCol>
                <a:gridCol w="574766">
                  <a:extLst>
                    <a:ext uri="{9D8B030D-6E8A-4147-A177-3AD203B41FA5}">
                      <a16:colId xmlns:a16="http://schemas.microsoft.com/office/drawing/2014/main" val="3226763532"/>
                    </a:ext>
                  </a:extLst>
                </a:gridCol>
                <a:gridCol w="574766">
                  <a:extLst>
                    <a:ext uri="{9D8B030D-6E8A-4147-A177-3AD203B41FA5}">
                      <a16:colId xmlns:a16="http://schemas.microsoft.com/office/drawing/2014/main" val="2438648052"/>
                    </a:ext>
                  </a:extLst>
                </a:gridCol>
                <a:gridCol w="574766">
                  <a:extLst>
                    <a:ext uri="{9D8B030D-6E8A-4147-A177-3AD203B41FA5}">
                      <a16:colId xmlns:a16="http://schemas.microsoft.com/office/drawing/2014/main" val="2471818613"/>
                    </a:ext>
                  </a:extLst>
                </a:gridCol>
                <a:gridCol w="574766">
                  <a:extLst>
                    <a:ext uri="{9D8B030D-6E8A-4147-A177-3AD203B41FA5}">
                      <a16:colId xmlns:a16="http://schemas.microsoft.com/office/drawing/2014/main" val="3924907014"/>
                    </a:ext>
                  </a:extLst>
                </a:gridCol>
                <a:gridCol w="574766">
                  <a:extLst>
                    <a:ext uri="{9D8B030D-6E8A-4147-A177-3AD203B41FA5}">
                      <a16:colId xmlns:a16="http://schemas.microsoft.com/office/drawing/2014/main" val="3274528978"/>
                    </a:ext>
                  </a:extLst>
                </a:gridCol>
                <a:gridCol w="574766">
                  <a:extLst>
                    <a:ext uri="{9D8B030D-6E8A-4147-A177-3AD203B41FA5}">
                      <a16:colId xmlns:a16="http://schemas.microsoft.com/office/drawing/2014/main" val="85204899"/>
                    </a:ext>
                  </a:extLst>
                </a:gridCol>
              </a:tblGrid>
              <a:tr h="4724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accent1"/>
                          </a:solidFill>
                        </a:rPr>
                        <a:t>SUN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accent1"/>
                          </a:solidFill>
                        </a:rPr>
                        <a:t>MON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accent1"/>
                          </a:solidFill>
                        </a:rPr>
                        <a:t>TUE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accent1"/>
                          </a:solidFill>
                        </a:rPr>
                        <a:t>WED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accent1"/>
                          </a:solidFill>
                        </a:rPr>
                        <a:t>THU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accent1"/>
                          </a:solidFill>
                        </a:rPr>
                        <a:t>FRI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accent1"/>
                          </a:solidFill>
                        </a:rPr>
                        <a:t>SAT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11764619"/>
                  </a:ext>
                </a:extLst>
              </a:tr>
              <a:tr h="4724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1"/>
                          </a:solidFill>
                        </a:rPr>
                        <a:t>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7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514205746"/>
                  </a:ext>
                </a:extLst>
              </a:tr>
              <a:tr h="4724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1"/>
                          </a:solidFill>
                        </a:rPr>
                        <a:t>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14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614386649"/>
                  </a:ext>
                </a:extLst>
              </a:tr>
              <a:tr h="4724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1"/>
                          </a:solidFill>
                        </a:rPr>
                        <a:t>15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21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902310973"/>
                  </a:ext>
                </a:extLst>
              </a:tr>
              <a:tr h="4724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1"/>
                          </a:solidFill>
                        </a:rPr>
                        <a:t>22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/>
                        <a:t>27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28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842091513"/>
                  </a:ext>
                </a:extLst>
              </a:tr>
              <a:tr h="4724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1"/>
                          </a:solidFill>
                        </a:rPr>
                        <a:t>29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30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31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923074017"/>
                  </a:ext>
                </a:extLst>
              </a:tr>
            </a:tbl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788F2F2F-036C-41E1-8218-F97ECD4C7A8C}"/>
              </a:ext>
            </a:extLst>
          </p:cNvPr>
          <p:cNvSpPr txBox="1"/>
          <p:nvPr/>
        </p:nvSpPr>
        <p:spPr>
          <a:xfrm>
            <a:off x="7612382" y="4770137"/>
            <a:ext cx="8984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/>
              <a:t>JANUARY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38DE2A4-A774-4C00-B083-6863C7B6465B}"/>
              </a:ext>
            </a:extLst>
          </p:cNvPr>
          <p:cNvSpPr txBox="1"/>
          <p:nvPr/>
        </p:nvSpPr>
        <p:spPr>
          <a:xfrm>
            <a:off x="5417819" y="4770136"/>
            <a:ext cx="106471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/>
              <a:t>NOVEMBER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0B7466A-CBCD-4E6C-B564-63D6FFE02A9D}"/>
              </a:ext>
            </a:extLst>
          </p:cNvPr>
          <p:cNvSpPr/>
          <p:nvPr/>
        </p:nvSpPr>
        <p:spPr>
          <a:xfrm>
            <a:off x="4953000" y="0"/>
            <a:ext cx="4953000" cy="117816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7D8D8A5-6FC6-4268-8646-61E163CD3019}"/>
              </a:ext>
            </a:extLst>
          </p:cNvPr>
          <p:cNvSpPr txBox="1"/>
          <p:nvPr/>
        </p:nvSpPr>
        <p:spPr>
          <a:xfrm>
            <a:off x="5423181" y="173585"/>
            <a:ext cx="401263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4800" b="1" spc="300" dirty="0">
                <a:solidFill>
                  <a:schemeClr val="bg1"/>
                </a:solidFill>
              </a:rPr>
              <a:t>DECEMBER</a:t>
            </a:r>
          </a:p>
        </p:txBody>
      </p:sp>
      <p:graphicFrame>
        <p:nvGraphicFramePr>
          <p:cNvPr id="16" name="Table 15">
            <a:extLst>
              <a:ext uri="{FF2B5EF4-FFF2-40B4-BE49-F238E27FC236}">
                <a16:creationId xmlns:a16="http://schemas.microsoft.com/office/drawing/2014/main" id="{C467131E-60B1-4D11-8915-2D98112E837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6532258"/>
              </p:ext>
            </p:extLst>
          </p:nvPr>
        </p:nvGraphicFramePr>
        <p:xfrm>
          <a:off x="5417819" y="5126697"/>
          <a:ext cx="1828799" cy="13716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61257">
                  <a:extLst>
                    <a:ext uri="{9D8B030D-6E8A-4147-A177-3AD203B41FA5}">
                      <a16:colId xmlns:a16="http://schemas.microsoft.com/office/drawing/2014/main" val="3797320537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3226763532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2438648052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2471818613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3924907014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3274528978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85204899"/>
                    </a:ext>
                  </a:extLst>
                </a:gridCol>
              </a:tblGrid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M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W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F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911764619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514205746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9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614386649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16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902310973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23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842091513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30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923074017"/>
                  </a:ext>
                </a:extLst>
              </a:tr>
            </a:tbl>
          </a:graphicData>
        </a:graphic>
      </p:graphicFrame>
      <p:graphicFrame>
        <p:nvGraphicFramePr>
          <p:cNvPr id="17" name="Table 16">
            <a:extLst>
              <a:ext uri="{FF2B5EF4-FFF2-40B4-BE49-F238E27FC236}">
                <a16:creationId xmlns:a16="http://schemas.microsoft.com/office/drawing/2014/main" id="{17998F0C-4F27-4970-9D0F-CB17C37A1CF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3993435"/>
              </p:ext>
            </p:extLst>
          </p:nvPr>
        </p:nvGraphicFramePr>
        <p:xfrm>
          <a:off x="7612382" y="5126697"/>
          <a:ext cx="1828799" cy="13716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61257">
                  <a:extLst>
                    <a:ext uri="{9D8B030D-6E8A-4147-A177-3AD203B41FA5}">
                      <a16:colId xmlns:a16="http://schemas.microsoft.com/office/drawing/2014/main" val="3797320537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3226763532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2438648052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2471818613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3924907014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3274528978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85204899"/>
                    </a:ext>
                  </a:extLst>
                </a:gridCol>
              </a:tblGrid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M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W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F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911764619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4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514205746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11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614386649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18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902310973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25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842091513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30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31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923074017"/>
                  </a:ext>
                </a:extLst>
              </a:tr>
            </a:tbl>
          </a:graphicData>
        </a:graphic>
      </p:graphicFrame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B298B47-F61D-4286-867B-A4B6EEFA4EA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9201545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5342B16-9828-4D60-9351-8F772BECBD8F}"/>
              </a:ext>
            </a:extLst>
          </p:cNvPr>
          <p:cNvSpPr/>
          <p:nvPr/>
        </p:nvSpPr>
        <p:spPr>
          <a:xfrm>
            <a:off x="4953000" y="0"/>
            <a:ext cx="4953000" cy="117816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3168953-6206-4432-8399-D02782205B98}"/>
              </a:ext>
            </a:extLst>
          </p:cNvPr>
          <p:cNvSpPr txBox="1"/>
          <p:nvPr/>
        </p:nvSpPr>
        <p:spPr>
          <a:xfrm>
            <a:off x="5592200" y="173585"/>
            <a:ext cx="367460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4800" b="1" spc="600" dirty="0">
                <a:solidFill>
                  <a:schemeClr val="bg1"/>
                </a:solidFill>
              </a:rPr>
              <a:t>JANUARY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533A3A22-4889-4019-BCD9-D56B0C6F7A8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7559686"/>
              </p:ext>
            </p:extLst>
          </p:nvPr>
        </p:nvGraphicFramePr>
        <p:xfrm>
          <a:off x="5417819" y="1583403"/>
          <a:ext cx="4023362" cy="28346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74766">
                  <a:extLst>
                    <a:ext uri="{9D8B030D-6E8A-4147-A177-3AD203B41FA5}">
                      <a16:colId xmlns:a16="http://schemas.microsoft.com/office/drawing/2014/main" val="3797320537"/>
                    </a:ext>
                  </a:extLst>
                </a:gridCol>
                <a:gridCol w="574766">
                  <a:extLst>
                    <a:ext uri="{9D8B030D-6E8A-4147-A177-3AD203B41FA5}">
                      <a16:colId xmlns:a16="http://schemas.microsoft.com/office/drawing/2014/main" val="3226763532"/>
                    </a:ext>
                  </a:extLst>
                </a:gridCol>
                <a:gridCol w="574766">
                  <a:extLst>
                    <a:ext uri="{9D8B030D-6E8A-4147-A177-3AD203B41FA5}">
                      <a16:colId xmlns:a16="http://schemas.microsoft.com/office/drawing/2014/main" val="2438648052"/>
                    </a:ext>
                  </a:extLst>
                </a:gridCol>
                <a:gridCol w="574766">
                  <a:extLst>
                    <a:ext uri="{9D8B030D-6E8A-4147-A177-3AD203B41FA5}">
                      <a16:colId xmlns:a16="http://schemas.microsoft.com/office/drawing/2014/main" val="2471818613"/>
                    </a:ext>
                  </a:extLst>
                </a:gridCol>
                <a:gridCol w="574766">
                  <a:extLst>
                    <a:ext uri="{9D8B030D-6E8A-4147-A177-3AD203B41FA5}">
                      <a16:colId xmlns:a16="http://schemas.microsoft.com/office/drawing/2014/main" val="3924907014"/>
                    </a:ext>
                  </a:extLst>
                </a:gridCol>
                <a:gridCol w="574766">
                  <a:extLst>
                    <a:ext uri="{9D8B030D-6E8A-4147-A177-3AD203B41FA5}">
                      <a16:colId xmlns:a16="http://schemas.microsoft.com/office/drawing/2014/main" val="3274528978"/>
                    </a:ext>
                  </a:extLst>
                </a:gridCol>
                <a:gridCol w="574766">
                  <a:extLst>
                    <a:ext uri="{9D8B030D-6E8A-4147-A177-3AD203B41FA5}">
                      <a16:colId xmlns:a16="http://schemas.microsoft.com/office/drawing/2014/main" val="85204899"/>
                    </a:ext>
                  </a:extLst>
                </a:gridCol>
              </a:tblGrid>
              <a:tr h="4724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accent1"/>
                          </a:solidFill>
                        </a:rPr>
                        <a:t>SUN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accent1"/>
                          </a:solidFill>
                        </a:rPr>
                        <a:t>MON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accent1"/>
                          </a:solidFill>
                        </a:rPr>
                        <a:t>TUE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accent1"/>
                          </a:solidFill>
                        </a:rPr>
                        <a:t>WED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accent1"/>
                          </a:solidFill>
                        </a:rPr>
                        <a:t>THU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accent1"/>
                          </a:solidFill>
                        </a:rPr>
                        <a:t>FRI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accent1"/>
                          </a:solidFill>
                        </a:rPr>
                        <a:t>SAT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11764619"/>
                  </a:ext>
                </a:extLst>
              </a:tr>
              <a:tr h="472440"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3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4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5</a:t>
                      </a:r>
                    </a:p>
                  </a:txBody>
                  <a:tcPr marL="74295" marR="74295" marT="37148" marB="37148" anchor="ctr"/>
                </a:tc>
                <a:extLst>
                  <a:ext uri="{0D108BD9-81ED-4DB2-BD59-A6C34878D82A}">
                    <a16:rowId xmlns:a16="http://schemas.microsoft.com/office/drawing/2014/main" val="514205746"/>
                  </a:ext>
                </a:extLst>
              </a:tr>
              <a:tr h="4724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1"/>
                          </a:solidFill>
                        </a:rPr>
                        <a:t>6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7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8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9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10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11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12</a:t>
                      </a:r>
                    </a:p>
                  </a:txBody>
                  <a:tcPr marL="74295" marR="74295" marT="37148" marB="37148" anchor="ctr"/>
                </a:tc>
                <a:extLst>
                  <a:ext uri="{0D108BD9-81ED-4DB2-BD59-A6C34878D82A}">
                    <a16:rowId xmlns:a16="http://schemas.microsoft.com/office/drawing/2014/main" val="3614386649"/>
                  </a:ext>
                </a:extLst>
              </a:tr>
              <a:tr h="4724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1"/>
                          </a:solidFill>
                        </a:rPr>
                        <a:t>13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14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15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16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17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18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19</a:t>
                      </a:r>
                    </a:p>
                  </a:txBody>
                  <a:tcPr marL="74295" marR="74295" marT="37148" marB="37148" anchor="ctr"/>
                </a:tc>
                <a:extLst>
                  <a:ext uri="{0D108BD9-81ED-4DB2-BD59-A6C34878D82A}">
                    <a16:rowId xmlns:a16="http://schemas.microsoft.com/office/drawing/2014/main" val="2902310973"/>
                  </a:ext>
                </a:extLst>
              </a:tr>
              <a:tr h="4724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1"/>
                          </a:solidFill>
                        </a:rPr>
                        <a:t>20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21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22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23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24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25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26</a:t>
                      </a:r>
                    </a:p>
                  </a:txBody>
                  <a:tcPr marL="74295" marR="74295" marT="37148" marB="37148" anchor="ctr"/>
                </a:tc>
                <a:extLst>
                  <a:ext uri="{0D108BD9-81ED-4DB2-BD59-A6C34878D82A}">
                    <a16:rowId xmlns:a16="http://schemas.microsoft.com/office/drawing/2014/main" val="3842091513"/>
                  </a:ext>
                </a:extLst>
              </a:tr>
              <a:tr h="4724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1"/>
                          </a:solidFill>
                        </a:rPr>
                        <a:t>27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28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29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30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31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74295" marR="74295" marT="37148" marB="37148" anchor="ctr"/>
                </a:tc>
                <a:extLst>
                  <a:ext uri="{0D108BD9-81ED-4DB2-BD59-A6C34878D82A}">
                    <a16:rowId xmlns:a16="http://schemas.microsoft.com/office/drawing/2014/main" val="3923074017"/>
                  </a:ext>
                </a:extLst>
              </a:tr>
            </a:tbl>
          </a:graphicData>
        </a:graphic>
      </p:graphicFrame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2B93C8C6-9BB3-4A55-AD6D-64F4725A936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0877463"/>
              </p:ext>
            </p:extLst>
          </p:nvPr>
        </p:nvGraphicFramePr>
        <p:xfrm>
          <a:off x="5417819" y="5126697"/>
          <a:ext cx="1828799" cy="1371601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61257">
                  <a:extLst>
                    <a:ext uri="{9D8B030D-6E8A-4147-A177-3AD203B41FA5}">
                      <a16:colId xmlns:a16="http://schemas.microsoft.com/office/drawing/2014/main" val="3797320537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3226763532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2438648052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2471818613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3924907014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3274528978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85204899"/>
                    </a:ext>
                  </a:extLst>
                </a:gridCol>
              </a:tblGrid>
              <a:tr h="195943"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M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W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F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911764619"/>
                  </a:ext>
                </a:extLst>
              </a:tr>
              <a:tr h="195943"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tx1"/>
                          </a:solidFill>
                          <a:latin typeface="+mn-lt"/>
                        </a:rPr>
                        <a:t>1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514205746"/>
                  </a:ext>
                </a:extLst>
              </a:tr>
              <a:tr h="195943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tx1"/>
                          </a:solidFill>
                          <a:latin typeface="+mn-lt"/>
                        </a:rPr>
                        <a:t>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tx1"/>
                          </a:solidFill>
                          <a:latin typeface="+mn-lt"/>
                        </a:rPr>
                        <a:t>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tx1"/>
                          </a:solidFill>
                          <a:latin typeface="+mn-lt"/>
                        </a:rPr>
                        <a:t>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tx1"/>
                          </a:solidFill>
                          <a:latin typeface="+mn-lt"/>
                        </a:rPr>
                        <a:t>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tx1"/>
                          </a:solidFill>
                          <a:latin typeface="+mn-lt"/>
                        </a:rPr>
                        <a:t>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tx1"/>
                          </a:solidFill>
                          <a:latin typeface="+mn-lt"/>
                        </a:rPr>
                        <a:t>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tx1"/>
                          </a:solidFill>
                          <a:latin typeface="+mn-lt"/>
                        </a:rPr>
                        <a:t>8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614386649"/>
                  </a:ext>
                </a:extLst>
              </a:tr>
              <a:tr h="195943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tx1"/>
                          </a:solidFill>
                          <a:latin typeface="+mn-lt"/>
                        </a:rPr>
                        <a:t>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tx1"/>
                          </a:solidFill>
                          <a:latin typeface="+mn-lt"/>
                        </a:rPr>
                        <a:t>10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tx1"/>
                          </a:solidFill>
                          <a:latin typeface="+mn-lt"/>
                        </a:rPr>
                        <a:t>11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tx1"/>
                          </a:solidFill>
                          <a:latin typeface="+mn-lt"/>
                        </a:rPr>
                        <a:t>12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tx1"/>
                          </a:solidFill>
                          <a:latin typeface="+mn-lt"/>
                        </a:rPr>
                        <a:t>13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tx1"/>
                          </a:solidFill>
                          <a:latin typeface="+mn-lt"/>
                        </a:rPr>
                        <a:t>14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tx1"/>
                          </a:solidFill>
                          <a:latin typeface="+mn-lt"/>
                        </a:rPr>
                        <a:t>15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902310973"/>
                  </a:ext>
                </a:extLst>
              </a:tr>
              <a:tr h="195943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tx1"/>
                          </a:solidFill>
                          <a:latin typeface="+mn-lt"/>
                        </a:rPr>
                        <a:t>16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tx1"/>
                          </a:solidFill>
                          <a:latin typeface="+mn-lt"/>
                        </a:rPr>
                        <a:t>17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tx1"/>
                          </a:solidFill>
                          <a:latin typeface="+mn-lt"/>
                        </a:rPr>
                        <a:t>18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tx1"/>
                          </a:solidFill>
                          <a:latin typeface="+mn-lt"/>
                        </a:rPr>
                        <a:t>19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tx1"/>
                          </a:solidFill>
                          <a:latin typeface="+mn-lt"/>
                        </a:rPr>
                        <a:t>20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tx1"/>
                          </a:solidFill>
                          <a:latin typeface="+mn-lt"/>
                        </a:rPr>
                        <a:t>21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tx1"/>
                          </a:solidFill>
                          <a:latin typeface="+mn-lt"/>
                        </a:rPr>
                        <a:t>22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842091513"/>
                  </a:ext>
                </a:extLst>
              </a:tr>
              <a:tr h="195943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tx1"/>
                          </a:solidFill>
                          <a:latin typeface="+mn-lt"/>
                        </a:rPr>
                        <a:t>23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tx1"/>
                          </a:solidFill>
                          <a:latin typeface="+mn-lt"/>
                        </a:rPr>
                        <a:t>24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tx1"/>
                          </a:solidFill>
                          <a:latin typeface="+mn-lt"/>
                        </a:rPr>
                        <a:t>25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tx1"/>
                          </a:solidFill>
                          <a:latin typeface="+mn-lt"/>
                        </a:rPr>
                        <a:t>26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tx1"/>
                          </a:solidFill>
                          <a:latin typeface="+mn-lt"/>
                        </a:rPr>
                        <a:t>27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tx1"/>
                          </a:solidFill>
                          <a:latin typeface="+mn-lt"/>
                        </a:rPr>
                        <a:t>28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tx1"/>
                          </a:solidFill>
                          <a:latin typeface="+mn-lt"/>
                        </a:rPr>
                        <a:t>29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923074017"/>
                  </a:ext>
                </a:extLst>
              </a:tr>
              <a:tr h="195943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tx1"/>
                          </a:solidFill>
                          <a:latin typeface="+mn-lt"/>
                        </a:rPr>
                        <a:t>30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tx1"/>
                          </a:solidFill>
                          <a:latin typeface="+mn-lt"/>
                        </a:rPr>
                        <a:t>31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91750584"/>
                  </a:ext>
                </a:extLst>
              </a:tr>
            </a:tbl>
          </a:graphicData>
        </a:graphic>
      </p:graphicFrame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B972F92D-21F3-4125-866A-91779196734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0551958"/>
              </p:ext>
            </p:extLst>
          </p:nvPr>
        </p:nvGraphicFramePr>
        <p:xfrm>
          <a:off x="7612382" y="5126697"/>
          <a:ext cx="1828799" cy="13716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61257">
                  <a:extLst>
                    <a:ext uri="{9D8B030D-6E8A-4147-A177-3AD203B41FA5}">
                      <a16:colId xmlns:a16="http://schemas.microsoft.com/office/drawing/2014/main" val="3797320537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3226763532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2438648052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2471818613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3924907014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3274528978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85204899"/>
                    </a:ext>
                  </a:extLst>
                </a:gridCol>
              </a:tblGrid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M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W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F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911764619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tx1"/>
                          </a:solidFill>
                          <a:latin typeface="+mn-lt"/>
                        </a:rPr>
                        <a:t>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tx1"/>
                          </a:solidFill>
                          <a:latin typeface="+mn-lt"/>
                        </a:rPr>
                        <a:t>2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514205746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tx1"/>
                          </a:solidFill>
                          <a:latin typeface="+mn-lt"/>
                        </a:rPr>
                        <a:t>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tx1"/>
                          </a:solidFill>
                          <a:latin typeface="+mn-lt"/>
                        </a:rPr>
                        <a:t>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tx1"/>
                          </a:solidFill>
                          <a:latin typeface="+mn-lt"/>
                        </a:rPr>
                        <a:t>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tx1"/>
                          </a:solidFill>
                          <a:latin typeface="+mn-lt"/>
                        </a:rPr>
                        <a:t>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tx1"/>
                          </a:solidFill>
                          <a:latin typeface="+mn-lt"/>
                        </a:rPr>
                        <a:t>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tx1"/>
                          </a:solidFill>
                          <a:latin typeface="+mn-lt"/>
                        </a:rPr>
                        <a:t>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tx1"/>
                          </a:solidFill>
                          <a:latin typeface="+mn-lt"/>
                        </a:rPr>
                        <a:t>9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614386649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tx1"/>
                          </a:solidFill>
                          <a:latin typeface="+mn-lt"/>
                        </a:rPr>
                        <a:t>10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tx1"/>
                          </a:solidFill>
                          <a:latin typeface="+mn-lt"/>
                        </a:rPr>
                        <a:t>11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tx1"/>
                          </a:solidFill>
                          <a:latin typeface="+mn-lt"/>
                        </a:rPr>
                        <a:t>12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tx1"/>
                          </a:solidFill>
                          <a:latin typeface="+mn-lt"/>
                        </a:rPr>
                        <a:t>13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tx1"/>
                          </a:solidFill>
                          <a:latin typeface="+mn-lt"/>
                        </a:rPr>
                        <a:t>14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tx1"/>
                          </a:solidFill>
                          <a:latin typeface="+mn-lt"/>
                        </a:rPr>
                        <a:t>15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tx1"/>
                          </a:solidFill>
                          <a:latin typeface="+mn-lt"/>
                        </a:rPr>
                        <a:t>16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902310973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tx1"/>
                          </a:solidFill>
                          <a:latin typeface="+mn-lt"/>
                        </a:rPr>
                        <a:t>17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tx1"/>
                          </a:solidFill>
                          <a:latin typeface="+mn-lt"/>
                        </a:rPr>
                        <a:t>18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tx1"/>
                          </a:solidFill>
                          <a:latin typeface="+mn-lt"/>
                        </a:rPr>
                        <a:t>19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tx1"/>
                          </a:solidFill>
                          <a:latin typeface="+mn-lt"/>
                        </a:rPr>
                        <a:t>20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tx1"/>
                          </a:solidFill>
                          <a:latin typeface="+mn-lt"/>
                        </a:rPr>
                        <a:t>21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tx1"/>
                          </a:solidFill>
                          <a:latin typeface="+mn-lt"/>
                        </a:rPr>
                        <a:t>22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tx1"/>
                          </a:solidFill>
                          <a:latin typeface="+mn-lt"/>
                        </a:rPr>
                        <a:t>23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842091513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tx1"/>
                          </a:solidFill>
                          <a:latin typeface="+mn-lt"/>
                        </a:rPr>
                        <a:t>24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tx1"/>
                          </a:solidFill>
                          <a:latin typeface="+mn-lt"/>
                        </a:rPr>
                        <a:t>25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tx1"/>
                          </a:solidFill>
                          <a:latin typeface="+mn-lt"/>
                        </a:rPr>
                        <a:t>26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tx1"/>
                          </a:solidFill>
                          <a:latin typeface="+mn-lt"/>
                        </a:rPr>
                        <a:t>27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tx1"/>
                          </a:solidFill>
                          <a:latin typeface="+mn-lt"/>
                        </a:rPr>
                        <a:t>28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923074017"/>
                  </a:ext>
                </a:extLst>
              </a:tr>
            </a:tbl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788F2F2F-036C-41E1-8218-F97ECD4C7A8C}"/>
              </a:ext>
            </a:extLst>
          </p:cNvPr>
          <p:cNvSpPr txBox="1"/>
          <p:nvPr/>
        </p:nvSpPr>
        <p:spPr>
          <a:xfrm>
            <a:off x="7612382" y="4770137"/>
            <a:ext cx="101867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/>
              <a:t>FEBRUARY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38DE2A4-A774-4C00-B083-6863C7B6465B}"/>
              </a:ext>
            </a:extLst>
          </p:cNvPr>
          <p:cNvSpPr txBox="1"/>
          <p:nvPr/>
        </p:nvSpPr>
        <p:spPr>
          <a:xfrm>
            <a:off x="5417819" y="4770136"/>
            <a:ext cx="10550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/>
              <a:t>DECEMBER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FDA678A-C48A-4A83-A47C-E5EAD13F70E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792581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5342B16-9828-4D60-9351-8F772BECBD8F}"/>
              </a:ext>
            </a:extLst>
          </p:cNvPr>
          <p:cNvSpPr/>
          <p:nvPr/>
        </p:nvSpPr>
        <p:spPr>
          <a:xfrm>
            <a:off x="4953000" y="0"/>
            <a:ext cx="4953000" cy="117816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3168953-6206-4432-8399-D02782205B98}"/>
              </a:ext>
            </a:extLst>
          </p:cNvPr>
          <p:cNvSpPr txBox="1"/>
          <p:nvPr/>
        </p:nvSpPr>
        <p:spPr>
          <a:xfrm>
            <a:off x="5332003" y="173585"/>
            <a:ext cx="419499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4800" b="1" spc="600" dirty="0">
                <a:solidFill>
                  <a:schemeClr val="bg1"/>
                </a:solidFill>
              </a:rPr>
              <a:t>FEBRUARY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533A3A22-4889-4019-BCD9-D56B0C6F7A8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7928178"/>
              </p:ext>
            </p:extLst>
          </p:nvPr>
        </p:nvGraphicFramePr>
        <p:xfrm>
          <a:off x="5417819" y="1583403"/>
          <a:ext cx="4023362" cy="28346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74766">
                  <a:extLst>
                    <a:ext uri="{9D8B030D-6E8A-4147-A177-3AD203B41FA5}">
                      <a16:colId xmlns:a16="http://schemas.microsoft.com/office/drawing/2014/main" val="3797320537"/>
                    </a:ext>
                  </a:extLst>
                </a:gridCol>
                <a:gridCol w="574766">
                  <a:extLst>
                    <a:ext uri="{9D8B030D-6E8A-4147-A177-3AD203B41FA5}">
                      <a16:colId xmlns:a16="http://schemas.microsoft.com/office/drawing/2014/main" val="3226763532"/>
                    </a:ext>
                  </a:extLst>
                </a:gridCol>
                <a:gridCol w="574766">
                  <a:extLst>
                    <a:ext uri="{9D8B030D-6E8A-4147-A177-3AD203B41FA5}">
                      <a16:colId xmlns:a16="http://schemas.microsoft.com/office/drawing/2014/main" val="2438648052"/>
                    </a:ext>
                  </a:extLst>
                </a:gridCol>
                <a:gridCol w="574766">
                  <a:extLst>
                    <a:ext uri="{9D8B030D-6E8A-4147-A177-3AD203B41FA5}">
                      <a16:colId xmlns:a16="http://schemas.microsoft.com/office/drawing/2014/main" val="2471818613"/>
                    </a:ext>
                  </a:extLst>
                </a:gridCol>
                <a:gridCol w="574766">
                  <a:extLst>
                    <a:ext uri="{9D8B030D-6E8A-4147-A177-3AD203B41FA5}">
                      <a16:colId xmlns:a16="http://schemas.microsoft.com/office/drawing/2014/main" val="3924907014"/>
                    </a:ext>
                  </a:extLst>
                </a:gridCol>
                <a:gridCol w="574766">
                  <a:extLst>
                    <a:ext uri="{9D8B030D-6E8A-4147-A177-3AD203B41FA5}">
                      <a16:colId xmlns:a16="http://schemas.microsoft.com/office/drawing/2014/main" val="3274528978"/>
                    </a:ext>
                  </a:extLst>
                </a:gridCol>
                <a:gridCol w="574766">
                  <a:extLst>
                    <a:ext uri="{9D8B030D-6E8A-4147-A177-3AD203B41FA5}">
                      <a16:colId xmlns:a16="http://schemas.microsoft.com/office/drawing/2014/main" val="85204899"/>
                    </a:ext>
                  </a:extLst>
                </a:gridCol>
              </a:tblGrid>
              <a:tr h="4724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accent1"/>
                          </a:solidFill>
                        </a:rPr>
                        <a:t>SUN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accent1"/>
                          </a:solidFill>
                        </a:rPr>
                        <a:t>MON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accent1"/>
                          </a:solidFill>
                        </a:rPr>
                        <a:t>TUE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accent1"/>
                          </a:solidFill>
                        </a:rPr>
                        <a:t>WED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accent1"/>
                          </a:solidFill>
                        </a:rPr>
                        <a:t>THU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accent1"/>
                          </a:solidFill>
                        </a:rPr>
                        <a:t>FRI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accent1"/>
                          </a:solidFill>
                        </a:rPr>
                        <a:t>SAT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11764619"/>
                  </a:ext>
                </a:extLst>
              </a:tr>
              <a:tr h="472440"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</a:t>
                      </a:r>
                    </a:p>
                  </a:txBody>
                  <a:tcPr marL="74295" marR="74295" marT="37148" marB="37148" anchor="ctr"/>
                </a:tc>
                <a:extLst>
                  <a:ext uri="{0D108BD9-81ED-4DB2-BD59-A6C34878D82A}">
                    <a16:rowId xmlns:a16="http://schemas.microsoft.com/office/drawing/2014/main" val="514205746"/>
                  </a:ext>
                </a:extLst>
              </a:tr>
              <a:tr h="4724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1"/>
                          </a:solidFill>
                        </a:rPr>
                        <a:t>3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4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6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7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8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9</a:t>
                      </a:r>
                    </a:p>
                  </a:txBody>
                  <a:tcPr marL="74295" marR="74295" marT="37148" marB="37148" anchor="ctr"/>
                </a:tc>
                <a:extLst>
                  <a:ext uri="{0D108BD9-81ED-4DB2-BD59-A6C34878D82A}">
                    <a16:rowId xmlns:a16="http://schemas.microsoft.com/office/drawing/2014/main" val="3614386649"/>
                  </a:ext>
                </a:extLst>
              </a:tr>
              <a:tr h="4724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1"/>
                          </a:solidFill>
                        </a:rPr>
                        <a:t>10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11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12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13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14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15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16</a:t>
                      </a:r>
                    </a:p>
                  </a:txBody>
                  <a:tcPr marL="74295" marR="74295" marT="37148" marB="37148" anchor="ctr"/>
                </a:tc>
                <a:extLst>
                  <a:ext uri="{0D108BD9-81ED-4DB2-BD59-A6C34878D82A}">
                    <a16:rowId xmlns:a16="http://schemas.microsoft.com/office/drawing/2014/main" val="2902310973"/>
                  </a:ext>
                </a:extLst>
              </a:tr>
              <a:tr h="4724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1"/>
                          </a:solidFill>
                        </a:rPr>
                        <a:t>17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18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19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20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21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22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23</a:t>
                      </a:r>
                    </a:p>
                  </a:txBody>
                  <a:tcPr marL="74295" marR="74295" marT="37148" marB="37148" anchor="ctr"/>
                </a:tc>
                <a:extLst>
                  <a:ext uri="{0D108BD9-81ED-4DB2-BD59-A6C34878D82A}">
                    <a16:rowId xmlns:a16="http://schemas.microsoft.com/office/drawing/2014/main" val="3842091513"/>
                  </a:ext>
                </a:extLst>
              </a:tr>
              <a:tr h="4724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1"/>
                          </a:solidFill>
                        </a:rPr>
                        <a:t>24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25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26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27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28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74295" marR="74295" marT="37148" marB="37148" anchor="ctr"/>
                </a:tc>
                <a:extLst>
                  <a:ext uri="{0D108BD9-81ED-4DB2-BD59-A6C34878D82A}">
                    <a16:rowId xmlns:a16="http://schemas.microsoft.com/office/drawing/2014/main" val="3923074017"/>
                  </a:ext>
                </a:extLst>
              </a:tr>
            </a:tbl>
          </a:graphicData>
        </a:graphic>
      </p:graphicFrame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2B93C8C6-9BB3-4A55-AD6D-64F4725A936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6285421"/>
              </p:ext>
            </p:extLst>
          </p:nvPr>
        </p:nvGraphicFramePr>
        <p:xfrm>
          <a:off x="5417819" y="5126697"/>
          <a:ext cx="1828799" cy="13716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61257">
                  <a:extLst>
                    <a:ext uri="{9D8B030D-6E8A-4147-A177-3AD203B41FA5}">
                      <a16:colId xmlns:a16="http://schemas.microsoft.com/office/drawing/2014/main" val="3797320537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3226763532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2438648052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2471818613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3924907014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3274528978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85204899"/>
                    </a:ext>
                  </a:extLst>
                </a:gridCol>
              </a:tblGrid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M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W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F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911764619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5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514205746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12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614386649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19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902310973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26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842091513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30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31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923074017"/>
                  </a:ext>
                </a:extLst>
              </a:tr>
            </a:tbl>
          </a:graphicData>
        </a:graphic>
      </p:graphicFrame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B972F92D-21F3-4125-866A-91779196734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2603594"/>
              </p:ext>
            </p:extLst>
          </p:nvPr>
        </p:nvGraphicFramePr>
        <p:xfrm>
          <a:off x="7612382" y="5126697"/>
          <a:ext cx="1828799" cy="1371601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61257">
                  <a:extLst>
                    <a:ext uri="{9D8B030D-6E8A-4147-A177-3AD203B41FA5}">
                      <a16:colId xmlns:a16="http://schemas.microsoft.com/office/drawing/2014/main" val="3797320537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3226763532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2438648052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2471818613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3924907014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3274528978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85204899"/>
                    </a:ext>
                  </a:extLst>
                </a:gridCol>
              </a:tblGrid>
              <a:tr h="195943"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M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W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F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911764619"/>
                  </a:ext>
                </a:extLst>
              </a:tr>
              <a:tr h="195943"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514205746"/>
                  </a:ext>
                </a:extLst>
              </a:tr>
              <a:tr h="195943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9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614386649"/>
                  </a:ext>
                </a:extLst>
              </a:tr>
              <a:tr h="195943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16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902310973"/>
                  </a:ext>
                </a:extLst>
              </a:tr>
              <a:tr h="195943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23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842091513"/>
                  </a:ext>
                </a:extLst>
              </a:tr>
              <a:tr h="195943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30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923074017"/>
                  </a:ext>
                </a:extLst>
              </a:tr>
              <a:tr h="195943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31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829874961"/>
                  </a:ext>
                </a:extLst>
              </a:tr>
            </a:tbl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788F2F2F-036C-41E1-8218-F97ECD4C7A8C}"/>
              </a:ext>
            </a:extLst>
          </p:cNvPr>
          <p:cNvSpPr txBox="1"/>
          <p:nvPr/>
        </p:nvSpPr>
        <p:spPr>
          <a:xfrm>
            <a:off x="7612382" y="4770137"/>
            <a:ext cx="7473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/>
              <a:t>MARCH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38DE2A4-A774-4C00-B083-6863C7B6465B}"/>
              </a:ext>
            </a:extLst>
          </p:cNvPr>
          <p:cNvSpPr txBox="1"/>
          <p:nvPr/>
        </p:nvSpPr>
        <p:spPr>
          <a:xfrm>
            <a:off x="5417819" y="4770136"/>
            <a:ext cx="8984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/>
              <a:t>JANUARY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C1ADFDD-4014-4A28-A7CB-CE759379B24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0623170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5342B16-9828-4D60-9351-8F772BECBD8F}"/>
              </a:ext>
            </a:extLst>
          </p:cNvPr>
          <p:cNvSpPr/>
          <p:nvPr/>
        </p:nvSpPr>
        <p:spPr>
          <a:xfrm>
            <a:off x="4953000" y="0"/>
            <a:ext cx="4953000" cy="117816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3168953-6206-4432-8399-D02782205B98}"/>
              </a:ext>
            </a:extLst>
          </p:cNvPr>
          <p:cNvSpPr txBox="1"/>
          <p:nvPr/>
        </p:nvSpPr>
        <p:spPr>
          <a:xfrm>
            <a:off x="6000263" y="173585"/>
            <a:ext cx="285847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4800" b="1" spc="600" dirty="0">
                <a:solidFill>
                  <a:schemeClr val="bg1"/>
                </a:solidFill>
              </a:rPr>
              <a:t>MARCH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E8061FA-DF47-4052-8BC2-1AC9114DB89C}"/>
              </a:ext>
            </a:extLst>
          </p:cNvPr>
          <p:cNvSpPr txBox="1"/>
          <p:nvPr/>
        </p:nvSpPr>
        <p:spPr>
          <a:xfrm>
            <a:off x="7612382" y="4770136"/>
            <a:ext cx="6286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/>
              <a:t>APRIL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51D1C01-9EA4-4F71-BD78-48272E6811DD}"/>
              </a:ext>
            </a:extLst>
          </p:cNvPr>
          <p:cNvSpPr txBox="1"/>
          <p:nvPr/>
        </p:nvSpPr>
        <p:spPr>
          <a:xfrm>
            <a:off x="5417819" y="4770136"/>
            <a:ext cx="101867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/>
              <a:t>FEBRUARY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533A3A22-4889-4019-BCD9-D56B0C6F7A8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6418700"/>
              </p:ext>
            </p:extLst>
          </p:nvPr>
        </p:nvGraphicFramePr>
        <p:xfrm>
          <a:off x="5417819" y="1583403"/>
          <a:ext cx="4023362" cy="283463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74766">
                  <a:extLst>
                    <a:ext uri="{9D8B030D-6E8A-4147-A177-3AD203B41FA5}">
                      <a16:colId xmlns:a16="http://schemas.microsoft.com/office/drawing/2014/main" val="3797320537"/>
                    </a:ext>
                  </a:extLst>
                </a:gridCol>
                <a:gridCol w="574766">
                  <a:extLst>
                    <a:ext uri="{9D8B030D-6E8A-4147-A177-3AD203B41FA5}">
                      <a16:colId xmlns:a16="http://schemas.microsoft.com/office/drawing/2014/main" val="3226763532"/>
                    </a:ext>
                  </a:extLst>
                </a:gridCol>
                <a:gridCol w="574766">
                  <a:extLst>
                    <a:ext uri="{9D8B030D-6E8A-4147-A177-3AD203B41FA5}">
                      <a16:colId xmlns:a16="http://schemas.microsoft.com/office/drawing/2014/main" val="2438648052"/>
                    </a:ext>
                  </a:extLst>
                </a:gridCol>
                <a:gridCol w="574766">
                  <a:extLst>
                    <a:ext uri="{9D8B030D-6E8A-4147-A177-3AD203B41FA5}">
                      <a16:colId xmlns:a16="http://schemas.microsoft.com/office/drawing/2014/main" val="2471818613"/>
                    </a:ext>
                  </a:extLst>
                </a:gridCol>
                <a:gridCol w="574766">
                  <a:extLst>
                    <a:ext uri="{9D8B030D-6E8A-4147-A177-3AD203B41FA5}">
                      <a16:colId xmlns:a16="http://schemas.microsoft.com/office/drawing/2014/main" val="3924907014"/>
                    </a:ext>
                  </a:extLst>
                </a:gridCol>
                <a:gridCol w="574766">
                  <a:extLst>
                    <a:ext uri="{9D8B030D-6E8A-4147-A177-3AD203B41FA5}">
                      <a16:colId xmlns:a16="http://schemas.microsoft.com/office/drawing/2014/main" val="3274528978"/>
                    </a:ext>
                  </a:extLst>
                </a:gridCol>
                <a:gridCol w="574766">
                  <a:extLst>
                    <a:ext uri="{9D8B030D-6E8A-4147-A177-3AD203B41FA5}">
                      <a16:colId xmlns:a16="http://schemas.microsoft.com/office/drawing/2014/main" val="85204899"/>
                    </a:ext>
                  </a:extLst>
                </a:gridCol>
              </a:tblGrid>
              <a:tr h="404948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accent1"/>
                          </a:solidFill>
                        </a:rPr>
                        <a:t>SUN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accent1"/>
                          </a:solidFill>
                        </a:rPr>
                        <a:t>MON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accent1"/>
                          </a:solidFill>
                        </a:rPr>
                        <a:t>TUE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accent1"/>
                          </a:solidFill>
                        </a:rPr>
                        <a:t>WED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accent1"/>
                          </a:solidFill>
                        </a:rPr>
                        <a:t>THU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accent1"/>
                          </a:solidFill>
                        </a:rPr>
                        <a:t>FRI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accent1"/>
                          </a:solidFill>
                        </a:rPr>
                        <a:t>SAT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11764619"/>
                  </a:ext>
                </a:extLst>
              </a:tr>
              <a:tr h="404948"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</a:t>
                      </a:r>
                    </a:p>
                  </a:txBody>
                  <a:tcPr marL="74295" marR="74295" marT="37148" marB="37148" anchor="ctr"/>
                </a:tc>
                <a:extLst>
                  <a:ext uri="{0D108BD9-81ED-4DB2-BD59-A6C34878D82A}">
                    <a16:rowId xmlns:a16="http://schemas.microsoft.com/office/drawing/2014/main" val="514205746"/>
                  </a:ext>
                </a:extLst>
              </a:tr>
              <a:tr h="404948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1"/>
                          </a:solidFill>
                        </a:rPr>
                        <a:t>3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4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6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7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8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9</a:t>
                      </a:r>
                    </a:p>
                  </a:txBody>
                  <a:tcPr marL="74295" marR="74295" marT="37148" marB="37148" anchor="ctr"/>
                </a:tc>
                <a:extLst>
                  <a:ext uri="{0D108BD9-81ED-4DB2-BD59-A6C34878D82A}">
                    <a16:rowId xmlns:a16="http://schemas.microsoft.com/office/drawing/2014/main" val="3614386649"/>
                  </a:ext>
                </a:extLst>
              </a:tr>
              <a:tr h="404948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1"/>
                          </a:solidFill>
                        </a:rPr>
                        <a:t>10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11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12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13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14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15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16</a:t>
                      </a:r>
                    </a:p>
                  </a:txBody>
                  <a:tcPr marL="74295" marR="74295" marT="37148" marB="37148" anchor="ctr"/>
                </a:tc>
                <a:extLst>
                  <a:ext uri="{0D108BD9-81ED-4DB2-BD59-A6C34878D82A}">
                    <a16:rowId xmlns:a16="http://schemas.microsoft.com/office/drawing/2014/main" val="2902310973"/>
                  </a:ext>
                </a:extLst>
              </a:tr>
              <a:tr h="404948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1"/>
                          </a:solidFill>
                        </a:rPr>
                        <a:t>17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18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19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20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21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22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23</a:t>
                      </a:r>
                    </a:p>
                  </a:txBody>
                  <a:tcPr marL="74295" marR="74295" marT="37148" marB="37148" anchor="ctr"/>
                </a:tc>
                <a:extLst>
                  <a:ext uri="{0D108BD9-81ED-4DB2-BD59-A6C34878D82A}">
                    <a16:rowId xmlns:a16="http://schemas.microsoft.com/office/drawing/2014/main" val="3842091513"/>
                  </a:ext>
                </a:extLst>
              </a:tr>
              <a:tr h="404948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1"/>
                          </a:solidFill>
                        </a:rPr>
                        <a:t>24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25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26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27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28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29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30</a:t>
                      </a:r>
                    </a:p>
                  </a:txBody>
                  <a:tcPr marL="74295" marR="74295" marT="37148" marB="37148" anchor="ctr"/>
                </a:tc>
                <a:extLst>
                  <a:ext uri="{0D108BD9-81ED-4DB2-BD59-A6C34878D82A}">
                    <a16:rowId xmlns:a16="http://schemas.microsoft.com/office/drawing/2014/main" val="3923074017"/>
                  </a:ext>
                </a:extLst>
              </a:tr>
              <a:tr h="404948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1"/>
                          </a:solidFill>
                        </a:rPr>
                        <a:t>31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74295" marR="74295" marT="37148" marB="37148" anchor="ctr"/>
                </a:tc>
                <a:extLst>
                  <a:ext uri="{0D108BD9-81ED-4DB2-BD59-A6C34878D82A}">
                    <a16:rowId xmlns:a16="http://schemas.microsoft.com/office/drawing/2014/main" val="945566890"/>
                  </a:ext>
                </a:extLst>
              </a:tr>
            </a:tbl>
          </a:graphicData>
        </a:graphic>
      </p:graphicFrame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7A429E5D-25FE-4B10-8405-E7C21B69600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0870873"/>
              </p:ext>
            </p:extLst>
          </p:nvPr>
        </p:nvGraphicFramePr>
        <p:xfrm>
          <a:off x="7612382" y="5126697"/>
          <a:ext cx="1828799" cy="13716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61257">
                  <a:extLst>
                    <a:ext uri="{9D8B030D-6E8A-4147-A177-3AD203B41FA5}">
                      <a16:colId xmlns:a16="http://schemas.microsoft.com/office/drawing/2014/main" val="3797320537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3226763532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2438648052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2471818613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3924907014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3274528978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85204899"/>
                    </a:ext>
                  </a:extLst>
                </a:gridCol>
              </a:tblGrid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M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W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F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911764619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6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514205746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13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614386649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20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902310973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27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842091513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30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923074017"/>
                  </a:ext>
                </a:extLst>
              </a:tr>
            </a:tbl>
          </a:graphicData>
        </a:graphic>
      </p:graphicFrame>
      <p:graphicFrame>
        <p:nvGraphicFramePr>
          <p:cNvPr id="14" name="Table 13">
            <a:extLst>
              <a:ext uri="{FF2B5EF4-FFF2-40B4-BE49-F238E27FC236}">
                <a16:creationId xmlns:a16="http://schemas.microsoft.com/office/drawing/2014/main" id="{262204C5-1542-4824-8E74-6C06D7DB9DB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4496630"/>
              </p:ext>
            </p:extLst>
          </p:nvPr>
        </p:nvGraphicFramePr>
        <p:xfrm>
          <a:off x="5417819" y="5126697"/>
          <a:ext cx="1828799" cy="13716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61257">
                  <a:extLst>
                    <a:ext uri="{9D8B030D-6E8A-4147-A177-3AD203B41FA5}">
                      <a16:colId xmlns:a16="http://schemas.microsoft.com/office/drawing/2014/main" val="3797320537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3226763532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2438648052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2471818613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3924907014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3274528978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85204899"/>
                    </a:ext>
                  </a:extLst>
                </a:gridCol>
              </a:tblGrid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M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W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F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911764619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514205746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9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614386649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16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902310973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23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842091513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923074017"/>
                  </a:ext>
                </a:extLst>
              </a:tr>
            </a:tbl>
          </a:graphicData>
        </a:graphic>
      </p:graphicFrame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9FEC65E-FB1E-4BC9-9F26-4AD4EA554F9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4057550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5342B16-9828-4D60-9351-8F772BECBD8F}"/>
              </a:ext>
            </a:extLst>
          </p:cNvPr>
          <p:cNvSpPr/>
          <p:nvPr/>
        </p:nvSpPr>
        <p:spPr>
          <a:xfrm>
            <a:off x="4953000" y="0"/>
            <a:ext cx="4953000" cy="117816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3168953-6206-4432-8399-D02782205B98}"/>
              </a:ext>
            </a:extLst>
          </p:cNvPr>
          <p:cNvSpPr txBox="1"/>
          <p:nvPr/>
        </p:nvSpPr>
        <p:spPr>
          <a:xfrm>
            <a:off x="6221478" y="173585"/>
            <a:ext cx="241604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4800" b="1" spc="600" dirty="0">
                <a:solidFill>
                  <a:schemeClr val="bg1"/>
                </a:solidFill>
              </a:rPr>
              <a:t>APRIL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533A3A22-4889-4019-BCD9-D56B0C6F7A8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9473982"/>
              </p:ext>
            </p:extLst>
          </p:nvPr>
        </p:nvGraphicFramePr>
        <p:xfrm>
          <a:off x="5417819" y="1583403"/>
          <a:ext cx="4023362" cy="28346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74766">
                  <a:extLst>
                    <a:ext uri="{9D8B030D-6E8A-4147-A177-3AD203B41FA5}">
                      <a16:colId xmlns:a16="http://schemas.microsoft.com/office/drawing/2014/main" val="3797320537"/>
                    </a:ext>
                  </a:extLst>
                </a:gridCol>
                <a:gridCol w="574766">
                  <a:extLst>
                    <a:ext uri="{9D8B030D-6E8A-4147-A177-3AD203B41FA5}">
                      <a16:colId xmlns:a16="http://schemas.microsoft.com/office/drawing/2014/main" val="3226763532"/>
                    </a:ext>
                  </a:extLst>
                </a:gridCol>
                <a:gridCol w="574766">
                  <a:extLst>
                    <a:ext uri="{9D8B030D-6E8A-4147-A177-3AD203B41FA5}">
                      <a16:colId xmlns:a16="http://schemas.microsoft.com/office/drawing/2014/main" val="2438648052"/>
                    </a:ext>
                  </a:extLst>
                </a:gridCol>
                <a:gridCol w="574766">
                  <a:extLst>
                    <a:ext uri="{9D8B030D-6E8A-4147-A177-3AD203B41FA5}">
                      <a16:colId xmlns:a16="http://schemas.microsoft.com/office/drawing/2014/main" val="2471818613"/>
                    </a:ext>
                  </a:extLst>
                </a:gridCol>
                <a:gridCol w="574766">
                  <a:extLst>
                    <a:ext uri="{9D8B030D-6E8A-4147-A177-3AD203B41FA5}">
                      <a16:colId xmlns:a16="http://schemas.microsoft.com/office/drawing/2014/main" val="3924907014"/>
                    </a:ext>
                  </a:extLst>
                </a:gridCol>
                <a:gridCol w="574766">
                  <a:extLst>
                    <a:ext uri="{9D8B030D-6E8A-4147-A177-3AD203B41FA5}">
                      <a16:colId xmlns:a16="http://schemas.microsoft.com/office/drawing/2014/main" val="3274528978"/>
                    </a:ext>
                  </a:extLst>
                </a:gridCol>
                <a:gridCol w="574766">
                  <a:extLst>
                    <a:ext uri="{9D8B030D-6E8A-4147-A177-3AD203B41FA5}">
                      <a16:colId xmlns:a16="http://schemas.microsoft.com/office/drawing/2014/main" val="85204899"/>
                    </a:ext>
                  </a:extLst>
                </a:gridCol>
              </a:tblGrid>
              <a:tr h="4724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accent1"/>
                          </a:solidFill>
                        </a:rPr>
                        <a:t>SUN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accent1"/>
                          </a:solidFill>
                        </a:rPr>
                        <a:t>MON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accent1"/>
                          </a:solidFill>
                        </a:rPr>
                        <a:t>TUE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accent1"/>
                          </a:solidFill>
                        </a:rPr>
                        <a:t>WED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accent1"/>
                          </a:solidFill>
                        </a:rPr>
                        <a:t>THU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accent1"/>
                          </a:solidFill>
                        </a:rPr>
                        <a:t>FRI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accent1"/>
                          </a:solidFill>
                        </a:rPr>
                        <a:t>SAT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11764619"/>
                  </a:ext>
                </a:extLst>
              </a:tr>
              <a:tr h="472440"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3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4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5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6</a:t>
                      </a:r>
                    </a:p>
                  </a:txBody>
                  <a:tcPr marL="74295" marR="74295" marT="37148" marB="37148" anchor="ctr"/>
                </a:tc>
                <a:extLst>
                  <a:ext uri="{0D108BD9-81ED-4DB2-BD59-A6C34878D82A}">
                    <a16:rowId xmlns:a16="http://schemas.microsoft.com/office/drawing/2014/main" val="514205746"/>
                  </a:ext>
                </a:extLst>
              </a:tr>
              <a:tr h="4724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1"/>
                          </a:solidFill>
                        </a:rPr>
                        <a:t>7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8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9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10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11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12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13</a:t>
                      </a:r>
                    </a:p>
                  </a:txBody>
                  <a:tcPr marL="74295" marR="74295" marT="37148" marB="37148" anchor="ctr"/>
                </a:tc>
                <a:extLst>
                  <a:ext uri="{0D108BD9-81ED-4DB2-BD59-A6C34878D82A}">
                    <a16:rowId xmlns:a16="http://schemas.microsoft.com/office/drawing/2014/main" val="3614386649"/>
                  </a:ext>
                </a:extLst>
              </a:tr>
              <a:tr h="4724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1"/>
                          </a:solidFill>
                        </a:rPr>
                        <a:t>14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15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16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17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18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19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20</a:t>
                      </a:r>
                    </a:p>
                  </a:txBody>
                  <a:tcPr marL="74295" marR="74295" marT="37148" marB="37148" anchor="ctr"/>
                </a:tc>
                <a:extLst>
                  <a:ext uri="{0D108BD9-81ED-4DB2-BD59-A6C34878D82A}">
                    <a16:rowId xmlns:a16="http://schemas.microsoft.com/office/drawing/2014/main" val="2902310973"/>
                  </a:ext>
                </a:extLst>
              </a:tr>
              <a:tr h="4724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1"/>
                          </a:solidFill>
                        </a:rPr>
                        <a:t>21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22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23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24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25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26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27</a:t>
                      </a:r>
                    </a:p>
                  </a:txBody>
                  <a:tcPr marL="74295" marR="74295" marT="37148" marB="37148" anchor="ctr"/>
                </a:tc>
                <a:extLst>
                  <a:ext uri="{0D108BD9-81ED-4DB2-BD59-A6C34878D82A}">
                    <a16:rowId xmlns:a16="http://schemas.microsoft.com/office/drawing/2014/main" val="3842091513"/>
                  </a:ext>
                </a:extLst>
              </a:tr>
              <a:tr h="4724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1"/>
                          </a:solidFill>
                        </a:rPr>
                        <a:t>28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29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30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74295" marR="74295" marT="37148" marB="37148" anchor="ctr"/>
                </a:tc>
                <a:extLst>
                  <a:ext uri="{0D108BD9-81ED-4DB2-BD59-A6C34878D82A}">
                    <a16:rowId xmlns:a16="http://schemas.microsoft.com/office/drawing/2014/main" val="3923074017"/>
                  </a:ext>
                </a:extLst>
              </a:tr>
            </a:tbl>
          </a:graphicData>
        </a:graphic>
      </p:graphicFrame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2B93C8C6-9BB3-4A55-AD6D-64F4725A936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4359596"/>
              </p:ext>
            </p:extLst>
          </p:nvPr>
        </p:nvGraphicFramePr>
        <p:xfrm>
          <a:off x="5417819" y="5126697"/>
          <a:ext cx="1828799" cy="1371601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61257">
                  <a:extLst>
                    <a:ext uri="{9D8B030D-6E8A-4147-A177-3AD203B41FA5}">
                      <a16:colId xmlns:a16="http://schemas.microsoft.com/office/drawing/2014/main" val="3797320537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3226763532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2438648052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2471818613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3924907014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3274528978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85204899"/>
                    </a:ext>
                  </a:extLst>
                </a:gridCol>
              </a:tblGrid>
              <a:tr h="195943"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M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W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F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911764619"/>
                  </a:ext>
                </a:extLst>
              </a:tr>
              <a:tr h="195943"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514205746"/>
                  </a:ext>
                </a:extLst>
              </a:tr>
              <a:tr h="195943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9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614386649"/>
                  </a:ext>
                </a:extLst>
              </a:tr>
              <a:tr h="195943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16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902310973"/>
                  </a:ext>
                </a:extLst>
              </a:tr>
              <a:tr h="195943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23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842091513"/>
                  </a:ext>
                </a:extLst>
              </a:tr>
              <a:tr h="195943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30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923074017"/>
                  </a:ext>
                </a:extLst>
              </a:tr>
              <a:tr h="195943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31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91750584"/>
                  </a:ext>
                </a:extLst>
              </a:tr>
            </a:tbl>
          </a:graphicData>
        </a:graphic>
      </p:graphicFrame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B972F92D-21F3-4125-866A-91779196734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71398996"/>
              </p:ext>
            </p:extLst>
          </p:nvPr>
        </p:nvGraphicFramePr>
        <p:xfrm>
          <a:off x="7612382" y="5126697"/>
          <a:ext cx="1828799" cy="13716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61257">
                  <a:extLst>
                    <a:ext uri="{9D8B030D-6E8A-4147-A177-3AD203B41FA5}">
                      <a16:colId xmlns:a16="http://schemas.microsoft.com/office/drawing/2014/main" val="3797320537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3226763532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2438648052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2471818613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3924907014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3274528978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85204899"/>
                    </a:ext>
                  </a:extLst>
                </a:gridCol>
              </a:tblGrid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M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W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F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911764619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4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514205746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11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614386649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18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902310973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25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842091513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30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31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923074017"/>
                  </a:ext>
                </a:extLst>
              </a:tr>
            </a:tbl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788F2F2F-036C-41E1-8218-F97ECD4C7A8C}"/>
              </a:ext>
            </a:extLst>
          </p:cNvPr>
          <p:cNvSpPr txBox="1"/>
          <p:nvPr/>
        </p:nvSpPr>
        <p:spPr>
          <a:xfrm>
            <a:off x="7612382" y="4770137"/>
            <a:ext cx="50667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/>
              <a:t>MAY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38DE2A4-A774-4C00-B083-6863C7B6465B}"/>
              </a:ext>
            </a:extLst>
          </p:cNvPr>
          <p:cNvSpPr txBox="1"/>
          <p:nvPr/>
        </p:nvSpPr>
        <p:spPr>
          <a:xfrm>
            <a:off x="5417819" y="4770136"/>
            <a:ext cx="7473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/>
              <a:t>MARCH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F430D27-3877-4285-9AAD-2EE35632210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4380128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5342B16-9828-4D60-9351-8F772BECBD8F}"/>
              </a:ext>
            </a:extLst>
          </p:cNvPr>
          <p:cNvSpPr/>
          <p:nvPr/>
        </p:nvSpPr>
        <p:spPr>
          <a:xfrm>
            <a:off x="4953000" y="0"/>
            <a:ext cx="4953000" cy="117816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3168953-6206-4432-8399-D02782205B98}"/>
              </a:ext>
            </a:extLst>
          </p:cNvPr>
          <p:cNvSpPr txBox="1"/>
          <p:nvPr/>
        </p:nvSpPr>
        <p:spPr>
          <a:xfrm>
            <a:off x="6566315" y="173585"/>
            <a:ext cx="172637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4800" b="1" spc="600" dirty="0">
                <a:solidFill>
                  <a:schemeClr val="bg1"/>
                </a:solidFill>
              </a:rPr>
              <a:t>MAY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533A3A22-4889-4019-BCD9-D56B0C6F7A8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2212666"/>
              </p:ext>
            </p:extLst>
          </p:nvPr>
        </p:nvGraphicFramePr>
        <p:xfrm>
          <a:off x="5417819" y="1583403"/>
          <a:ext cx="4023362" cy="28346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74766">
                  <a:extLst>
                    <a:ext uri="{9D8B030D-6E8A-4147-A177-3AD203B41FA5}">
                      <a16:colId xmlns:a16="http://schemas.microsoft.com/office/drawing/2014/main" val="3797320537"/>
                    </a:ext>
                  </a:extLst>
                </a:gridCol>
                <a:gridCol w="574766">
                  <a:extLst>
                    <a:ext uri="{9D8B030D-6E8A-4147-A177-3AD203B41FA5}">
                      <a16:colId xmlns:a16="http://schemas.microsoft.com/office/drawing/2014/main" val="3226763532"/>
                    </a:ext>
                  </a:extLst>
                </a:gridCol>
                <a:gridCol w="574766">
                  <a:extLst>
                    <a:ext uri="{9D8B030D-6E8A-4147-A177-3AD203B41FA5}">
                      <a16:colId xmlns:a16="http://schemas.microsoft.com/office/drawing/2014/main" val="2438648052"/>
                    </a:ext>
                  </a:extLst>
                </a:gridCol>
                <a:gridCol w="574766">
                  <a:extLst>
                    <a:ext uri="{9D8B030D-6E8A-4147-A177-3AD203B41FA5}">
                      <a16:colId xmlns:a16="http://schemas.microsoft.com/office/drawing/2014/main" val="2471818613"/>
                    </a:ext>
                  </a:extLst>
                </a:gridCol>
                <a:gridCol w="574766">
                  <a:extLst>
                    <a:ext uri="{9D8B030D-6E8A-4147-A177-3AD203B41FA5}">
                      <a16:colId xmlns:a16="http://schemas.microsoft.com/office/drawing/2014/main" val="3924907014"/>
                    </a:ext>
                  </a:extLst>
                </a:gridCol>
                <a:gridCol w="574766">
                  <a:extLst>
                    <a:ext uri="{9D8B030D-6E8A-4147-A177-3AD203B41FA5}">
                      <a16:colId xmlns:a16="http://schemas.microsoft.com/office/drawing/2014/main" val="3274528978"/>
                    </a:ext>
                  </a:extLst>
                </a:gridCol>
                <a:gridCol w="574766">
                  <a:extLst>
                    <a:ext uri="{9D8B030D-6E8A-4147-A177-3AD203B41FA5}">
                      <a16:colId xmlns:a16="http://schemas.microsoft.com/office/drawing/2014/main" val="85204899"/>
                    </a:ext>
                  </a:extLst>
                </a:gridCol>
              </a:tblGrid>
              <a:tr h="4724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accent1"/>
                          </a:solidFill>
                        </a:rPr>
                        <a:t>SUN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accent1"/>
                          </a:solidFill>
                        </a:rPr>
                        <a:t>MON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accent1"/>
                          </a:solidFill>
                        </a:rPr>
                        <a:t>TUE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accent1"/>
                          </a:solidFill>
                        </a:rPr>
                        <a:t>WED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accent1"/>
                          </a:solidFill>
                        </a:rPr>
                        <a:t>THU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accent1"/>
                          </a:solidFill>
                        </a:rPr>
                        <a:t>FRI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accent1"/>
                          </a:solidFill>
                        </a:rPr>
                        <a:t>SAT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11764619"/>
                  </a:ext>
                </a:extLst>
              </a:tr>
              <a:tr h="472440"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3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4</a:t>
                      </a:r>
                    </a:p>
                  </a:txBody>
                  <a:tcPr marL="74295" marR="74295" marT="37148" marB="37148" anchor="ctr"/>
                </a:tc>
                <a:extLst>
                  <a:ext uri="{0D108BD9-81ED-4DB2-BD59-A6C34878D82A}">
                    <a16:rowId xmlns:a16="http://schemas.microsoft.com/office/drawing/2014/main" val="514205746"/>
                  </a:ext>
                </a:extLst>
              </a:tr>
              <a:tr h="4724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1"/>
                          </a:solidFill>
                        </a:rPr>
                        <a:t>5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6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7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8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9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10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11</a:t>
                      </a:r>
                    </a:p>
                  </a:txBody>
                  <a:tcPr marL="74295" marR="74295" marT="37148" marB="37148" anchor="ctr"/>
                </a:tc>
                <a:extLst>
                  <a:ext uri="{0D108BD9-81ED-4DB2-BD59-A6C34878D82A}">
                    <a16:rowId xmlns:a16="http://schemas.microsoft.com/office/drawing/2014/main" val="3614386649"/>
                  </a:ext>
                </a:extLst>
              </a:tr>
              <a:tr h="4724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1"/>
                          </a:solidFill>
                        </a:rPr>
                        <a:t>12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13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14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15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16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17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18</a:t>
                      </a:r>
                    </a:p>
                  </a:txBody>
                  <a:tcPr marL="74295" marR="74295" marT="37148" marB="37148" anchor="ctr"/>
                </a:tc>
                <a:extLst>
                  <a:ext uri="{0D108BD9-81ED-4DB2-BD59-A6C34878D82A}">
                    <a16:rowId xmlns:a16="http://schemas.microsoft.com/office/drawing/2014/main" val="2902310973"/>
                  </a:ext>
                </a:extLst>
              </a:tr>
              <a:tr h="4724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1"/>
                          </a:solidFill>
                        </a:rPr>
                        <a:t>19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20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21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22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23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24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25</a:t>
                      </a:r>
                    </a:p>
                  </a:txBody>
                  <a:tcPr marL="74295" marR="74295" marT="37148" marB="37148" anchor="ctr"/>
                </a:tc>
                <a:extLst>
                  <a:ext uri="{0D108BD9-81ED-4DB2-BD59-A6C34878D82A}">
                    <a16:rowId xmlns:a16="http://schemas.microsoft.com/office/drawing/2014/main" val="3842091513"/>
                  </a:ext>
                </a:extLst>
              </a:tr>
              <a:tr h="4724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1"/>
                          </a:solidFill>
                        </a:rPr>
                        <a:t>26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27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28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29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30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31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74295" marR="74295" marT="37148" marB="37148" anchor="ctr"/>
                </a:tc>
                <a:extLst>
                  <a:ext uri="{0D108BD9-81ED-4DB2-BD59-A6C34878D82A}">
                    <a16:rowId xmlns:a16="http://schemas.microsoft.com/office/drawing/2014/main" val="3923074017"/>
                  </a:ext>
                </a:extLst>
              </a:tr>
            </a:tbl>
          </a:graphicData>
        </a:graphic>
      </p:graphicFrame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2B93C8C6-9BB3-4A55-AD6D-64F4725A936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5390993"/>
              </p:ext>
            </p:extLst>
          </p:nvPr>
        </p:nvGraphicFramePr>
        <p:xfrm>
          <a:off x="5417819" y="5126697"/>
          <a:ext cx="1828799" cy="13716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61257">
                  <a:extLst>
                    <a:ext uri="{9D8B030D-6E8A-4147-A177-3AD203B41FA5}">
                      <a16:colId xmlns:a16="http://schemas.microsoft.com/office/drawing/2014/main" val="3797320537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3226763532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2438648052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2471818613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3924907014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3274528978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85204899"/>
                    </a:ext>
                  </a:extLst>
                </a:gridCol>
              </a:tblGrid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M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W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F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911764619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6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514205746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13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614386649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20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902310973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27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842091513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30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923074017"/>
                  </a:ext>
                </a:extLst>
              </a:tr>
            </a:tbl>
          </a:graphicData>
        </a:graphic>
      </p:graphicFrame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B972F92D-21F3-4125-866A-91779196734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413249"/>
              </p:ext>
            </p:extLst>
          </p:nvPr>
        </p:nvGraphicFramePr>
        <p:xfrm>
          <a:off x="7612382" y="5126697"/>
          <a:ext cx="1828799" cy="1371601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61257">
                  <a:extLst>
                    <a:ext uri="{9D8B030D-6E8A-4147-A177-3AD203B41FA5}">
                      <a16:colId xmlns:a16="http://schemas.microsoft.com/office/drawing/2014/main" val="3797320537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3226763532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2438648052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2471818613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3924907014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3274528978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85204899"/>
                    </a:ext>
                  </a:extLst>
                </a:gridCol>
              </a:tblGrid>
              <a:tr h="195943"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M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W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F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911764619"/>
                  </a:ext>
                </a:extLst>
              </a:tr>
              <a:tr h="195943"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514205746"/>
                  </a:ext>
                </a:extLst>
              </a:tr>
              <a:tr h="195943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8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614386649"/>
                  </a:ext>
                </a:extLst>
              </a:tr>
              <a:tr h="195943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15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902310973"/>
                  </a:ext>
                </a:extLst>
              </a:tr>
              <a:tr h="195943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22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842091513"/>
                  </a:ext>
                </a:extLst>
              </a:tr>
              <a:tr h="195943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29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923074017"/>
                  </a:ext>
                </a:extLst>
              </a:tr>
              <a:tr h="195943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30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529101724"/>
                  </a:ext>
                </a:extLst>
              </a:tr>
            </a:tbl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788F2F2F-036C-41E1-8218-F97ECD4C7A8C}"/>
              </a:ext>
            </a:extLst>
          </p:cNvPr>
          <p:cNvSpPr txBox="1"/>
          <p:nvPr/>
        </p:nvSpPr>
        <p:spPr>
          <a:xfrm>
            <a:off x="7612382" y="4770137"/>
            <a:ext cx="5854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/>
              <a:t>JUNE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38DE2A4-A774-4C00-B083-6863C7B6465B}"/>
              </a:ext>
            </a:extLst>
          </p:cNvPr>
          <p:cNvSpPr txBox="1"/>
          <p:nvPr/>
        </p:nvSpPr>
        <p:spPr>
          <a:xfrm>
            <a:off x="5417819" y="4770136"/>
            <a:ext cx="6286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/>
              <a:t>APRIL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A7CF636-67C4-4CE1-A665-86D0CFC86C5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2979184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5342B16-9828-4D60-9351-8F772BECBD8F}"/>
              </a:ext>
            </a:extLst>
          </p:cNvPr>
          <p:cNvSpPr/>
          <p:nvPr/>
        </p:nvSpPr>
        <p:spPr>
          <a:xfrm>
            <a:off x="4953000" y="0"/>
            <a:ext cx="4953000" cy="117816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3168953-6206-4432-8399-D02782205B98}"/>
              </a:ext>
            </a:extLst>
          </p:cNvPr>
          <p:cNvSpPr txBox="1"/>
          <p:nvPr/>
        </p:nvSpPr>
        <p:spPr>
          <a:xfrm>
            <a:off x="6362542" y="173585"/>
            <a:ext cx="213391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4800" b="1" spc="600" dirty="0">
                <a:solidFill>
                  <a:schemeClr val="bg1"/>
                </a:solidFill>
              </a:rPr>
              <a:t>JUNE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D708C9F-161C-4699-BDDD-AA0209DB3890}"/>
              </a:ext>
            </a:extLst>
          </p:cNvPr>
          <p:cNvSpPr txBox="1"/>
          <p:nvPr/>
        </p:nvSpPr>
        <p:spPr>
          <a:xfrm>
            <a:off x="7612382" y="4770137"/>
            <a:ext cx="54835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/>
              <a:t>JULY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41D96AC-C96B-4F16-B760-9BBC2FC1D560}"/>
              </a:ext>
            </a:extLst>
          </p:cNvPr>
          <p:cNvSpPr txBox="1"/>
          <p:nvPr/>
        </p:nvSpPr>
        <p:spPr>
          <a:xfrm>
            <a:off x="5417819" y="4770136"/>
            <a:ext cx="50667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/>
              <a:t>MAY</a:t>
            </a:r>
          </a:p>
        </p:txBody>
      </p:sp>
      <p:graphicFrame>
        <p:nvGraphicFramePr>
          <p:cNvPr id="19" name="Table 18">
            <a:extLst>
              <a:ext uri="{FF2B5EF4-FFF2-40B4-BE49-F238E27FC236}">
                <a16:creationId xmlns:a16="http://schemas.microsoft.com/office/drawing/2014/main" id="{A0C7DEF1-DD43-472B-85D0-15FCBE3612A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17524997"/>
              </p:ext>
            </p:extLst>
          </p:nvPr>
        </p:nvGraphicFramePr>
        <p:xfrm>
          <a:off x="5417819" y="1583403"/>
          <a:ext cx="4023362" cy="283463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74766">
                  <a:extLst>
                    <a:ext uri="{9D8B030D-6E8A-4147-A177-3AD203B41FA5}">
                      <a16:colId xmlns:a16="http://schemas.microsoft.com/office/drawing/2014/main" val="3797320537"/>
                    </a:ext>
                  </a:extLst>
                </a:gridCol>
                <a:gridCol w="574766">
                  <a:extLst>
                    <a:ext uri="{9D8B030D-6E8A-4147-A177-3AD203B41FA5}">
                      <a16:colId xmlns:a16="http://schemas.microsoft.com/office/drawing/2014/main" val="3226763532"/>
                    </a:ext>
                  </a:extLst>
                </a:gridCol>
                <a:gridCol w="574766">
                  <a:extLst>
                    <a:ext uri="{9D8B030D-6E8A-4147-A177-3AD203B41FA5}">
                      <a16:colId xmlns:a16="http://schemas.microsoft.com/office/drawing/2014/main" val="2438648052"/>
                    </a:ext>
                  </a:extLst>
                </a:gridCol>
                <a:gridCol w="574766">
                  <a:extLst>
                    <a:ext uri="{9D8B030D-6E8A-4147-A177-3AD203B41FA5}">
                      <a16:colId xmlns:a16="http://schemas.microsoft.com/office/drawing/2014/main" val="2471818613"/>
                    </a:ext>
                  </a:extLst>
                </a:gridCol>
                <a:gridCol w="574766">
                  <a:extLst>
                    <a:ext uri="{9D8B030D-6E8A-4147-A177-3AD203B41FA5}">
                      <a16:colId xmlns:a16="http://schemas.microsoft.com/office/drawing/2014/main" val="3924907014"/>
                    </a:ext>
                  </a:extLst>
                </a:gridCol>
                <a:gridCol w="574766">
                  <a:extLst>
                    <a:ext uri="{9D8B030D-6E8A-4147-A177-3AD203B41FA5}">
                      <a16:colId xmlns:a16="http://schemas.microsoft.com/office/drawing/2014/main" val="3274528978"/>
                    </a:ext>
                  </a:extLst>
                </a:gridCol>
                <a:gridCol w="574766">
                  <a:extLst>
                    <a:ext uri="{9D8B030D-6E8A-4147-A177-3AD203B41FA5}">
                      <a16:colId xmlns:a16="http://schemas.microsoft.com/office/drawing/2014/main" val="85204899"/>
                    </a:ext>
                  </a:extLst>
                </a:gridCol>
              </a:tblGrid>
              <a:tr h="404948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accent1"/>
                          </a:solidFill>
                        </a:rPr>
                        <a:t>SUN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accent1"/>
                          </a:solidFill>
                        </a:rPr>
                        <a:t>MON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accent1"/>
                          </a:solidFill>
                        </a:rPr>
                        <a:t>TUE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accent1"/>
                          </a:solidFill>
                        </a:rPr>
                        <a:t>WED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accent1"/>
                          </a:solidFill>
                        </a:rPr>
                        <a:t>THU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accent1"/>
                          </a:solidFill>
                        </a:rPr>
                        <a:t>FRI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accent1"/>
                          </a:solidFill>
                        </a:rPr>
                        <a:t>SAT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11764619"/>
                  </a:ext>
                </a:extLst>
              </a:tr>
              <a:tr h="404948"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</a:t>
                      </a:r>
                    </a:p>
                  </a:txBody>
                  <a:tcPr marL="74295" marR="74295" marT="37148" marB="37148" anchor="ctr"/>
                </a:tc>
                <a:extLst>
                  <a:ext uri="{0D108BD9-81ED-4DB2-BD59-A6C34878D82A}">
                    <a16:rowId xmlns:a16="http://schemas.microsoft.com/office/drawing/2014/main" val="514205746"/>
                  </a:ext>
                </a:extLst>
              </a:tr>
              <a:tr h="404948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1"/>
                          </a:solidFill>
                        </a:rPr>
                        <a:t>2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3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4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6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7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8</a:t>
                      </a:r>
                    </a:p>
                  </a:txBody>
                  <a:tcPr marL="74295" marR="74295" marT="37148" marB="37148" anchor="ctr"/>
                </a:tc>
                <a:extLst>
                  <a:ext uri="{0D108BD9-81ED-4DB2-BD59-A6C34878D82A}">
                    <a16:rowId xmlns:a16="http://schemas.microsoft.com/office/drawing/2014/main" val="3614386649"/>
                  </a:ext>
                </a:extLst>
              </a:tr>
              <a:tr h="404948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1"/>
                          </a:solidFill>
                        </a:rPr>
                        <a:t>19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10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11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12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13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14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15</a:t>
                      </a:r>
                    </a:p>
                  </a:txBody>
                  <a:tcPr marL="74295" marR="74295" marT="37148" marB="37148" anchor="ctr"/>
                </a:tc>
                <a:extLst>
                  <a:ext uri="{0D108BD9-81ED-4DB2-BD59-A6C34878D82A}">
                    <a16:rowId xmlns:a16="http://schemas.microsoft.com/office/drawing/2014/main" val="2902310973"/>
                  </a:ext>
                </a:extLst>
              </a:tr>
              <a:tr h="404948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1"/>
                          </a:solidFill>
                        </a:rPr>
                        <a:t>16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17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18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19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20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21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22</a:t>
                      </a:r>
                    </a:p>
                  </a:txBody>
                  <a:tcPr marL="74295" marR="74295" marT="37148" marB="37148" anchor="ctr"/>
                </a:tc>
                <a:extLst>
                  <a:ext uri="{0D108BD9-81ED-4DB2-BD59-A6C34878D82A}">
                    <a16:rowId xmlns:a16="http://schemas.microsoft.com/office/drawing/2014/main" val="3842091513"/>
                  </a:ext>
                </a:extLst>
              </a:tr>
              <a:tr h="404948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1"/>
                          </a:solidFill>
                        </a:rPr>
                        <a:t>23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24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25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26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27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28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29</a:t>
                      </a:r>
                    </a:p>
                  </a:txBody>
                  <a:tcPr marL="74295" marR="74295" marT="37148" marB="37148" anchor="ctr"/>
                </a:tc>
                <a:extLst>
                  <a:ext uri="{0D108BD9-81ED-4DB2-BD59-A6C34878D82A}">
                    <a16:rowId xmlns:a16="http://schemas.microsoft.com/office/drawing/2014/main" val="3923074017"/>
                  </a:ext>
                </a:extLst>
              </a:tr>
              <a:tr h="404948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1"/>
                          </a:solidFill>
                        </a:rPr>
                        <a:t>30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74295" marR="74295" marT="37148" marB="37148" anchor="ctr"/>
                </a:tc>
                <a:extLst>
                  <a:ext uri="{0D108BD9-81ED-4DB2-BD59-A6C34878D82A}">
                    <a16:rowId xmlns:a16="http://schemas.microsoft.com/office/drawing/2014/main" val="945566890"/>
                  </a:ext>
                </a:extLst>
              </a:tr>
            </a:tbl>
          </a:graphicData>
        </a:graphic>
      </p:graphicFrame>
      <p:graphicFrame>
        <p:nvGraphicFramePr>
          <p:cNvPr id="20" name="Table 19">
            <a:extLst>
              <a:ext uri="{FF2B5EF4-FFF2-40B4-BE49-F238E27FC236}">
                <a16:creationId xmlns:a16="http://schemas.microsoft.com/office/drawing/2014/main" id="{B91DE21E-EE99-46FC-8F08-DF91B2EFFFD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4367831"/>
              </p:ext>
            </p:extLst>
          </p:nvPr>
        </p:nvGraphicFramePr>
        <p:xfrm>
          <a:off x="7612382" y="5126697"/>
          <a:ext cx="1828799" cy="13716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61257">
                  <a:extLst>
                    <a:ext uri="{9D8B030D-6E8A-4147-A177-3AD203B41FA5}">
                      <a16:colId xmlns:a16="http://schemas.microsoft.com/office/drawing/2014/main" val="3797320537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3226763532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2438648052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2471818613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3924907014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3274528978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85204899"/>
                    </a:ext>
                  </a:extLst>
                </a:gridCol>
              </a:tblGrid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M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W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F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911764619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6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514205746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/>
                        <a:t>8</a:t>
                      </a:r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/>
                        <a:t>9</a:t>
                      </a:r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13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614386649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20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902310973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/>
                        <a:t>27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842091513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30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31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923074017"/>
                  </a:ext>
                </a:extLst>
              </a:tr>
            </a:tbl>
          </a:graphicData>
        </a:graphic>
      </p:graphicFrame>
      <p:graphicFrame>
        <p:nvGraphicFramePr>
          <p:cNvPr id="21" name="Table 20">
            <a:extLst>
              <a:ext uri="{FF2B5EF4-FFF2-40B4-BE49-F238E27FC236}">
                <a16:creationId xmlns:a16="http://schemas.microsoft.com/office/drawing/2014/main" id="{D0FE0D97-5186-4767-971E-C2AFE5CFD3F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5644660"/>
              </p:ext>
            </p:extLst>
          </p:nvPr>
        </p:nvGraphicFramePr>
        <p:xfrm>
          <a:off x="5417819" y="5126697"/>
          <a:ext cx="1828799" cy="13716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61257">
                  <a:extLst>
                    <a:ext uri="{9D8B030D-6E8A-4147-A177-3AD203B41FA5}">
                      <a16:colId xmlns:a16="http://schemas.microsoft.com/office/drawing/2014/main" val="3797320537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3226763532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2438648052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2471818613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3924907014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3274528978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85204899"/>
                    </a:ext>
                  </a:extLst>
                </a:gridCol>
              </a:tblGrid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M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W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F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911764619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4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514205746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11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614386649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18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902310973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25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842091513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30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31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923074017"/>
                  </a:ext>
                </a:extLst>
              </a:tr>
            </a:tbl>
          </a:graphicData>
        </a:graphic>
      </p:graphicFrame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CBA8D0E-6FB7-4916-9DBB-2CF5AE38CEE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6990901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533A3A22-4889-4019-BCD9-D56B0C6F7A8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088580"/>
              </p:ext>
            </p:extLst>
          </p:nvPr>
        </p:nvGraphicFramePr>
        <p:xfrm>
          <a:off x="5417819" y="1583403"/>
          <a:ext cx="4023362" cy="28346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74766">
                  <a:extLst>
                    <a:ext uri="{9D8B030D-6E8A-4147-A177-3AD203B41FA5}">
                      <a16:colId xmlns:a16="http://schemas.microsoft.com/office/drawing/2014/main" val="3797320537"/>
                    </a:ext>
                  </a:extLst>
                </a:gridCol>
                <a:gridCol w="574766">
                  <a:extLst>
                    <a:ext uri="{9D8B030D-6E8A-4147-A177-3AD203B41FA5}">
                      <a16:colId xmlns:a16="http://schemas.microsoft.com/office/drawing/2014/main" val="3226763532"/>
                    </a:ext>
                  </a:extLst>
                </a:gridCol>
                <a:gridCol w="574766">
                  <a:extLst>
                    <a:ext uri="{9D8B030D-6E8A-4147-A177-3AD203B41FA5}">
                      <a16:colId xmlns:a16="http://schemas.microsoft.com/office/drawing/2014/main" val="2438648052"/>
                    </a:ext>
                  </a:extLst>
                </a:gridCol>
                <a:gridCol w="574766">
                  <a:extLst>
                    <a:ext uri="{9D8B030D-6E8A-4147-A177-3AD203B41FA5}">
                      <a16:colId xmlns:a16="http://schemas.microsoft.com/office/drawing/2014/main" val="2471818613"/>
                    </a:ext>
                  </a:extLst>
                </a:gridCol>
                <a:gridCol w="574766">
                  <a:extLst>
                    <a:ext uri="{9D8B030D-6E8A-4147-A177-3AD203B41FA5}">
                      <a16:colId xmlns:a16="http://schemas.microsoft.com/office/drawing/2014/main" val="3924907014"/>
                    </a:ext>
                  </a:extLst>
                </a:gridCol>
                <a:gridCol w="574766">
                  <a:extLst>
                    <a:ext uri="{9D8B030D-6E8A-4147-A177-3AD203B41FA5}">
                      <a16:colId xmlns:a16="http://schemas.microsoft.com/office/drawing/2014/main" val="3274528978"/>
                    </a:ext>
                  </a:extLst>
                </a:gridCol>
                <a:gridCol w="574766">
                  <a:extLst>
                    <a:ext uri="{9D8B030D-6E8A-4147-A177-3AD203B41FA5}">
                      <a16:colId xmlns:a16="http://schemas.microsoft.com/office/drawing/2014/main" val="85204899"/>
                    </a:ext>
                  </a:extLst>
                </a:gridCol>
              </a:tblGrid>
              <a:tr h="4724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accent1"/>
                          </a:solidFill>
                        </a:rPr>
                        <a:t>SUN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accent1"/>
                          </a:solidFill>
                        </a:rPr>
                        <a:t>MON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accent1"/>
                          </a:solidFill>
                        </a:rPr>
                        <a:t>TUE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accent1"/>
                          </a:solidFill>
                        </a:rPr>
                        <a:t>WED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accent1"/>
                          </a:solidFill>
                        </a:rPr>
                        <a:t>THU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accent1"/>
                          </a:solidFill>
                        </a:rPr>
                        <a:t>FRI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accent1"/>
                          </a:solidFill>
                        </a:rPr>
                        <a:t>SAT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11764619"/>
                  </a:ext>
                </a:extLst>
              </a:tr>
              <a:tr h="472440"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3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4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5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6</a:t>
                      </a:r>
                    </a:p>
                  </a:txBody>
                  <a:tcPr marL="74295" marR="74295" marT="37148" marB="37148" anchor="ctr"/>
                </a:tc>
                <a:extLst>
                  <a:ext uri="{0D108BD9-81ED-4DB2-BD59-A6C34878D82A}">
                    <a16:rowId xmlns:a16="http://schemas.microsoft.com/office/drawing/2014/main" val="514205746"/>
                  </a:ext>
                </a:extLst>
              </a:tr>
              <a:tr h="4724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1"/>
                          </a:solidFill>
                        </a:rPr>
                        <a:t>7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/>
                        <a:t>8</a:t>
                      </a:r>
                      <a:endParaRPr lang="en-US" sz="1800" dirty="0"/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/>
                        <a:t>9</a:t>
                      </a:r>
                      <a:endParaRPr lang="en-US" sz="1800" dirty="0"/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10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11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12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13</a:t>
                      </a:r>
                    </a:p>
                  </a:txBody>
                  <a:tcPr marL="74295" marR="74295" marT="37148" marB="37148" anchor="ctr"/>
                </a:tc>
                <a:extLst>
                  <a:ext uri="{0D108BD9-81ED-4DB2-BD59-A6C34878D82A}">
                    <a16:rowId xmlns:a16="http://schemas.microsoft.com/office/drawing/2014/main" val="3614386649"/>
                  </a:ext>
                </a:extLst>
              </a:tr>
              <a:tr h="4724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1"/>
                          </a:solidFill>
                        </a:rPr>
                        <a:t>14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15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16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17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18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19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20</a:t>
                      </a:r>
                    </a:p>
                  </a:txBody>
                  <a:tcPr marL="74295" marR="74295" marT="37148" marB="37148" anchor="ctr"/>
                </a:tc>
                <a:extLst>
                  <a:ext uri="{0D108BD9-81ED-4DB2-BD59-A6C34878D82A}">
                    <a16:rowId xmlns:a16="http://schemas.microsoft.com/office/drawing/2014/main" val="2902310973"/>
                  </a:ext>
                </a:extLst>
              </a:tr>
              <a:tr h="4724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1"/>
                          </a:solidFill>
                        </a:rPr>
                        <a:t>21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22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23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24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25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26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/>
                        <a:t>27</a:t>
                      </a:r>
                    </a:p>
                  </a:txBody>
                  <a:tcPr marL="74295" marR="74295" marT="37148" marB="37148" anchor="ctr"/>
                </a:tc>
                <a:extLst>
                  <a:ext uri="{0D108BD9-81ED-4DB2-BD59-A6C34878D82A}">
                    <a16:rowId xmlns:a16="http://schemas.microsoft.com/office/drawing/2014/main" val="3842091513"/>
                  </a:ext>
                </a:extLst>
              </a:tr>
              <a:tr h="4724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1"/>
                          </a:solidFill>
                        </a:rPr>
                        <a:t>28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29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30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31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74295" marR="74295" marT="37148" marB="37148" anchor="ctr"/>
                </a:tc>
                <a:extLst>
                  <a:ext uri="{0D108BD9-81ED-4DB2-BD59-A6C34878D82A}">
                    <a16:rowId xmlns:a16="http://schemas.microsoft.com/office/drawing/2014/main" val="3923074017"/>
                  </a:ext>
                </a:extLst>
              </a:tr>
            </a:tbl>
          </a:graphicData>
        </a:graphic>
      </p:graphicFrame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2B93C8C6-9BB3-4A55-AD6D-64F4725A936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8975509"/>
              </p:ext>
            </p:extLst>
          </p:nvPr>
        </p:nvGraphicFramePr>
        <p:xfrm>
          <a:off x="5417819" y="5126697"/>
          <a:ext cx="1828799" cy="1371601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61257">
                  <a:extLst>
                    <a:ext uri="{9D8B030D-6E8A-4147-A177-3AD203B41FA5}">
                      <a16:colId xmlns:a16="http://schemas.microsoft.com/office/drawing/2014/main" val="3797320537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3226763532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2438648052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2471818613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3924907014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3274528978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85204899"/>
                    </a:ext>
                  </a:extLst>
                </a:gridCol>
              </a:tblGrid>
              <a:tr h="195943"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M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W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F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911764619"/>
                  </a:ext>
                </a:extLst>
              </a:tr>
              <a:tr h="195943"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514205746"/>
                  </a:ext>
                </a:extLst>
              </a:tr>
              <a:tr h="195943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8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614386649"/>
                  </a:ext>
                </a:extLst>
              </a:tr>
              <a:tr h="195943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15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902310973"/>
                  </a:ext>
                </a:extLst>
              </a:tr>
              <a:tr h="195943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22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842091513"/>
                  </a:ext>
                </a:extLst>
              </a:tr>
              <a:tr h="195943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29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923074017"/>
                  </a:ext>
                </a:extLst>
              </a:tr>
              <a:tr h="195943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30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055966540"/>
                  </a:ext>
                </a:extLst>
              </a:tr>
            </a:tbl>
          </a:graphicData>
        </a:graphic>
      </p:graphicFrame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B972F92D-21F3-4125-866A-91779196734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1521784"/>
              </p:ext>
            </p:extLst>
          </p:nvPr>
        </p:nvGraphicFramePr>
        <p:xfrm>
          <a:off x="7612382" y="5126697"/>
          <a:ext cx="1828799" cy="13716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61257">
                  <a:extLst>
                    <a:ext uri="{9D8B030D-6E8A-4147-A177-3AD203B41FA5}">
                      <a16:colId xmlns:a16="http://schemas.microsoft.com/office/drawing/2014/main" val="3797320537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3226763532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2438648052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2471818613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3924907014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3274528978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85204899"/>
                    </a:ext>
                  </a:extLst>
                </a:gridCol>
              </a:tblGrid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M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W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F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911764619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3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514205746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10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614386649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17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902310973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24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842091513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30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31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923074017"/>
                  </a:ext>
                </a:extLst>
              </a:tr>
            </a:tbl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788F2F2F-036C-41E1-8218-F97ECD4C7A8C}"/>
              </a:ext>
            </a:extLst>
          </p:cNvPr>
          <p:cNvSpPr txBox="1"/>
          <p:nvPr/>
        </p:nvSpPr>
        <p:spPr>
          <a:xfrm>
            <a:off x="7612382" y="4770137"/>
            <a:ext cx="82586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/>
              <a:t>AUGUST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38DE2A4-A774-4C00-B083-6863C7B6465B}"/>
              </a:ext>
            </a:extLst>
          </p:cNvPr>
          <p:cNvSpPr txBox="1"/>
          <p:nvPr/>
        </p:nvSpPr>
        <p:spPr>
          <a:xfrm>
            <a:off x="5417819" y="4770136"/>
            <a:ext cx="5854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/>
              <a:t>JUNE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C8C8721-71C6-4882-89BB-6460224B2253}"/>
              </a:ext>
            </a:extLst>
          </p:cNvPr>
          <p:cNvSpPr/>
          <p:nvPr/>
        </p:nvSpPr>
        <p:spPr>
          <a:xfrm>
            <a:off x="4953000" y="0"/>
            <a:ext cx="4953000" cy="117816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39982CA-88FF-49A0-9F84-057BB929D00F}"/>
              </a:ext>
            </a:extLst>
          </p:cNvPr>
          <p:cNvSpPr txBox="1"/>
          <p:nvPr/>
        </p:nvSpPr>
        <p:spPr>
          <a:xfrm>
            <a:off x="6424450" y="173585"/>
            <a:ext cx="201010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4800" b="1" spc="600" dirty="0">
                <a:solidFill>
                  <a:schemeClr val="bg1"/>
                </a:solidFill>
              </a:rPr>
              <a:t>JULY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221AB74-3326-41A9-8E17-09644F95CE7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047667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533A3A22-4889-4019-BCD9-D56B0C6F7A8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0247508"/>
              </p:ext>
            </p:extLst>
          </p:nvPr>
        </p:nvGraphicFramePr>
        <p:xfrm>
          <a:off x="5417819" y="1583403"/>
          <a:ext cx="4023362" cy="28346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74766">
                  <a:extLst>
                    <a:ext uri="{9D8B030D-6E8A-4147-A177-3AD203B41FA5}">
                      <a16:colId xmlns:a16="http://schemas.microsoft.com/office/drawing/2014/main" val="3797320537"/>
                    </a:ext>
                  </a:extLst>
                </a:gridCol>
                <a:gridCol w="574766">
                  <a:extLst>
                    <a:ext uri="{9D8B030D-6E8A-4147-A177-3AD203B41FA5}">
                      <a16:colId xmlns:a16="http://schemas.microsoft.com/office/drawing/2014/main" val="3226763532"/>
                    </a:ext>
                  </a:extLst>
                </a:gridCol>
                <a:gridCol w="574766">
                  <a:extLst>
                    <a:ext uri="{9D8B030D-6E8A-4147-A177-3AD203B41FA5}">
                      <a16:colId xmlns:a16="http://schemas.microsoft.com/office/drawing/2014/main" val="2438648052"/>
                    </a:ext>
                  </a:extLst>
                </a:gridCol>
                <a:gridCol w="574766">
                  <a:extLst>
                    <a:ext uri="{9D8B030D-6E8A-4147-A177-3AD203B41FA5}">
                      <a16:colId xmlns:a16="http://schemas.microsoft.com/office/drawing/2014/main" val="2471818613"/>
                    </a:ext>
                  </a:extLst>
                </a:gridCol>
                <a:gridCol w="574766">
                  <a:extLst>
                    <a:ext uri="{9D8B030D-6E8A-4147-A177-3AD203B41FA5}">
                      <a16:colId xmlns:a16="http://schemas.microsoft.com/office/drawing/2014/main" val="3924907014"/>
                    </a:ext>
                  </a:extLst>
                </a:gridCol>
                <a:gridCol w="574766">
                  <a:extLst>
                    <a:ext uri="{9D8B030D-6E8A-4147-A177-3AD203B41FA5}">
                      <a16:colId xmlns:a16="http://schemas.microsoft.com/office/drawing/2014/main" val="3274528978"/>
                    </a:ext>
                  </a:extLst>
                </a:gridCol>
                <a:gridCol w="574766">
                  <a:extLst>
                    <a:ext uri="{9D8B030D-6E8A-4147-A177-3AD203B41FA5}">
                      <a16:colId xmlns:a16="http://schemas.microsoft.com/office/drawing/2014/main" val="85204899"/>
                    </a:ext>
                  </a:extLst>
                </a:gridCol>
              </a:tblGrid>
              <a:tr h="4724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accent1"/>
                          </a:solidFill>
                        </a:rPr>
                        <a:t>SUN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accent1"/>
                          </a:solidFill>
                        </a:rPr>
                        <a:t>MON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accent1"/>
                          </a:solidFill>
                        </a:rPr>
                        <a:t>TUE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accent1"/>
                          </a:solidFill>
                        </a:rPr>
                        <a:t>WED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accent1"/>
                          </a:solidFill>
                        </a:rPr>
                        <a:t>THU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accent1"/>
                          </a:solidFill>
                        </a:rPr>
                        <a:t>FRI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accent1"/>
                          </a:solidFill>
                        </a:rPr>
                        <a:t>SAT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11764619"/>
                  </a:ext>
                </a:extLst>
              </a:tr>
              <a:tr h="472440"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3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514205746"/>
                  </a:ext>
                </a:extLst>
              </a:tr>
              <a:tr h="4724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1"/>
                          </a:solidFill>
                        </a:rPr>
                        <a:t>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10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614386649"/>
                  </a:ext>
                </a:extLst>
              </a:tr>
              <a:tr h="4724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1"/>
                          </a:solidFill>
                        </a:rPr>
                        <a:t>11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17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902310973"/>
                  </a:ext>
                </a:extLst>
              </a:tr>
              <a:tr h="4724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1"/>
                          </a:solidFill>
                        </a:rPr>
                        <a:t>18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24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842091513"/>
                  </a:ext>
                </a:extLst>
              </a:tr>
              <a:tr h="4724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1"/>
                          </a:solidFill>
                        </a:rPr>
                        <a:t>25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30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31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923074017"/>
                  </a:ext>
                </a:extLst>
              </a:tr>
            </a:tbl>
          </a:graphicData>
        </a:graphic>
      </p:graphicFrame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2B93C8C6-9BB3-4A55-AD6D-64F4725A936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7758951"/>
              </p:ext>
            </p:extLst>
          </p:nvPr>
        </p:nvGraphicFramePr>
        <p:xfrm>
          <a:off x="5417819" y="5126697"/>
          <a:ext cx="1828799" cy="13716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61257">
                  <a:extLst>
                    <a:ext uri="{9D8B030D-6E8A-4147-A177-3AD203B41FA5}">
                      <a16:colId xmlns:a16="http://schemas.microsoft.com/office/drawing/2014/main" val="3797320537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3226763532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2438648052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2471818613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3924907014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3274528978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85204899"/>
                    </a:ext>
                  </a:extLst>
                </a:gridCol>
              </a:tblGrid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M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W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F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911764619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6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514205746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/>
                        <a:t>8</a:t>
                      </a:r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/>
                        <a:t>9</a:t>
                      </a:r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13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614386649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20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902310973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/>
                        <a:t>27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842091513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30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31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923074017"/>
                  </a:ext>
                </a:extLst>
              </a:tr>
            </a:tbl>
          </a:graphicData>
        </a:graphic>
      </p:graphicFrame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B972F92D-21F3-4125-866A-91779196734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3351979"/>
              </p:ext>
            </p:extLst>
          </p:nvPr>
        </p:nvGraphicFramePr>
        <p:xfrm>
          <a:off x="7612382" y="5126697"/>
          <a:ext cx="1828799" cy="13716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61257">
                  <a:extLst>
                    <a:ext uri="{9D8B030D-6E8A-4147-A177-3AD203B41FA5}">
                      <a16:colId xmlns:a16="http://schemas.microsoft.com/office/drawing/2014/main" val="3797320537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3226763532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2438648052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2471818613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3924907014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3274528978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85204899"/>
                    </a:ext>
                  </a:extLst>
                </a:gridCol>
              </a:tblGrid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M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W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F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911764619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7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514205746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14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614386649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21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902310973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/>
                        <a:t>27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28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842091513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30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923074017"/>
                  </a:ext>
                </a:extLst>
              </a:tr>
            </a:tbl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788F2F2F-036C-41E1-8218-F97ECD4C7A8C}"/>
              </a:ext>
            </a:extLst>
          </p:cNvPr>
          <p:cNvSpPr txBox="1"/>
          <p:nvPr/>
        </p:nvSpPr>
        <p:spPr>
          <a:xfrm>
            <a:off x="7612382" y="4770137"/>
            <a:ext cx="11336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/>
              <a:t>SEPTEMBER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38DE2A4-A774-4C00-B083-6863C7B6465B}"/>
              </a:ext>
            </a:extLst>
          </p:cNvPr>
          <p:cNvSpPr txBox="1"/>
          <p:nvPr/>
        </p:nvSpPr>
        <p:spPr>
          <a:xfrm>
            <a:off x="5417819" y="4770136"/>
            <a:ext cx="54835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/>
              <a:t>JULY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5AFDCC0-F6D9-48D9-92B2-DA66A8EEE2D1}"/>
              </a:ext>
            </a:extLst>
          </p:cNvPr>
          <p:cNvSpPr/>
          <p:nvPr/>
        </p:nvSpPr>
        <p:spPr>
          <a:xfrm>
            <a:off x="4953000" y="0"/>
            <a:ext cx="4953000" cy="117816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FB231A1-1829-447D-9461-22587378B91A}"/>
              </a:ext>
            </a:extLst>
          </p:cNvPr>
          <p:cNvSpPr txBox="1"/>
          <p:nvPr/>
        </p:nvSpPr>
        <p:spPr>
          <a:xfrm>
            <a:off x="5807102" y="173585"/>
            <a:ext cx="324479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4800" b="1" spc="600" dirty="0">
                <a:solidFill>
                  <a:schemeClr val="bg1"/>
                </a:solidFill>
              </a:rPr>
              <a:t>AUGUST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4383AB0-053A-478D-82EC-F7F2491C00A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0720532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ALLPPT-COLOR-A3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FD2906"/>
      </a:accent1>
      <a:accent2>
        <a:srgbClr val="262626"/>
      </a:accent2>
      <a:accent3>
        <a:srgbClr val="FD2906"/>
      </a:accent3>
      <a:accent4>
        <a:srgbClr val="262626"/>
      </a:accent4>
      <a:accent5>
        <a:srgbClr val="FD2906"/>
      </a:accent5>
      <a:accent6>
        <a:srgbClr val="262626"/>
      </a:accent6>
      <a:hlink>
        <a:srgbClr val="0000FF"/>
      </a:hlink>
      <a:folHlink>
        <a:srgbClr val="800080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288</TotalTime>
  <Words>1385</Words>
  <Application>Microsoft Office PowerPoint</Application>
  <PresentationFormat>A4 Paper (210x297 mm)</PresentationFormat>
  <Paragraphs>1385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6" baseType="lpstr">
      <vt:lpstr>Arial</vt:lpstr>
      <vt:lpstr>Franklin Gothic Heavy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Allppt.com</dc:creator>
  <cp:lastModifiedBy>Allppt.com</cp:lastModifiedBy>
  <cp:revision>22</cp:revision>
  <dcterms:created xsi:type="dcterms:W3CDTF">2018-12-04T07:41:15Z</dcterms:created>
  <dcterms:modified xsi:type="dcterms:W3CDTF">2018-12-14T04:51:10Z</dcterms:modified>
</cp:coreProperties>
</file>