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  <p:sldId id="261" r:id="rId3"/>
    <p:sldId id="279" r:id="rId4"/>
    <p:sldId id="280" r:id="rId5"/>
    <p:sldId id="282" r:id="rId6"/>
    <p:sldId id="283" r:id="rId7"/>
    <p:sldId id="284" r:id="rId8"/>
    <p:sldId id="285" r:id="rId9"/>
    <p:sldId id="286" r:id="rId10"/>
    <p:sldId id="281" r:id="rId11"/>
    <p:sldId id="287" r:id="rId12"/>
    <p:sldId id="288" r:id="rId13"/>
    <p:sldId id="289" r:id="rId14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6" autoAdjust="0"/>
    <p:restoredTop sz="94660"/>
  </p:normalViewPr>
  <p:slideViewPr>
    <p:cSldViewPr snapToGrid="0" showGuides="1">
      <p:cViewPr varScale="1">
        <p:scale>
          <a:sx n="109" d="100"/>
          <a:sy n="109" d="100"/>
        </p:scale>
        <p:origin x="3084" y="108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46692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96653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777689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252521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61765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77360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21795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532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15571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91715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00510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59145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12/11/2018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20333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  <p:sldLayoutId id="2147483662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Rectangle 33">
            <a:extLst>
              <a:ext uri="{FF2B5EF4-FFF2-40B4-BE49-F238E27FC236}">
                <a16:creationId xmlns:a16="http://schemas.microsoft.com/office/drawing/2014/main" id="{C7E94D2B-7FB6-4EE2-B696-409A8BFD57EC}"/>
              </a:ext>
            </a:extLst>
          </p:cNvPr>
          <p:cNvSpPr/>
          <p:nvPr/>
        </p:nvSpPr>
        <p:spPr>
          <a:xfrm>
            <a:off x="1828800" y="1289154"/>
            <a:ext cx="6304085" cy="4152276"/>
          </a:xfrm>
          <a:prstGeom prst="rect">
            <a:avLst/>
          </a:prstGeom>
          <a:gradFill flip="none" rotWithShape="1">
            <a:gsLst>
              <a:gs pos="70000">
                <a:schemeClr val="accent3"/>
              </a:gs>
              <a:gs pos="35000">
                <a:schemeClr val="accent2"/>
              </a:gs>
              <a:gs pos="0">
                <a:schemeClr val="accent1"/>
              </a:gs>
              <a:gs pos="100000">
                <a:schemeClr val="accent4"/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F221EDFD-6531-4218-AE40-D606F8AFAA57}"/>
              </a:ext>
            </a:extLst>
          </p:cNvPr>
          <p:cNvSpPr/>
          <p:nvPr/>
        </p:nvSpPr>
        <p:spPr>
          <a:xfrm>
            <a:off x="0" y="0"/>
            <a:ext cx="9906000" cy="6858000"/>
          </a:xfrm>
          <a:custGeom>
            <a:avLst/>
            <a:gdLst/>
            <a:ahLst/>
            <a:cxnLst/>
            <a:rect l="l" t="t" r="r" b="b"/>
            <a:pathLst>
              <a:path w="9906000" h="6858000">
                <a:moveTo>
                  <a:pt x="6135241" y="4493362"/>
                </a:moveTo>
                <a:lnTo>
                  <a:pt x="6202883" y="4675528"/>
                </a:lnTo>
                <a:lnTo>
                  <a:pt x="6068938" y="4675528"/>
                </a:lnTo>
                <a:close/>
                <a:moveTo>
                  <a:pt x="3792091" y="4493362"/>
                </a:moveTo>
                <a:lnTo>
                  <a:pt x="3859734" y="4675528"/>
                </a:lnTo>
                <a:lnTo>
                  <a:pt x="3725788" y="4675528"/>
                </a:lnTo>
                <a:close/>
                <a:moveTo>
                  <a:pt x="6508874" y="4461885"/>
                </a:moveTo>
                <a:lnTo>
                  <a:pt x="6586227" y="4461885"/>
                </a:lnTo>
                <a:cubicBezTo>
                  <a:pt x="6626411" y="4461885"/>
                  <a:pt x="6650521" y="4462443"/>
                  <a:pt x="6658558" y="4463559"/>
                </a:cubicBezTo>
                <a:cubicBezTo>
                  <a:pt x="6674632" y="4466238"/>
                  <a:pt x="6687077" y="4472656"/>
                  <a:pt x="6695895" y="4482814"/>
                </a:cubicBezTo>
                <a:cubicBezTo>
                  <a:pt x="6704713" y="4492971"/>
                  <a:pt x="6709122" y="4506310"/>
                  <a:pt x="6709122" y="4522830"/>
                </a:cubicBezTo>
                <a:cubicBezTo>
                  <a:pt x="6709122" y="4537564"/>
                  <a:pt x="6705774" y="4549842"/>
                  <a:pt x="6699077" y="4559665"/>
                </a:cubicBezTo>
                <a:cubicBezTo>
                  <a:pt x="6692379" y="4569488"/>
                  <a:pt x="6683115" y="4576408"/>
                  <a:pt x="6671283" y="4580426"/>
                </a:cubicBezTo>
                <a:cubicBezTo>
                  <a:pt x="6659451" y="4584445"/>
                  <a:pt x="6629760" y="4586454"/>
                  <a:pt x="6582209" y="4586454"/>
                </a:cubicBezTo>
                <a:lnTo>
                  <a:pt x="6508874" y="4586454"/>
                </a:lnTo>
                <a:close/>
                <a:moveTo>
                  <a:pt x="5536654" y="4461885"/>
                </a:moveTo>
                <a:lnTo>
                  <a:pt x="5581191" y="4461885"/>
                </a:lnTo>
                <a:cubicBezTo>
                  <a:pt x="5621598" y="4461885"/>
                  <a:pt x="5648722" y="4463447"/>
                  <a:pt x="5662563" y="4466573"/>
                </a:cubicBezTo>
                <a:cubicBezTo>
                  <a:pt x="5681092" y="4470591"/>
                  <a:pt x="5696384" y="4478293"/>
                  <a:pt x="5708439" y="4489678"/>
                </a:cubicBezTo>
                <a:cubicBezTo>
                  <a:pt x="5720494" y="4501064"/>
                  <a:pt x="5729870" y="4516914"/>
                  <a:pt x="5736568" y="4537229"/>
                </a:cubicBezTo>
                <a:cubicBezTo>
                  <a:pt x="5743265" y="4557544"/>
                  <a:pt x="5746614" y="4586677"/>
                  <a:pt x="5746614" y="4624628"/>
                </a:cubicBezTo>
                <a:cubicBezTo>
                  <a:pt x="5746614" y="4662580"/>
                  <a:pt x="5743265" y="4692550"/>
                  <a:pt x="5736568" y="4714539"/>
                </a:cubicBezTo>
                <a:cubicBezTo>
                  <a:pt x="5729870" y="4736528"/>
                  <a:pt x="5721220" y="4752323"/>
                  <a:pt x="5710616" y="4761922"/>
                </a:cubicBezTo>
                <a:cubicBezTo>
                  <a:pt x="5700012" y="4771522"/>
                  <a:pt x="5686673" y="4778331"/>
                  <a:pt x="5670600" y="4782349"/>
                </a:cubicBezTo>
                <a:cubicBezTo>
                  <a:pt x="5658321" y="4785474"/>
                  <a:pt x="5638341" y="4787037"/>
                  <a:pt x="5610659" y="4787037"/>
                </a:cubicBezTo>
                <a:lnTo>
                  <a:pt x="5536654" y="4787037"/>
                </a:lnTo>
                <a:close/>
                <a:moveTo>
                  <a:pt x="4068949" y="4382857"/>
                </a:moveTo>
                <a:lnTo>
                  <a:pt x="4068949" y="4869748"/>
                </a:lnTo>
                <a:lnTo>
                  <a:pt x="4414528" y="4869748"/>
                </a:lnTo>
                <a:lnTo>
                  <a:pt x="4414528" y="4787037"/>
                </a:lnTo>
                <a:lnTo>
                  <a:pt x="4168068" y="4787037"/>
                </a:lnTo>
                <a:lnTo>
                  <a:pt x="4168068" y="4382857"/>
                </a:lnTo>
                <a:close/>
                <a:moveTo>
                  <a:pt x="6409755" y="4378839"/>
                </a:moveTo>
                <a:lnTo>
                  <a:pt x="6409755" y="4869748"/>
                </a:lnTo>
                <a:lnTo>
                  <a:pt x="6508874" y="4869748"/>
                </a:lnTo>
                <a:lnTo>
                  <a:pt x="6508874" y="4664812"/>
                </a:lnTo>
                <a:lnTo>
                  <a:pt x="6528966" y="4664812"/>
                </a:lnTo>
                <a:cubicBezTo>
                  <a:pt x="6551737" y="4664812"/>
                  <a:pt x="6568368" y="4666654"/>
                  <a:pt x="6578860" y="4670337"/>
                </a:cubicBezTo>
                <a:cubicBezTo>
                  <a:pt x="6589353" y="4674021"/>
                  <a:pt x="6599287" y="4680830"/>
                  <a:pt x="6608663" y="4690764"/>
                </a:cubicBezTo>
                <a:cubicBezTo>
                  <a:pt x="6618040" y="4700698"/>
                  <a:pt x="6635452" y="4724752"/>
                  <a:pt x="6660902" y="4762927"/>
                </a:cubicBezTo>
                <a:lnTo>
                  <a:pt x="6732563" y="4869748"/>
                </a:lnTo>
                <a:lnTo>
                  <a:pt x="6851104" y="4869748"/>
                </a:lnTo>
                <a:lnTo>
                  <a:pt x="6791164" y="4773977"/>
                </a:lnTo>
                <a:cubicBezTo>
                  <a:pt x="6767500" y="4735803"/>
                  <a:pt x="6748692" y="4709237"/>
                  <a:pt x="6734739" y="4694280"/>
                </a:cubicBezTo>
                <a:cubicBezTo>
                  <a:pt x="6720787" y="4679323"/>
                  <a:pt x="6703095" y="4665593"/>
                  <a:pt x="6681664" y="4653092"/>
                </a:cubicBezTo>
                <a:cubicBezTo>
                  <a:pt x="6724749" y="4646841"/>
                  <a:pt x="6757119" y="4631716"/>
                  <a:pt x="6778774" y="4607718"/>
                </a:cubicBezTo>
                <a:cubicBezTo>
                  <a:pt x="6800428" y="4583719"/>
                  <a:pt x="6811256" y="4553302"/>
                  <a:pt x="6811256" y="4516467"/>
                </a:cubicBezTo>
                <a:cubicBezTo>
                  <a:pt x="6811256" y="4487446"/>
                  <a:pt x="6804112" y="4461662"/>
                  <a:pt x="6789824" y="4439114"/>
                </a:cubicBezTo>
                <a:cubicBezTo>
                  <a:pt x="6775537" y="4416567"/>
                  <a:pt x="6756506" y="4400884"/>
                  <a:pt x="6732730" y="4392066"/>
                </a:cubicBezTo>
                <a:cubicBezTo>
                  <a:pt x="6708955" y="4383248"/>
                  <a:pt x="6670836" y="4378839"/>
                  <a:pt x="6618374" y="4378839"/>
                </a:cubicBezTo>
                <a:close/>
                <a:moveTo>
                  <a:pt x="6084007" y="4378839"/>
                </a:moveTo>
                <a:lnTo>
                  <a:pt x="5892800" y="4869748"/>
                </a:lnTo>
                <a:lnTo>
                  <a:pt x="5997947" y="4869748"/>
                </a:lnTo>
                <a:lnTo>
                  <a:pt x="6038466" y="4758239"/>
                </a:lnTo>
                <a:lnTo>
                  <a:pt x="6234695" y="4758239"/>
                </a:lnTo>
                <a:lnTo>
                  <a:pt x="6277558" y="4869748"/>
                </a:lnTo>
                <a:lnTo>
                  <a:pt x="6385384" y="4869748"/>
                </a:lnTo>
                <a:lnTo>
                  <a:pt x="6188819" y="4378839"/>
                </a:lnTo>
                <a:close/>
                <a:moveTo>
                  <a:pt x="5437535" y="4378839"/>
                </a:moveTo>
                <a:lnTo>
                  <a:pt x="5437535" y="4869748"/>
                </a:lnTo>
                <a:lnTo>
                  <a:pt x="5624054" y="4869748"/>
                </a:lnTo>
                <a:cubicBezTo>
                  <a:pt x="5660665" y="4869748"/>
                  <a:pt x="5689910" y="4866288"/>
                  <a:pt x="5711788" y="4859367"/>
                </a:cubicBezTo>
                <a:cubicBezTo>
                  <a:pt x="5741033" y="4849991"/>
                  <a:pt x="5764250" y="4836932"/>
                  <a:pt x="5781439" y="4820188"/>
                </a:cubicBezTo>
                <a:cubicBezTo>
                  <a:pt x="5804210" y="4798087"/>
                  <a:pt x="5821735" y="4769178"/>
                  <a:pt x="5834013" y="4733459"/>
                </a:cubicBezTo>
                <a:cubicBezTo>
                  <a:pt x="5844059" y="4704214"/>
                  <a:pt x="5849082" y="4669388"/>
                  <a:pt x="5849082" y="4628982"/>
                </a:cubicBezTo>
                <a:cubicBezTo>
                  <a:pt x="5849082" y="4582994"/>
                  <a:pt x="5843724" y="4544317"/>
                  <a:pt x="5833008" y="4512951"/>
                </a:cubicBezTo>
                <a:cubicBezTo>
                  <a:pt x="5822293" y="4481586"/>
                  <a:pt x="5806666" y="4455076"/>
                  <a:pt x="5786127" y="4433421"/>
                </a:cubicBezTo>
                <a:cubicBezTo>
                  <a:pt x="5765589" y="4411767"/>
                  <a:pt x="5740921" y="4396698"/>
                  <a:pt x="5712123" y="4388215"/>
                </a:cubicBezTo>
                <a:cubicBezTo>
                  <a:pt x="5690691" y="4381964"/>
                  <a:pt x="5659549" y="4378839"/>
                  <a:pt x="5618696" y="4378839"/>
                </a:cubicBezTo>
                <a:close/>
                <a:moveTo>
                  <a:pt x="4943575" y="4378839"/>
                </a:moveTo>
                <a:lnTo>
                  <a:pt x="4943575" y="4869748"/>
                </a:lnTo>
                <a:lnTo>
                  <a:pt x="5035662" y="4869748"/>
                </a:lnTo>
                <a:lnTo>
                  <a:pt x="5035662" y="4549619"/>
                </a:lnTo>
                <a:lnTo>
                  <a:pt x="5233566" y="4869748"/>
                </a:lnTo>
                <a:lnTo>
                  <a:pt x="5333020" y="4869748"/>
                </a:lnTo>
                <a:lnTo>
                  <a:pt x="5333020" y="4378839"/>
                </a:lnTo>
                <a:lnTo>
                  <a:pt x="5240933" y="4378839"/>
                </a:lnTo>
                <a:lnTo>
                  <a:pt x="5240933" y="4706670"/>
                </a:lnTo>
                <a:lnTo>
                  <a:pt x="5040015" y="4378839"/>
                </a:lnTo>
                <a:close/>
                <a:moveTo>
                  <a:pt x="4485370" y="4378839"/>
                </a:moveTo>
                <a:lnTo>
                  <a:pt x="4485370" y="4869748"/>
                </a:lnTo>
                <a:lnTo>
                  <a:pt x="4858742" y="4869748"/>
                </a:lnTo>
                <a:lnTo>
                  <a:pt x="4858742" y="4787037"/>
                </a:lnTo>
                <a:lnTo>
                  <a:pt x="4584489" y="4787037"/>
                </a:lnTo>
                <a:lnTo>
                  <a:pt x="4584489" y="4653427"/>
                </a:lnTo>
                <a:lnTo>
                  <a:pt x="4830949" y="4653427"/>
                </a:lnTo>
                <a:lnTo>
                  <a:pt x="4830949" y="4570715"/>
                </a:lnTo>
                <a:lnTo>
                  <a:pt x="4584489" y="4570715"/>
                </a:lnTo>
                <a:lnTo>
                  <a:pt x="4584489" y="4461885"/>
                </a:lnTo>
                <a:lnTo>
                  <a:pt x="4849366" y="4461885"/>
                </a:lnTo>
                <a:lnTo>
                  <a:pt x="4849366" y="4378839"/>
                </a:lnTo>
                <a:close/>
                <a:moveTo>
                  <a:pt x="3740857" y="4378839"/>
                </a:moveTo>
                <a:lnTo>
                  <a:pt x="3549650" y="4869748"/>
                </a:lnTo>
                <a:lnTo>
                  <a:pt x="3654797" y="4869748"/>
                </a:lnTo>
                <a:lnTo>
                  <a:pt x="3695316" y="4758239"/>
                </a:lnTo>
                <a:lnTo>
                  <a:pt x="3891546" y="4758239"/>
                </a:lnTo>
                <a:lnTo>
                  <a:pt x="3934408" y="4869748"/>
                </a:lnTo>
                <a:lnTo>
                  <a:pt x="4042234" y="4869748"/>
                </a:lnTo>
                <a:lnTo>
                  <a:pt x="3845669" y="4378839"/>
                </a:lnTo>
                <a:close/>
                <a:moveTo>
                  <a:pt x="3316548" y="4370467"/>
                </a:moveTo>
                <a:cubicBezTo>
                  <a:pt x="3247790" y="4370467"/>
                  <a:pt x="3192314" y="4393070"/>
                  <a:pt x="3150121" y="4438277"/>
                </a:cubicBezTo>
                <a:cubicBezTo>
                  <a:pt x="3107928" y="4483483"/>
                  <a:pt x="3086832" y="4546940"/>
                  <a:pt x="3086832" y="4628647"/>
                </a:cubicBezTo>
                <a:cubicBezTo>
                  <a:pt x="3086832" y="4705888"/>
                  <a:pt x="3107817" y="4766778"/>
                  <a:pt x="3149786" y="4811315"/>
                </a:cubicBezTo>
                <a:cubicBezTo>
                  <a:pt x="3191756" y="4855851"/>
                  <a:pt x="3245334" y="4878120"/>
                  <a:pt x="3310521" y="4878120"/>
                </a:cubicBezTo>
                <a:cubicBezTo>
                  <a:pt x="3363206" y="4878120"/>
                  <a:pt x="3406682" y="4865116"/>
                  <a:pt x="3440950" y="4839108"/>
                </a:cubicBezTo>
                <a:cubicBezTo>
                  <a:pt x="3475218" y="4813101"/>
                  <a:pt x="3499719" y="4773308"/>
                  <a:pt x="3514452" y="4719729"/>
                </a:cubicBezTo>
                <a:lnTo>
                  <a:pt x="3418347" y="4689257"/>
                </a:lnTo>
                <a:cubicBezTo>
                  <a:pt x="3410087" y="4725199"/>
                  <a:pt x="3396469" y="4751541"/>
                  <a:pt x="3377493" y="4768285"/>
                </a:cubicBezTo>
                <a:cubicBezTo>
                  <a:pt x="3358518" y="4785028"/>
                  <a:pt x="3335859" y="4793399"/>
                  <a:pt x="3309516" y="4793399"/>
                </a:cubicBezTo>
                <a:cubicBezTo>
                  <a:pt x="3273797" y="4793399"/>
                  <a:pt x="3244776" y="4780228"/>
                  <a:pt x="3222452" y="4753886"/>
                </a:cubicBezTo>
                <a:cubicBezTo>
                  <a:pt x="3200128" y="4727543"/>
                  <a:pt x="3188965" y="4683341"/>
                  <a:pt x="3188965" y="4621280"/>
                </a:cubicBezTo>
                <a:cubicBezTo>
                  <a:pt x="3188965" y="4562790"/>
                  <a:pt x="3200295" y="4520486"/>
                  <a:pt x="3222954" y="4494367"/>
                </a:cubicBezTo>
                <a:cubicBezTo>
                  <a:pt x="3245613" y="4468247"/>
                  <a:pt x="3275137" y="4455187"/>
                  <a:pt x="3311525" y="4455187"/>
                </a:cubicBezTo>
                <a:cubicBezTo>
                  <a:pt x="3337868" y="4455187"/>
                  <a:pt x="3360248" y="4462555"/>
                  <a:pt x="3378665" y="4477288"/>
                </a:cubicBezTo>
                <a:cubicBezTo>
                  <a:pt x="3397083" y="4492022"/>
                  <a:pt x="3409194" y="4512114"/>
                  <a:pt x="3414998" y="4537564"/>
                </a:cubicBezTo>
                <a:lnTo>
                  <a:pt x="3513113" y="4514123"/>
                </a:lnTo>
                <a:cubicBezTo>
                  <a:pt x="3501951" y="4474833"/>
                  <a:pt x="3485208" y="4444695"/>
                  <a:pt x="3462884" y="4423710"/>
                </a:cubicBezTo>
                <a:cubicBezTo>
                  <a:pt x="3425379" y="4388215"/>
                  <a:pt x="3376600" y="4370467"/>
                  <a:pt x="3316548" y="4370467"/>
                </a:cubicBezTo>
                <a:close/>
                <a:moveTo>
                  <a:pt x="2197781" y="3912195"/>
                </a:moveTo>
                <a:cubicBezTo>
                  <a:pt x="2152565" y="3916061"/>
                  <a:pt x="2115799" y="3931528"/>
                  <a:pt x="2087477" y="3958595"/>
                </a:cubicBezTo>
                <a:cubicBezTo>
                  <a:pt x="2059156" y="3985662"/>
                  <a:pt x="2032326" y="4001128"/>
                  <a:pt x="2006986" y="4004996"/>
                </a:cubicBezTo>
                <a:lnTo>
                  <a:pt x="1987105" y="4000847"/>
                </a:lnTo>
                <a:lnTo>
                  <a:pt x="1987105" y="4035711"/>
                </a:lnTo>
                <a:lnTo>
                  <a:pt x="2733893" y="4035711"/>
                </a:lnTo>
                <a:lnTo>
                  <a:pt x="2725209" y="4034947"/>
                </a:lnTo>
                <a:cubicBezTo>
                  <a:pt x="2687763" y="4029219"/>
                  <a:pt x="2650085" y="4021035"/>
                  <a:pt x="2612176" y="4010396"/>
                </a:cubicBezTo>
                <a:cubicBezTo>
                  <a:pt x="2536358" y="3989119"/>
                  <a:pt x="2463055" y="3967842"/>
                  <a:pt x="2392269" y="3946565"/>
                </a:cubicBezTo>
                <a:cubicBezTo>
                  <a:pt x="2321483" y="3925288"/>
                  <a:pt x="2256652" y="3913832"/>
                  <a:pt x="2197781" y="3912195"/>
                </a:cubicBezTo>
                <a:close/>
                <a:moveTo>
                  <a:pt x="7918896" y="3382082"/>
                </a:moveTo>
                <a:lnTo>
                  <a:pt x="7899282" y="3454648"/>
                </a:lnTo>
                <a:cubicBezTo>
                  <a:pt x="7885139" y="3497123"/>
                  <a:pt x="7868923" y="3537421"/>
                  <a:pt x="7850633" y="3575543"/>
                </a:cubicBezTo>
                <a:cubicBezTo>
                  <a:pt x="7777473" y="3728029"/>
                  <a:pt x="7685459" y="3843836"/>
                  <a:pt x="7574586" y="3922965"/>
                </a:cubicBezTo>
                <a:cubicBezTo>
                  <a:pt x="7519150" y="3962530"/>
                  <a:pt x="7462581" y="3992462"/>
                  <a:pt x="7404877" y="4012763"/>
                </a:cubicBezTo>
                <a:lnTo>
                  <a:pt x="7318519" y="4035711"/>
                </a:lnTo>
                <a:lnTo>
                  <a:pt x="7918896" y="4035711"/>
                </a:lnTo>
                <a:close/>
                <a:moveTo>
                  <a:pt x="7108943" y="1982263"/>
                </a:moveTo>
                <a:lnTo>
                  <a:pt x="7108943" y="2138371"/>
                </a:lnTo>
                <a:cubicBezTo>
                  <a:pt x="7064215" y="2149533"/>
                  <a:pt x="7036239" y="2165669"/>
                  <a:pt x="7025015" y="2186779"/>
                </a:cubicBezTo>
                <a:cubicBezTo>
                  <a:pt x="7013791" y="2207889"/>
                  <a:pt x="7009036" y="2222698"/>
                  <a:pt x="7010750" y="2231208"/>
                </a:cubicBezTo>
                <a:lnTo>
                  <a:pt x="7010750" y="2841336"/>
                </a:lnTo>
                <a:cubicBezTo>
                  <a:pt x="7008871" y="2851665"/>
                  <a:pt x="7013293" y="2872767"/>
                  <a:pt x="7024020" y="2904640"/>
                </a:cubicBezTo>
                <a:cubicBezTo>
                  <a:pt x="7034745" y="2936512"/>
                  <a:pt x="7063052" y="2956951"/>
                  <a:pt x="7108943" y="2965955"/>
                </a:cubicBezTo>
                <a:cubicBezTo>
                  <a:pt x="7127961" y="2965347"/>
                  <a:pt x="7147645" y="2960596"/>
                  <a:pt x="7167991" y="2951702"/>
                </a:cubicBezTo>
                <a:cubicBezTo>
                  <a:pt x="7188336" y="2942810"/>
                  <a:pt x="7206692" y="2933419"/>
                  <a:pt x="7223057" y="2923531"/>
                </a:cubicBezTo>
                <a:lnTo>
                  <a:pt x="7223057" y="3079780"/>
                </a:lnTo>
                <a:cubicBezTo>
                  <a:pt x="7175341" y="3106582"/>
                  <a:pt x="7126141" y="3127758"/>
                  <a:pt x="7075454" y="3143310"/>
                </a:cubicBezTo>
                <a:cubicBezTo>
                  <a:pt x="7024768" y="3158861"/>
                  <a:pt x="6972283" y="3166803"/>
                  <a:pt x="6917997" y="3167135"/>
                </a:cubicBezTo>
                <a:cubicBezTo>
                  <a:pt x="6771918" y="3163559"/>
                  <a:pt x="6652670" y="3113782"/>
                  <a:pt x="6560252" y="3017804"/>
                </a:cubicBezTo>
                <a:cubicBezTo>
                  <a:pt x="6467835" y="2921827"/>
                  <a:pt x="6420135" y="2801095"/>
                  <a:pt x="6417153" y="2655610"/>
                </a:cubicBezTo>
                <a:cubicBezTo>
                  <a:pt x="6418036" y="2527591"/>
                  <a:pt x="6447188" y="2412028"/>
                  <a:pt x="6504608" y="2308922"/>
                </a:cubicBezTo>
                <a:cubicBezTo>
                  <a:pt x="6562029" y="2205815"/>
                  <a:pt x="6642423" y="2124666"/>
                  <a:pt x="6745793" y="2065473"/>
                </a:cubicBezTo>
                <a:cubicBezTo>
                  <a:pt x="6849164" y="2006279"/>
                  <a:pt x="6970212" y="1978543"/>
                  <a:pt x="7108943" y="1982263"/>
                </a:cubicBezTo>
                <a:close/>
                <a:moveTo>
                  <a:pt x="2579487" y="1982263"/>
                </a:moveTo>
                <a:cubicBezTo>
                  <a:pt x="2702210" y="1979460"/>
                  <a:pt x="2819211" y="1998582"/>
                  <a:pt x="2930491" y="2039631"/>
                </a:cubicBezTo>
                <a:cubicBezTo>
                  <a:pt x="3041770" y="2080680"/>
                  <a:pt x="3132421" y="2144566"/>
                  <a:pt x="3202443" y="2231290"/>
                </a:cubicBezTo>
                <a:cubicBezTo>
                  <a:pt x="3272465" y="2318013"/>
                  <a:pt x="3306951" y="2428486"/>
                  <a:pt x="3305900" y="2562708"/>
                </a:cubicBezTo>
                <a:cubicBezTo>
                  <a:pt x="3299054" y="2716807"/>
                  <a:pt x="3250469" y="2842229"/>
                  <a:pt x="3160149" y="2938975"/>
                </a:cubicBezTo>
                <a:cubicBezTo>
                  <a:pt x="3069828" y="3035722"/>
                  <a:pt x="2954997" y="3110091"/>
                  <a:pt x="2815653" y="3162085"/>
                </a:cubicBezTo>
                <a:lnTo>
                  <a:pt x="2428325" y="3345080"/>
                </a:lnTo>
                <a:lnTo>
                  <a:pt x="2401825" y="3363645"/>
                </a:lnTo>
                <a:cubicBezTo>
                  <a:pt x="2354016" y="3364694"/>
                  <a:pt x="2307863" y="3373202"/>
                  <a:pt x="2263366" y="3389171"/>
                </a:cubicBezTo>
                <a:cubicBezTo>
                  <a:pt x="2218870" y="3405138"/>
                  <a:pt x="2176692" y="3422268"/>
                  <a:pt x="2136832" y="3440555"/>
                </a:cubicBezTo>
                <a:lnTo>
                  <a:pt x="2131532" y="3435251"/>
                </a:lnTo>
                <a:cubicBezTo>
                  <a:pt x="2198673" y="3344631"/>
                  <a:pt x="2265813" y="3273590"/>
                  <a:pt x="2332951" y="3222129"/>
                </a:cubicBezTo>
                <a:cubicBezTo>
                  <a:pt x="2400090" y="3170668"/>
                  <a:pt x="2461874" y="3121591"/>
                  <a:pt x="2518302" y="3074896"/>
                </a:cubicBezTo>
                <a:cubicBezTo>
                  <a:pt x="2574730" y="3028201"/>
                  <a:pt x="2620451" y="2966691"/>
                  <a:pt x="2655461" y="2890368"/>
                </a:cubicBezTo>
                <a:cubicBezTo>
                  <a:pt x="2690472" y="2814044"/>
                  <a:pt x="2709419" y="2705708"/>
                  <a:pt x="2712305" y="2565360"/>
                </a:cubicBezTo>
                <a:cubicBezTo>
                  <a:pt x="2713271" y="2549562"/>
                  <a:pt x="2712222" y="2511908"/>
                  <a:pt x="2709152" y="2452400"/>
                </a:cubicBezTo>
                <a:cubicBezTo>
                  <a:pt x="2706082" y="2392890"/>
                  <a:pt x="2695195" y="2332056"/>
                  <a:pt x="2676485" y="2269894"/>
                </a:cubicBezTo>
                <a:cubicBezTo>
                  <a:pt x="2657775" y="2207733"/>
                  <a:pt x="2625442" y="2164774"/>
                  <a:pt x="2579487" y="2141020"/>
                </a:cubicBezTo>
                <a:close/>
                <a:moveTo>
                  <a:pt x="6089016" y="1978235"/>
                </a:moveTo>
                <a:lnTo>
                  <a:pt x="6089016" y="3767436"/>
                </a:lnTo>
                <a:cubicBezTo>
                  <a:pt x="6086976" y="3806125"/>
                  <a:pt x="6092454" y="3832928"/>
                  <a:pt x="6105450" y="3847844"/>
                </a:cubicBezTo>
                <a:cubicBezTo>
                  <a:pt x="6118445" y="3862761"/>
                  <a:pt x="6151197" y="3876979"/>
                  <a:pt x="6203704" y="3890496"/>
                </a:cubicBezTo>
                <a:cubicBezTo>
                  <a:pt x="6226316" y="3893235"/>
                  <a:pt x="6244033" y="3901042"/>
                  <a:pt x="6256853" y="3913919"/>
                </a:cubicBezTo>
                <a:cubicBezTo>
                  <a:pt x="6269675" y="3926797"/>
                  <a:pt x="6276201" y="3945093"/>
                  <a:pt x="6276435" y="3968807"/>
                </a:cubicBezTo>
                <a:cubicBezTo>
                  <a:pt x="6274425" y="3989521"/>
                  <a:pt x="6268611" y="4006084"/>
                  <a:pt x="6258995" y="4018495"/>
                </a:cubicBezTo>
                <a:lnTo>
                  <a:pt x="6231025" y="4035711"/>
                </a:lnTo>
                <a:lnTo>
                  <a:pt x="7028095" y="4035711"/>
                </a:lnTo>
                <a:lnTo>
                  <a:pt x="6984628" y="4030836"/>
                </a:lnTo>
                <a:cubicBezTo>
                  <a:pt x="6942802" y="4022110"/>
                  <a:pt x="6900559" y="4009302"/>
                  <a:pt x="6857899" y="3992411"/>
                </a:cubicBezTo>
                <a:cubicBezTo>
                  <a:pt x="6772579" y="3958630"/>
                  <a:pt x="6700509" y="3909962"/>
                  <a:pt x="6641688" y="3846412"/>
                </a:cubicBezTo>
                <a:cubicBezTo>
                  <a:pt x="6582866" y="3782861"/>
                  <a:pt x="6552214" y="3705870"/>
                  <a:pt x="6549726" y="3615437"/>
                </a:cubicBezTo>
                <a:cubicBezTo>
                  <a:pt x="6551604" y="3529335"/>
                  <a:pt x="6579648" y="3460809"/>
                  <a:pt x="6633861" y="3409855"/>
                </a:cubicBezTo>
                <a:cubicBezTo>
                  <a:pt x="6688073" y="3358901"/>
                  <a:pt x="6757191" y="3332817"/>
                  <a:pt x="6841215" y="3331602"/>
                </a:cubicBezTo>
                <a:cubicBezTo>
                  <a:pt x="6907185" y="3333204"/>
                  <a:pt x="6964710" y="3355862"/>
                  <a:pt x="7013788" y="3399577"/>
                </a:cubicBezTo>
                <a:cubicBezTo>
                  <a:pt x="7062866" y="3443290"/>
                  <a:pt x="7089254" y="3498443"/>
                  <a:pt x="7092953" y="3565036"/>
                </a:cubicBezTo>
                <a:cubicBezTo>
                  <a:pt x="7092512" y="3611770"/>
                  <a:pt x="7083973" y="3648580"/>
                  <a:pt x="7067338" y="3675466"/>
                </a:cubicBezTo>
                <a:cubicBezTo>
                  <a:pt x="7050703" y="3702354"/>
                  <a:pt x="7033920" y="3725408"/>
                  <a:pt x="7016989" y="3744632"/>
                </a:cubicBezTo>
                <a:cubicBezTo>
                  <a:pt x="7000060" y="3763857"/>
                  <a:pt x="6990933" y="3785340"/>
                  <a:pt x="6989608" y="3809083"/>
                </a:cubicBezTo>
                <a:cubicBezTo>
                  <a:pt x="6991595" y="3835609"/>
                  <a:pt x="7005507" y="3855504"/>
                  <a:pt x="7031343" y="3868768"/>
                </a:cubicBezTo>
                <a:cubicBezTo>
                  <a:pt x="7057180" y="3882031"/>
                  <a:pt x="7083017" y="3888663"/>
                  <a:pt x="7108854" y="3888663"/>
                </a:cubicBezTo>
                <a:lnTo>
                  <a:pt x="7108854" y="4035711"/>
                </a:lnTo>
                <a:lnTo>
                  <a:pt x="7228366" y="4035711"/>
                </a:lnTo>
                <a:lnTo>
                  <a:pt x="7228366" y="3888663"/>
                </a:lnTo>
                <a:cubicBezTo>
                  <a:pt x="7287967" y="3876781"/>
                  <a:pt x="7327996" y="3849480"/>
                  <a:pt x="7348453" y="3806761"/>
                </a:cubicBezTo>
                <a:cubicBezTo>
                  <a:pt x="7368910" y="3764042"/>
                  <a:pt x="7378421" y="3713530"/>
                  <a:pt x="7376983" y="3655227"/>
                </a:cubicBezTo>
                <a:lnTo>
                  <a:pt x="7376983" y="2369140"/>
                </a:lnTo>
                <a:cubicBezTo>
                  <a:pt x="7378421" y="2310840"/>
                  <a:pt x="7368910" y="2260331"/>
                  <a:pt x="7348453" y="2217614"/>
                </a:cubicBezTo>
                <a:cubicBezTo>
                  <a:pt x="7327996" y="2174897"/>
                  <a:pt x="7287967" y="2147598"/>
                  <a:pt x="7228366" y="2135717"/>
                </a:cubicBezTo>
                <a:lnTo>
                  <a:pt x="7228366" y="1982263"/>
                </a:lnTo>
                <a:cubicBezTo>
                  <a:pt x="7348308" y="1984333"/>
                  <a:pt x="7463714" y="2024936"/>
                  <a:pt x="7574586" y="2104069"/>
                </a:cubicBezTo>
                <a:cubicBezTo>
                  <a:pt x="7685459" y="2183202"/>
                  <a:pt x="7777473" y="2299024"/>
                  <a:pt x="7850633" y="2451534"/>
                </a:cubicBezTo>
                <a:cubicBezTo>
                  <a:pt x="7868923" y="2489662"/>
                  <a:pt x="7885139" y="2529967"/>
                  <a:pt x="7899282" y="2572451"/>
                </a:cubicBezTo>
                <a:lnTo>
                  <a:pt x="7918896" y="2645033"/>
                </a:lnTo>
                <a:lnTo>
                  <a:pt x="7918896" y="1978235"/>
                </a:lnTo>
                <a:close/>
                <a:moveTo>
                  <a:pt x="1987105" y="1978235"/>
                </a:moveTo>
                <a:lnTo>
                  <a:pt x="1987105" y="2298282"/>
                </a:lnTo>
                <a:lnTo>
                  <a:pt x="2034074" y="2210877"/>
                </a:lnTo>
                <a:cubicBezTo>
                  <a:pt x="2083882" y="2146850"/>
                  <a:pt x="2146794" y="2096080"/>
                  <a:pt x="2222808" y="2058565"/>
                </a:cubicBezTo>
                <a:cubicBezTo>
                  <a:pt x="2298821" y="2021052"/>
                  <a:pt x="2377044" y="1997385"/>
                  <a:pt x="2457473" y="1987566"/>
                </a:cubicBezTo>
                <a:lnTo>
                  <a:pt x="2457473" y="2146654"/>
                </a:lnTo>
                <a:cubicBezTo>
                  <a:pt x="2439917" y="2147924"/>
                  <a:pt x="2421368" y="2153337"/>
                  <a:pt x="2401825" y="2162894"/>
                </a:cubicBezTo>
                <a:cubicBezTo>
                  <a:pt x="2382281" y="2172450"/>
                  <a:pt x="2371682" y="2186480"/>
                  <a:pt x="2370026" y="2204986"/>
                </a:cubicBezTo>
                <a:cubicBezTo>
                  <a:pt x="2372022" y="2218636"/>
                  <a:pt x="2385990" y="2233169"/>
                  <a:pt x="2411934" y="2248587"/>
                </a:cubicBezTo>
                <a:cubicBezTo>
                  <a:pt x="2437878" y="2264005"/>
                  <a:pt x="2463821" y="2288556"/>
                  <a:pt x="2489765" y="2322239"/>
                </a:cubicBezTo>
                <a:cubicBezTo>
                  <a:pt x="2515709" y="2355923"/>
                  <a:pt x="2529677" y="2406987"/>
                  <a:pt x="2531673" y="2475435"/>
                </a:cubicBezTo>
                <a:cubicBezTo>
                  <a:pt x="2529189" y="2551663"/>
                  <a:pt x="2500371" y="2615298"/>
                  <a:pt x="2445219" y="2666340"/>
                </a:cubicBezTo>
                <a:cubicBezTo>
                  <a:pt x="2390066" y="2717380"/>
                  <a:pt x="2323487" y="2743895"/>
                  <a:pt x="2245479" y="2745884"/>
                </a:cubicBezTo>
                <a:cubicBezTo>
                  <a:pt x="2156928" y="2743785"/>
                  <a:pt x="2086925" y="2714176"/>
                  <a:pt x="2035472" y="2657059"/>
                </a:cubicBezTo>
                <a:lnTo>
                  <a:pt x="1987105" y="2576698"/>
                </a:lnTo>
                <a:lnTo>
                  <a:pt x="1987105" y="3731674"/>
                </a:lnTo>
                <a:lnTo>
                  <a:pt x="2024871" y="3668281"/>
                </a:lnTo>
                <a:cubicBezTo>
                  <a:pt x="2042538" y="3644110"/>
                  <a:pt x="2062192" y="3622087"/>
                  <a:pt x="2083834" y="3602215"/>
                </a:cubicBezTo>
                <a:cubicBezTo>
                  <a:pt x="2134735" y="3558997"/>
                  <a:pt x="2190603" y="3528197"/>
                  <a:pt x="2251442" y="3509816"/>
                </a:cubicBezTo>
                <a:cubicBezTo>
                  <a:pt x="2312280" y="3491435"/>
                  <a:pt x="2374773" y="3482493"/>
                  <a:pt x="2438924" y="3482990"/>
                </a:cubicBezTo>
                <a:cubicBezTo>
                  <a:pt x="2502574" y="3483706"/>
                  <a:pt x="2565587" y="3488897"/>
                  <a:pt x="2627962" y="3498560"/>
                </a:cubicBezTo>
                <a:cubicBezTo>
                  <a:pt x="2690338" y="3508224"/>
                  <a:pt x="2752018" y="3518059"/>
                  <a:pt x="2813003" y="3528064"/>
                </a:cubicBezTo>
                <a:cubicBezTo>
                  <a:pt x="2856783" y="3535189"/>
                  <a:pt x="2901059" y="3542150"/>
                  <a:pt x="2945834" y="3548945"/>
                </a:cubicBezTo>
                <a:cubicBezTo>
                  <a:pt x="2990606" y="3555738"/>
                  <a:pt x="3035545" y="3559385"/>
                  <a:pt x="3080650" y="3559882"/>
                </a:cubicBezTo>
                <a:cubicBezTo>
                  <a:pt x="3141059" y="3557459"/>
                  <a:pt x="3178355" y="3540503"/>
                  <a:pt x="3192538" y="3509013"/>
                </a:cubicBezTo>
                <a:cubicBezTo>
                  <a:pt x="3206719" y="3477522"/>
                  <a:pt x="3216927" y="3446032"/>
                  <a:pt x="3223159" y="3414543"/>
                </a:cubicBezTo>
                <a:cubicBezTo>
                  <a:pt x="3229391" y="3383053"/>
                  <a:pt x="3250789" y="3366096"/>
                  <a:pt x="3287347" y="3363674"/>
                </a:cubicBezTo>
                <a:cubicBezTo>
                  <a:pt x="3318278" y="3365276"/>
                  <a:pt x="3338603" y="3377981"/>
                  <a:pt x="3348325" y="3401788"/>
                </a:cubicBezTo>
                <a:cubicBezTo>
                  <a:pt x="3358047" y="3425596"/>
                  <a:pt x="3362465" y="3450895"/>
                  <a:pt x="3361581" y="3477687"/>
                </a:cubicBezTo>
                <a:cubicBezTo>
                  <a:pt x="3359979" y="3539652"/>
                  <a:pt x="3344626" y="3605244"/>
                  <a:pt x="3315521" y="3674463"/>
                </a:cubicBezTo>
                <a:cubicBezTo>
                  <a:pt x="3286416" y="3743682"/>
                  <a:pt x="3253175" y="3802614"/>
                  <a:pt x="3215799" y="3851259"/>
                </a:cubicBezTo>
                <a:cubicBezTo>
                  <a:pt x="3172846" y="3908021"/>
                  <a:pt x="3116976" y="3954187"/>
                  <a:pt x="3048188" y="3989755"/>
                </a:cubicBezTo>
                <a:cubicBezTo>
                  <a:pt x="3013793" y="4007540"/>
                  <a:pt x="2978986" y="4021016"/>
                  <a:pt x="2943762" y="4030185"/>
                </a:cubicBezTo>
                <a:lnTo>
                  <a:pt x="2903251" y="4035711"/>
                </a:lnTo>
                <a:lnTo>
                  <a:pt x="4254067" y="4035711"/>
                </a:lnTo>
                <a:lnTo>
                  <a:pt x="4208859" y="4027745"/>
                </a:lnTo>
                <a:cubicBezTo>
                  <a:pt x="4113967" y="4005015"/>
                  <a:pt x="4024221" y="3965164"/>
                  <a:pt x="3939621" y="3908191"/>
                </a:cubicBezTo>
                <a:cubicBezTo>
                  <a:pt x="3826820" y="3832228"/>
                  <a:pt x="3735525" y="3720918"/>
                  <a:pt x="3665737" y="3574261"/>
                </a:cubicBezTo>
                <a:cubicBezTo>
                  <a:pt x="3595949" y="3427604"/>
                  <a:pt x="3560023" y="3240692"/>
                  <a:pt x="3557963" y="3013523"/>
                </a:cubicBezTo>
                <a:cubicBezTo>
                  <a:pt x="3560023" y="2786353"/>
                  <a:pt x="3595949" y="2599441"/>
                  <a:pt x="3665737" y="2452782"/>
                </a:cubicBezTo>
                <a:cubicBezTo>
                  <a:pt x="3735525" y="2306125"/>
                  <a:pt x="3826820" y="2194814"/>
                  <a:pt x="3939621" y="2118849"/>
                </a:cubicBezTo>
                <a:cubicBezTo>
                  <a:pt x="4052423" y="2042885"/>
                  <a:pt x="4174369" y="1997355"/>
                  <a:pt x="4305464" y="1982263"/>
                </a:cubicBezTo>
                <a:lnTo>
                  <a:pt x="4305464" y="2136037"/>
                </a:lnTo>
                <a:cubicBezTo>
                  <a:pt x="4241172" y="2158736"/>
                  <a:pt x="4199268" y="2191542"/>
                  <a:pt x="4179754" y="2234455"/>
                </a:cubicBezTo>
                <a:cubicBezTo>
                  <a:pt x="4160239" y="2277369"/>
                  <a:pt x="4150842" y="2329394"/>
                  <a:pt x="4151561" y="2390534"/>
                </a:cubicBezTo>
                <a:lnTo>
                  <a:pt x="4151561" y="3636511"/>
                </a:lnTo>
                <a:cubicBezTo>
                  <a:pt x="4150842" y="3697651"/>
                  <a:pt x="4160239" y="3749676"/>
                  <a:pt x="4179754" y="3792590"/>
                </a:cubicBezTo>
                <a:cubicBezTo>
                  <a:pt x="4199268" y="3835503"/>
                  <a:pt x="4241172" y="3868309"/>
                  <a:pt x="4305464" y="3891008"/>
                </a:cubicBezTo>
                <a:lnTo>
                  <a:pt x="4305464" y="4035711"/>
                </a:lnTo>
                <a:lnTo>
                  <a:pt x="4424873" y="4035711"/>
                </a:lnTo>
                <a:lnTo>
                  <a:pt x="4424873" y="3891008"/>
                </a:lnTo>
                <a:cubicBezTo>
                  <a:pt x="4489166" y="3868309"/>
                  <a:pt x="4531070" y="3835503"/>
                  <a:pt x="4550583" y="3792590"/>
                </a:cubicBezTo>
                <a:cubicBezTo>
                  <a:pt x="4570099" y="3749676"/>
                  <a:pt x="4579496" y="3697651"/>
                  <a:pt x="4578776" y="3636511"/>
                </a:cubicBezTo>
                <a:lnTo>
                  <a:pt x="4578776" y="2390534"/>
                </a:lnTo>
                <a:cubicBezTo>
                  <a:pt x="4579496" y="2329394"/>
                  <a:pt x="4570099" y="2277369"/>
                  <a:pt x="4550583" y="2234455"/>
                </a:cubicBezTo>
                <a:cubicBezTo>
                  <a:pt x="4531070" y="2191542"/>
                  <a:pt x="4489166" y="2158736"/>
                  <a:pt x="4424873" y="2136037"/>
                </a:cubicBezTo>
                <a:lnTo>
                  <a:pt x="4424873" y="1982263"/>
                </a:lnTo>
                <a:cubicBezTo>
                  <a:pt x="4555967" y="1997355"/>
                  <a:pt x="4677913" y="2042885"/>
                  <a:pt x="4790714" y="2118849"/>
                </a:cubicBezTo>
                <a:cubicBezTo>
                  <a:pt x="4903515" y="2194814"/>
                  <a:pt x="4994810" y="2306125"/>
                  <a:pt x="5064600" y="2452782"/>
                </a:cubicBezTo>
                <a:cubicBezTo>
                  <a:pt x="5134388" y="2599441"/>
                  <a:pt x="5170313" y="2786353"/>
                  <a:pt x="5172373" y="3013523"/>
                </a:cubicBezTo>
                <a:cubicBezTo>
                  <a:pt x="5170313" y="3240692"/>
                  <a:pt x="5134388" y="3427604"/>
                  <a:pt x="5064600" y="3574261"/>
                </a:cubicBezTo>
                <a:cubicBezTo>
                  <a:pt x="4994810" y="3720918"/>
                  <a:pt x="4903515" y="3832228"/>
                  <a:pt x="4790714" y="3908191"/>
                </a:cubicBezTo>
                <a:cubicBezTo>
                  <a:pt x="4706114" y="3965164"/>
                  <a:pt x="4616369" y="4005015"/>
                  <a:pt x="4521479" y="4027745"/>
                </a:cubicBezTo>
                <a:lnTo>
                  <a:pt x="4476271" y="4035711"/>
                </a:lnTo>
                <a:lnTo>
                  <a:pt x="5357127" y="4035711"/>
                </a:lnTo>
                <a:lnTo>
                  <a:pt x="5329158" y="4018495"/>
                </a:lnTo>
                <a:cubicBezTo>
                  <a:pt x="5319542" y="4006084"/>
                  <a:pt x="5313728" y="3989521"/>
                  <a:pt x="5311717" y="3968807"/>
                </a:cubicBezTo>
                <a:cubicBezTo>
                  <a:pt x="5311951" y="3945093"/>
                  <a:pt x="5318477" y="3926797"/>
                  <a:pt x="5331299" y="3913919"/>
                </a:cubicBezTo>
                <a:cubicBezTo>
                  <a:pt x="5344119" y="3901042"/>
                  <a:pt x="5361836" y="3893235"/>
                  <a:pt x="5384448" y="3890496"/>
                </a:cubicBezTo>
                <a:cubicBezTo>
                  <a:pt x="5436955" y="3876979"/>
                  <a:pt x="5469707" y="3862761"/>
                  <a:pt x="5482703" y="3847844"/>
                </a:cubicBezTo>
                <a:cubicBezTo>
                  <a:pt x="5495698" y="3832928"/>
                  <a:pt x="5501176" y="3806125"/>
                  <a:pt x="5499136" y="3767436"/>
                </a:cubicBezTo>
                <a:lnTo>
                  <a:pt x="5499136" y="2360636"/>
                </a:lnTo>
                <a:cubicBezTo>
                  <a:pt x="5499778" y="2276089"/>
                  <a:pt x="5493601" y="2222833"/>
                  <a:pt x="5480605" y="2200867"/>
                </a:cubicBezTo>
                <a:cubicBezTo>
                  <a:pt x="5467609" y="2178900"/>
                  <a:pt x="5443948" y="2166897"/>
                  <a:pt x="5409624" y="2164858"/>
                </a:cubicBezTo>
                <a:cubicBezTo>
                  <a:pt x="5384505" y="2163109"/>
                  <a:pt x="5361311" y="2157516"/>
                  <a:pt x="5340040" y="2148078"/>
                </a:cubicBezTo>
                <a:cubicBezTo>
                  <a:pt x="5318770" y="2138638"/>
                  <a:pt x="5307464" y="2119060"/>
                  <a:pt x="5306123" y="2089343"/>
                </a:cubicBezTo>
                <a:cubicBezTo>
                  <a:pt x="5310086" y="2042730"/>
                  <a:pt x="5329434" y="2014995"/>
                  <a:pt x="5364168" y="2006139"/>
                </a:cubicBezTo>
                <a:cubicBezTo>
                  <a:pt x="5398900" y="1997281"/>
                  <a:pt x="5425242" y="1993320"/>
                  <a:pt x="5443191" y="1994251"/>
                </a:cubicBezTo>
                <a:lnTo>
                  <a:pt x="5751373" y="1978235"/>
                </a:lnTo>
                <a:close/>
                <a:moveTo>
                  <a:pt x="0" y="0"/>
                </a:moveTo>
                <a:lnTo>
                  <a:pt x="9906000" y="0"/>
                </a:lnTo>
                <a:lnTo>
                  <a:pt x="9906000" y="6205928"/>
                </a:lnTo>
                <a:lnTo>
                  <a:pt x="9906000" y="6435973"/>
                </a:lnTo>
                <a:lnTo>
                  <a:pt x="9906000" y="6858000"/>
                </a:lnTo>
                <a:lnTo>
                  <a:pt x="0" y="6858000"/>
                </a:lnTo>
                <a:lnTo>
                  <a:pt x="0" y="6435973"/>
                </a:lnTo>
                <a:lnTo>
                  <a:pt x="0" y="6205928"/>
                </a:lnTo>
                <a:close/>
              </a:path>
            </a:pathLst>
          </a:custGeom>
          <a:gradFill flip="none" rotWithShape="1">
            <a:gsLst>
              <a:gs pos="0">
                <a:schemeClr val="bg1">
                  <a:lumMod val="95000"/>
                </a:schemeClr>
              </a:gs>
              <a:gs pos="100000">
                <a:schemeClr val="bg1">
                  <a:lumMod val="65000"/>
                </a:schemeClr>
              </a:gs>
            </a:gsLst>
            <a:lin ang="8100000" scaled="1"/>
            <a:tileRect/>
          </a:gra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127000" dist="127000" dir="8100000" algn="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542576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FF84CBEB-9B04-4955-8828-7A8A1E689858}"/>
              </a:ext>
            </a:extLst>
          </p:cNvPr>
          <p:cNvSpPr/>
          <p:nvPr/>
        </p:nvSpPr>
        <p:spPr>
          <a:xfrm>
            <a:off x="0" y="0"/>
            <a:ext cx="3839481" cy="6858000"/>
          </a:xfrm>
          <a:custGeom>
            <a:avLst/>
            <a:gdLst/>
            <a:ahLst/>
            <a:cxnLst/>
            <a:rect l="l" t="t" r="r" b="b"/>
            <a:pathLst>
              <a:path w="3839481" h="6858000">
                <a:moveTo>
                  <a:pt x="3127579" y="433323"/>
                </a:moveTo>
                <a:cubicBezTo>
                  <a:pt x="3242622" y="435309"/>
                  <a:pt x="3353316" y="474253"/>
                  <a:pt x="3459660" y="550155"/>
                </a:cubicBezTo>
                <a:cubicBezTo>
                  <a:pt x="3566004" y="626056"/>
                  <a:pt x="3654261" y="737148"/>
                  <a:pt x="3724433" y="883430"/>
                </a:cubicBezTo>
                <a:cubicBezTo>
                  <a:pt x="3794604" y="1029712"/>
                  <a:pt x="3832954" y="1209417"/>
                  <a:pt x="3839481" y="1422543"/>
                </a:cubicBezTo>
                <a:cubicBezTo>
                  <a:pt x="3832954" y="1635612"/>
                  <a:pt x="3794604" y="1815276"/>
                  <a:pt x="3724433" y="1961534"/>
                </a:cubicBezTo>
                <a:cubicBezTo>
                  <a:pt x="3654261" y="2107792"/>
                  <a:pt x="3566004" y="2218870"/>
                  <a:pt x="3459660" y="2294767"/>
                </a:cubicBezTo>
                <a:cubicBezTo>
                  <a:pt x="3353316" y="2370665"/>
                  <a:pt x="3242622" y="2409608"/>
                  <a:pt x="3127579" y="2411595"/>
                </a:cubicBezTo>
                <a:lnTo>
                  <a:pt x="3127579" y="2261866"/>
                </a:lnTo>
                <a:cubicBezTo>
                  <a:pt x="3184746" y="2250470"/>
                  <a:pt x="3223140" y="2224284"/>
                  <a:pt x="3242762" y="2183309"/>
                </a:cubicBezTo>
                <a:cubicBezTo>
                  <a:pt x="3262384" y="2142335"/>
                  <a:pt x="3271506" y="2093886"/>
                  <a:pt x="3270127" y="2037964"/>
                </a:cubicBezTo>
                <a:lnTo>
                  <a:pt x="3270127" y="804400"/>
                </a:lnTo>
                <a:cubicBezTo>
                  <a:pt x="3271506" y="748480"/>
                  <a:pt x="3262384" y="700035"/>
                  <a:pt x="3242762" y="659063"/>
                </a:cubicBezTo>
                <a:cubicBezTo>
                  <a:pt x="3223140" y="618091"/>
                  <a:pt x="3184746" y="591906"/>
                  <a:pt x="3127579" y="580509"/>
                </a:cubicBezTo>
                <a:close/>
                <a:moveTo>
                  <a:pt x="0" y="0"/>
                </a:moveTo>
                <a:lnTo>
                  <a:pt x="2498756" y="0"/>
                </a:lnTo>
                <a:lnTo>
                  <a:pt x="2498756" y="653279"/>
                </a:lnTo>
                <a:lnTo>
                  <a:pt x="2532521" y="614093"/>
                </a:lnTo>
                <a:cubicBezTo>
                  <a:pt x="2571076" y="575175"/>
                  <a:pt x="2615141" y="541523"/>
                  <a:pt x="2664715" y="513135"/>
                </a:cubicBezTo>
                <a:cubicBezTo>
                  <a:pt x="2763863" y="456359"/>
                  <a:pt x="2879969" y="429755"/>
                  <a:pt x="3013033" y="433323"/>
                </a:cubicBezTo>
                <a:lnTo>
                  <a:pt x="3013033" y="583056"/>
                </a:lnTo>
                <a:cubicBezTo>
                  <a:pt x="2970132" y="593762"/>
                  <a:pt x="2943298" y="609240"/>
                  <a:pt x="2932533" y="629487"/>
                </a:cubicBezTo>
                <a:cubicBezTo>
                  <a:pt x="2921768" y="649735"/>
                  <a:pt x="2917207" y="663939"/>
                  <a:pt x="2918851" y="672102"/>
                </a:cubicBezTo>
                <a:lnTo>
                  <a:pt x="2918851" y="1257312"/>
                </a:lnTo>
                <a:cubicBezTo>
                  <a:pt x="2917048" y="1267220"/>
                  <a:pt x="2921290" y="1287459"/>
                  <a:pt x="2931578" y="1318030"/>
                </a:cubicBezTo>
                <a:cubicBezTo>
                  <a:pt x="2941866" y="1348601"/>
                  <a:pt x="2969018" y="1368205"/>
                  <a:pt x="3013033" y="1376841"/>
                </a:cubicBezTo>
                <a:cubicBezTo>
                  <a:pt x="3031276" y="1376258"/>
                  <a:pt x="3050155" y="1371702"/>
                  <a:pt x="3069670" y="1363172"/>
                </a:cubicBezTo>
                <a:cubicBezTo>
                  <a:pt x="3089185" y="1354641"/>
                  <a:pt x="3106791" y="1345634"/>
                  <a:pt x="3122488" y="1336150"/>
                </a:cubicBezTo>
                <a:lnTo>
                  <a:pt x="3122488" y="1486018"/>
                </a:lnTo>
                <a:cubicBezTo>
                  <a:pt x="3076720" y="1511725"/>
                  <a:pt x="3029528" y="1532037"/>
                  <a:pt x="2980913" y="1546954"/>
                </a:cubicBezTo>
                <a:cubicBezTo>
                  <a:pt x="2932297" y="1561870"/>
                  <a:pt x="2881955" y="1569487"/>
                  <a:pt x="2829886" y="1569804"/>
                </a:cubicBezTo>
                <a:cubicBezTo>
                  <a:pt x="2724801" y="1567233"/>
                  <a:pt x="2634192" y="1539734"/>
                  <a:pt x="2558059" y="1487308"/>
                </a:cubicBezTo>
                <a:lnTo>
                  <a:pt x="2498756" y="1436798"/>
                </a:lnTo>
                <a:lnTo>
                  <a:pt x="2498756" y="1887498"/>
                </a:lnTo>
                <a:lnTo>
                  <a:pt x="2523062" y="1842428"/>
                </a:lnTo>
                <a:cubicBezTo>
                  <a:pt x="2532924" y="1828102"/>
                  <a:pt x="2544355" y="1814831"/>
                  <a:pt x="2557354" y="1802613"/>
                </a:cubicBezTo>
                <a:cubicBezTo>
                  <a:pt x="2609352" y="1753740"/>
                  <a:pt x="2675647" y="1728721"/>
                  <a:pt x="2756239" y="1727555"/>
                </a:cubicBezTo>
                <a:cubicBezTo>
                  <a:pt x="2819516" y="1729092"/>
                  <a:pt x="2874691" y="1750825"/>
                  <a:pt x="2921765" y="1792753"/>
                </a:cubicBezTo>
                <a:cubicBezTo>
                  <a:pt x="2968839" y="1834682"/>
                  <a:pt x="2994149" y="1887583"/>
                  <a:pt x="2997697" y="1951457"/>
                </a:cubicBezTo>
                <a:cubicBezTo>
                  <a:pt x="2997273" y="1996281"/>
                  <a:pt x="2989084" y="2031588"/>
                  <a:pt x="2973128" y="2057376"/>
                </a:cubicBezTo>
                <a:cubicBezTo>
                  <a:pt x="2957172" y="2083165"/>
                  <a:pt x="2941074" y="2105279"/>
                  <a:pt x="2924836" y="2123718"/>
                </a:cubicBezTo>
                <a:cubicBezTo>
                  <a:pt x="2908598" y="2142156"/>
                  <a:pt x="2899843" y="2162762"/>
                  <a:pt x="2898572" y="2185536"/>
                </a:cubicBezTo>
                <a:cubicBezTo>
                  <a:pt x="2900479" y="2210979"/>
                  <a:pt x="2913822" y="2230062"/>
                  <a:pt x="2938604" y="2242783"/>
                </a:cubicBezTo>
                <a:cubicBezTo>
                  <a:pt x="2963385" y="2255505"/>
                  <a:pt x="2988167" y="2261866"/>
                  <a:pt x="3012949" y="2261866"/>
                </a:cubicBezTo>
                <a:lnTo>
                  <a:pt x="3012949" y="2411595"/>
                </a:lnTo>
                <a:cubicBezTo>
                  <a:pt x="2934313" y="2410518"/>
                  <a:pt x="2854078" y="2393779"/>
                  <a:pt x="2772243" y="2361377"/>
                </a:cubicBezTo>
                <a:cubicBezTo>
                  <a:pt x="2690407" y="2328975"/>
                  <a:pt x="2621280" y="2282296"/>
                  <a:pt x="2564862" y="2221340"/>
                </a:cubicBezTo>
                <a:cubicBezTo>
                  <a:pt x="2536652" y="2190863"/>
                  <a:pt x="2515197" y="2157162"/>
                  <a:pt x="2500496" y="2120238"/>
                </a:cubicBezTo>
                <a:lnTo>
                  <a:pt x="2498756" y="2114317"/>
                </a:lnTo>
                <a:lnTo>
                  <a:pt x="249875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1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34A0423-CB83-4905-BEFA-97556DFA1511}"/>
              </a:ext>
            </a:extLst>
          </p:cNvPr>
          <p:cNvSpPr txBox="1"/>
          <p:nvPr/>
        </p:nvSpPr>
        <p:spPr>
          <a:xfrm>
            <a:off x="3975611" y="1632276"/>
            <a:ext cx="5186495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6000" dirty="0">
                <a:solidFill>
                  <a:schemeClr val="accent1"/>
                </a:solidFill>
              </a:rPr>
              <a:t>SEPTEMBER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4F1DF8-83DA-425D-BB39-B610CE9270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0928658"/>
              </p:ext>
            </p:extLst>
          </p:nvPr>
        </p:nvGraphicFramePr>
        <p:xfrm>
          <a:off x="3369005" y="2994396"/>
          <a:ext cx="5624479" cy="3230052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77DB520-0526-44AD-A70F-51C4FFF7AE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51911130"/>
              </p:ext>
            </p:extLst>
          </p:nvPr>
        </p:nvGraphicFramePr>
        <p:xfrm>
          <a:off x="281109" y="2986493"/>
          <a:ext cx="1920240" cy="14630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2878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4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5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9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11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12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13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14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18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19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20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21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22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25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26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27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28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29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E188B8C-1BA0-4F43-AD2E-ED50C7AC8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4382937"/>
              </p:ext>
            </p:extLst>
          </p:nvPr>
        </p:nvGraphicFramePr>
        <p:xfrm>
          <a:off x="281109" y="5176755"/>
          <a:ext cx="1920240" cy="1463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2C4423B6-2268-4A23-A18C-EDCCF3A4BFCA}"/>
              </a:ext>
            </a:extLst>
          </p:cNvPr>
          <p:cNvSpPr txBox="1"/>
          <p:nvPr/>
        </p:nvSpPr>
        <p:spPr>
          <a:xfrm>
            <a:off x="281109" y="4838201"/>
            <a:ext cx="119404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OCTOBER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3657DB7-A67F-4AB9-8342-B897F1D629A7}"/>
              </a:ext>
            </a:extLst>
          </p:cNvPr>
          <p:cNvSpPr txBox="1"/>
          <p:nvPr/>
        </p:nvSpPr>
        <p:spPr>
          <a:xfrm>
            <a:off x="281109" y="2647939"/>
            <a:ext cx="103746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AUGUST</a:t>
            </a:r>
          </a:p>
        </p:txBody>
      </p:sp>
    </p:spTree>
    <p:extLst>
      <p:ext uri="{BB962C8B-B14F-4D97-AF65-F5344CB8AC3E}">
        <p14:creationId xmlns:p14="http://schemas.microsoft.com/office/powerpoint/2010/main" val="248025307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: Shape 12">
            <a:extLst>
              <a:ext uri="{FF2B5EF4-FFF2-40B4-BE49-F238E27FC236}">
                <a16:creationId xmlns:a16="http://schemas.microsoft.com/office/drawing/2014/main" id="{4BAE8371-3725-4720-B01B-AA208718290F}"/>
              </a:ext>
            </a:extLst>
          </p:cNvPr>
          <p:cNvSpPr/>
          <p:nvPr/>
        </p:nvSpPr>
        <p:spPr>
          <a:xfrm>
            <a:off x="0" y="0"/>
            <a:ext cx="4739648" cy="6858000"/>
          </a:xfrm>
          <a:custGeom>
            <a:avLst/>
            <a:gdLst/>
            <a:ahLst/>
            <a:cxnLst/>
            <a:rect l="l" t="t" r="r" b="b"/>
            <a:pathLst>
              <a:path w="4739648" h="6858000">
                <a:moveTo>
                  <a:pt x="2498756" y="553707"/>
                </a:moveTo>
                <a:lnTo>
                  <a:pt x="2498756" y="2219744"/>
                </a:lnTo>
                <a:lnTo>
                  <a:pt x="2501105" y="2205149"/>
                </a:lnTo>
                <a:cubicBezTo>
                  <a:pt x="2504072" y="2196832"/>
                  <a:pt x="2508469" y="2189746"/>
                  <a:pt x="2514297" y="2183893"/>
                </a:cubicBezTo>
                <a:cubicBezTo>
                  <a:pt x="2525954" y="2172186"/>
                  <a:pt x="2542061" y="2165087"/>
                  <a:pt x="2562618" y="2162598"/>
                </a:cubicBezTo>
                <a:cubicBezTo>
                  <a:pt x="2610355" y="2150307"/>
                  <a:pt x="2640132" y="2137382"/>
                  <a:pt x="2651947" y="2123821"/>
                </a:cubicBezTo>
                <a:cubicBezTo>
                  <a:pt x="2663762" y="2110259"/>
                  <a:pt x="2668742" y="2085891"/>
                  <a:pt x="2666888" y="2050716"/>
                </a:cubicBezTo>
                <a:lnTo>
                  <a:pt x="2666888" y="771714"/>
                </a:lnTo>
                <a:cubicBezTo>
                  <a:pt x="2667471" y="694849"/>
                  <a:pt x="2661855" y="646431"/>
                  <a:pt x="2650040" y="626460"/>
                </a:cubicBezTo>
                <a:cubicBezTo>
                  <a:pt x="2638224" y="606489"/>
                  <a:pt x="2616713" y="595576"/>
                  <a:pt x="2585506" y="593722"/>
                </a:cubicBezTo>
                <a:cubicBezTo>
                  <a:pt x="2562671" y="592133"/>
                  <a:pt x="2541584" y="587047"/>
                  <a:pt x="2522245" y="578465"/>
                </a:cubicBezTo>
                <a:cubicBezTo>
                  <a:pt x="2512575" y="574174"/>
                  <a:pt x="2505171" y="567579"/>
                  <a:pt x="2500032" y="558680"/>
                </a:cubicBezTo>
                <a:close/>
                <a:moveTo>
                  <a:pt x="4022676" y="369952"/>
                </a:moveTo>
                <a:cubicBezTo>
                  <a:pt x="4148416" y="384428"/>
                  <a:pt x="4265382" y="428098"/>
                  <a:pt x="4373576" y="500961"/>
                </a:cubicBezTo>
                <a:cubicBezTo>
                  <a:pt x="4481770" y="573823"/>
                  <a:pt x="4569336" y="680589"/>
                  <a:pt x="4636276" y="821256"/>
                </a:cubicBezTo>
                <a:cubicBezTo>
                  <a:pt x="4703215" y="961924"/>
                  <a:pt x="4737672" y="1141204"/>
                  <a:pt x="4739648" y="1359095"/>
                </a:cubicBezTo>
                <a:cubicBezTo>
                  <a:pt x="4737672" y="1576987"/>
                  <a:pt x="4703215" y="1756266"/>
                  <a:pt x="4636276" y="1896934"/>
                </a:cubicBezTo>
                <a:cubicBezTo>
                  <a:pt x="4569336" y="2037601"/>
                  <a:pt x="4481770" y="2144365"/>
                  <a:pt x="4373576" y="2217226"/>
                </a:cubicBezTo>
                <a:cubicBezTo>
                  <a:pt x="4265382" y="2290087"/>
                  <a:pt x="4148416" y="2333753"/>
                  <a:pt x="4022676" y="2348224"/>
                </a:cubicBezTo>
                <a:lnTo>
                  <a:pt x="4022676" y="2200745"/>
                </a:lnTo>
                <a:cubicBezTo>
                  <a:pt x="4084343" y="2178973"/>
                  <a:pt x="4124535" y="2147506"/>
                  <a:pt x="4143253" y="2106346"/>
                </a:cubicBezTo>
                <a:cubicBezTo>
                  <a:pt x="4161970" y="2065185"/>
                  <a:pt x="4170984" y="2015283"/>
                  <a:pt x="4170294" y="1956641"/>
                </a:cubicBezTo>
                <a:lnTo>
                  <a:pt x="4170294" y="761549"/>
                </a:lnTo>
                <a:cubicBezTo>
                  <a:pt x="4170984" y="702907"/>
                  <a:pt x="4161970" y="653006"/>
                  <a:pt x="4143253" y="611845"/>
                </a:cubicBezTo>
                <a:cubicBezTo>
                  <a:pt x="4124535" y="570684"/>
                  <a:pt x="4084343" y="539218"/>
                  <a:pt x="4022676" y="517446"/>
                </a:cubicBezTo>
                <a:close/>
                <a:moveTo>
                  <a:pt x="0" y="0"/>
                </a:moveTo>
                <a:lnTo>
                  <a:pt x="2498756" y="0"/>
                </a:lnTo>
                <a:lnTo>
                  <a:pt x="2498756" y="501634"/>
                </a:lnTo>
                <a:lnTo>
                  <a:pt x="2507304" y="474372"/>
                </a:lnTo>
                <a:cubicBezTo>
                  <a:pt x="2516099" y="461764"/>
                  <a:pt x="2528391" y="453447"/>
                  <a:pt x="2544180" y="449421"/>
                </a:cubicBezTo>
                <a:cubicBezTo>
                  <a:pt x="2575758" y="441369"/>
                  <a:pt x="2599706" y="437767"/>
                  <a:pt x="2616025" y="438614"/>
                </a:cubicBezTo>
                <a:lnTo>
                  <a:pt x="3203180" y="408100"/>
                </a:lnTo>
                <a:lnTo>
                  <a:pt x="3203180" y="1171093"/>
                </a:lnTo>
                <a:lnTo>
                  <a:pt x="3218497" y="1061217"/>
                </a:lnTo>
                <a:cubicBezTo>
                  <a:pt x="3235725" y="971577"/>
                  <a:pt x="3261074" y="891590"/>
                  <a:pt x="3294544" y="821256"/>
                </a:cubicBezTo>
                <a:cubicBezTo>
                  <a:pt x="3361482" y="680589"/>
                  <a:pt x="3449048" y="573823"/>
                  <a:pt x="3557242" y="500961"/>
                </a:cubicBezTo>
                <a:cubicBezTo>
                  <a:pt x="3665436" y="428098"/>
                  <a:pt x="3782403" y="384428"/>
                  <a:pt x="3908144" y="369952"/>
                </a:cubicBezTo>
                <a:lnTo>
                  <a:pt x="3908144" y="517446"/>
                </a:lnTo>
                <a:cubicBezTo>
                  <a:pt x="3846477" y="539218"/>
                  <a:pt x="3806285" y="570684"/>
                  <a:pt x="3787568" y="611845"/>
                </a:cubicBezTo>
                <a:cubicBezTo>
                  <a:pt x="3768850" y="653006"/>
                  <a:pt x="3759836" y="702907"/>
                  <a:pt x="3760525" y="761549"/>
                </a:cubicBezTo>
                <a:lnTo>
                  <a:pt x="3760525" y="1956641"/>
                </a:lnTo>
                <a:cubicBezTo>
                  <a:pt x="3759836" y="2015283"/>
                  <a:pt x="3768850" y="2065185"/>
                  <a:pt x="3787568" y="2106346"/>
                </a:cubicBezTo>
                <a:cubicBezTo>
                  <a:pt x="3806285" y="2147506"/>
                  <a:pt x="3846477" y="2178973"/>
                  <a:pt x="3908144" y="2200745"/>
                </a:cubicBezTo>
                <a:lnTo>
                  <a:pt x="3908144" y="2348224"/>
                </a:lnTo>
                <a:cubicBezTo>
                  <a:pt x="3782403" y="2333753"/>
                  <a:pt x="3665436" y="2290087"/>
                  <a:pt x="3557242" y="2217226"/>
                </a:cubicBezTo>
                <a:cubicBezTo>
                  <a:pt x="3449048" y="2144365"/>
                  <a:pt x="3361482" y="2037601"/>
                  <a:pt x="3294544" y="1896934"/>
                </a:cubicBezTo>
                <a:cubicBezTo>
                  <a:pt x="3261074" y="1826600"/>
                  <a:pt x="3235725" y="1746613"/>
                  <a:pt x="3218497" y="1656974"/>
                </a:cubicBezTo>
                <a:lnTo>
                  <a:pt x="3203180" y="1547097"/>
                </a:lnTo>
                <a:lnTo>
                  <a:pt x="3203180" y="2050716"/>
                </a:lnTo>
                <a:cubicBezTo>
                  <a:pt x="3201326" y="2085891"/>
                  <a:pt x="3206306" y="2110259"/>
                  <a:pt x="3218121" y="2123821"/>
                </a:cubicBezTo>
                <a:cubicBezTo>
                  <a:pt x="3229936" y="2137382"/>
                  <a:pt x="3259713" y="2150307"/>
                  <a:pt x="3307450" y="2162598"/>
                </a:cubicBezTo>
                <a:cubicBezTo>
                  <a:pt x="3328008" y="2165087"/>
                  <a:pt x="3344114" y="2172186"/>
                  <a:pt x="3355771" y="2183893"/>
                </a:cubicBezTo>
                <a:cubicBezTo>
                  <a:pt x="3367427" y="2195600"/>
                  <a:pt x="3373361" y="2212234"/>
                  <a:pt x="3373573" y="2233795"/>
                </a:cubicBezTo>
                <a:cubicBezTo>
                  <a:pt x="3369917" y="2271459"/>
                  <a:pt x="3352433" y="2294026"/>
                  <a:pt x="3321120" y="2301495"/>
                </a:cubicBezTo>
                <a:cubicBezTo>
                  <a:pt x="3289807" y="2308965"/>
                  <a:pt x="3266601" y="2311825"/>
                  <a:pt x="3251500" y="2310077"/>
                </a:cubicBezTo>
                <a:lnTo>
                  <a:pt x="2618568" y="2310077"/>
                </a:lnTo>
                <a:cubicBezTo>
                  <a:pt x="2603468" y="2311825"/>
                  <a:pt x="2580261" y="2308965"/>
                  <a:pt x="2548948" y="2301495"/>
                </a:cubicBezTo>
                <a:cubicBezTo>
                  <a:pt x="2533292" y="2297760"/>
                  <a:pt x="2521093" y="2290251"/>
                  <a:pt x="2512350" y="2278968"/>
                </a:cubicBezTo>
                <a:lnTo>
                  <a:pt x="2498756" y="2240236"/>
                </a:lnTo>
                <a:lnTo>
                  <a:pt x="249875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34A0423-CB83-4905-BEFA-97556DFA1511}"/>
              </a:ext>
            </a:extLst>
          </p:cNvPr>
          <p:cNvSpPr txBox="1"/>
          <p:nvPr/>
        </p:nvSpPr>
        <p:spPr>
          <a:xfrm>
            <a:off x="5080121" y="1632276"/>
            <a:ext cx="4819465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6000" dirty="0">
                <a:solidFill>
                  <a:schemeClr val="accent2"/>
                </a:solidFill>
              </a:rPr>
              <a:t>OCTOBER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4F1DF8-83DA-425D-BB39-B610CE9270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1390420"/>
              </p:ext>
            </p:extLst>
          </p:nvPr>
        </p:nvGraphicFramePr>
        <p:xfrm>
          <a:off x="3369005" y="2994396"/>
          <a:ext cx="5624479" cy="3230052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77DB520-0526-44AD-A70F-51C4FFF7AE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7120676"/>
              </p:ext>
            </p:extLst>
          </p:nvPr>
        </p:nvGraphicFramePr>
        <p:xfrm>
          <a:off x="281109" y="2986493"/>
          <a:ext cx="1920240" cy="14630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2878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E188B8C-1BA0-4F43-AD2E-ED50C7AC8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7955058"/>
              </p:ext>
            </p:extLst>
          </p:nvPr>
        </p:nvGraphicFramePr>
        <p:xfrm>
          <a:off x="281109" y="5176755"/>
          <a:ext cx="1920240" cy="1463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2C4423B6-2268-4A23-A18C-EDCCF3A4BFCA}"/>
              </a:ext>
            </a:extLst>
          </p:cNvPr>
          <p:cNvSpPr txBox="1"/>
          <p:nvPr/>
        </p:nvSpPr>
        <p:spPr>
          <a:xfrm>
            <a:off x="281109" y="4838201"/>
            <a:ext cx="13564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NOVEMBER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3657DB7-A67F-4AB9-8342-B897F1D629A7}"/>
              </a:ext>
            </a:extLst>
          </p:cNvPr>
          <p:cNvSpPr txBox="1"/>
          <p:nvPr/>
        </p:nvSpPr>
        <p:spPr>
          <a:xfrm>
            <a:off x="281109" y="2647939"/>
            <a:ext cx="144623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SEPTEMBER</a:t>
            </a:r>
          </a:p>
        </p:txBody>
      </p:sp>
    </p:spTree>
    <p:extLst>
      <p:ext uri="{BB962C8B-B14F-4D97-AF65-F5344CB8AC3E}">
        <p14:creationId xmlns:p14="http://schemas.microsoft.com/office/powerpoint/2010/main" val="255040749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A4203AE5-9335-44BB-A867-C0354431D165}"/>
              </a:ext>
            </a:extLst>
          </p:cNvPr>
          <p:cNvSpPr/>
          <p:nvPr/>
        </p:nvSpPr>
        <p:spPr>
          <a:xfrm>
            <a:off x="0" y="0"/>
            <a:ext cx="4230406" cy="6858000"/>
          </a:xfrm>
          <a:custGeom>
            <a:avLst/>
            <a:gdLst/>
            <a:ahLst/>
            <a:cxnLst/>
            <a:rect l="l" t="t" r="r" b="b"/>
            <a:pathLst>
              <a:path w="4230406" h="6858000">
                <a:moveTo>
                  <a:pt x="3212239" y="435259"/>
                </a:moveTo>
                <a:lnTo>
                  <a:pt x="3212239" y="2077875"/>
                </a:lnTo>
                <a:cubicBezTo>
                  <a:pt x="3210385" y="2113050"/>
                  <a:pt x="3215365" y="2137418"/>
                  <a:pt x="3227180" y="2150979"/>
                </a:cubicBezTo>
                <a:cubicBezTo>
                  <a:pt x="3238995" y="2164541"/>
                  <a:pt x="3268772" y="2177466"/>
                  <a:pt x="3316509" y="2189757"/>
                </a:cubicBezTo>
                <a:cubicBezTo>
                  <a:pt x="3337067" y="2192246"/>
                  <a:pt x="3353173" y="2199345"/>
                  <a:pt x="3364830" y="2211052"/>
                </a:cubicBezTo>
                <a:lnTo>
                  <a:pt x="3367980" y="2216128"/>
                </a:lnTo>
                <a:lnTo>
                  <a:pt x="3371130" y="2211052"/>
                </a:lnTo>
                <a:cubicBezTo>
                  <a:pt x="3382787" y="2199345"/>
                  <a:pt x="3398894" y="2192246"/>
                  <a:pt x="3419451" y="2189757"/>
                </a:cubicBezTo>
                <a:cubicBezTo>
                  <a:pt x="3467188" y="2177466"/>
                  <a:pt x="3496965" y="2164541"/>
                  <a:pt x="3508780" y="2150980"/>
                </a:cubicBezTo>
                <a:cubicBezTo>
                  <a:pt x="3520595" y="2137418"/>
                  <a:pt x="3525575" y="2113050"/>
                  <a:pt x="3523721" y="2077875"/>
                </a:cubicBezTo>
                <a:lnTo>
                  <a:pt x="3523721" y="798873"/>
                </a:lnTo>
                <a:cubicBezTo>
                  <a:pt x="3524304" y="722008"/>
                  <a:pt x="3518688" y="673590"/>
                  <a:pt x="3506873" y="653619"/>
                </a:cubicBezTo>
                <a:cubicBezTo>
                  <a:pt x="3495057" y="633648"/>
                  <a:pt x="3473546" y="622735"/>
                  <a:pt x="3442339" y="620881"/>
                </a:cubicBezTo>
                <a:cubicBezTo>
                  <a:pt x="3419504" y="619292"/>
                  <a:pt x="3398417" y="614206"/>
                  <a:pt x="3379078" y="605624"/>
                </a:cubicBezTo>
                <a:cubicBezTo>
                  <a:pt x="3359739" y="597043"/>
                  <a:pt x="3349461" y="579243"/>
                  <a:pt x="3348242" y="552227"/>
                </a:cubicBezTo>
                <a:cubicBezTo>
                  <a:pt x="3351845" y="509848"/>
                  <a:pt x="3369435" y="484632"/>
                  <a:pt x="3401013" y="476580"/>
                </a:cubicBezTo>
                <a:cubicBezTo>
                  <a:pt x="3432591" y="468528"/>
                  <a:pt x="3456539" y="464926"/>
                  <a:pt x="3472858" y="465773"/>
                </a:cubicBezTo>
                <a:lnTo>
                  <a:pt x="4060013" y="435259"/>
                </a:lnTo>
                <a:lnTo>
                  <a:pt x="4060013" y="2077875"/>
                </a:lnTo>
                <a:cubicBezTo>
                  <a:pt x="4058159" y="2113050"/>
                  <a:pt x="4063139" y="2137418"/>
                  <a:pt x="4074954" y="2150980"/>
                </a:cubicBezTo>
                <a:cubicBezTo>
                  <a:pt x="4086769" y="2164541"/>
                  <a:pt x="4116546" y="2177466"/>
                  <a:pt x="4164283" y="2189757"/>
                </a:cubicBezTo>
                <a:cubicBezTo>
                  <a:pt x="4184841" y="2192246"/>
                  <a:pt x="4200947" y="2199345"/>
                  <a:pt x="4212604" y="2211052"/>
                </a:cubicBezTo>
                <a:cubicBezTo>
                  <a:pt x="4224260" y="2222759"/>
                  <a:pt x="4230194" y="2239393"/>
                  <a:pt x="4230406" y="2260954"/>
                </a:cubicBezTo>
                <a:cubicBezTo>
                  <a:pt x="4226750" y="2298618"/>
                  <a:pt x="4209266" y="2321185"/>
                  <a:pt x="4177953" y="2328654"/>
                </a:cubicBezTo>
                <a:cubicBezTo>
                  <a:pt x="4146640" y="2336124"/>
                  <a:pt x="4123434" y="2338984"/>
                  <a:pt x="4108333" y="2337236"/>
                </a:cubicBezTo>
                <a:lnTo>
                  <a:pt x="3475401" y="2337236"/>
                </a:lnTo>
                <a:cubicBezTo>
                  <a:pt x="3460301" y="2338984"/>
                  <a:pt x="3437094" y="2336124"/>
                  <a:pt x="3405781" y="2328654"/>
                </a:cubicBezTo>
                <a:cubicBezTo>
                  <a:pt x="3390125" y="2324919"/>
                  <a:pt x="3377926" y="2317410"/>
                  <a:pt x="3369183" y="2306127"/>
                </a:cubicBezTo>
                <a:lnTo>
                  <a:pt x="3367980" y="2302699"/>
                </a:lnTo>
                <a:lnTo>
                  <a:pt x="3366777" y="2306127"/>
                </a:lnTo>
                <a:cubicBezTo>
                  <a:pt x="3358034" y="2317411"/>
                  <a:pt x="3345835" y="2324920"/>
                  <a:pt x="3330179" y="2328654"/>
                </a:cubicBezTo>
                <a:cubicBezTo>
                  <a:pt x="3298866" y="2336123"/>
                  <a:pt x="3275660" y="2338984"/>
                  <a:pt x="3260559" y="2337236"/>
                </a:cubicBezTo>
                <a:lnTo>
                  <a:pt x="2627627" y="2337236"/>
                </a:lnTo>
                <a:cubicBezTo>
                  <a:pt x="2612527" y="2338984"/>
                  <a:pt x="2589320" y="2336123"/>
                  <a:pt x="2558007" y="2328654"/>
                </a:cubicBezTo>
                <a:cubicBezTo>
                  <a:pt x="2526694" y="2321185"/>
                  <a:pt x="2509210" y="2298618"/>
                  <a:pt x="2505554" y="2260953"/>
                </a:cubicBezTo>
                <a:cubicBezTo>
                  <a:pt x="2505766" y="2239393"/>
                  <a:pt x="2511700" y="2222759"/>
                  <a:pt x="2523356" y="2211052"/>
                </a:cubicBezTo>
                <a:cubicBezTo>
                  <a:pt x="2535013" y="2199345"/>
                  <a:pt x="2551120" y="2192246"/>
                  <a:pt x="2571677" y="2189757"/>
                </a:cubicBezTo>
                <a:cubicBezTo>
                  <a:pt x="2619414" y="2177466"/>
                  <a:pt x="2649191" y="2164541"/>
                  <a:pt x="2661006" y="2150979"/>
                </a:cubicBezTo>
                <a:cubicBezTo>
                  <a:pt x="2672821" y="2137418"/>
                  <a:pt x="2677801" y="2113050"/>
                  <a:pt x="2675947" y="2077875"/>
                </a:cubicBezTo>
                <a:lnTo>
                  <a:pt x="2675947" y="798873"/>
                </a:lnTo>
                <a:cubicBezTo>
                  <a:pt x="2676530" y="722008"/>
                  <a:pt x="2670914" y="673590"/>
                  <a:pt x="2659099" y="653619"/>
                </a:cubicBezTo>
                <a:cubicBezTo>
                  <a:pt x="2647283" y="633647"/>
                  <a:pt x="2625772" y="622735"/>
                  <a:pt x="2594565" y="620881"/>
                </a:cubicBezTo>
                <a:cubicBezTo>
                  <a:pt x="2571730" y="619291"/>
                  <a:pt x="2550643" y="614206"/>
                  <a:pt x="2531304" y="605624"/>
                </a:cubicBezTo>
                <a:cubicBezTo>
                  <a:pt x="2511965" y="597042"/>
                  <a:pt x="2501687" y="579243"/>
                  <a:pt x="2500468" y="552227"/>
                </a:cubicBezTo>
                <a:cubicBezTo>
                  <a:pt x="2504071" y="509847"/>
                  <a:pt x="2521661" y="484632"/>
                  <a:pt x="2553239" y="476580"/>
                </a:cubicBezTo>
                <a:cubicBezTo>
                  <a:pt x="2584817" y="468528"/>
                  <a:pt x="2608765" y="464926"/>
                  <a:pt x="2625084" y="465773"/>
                </a:cubicBezTo>
                <a:close/>
                <a:moveTo>
                  <a:pt x="0" y="0"/>
                </a:moveTo>
                <a:lnTo>
                  <a:pt x="2498756" y="0"/>
                </a:lnTo>
                <a:lnTo>
                  <a:pt x="249875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3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4F1DF8-83DA-425D-BB39-B610CE9270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04086508"/>
              </p:ext>
            </p:extLst>
          </p:nvPr>
        </p:nvGraphicFramePr>
        <p:xfrm>
          <a:off x="3369005" y="2994396"/>
          <a:ext cx="5624479" cy="3230052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77DB520-0526-44AD-A70F-51C4FFF7AE71}"/>
              </a:ext>
            </a:extLst>
          </p:cNvPr>
          <p:cNvGraphicFramePr>
            <a:graphicFrameLocks noGrp="1"/>
          </p:cNvGraphicFramePr>
          <p:nvPr/>
        </p:nvGraphicFramePr>
        <p:xfrm>
          <a:off x="281109" y="2986493"/>
          <a:ext cx="1920240" cy="14630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2878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E188B8C-1BA0-4F43-AD2E-ED50C7AC8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911880"/>
              </p:ext>
            </p:extLst>
          </p:nvPr>
        </p:nvGraphicFramePr>
        <p:xfrm>
          <a:off x="281109" y="5176755"/>
          <a:ext cx="1920240" cy="1463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2C4423B6-2268-4A23-A18C-EDCCF3A4BFCA}"/>
              </a:ext>
            </a:extLst>
          </p:cNvPr>
          <p:cNvSpPr txBox="1"/>
          <p:nvPr/>
        </p:nvSpPr>
        <p:spPr>
          <a:xfrm>
            <a:off x="281109" y="4838201"/>
            <a:ext cx="134363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DECEMBER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3657DB7-A67F-4AB9-8342-B897F1D629A7}"/>
              </a:ext>
            </a:extLst>
          </p:cNvPr>
          <p:cNvSpPr txBox="1"/>
          <p:nvPr/>
        </p:nvSpPr>
        <p:spPr>
          <a:xfrm>
            <a:off x="281109" y="2647939"/>
            <a:ext cx="119404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OCTOBER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94C62C79-D973-4FA9-B75B-BF4B0FFD244F}"/>
              </a:ext>
            </a:extLst>
          </p:cNvPr>
          <p:cNvSpPr txBox="1"/>
          <p:nvPr/>
        </p:nvSpPr>
        <p:spPr>
          <a:xfrm>
            <a:off x="4373962" y="1632276"/>
            <a:ext cx="4819465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6000" dirty="0">
                <a:solidFill>
                  <a:schemeClr val="accent3"/>
                </a:solidFill>
              </a:rPr>
              <a:t>NOVEMBER</a:t>
            </a:r>
          </a:p>
        </p:txBody>
      </p:sp>
    </p:spTree>
    <p:extLst>
      <p:ext uri="{BB962C8B-B14F-4D97-AF65-F5344CB8AC3E}">
        <p14:creationId xmlns:p14="http://schemas.microsoft.com/office/powerpoint/2010/main" val="307021389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BFF7A9A1-A5D4-4CC0-B8A9-DFC568944ABC}"/>
              </a:ext>
            </a:extLst>
          </p:cNvPr>
          <p:cNvSpPr/>
          <p:nvPr/>
        </p:nvSpPr>
        <p:spPr>
          <a:xfrm>
            <a:off x="0" y="0"/>
            <a:ext cx="4689640" cy="6858000"/>
          </a:xfrm>
          <a:custGeom>
            <a:avLst/>
            <a:gdLst/>
            <a:ahLst/>
            <a:cxnLst/>
            <a:rect l="l" t="t" r="r" b="b"/>
            <a:pathLst>
              <a:path w="4689640" h="6858000">
                <a:moveTo>
                  <a:pt x="3212239" y="435259"/>
                </a:moveTo>
                <a:lnTo>
                  <a:pt x="3212239" y="2077875"/>
                </a:lnTo>
                <a:cubicBezTo>
                  <a:pt x="3210385" y="2113050"/>
                  <a:pt x="3215365" y="2137418"/>
                  <a:pt x="3227180" y="2150979"/>
                </a:cubicBezTo>
                <a:cubicBezTo>
                  <a:pt x="3238995" y="2164541"/>
                  <a:pt x="3268772" y="2177466"/>
                  <a:pt x="3316509" y="2189757"/>
                </a:cubicBezTo>
                <a:lnTo>
                  <a:pt x="3329434" y="2195453"/>
                </a:lnTo>
                <a:lnTo>
                  <a:pt x="3332428" y="2172378"/>
                </a:lnTo>
                <a:cubicBezTo>
                  <a:pt x="3339207" y="2144773"/>
                  <a:pt x="3349164" y="2117317"/>
                  <a:pt x="3362297" y="2090010"/>
                </a:cubicBezTo>
                <a:cubicBezTo>
                  <a:pt x="3388565" y="2035395"/>
                  <a:pt x="3422456" y="1989027"/>
                  <a:pt x="3463971" y="1950905"/>
                </a:cubicBezTo>
                <a:cubicBezTo>
                  <a:pt x="3512793" y="1909451"/>
                  <a:pt x="3566381" y="1879909"/>
                  <a:pt x="3624734" y="1862279"/>
                </a:cubicBezTo>
                <a:cubicBezTo>
                  <a:pt x="3683087" y="1844649"/>
                  <a:pt x="3743029" y="1836072"/>
                  <a:pt x="3804559" y="1836548"/>
                </a:cubicBezTo>
                <a:cubicBezTo>
                  <a:pt x="3865610" y="1837236"/>
                  <a:pt x="3926050" y="1842214"/>
                  <a:pt x="3985877" y="1851483"/>
                </a:cubicBezTo>
                <a:cubicBezTo>
                  <a:pt x="4045705" y="1860752"/>
                  <a:pt x="4104866" y="1870185"/>
                  <a:pt x="4163361" y="1879782"/>
                </a:cubicBezTo>
                <a:cubicBezTo>
                  <a:pt x="4205352" y="1886617"/>
                  <a:pt x="4247821" y="1893293"/>
                  <a:pt x="4290765" y="1899810"/>
                </a:cubicBezTo>
                <a:cubicBezTo>
                  <a:pt x="4333710" y="1906327"/>
                  <a:pt x="4376814" y="1909823"/>
                  <a:pt x="4420076" y="1910300"/>
                </a:cubicBezTo>
                <a:cubicBezTo>
                  <a:pt x="4478019" y="1907977"/>
                  <a:pt x="4513791" y="1891713"/>
                  <a:pt x="4527394" y="1861509"/>
                </a:cubicBezTo>
                <a:cubicBezTo>
                  <a:pt x="4540997" y="1831305"/>
                  <a:pt x="4550788" y="1801101"/>
                  <a:pt x="4556765" y="1770897"/>
                </a:cubicBezTo>
                <a:cubicBezTo>
                  <a:pt x="4562743" y="1740693"/>
                  <a:pt x="4583266" y="1724429"/>
                  <a:pt x="4618332" y="1722105"/>
                </a:cubicBezTo>
                <a:cubicBezTo>
                  <a:pt x="4647999" y="1723642"/>
                  <a:pt x="4667495" y="1735828"/>
                  <a:pt x="4676820" y="1758664"/>
                </a:cubicBezTo>
                <a:cubicBezTo>
                  <a:pt x="4686144" y="1781499"/>
                  <a:pt x="4690382" y="1805765"/>
                  <a:pt x="4689535" y="1831462"/>
                </a:cubicBezTo>
                <a:cubicBezTo>
                  <a:pt x="4687998" y="1890896"/>
                  <a:pt x="4673271" y="1953809"/>
                  <a:pt x="4645355" y="2020202"/>
                </a:cubicBezTo>
                <a:cubicBezTo>
                  <a:pt x="4617439" y="2086594"/>
                  <a:pt x="4585556" y="2143119"/>
                  <a:pt x="4549705" y="2189777"/>
                </a:cubicBezTo>
                <a:cubicBezTo>
                  <a:pt x="4508508" y="2244222"/>
                  <a:pt x="4454919" y="2288502"/>
                  <a:pt x="4388940" y="2322618"/>
                </a:cubicBezTo>
                <a:cubicBezTo>
                  <a:pt x="4322961" y="2356735"/>
                  <a:pt x="4255393" y="2374323"/>
                  <a:pt x="4186236" y="2375383"/>
                </a:cubicBezTo>
                <a:cubicBezTo>
                  <a:pt x="4115291" y="2373814"/>
                  <a:pt x="4043458" y="2362824"/>
                  <a:pt x="3970736" y="2342416"/>
                </a:cubicBezTo>
                <a:cubicBezTo>
                  <a:pt x="3898014" y="2322008"/>
                  <a:pt x="3827706" y="2301600"/>
                  <a:pt x="3759810" y="2281192"/>
                </a:cubicBezTo>
                <a:cubicBezTo>
                  <a:pt x="3691914" y="2260784"/>
                  <a:pt x="3629732" y="2249794"/>
                  <a:pt x="3573264" y="2248225"/>
                </a:cubicBezTo>
                <a:cubicBezTo>
                  <a:pt x="3529897" y="2251934"/>
                  <a:pt x="3494631" y="2266769"/>
                  <a:pt x="3467466" y="2292730"/>
                </a:cubicBezTo>
                <a:cubicBezTo>
                  <a:pt x="3440302" y="2318692"/>
                  <a:pt x="3414567" y="2333527"/>
                  <a:pt x="3390262" y="2337236"/>
                </a:cubicBezTo>
                <a:cubicBezTo>
                  <a:pt x="3378268" y="2336927"/>
                  <a:pt x="3367902" y="2334763"/>
                  <a:pt x="3359164" y="2330746"/>
                </a:cubicBezTo>
                <a:lnTo>
                  <a:pt x="3345336" y="2319325"/>
                </a:lnTo>
                <a:lnTo>
                  <a:pt x="3330179" y="2328654"/>
                </a:lnTo>
                <a:cubicBezTo>
                  <a:pt x="3298866" y="2336123"/>
                  <a:pt x="3275660" y="2338984"/>
                  <a:pt x="3260559" y="2337236"/>
                </a:cubicBezTo>
                <a:lnTo>
                  <a:pt x="2627627" y="2337236"/>
                </a:lnTo>
                <a:cubicBezTo>
                  <a:pt x="2612527" y="2338984"/>
                  <a:pt x="2589320" y="2336123"/>
                  <a:pt x="2558007" y="2328654"/>
                </a:cubicBezTo>
                <a:cubicBezTo>
                  <a:pt x="2526694" y="2321185"/>
                  <a:pt x="2509210" y="2298618"/>
                  <a:pt x="2505554" y="2260953"/>
                </a:cubicBezTo>
                <a:cubicBezTo>
                  <a:pt x="2505766" y="2239393"/>
                  <a:pt x="2511700" y="2222759"/>
                  <a:pt x="2523356" y="2211052"/>
                </a:cubicBezTo>
                <a:cubicBezTo>
                  <a:pt x="2535013" y="2199345"/>
                  <a:pt x="2551120" y="2192246"/>
                  <a:pt x="2571677" y="2189757"/>
                </a:cubicBezTo>
                <a:cubicBezTo>
                  <a:pt x="2619414" y="2177466"/>
                  <a:pt x="2649191" y="2164541"/>
                  <a:pt x="2661006" y="2150979"/>
                </a:cubicBezTo>
                <a:cubicBezTo>
                  <a:pt x="2672821" y="2137418"/>
                  <a:pt x="2677801" y="2113050"/>
                  <a:pt x="2675947" y="2077875"/>
                </a:cubicBezTo>
                <a:lnTo>
                  <a:pt x="2675947" y="798873"/>
                </a:lnTo>
                <a:cubicBezTo>
                  <a:pt x="2676530" y="722008"/>
                  <a:pt x="2670914" y="673590"/>
                  <a:pt x="2659099" y="653619"/>
                </a:cubicBezTo>
                <a:cubicBezTo>
                  <a:pt x="2647283" y="633647"/>
                  <a:pt x="2625772" y="622735"/>
                  <a:pt x="2594565" y="620881"/>
                </a:cubicBezTo>
                <a:cubicBezTo>
                  <a:pt x="2571730" y="619291"/>
                  <a:pt x="2550643" y="614206"/>
                  <a:pt x="2531304" y="605624"/>
                </a:cubicBezTo>
                <a:cubicBezTo>
                  <a:pt x="2511965" y="597042"/>
                  <a:pt x="2501687" y="579243"/>
                  <a:pt x="2500468" y="552227"/>
                </a:cubicBezTo>
                <a:cubicBezTo>
                  <a:pt x="2504071" y="509847"/>
                  <a:pt x="2521661" y="484632"/>
                  <a:pt x="2553239" y="476580"/>
                </a:cubicBezTo>
                <a:cubicBezTo>
                  <a:pt x="2584817" y="468528"/>
                  <a:pt x="2608765" y="464926"/>
                  <a:pt x="2625084" y="465773"/>
                </a:cubicBezTo>
                <a:close/>
                <a:moveTo>
                  <a:pt x="3822351" y="402197"/>
                </a:moveTo>
                <a:lnTo>
                  <a:pt x="3822351" y="554788"/>
                </a:lnTo>
                <a:cubicBezTo>
                  <a:pt x="3805512" y="556007"/>
                  <a:pt x="3787720" y="561199"/>
                  <a:pt x="3768975" y="570365"/>
                </a:cubicBezTo>
                <a:cubicBezTo>
                  <a:pt x="3750230" y="579531"/>
                  <a:pt x="3740064" y="592989"/>
                  <a:pt x="3738475" y="610738"/>
                </a:cubicBezTo>
                <a:cubicBezTo>
                  <a:pt x="3740389" y="623830"/>
                  <a:pt x="3753788" y="637771"/>
                  <a:pt x="3778672" y="652559"/>
                </a:cubicBezTo>
                <a:cubicBezTo>
                  <a:pt x="3803556" y="667347"/>
                  <a:pt x="3828440" y="690895"/>
                  <a:pt x="3853324" y="723203"/>
                </a:cubicBezTo>
                <a:cubicBezTo>
                  <a:pt x="3878208" y="755510"/>
                  <a:pt x="3891607" y="804490"/>
                  <a:pt x="3893521" y="870142"/>
                </a:cubicBezTo>
                <a:cubicBezTo>
                  <a:pt x="3891138" y="943258"/>
                  <a:pt x="3863496" y="1004294"/>
                  <a:pt x="3810597" y="1053250"/>
                </a:cubicBezTo>
                <a:cubicBezTo>
                  <a:pt x="3757697" y="1102207"/>
                  <a:pt x="3693836" y="1127638"/>
                  <a:pt x="3619015" y="1129545"/>
                </a:cubicBezTo>
                <a:cubicBezTo>
                  <a:pt x="3534080" y="1127532"/>
                  <a:pt x="3466937" y="1099133"/>
                  <a:pt x="3417585" y="1044349"/>
                </a:cubicBezTo>
                <a:cubicBezTo>
                  <a:pt x="3368234" y="989565"/>
                  <a:pt x="3343029" y="920475"/>
                  <a:pt x="3341970" y="837080"/>
                </a:cubicBezTo>
                <a:cubicBezTo>
                  <a:pt x="3343711" y="751366"/>
                  <a:pt x="3368469" y="677802"/>
                  <a:pt x="3416244" y="616389"/>
                </a:cubicBezTo>
                <a:cubicBezTo>
                  <a:pt x="3464018" y="554976"/>
                  <a:pt x="3524360" y="506279"/>
                  <a:pt x="3597269" y="470298"/>
                </a:cubicBezTo>
                <a:cubicBezTo>
                  <a:pt x="3670179" y="434317"/>
                  <a:pt x="3745206" y="411617"/>
                  <a:pt x="3822351" y="402197"/>
                </a:cubicBezTo>
                <a:close/>
                <a:moveTo>
                  <a:pt x="3939382" y="397111"/>
                </a:moveTo>
                <a:cubicBezTo>
                  <a:pt x="4057092" y="394422"/>
                  <a:pt x="4169315" y="412764"/>
                  <a:pt x="4276050" y="452137"/>
                </a:cubicBezTo>
                <a:cubicBezTo>
                  <a:pt x="4382785" y="491509"/>
                  <a:pt x="4469734" y="552786"/>
                  <a:pt x="4536896" y="635968"/>
                </a:cubicBezTo>
                <a:cubicBezTo>
                  <a:pt x="4604059" y="719150"/>
                  <a:pt x="4637136" y="825111"/>
                  <a:pt x="4636128" y="953851"/>
                </a:cubicBezTo>
                <a:cubicBezTo>
                  <a:pt x="4629560" y="1101656"/>
                  <a:pt x="4582960" y="1221957"/>
                  <a:pt x="4496329" y="1314752"/>
                </a:cubicBezTo>
                <a:cubicBezTo>
                  <a:pt x="4409698" y="1407548"/>
                  <a:pt x="4299555" y="1478880"/>
                  <a:pt x="4165902" y="1528749"/>
                </a:cubicBezTo>
                <a:lnTo>
                  <a:pt x="3794392" y="1704271"/>
                </a:lnTo>
                <a:lnTo>
                  <a:pt x="3768975" y="1722078"/>
                </a:lnTo>
                <a:cubicBezTo>
                  <a:pt x="3723119" y="1723084"/>
                  <a:pt x="3678851" y="1731246"/>
                  <a:pt x="3636172" y="1746561"/>
                </a:cubicBezTo>
                <a:cubicBezTo>
                  <a:pt x="3593492" y="1761877"/>
                  <a:pt x="3553037" y="1778306"/>
                  <a:pt x="3514805" y="1795848"/>
                </a:cubicBezTo>
                <a:lnTo>
                  <a:pt x="3509722" y="1790760"/>
                </a:lnTo>
                <a:cubicBezTo>
                  <a:pt x="3574120" y="1703840"/>
                  <a:pt x="3638518" y="1635701"/>
                  <a:pt x="3702914" y="1586342"/>
                </a:cubicBezTo>
                <a:cubicBezTo>
                  <a:pt x="3767311" y="1536983"/>
                  <a:pt x="3826571" y="1489910"/>
                  <a:pt x="3880695" y="1445122"/>
                </a:cubicBezTo>
                <a:cubicBezTo>
                  <a:pt x="3934819" y="1400334"/>
                  <a:pt x="3978672" y="1341336"/>
                  <a:pt x="4012253" y="1268129"/>
                </a:cubicBezTo>
                <a:cubicBezTo>
                  <a:pt x="4045834" y="1194922"/>
                  <a:pt x="4064008" y="1091011"/>
                  <a:pt x="4066775" y="956395"/>
                </a:cubicBezTo>
                <a:cubicBezTo>
                  <a:pt x="4067702" y="941242"/>
                  <a:pt x="4066694" y="905126"/>
                  <a:pt x="4063751" y="848048"/>
                </a:cubicBezTo>
                <a:cubicBezTo>
                  <a:pt x="4060807" y="790969"/>
                  <a:pt x="4050363" y="732619"/>
                  <a:pt x="4032417" y="672996"/>
                </a:cubicBezTo>
                <a:cubicBezTo>
                  <a:pt x="4014472" y="613373"/>
                  <a:pt x="3983460" y="572169"/>
                  <a:pt x="3939382" y="549384"/>
                </a:cubicBezTo>
                <a:close/>
                <a:moveTo>
                  <a:pt x="0" y="0"/>
                </a:moveTo>
                <a:lnTo>
                  <a:pt x="2498756" y="0"/>
                </a:lnTo>
                <a:lnTo>
                  <a:pt x="249875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4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4F1DF8-83DA-425D-BB39-B610CE9270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34156165"/>
              </p:ext>
            </p:extLst>
          </p:nvPr>
        </p:nvGraphicFramePr>
        <p:xfrm>
          <a:off x="3369005" y="2994396"/>
          <a:ext cx="5624479" cy="3230052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77DB520-0526-44AD-A70F-51C4FFF7AE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1554043"/>
              </p:ext>
            </p:extLst>
          </p:nvPr>
        </p:nvGraphicFramePr>
        <p:xfrm>
          <a:off x="281109" y="2986493"/>
          <a:ext cx="1920240" cy="14630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2878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E188B8C-1BA0-4F43-AD2E-ED50C7AC8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16581521"/>
              </p:ext>
            </p:extLst>
          </p:nvPr>
        </p:nvGraphicFramePr>
        <p:xfrm>
          <a:off x="281109" y="5176755"/>
          <a:ext cx="1920240" cy="1463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2C4423B6-2268-4A23-A18C-EDCCF3A4BFCA}"/>
              </a:ext>
            </a:extLst>
          </p:cNvPr>
          <p:cNvSpPr txBox="1"/>
          <p:nvPr/>
        </p:nvSpPr>
        <p:spPr>
          <a:xfrm>
            <a:off x="281109" y="4838201"/>
            <a:ext cx="113473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JANUARY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3657DB7-A67F-4AB9-8342-B897F1D629A7}"/>
              </a:ext>
            </a:extLst>
          </p:cNvPr>
          <p:cNvSpPr txBox="1"/>
          <p:nvPr/>
        </p:nvSpPr>
        <p:spPr>
          <a:xfrm>
            <a:off x="281109" y="2647939"/>
            <a:ext cx="135646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NOVEMBER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1DAF4D8-5F10-4F84-9021-E73FDC267D8C}"/>
              </a:ext>
            </a:extLst>
          </p:cNvPr>
          <p:cNvSpPr txBox="1"/>
          <p:nvPr/>
        </p:nvSpPr>
        <p:spPr>
          <a:xfrm>
            <a:off x="4953000" y="1724609"/>
            <a:ext cx="4819465" cy="92333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5400" dirty="0">
                <a:solidFill>
                  <a:schemeClr val="accent4"/>
                </a:solidFill>
              </a:rPr>
              <a:t>DECEMBER</a:t>
            </a:r>
          </a:p>
        </p:txBody>
      </p:sp>
    </p:spTree>
    <p:extLst>
      <p:ext uri="{BB962C8B-B14F-4D97-AF65-F5344CB8AC3E}">
        <p14:creationId xmlns:p14="http://schemas.microsoft.com/office/powerpoint/2010/main" val="2097533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B58B89C7-35CE-4D19-91F8-DD68D94BE2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26083205"/>
              </p:ext>
            </p:extLst>
          </p:nvPr>
        </p:nvGraphicFramePr>
        <p:xfrm>
          <a:off x="3369005" y="2994396"/>
          <a:ext cx="5624479" cy="3230052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endParaRPr lang="en-US" sz="1800" dirty="0">
                        <a:latin typeface="+mn-lt"/>
                      </a:endParaRP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>
                        <a:latin typeface="+mn-lt"/>
                      </a:endParaRP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10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11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14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15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16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17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18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21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22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23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24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26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  <a:latin typeface="+mn-lt"/>
                        </a:rPr>
                        <a:t>27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28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29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30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latin typeface="+mn-lt"/>
                        </a:rPr>
                        <a:t>31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>
                        <a:latin typeface="+mn-lt"/>
                      </a:endParaRP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>
                        <a:latin typeface="+mn-lt"/>
                      </a:endParaRP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DEC52B6B-8E3D-430E-8EED-CB8BF35F8434}"/>
              </a:ext>
            </a:extLst>
          </p:cNvPr>
          <p:cNvSpPr/>
          <p:nvPr/>
        </p:nvSpPr>
        <p:spPr>
          <a:xfrm>
            <a:off x="0" y="0"/>
            <a:ext cx="3369005" cy="6858000"/>
          </a:xfrm>
          <a:custGeom>
            <a:avLst/>
            <a:gdLst/>
            <a:ahLst/>
            <a:cxnLst/>
            <a:rect l="l" t="t" r="r" b="b"/>
            <a:pathLst>
              <a:path w="3369005" h="6858000">
                <a:moveTo>
                  <a:pt x="2498756" y="536302"/>
                </a:moveTo>
                <a:lnTo>
                  <a:pt x="2498756" y="2176262"/>
                </a:lnTo>
                <a:lnTo>
                  <a:pt x="2509729" y="2158582"/>
                </a:lnTo>
                <a:cubicBezTo>
                  <a:pt x="2521386" y="2146875"/>
                  <a:pt x="2537493" y="2139777"/>
                  <a:pt x="2558050" y="2137287"/>
                </a:cubicBezTo>
                <a:cubicBezTo>
                  <a:pt x="2605787" y="2124997"/>
                  <a:pt x="2635564" y="2112071"/>
                  <a:pt x="2647379" y="2098510"/>
                </a:cubicBezTo>
                <a:cubicBezTo>
                  <a:pt x="2659194" y="2084948"/>
                  <a:pt x="2664174" y="2060581"/>
                  <a:pt x="2662320" y="2025406"/>
                </a:cubicBezTo>
                <a:lnTo>
                  <a:pt x="2662320" y="746404"/>
                </a:lnTo>
                <a:cubicBezTo>
                  <a:pt x="2662903" y="669539"/>
                  <a:pt x="2657287" y="621120"/>
                  <a:pt x="2645472" y="601149"/>
                </a:cubicBezTo>
                <a:cubicBezTo>
                  <a:pt x="2633656" y="581178"/>
                  <a:pt x="2612145" y="570265"/>
                  <a:pt x="2580938" y="568411"/>
                </a:cubicBezTo>
                <a:cubicBezTo>
                  <a:pt x="2558103" y="566822"/>
                  <a:pt x="2537016" y="561737"/>
                  <a:pt x="2517677" y="553155"/>
                </a:cubicBezTo>
                <a:close/>
                <a:moveTo>
                  <a:pt x="0" y="0"/>
                </a:moveTo>
                <a:lnTo>
                  <a:pt x="2498756" y="0"/>
                </a:lnTo>
                <a:lnTo>
                  <a:pt x="2498756" y="461754"/>
                </a:lnTo>
                <a:lnTo>
                  <a:pt x="2502736" y="449061"/>
                </a:lnTo>
                <a:cubicBezTo>
                  <a:pt x="2511531" y="436453"/>
                  <a:pt x="2523823" y="428136"/>
                  <a:pt x="2539612" y="424110"/>
                </a:cubicBezTo>
                <a:cubicBezTo>
                  <a:pt x="2571190" y="416058"/>
                  <a:pt x="2595138" y="412456"/>
                  <a:pt x="2611457" y="413304"/>
                </a:cubicBezTo>
                <a:lnTo>
                  <a:pt x="3198612" y="382789"/>
                </a:lnTo>
                <a:lnTo>
                  <a:pt x="3198612" y="2025406"/>
                </a:lnTo>
                <a:cubicBezTo>
                  <a:pt x="3196758" y="2060581"/>
                  <a:pt x="3201738" y="2084948"/>
                  <a:pt x="3213553" y="2098510"/>
                </a:cubicBezTo>
                <a:cubicBezTo>
                  <a:pt x="3225368" y="2112071"/>
                  <a:pt x="3255145" y="2124997"/>
                  <a:pt x="3302882" y="2137287"/>
                </a:cubicBezTo>
                <a:cubicBezTo>
                  <a:pt x="3323440" y="2139777"/>
                  <a:pt x="3339546" y="2146875"/>
                  <a:pt x="3351203" y="2158582"/>
                </a:cubicBezTo>
                <a:cubicBezTo>
                  <a:pt x="3362859" y="2170290"/>
                  <a:pt x="3368793" y="2186924"/>
                  <a:pt x="3369005" y="2208484"/>
                </a:cubicBezTo>
                <a:cubicBezTo>
                  <a:pt x="3365349" y="2246149"/>
                  <a:pt x="3347865" y="2268715"/>
                  <a:pt x="3316552" y="2276184"/>
                </a:cubicBezTo>
                <a:cubicBezTo>
                  <a:pt x="3285239" y="2283654"/>
                  <a:pt x="3262033" y="2286515"/>
                  <a:pt x="3246932" y="2284767"/>
                </a:cubicBezTo>
                <a:lnTo>
                  <a:pt x="2614000" y="2284767"/>
                </a:lnTo>
                <a:cubicBezTo>
                  <a:pt x="2598900" y="2286515"/>
                  <a:pt x="2575693" y="2283654"/>
                  <a:pt x="2544380" y="2276184"/>
                </a:cubicBezTo>
                <a:cubicBezTo>
                  <a:pt x="2528724" y="2272450"/>
                  <a:pt x="2516525" y="2264941"/>
                  <a:pt x="2507782" y="2253657"/>
                </a:cubicBezTo>
                <a:lnTo>
                  <a:pt x="2498756" y="2227940"/>
                </a:lnTo>
                <a:lnTo>
                  <a:pt x="249875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1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>
              <a:solidFill>
                <a:schemeClr val="tx1"/>
              </a:solidFill>
            </a:endParaRPr>
          </a:p>
        </p:txBody>
      </p:sp>
      <p:graphicFrame>
        <p:nvGraphicFramePr>
          <p:cNvPr id="17" name="Table 16">
            <a:extLst>
              <a:ext uri="{FF2B5EF4-FFF2-40B4-BE49-F238E27FC236}">
                <a16:creationId xmlns:a16="http://schemas.microsoft.com/office/drawing/2014/main" id="{AD9CFE32-7962-4779-82FB-427134A3F6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55513465"/>
              </p:ext>
            </p:extLst>
          </p:nvPr>
        </p:nvGraphicFramePr>
        <p:xfrm>
          <a:off x="281109" y="2760168"/>
          <a:ext cx="1937385" cy="14630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91465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34694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04724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04724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04724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04724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04724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204724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</a:tbl>
          </a:graphicData>
        </a:graphic>
      </p:graphicFrame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122179C2-7C09-46D6-842A-C436D0D3BEF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5707788"/>
              </p:ext>
            </p:extLst>
          </p:nvPr>
        </p:nvGraphicFramePr>
        <p:xfrm>
          <a:off x="281109" y="4950430"/>
          <a:ext cx="1920240" cy="1463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33565" marR="33565" marT="16783" marB="16783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33565" marR="33565" marT="16783" marB="16783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16</a:t>
                      </a:r>
                    </a:p>
                  </a:txBody>
                  <a:tcPr marL="33565" marR="33565" marT="16783" marB="16783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17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18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19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21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22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23</a:t>
                      </a:r>
                    </a:p>
                  </a:txBody>
                  <a:tcPr marL="33565" marR="33565" marT="16783" marB="16783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24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25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26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27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28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19" name="TextBox 18">
            <a:extLst>
              <a:ext uri="{FF2B5EF4-FFF2-40B4-BE49-F238E27FC236}">
                <a16:creationId xmlns:a16="http://schemas.microsoft.com/office/drawing/2014/main" id="{CE96353D-9D36-4D56-BF6E-C24C19D0135F}"/>
              </a:ext>
            </a:extLst>
          </p:cNvPr>
          <p:cNvSpPr txBox="1"/>
          <p:nvPr/>
        </p:nvSpPr>
        <p:spPr>
          <a:xfrm>
            <a:off x="281109" y="4611876"/>
            <a:ext cx="129343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FEBRUARY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5F854883-3860-4695-A68A-6079C87164DE}"/>
              </a:ext>
            </a:extLst>
          </p:cNvPr>
          <p:cNvSpPr txBox="1"/>
          <p:nvPr/>
        </p:nvSpPr>
        <p:spPr>
          <a:xfrm>
            <a:off x="281109" y="2421614"/>
            <a:ext cx="134363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DECEMBER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C28442E6-63F9-4A8D-8351-8F1B111EBBFB}"/>
              </a:ext>
            </a:extLst>
          </p:cNvPr>
          <p:cNvSpPr txBox="1"/>
          <p:nvPr/>
        </p:nvSpPr>
        <p:spPr>
          <a:xfrm>
            <a:off x="3975612" y="1632276"/>
            <a:ext cx="4819465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6000" dirty="0">
                <a:solidFill>
                  <a:schemeClr val="accent1"/>
                </a:solidFill>
              </a:rPr>
              <a:t>JANUARY</a:t>
            </a:r>
          </a:p>
        </p:txBody>
      </p:sp>
    </p:spTree>
    <p:extLst>
      <p:ext uri="{BB962C8B-B14F-4D97-AF65-F5344CB8AC3E}">
        <p14:creationId xmlns:p14="http://schemas.microsoft.com/office/powerpoint/2010/main" val="41145842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2074E4A2-C466-4880-8866-28373CB4776E}"/>
              </a:ext>
            </a:extLst>
          </p:cNvPr>
          <p:cNvSpPr/>
          <p:nvPr/>
        </p:nvSpPr>
        <p:spPr>
          <a:xfrm>
            <a:off x="0" y="0"/>
            <a:ext cx="3798895" cy="6858000"/>
          </a:xfrm>
          <a:custGeom>
            <a:avLst/>
            <a:gdLst/>
            <a:ahLst/>
            <a:cxnLst/>
            <a:rect l="l" t="t" r="r" b="b"/>
            <a:pathLst>
              <a:path w="3798895" h="6858000">
                <a:moveTo>
                  <a:pt x="3048637" y="433323"/>
                </a:moveTo>
                <a:cubicBezTo>
                  <a:pt x="3166347" y="430634"/>
                  <a:pt x="3278570" y="448976"/>
                  <a:pt x="3385305" y="488348"/>
                </a:cubicBezTo>
                <a:cubicBezTo>
                  <a:pt x="3492040" y="527721"/>
                  <a:pt x="3578989" y="588998"/>
                  <a:pt x="3646151" y="672180"/>
                </a:cubicBezTo>
                <a:cubicBezTo>
                  <a:pt x="3713314" y="755362"/>
                  <a:pt x="3746391" y="861323"/>
                  <a:pt x="3745383" y="990063"/>
                </a:cubicBezTo>
                <a:cubicBezTo>
                  <a:pt x="3738815" y="1137868"/>
                  <a:pt x="3692215" y="1258169"/>
                  <a:pt x="3605584" y="1350964"/>
                </a:cubicBezTo>
                <a:cubicBezTo>
                  <a:pt x="3518953" y="1443760"/>
                  <a:pt x="3408810" y="1515092"/>
                  <a:pt x="3275157" y="1564961"/>
                </a:cubicBezTo>
                <a:lnTo>
                  <a:pt x="2903647" y="1740483"/>
                </a:lnTo>
                <a:lnTo>
                  <a:pt x="2878230" y="1758289"/>
                </a:lnTo>
                <a:cubicBezTo>
                  <a:pt x="2832374" y="1759296"/>
                  <a:pt x="2788106" y="1767458"/>
                  <a:pt x="2745427" y="1782773"/>
                </a:cubicBezTo>
                <a:cubicBezTo>
                  <a:pt x="2702747" y="1798089"/>
                  <a:pt x="2662292" y="1814518"/>
                  <a:pt x="2624060" y="1832059"/>
                </a:cubicBezTo>
                <a:lnTo>
                  <a:pt x="2618977" y="1826972"/>
                </a:lnTo>
                <a:cubicBezTo>
                  <a:pt x="2683375" y="1740052"/>
                  <a:pt x="2747773" y="1671913"/>
                  <a:pt x="2812169" y="1622554"/>
                </a:cubicBezTo>
                <a:cubicBezTo>
                  <a:pt x="2876566" y="1573195"/>
                  <a:pt x="2935826" y="1526122"/>
                  <a:pt x="2989950" y="1481334"/>
                </a:cubicBezTo>
                <a:cubicBezTo>
                  <a:pt x="3044074" y="1436546"/>
                  <a:pt x="3087927" y="1377548"/>
                  <a:pt x="3121508" y="1304341"/>
                </a:cubicBezTo>
                <a:cubicBezTo>
                  <a:pt x="3155089" y="1231134"/>
                  <a:pt x="3173263" y="1127223"/>
                  <a:pt x="3176030" y="992607"/>
                </a:cubicBezTo>
                <a:cubicBezTo>
                  <a:pt x="3176957" y="977454"/>
                  <a:pt x="3175949" y="941338"/>
                  <a:pt x="3173006" y="884260"/>
                </a:cubicBezTo>
                <a:cubicBezTo>
                  <a:pt x="3170062" y="827181"/>
                  <a:pt x="3159618" y="768831"/>
                  <a:pt x="3141672" y="709208"/>
                </a:cubicBezTo>
                <a:cubicBezTo>
                  <a:pt x="3123727" y="649585"/>
                  <a:pt x="3092715" y="608381"/>
                  <a:pt x="3048637" y="585596"/>
                </a:cubicBezTo>
                <a:close/>
                <a:moveTo>
                  <a:pt x="0" y="0"/>
                </a:moveTo>
                <a:lnTo>
                  <a:pt x="2498756" y="0"/>
                </a:lnTo>
                <a:lnTo>
                  <a:pt x="2498756" y="693619"/>
                </a:lnTo>
                <a:lnTo>
                  <a:pt x="2525499" y="652601"/>
                </a:lnTo>
                <a:cubicBezTo>
                  <a:pt x="2573273" y="591188"/>
                  <a:pt x="2633615" y="542491"/>
                  <a:pt x="2706524" y="506510"/>
                </a:cubicBezTo>
                <a:cubicBezTo>
                  <a:pt x="2779434" y="470529"/>
                  <a:pt x="2854461" y="447829"/>
                  <a:pt x="2931606" y="438409"/>
                </a:cubicBezTo>
                <a:lnTo>
                  <a:pt x="2931606" y="591000"/>
                </a:lnTo>
                <a:cubicBezTo>
                  <a:pt x="2914767" y="592219"/>
                  <a:pt x="2896975" y="597411"/>
                  <a:pt x="2878230" y="606577"/>
                </a:cubicBezTo>
                <a:cubicBezTo>
                  <a:pt x="2859485" y="615743"/>
                  <a:pt x="2849319" y="629200"/>
                  <a:pt x="2847730" y="646950"/>
                </a:cubicBezTo>
                <a:cubicBezTo>
                  <a:pt x="2849644" y="660042"/>
                  <a:pt x="2863043" y="673983"/>
                  <a:pt x="2887927" y="688771"/>
                </a:cubicBezTo>
                <a:cubicBezTo>
                  <a:pt x="2912811" y="703559"/>
                  <a:pt x="2937695" y="727107"/>
                  <a:pt x="2962579" y="759415"/>
                </a:cubicBezTo>
                <a:cubicBezTo>
                  <a:pt x="2987463" y="791722"/>
                  <a:pt x="3000862" y="840702"/>
                  <a:pt x="3002776" y="906354"/>
                </a:cubicBezTo>
                <a:cubicBezTo>
                  <a:pt x="3000393" y="979470"/>
                  <a:pt x="2972751" y="1040506"/>
                  <a:pt x="2919852" y="1089462"/>
                </a:cubicBezTo>
                <a:cubicBezTo>
                  <a:pt x="2866952" y="1138418"/>
                  <a:pt x="2803091" y="1163850"/>
                  <a:pt x="2728270" y="1165757"/>
                </a:cubicBezTo>
                <a:cubicBezTo>
                  <a:pt x="2643335" y="1163744"/>
                  <a:pt x="2576192" y="1135345"/>
                  <a:pt x="2526840" y="1080561"/>
                </a:cubicBezTo>
                <a:lnTo>
                  <a:pt x="2498756" y="1042722"/>
                </a:lnTo>
                <a:lnTo>
                  <a:pt x="2498756" y="2080557"/>
                </a:lnTo>
                <a:lnTo>
                  <a:pt x="2516672" y="2050484"/>
                </a:lnTo>
                <a:cubicBezTo>
                  <a:pt x="2533617" y="2027300"/>
                  <a:pt x="2552469" y="2006178"/>
                  <a:pt x="2573226" y="1987117"/>
                </a:cubicBezTo>
                <a:cubicBezTo>
                  <a:pt x="2622048" y="1945663"/>
                  <a:pt x="2675636" y="1916121"/>
                  <a:pt x="2733989" y="1898491"/>
                </a:cubicBezTo>
                <a:cubicBezTo>
                  <a:pt x="2792342" y="1880861"/>
                  <a:pt x="2852284" y="1872284"/>
                  <a:pt x="2913814" y="1872760"/>
                </a:cubicBezTo>
                <a:cubicBezTo>
                  <a:pt x="2974865" y="1873448"/>
                  <a:pt x="3035305" y="1878426"/>
                  <a:pt x="3095132" y="1887695"/>
                </a:cubicBezTo>
                <a:cubicBezTo>
                  <a:pt x="3154960" y="1896964"/>
                  <a:pt x="3214121" y="1906397"/>
                  <a:pt x="3272616" y="1915994"/>
                </a:cubicBezTo>
                <a:cubicBezTo>
                  <a:pt x="3314607" y="1922829"/>
                  <a:pt x="3357076" y="1929505"/>
                  <a:pt x="3400020" y="1936022"/>
                </a:cubicBezTo>
                <a:cubicBezTo>
                  <a:pt x="3442965" y="1942538"/>
                  <a:pt x="3486069" y="1946035"/>
                  <a:pt x="3529331" y="1946512"/>
                </a:cubicBezTo>
                <a:cubicBezTo>
                  <a:pt x="3587274" y="1944189"/>
                  <a:pt x="3623046" y="1927925"/>
                  <a:pt x="3636649" y="1897721"/>
                </a:cubicBezTo>
                <a:cubicBezTo>
                  <a:pt x="3650252" y="1867517"/>
                  <a:pt x="3660043" y="1837313"/>
                  <a:pt x="3666020" y="1807109"/>
                </a:cubicBezTo>
                <a:cubicBezTo>
                  <a:pt x="3671998" y="1776904"/>
                  <a:pt x="3692521" y="1760641"/>
                  <a:pt x="3727587" y="1758317"/>
                </a:cubicBezTo>
                <a:cubicBezTo>
                  <a:pt x="3757254" y="1759854"/>
                  <a:pt x="3776750" y="1772040"/>
                  <a:pt x="3786075" y="1794875"/>
                </a:cubicBezTo>
                <a:cubicBezTo>
                  <a:pt x="3795399" y="1817711"/>
                  <a:pt x="3799637" y="1841977"/>
                  <a:pt x="3798790" y="1867674"/>
                </a:cubicBezTo>
                <a:cubicBezTo>
                  <a:pt x="3797253" y="1927108"/>
                  <a:pt x="3782526" y="1990021"/>
                  <a:pt x="3754610" y="2056413"/>
                </a:cubicBezTo>
                <a:cubicBezTo>
                  <a:pt x="3726694" y="2122805"/>
                  <a:pt x="3694811" y="2179331"/>
                  <a:pt x="3658960" y="2225989"/>
                </a:cubicBezTo>
                <a:cubicBezTo>
                  <a:pt x="3617763" y="2280434"/>
                  <a:pt x="3564174" y="2324714"/>
                  <a:pt x="3498195" y="2358830"/>
                </a:cubicBezTo>
                <a:cubicBezTo>
                  <a:pt x="3432216" y="2392946"/>
                  <a:pt x="3364648" y="2410535"/>
                  <a:pt x="3295491" y="2411595"/>
                </a:cubicBezTo>
                <a:cubicBezTo>
                  <a:pt x="3224546" y="2410026"/>
                  <a:pt x="3152713" y="2399036"/>
                  <a:pt x="3079991" y="2378628"/>
                </a:cubicBezTo>
                <a:cubicBezTo>
                  <a:pt x="3007269" y="2358220"/>
                  <a:pt x="2936961" y="2337812"/>
                  <a:pt x="2869065" y="2317404"/>
                </a:cubicBezTo>
                <a:cubicBezTo>
                  <a:pt x="2801169" y="2296995"/>
                  <a:pt x="2738987" y="2286006"/>
                  <a:pt x="2682519" y="2284437"/>
                </a:cubicBezTo>
                <a:cubicBezTo>
                  <a:pt x="2639152" y="2288146"/>
                  <a:pt x="2603886" y="2302981"/>
                  <a:pt x="2576721" y="2328942"/>
                </a:cubicBezTo>
                <a:cubicBezTo>
                  <a:pt x="2549557" y="2354904"/>
                  <a:pt x="2523822" y="2369739"/>
                  <a:pt x="2499517" y="2373448"/>
                </a:cubicBezTo>
                <a:lnTo>
                  <a:pt x="2498756" y="2373289"/>
                </a:lnTo>
                <a:lnTo>
                  <a:pt x="249875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34A0423-CB83-4905-BEFA-97556DFA1511}"/>
              </a:ext>
            </a:extLst>
          </p:cNvPr>
          <p:cNvSpPr txBox="1"/>
          <p:nvPr/>
        </p:nvSpPr>
        <p:spPr>
          <a:xfrm>
            <a:off x="3975612" y="1632276"/>
            <a:ext cx="4819465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6000" dirty="0">
                <a:solidFill>
                  <a:schemeClr val="accent2"/>
                </a:solidFill>
              </a:rPr>
              <a:t>FEBRUARY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4F1DF8-83DA-425D-BB39-B610CE9270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05761181"/>
              </p:ext>
            </p:extLst>
          </p:nvPr>
        </p:nvGraphicFramePr>
        <p:xfrm>
          <a:off x="3369005" y="2994396"/>
          <a:ext cx="5624479" cy="3230052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endParaRPr lang="en-US" sz="1800" dirty="0">
                        <a:solidFill>
                          <a:schemeClr val="accent2"/>
                        </a:solidFill>
                      </a:endParaRP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77DB520-0526-44AD-A70F-51C4FFF7AE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3200499"/>
              </p:ext>
            </p:extLst>
          </p:nvPr>
        </p:nvGraphicFramePr>
        <p:xfrm>
          <a:off x="281109" y="2760168"/>
          <a:ext cx="1920240" cy="14630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2878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E188B8C-1BA0-4F43-AD2E-ED50C7AC8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4765116"/>
              </p:ext>
            </p:extLst>
          </p:nvPr>
        </p:nvGraphicFramePr>
        <p:xfrm>
          <a:off x="281109" y="4950430"/>
          <a:ext cx="1920240" cy="1463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33565" marR="33565" marT="16783" marB="16783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33565" marR="33565" marT="16783" marB="16783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16</a:t>
                      </a:r>
                    </a:p>
                  </a:txBody>
                  <a:tcPr marL="33565" marR="33565" marT="16783" marB="16783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17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18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19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21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22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23</a:t>
                      </a:r>
                    </a:p>
                  </a:txBody>
                  <a:tcPr marL="33565" marR="33565" marT="16783" marB="16783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24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25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26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27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  <a:latin typeface="+mn-lt"/>
                        </a:rPr>
                        <a:t>28</a:t>
                      </a: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33565" marR="33565" marT="16783" marB="16783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2C4423B6-2268-4A23-A18C-EDCCF3A4BFCA}"/>
              </a:ext>
            </a:extLst>
          </p:cNvPr>
          <p:cNvSpPr txBox="1"/>
          <p:nvPr/>
        </p:nvSpPr>
        <p:spPr>
          <a:xfrm>
            <a:off x="281109" y="4611876"/>
            <a:ext cx="93487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MARCH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3657DB7-A67F-4AB9-8342-B897F1D629A7}"/>
              </a:ext>
            </a:extLst>
          </p:cNvPr>
          <p:cNvSpPr txBox="1"/>
          <p:nvPr/>
        </p:nvSpPr>
        <p:spPr>
          <a:xfrm>
            <a:off x="281109" y="2421614"/>
            <a:ext cx="113473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JANUARY</a:t>
            </a:r>
          </a:p>
        </p:txBody>
      </p:sp>
    </p:spTree>
    <p:extLst>
      <p:ext uri="{BB962C8B-B14F-4D97-AF65-F5344CB8AC3E}">
        <p14:creationId xmlns:p14="http://schemas.microsoft.com/office/powerpoint/2010/main" val="39772404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09422990-5C63-4E03-83D1-12A6E4C92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36409816"/>
              </p:ext>
            </p:extLst>
          </p:nvPr>
        </p:nvGraphicFramePr>
        <p:xfrm>
          <a:off x="3369005" y="2456054"/>
          <a:ext cx="5624479" cy="3768394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2331034"/>
                  </a:ext>
                </a:extLst>
              </a:tr>
            </a:tbl>
          </a:graphicData>
        </a:graphic>
      </p:graphicFrame>
      <p:sp>
        <p:nvSpPr>
          <p:cNvPr id="19" name="Freeform: Shape 18">
            <a:extLst>
              <a:ext uri="{FF2B5EF4-FFF2-40B4-BE49-F238E27FC236}">
                <a16:creationId xmlns:a16="http://schemas.microsoft.com/office/drawing/2014/main" id="{F5E6F01B-378E-4A8D-BBAD-3A7C1414F858}"/>
              </a:ext>
            </a:extLst>
          </p:cNvPr>
          <p:cNvSpPr/>
          <p:nvPr/>
        </p:nvSpPr>
        <p:spPr>
          <a:xfrm>
            <a:off x="0" y="0"/>
            <a:ext cx="3704221" cy="6858000"/>
          </a:xfrm>
          <a:custGeom>
            <a:avLst/>
            <a:gdLst>
              <a:gd name="connsiteX0" fmla="*/ 3085739 w 3704221"/>
              <a:gd name="connsiteY0" fmla="*/ 291928 h 6858000"/>
              <a:gd name="connsiteX1" fmla="*/ 3405351 w 3704221"/>
              <a:gd name="connsiteY1" fmla="*/ 360088 h 6858000"/>
              <a:gd name="connsiteX2" fmla="*/ 3612460 w 3704221"/>
              <a:gd name="connsiteY2" fmla="*/ 545904 h 6858000"/>
              <a:gd name="connsiteX3" fmla="*/ 3675772 w 3704221"/>
              <a:gd name="connsiteY3" fmla="*/ 760063 h 6858000"/>
              <a:gd name="connsiteX4" fmla="*/ 3571016 w 3704221"/>
              <a:gd name="connsiteY4" fmla="*/ 1043510 h 6858000"/>
              <a:gd name="connsiteX5" fmla="*/ 3305147 w 3704221"/>
              <a:gd name="connsiteY5" fmla="*/ 1192319 h 6858000"/>
              <a:gd name="connsiteX6" fmla="*/ 3305147 w 3704221"/>
              <a:gd name="connsiteY6" fmla="*/ 1197043 h 6858000"/>
              <a:gd name="connsiteX7" fmla="*/ 3601123 w 3704221"/>
              <a:gd name="connsiteY7" fmla="*/ 1347616 h 6858000"/>
              <a:gd name="connsiteX8" fmla="*/ 3704116 w 3704221"/>
              <a:gd name="connsiteY8" fmla="*/ 1629232 h 6858000"/>
              <a:gd name="connsiteX9" fmla="*/ 3649195 w 3704221"/>
              <a:gd name="connsiteY9" fmla="*/ 1857172 h 6858000"/>
              <a:gd name="connsiteX10" fmla="*/ 3444175 w 3704221"/>
              <a:gd name="connsiteY10" fmla="*/ 2053017 h 6858000"/>
              <a:gd name="connsiteX11" fmla="*/ 3028678 w 3704221"/>
              <a:gd name="connsiteY11" fmla="*/ 2129758 h 6858000"/>
              <a:gd name="connsiteX12" fmla="*/ 3028678 w 3704221"/>
              <a:gd name="connsiteY12" fmla="*/ 1990693 h 6858000"/>
              <a:gd name="connsiteX13" fmla="*/ 3143680 w 3704221"/>
              <a:gd name="connsiteY13" fmla="*/ 1916274 h 6858000"/>
              <a:gd name="connsiteX14" fmla="*/ 3175312 w 3704221"/>
              <a:gd name="connsiteY14" fmla="*/ 1778068 h 6858000"/>
              <a:gd name="connsiteX15" fmla="*/ 3175312 w 3704221"/>
              <a:gd name="connsiteY15" fmla="*/ 1461495 h 6858000"/>
              <a:gd name="connsiteX16" fmla="*/ 3149887 w 3704221"/>
              <a:gd name="connsiteY16" fmla="*/ 1318270 h 6858000"/>
              <a:gd name="connsiteX17" fmla="*/ 3021583 w 3704221"/>
              <a:gd name="connsiteY17" fmla="*/ 1251234 h 6858000"/>
              <a:gd name="connsiteX18" fmla="*/ 2956265 w 3704221"/>
              <a:gd name="connsiteY18" fmla="*/ 1239422 h 6858000"/>
              <a:gd name="connsiteX19" fmla="*/ 2924651 w 3704221"/>
              <a:gd name="connsiteY19" fmla="*/ 1185085 h 6858000"/>
              <a:gd name="connsiteX20" fmla="*/ 2954491 w 3704221"/>
              <a:gd name="connsiteY20" fmla="*/ 1128385 h 6858000"/>
              <a:gd name="connsiteX21" fmla="*/ 3021583 w 3704221"/>
              <a:gd name="connsiteY21" fmla="*/ 1114210 h 6858000"/>
              <a:gd name="connsiteX22" fmla="*/ 3128712 w 3704221"/>
              <a:gd name="connsiteY22" fmla="*/ 1063548 h 6858000"/>
              <a:gd name="connsiteX23" fmla="*/ 3169093 w 3704221"/>
              <a:gd name="connsiteY23" fmla="*/ 979811 h 6858000"/>
              <a:gd name="connsiteX24" fmla="*/ 3175312 w 3704221"/>
              <a:gd name="connsiteY24" fmla="*/ 922849 h 6858000"/>
              <a:gd name="connsiteX25" fmla="*/ 3175312 w 3704221"/>
              <a:gd name="connsiteY25" fmla="*/ 648801 h 6858000"/>
              <a:gd name="connsiteX26" fmla="*/ 3144567 w 3704221"/>
              <a:gd name="connsiteY26" fmla="*/ 510004 h 6858000"/>
              <a:gd name="connsiteX27" fmla="*/ 3028678 w 3704221"/>
              <a:gd name="connsiteY27" fmla="*/ 431443 h 6858000"/>
              <a:gd name="connsiteX28" fmla="*/ 3028678 w 3704221"/>
              <a:gd name="connsiteY28" fmla="*/ 292376 h 6858000"/>
              <a:gd name="connsiteX29" fmla="*/ 3085739 w 3704221"/>
              <a:gd name="connsiteY29" fmla="*/ 291928 h 6858000"/>
              <a:gd name="connsiteX30" fmla="*/ 0 w 3704221"/>
              <a:gd name="connsiteY30" fmla="*/ 0 h 6858000"/>
              <a:gd name="connsiteX31" fmla="*/ 2498756 w 3704221"/>
              <a:gd name="connsiteY31" fmla="*/ 0 h 6858000"/>
              <a:gd name="connsiteX32" fmla="*/ 2502075 w 3704221"/>
              <a:gd name="connsiteY32" fmla="*/ 600003 h 6858000"/>
              <a:gd name="connsiteX33" fmla="*/ 2521220 w 3704221"/>
              <a:gd name="connsiteY33" fmla="*/ 553252 h 6858000"/>
              <a:gd name="connsiteX34" fmla="*/ 2549326 w 3704221"/>
              <a:gd name="connsiteY34" fmla="*/ 507674 h 6858000"/>
              <a:gd name="connsiteX35" fmla="*/ 2712989 w 3704221"/>
              <a:gd name="connsiteY35" fmla="*/ 368400 h 6858000"/>
              <a:gd name="connsiteX36" fmla="*/ 2922291 w 3704221"/>
              <a:gd name="connsiteY36" fmla="*/ 299463 h 6858000"/>
              <a:gd name="connsiteX37" fmla="*/ 2922291 w 3704221"/>
              <a:gd name="connsiteY37" fmla="*/ 438824 h 6858000"/>
              <a:gd name="connsiteX38" fmla="*/ 2858556 w 3704221"/>
              <a:gd name="connsiteY38" fmla="*/ 459787 h 6858000"/>
              <a:gd name="connsiteX39" fmla="*/ 2823148 w 3704221"/>
              <a:gd name="connsiteY39" fmla="*/ 507323 h 6858000"/>
              <a:gd name="connsiteX40" fmla="*/ 2854360 w 3704221"/>
              <a:gd name="connsiteY40" fmla="*/ 550891 h 6858000"/>
              <a:gd name="connsiteX41" fmla="*/ 2912324 w 3704221"/>
              <a:gd name="connsiteY41" fmla="*/ 607054 h 6858000"/>
              <a:gd name="connsiteX42" fmla="*/ 2943536 w 3704221"/>
              <a:gd name="connsiteY42" fmla="*/ 719908 h 6858000"/>
              <a:gd name="connsiteX43" fmla="*/ 2876260 w 3704221"/>
              <a:gd name="connsiteY43" fmla="*/ 880823 h 6858000"/>
              <a:gd name="connsiteX44" fmla="*/ 2716923 w 3704221"/>
              <a:gd name="connsiteY44" fmla="*/ 951389 h 6858000"/>
              <a:gd name="connsiteX45" fmla="*/ 2548735 w 3704221"/>
              <a:gd name="connsiteY45" fmla="*/ 883776 h 6858000"/>
              <a:gd name="connsiteX46" fmla="*/ 2520740 w 3704221"/>
              <a:gd name="connsiteY46" fmla="*/ 848687 h 6858000"/>
              <a:gd name="connsiteX47" fmla="*/ 2503261 w 3704221"/>
              <a:gd name="connsiteY47" fmla="*/ 814335 h 6858000"/>
              <a:gd name="connsiteX48" fmla="*/ 2507272 w 3704221"/>
              <a:gd name="connsiteY48" fmla="*/ 1539487 h 6858000"/>
              <a:gd name="connsiteX49" fmla="*/ 2574560 w 3704221"/>
              <a:gd name="connsiteY49" fmla="*/ 1493369 h 6858000"/>
              <a:gd name="connsiteX50" fmla="*/ 2676768 w 3704221"/>
              <a:gd name="connsiteY50" fmla="*/ 1473403 h 6858000"/>
              <a:gd name="connsiteX51" fmla="*/ 2840241 w 3704221"/>
              <a:gd name="connsiteY51" fmla="*/ 1542788 h 6858000"/>
              <a:gd name="connsiteX52" fmla="*/ 2915190 w 3704221"/>
              <a:gd name="connsiteY52" fmla="*/ 1702522 h 6858000"/>
              <a:gd name="connsiteX53" fmla="*/ 2880918 w 3704221"/>
              <a:gd name="connsiteY53" fmla="*/ 1827886 h 6858000"/>
              <a:gd name="connsiteX54" fmla="*/ 2817270 w 3704221"/>
              <a:gd name="connsiteY54" fmla="*/ 1897610 h 6858000"/>
              <a:gd name="connsiteX55" fmla="*/ 2782998 w 3704221"/>
              <a:gd name="connsiteY55" fmla="*/ 1941089 h 6858000"/>
              <a:gd name="connsiteX56" fmla="*/ 2840244 w 3704221"/>
              <a:gd name="connsiteY56" fmla="*/ 1979178 h 6858000"/>
              <a:gd name="connsiteX57" fmla="*/ 2922285 w 3704221"/>
              <a:gd name="connsiteY57" fmla="*/ 1990693 h 6858000"/>
              <a:gd name="connsiteX58" fmla="*/ 2922285 w 3704221"/>
              <a:gd name="connsiteY58" fmla="*/ 2129758 h 6858000"/>
              <a:gd name="connsiteX59" fmla="*/ 2694519 w 3704221"/>
              <a:gd name="connsiteY59" fmla="*/ 2075700 h 6858000"/>
              <a:gd name="connsiteX60" fmla="*/ 2590015 w 3704221"/>
              <a:gd name="connsiteY60" fmla="*/ 2020676 h 6858000"/>
              <a:gd name="connsiteX61" fmla="*/ 2509545 w 3704221"/>
              <a:gd name="connsiteY61" fmla="*/ 1950410 h 6858000"/>
              <a:gd name="connsiteX62" fmla="*/ 2510994 w 3704221"/>
              <a:gd name="connsiteY62" fmla="*/ 2212284 h 6858000"/>
              <a:gd name="connsiteX63" fmla="*/ 2498756 w 3704221"/>
              <a:gd name="connsiteY63" fmla="*/ 6858000 h 6858000"/>
              <a:gd name="connsiteX64" fmla="*/ 0 w 3704221"/>
              <a:gd name="connsiteY6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</a:cxnLst>
            <a:rect l="l" t="t" r="r" b="b"/>
            <a:pathLst>
              <a:path w="3704221" h="6858000">
                <a:moveTo>
                  <a:pt x="3085739" y="291928"/>
                </a:moveTo>
                <a:cubicBezTo>
                  <a:pt x="3215557" y="293850"/>
                  <a:pt x="3322095" y="316571"/>
                  <a:pt x="3405351" y="360088"/>
                </a:cubicBezTo>
                <a:cubicBezTo>
                  <a:pt x="3500500" y="409823"/>
                  <a:pt x="3569538" y="471761"/>
                  <a:pt x="3612460" y="545904"/>
                </a:cubicBezTo>
                <a:cubicBezTo>
                  <a:pt x="3655384" y="620046"/>
                  <a:pt x="3676487" y="691432"/>
                  <a:pt x="3675772" y="760063"/>
                </a:cubicBezTo>
                <a:cubicBezTo>
                  <a:pt x="3673755" y="876985"/>
                  <a:pt x="3638837" y="971467"/>
                  <a:pt x="3571016" y="1043510"/>
                </a:cubicBezTo>
                <a:cubicBezTo>
                  <a:pt x="3503197" y="1115552"/>
                  <a:pt x="3414573" y="1165155"/>
                  <a:pt x="3305147" y="1192319"/>
                </a:cubicBezTo>
                <a:lnTo>
                  <a:pt x="3305147" y="1197043"/>
                </a:lnTo>
                <a:cubicBezTo>
                  <a:pt x="3434344" y="1230704"/>
                  <a:pt x="3533003" y="1280894"/>
                  <a:pt x="3601123" y="1347616"/>
                </a:cubicBezTo>
                <a:cubicBezTo>
                  <a:pt x="3669243" y="1414337"/>
                  <a:pt x="3703575" y="1508208"/>
                  <a:pt x="3704116" y="1629232"/>
                </a:cubicBezTo>
                <a:cubicBezTo>
                  <a:pt x="3705794" y="1703311"/>
                  <a:pt x="3687486" y="1779291"/>
                  <a:pt x="3649195" y="1857172"/>
                </a:cubicBezTo>
                <a:cubicBezTo>
                  <a:pt x="3610902" y="1935053"/>
                  <a:pt x="3542562" y="2000334"/>
                  <a:pt x="3444175" y="2053017"/>
                </a:cubicBezTo>
                <a:cubicBezTo>
                  <a:pt x="3345787" y="2105697"/>
                  <a:pt x="3207288" y="2131278"/>
                  <a:pt x="3028678" y="2129758"/>
                </a:cubicBezTo>
                <a:lnTo>
                  <a:pt x="3028678" y="1990693"/>
                </a:lnTo>
                <a:cubicBezTo>
                  <a:pt x="3083419" y="1977404"/>
                  <a:pt x="3121754" y="1952598"/>
                  <a:pt x="3143680" y="1916274"/>
                </a:cubicBezTo>
                <a:cubicBezTo>
                  <a:pt x="3165605" y="1879951"/>
                  <a:pt x="3176150" y="1833883"/>
                  <a:pt x="3175312" y="1778068"/>
                </a:cubicBezTo>
                <a:lnTo>
                  <a:pt x="3175312" y="1461495"/>
                </a:lnTo>
                <a:cubicBezTo>
                  <a:pt x="3177480" y="1405633"/>
                  <a:pt x="3169005" y="1357891"/>
                  <a:pt x="3149887" y="1318270"/>
                </a:cubicBezTo>
                <a:cubicBezTo>
                  <a:pt x="3130770" y="1278649"/>
                  <a:pt x="3088002" y="1256304"/>
                  <a:pt x="3021583" y="1251234"/>
                </a:cubicBezTo>
                <a:cubicBezTo>
                  <a:pt x="2997884" y="1251136"/>
                  <a:pt x="2976112" y="1247199"/>
                  <a:pt x="2956265" y="1239422"/>
                </a:cubicBezTo>
                <a:cubicBezTo>
                  <a:pt x="2936419" y="1231645"/>
                  <a:pt x="2925881" y="1213533"/>
                  <a:pt x="2924651" y="1185085"/>
                </a:cubicBezTo>
                <a:cubicBezTo>
                  <a:pt x="2925586" y="1155554"/>
                  <a:pt x="2935532" y="1136654"/>
                  <a:pt x="2954491" y="1128385"/>
                </a:cubicBezTo>
                <a:cubicBezTo>
                  <a:pt x="2973451" y="1120116"/>
                  <a:pt x="2995815" y="1115392"/>
                  <a:pt x="3021583" y="1114210"/>
                </a:cubicBezTo>
                <a:cubicBezTo>
                  <a:pt x="3071132" y="1107823"/>
                  <a:pt x="3106842" y="1090936"/>
                  <a:pt x="3128712" y="1063548"/>
                </a:cubicBezTo>
                <a:cubicBezTo>
                  <a:pt x="3150581" y="1036161"/>
                  <a:pt x="3164041" y="1008248"/>
                  <a:pt x="3169093" y="979811"/>
                </a:cubicBezTo>
                <a:cubicBezTo>
                  <a:pt x="3174144" y="951374"/>
                  <a:pt x="3176217" y="932387"/>
                  <a:pt x="3175312" y="922849"/>
                </a:cubicBezTo>
                <a:lnTo>
                  <a:pt x="3175312" y="648801"/>
                </a:lnTo>
                <a:cubicBezTo>
                  <a:pt x="3176297" y="594857"/>
                  <a:pt x="3166048" y="548592"/>
                  <a:pt x="3144567" y="510004"/>
                </a:cubicBezTo>
                <a:cubicBezTo>
                  <a:pt x="3123084" y="471416"/>
                  <a:pt x="3084455" y="445228"/>
                  <a:pt x="3028678" y="431443"/>
                </a:cubicBezTo>
                <a:lnTo>
                  <a:pt x="3028678" y="292376"/>
                </a:lnTo>
                <a:cubicBezTo>
                  <a:pt x="3048174" y="291802"/>
                  <a:pt x="3067194" y="291653"/>
                  <a:pt x="3085739" y="291928"/>
                </a:cubicBezTo>
                <a:close/>
                <a:moveTo>
                  <a:pt x="0" y="0"/>
                </a:moveTo>
                <a:lnTo>
                  <a:pt x="2498756" y="0"/>
                </a:lnTo>
                <a:lnTo>
                  <a:pt x="2502075" y="600003"/>
                </a:lnTo>
                <a:lnTo>
                  <a:pt x="2521220" y="553252"/>
                </a:lnTo>
                <a:cubicBezTo>
                  <a:pt x="2529302" y="537359"/>
                  <a:pt x="2538671" y="522166"/>
                  <a:pt x="2549326" y="507674"/>
                </a:cubicBezTo>
                <a:cubicBezTo>
                  <a:pt x="2591946" y="449701"/>
                  <a:pt x="2646501" y="403277"/>
                  <a:pt x="2712989" y="368400"/>
                </a:cubicBezTo>
                <a:cubicBezTo>
                  <a:pt x="2779478" y="333523"/>
                  <a:pt x="2849245" y="310543"/>
                  <a:pt x="2922291" y="299463"/>
                </a:cubicBezTo>
                <a:lnTo>
                  <a:pt x="2922291" y="438824"/>
                </a:lnTo>
                <a:cubicBezTo>
                  <a:pt x="2901635" y="442121"/>
                  <a:pt x="2880391" y="449108"/>
                  <a:pt x="2858556" y="459787"/>
                </a:cubicBezTo>
                <a:cubicBezTo>
                  <a:pt x="2836721" y="470466"/>
                  <a:pt x="2824918" y="486311"/>
                  <a:pt x="2823148" y="507323"/>
                </a:cubicBezTo>
                <a:cubicBezTo>
                  <a:pt x="2824634" y="523420"/>
                  <a:pt x="2835038" y="537942"/>
                  <a:pt x="2854360" y="550891"/>
                </a:cubicBezTo>
                <a:cubicBezTo>
                  <a:pt x="2873681" y="563838"/>
                  <a:pt x="2893002" y="582559"/>
                  <a:pt x="2912324" y="607054"/>
                </a:cubicBezTo>
                <a:cubicBezTo>
                  <a:pt x="2931645" y="631550"/>
                  <a:pt x="2942049" y="669168"/>
                  <a:pt x="2943536" y="719908"/>
                </a:cubicBezTo>
                <a:cubicBezTo>
                  <a:pt x="2941764" y="782256"/>
                  <a:pt x="2919340" y="835895"/>
                  <a:pt x="2876260" y="880823"/>
                </a:cubicBezTo>
                <a:cubicBezTo>
                  <a:pt x="2833180" y="925751"/>
                  <a:pt x="2780068" y="949274"/>
                  <a:pt x="2716923" y="951389"/>
                </a:cubicBezTo>
                <a:cubicBezTo>
                  <a:pt x="2647288" y="949962"/>
                  <a:pt x="2591225" y="927424"/>
                  <a:pt x="2548735" y="883776"/>
                </a:cubicBezTo>
                <a:cubicBezTo>
                  <a:pt x="2538112" y="872864"/>
                  <a:pt x="2528781" y="861168"/>
                  <a:pt x="2520740" y="848687"/>
                </a:cubicBezTo>
                <a:lnTo>
                  <a:pt x="2503261" y="814335"/>
                </a:lnTo>
                <a:lnTo>
                  <a:pt x="2507272" y="1539487"/>
                </a:lnTo>
                <a:lnTo>
                  <a:pt x="2574560" y="1493369"/>
                </a:lnTo>
                <a:cubicBezTo>
                  <a:pt x="2604904" y="1480920"/>
                  <a:pt x="2638973" y="1474264"/>
                  <a:pt x="2676768" y="1473403"/>
                </a:cubicBezTo>
                <a:cubicBezTo>
                  <a:pt x="2738342" y="1475421"/>
                  <a:pt x="2792832" y="1498549"/>
                  <a:pt x="2840241" y="1542788"/>
                </a:cubicBezTo>
                <a:cubicBezTo>
                  <a:pt x="2887650" y="1587027"/>
                  <a:pt x="2912633" y="1640272"/>
                  <a:pt x="2915190" y="1702522"/>
                </a:cubicBezTo>
                <a:cubicBezTo>
                  <a:pt x="2913558" y="1756032"/>
                  <a:pt x="2902134" y="1797821"/>
                  <a:pt x="2880918" y="1827886"/>
                </a:cubicBezTo>
                <a:cubicBezTo>
                  <a:pt x="2859702" y="1857951"/>
                  <a:pt x="2838486" y="1881192"/>
                  <a:pt x="2817270" y="1897610"/>
                </a:cubicBezTo>
                <a:cubicBezTo>
                  <a:pt x="2796053" y="1914028"/>
                  <a:pt x="2784629" y="1928521"/>
                  <a:pt x="2782998" y="1941089"/>
                </a:cubicBezTo>
                <a:cubicBezTo>
                  <a:pt x="2786735" y="1959543"/>
                  <a:pt x="2805817" y="1972239"/>
                  <a:pt x="2840244" y="1979178"/>
                </a:cubicBezTo>
                <a:cubicBezTo>
                  <a:pt x="2874671" y="1986115"/>
                  <a:pt x="2902018" y="1989954"/>
                  <a:pt x="2922285" y="1990693"/>
                </a:cubicBezTo>
                <a:lnTo>
                  <a:pt x="2922285" y="2129758"/>
                </a:lnTo>
                <a:cubicBezTo>
                  <a:pt x="2846275" y="2123709"/>
                  <a:pt x="2770353" y="2105690"/>
                  <a:pt x="2694519" y="2075700"/>
                </a:cubicBezTo>
                <a:cubicBezTo>
                  <a:pt x="2656603" y="2060706"/>
                  <a:pt x="2621768" y="2042365"/>
                  <a:pt x="2590015" y="2020676"/>
                </a:cubicBezTo>
                <a:lnTo>
                  <a:pt x="2509545" y="1950410"/>
                </a:lnTo>
                <a:lnTo>
                  <a:pt x="2510994" y="2212284"/>
                </a:lnTo>
                <a:cubicBezTo>
                  <a:pt x="2506915" y="3760856"/>
                  <a:pt x="2502835" y="5309428"/>
                  <a:pt x="2498756" y="6858000"/>
                </a:cubicBezTo>
                <a:lnTo>
                  <a:pt x="0" y="6858000"/>
                </a:lnTo>
                <a:close/>
              </a:path>
            </a:pathLst>
          </a:custGeom>
          <a:solidFill>
            <a:schemeClr val="accent3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34A0423-CB83-4905-BEFA-97556DFA1511}"/>
              </a:ext>
            </a:extLst>
          </p:cNvPr>
          <p:cNvSpPr txBox="1"/>
          <p:nvPr/>
        </p:nvSpPr>
        <p:spPr>
          <a:xfrm>
            <a:off x="3975612" y="1348568"/>
            <a:ext cx="4819465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6000" dirty="0">
                <a:solidFill>
                  <a:schemeClr val="accent3"/>
                </a:solidFill>
              </a:rPr>
              <a:t>MARCH</a:t>
            </a:r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77DB520-0526-44AD-A70F-51C4FFF7AE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85304387"/>
              </p:ext>
            </p:extLst>
          </p:nvPr>
        </p:nvGraphicFramePr>
        <p:xfrm>
          <a:off x="281109" y="2760168"/>
          <a:ext cx="1920240" cy="14630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2878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E188B8C-1BA0-4F43-AD2E-ED50C7AC8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0030284"/>
              </p:ext>
            </p:extLst>
          </p:nvPr>
        </p:nvGraphicFramePr>
        <p:xfrm>
          <a:off x="281109" y="4950430"/>
          <a:ext cx="1920240" cy="1463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2C4423B6-2268-4A23-A18C-EDCCF3A4BFCA}"/>
              </a:ext>
            </a:extLst>
          </p:cNvPr>
          <p:cNvSpPr txBox="1"/>
          <p:nvPr/>
        </p:nvSpPr>
        <p:spPr>
          <a:xfrm>
            <a:off x="281109" y="4611876"/>
            <a:ext cx="77617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APRIL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3657DB7-A67F-4AB9-8342-B897F1D629A7}"/>
              </a:ext>
            </a:extLst>
          </p:cNvPr>
          <p:cNvSpPr txBox="1"/>
          <p:nvPr/>
        </p:nvSpPr>
        <p:spPr>
          <a:xfrm>
            <a:off x="281109" y="2421614"/>
            <a:ext cx="129343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FEBRUARY</a:t>
            </a:r>
          </a:p>
        </p:txBody>
      </p:sp>
    </p:spTree>
    <p:extLst>
      <p:ext uri="{BB962C8B-B14F-4D97-AF65-F5344CB8AC3E}">
        <p14:creationId xmlns:p14="http://schemas.microsoft.com/office/powerpoint/2010/main" val="40300812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F0B76CA4-8901-4EB8-A6BF-9FD0D9C14908}"/>
              </a:ext>
            </a:extLst>
          </p:cNvPr>
          <p:cNvSpPr/>
          <p:nvPr/>
        </p:nvSpPr>
        <p:spPr>
          <a:xfrm>
            <a:off x="0" y="0"/>
            <a:ext cx="3854739" cy="6858000"/>
          </a:xfrm>
          <a:custGeom>
            <a:avLst/>
            <a:gdLst/>
            <a:ahLst/>
            <a:cxnLst/>
            <a:rect l="l" t="t" r="r" b="b"/>
            <a:pathLst>
              <a:path w="3854739" h="6858000">
                <a:moveTo>
                  <a:pt x="3554607" y="470159"/>
                </a:moveTo>
                <a:cubicBezTo>
                  <a:pt x="3575239" y="469921"/>
                  <a:pt x="3589347" y="472901"/>
                  <a:pt x="3596933" y="479100"/>
                </a:cubicBezTo>
                <a:cubicBezTo>
                  <a:pt x="3607047" y="487365"/>
                  <a:pt x="3611601" y="520427"/>
                  <a:pt x="3610595" y="578284"/>
                </a:cubicBezTo>
                <a:lnTo>
                  <a:pt x="3610595" y="1793922"/>
                </a:lnTo>
                <a:lnTo>
                  <a:pt x="3788617" y="1793922"/>
                </a:lnTo>
                <a:cubicBezTo>
                  <a:pt x="3800273" y="1792389"/>
                  <a:pt x="3813837" y="1795455"/>
                  <a:pt x="3829308" y="1803121"/>
                </a:cubicBezTo>
                <a:cubicBezTo>
                  <a:pt x="3844779" y="1810787"/>
                  <a:pt x="3853256" y="1832251"/>
                  <a:pt x="3854739" y="1867515"/>
                </a:cubicBezTo>
                <a:cubicBezTo>
                  <a:pt x="3853256" y="1902778"/>
                  <a:pt x="3844779" y="1924243"/>
                  <a:pt x="3829308" y="1931909"/>
                </a:cubicBezTo>
                <a:cubicBezTo>
                  <a:pt x="3813837" y="1939575"/>
                  <a:pt x="3800273" y="1942641"/>
                  <a:pt x="3788617" y="1941108"/>
                </a:cubicBezTo>
                <a:lnTo>
                  <a:pt x="3610595" y="1941108"/>
                </a:lnTo>
                <a:lnTo>
                  <a:pt x="3610595" y="2114044"/>
                </a:lnTo>
                <a:cubicBezTo>
                  <a:pt x="3608740" y="2149223"/>
                  <a:pt x="3613721" y="2173598"/>
                  <a:pt x="3625536" y="2187170"/>
                </a:cubicBezTo>
                <a:cubicBezTo>
                  <a:pt x="3637351" y="2200742"/>
                  <a:pt x="3667127" y="2213694"/>
                  <a:pt x="3714865" y="2226025"/>
                </a:cubicBezTo>
                <a:cubicBezTo>
                  <a:pt x="3735422" y="2228514"/>
                  <a:pt x="3751529" y="2235609"/>
                  <a:pt x="3763185" y="2247312"/>
                </a:cubicBezTo>
                <a:cubicBezTo>
                  <a:pt x="3774841" y="2259015"/>
                  <a:pt x="3780776" y="2275642"/>
                  <a:pt x="3780987" y="2297195"/>
                </a:cubicBezTo>
                <a:cubicBezTo>
                  <a:pt x="3777332" y="2334845"/>
                  <a:pt x="3759847" y="2357404"/>
                  <a:pt x="3728535" y="2364870"/>
                </a:cubicBezTo>
                <a:cubicBezTo>
                  <a:pt x="3697222" y="2372336"/>
                  <a:pt x="3674015" y="2375195"/>
                  <a:pt x="3658915" y="2373448"/>
                </a:cubicBezTo>
                <a:lnTo>
                  <a:pt x="3025848" y="2373448"/>
                </a:lnTo>
                <a:cubicBezTo>
                  <a:pt x="3010714" y="2375195"/>
                  <a:pt x="2987474" y="2372336"/>
                  <a:pt x="2956130" y="2364870"/>
                </a:cubicBezTo>
                <a:cubicBezTo>
                  <a:pt x="2924785" y="2357404"/>
                  <a:pt x="2907284" y="2334845"/>
                  <a:pt x="2903626" y="2297195"/>
                </a:cubicBezTo>
                <a:cubicBezTo>
                  <a:pt x="2903837" y="2275642"/>
                  <a:pt x="2909769" y="2259015"/>
                  <a:pt x="2921422" y="2247312"/>
                </a:cubicBezTo>
                <a:cubicBezTo>
                  <a:pt x="2933075" y="2235609"/>
                  <a:pt x="2949182" y="2228514"/>
                  <a:pt x="2969743" y="2226025"/>
                </a:cubicBezTo>
                <a:cubicBezTo>
                  <a:pt x="3017613" y="2213742"/>
                  <a:pt x="3047472" y="2200816"/>
                  <a:pt x="3059320" y="2187245"/>
                </a:cubicBezTo>
                <a:cubicBezTo>
                  <a:pt x="3071168" y="2173674"/>
                  <a:pt x="3076162" y="2149274"/>
                  <a:pt x="3074303" y="2114044"/>
                </a:cubicBezTo>
                <a:lnTo>
                  <a:pt x="3074303" y="827515"/>
                </a:lnTo>
                <a:lnTo>
                  <a:pt x="3275094" y="552852"/>
                </a:lnTo>
                <a:cubicBezTo>
                  <a:pt x="3295427" y="528321"/>
                  <a:pt x="3313219" y="508718"/>
                  <a:pt x="3328469" y="494041"/>
                </a:cubicBezTo>
                <a:cubicBezTo>
                  <a:pt x="3343719" y="479365"/>
                  <a:pt x="3364052" y="471841"/>
                  <a:pt x="3389469" y="471471"/>
                </a:cubicBezTo>
                <a:lnTo>
                  <a:pt x="3531802" y="471471"/>
                </a:lnTo>
                <a:cubicBezTo>
                  <a:pt x="3540128" y="470676"/>
                  <a:pt x="3547730" y="470239"/>
                  <a:pt x="3554607" y="470159"/>
                </a:cubicBezTo>
                <a:close/>
                <a:moveTo>
                  <a:pt x="0" y="0"/>
                </a:moveTo>
                <a:lnTo>
                  <a:pt x="2498756" y="0"/>
                </a:lnTo>
                <a:lnTo>
                  <a:pt x="2498756" y="1610065"/>
                </a:lnTo>
                <a:lnTo>
                  <a:pt x="2954462" y="980106"/>
                </a:lnTo>
                <a:lnTo>
                  <a:pt x="2959542" y="980106"/>
                </a:lnTo>
                <a:lnTo>
                  <a:pt x="2959542" y="1193732"/>
                </a:lnTo>
                <a:lnTo>
                  <a:pt x="2532521" y="1793922"/>
                </a:lnTo>
                <a:lnTo>
                  <a:pt x="2959542" y="1793922"/>
                </a:lnTo>
                <a:lnTo>
                  <a:pt x="2959542" y="1941108"/>
                </a:lnTo>
                <a:lnTo>
                  <a:pt x="2498756" y="1941108"/>
                </a:lnTo>
                <a:lnTo>
                  <a:pt x="249875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4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34A0423-CB83-4905-BEFA-97556DFA1511}"/>
              </a:ext>
            </a:extLst>
          </p:cNvPr>
          <p:cNvSpPr txBox="1"/>
          <p:nvPr/>
        </p:nvSpPr>
        <p:spPr>
          <a:xfrm>
            <a:off x="3975612" y="1632276"/>
            <a:ext cx="4819465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6000" dirty="0">
                <a:solidFill>
                  <a:schemeClr val="accent4"/>
                </a:solidFill>
              </a:rPr>
              <a:t>APRIL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4F1DF8-83DA-425D-BB39-B610CE9270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8463531"/>
              </p:ext>
            </p:extLst>
          </p:nvPr>
        </p:nvGraphicFramePr>
        <p:xfrm>
          <a:off x="3369005" y="2994396"/>
          <a:ext cx="5624479" cy="3230052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77DB520-0526-44AD-A70F-51C4FFF7AE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2132761"/>
              </p:ext>
            </p:extLst>
          </p:nvPr>
        </p:nvGraphicFramePr>
        <p:xfrm>
          <a:off x="281109" y="2760168"/>
          <a:ext cx="1920240" cy="17010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2878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95182868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E188B8C-1BA0-4F43-AD2E-ED50C7AC8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0112310"/>
              </p:ext>
            </p:extLst>
          </p:nvPr>
        </p:nvGraphicFramePr>
        <p:xfrm>
          <a:off x="281109" y="4950430"/>
          <a:ext cx="1920240" cy="1463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2C4423B6-2268-4A23-A18C-EDCCF3A4BFCA}"/>
              </a:ext>
            </a:extLst>
          </p:cNvPr>
          <p:cNvSpPr txBox="1"/>
          <p:nvPr/>
        </p:nvSpPr>
        <p:spPr>
          <a:xfrm>
            <a:off x="281109" y="4611876"/>
            <a:ext cx="61343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MAY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3657DB7-A67F-4AB9-8342-B897F1D629A7}"/>
              </a:ext>
            </a:extLst>
          </p:cNvPr>
          <p:cNvSpPr txBox="1"/>
          <p:nvPr/>
        </p:nvSpPr>
        <p:spPr>
          <a:xfrm>
            <a:off x="281109" y="2421614"/>
            <a:ext cx="93487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MARCH</a:t>
            </a:r>
          </a:p>
        </p:txBody>
      </p:sp>
    </p:spTree>
    <p:extLst>
      <p:ext uri="{BB962C8B-B14F-4D97-AF65-F5344CB8AC3E}">
        <p14:creationId xmlns:p14="http://schemas.microsoft.com/office/powerpoint/2010/main" val="112050176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F30AA837-0890-48F1-AF80-C13B7F28B973}"/>
              </a:ext>
            </a:extLst>
          </p:cNvPr>
          <p:cNvSpPr/>
          <p:nvPr/>
        </p:nvSpPr>
        <p:spPr>
          <a:xfrm>
            <a:off x="0" y="0"/>
            <a:ext cx="3754948" cy="6858000"/>
          </a:xfrm>
          <a:custGeom>
            <a:avLst/>
            <a:gdLst/>
            <a:ahLst/>
            <a:cxnLst/>
            <a:rect l="l" t="t" r="r" b="b"/>
            <a:pathLst>
              <a:path w="3754948" h="6858000">
                <a:moveTo>
                  <a:pt x="3040544" y="1155478"/>
                </a:moveTo>
                <a:cubicBezTo>
                  <a:pt x="3172645" y="1152919"/>
                  <a:pt x="3292399" y="1174423"/>
                  <a:pt x="3399804" y="1219988"/>
                </a:cubicBezTo>
                <a:cubicBezTo>
                  <a:pt x="3507210" y="1265554"/>
                  <a:pt x="3592860" y="1335275"/>
                  <a:pt x="3656754" y="1429153"/>
                </a:cubicBezTo>
                <a:cubicBezTo>
                  <a:pt x="3720649" y="1523031"/>
                  <a:pt x="3753380" y="1641158"/>
                  <a:pt x="3754948" y="1783536"/>
                </a:cubicBezTo>
                <a:cubicBezTo>
                  <a:pt x="3753380" y="1925915"/>
                  <a:pt x="3720649" y="2044043"/>
                  <a:pt x="3656754" y="2137921"/>
                </a:cubicBezTo>
                <a:cubicBezTo>
                  <a:pt x="3592860" y="2231798"/>
                  <a:pt x="3507210" y="2301520"/>
                  <a:pt x="3399804" y="2347085"/>
                </a:cubicBezTo>
                <a:cubicBezTo>
                  <a:pt x="3292399" y="2392651"/>
                  <a:pt x="3172645" y="2414154"/>
                  <a:pt x="3040544" y="2411595"/>
                </a:cubicBezTo>
                <a:lnTo>
                  <a:pt x="3040459" y="2264409"/>
                </a:lnTo>
                <a:cubicBezTo>
                  <a:pt x="3105548" y="2242214"/>
                  <a:pt x="3146606" y="2203951"/>
                  <a:pt x="3163634" y="2149617"/>
                </a:cubicBezTo>
                <a:cubicBezTo>
                  <a:pt x="3180662" y="2095284"/>
                  <a:pt x="3187982" y="2043607"/>
                  <a:pt x="3185595" y="1994585"/>
                </a:cubicBezTo>
                <a:lnTo>
                  <a:pt x="3185595" y="1630972"/>
                </a:lnTo>
                <a:cubicBezTo>
                  <a:pt x="3187980" y="1583189"/>
                  <a:pt x="3180664" y="1531911"/>
                  <a:pt x="3163645" y="1477136"/>
                </a:cubicBezTo>
                <a:cubicBezTo>
                  <a:pt x="3146627" y="1422361"/>
                  <a:pt x="3105593" y="1383795"/>
                  <a:pt x="3040544" y="1361440"/>
                </a:cubicBezTo>
                <a:close/>
                <a:moveTo>
                  <a:pt x="2577667" y="433323"/>
                </a:moveTo>
                <a:lnTo>
                  <a:pt x="3104162" y="476564"/>
                </a:lnTo>
                <a:cubicBezTo>
                  <a:pt x="3165776" y="481728"/>
                  <a:pt x="3233265" y="483831"/>
                  <a:pt x="3306628" y="482873"/>
                </a:cubicBezTo>
                <a:cubicBezTo>
                  <a:pt x="3379991" y="481915"/>
                  <a:pt x="3450666" y="477425"/>
                  <a:pt x="3518653" y="469402"/>
                </a:cubicBezTo>
                <a:cubicBezTo>
                  <a:pt x="3586640" y="461380"/>
                  <a:pt x="3643375" y="449353"/>
                  <a:pt x="3688859" y="433323"/>
                </a:cubicBezTo>
                <a:cubicBezTo>
                  <a:pt x="3669426" y="510728"/>
                  <a:pt x="3638395" y="579697"/>
                  <a:pt x="3595768" y="640230"/>
                </a:cubicBezTo>
                <a:cubicBezTo>
                  <a:pt x="3553141" y="700762"/>
                  <a:pt x="3501141" y="753791"/>
                  <a:pt x="3439769" y="799317"/>
                </a:cubicBezTo>
                <a:cubicBezTo>
                  <a:pt x="3359123" y="856075"/>
                  <a:pt x="3276376" y="893137"/>
                  <a:pt x="3191526" y="910503"/>
                </a:cubicBezTo>
                <a:cubicBezTo>
                  <a:pt x="3106676" y="927869"/>
                  <a:pt x="3015582" y="935705"/>
                  <a:pt x="2918245" y="934011"/>
                </a:cubicBezTo>
                <a:lnTo>
                  <a:pt x="2526835" y="906055"/>
                </a:lnTo>
                <a:close/>
                <a:moveTo>
                  <a:pt x="0" y="0"/>
                </a:moveTo>
                <a:lnTo>
                  <a:pt x="2498756" y="0"/>
                </a:lnTo>
                <a:lnTo>
                  <a:pt x="2498756" y="1317458"/>
                </a:lnTo>
                <a:lnTo>
                  <a:pt x="2526840" y="1007998"/>
                </a:lnTo>
                <a:lnTo>
                  <a:pt x="2669020" y="1023255"/>
                </a:lnTo>
                <a:lnTo>
                  <a:pt x="2643605" y="1320757"/>
                </a:lnTo>
                <a:cubicBezTo>
                  <a:pt x="2680700" y="1285582"/>
                  <a:pt x="2722890" y="1253586"/>
                  <a:pt x="2770175" y="1224768"/>
                </a:cubicBezTo>
                <a:cubicBezTo>
                  <a:pt x="2817461" y="1195950"/>
                  <a:pt x="2868565" y="1175396"/>
                  <a:pt x="2923489" y="1163106"/>
                </a:cubicBezTo>
                <a:lnTo>
                  <a:pt x="2923489" y="1361440"/>
                </a:lnTo>
                <a:cubicBezTo>
                  <a:pt x="2879010" y="1371294"/>
                  <a:pt x="2835644" y="1384007"/>
                  <a:pt x="2793392" y="1399582"/>
                </a:cubicBezTo>
                <a:cubicBezTo>
                  <a:pt x="2751139" y="1415156"/>
                  <a:pt x="2709682" y="1435498"/>
                  <a:pt x="2669020" y="1460608"/>
                </a:cubicBezTo>
                <a:cubicBezTo>
                  <a:pt x="2654832" y="1470090"/>
                  <a:pt x="2639382" y="1479096"/>
                  <a:pt x="2622667" y="1487624"/>
                </a:cubicBezTo>
                <a:cubicBezTo>
                  <a:pt x="2605953" y="1496153"/>
                  <a:pt x="2589241" y="1500709"/>
                  <a:pt x="2572531" y="1501292"/>
                </a:cubicBezTo>
                <a:cubicBezTo>
                  <a:pt x="2547940" y="1501239"/>
                  <a:pt x="2527951" y="1494988"/>
                  <a:pt x="2512562" y="1482539"/>
                </a:cubicBezTo>
                <a:lnTo>
                  <a:pt x="2498756" y="1464319"/>
                </a:lnTo>
                <a:lnTo>
                  <a:pt x="2498756" y="1769983"/>
                </a:lnTo>
                <a:lnTo>
                  <a:pt x="2564880" y="1724302"/>
                </a:lnTo>
                <a:cubicBezTo>
                  <a:pt x="2597603" y="1710633"/>
                  <a:pt x="2634059" y="1703321"/>
                  <a:pt x="2674249" y="1702367"/>
                </a:cubicBezTo>
                <a:cubicBezTo>
                  <a:pt x="2746050" y="1704169"/>
                  <a:pt x="2805780" y="1728541"/>
                  <a:pt x="2853438" y="1775484"/>
                </a:cubicBezTo>
                <a:cubicBezTo>
                  <a:pt x="2901097" y="1822426"/>
                  <a:pt x="2925242" y="1881131"/>
                  <a:pt x="2925876" y="1951599"/>
                </a:cubicBezTo>
                <a:cubicBezTo>
                  <a:pt x="2923443" y="2004456"/>
                  <a:pt x="2911643" y="2046811"/>
                  <a:pt x="2890478" y="2078663"/>
                </a:cubicBezTo>
                <a:cubicBezTo>
                  <a:pt x="2869312" y="2110516"/>
                  <a:pt x="2848288" y="2135163"/>
                  <a:pt x="2827406" y="2152604"/>
                </a:cubicBezTo>
                <a:cubicBezTo>
                  <a:pt x="2806523" y="2170045"/>
                  <a:pt x="2795290" y="2183577"/>
                  <a:pt x="2793705" y="2193200"/>
                </a:cubicBezTo>
                <a:cubicBezTo>
                  <a:pt x="2797041" y="2213387"/>
                  <a:pt x="2814515" y="2228964"/>
                  <a:pt x="2846126" y="2239931"/>
                </a:cubicBezTo>
                <a:cubicBezTo>
                  <a:pt x="2877738" y="2250899"/>
                  <a:pt x="2903472" y="2258210"/>
                  <a:pt x="2923330" y="2261866"/>
                </a:cubicBezTo>
                <a:lnTo>
                  <a:pt x="2923330" y="2411595"/>
                </a:lnTo>
                <a:cubicBezTo>
                  <a:pt x="2844053" y="2407933"/>
                  <a:pt x="2764540" y="2388748"/>
                  <a:pt x="2684792" y="2354042"/>
                </a:cubicBezTo>
                <a:cubicBezTo>
                  <a:pt x="2644919" y="2336689"/>
                  <a:pt x="2608257" y="2315874"/>
                  <a:pt x="2574808" y="2291597"/>
                </a:cubicBezTo>
                <a:lnTo>
                  <a:pt x="2498756" y="2221829"/>
                </a:lnTo>
                <a:lnTo>
                  <a:pt x="249875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1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34A0423-CB83-4905-BEFA-97556DFA1511}"/>
              </a:ext>
            </a:extLst>
          </p:cNvPr>
          <p:cNvSpPr txBox="1"/>
          <p:nvPr/>
        </p:nvSpPr>
        <p:spPr>
          <a:xfrm>
            <a:off x="3975612" y="1632276"/>
            <a:ext cx="4819465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6000" dirty="0">
                <a:solidFill>
                  <a:schemeClr val="accent1"/>
                </a:solidFill>
              </a:rPr>
              <a:t>MAY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4F1DF8-83DA-425D-BB39-B610CE9270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72511738"/>
              </p:ext>
            </p:extLst>
          </p:nvPr>
        </p:nvGraphicFramePr>
        <p:xfrm>
          <a:off x="3369005" y="2994396"/>
          <a:ext cx="5624479" cy="3230052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77DB520-0526-44AD-A70F-51C4FFF7AE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85297930"/>
              </p:ext>
            </p:extLst>
          </p:nvPr>
        </p:nvGraphicFramePr>
        <p:xfrm>
          <a:off x="281109" y="2760168"/>
          <a:ext cx="1920240" cy="14630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2878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E188B8C-1BA0-4F43-AD2E-ED50C7AC8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4815413"/>
              </p:ext>
            </p:extLst>
          </p:nvPr>
        </p:nvGraphicFramePr>
        <p:xfrm>
          <a:off x="281109" y="4950430"/>
          <a:ext cx="1920240" cy="170688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518759968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2C4423B6-2268-4A23-A18C-EDCCF3A4BFCA}"/>
              </a:ext>
            </a:extLst>
          </p:cNvPr>
          <p:cNvSpPr txBox="1"/>
          <p:nvPr/>
        </p:nvSpPr>
        <p:spPr>
          <a:xfrm>
            <a:off x="281109" y="4611876"/>
            <a:ext cx="71846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JUNE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3657DB7-A67F-4AB9-8342-B897F1D629A7}"/>
              </a:ext>
            </a:extLst>
          </p:cNvPr>
          <p:cNvSpPr txBox="1"/>
          <p:nvPr/>
        </p:nvSpPr>
        <p:spPr>
          <a:xfrm>
            <a:off x="281109" y="2421614"/>
            <a:ext cx="77617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APRIL</a:t>
            </a:r>
          </a:p>
        </p:txBody>
      </p:sp>
    </p:spTree>
    <p:extLst>
      <p:ext uri="{BB962C8B-B14F-4D97-AF65-F5344CB8AC3E}">
        <p14:creationId xmlns:p14="http://schemas.microsoft.com/office/powerpoint/2010/main" val="201124753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: Shape 12">
            <a:extLst>
              <a:ext uri="{FF2B5EF4-FFF2-40B4-BE49-F238E27FC236}">
                <a16:creationId xmlns:a16="http://schemas.microsoft.com/office/drawing/2014/main" id="{9FEF586E-C2C9-479E-BBDF-E33A6CB9FBC5}"/>
              </a:ext>
            </a:extLst>
          </p:cNvPr>
          <p:cNvSpPr/>
          <p:nvPr/>
        </p:nvSpPr>
        <p:spPr>
          <a:xfrm>
            <a:off x="0" y="0"/>
            <a:ext cx="3714652" cy="6858000"/>
          </a:xfrm>
          <a:custGeom>
            <a:avLst/>
            <a:gdLst/>
            <a:ahLst/>
            <a:cxnLst/>
            <a:rect l="l" t="t" r="r" b="b"/>
            <a:pathLst>
              <a:path w="3714652" h="6858000">
                <a:moveTo>
                  <a:pt x="3282839" y="1092243"/>
                </a:moveTo>
                <a:cubicBezTo>
                  <a:pt x="3408784" y="1095325"/>
                  <a:pt x="3511596" y="1138241"/>
                  <a:pt x="3591276" y="1220991"/>
                </a:cubicBezTo>
                <a:cubicBezTo>
                  <a:pt x="3670957" y="1303741"/>
                  <a:pt x="3712082" y="1407831"/>
                  <a:pt x="3714652" y="1533263"/>
                </a:cubicBezTo>
                <a:cubicBezTo>
                  <a:pt x="3713892" y="1643638"/>
                  <a:pt x="3688758" y="1743272"/>
                  <a:pt x="3639251" y="1832166"/>
                </a:cubicBezTo>
                <a:cubicBezTo>
                  <a:pt x="3589745" y="1921061"/>
                  <a:pt x="3520431" y="1991025"/>
                  <a:pt x="3431309" y="2042059"/>
                </a:cubicBezTo>
                <a:cubicBezTo>
                  <a:pt x="3342187" y="2093093"/>
                  <a:pt x="3237822" y="2117006"/>
                  <a:pt x="3118214" y="2113799"/>
                </a:cubicBezTo>
                <a:lnTo>
                  <a:pt x="3118214" y="1979210"/>
                </a:lnTo>
                <a:cubicBezTo>
                  <a:pt x="3156777" y="1969586"/>
                  <a:pt x="3180898" y="1955674"/>
                  <a:pt x="3190575" y="1937474"/>
                </a:cubicBezTo>
                <a:cubicBezTo>
                  <a:pt x="3200252" y="1919274"/>
                  <a:pt x="3204352" y="1906506"/>
                  <a:pt x="3202874" y="1899168"/>
                </a:cubicBezTo>
                <a:lnTo>
                  <a:pt x="3202874" y="1373135"/>
                </a:lnTo>
                <a:cubicBezTo>
                  <a:pt x="3204495" y="1364229"/>
                  <a:pt x="3200681" y="1346037"/>
                  <a:pt x="3191433" y="1318557"/>
                </a:cubicBezTo>
                <a:cubicBezTo>
                  <a:pt x="3182185" y="1291077"/>
                  <a:pt x="3157779" y="1273456"/>
                  <a:pt x="3118214" y="1265693"/>
                </a:cubicBezTo>
                <a:cubicBezTo>
                  <a:pt x="3101816" y="1266217"/>
                  <a:pt x="3084847" y="1270313"/>
                  <a:pt x="3067305" y="1277981"/>
                </a:cubicBezTo>
                <a:cubicBezTo>
                  <a:pt x="3049763" y="1285648"/>
                  <a:pt x="3033937" y="1293745"/>
                  <a:pt x="3019828" y="1302269"/>
                </a:cubicBezTo>
                <a:lnTo>
                  <a:pt x="3019828" y="1167557"/>
                </a:lnTo>
                <a:cubicBezTo>
                  <a:pt x="3060967" y="1144450"/>
                  <a:pt x="3103387" y="1126192"/>
                  <a:pt x="3147086" y="1112783"/>
                </a:cubicBezTo>
                <a:cubicBezTo>
                  <a:pt x="3190786" y="1099375"/>
                  <a:pt x="3236037" y="1092528"/>
                  <a:pt x="3282839" y="1092243"/>
                </a:cubicBezTo>
                <a:close/>
                <a:moveTo>
                  <a:pt x="3118292" y="335577"/>
                </a:moveTo>
                <a:cubicBezTo>
                  <a:pt x="3188975" y="336545"/>
                  <a:pt x="3261096" y="351592"/>
                  <a:pt x="3334656" y="380717"/>
                </a:cubicBezTo>
                <a:cubicBezTo>
                  <a:pt x="3408216" y="409843"/>
                  <a:pt x="3470353" y="451802"/>
                  <a:pt x="3521067" y="506594"/>
                </a:cubicBezTo>
                <a:cubicBezTo>
                  <a:pt x="3571780" y="561385"/>
                  <a:pt x="3598209" y="627765"/>
                  <a:pt x="3600352" y="705732"/>
                </a:cubicBezTo>
                <a:cubicBezTo>
                  <a:pt x="3598734" y="779966"/>
                  <a:pt x="3574555" y="839048"/>
                  <a:pt x="3527814" y="882978"/>
                </a:cubicBezTo>
                <a:cubicBezTo>
                  <a:pt x="3481074" y="926909"/>
                  <a:pt x="3421483" y="949398"/>
                  <a:pt x="3349041" y="950446"/>
                </a:cubicBezTo>
                <a:cubicBezTo>
                  <a:pt x="3291877" y="949064"/>
                  <a:pt x="3241710" y="929529"/>
                  <a:pt x="3198540" y="891841"/>
                </a:cubicBezTo>
                <a:cubicBezTo>
                  <a:pt x="3155370" y="854152"/>
                  <a:pt x="3133190" y="806600"/>
                  <a:pt x="3132000" y="749186"/>
                </a:cubicBezTo>
                <a:cubicBezTo>
                  <a:pt x="3136712" y="690390"/>
                  <a:pt x="3151848" y="647889"/>
                  <a:pt x="3177407" y="621683"/>
                </a:cubicBezTo>
                <a:cubicBezTo>
                  <a:pt x="3202966" y="595477"/>
                  <a:pt x="3217531" y="567842"/>
                  <a:pt x="3221101" y="538778"/>
                </a:cubicBezTo>
                <a:cubicBezTo>
                  <a:pt x="3219387" y="515907"/>
                  <a:pt x="3207393" y="498754"/>
                  <a:pt x="3185118" y="487319"/>
                </a:cubicBezTo>
                <a:cubicBezTo>
                  <a:pt x="3162843" y="475883"/>
                  <a:pt x="3140567" y="470165"/>
                  <a:pt x="3118292" y="470165"/>
                </a:cubicBezTo>
                <a:close/>
                <a:moveTo>
                  <a:pt x="0" y="0"/>
                </a:moveTo>
                <a:lnTo>
                  <a:pt x="2498756" y="0"/>
                </a:lnTo>
                <a:lnTo>
                  <a:pt x="2498756" y="707637"/>
                </a:lnTo>
                <a:lnTo>
                  <a:pt x="2585559" y="566642"/>
                </a:lnTo>
                <a:cubicBezTo>
                  <a:pt x="2625225" y="516719"/>
                  <a:pt x="2668956" y="474702"/>
                  <a:pt x="2716751" y="440591"/>
                </a:cubicBezTo>
                <a:cubicBezTo>
                  <a:pt x="2812341" y="372368"/>
                  <a:pt x="2911841" y="337364"/>
                  <a:pt x="3015252" y="335577"/>
                </a:cubicBezTo>
                <a:lnTo>
                  <a:pt x="3015252" y="470165"/>
                </a:lnTo>
                <a:cubicBezTo>
                  <a:pt x="2963866" y="480410"/>
                  <a:pt x="2929354" y="503948"/>
                  <a:pt x="2911717" y="540779"/>
                </a:cubicBezTo>
                <a:cubicBezTo>
                  <a:pt x="2894080" y="577610"/>
                  <a:pt x="2885881" y="621159"/>
                  <a:pt x="2887120" y="671426"/>
                </a:cubicBezTo>
                <a:lnTo>
                  <a:pt x="2887120" y="1780249"/>
                </a:lnTo>
                <a:cubicBezTo>
                  <a:pt x="2885881" y="1830514"/>
                  <a:pt x="2894080" y="1874060"/>
                  <a:pt x="2911717" y="1910889"/>
                </a:cubicBezTo>
                <a:cubicBezTo>
                  <a:pt x="2929354" y="1947717"/>
                  <a:pt x="2963866" y="1971254"/>
                  <a:pt x="3015252" y="1981497"/>
                </a:cubicBezTo>
                <a:lnTo>
                  <a:pt x="3015252" y="2113799"/>
                </a:lnTo>
                <a:cubicBezTo>
                  <a:pt x="2911841" y="2112014"/>
                  <a:pt x="2812341" y="2077008"/>
                  <a:pt x="2716751" y="2008782"/>
                </a:cubicBezTo>
                <a:cubicBezTo>
                  <a:pt x="2668956" y="1974669"/>
                  <a:pt x="2625225" y="1932648"/>
                  <a:pt x="2585559" y="1882720"/>
                </a:cubicBezTo>
                <a:lnTo>
                  <a:pt x="2498756" y="1741705"/>
                </a:lnTo>
                <a:lnTo>
                  <a:pt x="249875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34A0423-CB83-4905-BEFA-97556DFA1511}"/>
              </a:ext>
            </a:extLst>
          </p:cNvPr>
          <p:cNvSpPr txBox="1"/>
          <p:nvPr/>
        </p:nvSpPr>
        <p:spPr>
          <a:xfrm>
            <a:off x="3975612" y="1348568"/>
            <a:ext cx="4819465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6000" dirty="0">
                <a:solidFill>
                  <a:schemeClr val="accent2"/>
                </a:solidFill>
              </a:rPr>
              <a:t>JUNE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4F1DF8-83DA-425D-BB39-B610CE9270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6904456"/>
              </p:ext>
            </p:extLst>
          </p:nvPr>
        </p:nvGraphicFramePr>
        <p:xfrm>
          <a:off x="3369005" y="2456054"/>
          <a:ext cx="5624479" cy="3768394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2331034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77DB520-0526-44AD-A70F-51C4FFF7AE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69476978"/>
              </p:ext>
            </p:extLst>
          </p:nvPr>
        </p:nvGraphicFramePr>
        <p:xfrm>
          <a:off x="281109" y="2986493"/>
          <a:ext cx="1920240" cy="14630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2878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E188B8C-1BA0-4F43-AD2E-ED50C7AC8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82183654"/>
              </p:ext>
            </p:extLst>
          </p:nvPr>
        </p:nvGraphicFramePr>
        <p:xfrm>
          <a:off x="281109" y="5176755"/>
          <a:ext cx="1920240" cy="1463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8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9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2C4423B6-2268-4A23-A18C-EDCCF3A4BFCA}"/>
              </a:ext>
            </a:extLst>
          </p:cNvPr>
          <p:cNvSpPr txBox="1"/>
          <p:nvPr/>
        </p:nvSpPr>
        <p:spPr>
          <a:xfrm>
            <a:off x="281109" y="4838201"/>
            <a:ext cx="6695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JULY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3657DB7-A67F-4AB9-8342-B897F1D629A7}"/>
              </a:ext>
            </a:extLst>
          </p:cNvPr>
          <p:cNvSpPr txBox="1"/>
          <p:nvPr/>
        </p:nvSpPr>
        <p:spPr>
          <a:xfrm>
            <a:off x="281109" y="2647939"/>
            <a:ext cx="61343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MAY</a:t>
            </a:r>
          </a:p>
        </p:txBody>
      </p:sp>
    </p:spTree>
    <p:extLst>
      <p:ext uri="{BB962C8B-B14F-4D97-AF65-F5344CB8AC3E}">
        <p14:creationId xmlns:p14="http://schemas.microsoft.com/office/powerpoint/2010/main" val="15908435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CBBA4272-5273-47EC-97B0-351E5A506E3E}"/>
              </a:ext>
            </a:extLst>
          </p:cNvPr>
          <p:cNvSpPr/>
          <p:nvPr/>
        </p:nvSpPr>
        <p:spPr>
          <a:xfrm>
            <a:off x="0" y="0"/>
            <a:ext cx="3710291" cy="6858000"/>
          </a:xfrm>
          <a:custGeom>
            <a:avLst/>
            <a:gdLst/>
            <a:ahLst/>
            <a:cxnLst/>
            <a:rect l="l" t="t" r="r" b="b"/>
            <a:pathLst>
              <a:path w="3710291" h="6858000">
                <a:moveTo>
                  <a:pt x="3496664" y="1028337"/>
                </a:moveTo>
                <a:cubicBezTo>
                  <a:pt x="3434484" y="1149793"/>
                  <a:pt x="3388740" y="1256086"/>
                  <a:pt x="3359433" y="1347217"/>
                </a:cubicBezTo>
                <a:cubicBezTo>
                  <a:pt x="3330126" y="1438348"/>
                  <a:pt x="3313958" y="1522980"/>
                  <a:pt x="3310928" y="1601115"/>
                </a:cubicBezTo>
                <a:cubicBezTo>
                  <a:pt x="3307897" y="1679249"/>
                  <a:pt x="3314707" y="1759550"/>
                  <a:pt x="3331358" y="1842017"/>
                </a:cubicBezTo>
                <a:cubicBezTo>
                  <a:pt x="3339305" y="1880582"/>
                  <a:pt x="3346299" y="1917240"/>
                  <a:pt x="3352339" y="1951991"/>
                </a:cubicBezTo>
                <a:cubicBezTo>
                  <a:pt x="3358379" y="1986742"/>
                  <a:pt x="3361558" y="2024671"/>
                  <a:pt x="3361876" y="2065779"/>
                </a:cubicBezTo>
                <a:cubicBezTo>
                  <a:pt x="3361239" y="2150643"/>
                  <a:pt x="3335182" y="2225654"/>
                  <a:pt x="3283705" y="2290812"/>
                </a:cubicBezTo>
                <a:cubicBezTo>
                  <a:pt x="3232227" y="2355970"/>
                  <a:pt x="3159148" y="2390297"/>
                  <a:pt x="3064467" y="2393793"/>
                </a:cubicBezTo>
                <a:cubicBezTo>
                  <a:pt x="2958137" y="2390191"/>
                  <a:pt x="2879767" y="2351626"/>
                  <a:pt x="2829356" y="2278098"/>
                </a:cubicBezTo>
                <a:cubicBezTo>
                  <a:pt x="2778945" y="2204571"/>
                  <a:pt x="2753951" y="2117693"/>
                  <a:pt x="2754375" y="2017466"/>
                </a:cubicBezTo>
                <a:cubicBezTo>
                  <a:pt x="2757952" y="1885212"/>
                  <a:pt x="2793160" y="1767743"/>
                  <a:pt x="2859998" y="1665060"/>
                </a:cubicBezTo>
                <a:cubicBezTo>
                  <a:pt x="2926836" y="1562377"/>
                  <a:pt x="3003842" y="1464497"/>
                  <a:pt x="3091014" y="1371420"/>
                </a:cubicBezTo>
                <a:cubicBezTo>
                  <a:pt x="3178187" y="1278343"/>
                  <a:pt x="3254062" y="1180086"/>
                  <a:pt x="3318642" y="1076650"/>
                </a:cubicBezTo>
                <a:cubicBezTo>
                  <a:pt x="3349266" y="1073842"/>
                  <a:pt x="3379572" y="1068015"/>
                  <a:pt x="3409560" y="1059168"/>
                </a:cubicBezTo>
                <a:cubicBezTo>
                  <a:pt x="3439549" y="1050322"/>
                  <a:pt x="3468583" y="1040045"/>
                  <a:pt x="3496664" y="1028337"/>
                </a:cubicBezTo>
                <a:close/>
                <a:moveTo>
                  <a:pt x="0" y="0"/>
                </a:moveTo>
                <a:lnTo>
                  <a:pt x="2498756" y="0"/>
                </a:lnTo>
                <a:lnTo>
                  <a:pt x="2498756" y="864203"/>
                </a:lnTo>
                <a:lnTo>
                  <a:pt x="2556007" y="481647"/>
                </a:lnTo>
                <a:lnTo>
                  <a:pt x="2657734" y="481647"/>
                </a:lnTo>
                <a:lnTo>
                  <a:pt x="2637389" y="644279"/>
                </a:lnTo>
                <a:cubicBezTo>
                  <a:pt x="2685860" y="602626"/>
                  <a:pt x="2728489" y="567045"/>
                  <a:pt x="2765275" y="537535"/>
                </a:cubicBezTo>
                <a:cubicBezTo>
                  <a:pt x="2802061" y="508024"/>
                  <a:pt x="2842233" y="485433"/>
                  <a:pt x="2885790" y="469760"/>
                </a:cubicBezTo>
                <a:cubicBezTo>
                  <a:pt x="2929346" y="454087"/>
                  <a:pt x="2985516" y="446180"/>
                  <a:pt x="3054300" y="446039"/>
                </a:cubicBezTo>
                <a:cubicBezTo>
                  <a:pt x="3108523" y="446515"/>
                  <a:pt x="3157029" y="452552"/>
                  <a:pt x="3199816" y="464147"/>
                </a:cubicBezTo>
                <a:cubicBezTo>
                  <a:pt x="3242604" y="475743"/>
                  <a:pt x="3289842" y="490039"/>
                  <a:pt x="3341530" y="507036"/>
                </a:cubicBezTo>
                <a:cubicBezTo>
                  <a:pt x="3365531" y="515719"/>
                  <a:pt x="3396368" y="525674"/>
                  <a:pt x="3434038" y="536899"/>
                </a:cubicBezTo>
                <a:cubicBezTo>
                  <a:pt x="3471709" y="548124"/>
                  <a:pt x="3501909" y="554266"/>
                  <a:pt x="3524639" y="555325"/>
                </a:cubicBezTo>
                <a:cubicBezTo>
                  <a:pt x="3544295" y="555219"/>
                  <a:pt x="3560296" y="551619"/>
                  <a:pt x="3572641" y="544524"/>
                </a:cubicBezTo>
                <a:cubicBezTo>
                  <a:pt x="3584986" y="537429"/>
                  <a:pt x="3597808" y="527474"/>
                  <a:pt x="3611107" y="514660"/>
                </a:cubicBezTo>
                <a:cubicBezTo>
                  <a:pt x="3618419" y="507936"/>
                  <a:pt x="3625412" y="501688"/>
                  <a:pt x="3632088" y="495917"/>
                </a:cubicBezTo>
                <a:cubicBezTo>
                  <a:pt x="3638764" y="490145"/>
                  <a:pt x="3647029" y="487074"/>
                  <a:pt x="3656884" y="486704"/>
                </a:cubicBezTo>
                <a:cubicBezTo>
                  <a:pt x="3673574" y="487233"/>
                  <a:pt x="3686607" y="493163"/>
                  <a:pt x="3695985" y="504494"/>
                </a:cubicBezTo>
                <a:cubicBezTo>
                  <a:pt x="3705363" y="515826"/>
                  <a:pt x="3710132" y="529380"/>
                  <a:pt x="3710291" y="545159"/>
                </a:cubicBezTo>
                <a:cubicBezTo>
                  <a:pt x="3708489" y="578728"/>
                  <a:pt x="3697469" y="620241"/>
                  <a:pt x="3677229" y="669695"/>
                </a:cubicBezTo>
                <a:cubicBezTo>
                  <a:pt x="3656990" y="719149"/>
                  <a:pt x="3638340" y="758119"/>
                  <a:pt x="3621280" y="786606"/>
                </a:cubicBezTo>
                <a:cubicBezTo>
                  <a:pt x="3588589" y="839767"/>
                  <a:pt x="3542071" y="878949"/>
                  <a:pt x="3481726" y="904152"/>
                </a:cubicBezTo>
                <a:cubicBezTo>
                  <a:pt x="3421381" y="929356"/>
                  <a:pt x="3352616" y="941852"/>
                  <a:pt x="3275431" y="941640"/>
                </a:cubicBezTo>
                <a:cubicBezTo>
                  <a:pt x="3215763" y="940260"/>
                  <a:pt x="3153788" y="932007"/>
                  <a:pt x="3089507" y="916884"/>
                </a:cubicBezTo>
                <a:cubicBezTo>
                  <a:pt x="3025225" y="901760"/>
                  <a:pt x="2960801" y="888048"/>
                  <a:pt x="2896234" y="875748"/>
                </a:cubicBezTo>
                <a:cubicBezTo>
                  <a:pt x="2831667" y="863448"/>
                  <a:pt x="2769121" y="860844"/>
                  <a:pt x="2708598" y="867935"/>
                </a:cubicBezTo>
                <a:cubicBezTo>
                  <a:pt x="2650846" y="877677"/>
                  <a:pt x="2613758" y="899497"/>
                  <a:pt x="2597334" y="933394"/>
                </a:cubicBezTo>
                <a:cubicBezTo>
                  <a:pt x="2580909" y="967292"/>
                  <a:pt x="2573068" y="1008188"/>
                  <a:pt x="2573809" y="1056083"/>
                </a:cubicBezTo>
                <a:lnTo>
                  <a:pt x="2573809" y="1076428"/>
                </a:lnTo>
                <a:lnTo>
                  <a:pt x="2498756" y="1076428"/>
                </a:lnTo>
                <a:lnTo>
                  <a:pt x="249875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3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34A0423-CB83-4905-BEFA-97556DFA1511}"/>
              </a:ext>
            </a:extLst>
          </p:cNvPr>
          <p:cNvSpPr txBox="1"/>
          <p:nvPr/>
        </p:nvSpPr>
        <p:spPr>
          <a:xfrm>
            <a:off x="3975612" y="1632276"/>
            <a:ext cx="4819465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6000" dirty="0">
                <a:solidFill>
                  <a:schemeClr val="accent3"/>
                </a:solidFill>
              </a:rPr>
              <a:t>JULY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4F1DF8-83DA-425D-BB39-B610CE9270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33029514"/>
              </p:ext>
            </p:extLst>
          </p:nvPr>
        </p:nvGraphicFramePr>
        <p:xfrm>
          <a:off x="3369005" y="2994396"/>
          <a:ext cx="5624479" cy="3230052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8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77DB520-0526-44AD-A70F-51C4FFF7AE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4417485"/>
              </p:ext>
            </p:extLst>
          </p:nvPr>
        </p:nvGraphicFramePr>
        <p:xfrm>
          <a:off x="281109" y="2986493"/>
          <a:ext cx="1920240" cy="17010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2878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1486710206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E188B8C-1BA0-4F43-AD2E-ED50C7AC8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2684740"/>
              </p:ext>
            </p:extLst>
          </p:nvPr>
        </p:nvGraphicFramePr>
        <p:xfrm>
          <a:off x="281109" y="5176755"/>
          <a:ext cx="1920240" cy="1463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4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5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6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7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8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9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11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12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13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14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15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16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18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19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20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21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22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23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25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26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27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28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29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30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2C4423B6-2268-4A23-A18C-EDCCF3A4BFCA}"/>
              </a:ext>
            </a:extLst>
          </p:cNvPr>
          <p:cNvSpPr txBox="1"/>
          <p:nvPr/>
        </p:nvSpPr>
        <p:spPr>
          <a:xfrm>
            <a:off x="281109" y="4838201"/>
            <a:ext cx="103746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AUGUST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3657DB7-A67F-4AB9-8342-B897F1D629A7}"/>
              </a:ext>
            </a:extLst>
          </p:cNvPr>
          <p:cNvSpPr txBox="1"/>
          <p:nvPr/>
        </p:nvSpPr>
        <p:spPr>
          <a:xfrm>
            <a:off x="281109" y="2647939"/>
            <a:ext cx="71846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JUNE</a:t>
            </a:r>
          </a:p>
        </p:txBody>
      </p:sp>
    </p:spTree>
    <p:extLst>
      <p:ext uri="{BB962C8B-B14F-4D97-AF65-F5344CB8AC3E}">
        <p14:creationId xmlns:p14="http://schemas.microsoft.com/office/powerpoint/2010/main" val="262198864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83255FCB-E3DF-4E9D-A46C-F376622A1825}"/>
              </a:ext>
            </a:extLst>
          </p:cNvPr>
          <p:cNvSpPr/>
          <p:nvPr/>
        </p:nvSpPr>
        <p:spPr>
          <a:xfrm>
            <a:off x="0" y="0"/>
            <a:ext cx="3829575" cy="6858000"/>
          </a:xfrm>
          <a:custGeom>
            <a:avLst/>
            <a:gdLst/>
            <a:ahLst/>
            <a:cxnLst/>
            <a:rect l="l" t="t" r="r" b="b"/>
            <a:pathLst>
              <a:path w="3829575" h="6858000">
                <a:moveTo>
                  <a:pt x="2498756" y="1183470"/>
                </a:moveTo>
                <a:lnTo>
                  <a:pt x="2498756" y="1595332"/>
                </a:lnTo>
                <a:lnTo>
                  <a:pt x="2525223" y="1562046"/>
                </a:lnTo>
                <a:cubicBezTo>
                  <a:pt x="2607882" y="1478477"/>
                  <a:pt x="2717071" y="1421775"/>
                  <a:pt x="2852789" y="1391940"/>
                </a:cubicBezTo>
                <a:lnTo>
                  <a:pt x="2852789" y="1386853"/>
                </a:lnTo>
                <a:cubicBezTo>
                  <a:pt x="2732004" y="1358661"/>
                  <a:pt x="2630440" y="1308848"/>
                  <a:pt x="2548098" y="1237414"/>
                </a:cubicBezTo>
                <a:close/>
                <a:moveTo>
                  <a:pt x="3170846" y="433323"/>
                </a:moveTo>
                <a:cubicBezTo>
                  <a:pt x="3273489" y="437297"/>
                  <a:pt x="3373907" y="457833"/>
                  <a:pt x="3472099" y="494930"/>
                </a:cubicBezTo>
                <a:cubicBezTo>
                  <a:pt x="3570291" y="532026"/>
                  <a:pt x="3650541" y="587212"/>
                  <a:pt x="3712849" y="660488"/>
                </a:cubicBezTo>
                <a:cubicBezTo>
                  <a:pt x="3775158" y="733764"/>
                  <a:pt x="3803809" y="826659"/>
                  <a:pt x="3798803" y="939172"/>
                </a:cubicBezTo>
                <a:cubicBezTo>
                  <a:pt x="3787948" y="1067679"/>
                  <a:pt x="3744209" y="1167411"/>
                  <a:pt x="3667586" y="1238368"/>
                </a:cubicBezTo>
                <a:cubicBezTo>
                  <a:pt x="3590963" y="1309325"/>
                  <a:pt x="3493212" y="1358820"/>
                  <a:pt x="3374333" y="1386853"/>
                </a:cubicBezTo>
                <a:lnTo>
                  <a:pt x="3374333" y="1391940"/>
                </a:lnTo>
                <a:cubicBezTo>
                  <a:pt x="3510051" y="1421775"/>
                  <a:pt x="3619241" y="1478477"/>
                  <a:pt x="3701901" y="1562046"/>
                </a:cubicBezTo>
                <a:cubicBezTo>
                  <a:pt x="3784562" y="1645615"/>
                  <a:pt x="3827031" y="1760185"/>
                  <a:pt x="3829308" y="1905756"/>
                </a:cubicBezTo>
                <a:cubicBezTo>
                  <a:pt x="3831772" y="1959105"/>
                  <a:pt x="3817241" y="2027313"/>
                  <a:pt x="3785715" y="2110381"/>
                </a:cubicBezTo>
                <a:cubicBezTo>
                  <a:pt x="3754189" y="2193448"/>
                  <a:pt x="3690883" y="2266341"/>
                  <a:pt x="3595798" y="2329061"/>
                </a:cubicBezTo>
                <a:cubicBezTo>
                  <a:pt x="3500712" y="2391780"/>
                  <a:pt x="3359061" y="2419291"/>
                  <a:pt x="3170846" y="2411595"/>
                </a:cubicBezTo>
                <a:lnTo>
                  <a:pt x="3170846" y="2264409"/>
                </a:lnTo>
                <a:cubicBezTo>
                  <a:pt x="3212429" y="2244802"/>
                  <a:pt x="3238101" y="2218518"/>
                  <a:pt x="3247861" y="2185556"/>
                </a:cubicBezTo>
                <a:cubicBezTo>
                  <a:pt x="3257620" y="2152595"/>
                  <a:pt x="3261652" y="2131398"/>
                  <a:pt x="3259954" y="2121965"/>
                </a:cubicBezTo>
                <a:lnTo>
                  <a:pt x="3259954" y="1579977"/>
                </a:lnTo>
                <a:cubicBezTo>
                  <a:pt x="3261811" y="1571447"/>
                  <a:pt x="3258098" y="1554175"/>
                  <a:pt x="3248816" y="1528160"/>
                </a:cubicBezTo>
                <a:cubicBezTo>
                  <a:pt x="3239534" y="1502145"/>
                  <a:pt x="3213544" y="1480422"/>
                  <a:pt x="3170846" y="1462991"/>
                </a:cubicBezTo>
                <a:lnTo>
                  <a:pt x="3170846" y="1315487"/>
                </a:lnTo>
                <a:cubicBezTo>
                  <a:pt x="3211315" y="1298744"/>
                  <a:pt x="3236669" y="1275644"/>
                  <a:pt x="3246906" y="1246185"/>
                </a:cubicBezTo>
                <a:cubicBezTo>
                  <a:pt x="3257143" y="1216727"/>
                  <a:pt x="3261492" y="1197441"/>
                  <a:pt x="3259954" y="1188328"/>
                </a:cubicBezTo>
                <a:lnTo>
                  <a:pt x="3259954" y="725470"/>
                </a:lnTo>
                <a:cubicBezTo>
                  <a:pt x="3262446" y="716410"/>
                  <a:pt x="3260004" y="695747"/>
                  <a:pt x="3252628" y="663480"/>
                </a:cubicBezTo>
                <a:cubicBezTo>
                  <a:pt x="3245253" y="631214"/>
                  <a:pt x="3217992" y="603557"/>
                  <a:pt x="3170846" y="580509"/>
                </a:cubicBezTo>
                <a:close/>
                <a:moveTo>
                  <a:pt x="0" y="0"/>
                </a:moveTo>
                <a:lnTo>
                  <a:pt x="2498756" y="0"/>
                </a:lnTo>
                <a:lnTo>
                  <a:pt x="2498756" y="707286"/>
                </a:lnTo>
                <a:lnTo>
                  <a:pt x="2532348" y="659358"/>
                </a:lnTo>
                <a:cubicBezTo>
                  <a:pt x="2593903" y="586129"/>
                  <a:pt x="2671141" y="531131"/>
                  <a:pt x="2764061" y="494364"/>
                </a:cubicBezTo>
                <a:cubicBezTo>
                  <a:pt x="2856982" y="457597"/>
                  <a:pt x="2954387" y="437251"/>
                  <a:pt x="3056279" y="433323"/>
                </a:cubicBezTo>
                <a:lnTo>
                  <a:pt x="3056279" y="580509"/>
                </a:lnTo>
                <a:cubicBezTo>
                  <a:pt x="3009132" y="603566"/>
                  <a:pt x="2981871" y="631231"/>
                  <a:pt x="2974496" y="663504"/>
                </a:cubicBezTo>
                <a:cubicBezTo>
                  <a:pt x="2967121" y="695777"/>
                  <a:pt x="2964679" y="716445"/>
                  <a:pt x="2967171" y="725506"/>
                </a:cubicBezTo>
                <a:lnTo>
                  <a:pt x="2967171" y="1188449"/>
                </a:lnTo>
                <a:cubicBezTo>
                  <a:pt x="2965633" y="1197564"/>
                  <a:pt x="2969982" y="1216853"/>
                  <a:pt x="2980219" y="1246317"/>
                </a:cubicBezTo>
                <a:cubicBezTo>
                  <a:pt x="2990456" y="1275781"/>
                  <a:pt x="3015809" y="1298886"/>
                  <a:pt x="3056279" y="1315631"/>
                </a:cubicBezTo>
                <a:lnTo>
                  <a:pt x="3056279" y="1463162"/>
                </a:lnTo>
                <a:cubicBezTo>
                  <a:pt x="3013581" y="1480597"/>
                  <a:pt x="2987592" y="1502324"/>
                  <a:pt x="2978310" y="1528343"/>
                </a:cubicBezTo>
                <a:cubicBezTo>
                  <a:pt x="2969028" y="1554362"/>
                  <a:pt x="2965315" y="1571638"/>
                  <a:pt x="2967171" y="1580170"/>
                </a:cubicBezTo>
                <a:lnTo>
                  <a:pt x="2967171" y="2121965"/>
                </a:lnTo>
                <a:cubicBezTo>
                  <a:pt x="2965474" y="2131398"/>
                  <a:pt x="2969505" y="2152595"/>
                  <a:pt x="2979264" y="2185556"/>
                </a:cubicBezTo>
                <a:cubicBezTo>
                  <a:pt x="2989024" y="2218518"/>
                  <a:pt x="3014695" y="2244802"/>
                  <a:pt x="3056279" y="2264409"/>
                </a:cubicBezTo>
                <a:lnTo>
                  <a:pt x="3056279" y="2411595"/>
                </a:lnTo>
                <a:cubicBezTo>
                  <a:pt x="2868063" y="2419291"/>
                  <a:pt x="2726412" y="2391780"/>
                  <a:pt x="2631326" y="2329061"/>
                </a:cubicBezTo>
                <a:cubicBezTo>
                  <a:pt x="2583783" y="2297701"/>
                  <a:pt x="2544186" y="2263798"/>
                  <a:pt x="2512533" y="2227351"/>
                </a:cubicBezTo>
                <a:lnTo>
                  <a:pt x="2498756" y="2208579"/>
                </a:lnTo>
                <a:lnTo>
                  <a:pt x="2498756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4"/>
          </a:solidFill>
          <a:ln>
            <a:gradFill flip="none" rotWithShape="1"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8100000" scaled="1"/>
              <a:tileRect/>
            </a:gradFill>
          </a:ln>
          <a:effectLst>
            <a:outerShdw blurRad="63500" dist="38100" sx="102000" sy="102000" algn="tr" rotWithShape="0">
              <a:prstClr val="black">
                <a:alpha val="40000"/>
              </a:prstClr>
            </a:outerShdw>
          </a:effec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en-US" sz="2701" dirty="0">
              <a:solidFill>
                <a:schemeClr val="tx1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34A0423-CB83-4905-BEFA-97556DFA1511}"/>
              </a:ext>
            </a:extLst>
          </p:cNvPr>
          <p:cNvSpPr txBox="1"/>
          <p:nvPr/>
        </p:nvSpPr>
        <p:spPr>
          <a:xfrm>
            <a:off x="3975612" y="1632276"/>
            <a:ext cx="4819465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>
              <a:defRPr sz="2000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Stencil Std" panose="04020904080802020404" pitchFamily="82" charset="0"/>
                <a:cs typeface="Aharoni" panose="02010803020104030203" pitchFamily="2" charset="-79"/>
              </a:defRPr>
            </a:lvl1pPr>
          </a:lstStyle>
          <a:p>
            <a:r>
              <a:rPr lang="en-US" altLang="ko-KR" sz="6000" dirty="0">
                <a:solidFill>
                  <a:schemeClr val="accent4"/>
                </a:solidFill>
              </a:rPr>
              <a:t>AUGUST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4F1DF8-83DA-425D-BB39-B610CE9270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5318357"/>
              </p:ext>
            </p:extLst>
          </p:nvPr>
        </p:nvGraphicFramePr>
        <p:xfrm>
          <a:off x="3369005" y="2994396"/>
          <a:ext cx="5624479" cy="3230052"/>
        </p:xfrm>
        <a:graphic>
          <a:graphicData uri="http://schemas.openxmlformats.org/drawingml/2006/table">
            <a:tbl>
              <a:tblPr firstRow="1" bandRow="1"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tableStyleId>{2D5ABB26-0587-4C30-8999-92F81FD0307C}</a:tableStyleId>
              </a:tblPr>
              <a:tblGrid>
                <a:gridCol w="80349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0349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SUN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MON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TUE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WED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THU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FRI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bg1"/>
                          </a:solidFill>
                          <a:latin typeface="+mn-lt"/>
                        </a:rPr>
                        <a:t>SAT</a:t>
                      </a:r>
                    </a:p>
                  </a:txBody>
                  <a:tcPr marL="74295" marR="74295" marT="37148" marB="37148" anchor="ctr"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1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2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3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5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6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7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8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9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10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>
                          <a:solidFill>
                            <a:schemeClr val="accent4"/>
                          </a:solidFill>
                        </a:rPr>
                        <a:t>11</a:t>
                      </a:r>
                      <a:endParaRPr lang="en-US" sz="1800" dirty="0">
                        <a:solidFill>
                          <a:schemeClr val="accent4"/>
                        </a:solidFill>
                      </a:endParaRP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12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13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14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15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16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17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>
                          <a:solidFill>
                            <a:schemeClr val="accent4"/>
                          </a:solidFill>
                        </a:rPr>
                        <a:t>18</a:t>
                      </a:r>
                      <a:endParaRPr lang="en-US" sz="1800" dirty="0">
                        <a:solidFill>
                          <a:schemeClr val="accent4"/>
                        </a:solidFill>
                      </a:endParaRP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19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20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21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22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23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24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3834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26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27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28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29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30</a:t>
                      </a:r>
                      <a:endParaRPr lang="en-US" sz="1800" dirty="0"/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877DB520-0526-44AD-A70F-51C4FFF7AE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8955321"/>
              </p:ext>
            </p:extLst>
          </p:nvPr>
        </p:nvGraphicFramePr>
        <p:xfrm>
          <a:off x="281109" y="2986493"/>
          <a:ext cx="1920240" cy="14630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2878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8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8032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E188B8C-1BA0-4F43-AD2E-ED50C7AC84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421107"/>
              </p:ext>
            </p:extLst>
          </p:nvPr>
        </p:nvGraphicFramePr>
        <p:xfrm>
          <a:off x="281109" y="5176755"/>
          <a:ext cx="1920240" cy="1463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4384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2C4423B6-2268-4A23-A18C-EDCCF3A4BFCA}"/>
              </a:ext>
            </a:extLst>
          </p:cNvPr>
          <p:cNvSpPr txBox="1"/>
          <p:nvPr/>
        </p:nvSpPr>
        <p:spPr>
          <a:xfrm>
            <a:off x="281109" y="4838201"/>
            <a:ext cx="144623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SEPTEMBER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3657DB7-A67F-4AB9-8342-B897F1D629A7}"/>
              </a:ext>
            </a:extLst>
          </p:cNvPr>
          <p:cNvSpPr txBox="1"/>
          <p:nvPr/>
        </p:nvSpPr>
        <p:spPr>
          <a:xfrm>
            <a:off x="281109" y="2647939"/>
            <a:ext cx="6695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bg1"/>
                </a:solidFill>
              </a:rPr>
              <a:t>JULY</a:t>
            </a:r>
          </a:p>
        </p:txBody>
      </p:sp>
    </p:spTree>
    <p:extLst>
      <p:ext uri="{BB962C8B-B14F-4D97-AF65-F5344CB8AC3E}">
        <p14:creationId xmlns:p14="http://schemas.microsoft.com/office/powerpoint/2010/main" val="27634208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LPPT-COLOR-A37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F5B317"/>
      </a:accent1>
      <a:accent2>
        <a:srgbClr val="A2D368"/>
      </a:accent2>
      <a:accent3>
        <a:srgbClr val="3ED4B7"/>
      </a:accent3>
      <a:accent4>
        <a:srgbClr val="0684BF"/>
      </a:accent4>
      <a:accent5>
        <a:srgbClr val="57687C"/>
      </a:accent5>
      <a:accent6>
        <a:srgbClr val="CBCBCB"/>
      </a:accent6>
      <a:hlink>
        <a:srgbClr val="0000FF"/>
      </a:hlink>
      <a:folHlink>
        <a:srgbClr val="800080"/>
      </a:folHlink>
    </a:clrScheme>
    <a:fontScheme name="ALLPPT FONT">
      <a:majorFont>
        <a:latin typeface="Arial"/>
        <a:ea typeface="Arial Unicode MS"/>
        <a:cs typeface=""/>
      </a:majorFont>
      <a:minorFont>
        <a:latin typeface="Arial"/>
        <a:ea typeface="Arial Unicode MS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182</TotalTime>
  <Words>1380</Words>
  <Application>Microsoft Office PowerPoint</Application>
  <PresentationFormat>A4 Paper (210x297 mm)</PresentationFormat>
  <Paragraphs>1380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6" baseType="lpstr">
      <vt:lpstr>Arial</vt:lpstr>
      <vt:lpstr>Stencil Std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Allppt.com</dc:creator>
  <cp:lastModifiedBy>Allppt.com</cp:lastModifiedBy>
  <cp:revision>18</cp:revision>
  <dcterms:created xsi:type="dcterms:W3CDTF">2018-12-04T04:37:34Z</dcterms:created>
  <dcterms:modified xsi:type="dcterms:W3CDTF">2018-12-11T02:38:55Z</dcterms:modified>
</cp:coreProperties>
</file>

<file path=docProps/thumbnail.jpeg>
</file>